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36"/>
  </p:notesMasterIdLst>
  <p:handoutMasterIdLst>
    <p:handoutMasterId r:id="rId85"/>
  </p:handoutMasterIdLst>
  <p:sldIdLst>
    <p:sldId id="1103" r:id="rId4"/>
    <p:sldId id="1287" r:id="rId5"/>
    <p:sldId id="1366" r:id="rId6"/>
    <p:sldId id="1555" r:id="rId7"/>
    <p:sldId id="1556" r:id="rId8"/>
    <p:sldId id="1557" r:id="rId9"/>
    <p:sldId id="1558" r:id="rId10"/>
    <p:sldId id="1559" r:id="rId11"/>
    <p:sldId id="1530" r:id="rId12"/>
    <p:sldId id="1531" r:id="rId13"/>
    <p:sldId id="1532" r:id="rId14"/>
    <p:sldId id="1533" r:id="rId15"/>
    <p:sldId id="1534" r:id="rId16"/>
    <p:sldId id="1535" r:id="rId17"/>
    <p:sldId id="1536" r:id="rId18"/>
    <p:sldId id="1537" r:id="rId19"/>
    <p:sldId id="1538" r:id="rId20"/>
    <p:sldId id="1539" r:id="rId21"/>
    <p:sldId id="1540" r:id="rId22"/>
    <p:sldId id="1541" r:id="rId23"/>
    <p:sldId id="1542" r:id="rId24"/>
    <p:sldId id="1543" r:id="rId25"/>
    <p:sldId id="1544" r:id="rId26"/>
    <p:sldId id="1545" r:id="rId27"/>
    <p:sldId id="1546" r:id="rId28"/>
    <p:sldId id="1547" r:id="rId29"/>
    <p:sldId id="1548" r:id="rId30"/>
    <p:sldId id="1549" r:id="rId31"/>
    <p:sldId id="1370" r:id="rId32"/>
    <p:sldId id="1314" r:id="rId33"/>
    <p:sldId id="1315" r:id="rId34"/>
    <p:sldId id="1561" r:id="rId35"/>
    <p:sldId id="1319" r:id="rId37"/>
    <p:sldId id="1320" r:id="rId38"/>
    <p:sldId id="1321" r:id="rId39"/>
    <p:sldId id="1323" r:id="rId40"/>
    <p:sldId id="1325" r:id="rId41"/>
    <p:sldId id="1326" r:id="rId42"/>
    <p:sldId id="1564" r:id="rId43"/>
    <p:sldId id="1565" r:id="rId44"/>
    <p:sldId id="1641" r:id="rId45"/>
    <p:sldId id="1642" r:id="rId46"/>
    <p:sldId id="1643" r:id="rId47"/>
    <p:sldId id="1644" r:id="rId48"/>
    <p:sldId id="1723" r:id="rId49"/>
    <p:sldId id="1686" r:id="rId50"/>
    <p:sldId id="1566" r:id="rId51"/>
    <p:sldId id="1567" r:id="rId52"/>
    <p:sldId id="1568" r:id="rId53"/>
    <p:sldId id="1569" r:id="rId54"/>
    <p:sldId id="1687" r:id="rId55"/>
    <p:sldId id="1570" r:id="rId56"/>
    <p:sldId id="1571" r:id="rId57"/>
    <p:sldId id="1373" r:id="rId58"/>
    <p:sldId id="1346" r:id="rId59"/>
    <p:sldId id="1348" r:id="rId60"/>
    <p:sldId id="1689" r:id="rId61"/>
    <p:sldId id="1700" r:id="rId62"/>
    <p:sldId id="1691" r:id="rId63"/>
    <p:sldId id="1692" r:id="rId64"/>
    <p:sldId id="1693" r:id="rId65"/>
    <p:sldId id="1695" r:id="rId66"/>
    <p:sldId id="1696" r:id="rId67"/>
    <p:sldId id="1350" r:id="rId68"/>
    <p:sldId id="1351" r:id="rId69"/>
    <p:sldId id="1698" r:id="rId70"/>
    <p:sldId id="1702" r:id="rId71"/>
    <p:sldId id="1375" r:id="rId72"/>
    <p:sldId id="1515" r:id="rId73"/>
    <p:sldId id="1519" r:id="rId74"/>
    <p:sldId id="1759" r:id="rId75"/>
    <p:sldId id="1760" r:id="rId76"/>
    <p:sldId id="1761" r:id="rId77"/>
    <p:sldId id="1762" r:id="rId78"/>
    <p:sldId id="1357" r:id="rId79"/>
    <p:sldId id="1358" r:id="rId80"/>
    <p:sldId id="1359" r:id="rId81"/>
    <p:sldId id="1360" r:id="rId82"/>
    <p:sldId id="1361" r:id="rId83"/>
    <p:sldId id="645" r:id="rId84"/>
  </p:sldIdLst>
  <p:sldSz cx="9144000" cy="6858000" type="screen4x3"/>
  <p:notesSz cx="7099300" cy="10234295"/>
  <p:custDataLst>
    <p:tags r:id="rId89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7FB"/>
    <a:srgbClr val="45B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205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gs" Target="tags/tag116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handoutMaster" Target="handoutMasters/handoutMaster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682625" y="4665663"/>
            <a:ext cx="5451475" cy="4421187"/>
          </a:xfrm>
          <a:prstGeom prst="rect">
            <a:avLst/>
          </a:prstGeom>
          <a:noFill/>
          <a:ln w="9525">
            <a:noFill/>
          </a:ln>
        </p:spPr>
        <p:txBody>
          <a:bodyPr lIns="134764" tIns="67382" rIns="134764" bIns="67382"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682625" y="4665663"/>
            <a:ext cx="5451475" cy="4421187"/>
          </a:xfrm>
          <a:prstGeom prst="rect">
            <a:avLst/>
          </a:prstGeom>
          <a:noFill/>
          <a:ln w="9525">
            <a:noFill/>
          </a:ln>
        </p:spPr>
        <p:txBody>
          <a:bodyPr lIns="134764" tIns="67382" rIns="134764" bIns="67382"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709" tIns="47854" rIns="95709" bIns="47854" anchor="b"/>
          <a:p>
            <a:pPr lvl="0" algn="r" defTabSz="957580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709" tIns="47854" rIns="95709" bIns="47854" anchor="b"/>
          <a:p>
            <a:pPr lvl="0" algn="r" defTabSz="957580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6061311" y="3186522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024907" y="518474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>
            <p:custDataLst>
              <p:tags r:id="rId12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233314" y="518474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2745" y="2658358"/>
            <a:ext cx="5526575" cy="1716988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745" y="4518222"/>
            <a:ext cx="5526575" cy="6665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465139"/>
            <a:ext cx="7886700" cy="5699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67487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086099"/>
            <a:ext cx="6858000" cy="1104902"/>
          </a:xfrm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92600"/>
            <a:ext cx="6858000" cy="96519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776" y="1947672"/>
            <a:ext cx="8172449" cy="29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23889" y="1673353"/>
            <a:ext cx="7886700" cy="155447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23889" y="5029199"/>
            <a:ext cx="7896224" cy="154800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159" y="2286920"/>
            <a:ext cx="5196430" cy="132556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45B0C5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4158" y="3663282"/>
            <a:ext cx="5205953" cy="9891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66852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4" y="1997612"/>
            <a:ext cx="4286251" cy="161417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75" y="3790950"/>
            <a:ext cx="428625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" y="1330325"/>
            <a:ext cx="9127490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175316" y="0"/>
            <a:ext cx="396868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5107626" y="-246669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590410" y="5516253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456811" y="206583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6456811" y="3045781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6456811" y="4001249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2175" y="2527300"/>
            <a:ext cx="2809875" cy="917030"/>
          </a:xfrm>
        </p:spPr>
        <p:txBody>
          <a:bodyPr anchor="b">
            <a:normAutofit/>
          </a:bodyPr>
          <a:lstStyle>
            <a:lvl1pPr>
              <a:defRPr sz="3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62175" y="3471319"/>
            <a:ext cx="2809875" cy="56803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980542" y="2846059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  <p:bldP spid="20" grpId="0" animBg="1"/>
      <p:bldP spid="20" grpId="1" bldLvl="0" animBg="1"/>
      <p:bldP spid="24" grpId="0" bldLvl="0" animBg="1"/>
      <p:bldP spid="26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043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6200"/>
            <a:ext cx="3868340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043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6200"/>
            <a:ext cx="3887391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6046706" y="3185887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8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163" y="4518222"/>
            <a:ext cx="2562448" cy="66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0385" y="2639504"/>
            <a:ext cx="5531207" cy="1744085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856989" y="4518222"/>
            <a:ext cx="2934603" cy="66652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37450" y="365125"/>
            <a:ext cx="977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08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9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tags" Target="../tags/tag9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hyperlink" Target="../src/graphmatrix/GraphMatrix.h" TargetMode="External"/><Relationship Id="rId3" Type="http://schemas.openxmlformats.org/officeDocument/2006/relationships/hyperlink" Target="../src/Queue/Queue.h" TargetMode="External"/><Relationship Id="rId2" Type="http://schemas.openxmlformats.org/officeDocument/2006/relationships/hyperlink" Target="../src/graph/Graph_bfs.h" TargetMode="External"/><Relationship Id="rId1" Type="http://schemas.openxmlformats.org/officeDocument/2006/relationships/hyperlink" Target="../src/Graph/Graph.h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hyperlink" Target="../src/graph/Graph_bfs.h" TargetMode="External"/><Relationship Id="rId1" Type="http://schemas.openxmlformats.org/officeDocument/2006/relationships/hyperlink" Target="../src/Graph/Graph.h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1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2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image" Target="../media/image2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29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zh-CN" altLang="en-US" sz="54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八章</a:t>
            </a: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54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</a:t>
            </a:r>
            <a:r>
              <a:rPr lang="en-US" altLang="zh-CN" sz="54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</a:t>
            </a:r>
            <a:endParaRPr lang="en-US" altLang="zh-CN" sz="5400" spc="-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FC1F8-377C-415F-9C94-4201F0AEB4E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9-13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(9)</a:t>
            </a:r>
            <a:r>
              <a:rPr lang="zh-CN" altLang="en-US" smtClean="0"/>
              <a:t>无向图：所有边都是无向边的图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(10)</a:t>
            </a:r>
            <a:r>
              <a:rPr lang="zh-CN" altLang="en-US" smtClean="0"/>
              <a:t>有向图：所有边都是有向边的图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(11)</a:t>
            </a:r>
            <a:r>
              <a:rPr lang="zh-CN" altLang="en-US" smtClean="0"/>
              <a:t>完全图：边数达到最大的图  </a:t>
            </a:r>
            <a:r>
              <a:rPr lang="en-US" altLang="zh-CN" smtClean="0"/>
              <a:t>n(n-1)/2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(12)</a:t>
            </a:r>
            <a:r>
              <a:rPr lang="zh-CN" altLang="en-US" smtClean="0"/>
              <a:t>稀疏图：有很少边的图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(13)</a:t>
            </a:r>
            <a:r>
              <a:rPr lang="zh-CN" altLang="en-US" smtClean="0"/>
              <a:t>稠密图：有较多边的图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730248" y="4574861"/>
            <a:ext cx="4058920" cy="119888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关于边的基本认识</a:t>
            </a: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简单图</a:t>
            </a: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：</a:t>
            </a:r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/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1.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两点之间至多有一条边</a:t>
            </a:r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/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2.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不存在自连边</a:t>
            </a:r>
            <a:endParaRPr lang="zh-CN" alt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115" descr="06-2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0545" y="1794828"/>
            <a:ext cx="2138363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14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加权有向图、加权无向图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每条边赋予一个权重</a:t>
            </a:r>
            <a:br>
              <a:rPr lang="zh-CN" altLang="en-US" smtClean="0"/>
            </a:br>
            <a:r>
              <a:rPr lang="en-US" altLang="zh-CN" smtClean="0"/>
              <a:t>——(14)</a:t>
            </a:r>
            <a:r>
              <a:rPr lang="zh-CN" altLang="en-US" smtClean="0">
                <a:solidFill>
                  <a:schemeClr val="accent2"/>
                </a:solidFill>
              </a:rPr>
              <a:t>网络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network</a:t>
            </a:r>
            <a:r>
              <a:rPr lang="zh-CN" altLang="en-US" smtClean="0"/>
              <a:t>）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15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(15)</a:t>
            </a:r>
            <a:r>
              <a:rPr lang="zh-CN" altLang="en-US" smtClean="0"/>
              <a:t>子图：设有两个图</a:t>
            </a:r>
            <a:r>
              <a:rPr lang="en-US" altLang="zh-CN" smtClean="0"/>
              <a:t>G=(V, E)</a:t>
            </a:r>
            <a:r>
              <a:rPr lang="zh-CN" altLang="en-US" smtClean="0"/>
              <a:t>和</a:t>
            </a:r>
            <a:r>
              <a:rPr lang="en-US" altLang="zh-CN" smtClean="0"/>
              <a:t>G'=(V', E')</a:t>
            </a:r>
            <a:r>
              <a:rPr lang="zh-CN" altLang="en-US" smtClean="0"/>
              <a:t>，</a:t>
            </a:r>
            <a:endParaRPr lang="en-US" altLang="zh-CN" smtClean="0"/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V'</a:t>
            </a:r>
            <a:r>
              <a:rPr lang="zh-CN" altLang="en-US" smtClean="0"/>
              <a:t>是</a:t>
            </a:r>
            <a:r>
              <a:rPr lang="en-US" altLang="zh-CN" smtClean="0"/>
              <a:t>V</a:t>
            </a:r>
            <a:r>
              <a:rPr lang="zh-CN" altLang="en-US" smtClean="0"/>
              <a:t>的子集</a:t>
            </a:r>
            <a:endParaRPr lang="en-US" altLang="zh-CN" smtClean="0"/>
          </a:p>
          <a:p>
            <a:pPr lvl="1"/>
            <a:r>
              <a:rPr lang="zh-CN" altLang="en-US" smtClean="0"/>
              <a:t>而且</a:t>
            </a:r>
            <a:r>
              <a:rPr lang="en-US" altLang="zh-CN" smtClean="0"/>
              <a:t>E'</a:t>
            </a:r>
            <a:r>
              <a:rPr lang="zh-CN" altLang="en-US" smtClean="0"/>
              <a:t>是</a:t>
            </a:r>
            <a:r>
              <a:rPr lang="en-US" altLang="zh-CN" smtClean="0"/>
              <a:t>E</a:t>
            </a:r>
            <a:r>
              <a:rPr lang="zh-CN" altLang="en-US" smtClean="0"/>
              <a:t>的子集</a:t>
            </a:r>
            <a:endParaRPr lang="en-US" altLang="zh-CN" smtClean="0"/>
          </a:p>
          <a:p>
            <a:pPr lvl="1"/>
            <a:r>
              <a:rPr lang="zh-CN" altLang="en-US" smtClean="0"/>
              <a:t>则称</a:t>
            </a:r>
            <a:r>
              <a:rPr lang="en-US" altLang="zh-CN" smtClean="0"/>
              <a:t>G'</a:t>
            </a:r>
            <a:r>
              <a:rPr lang="zh-CN" altLang="en-US" smtClean="0"/>
              <a:t>是</a:t>
            </a:r>
            <a:r>
              <a:rPr lang="en-US" altLang="zh-CN" smtClean="0"/>
              <a:t>G</a:t>
            </a:r>
            <a:r>
              <a:rPr lang="zh-CN" altLang="en-US" smtClean="0"/>
              <a:t>的子图</a:t>
            </a:r>
            <a:endParaRPr lang="zh-CN" altLang="en-US" smtClean="0"/>
          </a:p>
        </p:txBody>
      </p:sp>
      <p:sp>
        <p:nvSpPr>
          <p:cNvPr id="5" name="椭圆 4"/>
          <p:cNvSpPr/>
          <p:nvPr/>
        </p:nvSpPr>
        <p:spPr bwMode="auto">
          <a:xfrm>
            <a:off x="984250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626043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50000"/>
              </a:spcBef>
              <a:buClrTx/>
              <a:buSzTx/>
              <a:buFontTx/>
              <a:defRPr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2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011555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626043" y="5581650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 bwMode="auto">
          <a:xfrm>
            <a:off x="1522413" y="4236403"/>
            <a:ext cx="110363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7" idx="0"/>
          </p:cNvCxnSpPr>
          <p:nvPr/>
        </p:nvCxnSpPr>
        <p:spPr bwMode="auto">
          <a:xfrm>
            <a:off x="1253490" y="4505008"/>
            <a:ext cx="27305" cy="10763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 bwMode="auto">
          <a:xfrm>
            <a:off x="1549718" y="5850890"/>
            <a:ext cx="10763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  <a:endCxn id="5" idx="5"/>
          </p:cNvCxnSpPr>
          <p:nvPr/>
        </p:nvCxnSpPr>
        <p:spPr bwMode="auto">
          <a:xfrm flipH="1" flipV="1">
            <a:off x="1443673" y="4426585"/>
            <a:ext cx="1261110" cy="12338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4930775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545263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4930775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6"/>
            <a:endCxn id="21" idx="2"/>
          </p:cNvCxnSpPr>
          <p:nvPr/>
        </p:nvCxnSpPr>
        <p:spPr bwMode="auto">
          <a:xfrm>
            <a:off x="5468938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4"/>
            <a:endCxn id="22" idx="0"/>
          </p:cNvCxnSpPr>
          <p:nvPr/>
        </p:nvCxnSpPr>
        <p:spPr bwMode="auto">
          <a:xfrm rot="5400000">
            <a:off x="4661694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16-18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(16)</a:t>
            </a:r>
            <a:r>
              <a:rPr lang="zh-CN" altLang="en-US" smtClean="0"/>
              <a:t>顶点</a:t>
            </a:r>
            <a:r>
              <a:rPr lang="en-US" altLang="zh-CN" smtClean="0"/>
              <a:t>v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度</a:t>
            </a:r>
            <a:r>
              <a:rPr lang="zh-CN" altLang="en-US" smtClean="0"/>
              <a:t>：与</a:t>
            </a:r>
            <a:r>
              <a:rPr lang="en-US" altLang="zh-CN" smtClean="0"/>
              <a:t>v</a:t>
            </a:r>
            <a:r>
              <a:rPr lang="zh-CN" altLang="en-US" smtClean="0"/>
              <a:t>关联的边的数目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(17)</a:t>
            </a:r>
            <a:r>
              <a:rPr lang="zh-CN" altLang="en-US" smtClean="0"/>
              <a:t>有向图中顶点</a:t>
            </a:r>
            <a:r>
              <a:rPr lang="en-US" altLang="zh-CN" smtClean="0"/>
              <a:t>v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入度</a:t>
            </a:r>
            <a:r>
              <a:rPr lang="zh-CN" altLang="en-US" smtClean="0"/>
              <a:t>：关联至</a:t>
            </a:r>
            <a:r>
              <a:rPr lang="en-US" altLang="zh-CN" smtClean="0"/>
              <a:t>v</a:t>
            </a:r>
            <a:r>
              <a:rPr lang="zh-CN" altLang="en-US" smtClean="0"/>
              <a:t>的边的数目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(18)</a:t>
            </a:r>
            <a:r>
              <a:rPr lang="zh-CN" altLang="en-US" smtClean="0"/>
              <a:t>有向图中顶点</a:t>
            </a:r>
            <a:r>
              <a:rPr lang="en-US" altLang="zh-CN" smtClean="0"/>
              <a:t>v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出度</a:t>
            </a:r>
            <a:r>
              <a:rPr lang="zh-CN" altLang="en-US" smtClean="0"/>
              <a:t>：关联于</a:t>
            </a:r>
            <a:r>
              <a:rPr lang="en-US" altLang="zh-CN" smtClean="0"/>
              <a:t>v</a:t>
            </a:r>
            <a:r>
              <a:rPr lang="zh-CN" altLang="en-US" smtClean="0"/>
              <a:t>的边的数目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5" name="椭圆 4"/>
          <p:cNvSpPr/>
          <p:nvPr/>
        </p:nvSpPr>
        <p:spPr bwMode="auto">
          <a:xfrm>
            <a:off x="984250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581650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 bwMode="auto">
          <a:xfrm>
            <a:off x="1522413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 bwMode="auto">
          <a:xfrm rot="5400000">
            <a:off x="715169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 bwMode="auto">
          <a:xfrm>
            <a:off x="1522413" y="5851525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425950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3225" y="4146550"/>
            <a:ext cx="3767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入度：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1,1,1,1</a:t>
            </a:r>
            <a:endParaRPr lang="en-US" altLang="zh-CN" sz="18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出度：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2,0,1,1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19-24</a:t>
            </a:r>
            <a:endParaRPr lang="zh-CN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8139113" cy="4570412"/>
          </a:xfrm>
        </p:spPr>
        <p:txBody>
          <a:bodyPr>
            <a:normAutofit lnSpcReduction="20000"/>
          </a:bodyPr>
          <a:lstStyle/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(19)</a:t>
            </a:r>
            <a:r>
              <a:rPr lang="zh-CN" altLang="en-US" smtClean="0">
                <a:solidFill>
                  <a:schemeClr val="accent2"/>
                </a:solidFill>
              </a:rPr>
              <a:t>路径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当且仅当对于每一个</a:t>
            </a:r>
            <a:r>
              <a:rPr lang="en-US" altLang="zh-CN" i="1" smtClean="0"/>
              <a:t>j</a:t>
            </a:r>
            <a:r>
              <a:rPr lang="zh-CN" altLang="en-US" smtClean="0"/>
              <a:t>（</a:t>
            </a:r>
            <a:r>
              <a:rPr lang="en-US" altLang="zh-CN" smtClean="0"/>
              <a:t>1≤</a:t>
            </a:r>
            <a:r>
              <a:rPr lang="en-US" altLang="zh-CN" i="1" smtClean="0"/>
              <a:t>j</a:t>
            </a:r>
            <a:r>
              <a:rPr lang="en-US" altLang="zh-CN" smtClean="0"/>
              <a:t>≤</a:t>
            </a:r>
            <a:r>
              <a:rPr lang="en-US" altLang="zh-CN" i="1" smtClean="0"/>
              <a:t>k</a:t>
            </a:r>
            <a:r>
              <a:rPr lang="zh-CN" altLang="en-US" smtClean="0"/>
              <a:t>），</a:t>
            </a:r>
            <a:br>
              <a:rPr lang="zh-CN" altLang="en-US" smtClean="0"/>
            </a:br>
            <a:r>
              <a:rPr lang="zh-CN" altLang="en-US" smtClean="0"/>
              <a:t>边</a:t>
            </a:r>
            <a:r>
              <a:rPr lang="en-US" altLang="zh-CN" smtClean="0"/>
              <a:t>(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j</a:t>
            </a:r>
            <a:r>
              <a:rPr lang="en-US" altLang="zh-CN" smtClean="0"/>
              <a:t>, 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j</a:t>
            </a:r>
            <a:r>
              <a:rPr lang="en-US" altLang="zh-CN" baseline="-25000" smtClean="0"/>
              <a:t>+1</a:t>
            </a:r>
            <a:r>
              <a:rPr lang="en-US" altLang="zh-CN" smtClean="0"/>
              <a:t>)</a:t>
            </a:r>
            <a:r>
              <a:rPr lang="zh-CN" altLang="en-US" smtClean="0"/>
              <a:t>都在</a:t>
            </a:r>
            <a:r>
              <a:rPr lang="en-US" altLang="zh-CN" i="1" smtClean="0"/>
              <a:t>E</a:t>
            </a:r>
            <a:r>
              <a:rPr lang="zh-CN" altLang="en-US" smtClean="0"/>
              <a:t>中时，</a:t>
            </a:r>
            <a:br>
              <a:rPr lang="zh-CN" altLang="en-US" smtClean="0"/>
            </a:br>
            <a:r>
              <a:rPr lang="zh-CN" altLang="en-US" smtClean="0">
                <a:solidFill>
                  <a:srgbClr val="FF0000"/>
                </a:solidFill>
              </a:rPr>
              <a:t>顶点序列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...,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</a:rPr>
              <a:t>k</a:t>
            </a:r>
            <a:r>
              <a:rPr lang="zh-CN" altLang="en-US" smtClean="0">
                <a:solidFill>
                  <a:srgbClr val="FF0000"/>
                </a:solidFill>
              </a:rPr>
              <a:t>是图或有向图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=(</a:t>
            </a:r>
            <a:r>
              <a:rPr lang="en-US" altLang="zh-CN" i="1" smtClean="0">
                <a:solidFill>
                  <a:srgbClr val="FF0000"/>
                </a:solidFill>
              </a:rPr>
              <a:t>V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中一条从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到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</a:rPr>
              <a:t>k</a:t>
            </a:r>
            <a:r>
              <a:rPr lang="zh-CN" altLang="en-US" smtClean="0">
                <a:solidFill>
                  <a:srgbClr val="FF0000"/>
                </a:solidFill>
              </a:rPr>
              <a:t>的路径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(20)</a:t>
            </a:r>
            <a:r>
              <a:rPr lang="zh-CN" altLang="en-US" smtClean="0">
                <a:solidFill>
                  <a:schemeClr val="accent2"/>
                </a:solidFill>
              </a:rPr>
              <a:t>路径长度</a:t>
            </a:r>
            <a:r>
              <a:rPr lang="zh-CN" altLang="en-US" smtClean="0"/>
              <a:t>：路径上所有边的长度之和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(21)</a:t>
            </a:r>
            <a:r>
              <a:rPr lang="zh-CN" altLang="en-US" smtClean="0">
                <a:solidFill>
                  <a:schemeClr val="accent2"/>
                </a:solidFill>
              </a:rPr>
              <a:t>简单路径</a:t>
            </a:r>
            <a:r>
              <a:rPr lang="zh-CN" altLang="en-US" smtClean="0"/>
              <a:t>：序列中顶点不重复出现的路径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(22)</a:t>
            </a:r>
            <a:r>
              <a:rPr lang="zh-CN" altLang="en-US" smtClean="0">
                <a:solidFill>
                  <a:schemeClr val="accent2"/>
                </a:solidFill>
              </a:rPr>
              <a:t>回路</a:t>
            </a:r>
            <a:r>
              <a:rPr lang="zh-CN" altLang="en-US" smtClean="0"/>
              <a:t>：第一个顶点和最后一个顶点相同的路径</a:t>
            </a:r>
            <a:endParaRPr lang="zh-CN" altLang="en-US" smtClean="0"/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+mn-ea"/>
              </a:rPr>
              <a:t>(23)无环图</a:t>
            </a:r>
            <a:r>
              <a:rPr lang="zh-CN" altLang="en-US" dirty="0" smtClean="0">
                <a:sym typeface="+mn-ea"/>
              </a:rPr>
              <a:t> ：不存在回路的图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sym typeface="+mn-ea"/>
              </a:rPr>
              <a:t>(24)有向无环图</a:t>
            </a:r>
            <a:r>
              <a:rPr lang="zh-CN" altLang="en-US" dirty="0" smtClean="0">
                <a:sym typeface="+mn-ea"/>
              </a:rPr>
              <a:t>：不存在回路的</a:t>
            </a:r>
            <a:r>
              <a:rPr lang="zh-CN" altLang="en-US" dirty="0" smtClean="0">
                <a:sym typeface="+mn-ea"/>
              </a:rPr>
              <a:t>有向图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25-26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600950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(25)</a:t>
            </a:r>
            <a:r>
              <a:rPr lang="zh-CN" altLang="en-US" smtClean="0"/>
              <a:t>如果图中任意两个顶点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都是连通的，则图</a:t>
            </a:r>
            <a:r>
              <a:rPr lang="en-US" altLang="zh-CN" smtClean="0"/>
              <a:t>G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连通图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/>
              <a:t>(26)</a:t>
            </a:r>
            <a:r>
              <a:rPr lang="zh-CN" altLang="en-US" smtClean="0"/>
              <a:t>无向图中的</a:t>
            </a:r>
            <a:r>
              <a:rPr lang="zh-CN" altLang="en-US" smtClean="0">
                <a:solidFill>
                  <a:srgbClr val="0000CC"/>
                </a:solidFill>
              </a:rPr>
              <a:t>极大</a:t>
            </a:r>
            <a:r>
              <a:rPr lang="zh-CN" altLang="en-US" smtClean="0"/>
              <a:t>连通子图称为</a:t>
            </a:r>
            <a:r>
              <a:rPr lang="zh-CN" altLang="en-US" smtClean="0">
                <a:solidFill>
                  <a:srgbClr val="FF0000"/>
                </a:solidFill>
              </a:rPr>
              <a:t>连通分量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930775" y="342900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083425" y="342900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930775" y="576103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3425" y="576103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07100" y="4505325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3" idx="6"/>
            <a:endCxn id="14" idx="2"/>
          </p:cNvCxnSpPr>
          <p:nvPr/>
        </p:nvCxnSpPr>
        <p:spPr bwMode="auto">
          <a:xfrm>
            <a:off x="5468938" y="3698875"/>
            <a:ext cx="1614487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4"/>
            <a:endCxn id="15" idx="0"/>
          </p:cNvCxnSpPr>
          <p:nvPr/>
        </p:nvCxnSpPr>
        <p:spPr bwMode="auto">
          <a:xfrm rot="5400000">
            <a:off x="4302919" y="4864894"/>
            <a:ext cx="1793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6" idx="0"/>
            <a:endCxn id="14" idx="4"/>
          </p:cNvCxnSpPr>
          <p:nvPr/>
        </p:nvCxnSpPr>
        <p:spPr bwMode="auto">
          <a:xfrm rot="5400000" flipH="1" flipV="1">
            <a:off x="6455569" y="4864894"/>
            <a:ext cx="1793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  <a:endCxn id="15" idx="7"/>
          </p:cNvCxnSpPr>
          <p:nvPr/>
        </p:nvCxnSpPr>
        <p:spPr bwMode="auto">
          <a:xfrm rot="5400000">
            <a:off x="5299869" y="5053807"/>
            <a:ext cx="876300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7"/>
            <a:endCxn id="14" idx="3"/>
          </p:cNvCxnSpPr>
          <p:nvPr/>
        </p:nvCxnSpPr>
        <p:spPr bwMode="auto">
          <a:xfrm rot="5400000" flipH="1" flipV="1">
            <a:off x="6465888" y="3887788"/>
            <a:ext cx="696912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1" idx="5"/>
            <a:endCxn id="16" idx="1"/>
          </p:cNvCxnSpPr>
          <p:nvPr/>
        </p:nvCxnSpPr>
        <p:spPr bwMode="auto">
          <a:xfrm rot="16200000" flipH="1">
            <a:off x="6376194" y="5053807"/>
            <a:ext cx="876300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pPr algn="ctr"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 bwMode="auto">
          <a:xfrm>
            <a:off x="565785" y="2585720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6"/>
            <a:endCxn id="16" idx="2"/>
          </p:cNvCxnSpPr>
          <p:nvPr/>
        </p:nvCxnSpPr>
        <p:spPr bwMode="auto">
          <a:xfrm flipV="1">
            <a:off x="926148" y="2764473"/>
            <a:ext cx="2150745" cy="1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17" idx="0"/>
          </p:cNvCxnSpPr>
          <p:nvPr/>
        </p:nvCxnSpPr>
        <p:spPr bwMode="auto">
          <a:xfrm>
            <a:off x="746125" y="2946083"/>
            <a:ext cx="0" cy="1969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8" idx="2"/>
            <a:endCxn id="17" idx="6"/>
          </p:cNvCxnSpPr>
          <p:nvPr/>
        </p:nvCxnSpPr>
        <p:spPr bwMode="auto">
          <a:xfrm flipH="1">
            <a:off x="926465" y="5094923"/>
            <a:ext cx="2150745" cy="1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3077210" y="258413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65785" y="4916170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77210" y="491458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6" idx="4"/>
            <a:endCxn id="18" idx="0"/>
          </p:cNvCxnSpPr>
          <p:nvPr/>
        </p:nvCxnSpPr>
        <p:spPr bwMode="auto">
          <a:xfrm>
            <a:off x="3257550" y="2944495"/>
            <a:ext cx="0" cy="19704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 bwMode="auto">
          <a:xfrm>
            <a:off x="1819910" y="312229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539048" y="3120708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103948" y="3123883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819910" y="3658870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539048" y="3658870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50000"/>
              </a:spcBef>
              <a:buClrTx/>
              <a:buSzTx/>
              <a:buFontTx/>
              <a:defRPr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10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03948" y="3660458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819910" y="415956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50000"/>
              </a:spcBef>
              <a:buClrTx/>
              <a:buSzTx/>
              <a:buFontTx/>
              <a:defRPr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12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2539048" y="4159568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50000"/>
              </a:spcBef>
              <a:buClrTx/>
              <a:buSzTx/>
              <a:buFontTx/>
              <a:defRPr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11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1103948" y="416115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50000"/>
              </a:spcBef>
              <a:buClrTx/>
              <a:buSzTx/>
              <a:buFontTx/>
              <a:defRPr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13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9" name="直接连接符 38"/>
          <p:cNvCxnSpPr>
            <a:stCxn id="5" idx="5"/>
            <a:endCxn id="28" idx="1"/>
          </p:cNvCxnSpPr>
          <p:nvPr/>
        </p:nvCxnSpPr>
        <p:spPr bwMode="auto">
          <a:xfrm>
            <a:off x="873760" y="2893695"/>
            <a:ext cx="283210" cy="2832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5"/>
            <a:endCxn id="31" idx="2"/>
          </p:cNvCxnSpPr>
          <p:nvPr/>
        </p:nvCxnSpPr>
        <p:spPr bwMode="auto">
          <a:xfrm>
            <a:off x="873760" y="2893695"/>
            <a:ext cx="230505" cy="9474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6" idx="6"/>
            <a:endCxn id="27" idx="2"/>
          </p:cNvCxnSpPr>
          <p:nvPr/>
        </p:nvCxnSpPr>
        <p:spPr bwMode="auto">
          <a:xfrm flipV="1">
            <a:off x="2180273" y="3301365"/>
            <a:ext cx="358775" cy="1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 flipV="1">
            <a:off x="2180273" y="3839845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6887" idx="0"/>
            <a:endCxn id="30" idx="4"/>
          </p:cNvCxnSpPr>
          <p:nvPr/>
        </p:nvCxnSpPr>
        <p:spPr bwMode="auto">
          <a:xfrm flipV="1">
            <a:off x="2719070" y="4017328"/>
            <a:ext cx="635" cy="1828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9" idx="5"/>
            <a:endCxn id="36887" idx="1"/>
          </p:cNvCxnSpPr>
          <p:nvPr/>
        </p:nvCxnSpPr>
        <p:spPr bwMode="auto">
          <a:xfrm>
            <a:off x="2127885" y="3966845"/>
            <a:ext cx="411480" cy="3257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9" idx="3"/>
            <a:endCxn id="36885" idx="3"/>
          </p:cNvCxnSpPr>
          <p:nvPr/>
        </p:nvCxnSpPr>
        <p:spPr bwMode="auto">
          <a:xfrm flipH="1">
            <a:off x="1462723" y="3966845"/>
            <a:ext cx="409575" cy="3257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2" idx="5"/>
            <a:endCxn id="18" idx="1"/>
          </p:cNvCxnSpPr>
          <p:nvPr/>
        </p:nvCxnSpPr>
        <p:spPr bwMode="auto">
          <a:xfrm>
            <a:off x="2127886" y="4466908"/>
            <a:ext cx="1002030" cy="5003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2" idx="3"/>
            <a:endCxn id="17" idx="7"/>
          </p:cNvCxnSpPr>
          <p:nvPr/>
        </p:nvCxnSpPr>
        <p:spPr bwMode="auto">
          <a:xfrm flipH="1">
            <a:off x="873443" y="4466908"/>
            <a:ext cx="998855" cy="5016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 bwMode="auto">
          <a:xfrm>
            <a:off x="4749800" y="91916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>
            <a:stCxn id="66" idx="6"/>
            <a:endCxn id="70" idx="2"/>
          </p:cNvCxnSpPr>
          <p:nvPr/>
        </p:nvCxnSpPr>
        <p:spPr bwMode="auto">
          <a:xfrm flipV="1">
            <a:off x="5110163" y="1096963"/>
            <a:ext cx="215106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6" idx="4"/>
            <a:endCxn id="71" idx="0"/>
          </p:cNvCxnSpPr>
          <p:nvPr/>
        </p:nvCxnSpPr>
        <p:spPr bwMode="auto">
          <a:xfrm rot="5400000">
            <a:off x="3944938" y="2263775"/>
            <a:ext cx="197008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2" idx="2"/>
            <a:endCxn id="71" idx="6"/>
          </p:cNvCxnSpPr>
          <p:nvPr/>
        </p:nvCxnSpPr>
        <p:spPr bwMode="auto">
          <a:xfrm rot="10800000" flipV="1">
            <a:off x="5110163" y="3429000"/>
            <a:ext cx="21510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 bwMode="auto">
          <a:xfrm>
            <a:off x="7261225" y="9175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4749800" y="324961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7261225" y="32480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70" idx="4"/>
            <a:endCxn id="72" idx="0"/>
          </p:cNvCxnSpPr>
          <p:nvPr/>
        </p:nvCxnSpPr>
        <p:spPr bwMode="auto">
          <a:xfrm rot="5400000">
            <a:off x="6455569" y="2262982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 bwMode="auto">
          <a:xfrm>
            <a:off x="5287963" y="145732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5287963" y="1993900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6003925" y="25304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50000"/>
              </a:spcBef>
              <a:buClrTx/>
              <a:buSzTx/>
              <a:buFontTx/>
              <a:defRPr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12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7" name="直接连接符 86"/>
          <p:cNvCxnSpPr>
            <a:stCxn id="66" idx="5"/>
            <a:endCxn id="76" idx="1"/>
          </p:cNvCxnSpPr>
          <p:nvPr/>
        </p:nvCxnSpPr>
        <p:spPr bwMode="auto">
          <a:xfrm rot="16200000" flipH="1">
            <a:off x="5056981" y="1226344"/>
            <a:ext cx="284163" cy="282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6" idx="5"/>
            <a:endCxn id="79" idx="2"/>
          </p:cNvCxnSpPr>
          <p:nvPr/>
        </p:nvCxnSpPr>
        <p:spPr bwMode="auto">
          <a:xfrm rot="16200000" flipH="1">
            <a:off x="4699000" y="1584325"/>
            <a:ext cx="947738" cy="23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0" idx="5"/>
            <a:endCxn id="72" idx="1"/>
          </p:cNvCxnSpPr>
          <p:nvPr/>
        </p:nvCxnSpPr>
        <p:spPr bwMode="auto">
          <a:xfrm rot="16200000" flipH="1">
            <a:off x="6581775" y="2568575"/>
            <a:ext cx="461963" cy="10017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0" idx="3"/>
            <a:endCxn id="71" idx="7"/>
          </p:cNvCxnSpPr>
          <p:nvPr/>
        </p:nvCxnSpPr>
        <p:spPr bwMode="auto">
          <a:xfrm rot="5400000">
            <a:off x="5326063" y="2570162"/>
            <a:ext cx="463550" cy="10001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 bwMode="auto">
          <a:xfrm>
            <a:off x="6094730" y="3853180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6813868" y="3853180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50000"/>
              </a:spcBef>
              <a:buClrTx/>
              <a:buSzTx/>
              <a:buFontTx/>
              <a:defRPr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10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813868" y="4391343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11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5378768" y="4392930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13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/>
          <p:nvPr/>
        </p:nvCxnSpPr>
        <p:spPr bwMode="auto">
          <a:xfrm flipV="1">
            <a:off x="6455093" y="4034155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36919" idx="0"/>
            <a:endCxn id="97" idx="4"/>
          </p:cNvCxnSpPr>
          <p:nvPr/>
        </p:nvCxnSpPr>
        <p:spPr bwMode="auto">
          <a:xfrm flipV="1">
            <a:off x="6993890" y="4211639"/>
            <a:ext cx="635" cy="1828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6" idx="5"/>
            <a:endCxn id="36919" idx="1"/>
          </p:cNvCxnSpPr>
          <p:nvPr/>
        </p:nvCxnSpPr>
        <p:spPr bwMode="auto">
          <a:xfrm>
            <a:off x="6402705" y="4161155"/>
            <a:ext cx="411480" cy="3257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6" idx="3"/>
            <a:endCxn id="36918" idx="3"/>
          </p:cNvCxnSpPr>
          <p:nvPr/>
        </p:nvCxnSpPr>
        <p:spPr bwMode="auto">
          <a:xfrm flipH="1">
            <a:off x="5737860" y="4161156"/>
            <a:ext cx="409575" cy="3257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 bwMode="auto">
          <a:xfrm>
            <a:off x="5913438" y="56038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6632575" y="56022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直接连接符 111"/>
          <p:cNvCxnSpPr>
            <a:stCxn id="110" idx="6"/>
            <a:endCxn id="111" idx="2"/>
          </p:cNvCxnSpPr>
          <p:nvPr/>
        </p:nvCxnSpPr>
        <p:spPr bwMode="auto">
          <a:xfrm flipV="1">
            <a:off x="6273800" y="5782628"/>
            <a:ext cx="358775" cy="12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3" name="左大括号 2"/>
          <p:cNvSpPr/>
          <p:nvPr/>
        </p:nvSpPr>
        <p:spPr>
          <a:xfrm>
            <a:off x="3937000" y="1760220"/>
            <a:ext cx="270510" cy="457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06165" y="3435985"/>
            <a:ext cx="330835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/>
              <a:t>连通分量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27-28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(27)</a:t>
            </a:r>
            <a:r>
              <a:rPr lang="zh-CN" altLang="en-US" smtClean="0"/>
              <a:t>对于有向图中任意两个顶点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，如果从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到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和从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到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都有路径，则图</a:t>
            </a:r>
            <a:r>
              <a:rPr lang="en-US" altLang="zh-CN" smtClean="0"/>
              <a:t>G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强连通图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/>
              <a:t>(28)</a:t>
            </a:r>
            <a:r>
              <a:rPr lang="zh-CN" altLang="en-US" smtClean="0"/>
              <a:t>有向图中的极大连通子图称为</a:t>
            </a:r>
            <a:r>
              <a:rPr lang="zh-CN" altLang="en-US" smtClean="0">
                <a:solidFill>
                  <a:srgbClr val="FF0000"/>
                </a:solidFill>
              </a:rPr>
              <a:t>强连通分量</a:t>
            </a:r>
            <a:endParaRPr lang="zh-CN" altLang="en-US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5" name="椭圆 4"/>
          <p:cNvSpPr/>
          <p:nvPr/>
        </p:nvSpPr>
        <p:spPr bwMode="auto">
          <a:xfrm>
            <a:off x="984250" y="3787775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787775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4022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4022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 bwMode="auto">
          <a:xfrm>
            <a:off x="1522413" y="4057650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 bwMode="auto">
          <a:xfrm rot="5400000">
            <a:off x="715169" y="4864894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 bwMode="auto">
          <a:xfrm>
            <a:off x="1522413" y="56721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246563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 bwMode="auto">
          <a:xfrm>
            <a:off x="4751388" y="3787775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083425" y="360838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751388" y="54022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65875" y="54022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3" idx="4"/>
            <a:endCxn id="15" idx="0"/>
          </p:cNvCxnSpPr>
          <p:nvPr/>
        </p:nvCxnSpPr>
        <p:spPr bwMode="auto">
          <a:xfrm rot="5400000">
            <a:off x="4482306" y="4864894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6"/>
            <a:endCxn id="16" idx="2"/>
          </p:cNvCxnSpPr>
          <p:nvPr/>
        </p:nvCxnSpPr>
        <p:spPr bwMode="auto">
          <a:xfrm>
            <a:off x="5289550" y="56721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1"/>
            <a:endCxn id="13" idx="5"/>
          </p:cNvCxnSpPr>
          <p:nvPr/>
        </p:nvCxnSpPr>
        <p:spPr bwMode="auto">
          <a:xfrm rot="16200000" flipV="1">
            <a:off x="5210175" y="4246563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778120" y="6119820"/>
            <a:ext cx="5134739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</a:rPr>
              <a:t>思考：如何将左图修改为强连通图？</a:t>
            </a:r>
            <a:endParaRPr lang="zh-CN" alt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29-</a:t>
            </a:r>
            <a:r>
              <a:rPr lang="en-US" smtClean="0"/>
              <a:t>30</a:t>
            </a:r>
            <a:endParaRPr 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984250" y="1455738"/>
            <a:ext cx="7369175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(29)</a:t>
            </a:r>
            <a:r>
              <a:rPr lang="zh-CN" altLang="en-US" smtClean="0"/>
              <a:t>一个连通图的</a:t>
            </a:r>
            <a:r>
              <a:rPr lang="zh-CN" altLang="en-US" smtClean="0">
                <a:solidFill>
                  <a:srgbClr val="FF0000"/>
                </a:solidFill>
              </a:rPr>
              <a:t>生成树</a:t>
            </a:r>
            <a:r>
              <a:rPr lang="zh-CN" altLang="en-US" smtClean="0"/>
              <a:t>含有图中全部顶点，但只有足以构成一棵树的</a:t>
            </a:r>
            <a:r>
              <a:rPr lang="en-US" altLang="zh-CN" smtClean="0"/>
              <a:t>n-1</a:t>
            </a:r>
            <a:r>
              <a:rPr lang="zh-CN" altLang="en-US" smtClean="0"/>
              <a:t>条边</a:t>
            </a:r>
            <a:endParaRPr lang="en-US" altLang="zh-CN" smtClean="0"/>
          </a:p>
          <a:p>
            <a:r>
              <a:rPr lang="zh-CN" altLang="en-US" smtClean="0"/>
              <a:t>无环的无向连通图</a:t>
            </a:r>
            <a:r>
              <a:rPr lang="en-US" altLang="zh-CN" smtClean="0"/>
              <a:t>——</a:t>
            </a:r>
            <a:r>
              <a:rPr lang="zh-CN" altLang="en-US" smtClean="0"/>
              <a:t>树</a:t>
            </a:r>
            <a:endParaRPr lang="zh-CN" altLang="en-US" smtClean="0"/>
          </a:p>
          <a:p>
            <a:r>
              <a:rPr lang="zh-CN" altLang="en-US" smtClean="0">
                <a:solidFill>
                  <a:schemeClr val="accent2"/>
                </a:solidFill>
              </a:rPr>
              <a:t>生成树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spanning tree</a:t>
            </a:r>
            <a:r>
              <a:rPr lang="zh-CN" altLang="en-US" smtClean="0"/>
              <a:t>）：包含</a:t>
            </a:r>
            <a:r>
              <a:rPr lang="en-US" altLang="zh-CN" smtClean="0"/>
              <a:t>G</a:t>
            </a:r>
            <a:r>
              <a:rPr lang="zh-CN" altLang="en-US" smtClean="0"/>
              <a:t>中所有顶点且是</a:t>
            </a:r>
            <a:r>
              <a:rPr lang="en-US" altLang="zh-CN" smtClean="0"/>
              <a:t>G</a:t>
            </a:r>
            <a:r>
              <a:rPr lang="zh-CN" altLang="en-US" smtClean="0"/>
              <a:t>的子图的树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(30)</a:t>
            </a:r>
            <a:r>
              <a:rPr lang="zh-CN" altLang="en-US" smtClean="0"/>
              <a:t>生成森林：略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生成树例</a:t>
            </a:r>
            <a:endParaRPr lang="zh-CN" altLang="en-US" smtClean="0"/>
          </a:p>
        </p:txBody>
      </p:sp>
      <p:pic>
        <p:nvPicPr>
          <p:cNvPr id="39939" name="Picture 4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524000"/>
            <a:ext cx="1392237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5" descr="C:\Documents and Settings\Administrator\My Documents\wg\数据结构\lecture\pictures\12\spantre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1295400"/>
            <a:ext cx="5599112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AutoShape 6"/>
          <p:cNvSpPr>
            <a:spLocks noChangeArrowheads="1"/>
          </p:cNvSpPr>
          <p:nvPr/>
        </p:nvSpPr>
        <p:spPr bwMode="ltGray">
          <a:xfrm>
            <a:off x="2057400" y="2209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图的基本概念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图的存储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图的遍历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最小生成树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图的特性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G</a:t>
            </a:r>
            <a:r>
              <a:rPr lang="zh-CN" altLang="en-US" smtClean="0"/>
              <a:t>为无向图，顶点</a:t>
            </a:r>
            <a:r>
              <a:rPr lang="en-US" altLang="zh-CN" smtClean="0"/>
              <a:t>i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chemeClr val="accent2"/>
                </a:solidFill>
              </a:rPr>
              <a:t>度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degree</a:t>
            </a:r>
            <a:r>
              <a:rPr lang="zh-CN" altLang="en-US" smtClean="0"/>
              <a:t>）：与顶点</a:t>
            </a:r>
            <a:r>
              <a:rPr lang="en-US" altLang="zh-CN" smtClean="0"/>
              <a:t>i</a:t>
            </a:r>
            <a:r>
              <a:rPr lang="zh-CN" altLang="en-US" smtClean="0"/>
              <a:t>相连的边的数目</a:t>
            </a:r>
            <a:endParaRPr lang="zh-CN" altLang="en-US" smtClean="0"/>
          </a:p>
          <a:p>
            <a:pPr marL="609600" indent="-609600"/>
            <a:r>
              <a:rPr lang="zh-CN" altLang="en-US" smtClean="0">
                <a:solidFill>
                  <a:schemeClr val="accent2"/>
                </a:solidFill>
              </a:rPr>
              <a:t>特性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en-US" altLang="zh-CN" smtClean="0"/>
              <a:t>  </a:t>
            </a:r>
            <a:r>
              <a:rPr lang="zh-CN" altLang="en-US" smtClean="0"/>
              <a:t>设</a:t>
            </a:r>
            <a:r>
              <a:rPr lang="en-US" altLang="zh-CN" smtClean="0"/>
              <a:t>G=(V, E)</a:t>
            </a:r>
            <a:r>
              <a:rPr lang="zh-CN" altLang="en-US" smtClean="0"/>
              <a:t>为无向图，</a:t>
            </a:r>
            <a:r>
              <a:rPr lang="en-US" altLang="zh-CN" smtClean="0"/>
              <a:t>|V|=n</a:t>
            </a:r>
            <a:r>
              <a:rPr lang="zh-CN" altLang="en-US" smtClean="0"/>
              <a:t>，</a:t>
            </a:r>
            <a:r>
              <a:rPr lang="en-US" altLang="zh-CN" smtClean="0"/>
              <a:t>|E|=e</a:t>
            </a:r>
            <a:r>
              <a:rPr lang="zh-CN" altLang="en-US" smtClean="0"/>
              <a:t>，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zh-CN" altLang="en-US" smtClean="0"/>
              <a:t>为顶点</a:t>
            </a:r>
            <a:r>
              <a:rPr lang="en-US" altLang="zh-CN" smtClean="0"/>
              <a:t>i</a:t>
            </a:r>
            <a:r>
              <a:rPr lang="zh-CN" altLang="en-US" smtClean="0"/>
              <a:t>的度，则有</a:t>
            </a:r>
            <a:endParaRPr lang="zh-CN" altLang="en-US" smtClean="0"/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br>
              <a:rPr lang="zh-CN" altLang="en-US" smtClean="0"/>
            </a:br>
            <a:r>
              <a:rPr lang="zh-CN" altLang="en-US" smtClean="0"/>
              <a:t> </a:t>
            </a:r>
            <a:endParaRPr lang="zh-CN" altLang="en-US" smtClean="0"/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n-US" altLang="zh-CN" smtClean="0"/>
              <a:t>0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e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n(n-1)/2</a:t>
            </a:r>
            <a:endParaRPr lang="en-US" altLang="zh-CN" smtClean="0"/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2133600" y="3352800"/>
          <a:ext cx="152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" imgW="647700" imgH="431800" progId="Equation.3">
                  <p:embed/>
                </p:oleObj>
              </mc:Choice>
              <mc:Fallback>
                <p:oleObj name="Equation" r:id="rId1" imgW="647700" imgH="431800" progId="Equation.3">
                  <p:embed/>
                  <p:pic>
                    <p:nvPicPr>
                      <p:cNvPr id="0" name="图片 25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52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特性</a:t>
            </a:r>
            <a:r>
              <a:rPr lang="en-US" altLang="zh-CN" smtClean="0"/>
              <a:t>1</a:t>
            </a:r>
            <a:r>
              <a:rPr lang="zh-CN" altLang="en-US" smtClean="0"/>
              <a:t>示例</a:t>
            </a:r>
            <a:endParaRPr lang="zh-CN" altLang="en-US" smtClean="0"/>
          </a:p>
        </p:txBody>
      </p:sp>
      <p:pic>
        <p:nvPicPr>
          <p:cNvPr id="41987" name="Picture 5" descr="C:\Documents and Settings\Administrator\My Documents\wg\数据结构\lecture\pictures\12\complete.gif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0613"/>
            <a:ext cx="8208963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6"/>
          <p:cNvSpPr txBox="1">
            <a:spLocks noChangeArrowheads="1"/>
          </p:cNvSpPr>
          <p:nvPr/>
        </p:nvSpPr>
        <p:spPr bwMode="ltGray">
          <a:xfrm>
            <a:off x="4419600" y="12938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e=n(n-1)/2——</a:t>
            </a: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完全图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Line 7"/>
          <p:cNvSpPr>
            <a:spLocks noChangeShapeType="1"/>
          </p:cNvSpPr>
          <p:nvPr/>
        </p:nvSpPr>
        <p:spPr bwMode="ltGray">
          <a:xfrm flipH="1">
            <a:off x="4876800" y="1674813"/>
            <a:ext cx="10668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特性</a:t>
            </a:r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812088" cy="4724400"/>
          </a:xfrm>
        </p:spPr>
        <p:txBody>
          <a:bodyPr/>
          <a:lstStyle/>
          <a:p>
            <a:pPr marL="609600" indent="-609600"/>
            <a:r>
              <a:rPr lang="en-US" altLang="zh-CN" smtClean="0"/>
              <a:t>G</a:t>
            </a:r>
            <a:r>
              <a:rPr lang="zh-CN" altLang="en-US" smtClean="0"/>
              <a:t>为有向图</a:t>
            </a:r>
            <a:br>
              <a:rPr lang="zh-CN" altLang="en-US" smtClean="0"/>
            </a:br>
            <a:r>
              <a:rPr lang="zh-CN" altLang="en-US" smtClean="0">
                <a:solidFill>
                  <a:schemeClr val="accent2"/>
                </a:solidFill>
              </a:rPr>
              <a:t>入度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in-degree</a:t>
            </a:r>
            <a:r>
              <a:rPr lang="zh-CN" altLang="en-US" smtClean="0"/>
              <a:t>）：关联</a:t>
            </a:r>
            <a:r>
              <a:rPr lang="zh-CN" altLang="en-US" smtClean="0">
                <a:solidFill>
                  <a:srgbClr val="FF0000"/>
                </a:solidFill>
              </a:rPr>
              <a:t>至</a:t>
            </a: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的边的数目，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en-US" altLang="zh-CN" baseline="30000" smtClean="0"/>
              <a:t>in</a:t>
            </a:r>
            <a:br>
              <a:rPr lang="en-US" altLang="zh-CN" baseline="30000" smtClean="0"/>
            </a:br>
            <a:r>
              <a:rPr lang="zh-CN" altLang="en-US" smtClean="0">
                <a:solidFill>
                  <a:schemeClr val="accent2"/>
                </a:solidFill>
              </a:rPr>
              <a:t>出度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out-degree</a:t>
            </a:r>
            <a:r>
              <a:rPr lang="zh-CN" altLang="en-US" smtClean="0"/>
              <a:t>）：关联</a:t>
            </a:r>
            <a:r>
              <a:rPr lang="zh-CN" altLang="en-US" smtClean="0">
                <a:solidFill>
                  <a:srgbClr val="FF0000"/>
                </a:solidFill>
              </a:rPr>
              <a:t>于</a:t>
            </a: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的边的数目，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en-US" altLang="zh-CN" baseline="30000" smtClean="0"/>
              <a:t>out</a:t>
            </a:r>
            <a:endParaRPr lang="en-US" altLang="zh-CN" baseline="30000" smtClean="0"/>
          </a:p>
          <a:p>
            <a:pPr marL="609600" indent="-609600"/>
            <a:r>
              <a:rPr lang="zh-CN" altLang="en-US" smtClean="0"/>
              <a:t>特性</a:t>
            </a:r>
            <a:r>
              <a:rPr lang="en-US" altLang="zh-CN" smtClean="0"/>
              <a:t>2  G=(V, E)</a:t>
            </a:r>
            <a:r>
              <a:rPr lang="zh-CN" altLang="en-US" smtClean="0"/>
              <a:t>为有向图，有：</a:t>
            </a:r>
            <a:endParaRPr lang="zh-CN" altLang="en-US" smtClean="0"/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n-US" altLang="zh-CN" smtClean="0"/>
              <a:t>0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e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n(n-1)</a:t>
            </a:r>
            <a:endParaRPr lang="en-US" altLang="zh-CN" smtClean="0"/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endParaRPr lang="en-US" altLang="zh-CN" smtClean="0"/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n-US" altLang="zh-CN" smtClean="0"/>
              <a:t> </a:t>
            </a:r>
            <a:endParaRPr lang="en-US" altLang="zh-CN" smtClean="0"/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2201545" y="4016375"/>
          <a:ext cx="2438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" imgW="1193800" imgH="431800" progId="Equation.3">
                  <p:embed/>
                </p:oleObj>
              </mc:Choice>
              <mc:Fallback>
                <p:oleObj name="Equation" r:id="rId1" imgW="1193800" imgH="431800" progId="Equation.3">
                  <p:embed/>
                  <p:pic>
                    <p:nvPicPr>
                      <p:cNvPr id="0" name="图片 26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45" y="4016375"/>
                        <a:ext cx="2438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特性</a:t>
            </a:r>
            <a:r>
              <a:rPr lang="en-US" altLang="zh-CN" smtClean="0"/>
              <a:t>2</a:t>
            </a:r>
            <a:r>
              <a:rPr lang="zh-CN" altLang="en-US" smtClean="0"/>
              <a:t>示例</a:t>
            </a:r>
            <a:endParaRPr lang="zh-CN" altLang="en-US" smtClean="0"/>
          </a:p>
        </p:txBody>
      </p:sp>
      <p:pic>
        <p:nvPicPr>
          <p:cNvPr id="44035" name="Picture 5" descr="C:\Documents and Settings\Administrator\My Documents\wg\数据结构\lecture\pictures\12\completedi.gif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27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6"/>
          <p:cNvSpPr txBox="1">
            <a:spLocks noChangeArrowheads="1"/>
          </p:cNvSpPr>
          <p:nvPr/>
        </p:nvSpPr>
        <p:spPr bwMode="ltGray">
          <a:xfrm>
            <a:off x="4346575" y="1219200"/>
            <a:ext cx="373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e=n(n-1)——</a:t>
            </a: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完全有向图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Line 7"/>
          <p:cNvSpPr>
            <a:spLocks noChangeShapeType="1"/>
          </p:cNvSpPr>
          <p:nvPr/>
        </p:nvSpPr>
        <p:spPr bwMode="ltGray">
          <a:xfrm flipH="1">
            <a:off x="4803775" y="1600200"/>
            <a:ext cx="987425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抽象数据类型</a:t>
            </a:r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抽象数据类型</a:t>
            </a:r>
            <a:r>
              <a:rPr lang="en-US" altLang="zh-CN" sz="2000" i="1" smtClean="0"/>
              <a:t>Graph</a:t>
            </a:r>
            <a:r>
              <a:rPr lang="en-US" altLang="zh-CN" sz="2000" smtClean="0"/>
              <a:t>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实例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顶点集合</a:t>
            </a:r>
            <a:r>
              <a:rPr lang="en-US" altLang="zh-CN" sz="2000" i="1" smtClean="0"/>
              <a:t>V</a:t>
            </a:r>
            <a:r>
              <a:rPr lang="zh-CN" altLang="en-US" sz="2000" smtClean="0"/>
              <a:t>和边集合</a:t>
            </a:r>
            <a:r>
              <a:rPr lang="en-US" altLang="zh-CN" sz="2000" i="1" smtClean="0"/>
              <a:t>E</a:t>
            </a:r>
            <a:endParaRPr lang="en-US" altLang="zh-CN" sz="2000" i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操作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Create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：创建一个具有</a:t>
            </a:r>
            <a:r>
              <a:rPr lang="en-US" altLang="zh-CN" sz="2000" i="1" smtClean="0"/>
              <a:t>n</a:t>
            </a:r>
            <a:r>
              <a:rPr lang="zh-CN" altLang="en-US" sz="2000" smtClean="0"/>
              <a:t>个顶点、没有边的无向图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Exist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：如果存在边（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）则返回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，否则返回</a:t>
            </a:r>
            <a:r>
              <a:rPr lang="en-US" altLang="zh-CN" sz="2000" smtClean="0"/>
              <a:t>false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	Edges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：返回图中边的数目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Vertices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：返回图中顶点的数目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Add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：向图中添加边（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Delete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：删除边（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Degree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：返回顶点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的度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en-US" altLang="zh-CN" sz="2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有向图抽象数据类型</a:t>
            </a:r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抽象数据类型</a:t>
            </a:r>
            <a:r>
              <a:rPr lang="en-US" altLang="zh-CN" sz="2000" i="1" smtClean="0"/>
              <a:t>DiGraph</a:t>
            </a:r>
            <a:r>
              <a:rPr lang="en-US" altLang="zh-CN" sz="2000" smtClean="0"/>
              <a:t>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实例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顶点集合</a:t>
            </a:r>
            <a:r>
              <a:rPr lang="en-US" altLang="zh-CN" sz="2000" i="1" smtClean="0"/>
              <a:t>V</a:t>
            </a:r>
            <a:r>
              <a:rPr lang="zh-CN" altLang="en-US" sz="2000" smtClean="0"/>
              <a:t>和边集合</a:t>
            </a:r>
            <a:r>
              <a:rPr lang="en-US" altLang="zh-CN" sz="2000" i="1" smtClean="0"/>
              <a:t>E</a:t>
            </a:r>
            <a:endParaRPr lang="en-US" altLang="zh-CN" sz="2000" i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操作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Create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：创建一个具有</a:t>
            </a:r>
            <a:r>
              <a:rPr lang="en-US" altLang="zh-CN" sz="2000" i="1" smtClean="0"/>
              <a:t>n</a:t>
            </a:r>
            <a:r>
              <a:rPr lang="zh-CN" altLang="en-US" sz="2000" smtClean="0"/>
              <a:t>个顶点、没有边的有向图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Exist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：如果存在边（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）则返回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，否则返回</a:t>
            </a:r>
            <a:r>
              <a:rPr lang="en-US" altLang="zh-CN" sz="2000" smtClean="0"/>
              <a:t>false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Edges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：返回图中边的数目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Vertices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：返回图中顶点的数目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Add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：向图中添加边（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Delete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：删除边（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InDegree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：返回顶点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的入度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OutDegree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：返回顶点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的出度   </a:t>
            </a:r>
            <a:r>
              <a:rPr lang="en-US" altLang="zh-CN" sz="2000" smtClean="0"/>
              <a:t>}</a:t>
            </a:r>
            <a:endParaRPr lang="en-US" altLang="zh-CN" sz="2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线性表：单前驱、单后继</a:t>
            </a:r>
            <a:endParaRPr lang="en-US" altLang="zh-CN" smtClean="0"/>
          </a:p>
          <a:p>
            <a:r>
              <a:rPr lang="zh-CN" altLang="en-US" smtClean="0"/>
              <a:t>树：单前驱、多后继</a:t>
            </a:r>
            <a:endParaRPr lang="en-US" altLang="zh-CN" smtClean="0"/>
          </a:p>
          <a:p>
            <a:r>
              <a:rPr lang="zh-CN" altLang="en-US" smtClean="0"/>
              <a:t>图：节点之间的关系是任意的，图中任意两个数据元素之间都可能是相关的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图是真实世界中最一般的情况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小结（续）</a:t>
            </a:r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线性表可以是空表、树可以是空树，但图不能是空图，即图的顶点集合必非空</a:t>
            </a:r>
            <a:endParaRPr lang="en-US" altLang="zh-CN" smtClean="0"/>
          </a:p>
          <a:p>
            <a:r>
              <a:rPr lang="zh-CN" altLang="en-US" smtClean="0"/>
              <a:t>无向图考虑连通性，有向图考虑强连通性</a:t>
            </a:r>
            <a:endParaRPr lang="en-US" altLang="zh-CN" smtClean="0"/>
          </a:p>
          <a:p>
            <a:r>
              <a:rPr lang="zh-CN" altLang="en-US" smtClean="0"/>
              <a:t>对非强连通的有向图和非连通的无向图遍历将得到</a:t>
            </a:r>
            <a:r>
              <a:rPr lang="zh-CN" altLang="en-US" smtClean="0">
                <a:solidFill>
                  <a:srgbClr val="FF0000"/>
                </a:solidFill>
              </a:rPr>
              <a:t>生成森林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特别说明</a:t>
            </a:r>
            <a:endParaRPr lang="zh-CN" altLang="en-US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顶点对的细致表示方式</a:t>
            </a:r>
            <a:endParaRPr lang="en-US" altLang="zh-CN" smtClean="0"/>
          </a:p>
          <a:p>
            <a:pPr lvl="1"/>
            <a:r>
              <a:rPr lang="zh-CN" altLang="en-US" smtClean="0"/>
              <a:t>有向图中：</a:t>
            </a:r>
            <a:r>
              <a:rPr lang="en-US" altLang="zh-CN" smtClean="0"/>
              <a:t>&lt;i,j&gt;</a:t>
            </a:r>
            <a:endParaRPr lang="en-US" altLang="zh-CN" smtClean="0"/>
          </a:p>
          <a:p>
            <a:pPr lvl="1"/>
            <a:r>
              <a:rPr lang="zh-CN" altLang="en-US" smtClean="0"/>
              <a:t>无向图中：</a:t>
            </a:r>
            <a:r>
              <a:rPr lang="en-US" altLang="zh-CN" smtClean="0"/>
              <a:t>(i,j)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顶点对的通用表示方式</a:t>
            </a:r>
            <a:endParaRPr lang="en-US" altLang="zh-CN" smtClean="0"/>
          </a:p>
          <a:p>
            <a:pPr lvl="1"/>
            <a:r>
              <a:rPr lang="zh-CN" altLang="en-US" smtClean="0"/>
              <a:t>有向图和无向图均为</a:t>
            </a:r>
            <a:r>
              <a:rPr lang="en-US" altLang="zh-CN" smtClean="0"/>
              <a:t>(i,j)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无特殊要求时，上述方式都可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图的存储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图的基本概念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</a:t>
            </a:r>
            <a:r>
              <a:rPr lang="zh-CN" altLang="en-US" smtClean="0"/>
              <a:t>表示方式</a:t>
            </a:r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邻接矩阵</a:t>
            </a:r>
            <a:r>
              <a:rPr lang="zh-CN" altLang="en-US" smtClean="0">
                <a:sym typeface="+mn-ea"/>
              </a:rPr>
              <a:t>（</a:t>
            </a:r>
            <a:r>
              <a:rPr lang="zh-CN" altLang="en-US" smtClean="0">
                <a:sym typeface="+mn-ea"/>
              </a:rPr>
              <a:t>顶点</a:t>
            </a:r>
            <a:r>
              <a:rPr lang="zh-CN" altLang="en-US" smtClean="0">
                <a:sym typeface="+mn-ea"/>
              </a:rPr>
              <a:t>与顶点关系）</a:t>
            </a:r>
            <a:endParaRPr lang="en-US" altLang="zh-CN" smtClean="0"/>
          </a:p>
          <a:p>
            <a:r>
              <a:rPr lang="zh-CN" altLang="en-US" smtClean="0"/>
              <a:t>关联矩阵（边与顶点关系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邻接链表</a:t>
            </a:r>
            <a:endParaRPr lang="en-US" altLang="zh-CN" smtClean="0"/>
          </a:p>
          <a:p>
            <a:r>
              <a:rPr lang="zh-CN" altLang="en-US" smtClean="0"/>
              <a:t>十字链表</a:t>
            </a:r>
            <a:endParaRPr lang="en-US" altLang="zh-CN" smtClean="0"/>
          </a:p>
        </p:txBody>
      </p:sp>
      <p:sp>
        <p:nvSpPr>
          <p:cNvPr id="5" name="右大括号 4"/>
          <p:cNvSpPr/>
          <p:nvPr/>
        </p:nvSpPr>
        <p:spPr bwMode="auto">
          <a:xfrm>
            <a:off x="4768850" y="1661795"/>
            <a:ext cx="358775" cy="89693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51206" name="TextBox 5"/>
          <p:cNvSpPr txBox="1">
            <a:spLocks noChangeArrowheads="1"/>
          </p:cNvSpPr>
          <p:nvPr/>
        </p:nvSpPr>
        <p:spPr bwMode="auto">
          <a:xfrm>
            <a:off x="5127625" y="1841183"/>
            <a:ext cx="161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顺序存储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7" name="TextBox 7"/>
          <p:cNvSpPr txBox="1">
            <a:spLocks noChangeArrowheads="1"/>
          </p:cNvSpPr>
          <p:nvPr/>
        </p:nvSpPr>
        <p:spPr bwMode="auto">
          <a:xfrm>
            <a:off x="5127625" y="2854960"/>
            <a:ext cx="1614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链表存储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大括号 10"/>
          <p:cNvSpPr/>
          <p:nvPr/>
        </p:nvSpPr>
        <p:spPr bwMode="auto">
          <a:xfrm>
            <a:off x="4768850" y="2675573"/>
            <a:ext cx="358775" cy="896937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1</a:t>
            </a:r>
            <a:r>
              <a:rPr lang="zh-CN" altLang="en-US" smtClean="0"/>
              <a:t>：邻接矩阵</a:t>
            </a:r>
            <a:endParaRPr lang="zh-CN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邻接矩阵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adjacency matrix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lang="zh-CN" altLang="en-US" smtClean="0"/>
              <a:t>图</a:t>
            </a:r>
            <a:r>
              <a:rPr lang="en-US" altLang="zh-CN" smtClean="0"/>
              <a:t>G=(V, E)</a:t>
            </a:r>
            <a:r>
              <a:rPr lang="zh-CN" altLang="en-US" smtClean="0"/>
              <a:t>有</a:t>
            </a:r>
            <a:r>
              <a:rPr lang="en-US" altLang="zh-CN" smtClean="0"/>
              <a:t>n</a:t>
            </a:r>
            <a:r>
              <a:rPr lang="zh-CN" altLang="en-US" smtClean="0"/>
              <a:t>个顶点，</a:t>
            </a:r>
            <a:r>
              <a:rPr lang="en-US" altLang="zh-CN" smtClean="0"/>
              <a:t>V={1, 2, ..., n}</a:t>
            </a:r>
            <a:endParaRPr lang="en-US" altLang="zh-CN" smtClean="0"/>
          </a:p>
          <a:p>
            <a:pPr lvl="1"/>
            <a:r>
              <a:rPr lang="en-US" altLang="zh-CN" smtClean="0"/>
              <a:t>n×n</a:t>
            </a:r>
            <a:r>
              <a:rPr lang="zh-CN" altLang="en-US" smtClean="0"/>
              <a:t>的矩阵</a:t>
            </a:r>
            <a:r>
              <a:rPr lang="en-US" altLang="zh-CN" smtClean="0"/>
              <a:t>A</a:t>
            </a:r>
            <a:endParaRPr lang="en-US" altLang="zh-CN" smtClean="0"/>
          </a:p>
          <a:p>
            <a:pPr lvl="1"/>
            <a:r>
              <a:rPr lang="en-US" altLang="zh-CN" smtClean="0"/>
              <a:t>G</a:t>
            </a:r>
            <a:r>
              <a:rPr lang="zh-CN" altLang="en-US" smtClean="0"/>
              <a:t>为无向图</a:t>
            </a:r>
            <a:br>
              <a:rPr lang="zh-CN" altLang="en-US" smtClean="0"/>
            </a:br>
            <a:endParaRPr lang="zh-CN" altLang="en-US" smtClean="0"/>
          </a:p>
          <a:p>
            <a:pPr lvl="1"/>
            <a:r>
              <a:rPr lang="en-US" altLang="zh-CN" smtClean="0"/>
              <a:t>G</a:t>
            </a:r>
            <a:r>
              <a:rPr lang="zh-CN" altLang="en-US" smtClean="0"/>
              <a:t>为有向图</a:t>
            </a:r>
            <a:endParaRPr lang="zh-CN" altLang="en-US" smtClean="0"/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3657600" y="2700338"/>
          <a:ext cx="4267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1" imgW="1993900" imgH="482600" progId="Equation.3">
                  <p:embed/>
                </p:oleObj>
              </mc:Choice>
              <mc:Fallback>
                <p:oleObj name="Equation" r:id="rId1" imgW="1993900" imgH="482600" progId="Equation.3">
                  <p:embed/>
                  <p:pic>
                    <p:nvPicPr>
                      <p:cNvPr id="0" name="图片 27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00338"/>
                        <a:ext cx="42672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3678238" y="3733800"/>
          <a:ext cx="27987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1308100" imgH="457200" progId="Equation.3">
                  <p:embed/>
                </p:oleObj>
              </mc:Choice>
              <mc:Fallback>
                <p:oleObj name="Equation" r:id="rId3" imgW="1308100" imgH="457200" progId="Equation.3">
                  <p:embed/>
                  <p:pic>
                    <p:nvPicPr>
                      <p:cNvPr id="0" name="图片 27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3733800"/>
                        <a:ext cx="27987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邻接矩阵：实例</a:t>
            </a:r>
            <a:endParaRPr lang="zh-CN" altLang="en-US"/>
          </a:p>
        </p:txBody>
      </p:sp>
      <p:graphicFrame>
        <p:nvGraphicFramePr>
          <p:cNvPr id="1006217" name="Group 649"/>
          <p:cNvGraphicFramePr>
            <a:graphicFrameLocks noGrp="1"/>
          </p:cNvGraphicFramePr>
          <p:nvPr/>
        </p:nvGraphicFramePr>
        <p:xfrm>
          <a:off x="3627438" y="4027805"/>
          <a:ext cx="1954213" cy="1804989"/>
        </p:xfrm>
        <a:graphic>
          <a:graphicData uri="http://schemas.openxmlformats.org/drawingml/2006/table">
            <a:tbl>
              <a:tblPr/>
              <a:tblGrid>
                <a:gridCol w="390525"/>
                <a:gridCol w="411162"/>
                <a:gridCol w="371475"/>
                <a:gridCol w="390525"/>
                <a:gridCol w="39052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6216" name="Group 6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1850" y="4027805"/>
          <a:ext cx="1985963" cy="1800226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8463"/>
                <a:gridCol w="396875"/>
                <a:gridCol w="3968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6113" name="AutoShape 545"/>
          <p:cNvSpPr/>
          <p:nvPr/>
        </p:nvSpPr>
        <p:spPr bwMode="auto">
          <a:xfrm>
            <a:off x="1806576" y="6050758"/>
            <a:ext cx="1257299" cy="276859"/>
          </a:xfrm>
          <a:prstGeom prst="callout2">
            <a:avLst>
              <a:gd name="adj1" fmla="val 44444"/>
              <a:gd name="adj2" fmla="val -6778"/>
              <a:gd name="adj3" fmla="val 44444"/>
              <a:gd name="adj4" fmla="val -13843"/>
              <a:gd name="adj5" fmla="val -53088"/>
              <a:gd name="adj6" fmla="val -28106"/>
            </a:avLst>
          </a:prstGeom>
          <a:noFill/>
          <a:ln w="12700" algn="ctr">
            <a:solidFill>
              <a:srgbClr val="333333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pitchFamily="2" charset="-122"/>
                <a:cs typeface="Times New Roman" panose="02020603050405020304" pitchFamily="18" charset="0"/>
              </a:rPr>
              <a:t>redundancy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1C1C1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06218" name="Group 650"/>
          <p:cNvGraphicFramePr>
            <a:graphicFrameLocks noGrp="1"/>
          </p:cNvGraphicFramePr>
          <p:nvPr/>
        </p:nvGraphicFramePr>
        <p:xfrm>
          <a:off x="6588125" y="4027805"/>
          <a:ext cx="1985963" cy="1800226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8463"/>
                <a:gridCol w="396875"/>
                <a:gridCol w="3968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6168" name="Oval 600"/>
          <p:cNvSpPr>
            <a:spLocks noChangeArrowheads="1"/>
          </p:cNvSpPr>
          <p:nvPr/>
        </p:nvSpPr>
        <p:spPr bwMode="auto">
          <a:xfrm>
            <a:off x="1692275" y="1940243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69" name="AutoShape 601"/>
          <p:cNvCxnSpPr>
            <a:stCxn id="1006171" idx="1"/>
            <a:endCxn id="1006168" idx="5"/>
          </p:cNvCxnSpPr>
          <p:nvPr/>
        </p:nvCxnSpPr>
        <p:spPr>
          <a:xfrm flipH="1" flipV="1">
            <a:off x="1937703" y="2186940"/>
            <a:ext cx="516890" cy="51498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6170" name="Oval 602"/>
          <p:cNvSpPr>
            <a:spLocks noChangeArrowheads="1"/>
          </p:cNvSpPr>
          <p:nvPr/>
        </p:nvSpPr>
        <p:spPr bwMode="auto">
          <a:xfrm>
            <a:off x="971550" y="265938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71" name="Oval 603"/>
          <p:cNvSpPr>
            <a:spLocks noChangeArrowheads="1"/>
          </p:cNvSpPr>
          <p:nvPr/>
        </p:nvSpPr>
        <p:spPr bwMode="auto">
          <a:xfrm>
            <a:off x="2413000" y="265938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72" name="Oval 604"/>
          <p:cNvSpPr>
            <a:spLocks noChangeArrowheads="1"/>
          </p:cNvSpPr>
          <p:nvPr/>
        </p:nvSpPr>
        <p:spPr bwMode="auto">
          <a:xfrm>
            <a:off x="1692275" y="338010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73" name="AutoShape 605"/>
          <p:cNvCxnSpPr>
            <a:stCxn id="1006172" idx="1"/>
            <a:endCxn id="1006170" idx="5"/>
          </p:cNvCxnSpPr>
          <p:nvPr/>
        </p:nvCxnSpPr>
        <p:spPr>
          <a:xfrm flipH="1" flipV="1">
            <a:off x="1216978" y="2914650"/>
            <a:ext cx="516890" cy="51689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06174" name="AutoShape 606"/>
          <p:cNvCxnSpPr>
            <a:stCxn id="1006168" idx="3"/>
            <a:endCxn id="1006170" idx="7"/>
          </p:cNvCxnSpPr>
          <p:nvPr/>
        </p:nvCxnSpPr>
        <p:spPr>
          <a:xfrm flipH="1">
            <a:off x="1216978" y="2195513"/>
            <a:ext cx="516890" cy="51498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06175" name="AutoShape 607"/>
          <p:cNvCxnSpPr>
            <a:stCxn id="1006170" idx="6"/>
            <a:endCxn id="1006171" idx="2"/>
          </p:cNvCxnSpPr>
          <p:nvPr/>
        </p:nvCxnSpPr>
        <p:spPr>
          <a:xfrm>
            <a:off x="1259205" y="2812733"/>
            <a:ext cx="1153795" cy="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6176" name="Oval 608"/>
          <p:cNvSpPr>
            <a:spLocks noChangeArrowheads="1"/>
          </p:cNvSpPr>
          <p:nvPr/>
        </p:nvSpPr>
        <p:spPr bwMode="auto">
          <a:xfrm>
            <a:off x="4586288" y="1940243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77" name="AutoShape 609"/>
          <p:cNvCxnSpPr>
            <a:stCxn id="1006179" idx="1"/>
            <a:endCxn id="1006176" idx="5"/>
          </p:cNvCxnSpPr>
          <p:nvPr/>
        </p:nvCxnSpPr>
        <p:spPr>
          <a:xfrm flipH="1" flipV="1">
            <a:off x="4832350" y="2186940"/>
            <a:ext cx="516890" cy="51498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6178" name="Oval 610"/>
          <p:cNvSpPr>
            <a:spLocks noChangeArrowheads="1"/>
          </p:cNvSpPr>
          <p:nvPr/>
        </p:nvSpPr>
        <p:spPr bwMode="auto">
          <a:xfrm>
            <a:off x="3865563" y="265938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79" name="Oval 611"/>
          <p:cNvSpPr>
            <a:spLocks noChangeArrowheads="1"/>
          </p:cNvSpPr>
          <p:nvPr/>
        </p:nvSpPr>
        <p:spPr bwMode="auto">
          <a:xfrm>
            <a:off x="5307013" y="265938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80" name="Oval 612"/>
          <p:cNvSpPr>
            <a:spLocks noChangeArrowheads="1"/>
          </p:cNvSpPr>
          <p:nvPr/>
        </p:nvSpPr>
        <p:spPr bwMode="auto">
          <a:xfrm>
            <a:off x="4586288" y="338010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81" name="AutoShape 613"/>
          <p:cNvCxnSpPr>
            <a:stCxn id="1006180" idx="1"/>
            <a:endCxn id="1006178" idx="5"/>
          </p:cNvCxnSpPr>
          <p:nvPr/>
        </p:nvCxnSpPr>
        <p:spPr>
          <a:xfrm flipH="1" flipV="1">
            <a:off x="4111625" y="2914650"/>
            <a:ext cx="516890" cy="51689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6184" name="Oval 616"/>
          <p:cNvSpPr>
            <a:spLocks noChangeArrowheads="1"/>
          </p:cNvSpPr>
          <p:nvPr/>
        </p:nvSpPr>
        <p:spPr bwMode="auto">
          <a:xfrm>
            <a:off x="7440613" y="1940243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86" name="Oval 618"/>
          <p:cNvSpPr>
            <a:spLocks noChangeArrowheads="1"/>
          </p:cNvSpPr>
          <p:nvPr/>
        </p:nvSpPr>
        <p:spPr bwMode="auto">
          <a:xfrm>
            <a:off x="6719888" y="265938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87" name="Oval 619"/>
          <p:cNvSpPr>
            <a:spLocks noChangeArrowheads="1"/>
          </p:cNvSpPr>
          <p:nvPr/>
        </p:nvSpPr>
        <p:spPr bwMode="auto">
          <a:xfrm>
            <a:off x="8161338" y="265938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88" name="Oval 620"/>
          <p:cNvSpPr>
            <a:spLocks noChangeArrowheads="1"/>
          </p:cNvSpPr>
          <p:nvPr/>
        </p:nvSpPr>
        <p:spPr bwMode="auto">
          <a:xfrm>
            <a:off x="7440613" y="338010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94" name="AutoShape 626"/>
          <p:cNvSpPr/>
          <p:nvPr/>
        </p:nvSpPr>
        <p:spPr>
          <a:xfrm>
            <a:off x="1692275" y="1524000"/>
            <a:ext cx="287338" cy="287338"/>
          </a:xfrm>
          <a:prstGeom prst="roundRect">
            <a:avLst>
              <a:gd name="adj" fmla="val 16667"/>
            </a:avLst>
          </a:prstGeom>
          <a:noFill/>
          <a:ln w="222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</a:rPr>
              <a:t>(a) undigraph/</a:t>
            </a:r>
            <a:r>
              <a:rPr lang="zh-CN" altLang="en-US" sz="1600" b="1" dirty="0">
                <a:latin typeface="Consolas" panose="020B0609020204030204" pitchFamily="49" charset="0"/>
              </a:rPr>
              <a:t>无向图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1006195" name="AutoShape 627"/>
          <p:cNvSpPr/>
          <p:nvPr/>
        </p:nvSpPr>
        <p:spPr>
          <a:xfrm>
            <a:off x="4572000" y="1524000"/>
            <a:ext cx="287338" cy="287338"/>
          </a:xfrm>
          <a:prstGeom prst="roundRect">
            <a:avLst>
              <a:gd name="adj" fmla="val 16667"/>
            </a:avLst>
          </a:prstGeom>
          <a:noFill/>
          <a:ln w="222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</a:rPr>
              <a:t>(b) digraph/</a:t>
            </a:r>
            <a:r>
              <a:rPr lang="zh-CN" altLang="en-US" sz="1600" b="1" dirty="0">
                <a:latin typeface="Consolas" panose="020B0609020204030204" pitchFamily="49" charset="0"/>
              </a:rPr>
              <a:t>有向图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1006196" name="AutoShape 628"/>
          <p:cNvSpPr/>
          <p:nvPr/>
        </p:nvSpPr>
        <p:spPr>
          <a:xfrm>
            <a:off x="7453313" y="1524000"/>
            <a:ext cx="287337" cy="287338"/>
          </a:xfrm>
          <a:prstGeom prst="roundRect">
            <a:avLst>
              <a:gd name="adj" fmla="val 16667"/>
            </a:avLst>
          </a:prstGeom>
          <a:noFill/>
          <a:ln w="22225">
            <a:noFill/>
          </a:ln>
        </p:spPr>
        <p:txBody>
          <a:bodyPr wrap="none"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</a:rPr>
              <a:t>(c) network/</a:t>
            </a:r>
            <a:r>
              <a:rPr lang="zh-CN" altLang="en-US" sz="1600" b="1" dirty="0">
                <a:latin typeface="Consolas" panose="020B0609020204030204" pitchFamily="49" charset="0"/>
              </a:rPr>
              <a:t>带权有向图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1006204" name="AutoShape 636"/>
          <p:cNvCxnSpPr>
            <a:stCxn id="1006186" idx="7"/>
            <a:endCxn id="1006184" idx="3"/>
          </p:cNvCxnSpPr>
          <p:nvPr/>
        </p:nvCxnSpPr>
        <p:spPr>
          <a:xfrm flipV="1">
            <a:off x="6965633" y="2195830"/>
            <a:ext cx="516890" cy="51498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06205" name="Oval 637"/>
          <p:cNvSpPr/>
          <p:nvPr/>
        </p:nvSpPr>
        <p:spPr>
          <a:xfrm>
            <a:off x="7019925" y="2373630"/>
            <a:ext cx="287338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06206" name="AutoShape 638"/>
          <p:cNvCxnSpPr>
            <a:stCxn id="1006186" idx="6"/>
            <a:endCxn id="1006187" idx="2"/>
          </p:cNvCxnSpPr>
          <p:nvPr/>
        </p:nvCxnSpPr>
        <p:spPr>
          <a:xfrm>
            <a:off x="7007543" y="2812733"/>
            <a:ext cx="115379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06207" name="Oval 639"/>
          <p:cNvSpPr/>
          <p:nvPr/>
        </p:nvSpPr>
        <p:spPr>
          <a:xfrm>
            <a:off x="7451725" y="266096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06208" name="AutoShape 640"/>
          <p:cNvCxnSpPr>
            <a:stCxn id="1006186" idx="5"/>
            <a:endCxn id="1006188" idx="1"/>
          </p:cNvCxnSpPr>
          <p:nvPr/>
        </p:nvCxnSpPr>
        <p:spPr>
          <a:xfrm rot="5400000" flipV="1">
            <a:off x="6965950" y="2914650"/>
            <a:ext cx="516890" cy="516890"/>
          </a:xfrm>
          <a:prstGeom prst="curvedConnector3">
            <a:avLst>
              <a:gd name="adj1" fmla="val 50000"/>
            </a:avLst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06209" name="Oval 641"/>
          <p:cNvSpPr/>
          <p:nvPr/>
        </p:nvSpPr>
        <p:spPr>
          <a:xfrm>
            <a:off x="7092950" y="3021330"/>
            <a:ext cx="287338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6287" name="AutoShape 642"/>
          <p:cNvCxnSpPr>
            <a:stCxn id="1006188" idx="2"/>
            <a:endCxn id="1006186" idx="4"/>
          </p:cNvCxnSpPr>
          <p:nvPr/>
        </p:nvCxnSpPr>
        <p:spPr>
          <a:xfrm rot="10800000">
            <a:off x="6864350" y="2957195"/>
            <a:ext cx="576580" cy="576580"/>
          </a:xfrm>
          <a:prstGeom prst="curvedConnector2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06211" name="Oval 643"/>
          <p:cNvSpPr/>
          <p:nvPr/>
        </p:nvSpPr>
        <p:spPr>
          <a:xfrm>
            <a:off x="6948488" y="3237230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6289" name="AutoShape 644"/>
          <p:cNvCxnSpPr>
            <a:stCxn id="1006184" idx="6"/>
            <a:endCxn id="1006187" idx="0"/>
          </p:cNvCxnSpPr>
          <p:nvPr/>
        </p:nvCxnSpPr>
        <p:spPr>
          <a:xfrm>
            <a:off x="7728585" y="2094230"/>
            <a:ext cx="577215" cy="574040"/>
          </a:xfrm>
          <a:prstGeom prst="curvedConnector2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06213" name="Oval 645"/>
          <p:cNvSpPr/>
          <p:nvPr/>
        </p:nvSpPr>
        <p:spPr>
          <a:xfrm>
            <a:off x="7956550" y="208629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06214" name="AutoShape 646"/>
          <p:cNvCxnSpPr>
            <a:stCxn id="1006187" idx="1"/>
            <a:endCxn id="1006184" idx="5"/>
          </p:cNvCxnSpPr>
          <p:nvPr/>
        </p:nvCxnSpPr>
        <p:spPr>
          <a:xfrm rot="16200000" flipV="1">
            <a:off x="7687628" y="2194878"/>
            <a:ext cx="514985" cy="516890"/>
          </a:xfrm>
          <a:prstGeom prst="curvedConnector3">
            <a:avLst>
              <a:gd name="adj1" fmla="val 50000"/>
            </a:avLst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06215" name="Oval 647"/>
          <p:cNvSpPr/>
          <p:nvPr/>
        </p:nvSpPr>
        <p:spPr>
          <a:xfrm>
            <a:off x="7812088" y="2300605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006219" name="AutoShape 651"/>
          <p:cNvCxnSpPr>
            <a:stCxn id="1006178" idx="6"/>
            <a:endCxn id="1006179" idx="2"/>
          </p:cNvCxnSpPr>
          <p:nvPr/>
        </p:nvCxnSpPr>
        <p:spPr>
          <a:xfrm>
            <a:off x="4153218" y="2812733"/>
            <a:ext cx="115379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06220" name="AutoShape 652"/>
          <p:cNvCxnSpPr>
            <a:stCxn id="1006178" idx="7"/>
            <a:endCxn id="1006176" idx="3"/>
          </p:cNvCxnSpPr>
          <p:nvPr/>
        </p:nvCxnSpPr>
        <p:spPr>
          <a:xfrm flipV="1">
            <a:off x="4111308" y="2195830"/>
            <a:ext cx="516890" cy="51498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邻接矩阵特性</a:t>
            </a:r>
            <a:endParaRPr lang="zh-CN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顶点的无向图，</a:t>
            </a:r>
            <a:r>
              <a:rPr lang="en-US" altLang="zh-CN" smtClean="0"/>
              <a:t>A(i, i)=0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i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n</a:t>
            </a:r>
            <a:endParaRPr lang="en-US" altLang="zh-CN" smtClean="0"/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zh-CN" altLang="en-US" smtClean="0"/>
              <a:t>无向图的邻接矩阵是</a:t>
            </a:r>
            <a:r>
              <a:rPr lang="zh-CN" altLang="en-US" smtClean="0">
                <a:solidFill>
                  <a:srgbClr val="FF0000"/>
                </a:solidFill>
              </a:rPr>
              <a:t>对称</a:t>
            </a:r>
            <a:r>
              <a:rPr lang="zh-CN" altLang="en-US" smtClean="0"/>
              <a:t>的，</a:t>
            </a:r>
            <a:br>
              <a:rPr lang="zh-CN" altLang="en-US" smtClean="0"/>
            </a:br>
            <a:r>
              <a:rPr lang="en-US" altLang="zh-CN" smtClean="0"/>
              <a:t>A(i, j)=A(j, i), 1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i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n</a:t>
            </a:r>
            <a:endParaRPr lang="en-US" altLang="zh-CN" smtClean="0"/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顶点的无向图，</a:t>
            </a:r>
            <a:br>
              <a:rPr lang="zh-CN" altLang="en-US" smtClean="0"/>
            </a:br>
            <a:br>
              <a:rPr lang="zh-CN" altLang="en-US" smtClean="0"/>
            </a:br>
            <a:r>
              <a:rPr lang="zh-CN" altLang="en-US" smtClean="0"/>
              <a:t>行、列之和均等于顶点的度</a:t>
            </a:r>
            <a:endParaRPr lang="zh-CN" altLang="en-US" smtClean="0"/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/>
        </p:nvGraphicFramePr>
        <p:xfrm>
          <a:off x="4118610" y="2750503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" imgW="1562100" imgH="444500" progId="Equation.3">
                  <p:embed/>
                </p:oleObj>
              </mc:Choice>
              <mc:Fallback>
                <p:oleObj name="Equation" r:id="rId1" imgW="1562100" imgH="444500" progId="Equation.3">
                  <p:embed/>
                  <p:pic>
                    <p:nvPicPr>
                      <p:cNvPr id="0" name="图片 28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610" y="2750503"/>
                        <a:ext cx="3886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1006216" name="Group 64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118610" y="4556125"/>
          <a:ext cx="1986280" cy="1800226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8463"/>
                <a:gridCol w="396875"/>
                <a:gridCol w="396875"/>
              </a:tblGrid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6168" name="Oval 600"/>
          <p:cNvSpPr>
            <a:spLocks noChangeArrowheads="1"/>
          </p:cNvSpPr>
          <p:nvPr/>
        </p:nvSpPr>
        <p:spPr bwMode="auto">
          <a:xfrm>
            <a:off x="1692275" y="4534853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69" name="AutoShape 601"/>
          <p:cNvCxnSpPr>
            <a:stCxn id="1006171" idx="1"/>
            <a:endCxn id="1006168" idx="5"/>
          </p:cNvCxnSpPr>
          <p:nvPr/>
        </p:nvCxnSpPr>
        <p:spPr>
          <a:xfrm flipH="1" flipV="1">
            <a:off x="1937703" y="4781550"/>
            <a:ext cx="516890" cy="51498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6170" name="Oval 602"/>
          <p:cNvSpPr>
            <a:spLocks noChangeArrowheads="1"/>
          </p:cNvSpPr>
          <p:nvPr/>
        </p:nvSpPr>
        <p:spPr bwMode="auto">
          <a:xfrm>
            <a:off x="971550" y="525399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71" name="Oval 603"/>
          <p:cNvSpPr>
            <a:spLocks noChangeArrowheads="1"/>
          </p:cNvSpPr>
          <p:nvPr/>
        </p:nvSpPr>
        <p:spPr bwMode="auto">
          <a:xfrm>
            <a:off x="2413000" y="525399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72" name="Oval 604"/>
          <p:cNvSpPr>
            <a:spLocks noChangeArrowheads="1"/>
          </p:cNvSpPr>
          <p:nvPr/>
        </p:nvSpPr>
        <p:spPr bwMode="auto">
          <a:xfrm>
            <a:off x="1692275" y="597471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73" name="AutoShape 605"/>
          <p:cNvCxnSpPr>
            <a:stCxn id="1006172" idx="1"/>
            <a:endCxn id="1006170" idx="5"/>
          </p:cNvCxnSpPr>
          <p:nvPr/>
        </p:nvCxnSpPr>
        <p:spPr>
          <a:xfrm flipH="1" flipV="1">
            <a:off x="1216978" y="5511800"/>
            <a:ext cx="516890" cy="51689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06174" name="AutoShape 606"/>
          <p:cNvCxnSpPr>
            <a:stCxn id="1006168" idx="3"/>
            <a:endCxn id="1006170" idx="7"/>
          </p:cNvCxnSpPr>
          <p:nvPr/>
        </p:nvCxnSpPr>
        <p:spPr>
          <a:xfrm flipH="1">
            <a:off x="1216978" y="4792663"/>
            <a:ext cx="516890" cy="51498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06175" name="AutoShape 607"/>
          <p:cNvCxnSpPr>
            <a:stCxn id="1006170" idx="6"/>
            <a:endCxn id="1006171" idx="2"/>
          </p:cNvCxnSpPr>
          <p:nvPr/>
        </p:nvCxnSpPr>
        <p:spPr>
          <a:xfrm>
            <a:off x="1259205" y="5409883"/>
            <a:ext cx="1153795" cy="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邻接矩阵特性</a:t>
            </a:r>
            <a:endParaRPr lang="zh-CN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R" startAt="4"/>
            </a:pP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顶点的有向图</a:t>
            </a:r>
            <a:br>
              <a:rPr lang="zh-CN" altLang="en-US" smtClean="0"/>
            </a:br>
            <a:br>
              <a:rPr lang="zh-CN" altLang="en-US" smtClean="0"/>
            </a:br>
            <a:r>
              <a:rPr lang="zh-CN" altLang="en-US" smtClean="0"/>
              <a:t>行之和等于顶点的出度</a:t>
            </a:r>
            <a:br>
              <a:rPr lang="zh-CN" altLang="en-US" smtClean="0"/>
            </a:br>
            <a:br>
              <a:rPr lang="zh-CN" altLang="en-US" smtClean="0"/>
            </a:br>
            <a:r>
              <a:rPr lang="zh-CN" altLang="en-US" smtClean="0"/>
              <a:t>列之和等于顶点的入度</a:t>
            </a:r>
            <a:endParaRPr lang="zh-CN" altLang="en-US" smtClean="0"/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/>
        </p:nvGraphicFramePr>
        <p:xfrm>
          <a:off x="4551045" y="2238375"/>
          <a:ext cx="1915160" cy="175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" imgW="838200" imgH="825500" progId="Equation.3">
                  <p:embed/>
                </p:oleObj>
              </mc:Choice>
              <mc:Fallback>
                <p:oleObj name="Equation" r:id="rId1" imgW="838200" imgH="825500" progId="Equation.3">
                  <p:embed/>
                  <p:pic>
                    <p:nvPicPr>
                      <p:cNvPr id="0" name="图片 29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045" y="2238375"/>
                        <a:ext cx="1915160" cy="1757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1006217" name="Group 64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979353" y="4371975"/>
          <a:ext cx="1954213" cy="1805306"/>
        </p:xfrm>
        <a:graphic>
          <a:graphicData uri="http://schemas.openxmlformats.org/drawingml/2006/table">
            <a:tbl>
              <a:tblPr/>
              <a:tblGrid>
                <a:gridCol w="390525"/>
                <a:gridCol w="411162"/>
                <a:gridCol w="371475"/>
                <a:gridCol w="390525"/>
                <a:gridCol w="390525"/>
              </a:tblGrid>
              <a:tr h="36068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6176" name="Oval 608"/>
          <p:cNvSpPr>
            <a:spLocks noChangeArrowheads="1"/>
          </p:cNvSpPr>
          <p:nvPr/>
        </p:nvSpPr>
        <p:spPr bwMode="auto">
          <a:xfrm>
            <a:off x="2764473" y="442372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77" name="AutoShape 609"/>
          <p:cNvCxnSpPr>
            <a:stCxn id="1006179" idx="1"/>
            <a:endCxn id="1006176" idx="5"/>
          </p:cNvCxnSpPr>
          <p:nvPr/>
        </p:nvCxnSpPr>
        <p:spPr>
          <a:xfrm flipH="1" flipV="1">
            <a:off x="3010535" y="4670425"/>
            <a:ext cx="516890" cy="51498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6178" name="Oval 610"/>
          <p:cNvSpPr>
            <a:spLocks noChangeArrowheads="1"/>
          </p:cNvSpPr>
          <p:nvPr/>
        </p:nvSpPr>
        <p:spPr bwMode="auto">
          <a:xfrm>
            <a:off x="2043748" y="514286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79" name="Oval 611"/>
          <p:cNvSpPr>
            <a:spLocks noChangeArrowheads="1"/>
          </p:cNvSpPr>
          <p:nvPr/>
        </p:nvSpPr>
        <p:spPr bwMode="auto">
          <a:xfrm>
            <a:off x="3485198" y="514286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80" name="Oval 612"/>
          <p:cNvSpPr>
            <a:spLocks noChangeArrowheads="1"/>
          </p:cNvSpPr>
          <p:nvPr/>
        </p:nvSpPr>
        <p:spPr bwMode="auto">
          <a:xfrm>
            <a:off x="2764473" y="586359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81" name="AutoShape 613"/>
          <p:cNvCxnSpPr>
            <a:stCxn id="1006180" idx="1"/>
            <a:endCxn id="1006178" idx="5"/>
          </p:cNvCxnSpPr>
          <p:nvPr/>
        </p:nvCxnSpPr>
        <p:spPr>
          <a:xfrm flipH="1" flipV="1">
            <a:off x="2278380" y="5389245"/>
            <a:ext cx="516890" cy="51689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06219" name="AutoShape 651"/>
          <p:cNvCxnSpPr>
            <a:stCxn id="1006178" idx="6"/>
            <a:endCxn id="1006179" idx="2"/>
          </p:cNvCxnSpPr>
          <p:nvPr/>
        </p:nvCxnSpPr>
        <p:spPr>
          <a:xfrm>
            <a:off x="2319973" y="5287328"/>
            <a:ext cx="115379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06220" name="AutoShape 652"/>
          <p:cNvCxnSpPr>
            <a:stCxn id="1006178" idx="7"/>
            <a:endCxn id="1006176" idx="3"/>
          </p:cNvCxnSpPr>
          <p:nvPr/>
        </p:nvCxnSpPr>
        <p:spPr>
          <a:xfrm flipV="1">
            <a:off x="2278063" y="4670425"/>
            <a:ext cx="516890" cy="51498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使用数组实现邻接矩阵</a:t>
            </a:r>
            <a:endParaRPr lang="zh-CN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  <a:endParaRPr lang="zh-CN" altLang="en-US" smtClean="0"/>
          </a:p>
          <a:p>
            <a:pPr lvl="1"/>
            <a:r>
              <a:rPr lang="en-US" altLang="zh-CN" smtClean="0"/>
              <a:t>a[n+1][n+1]</a:t>
            </a:r>
            <a:r>
              <a:rPr lang="zh-CN" altLang="en-US" smtClean="0"/>
              <a:t>，</a:t>
            </a:r>
            <a:r>
              <a:rPr lang="en-US" altLang="zh-CN" smtClean="0"/>
              <a:t>a[i][j]</a:t>
            </a:r>
            <a:r>
              <a:rPr lang="en-US" altLang="zh-CN" smtClean="0">
                <a:sym typeface="Wingdings" panose="05000000000000000000" pitchFamily="2" charset="2"/>
              </a:rPr>
              <a:t>A(i, j)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d*(n+1)</a:t>
            </a:r>
            <a:r>
              <a:rPr lang="en-US" altLang="zh-CN" baseline="30000" smtClean="0">
                <a:sym typeface="Wingdings" panose="05000000000000000000" pitchFamily="2" charset="2"/>
              </a:rPr>
              <a:t>2</a:t>
            </a:r>
            <a:r>
              <a:rPr lang="zh-CN" altLang="en-US" smtClean="0">
                <a:sym typeface="Wingdings" panose="05000000000000000000" pitchFamily="2" charset="2"/>
              </a:rPr>
              <a:t>字节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a[n][n]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a[i-1][j-1]A(i, j)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d*n</a:t>
            </a:r>
            <a:r>
              <a:rPr lang="en-US" altLang="zh-CN" baseline="30000" smtClean="0">
                <a:sym typeface="Wingdings" panose="05000000000000000000" pitchFamily="2" charset="2"/>
              </a:rPr>
              <a:t>2</a:t>
            </a:r>
            <a:r>
              <a:rPr lang="zh-CN" altLang="en-US" smtClean="0">
                <a:sym typeface="Wingdings" panose="05000000000000000000" pitchFamily="2" charset="2"/>
              </a:rPr>
              <a:t>字节</a:t>
            </a:r>
            <a:endParaRPr lang="zh-CN" altLang="en-US" baseline="-25000" smtClean="0">
              <a:sym typeface="Wingdings" panose="05000000000000000000" pitchFamily="2" charset="2"/>
            </a:endParaRPr>
          </a:p>
          <a:p>
            <a:r>
              <a:rPr lang="zh-CN" altLang="en-US" smtClean="0"/>
              <a:t>优化策略</a:t>
            </a:r>
            <a:endParaRPr lang="en-US" altLang="zh-CN" smtClean="0"/>
          </a:p>
          <a:p>
            <a:pPr lvl="1"/>
            <a:r>
              <a:rPr lang="zh-CN" altLang="en-US" smtClean="0"/>
              <a:t>对角线无需存储，节省</a:t>
            </a:r>
            <a:r>
              <a:rPr lang="en-US" altLang="zh-CN" smtClean="0"/>
              <a:t>d*n</a:t>
            </a:r>
            <a:r>
              <a:rPr lang="zh-CN" altLang="en-US" smtClean="0"/>
              <a:t>字节，形成一个新的</a:t>
            </a:r>
            <a:r>
              <a:rPr lang="en-US" altLang="zh-CN" smtClean="0"/>
              <a:t> (n-1)×n</a:t>
            </a:r>
            <a:r>
              <a:rPr lang="zh-CN" altLang="en-US" smtClean="0"/>
              <a:t>的矩阵</a:t>
            </a:r>
            <a:endParaRPr lang="zh-CN" altLang="en-US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marL="342900" lvl="1" indent="0">
              <a:buNone/>
            </a:pPr>
            <a:r>
              <a:rPr lang="en-US" altLang="zh-CN" smtClean="0">
                <a:solidFill>
                  <a:srgbClr val="FF0000"/>
                </a:solidFill>
                <a:sym typeface="Wingdings" panose="05000000000000000000" pitchFamily="2" charset="2"/>
              </a:rPr>
              <a:t>** sizeof(type)=d</a:t>
            </a:r>
            <a:endParaRPr lang="en-US" altLang="zh-CN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数组实现压缩邻接矩阵</a:t>
            </a:r>
            <a:endParaRPr lang="zh-CN" altLang="en-US" smtClean="0"/>
          </a:p>
        </p:txBody>
      </p:sp>
      <p:grpSp>
        <p:nvGrpSpPr>
          <p:cNvPr id="60420" name="组合 4"/>
          <p:cNvGrpSpPr/>
          <p:nvPr/>
        </p:nvGrpSpPr>
        <p:grpSpPr bwMode="auto">
          <a:xfrm>
            <a:off x="982663" y="2532063"/>
            <a:ext cx="3411537" cy="2511425"/>
            <a:chOff x="983016" y="2532060"/>
            <a:chExt cx="3410820" cy="2511432"/>
          </a:xfrm>
        </p:grpSpPr>
        <p:sp>
          <p:nvSpPr>
            <p:cNvPr id="6" name="椭圆 5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 anchorCtr="1">
              <a:noAutofit/>
            </a:bodyPr>
            <a:lstStyle/>
            <a:p>
              <a:pPr lvl="0" algn="ctr" fontAlgn="base">
                <a:buClr>
                  <a:schemeClr val="tx1"/>
                </a:buClr>
                <a:buSzPct val="75000"/>
                <a:buFont typeface="Wingdings" panose="05000000000000000000" pitchFamily="2" charset="2"/>
                <a:defRPr/>
              </a:pPr>
              <a:r>
                <a:rPr lang="en-US" altLang="zh-CN" sz="2000" b="1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983016" y="3428999"/>
              <a:ext cx="360286" cy="358776"/>
            </a:xfrm>
            <a:prstGeom prst="ellips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 anchorCtr="1">
              <a:noAutofit/>
            </a:bodyPr>
            <a:lstStyle/>
            <a:p>
              <a:pPr lvl="0" algn="ctr" fontAlgn="base">
                <a:buClr>
                  <a:schemeClr val="tx1"/>
                </a:buClr>
                <a:buSzPct val="75000"/>
                <a:buFont typeface="Wingdings" panose="05000000000000000000" pitchFamily="2" charset="2"/>
                <a:defRPr/>
              </a:pPr>
              <a:r>
                <a:rPr lang="en-US" altLang="zh-CN" sz="2000" b="1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059115" y="3428999"/>
              <a:ext cx="360286" cy="358776"/>
            </a:xfrm>
            <a:prstGeom prst="ellips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 anchorCtr="1">
              <a:noAutofit/>
            </a:bodyPr>
            <a:lstStyle/>
            <a:p>
              <a:pPr lvl="0" algn="ctr" fontAlgn="base">
                <a:buClr>
                  <a:schemeClr val="tx1"/>
                </a:buClr>
                <a:buSzPct val="75000"/>
                <a:buFont typeface="Wingdings" panose="05000000000000000000" pitchFamily="2" charset="2"/>
                <a:defRPr/>
              </a:pPr>
              <a:r>
                <a:rPr lang="en-US" altLang="zh-CN" sz="2000" b="1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497088" y="3787775"/>
              <a:ext cx="360286" cy="358776"/>
            </a:xfrm>
            <a:prstGeom prst="ellips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 anchorCtr="1">
              <a:noAutofit/>
            </a:bodyPr>
            <a:lstStyle/>
            <a:p>
              <a:pPr lvl="0" algn="ctr" fontAlgn="base">
                <a:buClr>
                  <a:schemeClr val="tx1"/>
                </a:buClr>
                <a:buSzPct val="75000"/>
                <a:buFont typeface="Wingdings" panose="05000000000000000000" pitchFamily="2" charset="2"/>
                <a:defRPr/>
              </a:pPr>
              <a:r>
                <a:rPr lang="en-US" altLang="zh-CN" sz="2000" b="1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5</a:t>
              </a:r>
              <a:endPara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 anchorCtr="1">
              <a:noAutofit/>
            </a:bodyPr>
            <a:lstStyle/>
            <a:p>
              <a:pPr lvl="0" algn="ctr" fontAlgn="base">
                <a:buClr>
                  <a:schemeClr val="tx1"/>
                </a:buClr>
                <a:buSzPct val="75000"/>
                <a:buFont typeface="Wingdings" panose="05000000000000000000" pitchFamily="2" charset="2"/>
                <a:defRPr/>
              </a:pPr>
              <a:r>
                <a:rPr lang="en-US" altLang="zh-CN" sz="2000" b="1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6</a:t>
              </a:r>
              <a:endPara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 anchorCtr="1">
              <a:noAutofit/>
            </a:bodyPr>
            <a:lstStyle/>
            <a:p>
              <a:pPr lvl="0" algn="ctr" fontAlgn="base">
                <a:buClr>
                  <a:schemeClr val="tx1"/>
                </a:buClr>
                <a:buSzPct val="75000"/>
                <a:buFont typeface="Wingdings" panose="05000000000000000000" pitchFamily="2" charset="2"/>
                <a:defRPr/>
              </a:pPr>
              <a:r>
                <a:rPr lang="en-US" altLang="zh-CN" sz="2000" b="1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7</a:t>
              </a:r>
              <a:endPara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 anchorCtr="1">
              <a:noAutofit/>
            </a:bodyPr>
            <a:lstStyle/>
            <a:p>
              <a:pPr lvl="0" algn="ctr" fontAlgn="base">
                <a:buClr>
                  <a:schemeClr val="tx1"/>
                </a:buClr>
                <a:buSzPct val="75000"/>
                <a:buFont typeface="Wingdings" panose="05000000000000000000" pitchFamily="2" charset="2"/>
                <a:defRPr/>
              </a:pPr>
              <a:r>
                <a:rPr lang="en-US" altLang="zh-CN" sz="2000" b="1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4</a:t>
              </a:r>
              <a:endPara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13" name="直接连接符 12"/>
            <p:cNvCxnSpPr>
              <a:stCxn id="6" idx="4"/>
              <a:endCxn id="7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>
              <a:stCxn id="6" idx="4"/>
              <a:endCxn id="8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3175623" y="4236290"/>
              <a:ext cx="590552" cy="411076"/>
            </a:xfrm>
            <a:prstGeom prst="lin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>
              <a:stCxn id="9" idx="4"/>
              <a:endCxn id="11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>
              <a:stCxn id="12" idx="4"/>
              <a:endCxn id="9" idx="0"/>
            </p:cNvCxnSpPr>
            <p:nvPr/>
          </p:nvCxnSpPr>
          <p:spPr bwMode="auto">
            <a:xfrm rot="5400000">
              <a:off x="3408148" y="3519488"/>
              <a:ext cx="538165" cy="1588"/>
            </a:xfrm>
            <a:prstGeom prst="line">
              <a:avLst/>
            </a:prstGeom>
            <a:solidFill>
              <a:srgbClr val="4D4D4D"/>
            </a:solidFill>
            <a:ln w="28575" algn="ctr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8" name="直接连接符 17"/>
          <p:cNvCxnSpPr>
            <a:stCxn id="11" idx="2"/>
            <a:endCxn id="10" idx="6"/>
          </p:cNvCxnSpPr>
          <p:nvPr/>
        </p:nvCxnSpPr>
        <p:spPr bwMode="auto">
          <a:xfrm flipH="1">
            <a:off x="3317875" y="4864100"/>
            <a:ext cx="715963" cy="0"/>
          </a:xfrm>
          <a:prstGeom prst="lin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12691" y="1650683"/>
          <a:ext cx="350266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88465" imgH="1548765" progId="Equation.KSEE3">
                  <p:embed/>
                </p:oleObj>
              </mc:Choice>
              <mc:Fallback>
                <p:oleObj name="" r:id="rId1" imgW="1688465" imgH="1548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12691" y="1650683"/>
                        <a:ext cx="350266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可能的优化</a:t>
            </a:r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矩阵元素取值只是</a:t>
            </a:r>
            <a:r>
              <a:rPr lang="en-US" altLang="zh-CN" smtClean="0"/>
              <a:t>0</a:t>
            </a:r>
            <a:r>
              <a:rPr lang="zh-CN" altLang="en-US" smtClean="0"/>
              <a:t>或</a:t>
            </a:r>
            <a:r>
              <a:rPr lang="en-US" altLang="zh-CN" smtClean="0"/>
              <a:t>1</a:t>
            </a:r>
            <a:r>
              <a:rPr lang="zh-CN" altLang="en-US" smtClean="0"/>
              <a:t>，只需一个二进制位即可保存</a:t>
            </a:r>
            <a:endParaRPr lang="zh-CN" altLang="en-US" smtClean="0"/>
          </a:p>
          <a:p>
            <a:pPr lvl="1"/>
            <a:r>
              <a:rPr lang="en-US" altLang="zh-CN" smtClean="0"/>
              <a:t>n(n-1)/8</a:t>
            </a:r>
            <a:r>
              <a:rPr lang="zh-CN" altLang="en-US" smtClean="0"/>
              <a:t>字节</a:t>
            </a:r>
            <a:endParaRPr lang="zh-CN" altLang="en-US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整数操作</a:t>
            </a: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位操作</a:t>
            </a:r>
            <a:r>
              <a:rPr lang="zh-CN" altLang="en-US" smtClean="0">
                <a:sym typeface="Wingdings" panose="05000000000000000000" pitchFamily="2" charset="2"/>
              </a:rPr>
              <a:t>，存储、检索复杂</a:t>
            </a:r>
            <a:endParaRPr lang="zh-CN" altLang="en-US" smtClean="0">
              <a:sym typeface="Wingdings" panose="05000000000000000000" pitchFamily="2" charset="2"/>
            </a:endParaRPr>
          </a:p>
          <a:p>
            <a:r>
              <a:rPr lang="zh-CN" altLang="en-US" smtClean="0"/>
              <a:t>无向图是对称矩阵，只保存上（下）三角即可</a:t>
            </a:r>
            <a:endParaRPr lang="zh-CN" altLang="en-US" smtClean="0"/>
          </a:p>
          <a:p>
            <a:pPr lvl="1"/>
            <a:r>
              <a:rPr lang="en-US" altLang="zh-CN" smtClean="0"/>
              <a:t>n(n-1)/16</a:t>
            </a:r>
            <a:r>
              <a:rPr lang="zh-CN" altLang="en-US" smtClean="0"/>
              <a:t>字节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时间复杂性</a:t>
            </a:r>
            <a:endParaRPr lang="zh-CN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求给定节点的邻接节点集合，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(n)</a:t>
            </a:r>
            <a:endParaRPr lang="en-US" altLang="zh-CN" smtClean="0"/>
          </a:p>
          <a:p>
            <a:r>
              <a:rPr lang="zh-CN" altLang="en-US" smtClean="0"/>
              <a:t>求图中总的边数，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endParaRPr lang="en-US" altLang="zh-CN" smtClean="0"/>
          </a:p>
          <a:p>
            <a:r>
              <a:rPr lang="zh-CN" altLang="en-US" smtClean="0"/>
              <a:t>增加、删除一条边，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(1)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邻接矩阵：优点</a:t>
            </a:r>
            <a:endParaRPr lang="zh-CN" altLang="en-US"/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Autofit/>
          </a:bodyPr>
          <a:lstStyle/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7595" algn="l"/>
                <a:tab pos="49276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直观，易于理解和实现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7595" algn="l"/>
                <a:tab pos="49276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适用范围广泛：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digraph / network / cyclic / ...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尤其适用于稠密图（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dense graph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7595" algn="l"/>
                <a:tab pos="49276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判断两点之间是否存在联边：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O(1)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7595" algn="l"/>
                <a:tab pos="49276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获取顶点的（出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入）度数：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O(1)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添加、删除边后更新度数：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O(1)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7595" algn="l"/>
                <a:tab pos="49276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扩展性（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scalability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）：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	</a:t>
            </a:r>
            <a:r>
              <a:rPr kumimoji="0" lang="zh-CN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借助线性表可以具有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良好的空间控制策略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	空间溢出等情况可“透明地”予以处理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图的定义</a:t>
            </a:r>
            <a:endParaRPr lang="zh-CN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图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graph</a:t>
            </a:r>
            <a:r>
              <a:rPr lang="zh-CN" altLang="en-US" smtClean="0"/>
              <a:t>）：用线（</a:t>
            </a:r>
            <a:r>
              <a:rPr lang="zh-CN" altLang="en-US" smtClean="0">
                <a:solidFill>
                  <a:srgbClr val="FF0000"/>
                </a:solidFill>
              </a:rPr>
              <a:t>边</a:t>
            </a:r>
            <a:r>
              <a:rPr lang="zh-CN" altLang="en-US" smtClean="0"/>
              <a:t>）连接起来的顶点（</a:t>
            </a:r>
            <a:r>
              <a:rPr lang="zh-CN" altLang="en-US" smtClean="0">
                <a:solidFill>
                  <a:srgbClr val="FF0000"/>
                </a:solidFill>
              </a:rPr>
              <a:t>节点</a:t>
            </a:r>
            <a:r>
              <a:rPr lang="zh-CN" altLang="en-US" smtClean="0"/>
              <a:t>）的集合</a:t>
            </a:r>
            <a:endParaRPr lang="zh-CN" altLang="en-US" smtClean="0"/>
          </a:p>
          <a:p>
            <a:r>
              <a:rPr lang="zh-CN" altLang="en-US" smtClean="0"/>
              <a:t>图</a:t>
            </a:r>
            <a:r>
              <a:rPr lang="en-US" altLang="zh-CN" smtClean="0"/>
              <a:t>G=(V, E)</a:t>
            </a:r>
            <a:endParaRPr lang="en-US" altLang="zh-CN" smtClean="0"/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：顶点有限集合</a:t>
            </a:r>
            <a:endParaRPr lang="zh-CN" altLang="en-US" smtClean="0"/>
          </a:p>
          <a:p>
            <a:pPr lvl="1"/>
            <a:r>
              <a:rPr lang="en-US" altLang="zh-CN" smtClean="0"/>
              <a:t>E</a:t>
            </a:r>
            <a:r>
              <a:rPr lang="zh-CN" altLang="en-US" smtClean="0"/>
              <a:t>：边有限集合，</a:t>
            </a:r>
            <a:r>
              <a:rPr lang="en-US" altLang="zh-CN" smtClean="0"/>
              <a:t>(i, j)</a:t>
            </a:r>
            <a:r>
              <a:rPr lang="zh-CN" altLang="en-US" smtClean="0"/>
              <a:t>，</a:t>
            </a:r>
            <a:r>
              <a:rPr lang="en-US" altLang="zh-CN" smtClean="0"/>
              <a:t>i</a:t>
            </a:r>
            <a:r>
              <a:rPr lang="zh-CN" altLang="en-US" smtClean="0"/>
              <a:t>、</a:t>
            </a:r>
            <a:r>
              <a:rPr lang="en-US" altLang="zh-CN" smtClean="0"/>
              <a:t>j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V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邻接矩阵：缺点</a:t>
            </a:r>
            <a:endParaRPr lang="zh-CN" altLang="en-US"/>
          </a:p>
        </p:txBody>
      </p:sp>
      <p:sp>
        <p:nvSpPr>
          <p:cNvPr id="915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1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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(n</a:t>
            </a:r>
            <a:r>
              <a:rPr kumimoji="0" lang="en-US" altLang="zh-CN" sz="2000" i="0" u="none" strike="noStrike" kern="0" cap="none" spc="0" normalizeH="0" baseline="30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2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空间，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与边数无关！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真会有这么多条边吗？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不妨考察一类特定的图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平面图（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planar graph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）：可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嵌入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于平面的图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Euler's formula (1750)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：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v - e + f - c  =  1, for any PG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平面图：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e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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 3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 - 6 = O(n)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≪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 n</a:t>
            </a:r>
            <a:r>
              <a:rPr kumimoji="0" lang="en-US" altLang="zh-CN" sz="2000" i="0" u="none" strike="noStrike" kern="0" cap="none" spc="0" normalizeH="0" baseline="30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2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此时，空间利用率 ≈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1/n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对于一般的稀疏图（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sparse graph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）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空间利用率同样很低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此时，可采用压缩存储技术予以改进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915460" name="Oval 4"/>
          <p:cNvSpPr>
            <a:spLocks noChangeAspect="1" noChangeArrowheads="1"/>
          </p:cNvSpPr>
          <p:nvPr/>
        </p:nvSpPr>
        <p:spPr bwMode="auto">
          <a:xfrm flipH="1">
            <a:off x="6759575" y="1201738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461" name="AutoShape 5"/>
          <p:cNvCxnSpPr>
            <a:stCxn id="915460" idx="3"/>
            <a:endCxn id="915463" idx="7"/>
          </p:cNvCxnSpPr>
          <p:nvPr/>
        </p:nvCxnSpPr>
        <p:spPr>
          <a:xfrm>
            <a:off x="6883400" y="1338263"/>
            <a:ext cx="619125" cy="5905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15462" name="Oval 6"/>
          <p:cNvSpPr>
            <a:spLocks noChangeAspect="1" noChangeArrowheads="1"/>
          </p:cNvSpPr>
          <p:nvPr/>
        </p:nvSpPr>
        <p:spPr bwMode="auto">
          <a:xfrm flipH="1">
            <a:off x="6761163" y="192246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63" name="Oval 7"/>
          <p:cNvSpPr>
            <a:spLocks noChangeAspect="1" noChangeArrowheads="1"/>
          </p:cNvSpPr>
          <p:nvPr/>
        </p:nvSpPr>
        <p:spPr bwMode="auto">
          <a:xfrm flipH="1">
            <a:off x="7480300" y="192246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64" name="Oval 8"/>
          <p:cNvSpPr>
            <a:spLocks noChangeAspect="1" noChangeArrowheads="1"/>
          </p:cNvSpPr>
          <p:nvPr/>
        </p:nvSpPr>
        <p:spPr bwMode="auto">
          <a:xfrm flipH="1">
            <a:off x="7480300" y="1201738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465" name="AutoShape 9"/>
          <p:cNvCxnSpPr>
            <a:stCxn id="915460" idx="2"/>
            <a:endCxn id="915464" idx="6"/>
          </p:cNvCxnSpPr>
          <p:nvPr/>
        </p:nvCxnSpPr>
        <p:spPr>
          <a:xfrm>
            <a:off x="6919913" y="1273175"/>
            <a:ext cx="5476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66" name="AutoShape 10"/>
          <p:cNvCxnSpPr>
            <a:stCxn id="915462" idx="2"/>
            <a:endCxn id="915463" idx="6"/>
          </p:cNvCxnSpPr>
          <p:nvPr/>
        </p:nvCxnSpPr>
        <p:spPr>
          <a:xfrm>
            <a:off x="6921500" y="1993900"/>
            <a:ext cx="54610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67" name="AutoShape 11"/>
          <p:cNvCxnSpPr>
            <a:stCxn id="915460" idx="4"/>
            <a:endCxn id="915462" idx="0"/>
          </p:cNvCxnSpPr>
          <p:nvPr/>
        </p:nvCxnSpPr>
        <p:spPr>
          <a:xfrm>
            <a:off x="6832600" y="1360488"/>
            <a:ext cx="1588" cy="5476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68" name="AutoShape 12"/>
          <p:cNvCxnSpPr>
            <a:stCxn id="915464" idx="4"/>
            <a:endCxn id="915463" idx="0"/>
          </p:cNvCxnSpPr>
          <p:nvPr/>
        </p:nvCxnSpPr>
        <p:spPr>
          <a:xfrm>
            <a:off x="7553325" y="1360488"/>
            <a:ext cx="0" cy="5476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15469" name="Oval 13"/>
          <p:cNvSpPr>
            <a:spLocks noChangeAspect="1" noChangeArrowheads="1"/>
          </p:cNvSpPr>
          <p:nvPr/>
        </p:nvSpPr>
        <p:spPr bwMode="auto">
          <a:xfrm flipH="1">
            <a:off x="7118350" y="2643188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470" name="AutoShape 14"/>
          <p:cNvCxnSpPr>
            <a:stCxn id="915469" idx="3"/>
            <a:endCxn id="915472" idx="7"/>
          </p:cNvCxnSpPr>
          <p:nvPr/>
        </p:nvCxnSpPr>
        <p:spPr>
          <a:xfrm>
            <a:off x="7242175" y="2779713"/>
            <a:ext cx="619125" cy="5905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15471" name="Oval 15"/>
          <p:cNvSpPr>
            <a:spLocks noChangeAspect="1" noChangeArrowheads="1"/>
          </p:cNvSpPr>
          <p:nvPr/>
        </p:nvSpPr>
        <p:spPr bwMode="auto">
          <a:xfrm flipH="1">
            <a:off x="7119938" y="336391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72" name="Oval 16"/>
          <p:cNvSpPr>
            <a:spLocks noChangeAspect="1" noChangeArrowheads="1"/>
          </p:cNvSpPr>
          <p:nvPr/>
        </p:nvSpPr>
        <p:spPr bwMode="auto">
          <a:xfrm flipH="1">
            <a:off x="7839075" y="336391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73" name="Oval 17"/>
          <p:cNvSpPr>
            <a:spLocks noChangeAspect="1" noChangeArrowheads="1"/>
          </p:cNvSpPr>
          <p:nvPr/>
        </p:nvSpPr>
        <p:spPr bwMode="auto">
          <a:xfrm flipH="1">
            <a:off x="6400800" y="336391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474" name="AutoShape 18"/>
          <p:cNvCxnSpPr>
            <a:stCxn id="915469" idx="5"/>
            <a:endCxn id="915473" idx="1"/>
          </p:cNvCxnSpPr>
          <p:nvPr/>
        </p:nvCxnSpPr>
        <p:spPr>
          <a:xfrm flipH="1">
            <a:off x="6524625" y="2779713"/>
            <a:ext cx="615950" cy="5905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75" name="AutoShape 19"/>
          <p:cNvCxnSpPr>
            <a:stCxn id="915471" idx="2"/>
            <a:endCxn id="915472" idx="6"/>
          </p:cNvCxnSpPr>
          <p:nvPr/>
        </p:nvCxnSpPr>
        <p:spPr>
          <a:xfrm>
            <a:off x="7280275" y="3435350"/>
            <a:ext cx="54610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76" name="AutoShape 20"/>
          <p:cNvCxnSpPr>
            <a:stCxn id="915469" idx="4"/>
            <a:endCxn id="915471" idx="0"/>
          </p:cNvCxnSpPr>
          <p:nvPr/>
        </p:nvCxnSpPr>
        <p:spPr>
          <a:xfrm>
            <a:off x="7191375" y="2801938"/>
            <a:ext cx="1588" cy="5476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77" name="AutoShape 21"/>
          <p:cNvCxnSpPr>
            <a:stCxn id="915473" idx="0"/>
            <a:endCxn id="915484" idx="4"/>
          </p:cNvCxnSpPr>
          <p:nvPr/>
        </p:nvCxnSpPr>
        <p:spPr>
          <a:xfrm flipH="1" flipV="1">
            <a:off x="6472238" y="2795588"/>
            <a:ext cx="1587" cy="5540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15478" name="Oval 22"/>
          <p:cNvSpPr>
            <a:spLocks noChangeAspect="1" noChangeArrowheads="1"/>
          </p:cNvSpPr>
          <p:nvPr/>
        </p:nvSpPr>
        <p:spPr bwMode="auto">
          <a:xfrm flipH="1">
            <a:off x="7119938" y="4076700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479" name="AutoShape 23"/>
          <p:cNvCxnSpPr>
            <a:stCxn id="915478" idx="1"/>
            <a:endCxn id="915472" idx="5"/>
          </p:cNvCxnSpPr>
          <p:nvPr/>
        </p:nvCxnSpPr>
        <p:spPr>
          <a:xfrm flipV="1">
            <a:off x="7243763" y="3500438"/>
            <a:ext cx="617537" cy="58261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80" name="AutoShape 24"/>
          <p:cNvCxnSpPr>
            <a:stCxn id="915478" idx="7"/>
            <a:endCxn id="915473" idx="3"/>
          </p:cNvCxnSpPr>
          <p:nvPr/>
        </p:nvCxnSpPr>
        <p:spPr>
          <a:xfrm flipH="1" flipV="1">
            <a:off x="6524625" y="3500438"/>
            <a:ext cx="617538" cy="58261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81" name="AutoShape 25"/>
          <p:cNvCxnSpPr>
            <a:stCxn id="915471" idx="4"/>
            <a:endCxn id="915478" idx="0"/>
          </p:cNvCxnSpPr>
          <p:nvPr/>
        </p:nvCxnSpPr>
        <p:spPr>
          <a:xfrm>
            <a:off x="7192963" y="3522663"/>
            <a:ext cx="0" cy="5397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82" name="AutoShape 26"/>
          <p:cNvCxnSpPr>
            <a:stCxn id="915462" idx="6"/>
            <a:endCxn id="915464" idx="0"/>
          </p:cNvCxnSpPr>
          <p:nvPr/>
        </p:nvCxnSpPr>
        <p:spPr>
          <a:xfrm rot="-10800000" flipH="1">
            <a:off x="6748463" y="1187450"/>
            <a:ext cx="804862" cy="806450"/>
          </a:xfrm>
          <a:prstGeom prst="curvedConnector4">
            <a:avLst>
              <a:gd name="adj1" fmla="val -26824"/>
              <a:gd name="adj2" fmla="val 126574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15484" name="Oval 28"/>
          <p:cNvSpPr>
            <a:spLocks noChangeAspect="1" noChangeArrowheads="1"/>
          </p:cNvSpPr>
          <p:nvPr/>
        </p:nvSpPr>
        <p:spPr bwMode="auto">
          <a:xfrm flipH="1">
            <a:off x="6399213" y="2636838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485" name="AutoShape 29"/>
          <p:cNvCxnSpPr>
            <a:stCxn id="915484" idx="0"/>
            <a:endCxn id="915472" idx="0"/>
          </p:cNvCxnSpPr>
          <p:nvPr/>
        </p:nvCxnSpPr>
        <p:spPr>
          <a:xfrm rot="5400000" flipV="1">
            <a:off x="6827838" y="2265363"/>
            <a:ext cx="727075" cy="1439862"/>
          </a:xfrm>
          <a:prstGeom prst="curvedConnector3">
            <a:avLst>
              <a:gd name="adj1" fmla="val -2947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87" name="AutoShape 31"/>
          <p:cNvCxnSpPr>
            <a:stCxn id="915484" idx="6"/>
            <a:endCxn id="915478" idx="6"/>
          </p:cNvCxnSpPr>
          <p:nvPr/>
        </p:nvCxnSpPr>
        <p:spPr>
          <a:xfrm rot="10800000" flipH="1" flipV="1">
            <a:off x="6386513" y="2708275"/>
            <a:ext cx="720725" cy="1439863"/>
          </a:xfrm>
          <a:prstGeom prst="curvedConnector3">
            <a:avLst>
              <a:gd name="adj1" fmla="val -29954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15488" name="Oval 32"/>
          <p:cNvSpPr>
            <a:spLocks noChangeAspect="1" noChangeArrowheads="1"/>
          </p:cNvSpPr>
          <p:nvPr/>
        </p:nvSpPr>
        <p:spPr bwMode="auto">
          <a:xfrm flipH="1">
            <a:off x="6024563" y="5099050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89" name="Oval 33"/>
          <p:cNvSpPr>
            <a:spLocks noChangeAspect="1" noChangeArrowheads="1"/>
          </p:cNvSpPr>
          <p:nvPr/>
        </p:nvSpPr>
        <p:spPr bwMode="auto">
          <a:xfrm flipH="1">
            <a:off x="6743700" y="5099050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90" name="Oval 34"/>
          <p:cNvSpPr>
            <a:spLocks noChangeAspect="1" noChangeArrowheads="1"/>
          </p:cNvSpPr>
          <p:nvPr/>
        </p:nvSpPr>
        <p:spPr bwMode="auto">
          <a:xfrm flipH="1">
            <a:off x="6024563" y="5819775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91" name="Oval 35"/>
          <p:cNvSpPr>
            <a:spLocks noChangeAspect="1" noChangeArrowheads="1"/>
          </p:cNvSpPr>
          <p:nvPr/>
        </p:nvSpPr>
        <p:spPr bwMode="auto">
          <a:xfrm flipH="1">
            <a:off x="6743700" y="5819775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92" name="Oval 36"/>
          <p:cNvSpPr>
            <a:spLocks noChangeAspect="1" noChangeArrowheads="1"/>
          </p:cNvSpPr>
          <p:nvPr/>
        </p:nvSpPr>
        <p:spPr bwMode="auto">
          <a:xfrm flipH="1">
            <a:off x="6384925" y="545941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493" name="AutoShape 37"/>
          <p:cNvCxnSpPr>
            <a:stCxn id="915488" idx="3"/>
            <a:endCxn id="915492" idx="7"/>
          </p:cNvCxnSpPr>
          <p:nvPr/>
        </p:nvCxnSpPr>
        <p:spPr>
          <a:xfrm>
            <a:off x="6148388" y="5235575"/>
            <a:ext cx="258762" cy="2301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94" name="AutoShape 38"/>
          <p:cNvCxnSpPr>
            <a:stCxn id="915492" idx="3"/>
            <a:endCxn id="915491" idx="7"/>
          </p:cNvCxnSpPr>
          <p:nvPr/>
        </p:nvCxnSpPr>
        <p:spPr>
          <a:xfrm>
            <a:off x="6508750" y="5595938"/>
            <a:ext cx="257175" cy="2301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95" name="AutoShape 39"/>
          <p:cNvCxnSpPr>
            <a:stCxn id="915489" idx="5"/>
            <a:endCxn id="915492" idx="1"/>
          </p:cNvCxnSpPr>
          <p:nvPr/>
        </p:nvCxnSpPr>
        <p:spPr>
          <a:xfrm flipH="1">
            <a:off x="6508750" y="5235575"/>
            <a:ext cx="257175" cy="2301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96" name="AutoShape 40"/>
          <p:cNvCxnSpPr>
            <a:stCxn id="915492" idx="5"/>
            <a:endCxn id="915490" idx="1"/>
          </p:cNvCxnSpPr>
          <p:nvPr/>
        </p:nvCxnSpPr>
        <p:spPr>
          <a:xfrm flipH="1">
            <a:off x="6148388" y="5595938"/>
            <a:ext cx="258762" cy="2301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97" name="AutoShape 41"/>
          <p:cNvCxnSpPr>
            <a:stCxn id="915489" idx="4"/>
            <a:endCxn id="915491" idx="0"/>
          </p:cNvCxnSpPr>
          <p:nvPr/>
        </p:nvCxnSpPr>
        <p:spPr>
          <a:xfrm>
            <a:off x="6816725" y="5257800"/>
            <a:ext cx="0" cy="5476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98" name="AutoShape 42"/>
          <p:cNvCxnSpPr>
            <a:stCxn id="915488" idx="4"/>
            <a:endCxn id="915490" idx="0"/>
          </p:cNvCxnSpPr>
          <p:nvPr/>
        </p:nvCxnSpPr>
        <p:spPr>
          <a:xfrm>
            <a:off x="6097588" y="5257800"/>
            <a:ext cx="0" cy="5476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499" name="AutoShape 43"/>
          <p:cNvCxnSpPr>
            <a:stCxn id="915488" idx="2"/>
            <a:endCxn id="915489" idx="6"/>
          </p:cNvCxnSpPr>
          <p:nvPr/>
        </p:nvCxnSpPr>
        <p:spPr>
          <a:xfrm>
            <a:off x="6184900" y="5170488"/>
            <a:ext cx="54610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00" name="AutoShape 44"/>
          <p:cNvCxnSpPr>
            <a:stCxn id="915490" idx="2"/>
            <a:endCxn id="915491" idx="6"/>
          </p:cNvCxnSpPr>
          <p:nvPr/>
        </p:nvCxnSpPr>
        <p:spPr>
          <a:xfrm>
            <a:off x="6184900" y="5891213"/>
            <a:ext cx="54610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01" name="AutoShape 45"/>
          <p:cNvCxnSpPr>
            <a:stCxn id="915488" idx="0"/>
            <a:endCxn id="915491" idx="2"/>
          </p:cNvCxnSpPr>
          <p:nvPr/>
        </p:nvCxnSpPr>
        <p:spPr>
          <a:xfrm rot="5400000" flipV="1">
            <a:off x="6097588" y="5084763"/>
            <a:ext cx="806450" cy="806450"/>
          </a:xfrm>
          <a:prstGeom prst="curvedConnector4">
            <a:avLst>
              <a:gd name="adj1" fmla="val -26574"/>
              <a:gd name="adj2" fmla="val 126181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02" name="AutoShape 46"/>
          <p:cNvCxnSpPr>
            <a:stCxn id="915489" idx="0"/>
            <a:endCxn id="915490" idx="6"/>
          </p:cNvCxnSpPr>
          <p:nvPr/>
        </p:nvCxnSpPr>
        <p:spPr>
          <a:xfrm rot="-5400000" flipH="1" flipV="1">
            <a:off x="6010275" y="5084763"/>
            <a:ext cx="806450" cy="804862"/>
          </a:xfrm>
          <a:prstGeom prst="curvedConnector4">
            <a:avLst>
              <a:gd name="adj1" fmla="val -26574"/>
              <a:gd name="adj2" fmla="val 126824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15503" name="Oval 47"/>
          <p:cNvSpPr>
            <a:spLocks noChangeAspect="1" noChangeArrowheads="1"/>
          </p:cNvSpPr>
          <p:nvPr/>
        </p:nvSpPr>
        <p:spPr bwMode="auto">
          <a:xfrm flipH="1">
            <a:off x="7478713" y="5100638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04" name="Oval 48"/>
          <p:cNvSpPr>
            <a:spLocks noChangeAspect="1" noChangeArrowheads="1"/>
          </p:cNvSpPr>
          <p:nvPr/>
        </p:nvSpPr>
        <p:spPr bwMode="auto">
          <a:xfrm flipH="1">
            <a:off x="7478713" y="5461000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05" name="Oval 49"/>
          <p:cNvSpPr>
            <a:spLocks noChangeAspect="1" noChangeArrowheads="1"/>
          </p:cNvSpPr>
          <p:nvPr/>
        </p:nvSpPr>
        <p:spPr bwMode="auto">
          <a:xfrm flipH="1">
            <a:off x="7478713" y="582136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06" name="Oval 50"/>
          <p:cNvSpPr>
            <a:spLocks noChangeAspect="1" noChangeArrowheads="1"/>
          </p:cNvSpPr>
          <p:nvPr/>
        </p:nvSpPr>
        <p:spPr bwMode="auto">
          <a:xfrm flipH="1">
            <a:off x="8199438" y="5100638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07" name="Oval 51"/>
          <p:cNvSpPr>
            <a:spLocks noChangeAspect="1" noChangeArrowheads="1"/>
          </p:cNvSpPr>
          <p:nvPr/>
        </p:nvSpPr>
        <p:spPr bwMode="auto">
          <a:xfrm flipH="1">
            <a:off x="8199438" y="5461000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08" name="Oval 52"/>
          <p:cNvSpPr>
            <a:spLocks noChangeAspect="1" noChangeArrowheads="1"/>
          </p:cNvSpPr>
          <p:nvPr/>
        </p:nvSpPr>
        <p:spPr bwMode="auto">
          <a:xfrm flipH="1">
            <a:off x="8199438" y="582136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509" name="AutoShape 53"/>
          <p:cNvCxnSpPr>
            <a:stCxn id="915503" idx="2"/>
            <a:endCxn id="915506" idx="6"/>
          </p:cNvCxnSpPr>
          <p:nvPr/>
        </p:nvCxnSpPr>
        <p:spPr>
          <a:xfrm>
            <a:off x="7639050" y="5172075"/>
            <a:ext cx="547688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10" name="AutoShape 54"/>
          <p:cNvCxnSpPr>
            <a:stCxn id="915504" idx="2"/>
            <a:endCxn id="915507" idx="6"/>
          </p:cNvCxnSpPr>
          <p:nvPr/>
        </p:nvCxnSpPr>
        <p:spPr>
          <a:xfrm>
            <a:off x="7639050" y="5532438"/>
            <a:ext cx="547688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11" name="AutoShape 55"/>
          <p:cNvCxnSpPr>
            <a:stCxn id="915505" idx="2"/>
            <a:endCxn id="915508" idx="6"/>
          </p:cNvCxnSpPr>
          <p:nvPr/>
        </p:nvCxnSpPr>
        <p:spPr>
          <a:xfrm>
            <a:off x="7639050" y="5892800"/>
            <a:ext cx="547688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12" name="AutoShape 56"/>
          <p:cNvCxnSpPr>
            <a:stCxn id="915503" idx="3"/>
            <a:endCxn id="915507" idx="7"/>
          </p:cNvCxnSpPr>
          <p:nvPr/>
        </p:nvCxnSpPr>
        <p:spPr>
          <a:xfrm>
            <a:off x="7602538" y="5237163"/>
            <a:ext cx="619125" cy="2301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13" name="AutoShape 57"/>
          <p:cNvCxnSpPr>
            <a:stCxn id="915504" idx="3"/>
            <a:endCxn id="915508" idx="7"/>
          </p:cNvCxnSpPr>
          <p:nvPr/>
        </p:nvCxnSpPr>
        <p:spPr>
          <a:xfrm>
            <a:off x="7602538" y="5597525"/>
            <a:ext cx="619125" cy="2301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14" name="AutoShape 58"/>
          <p:cNvCxnSpPr>
            <a:stCxn id="915504" idx="1"/>
            <a:endCxn id="915506" idx="5"/>
          </p:cNvCxnSpPr>
          <p:nvPr/>
        </p:nvCxnSpPr>
        <p:spPr>
          <a:xfrm flipV="1">
            <a:off x="7602538" y="5237163"/>
            <a:ext cx="619125" cy="2301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15" name="AutoShape 59"/>
          <p:cNvCxnSpPr>
            <a:stCxn id="915505" idx="1"/>
            <a:endCxn id="915507" idx="5"/>
          </p:cNvCxnSpPr>
          <p:nvPr/>
        </p:nvCxnSpPr>
        <p:spPr>
          <a:xfrm flipV="1">
            <a:off x="7602538" y="5597525"/>
            <a:ext cx="619125" cy="2301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16" name="AutoShape 60"/>
          <p:cNvCxnSpPr>
            <a:stCxn id="915503" idx="3"/>
            <a:endCxn id="915508" idx="7"/>
          </p:cNvCxnSpPr>
          <p:nvPr/>
        </p:nvCxnSpPr>
        <p:spPr>
          <a:xfrm>
            <a:off x="7602538" y="5237163"/>
            <a:ext cx="619125" cy="5905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5517" name="AutoShape 61"/>
          <p:cNvCxnSpPr>
            <a:stCxn id="915505" idx="1"/>
            <a:endCxn id="915506" idx="5"/>
          </p:cNvCxnSpPr>
          <p:nvPr/>
        </p:nvCxnSpPr>
        <p:spPr>
          <a:xfrm flipV="1">
            <a:off x="7602538" y="5237163"/>
            <a:ext cx="619125" cy="5905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154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154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15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15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154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154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154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3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4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154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915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15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15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15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154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15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154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915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8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9154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3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915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69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154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15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15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915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15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9154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9154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915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15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154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915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915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915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154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915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15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154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915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915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915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300" fill="hold"/>
                                        <p:tgtEl>
                                          <p:spTgt spid="9154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915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15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9154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9154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9154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4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915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9154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9154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9154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915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915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6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15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9154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9154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9154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915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915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9154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915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9154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9154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8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154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9154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9154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79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9154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9154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9154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80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9154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9154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9154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81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915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9154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9154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82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9154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915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915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9154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915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9154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9154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84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915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9154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154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85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9154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9154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154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87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9154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9154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9154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9154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300" fill="hold"/>
                                        <p:tgtEl>
                                          <p:spTgt spid="9154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300" fill="hold"/>
                                        <p:tgtEl>
                                          <p:spTgt spid="9154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9154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88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154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915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915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915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300" fill="hold"/>
                                        <p:tgtEl>
                                          <p:spTgt spid="915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9154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9154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89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9154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915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915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915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300" fill="hold"/>
                                        <p:tgtEl>
                                          <p:spTgt spid="915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9154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9154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0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9154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915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915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9154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300" fill="hold"/>
                                        <p:tgtEl>
                                          <p:spTgt spid="9154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300" fill="hold"/>
                                        <p:tgtEl>
                                          <p:spTgt spid="9154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9154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1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9154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915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915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915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300" fill="hold"/>
                                        <p:tgtEl>
                                          <p:spTgt spid="915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9154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9154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2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9154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9154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9154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3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9154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9154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9154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4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9154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9154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9154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5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9154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300" fill="hold"/>
                                        <p:tgtEl>
                                          <p:spTgt spid="9154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9154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6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9154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9154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9154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7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9154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9154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9154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8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915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9154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9154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499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9155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915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915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0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915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9155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9155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1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9155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915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9155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2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9155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915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915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9155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300" fill="hold"/>
                                        <p:tgtEl>
                                          <p:spTgt spid="9155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915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915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3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9155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9155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9155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9155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300" fill="hold"/>
                                        <p:tgtEl>
                                          <p:spTgt spid="9155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9155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9155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4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9155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915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915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9155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0" dur="300" fill="hold"/>
                                        <p:tgtEl>
                                          <p:spTgt spid="9155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9155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9155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5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915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915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915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300" fill="hold"/>
                                        <p:tgtEl>
                                          <p:spTgt spid="9155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300" fill="hold"/>
                                        <p:tgtEl>
                                          <p:spTgt spid="9155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915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915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6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9155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300" fill="hold"/>
                                        <p:tgtEl>
                                          <p:spTgt spid="915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915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300" fill="hold"/>
                                        <p:tgtEl>
                                          <p:spTgt spid="9155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300" fill="hold"/>
                                        <p:tgtEl>
                                          <p:spTgt spid="9155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9155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9155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7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915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300" fill="hold"/>
                                        <p:tgtEl>
                                          <p:spTgt spid="915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915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300" fill="hold"/>
                                        <p:tgtEl>
                                          <p:spTgt spid="915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300" fill="hold"/>
                                        <p:tgtEl>
                                          <p:spTgt spid="9155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915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915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8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915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915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9155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09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915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9155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9155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10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915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300" fill="hold"/>
                                        <p:tgtEl>
                                          <p:spTgt spid="9155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9155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11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915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915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9155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12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9155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9155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9155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13"/>
                  </p:tgtEl>
                </p:cond>
              </p:nextCondLst>
            </p:seq>
            <p:seq concurrent="1" nextAc="seek">
              <p:cTn id="440" restart="whenNotActive" fill="hold" evtFilter="cancelBubble" nodeType="interactiveSeq">
                <p:stCondLst>
                  <p:cond evt="onClick" delay="0">
                    <p:tgtEl>
                      <p:spTgt spid="9155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1" fill="hold">
                      <p:stCondLst>
                        <p:cond delay="0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300" fill="hold"/>
                                        <p:tgtEl>
                                          <p:spTgt spid="9155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9155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14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9155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9155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9155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15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9155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9155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9155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16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9155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9155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9155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5517"/>
                  </p:tgtEl>
                </p:cond>
              </p:nextCondLst>
            </p:seq>
          </p:childTnLst>
        </p:cTn>
      </p:par>
    </p:tnLst>
    <p:bldLst>
      <p:bldP spid="915460" grpId="0" bldLvl="0" animBg="1"/>
      <p:bldP spid="915462" grpId="0" bldLvl="0" animBg="1"/>
      <p:bldP spid="915463" grpId="0" bldLvl="0" animBg="1"/>
      <p:bldP spid="915464" grpId="0" bldLvl="0" animBg="1"/>
      <p:bldP spid="915469" grpId="0" bldLvl="0" animBg="1"/>
      <p:bldP spid="915471" grpId="0" bldLvl="0" animBg="1"/>
      <p:bldP spid="915472" grpId="0" bldLvl="0" animBg="1"/>
      <p:bldP spid="915473" grpId="0" bldLvl="0" animBg="1"/>
      <p:bldP spid="915478" grpId="0" bldLvl="0" animBg="1"/>
      <p:bldP spid="915484" grpId="0" bldLvl="0" animBg="1"/>
      <p:bldP spid="915488" grpId="0" bldLvl="0" animBg="1"/>
      <p:bldP spid="915489" grpId="0" bldLvl="0" animBg="1"/>
      <p:bldP spid="915490" grpId="0" bldLvl="0" animBg="1"/>
      <p:bldP spid="915491" grpId="0" bldLvl="0" animBg="1"/>
      <p:bldP spid="915492" grpId="0" bldLvl="0" animBg="1"/>
      <p:bldP spid="915503" grpId="0" bldLvl="0" animBg="1"/>
      <p:bldP spid="915504" grpId="0" bldLvl="0" animBg="1"/>
      <p:bldP spid="915505" grpId="0" bldLvl="0" animBg="1"/>
      <p:bldP spid="915506" grpId="0" bldLvl="0" animBg="1"/>
      <p:bldP spid="915507" grpId="0" bldLvl="0" animBg="1"/>
      <p:bldP spid="915508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1-2</a:t>
            </a:r>
            <a:r>
              <a:rPr lang="zh-CN" altLang="en-US" smtClean="0"/>
              <a:t>：邻接压缩表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图较为“稀疏”，邻接矩阵空间浪费</a:t>
            </a:r>
            <a:endParaRPr lang="zh-CN" altLang="en-US" smtClean="0"/>
          </a:p>
          <a:p>
            <a:r>
              <a:rPr lang="zh-CN" altLang="en-US" smtClean="0"/>
              <a:t>邻接压缩表，</a:t>
            </a:r>
            <a:r>
              <a:rPr lang="en-US" altLang="zh-CN" smtClean="0">
                <a:solidFill>
                  <a:schemeClr val="hlink"/>
                </a:solidFill>
              </a:rPr>
              <a:t>packed-adjacency-list</a:t>
            </a:r>
            <a:endParaRPr lang="en-US" altLang="zh-CN" smtClean="0">
              <a:solidFill>
                <a:schemeClr val="hlink"/>
              </a:solidFill>
            </a:endParaRPr>
          </a:p>
          <a:p>
            <a:pPr lvl="1"/>
            <a:r>
              <a:rPr lang="zh-CN" altLang="en-US" smtClean="0"/>
              <a:t>使用一维数组</a:t>
            </a:r>
            <a:r>
              <a:rPr lang="en-US" altLang="zh-CN" smtClean="0"/>
              <a:t>h[1:n+1]</a:t>
            </a:r>
            <a:r>
              <a:rPr lang="zh-CN" altLang="en-US" smtClean="0"/>
              <a:t>，</a:t>
            </a:r>
            <a:r>
              <a:rPr lang="en-US" altLang="zh-CN" i="1" smtClean="0">
                <a:cs typeface="+mn-lt"/>
              </a:rPr>
              <a:t>l</a:t>
            </a:r>
            <a:r>
              <a:rPr lang="en-US" altLang="zh-CN" smtClean="0"/>
              <a:t>[0:x]</a:t>
            </a:r>
            <a:endParaRPr lang="en-US" altLang="zh-CN" smtClean="0"/>
          </a:p>
          <a:p>
            <a:pPr lvl="1"/>
            <a:r>
              <a:rPr lang="zh-CN" altLang="en-US" smtClean="0"/>
              <a:t>有向图：</a:t>
            </a:r>
            <a:r>
              <a:rPr lang="en-US" altLang="zh-CN" smtClean="0"/>
              <a:t>x=e-1</a:t>
            </a:r>
            <a:r>
              <a:rPr lang="zh-CN" altLang="en-US" smtClean="0"/>
              <a:t>；无向图：</a:t>
            </a:r>
            <a:r>
              <a:rPr lang="en-US" altLang="zh-CN" smtClean="0"/>
              <a:t>x=2e-1</a:t>
            </a:r>
            <a:endParaRPr lang="en-US" altLang="zh-CN" smtClean="0"/>
          </a:p>
          <a:p>
            <a:pPr lvl="1"/>
            <a:r>
              <a:rPr lang="en-US" altLang="zh-CN" i="1" smtClean="0">
                <a:cs typeface="+mn-lt"/>
              </a:rPr>
              <a:t>l</a:t>
            </a:r>
            <a:r>
              <a:rPr lang="zh-CN" altLang="en-US" smtClean="0"/>
              <a:t>：保存邻接顶点集合</a:t>
            </a:r>
            <a:br>
              <a:rPr lang="zh-CN" altLang="en-US" smtClean="0"/>
            </a:br>
            <a:r>
              <a:rPr lang="zh-CN" altLang="en-US" smtClean="0"/>
              <a:t>顶点</a:t>
            </a:r>
            <a:r>
              <a:rPr lang="en-US" altLang="zh-CN" smtClean="0"/>
              <a:t>1</a:t>
            </a:r>
            <a:r>
              <a:rPr lang="zh-CN" altLang="en-US" smtClean="0"/>
              <a:t>的邻接顶点，顶点</a:t>
            </a:r>
            <a:r>
              <a:rPr lang="en-US" altLang="zh-CN" smtClean="0"/>
              <a:t>2</a:t>
            </a:r>
            <a:r>
              <a:rPr lang="zh-CN" altLang="en-US" smtClean="0"/>
              <a:t>的邻接顶点，</a:t>
            </a:r>
            <a:r>
              <a:rPr lang="en-US" altLang="zh-CN" smtClean="0"/>
              <a:t>...</a:t>
            </a:r>
            <a:endParaRPr lang="en-US" altLang="zh-CN" smtClean="0"/>
          </a:p>
          <a:p>
            <a:pPr lvl="1"/>
            <a:r>
              <a:rPr lang="en-US" altLang="zh-CN" smtClean="0"/>
              <a:t>h[i]</a:t>
            </a:r>
            <a:r>
              <a:rPr lang="zh-CN" altLang="en-US" smtClean="0"/>
              <a:t>：顶点</a:t>
            </a:r>
            <a:r>
              <a:rPr lang="en-US" altLang="zh-CN" smtClean="0"/>
              <a:t>i</a:t>
            </a:r>
            <a:r>
              <a:rPr lang="zh-CN" altLang="en-US" smtClean="0"/>
              <a:t>邻接顶点集合在</a:t>
            </a:r>
            <a:r>
              <a:rPr lang="en-US" altLang="zh-CN" i="1" smtClean="0">
                <a:cs typeface="+mn-lt"/>
              </a:rPr>
              <a:t>l</a:t>
            </a:r>
            <a:r>
              <a:rPr lang="zh-CN" altLang="en-US" smtClean="0"/>
              <a:t>中的起始位置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邻接压缩表示例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1006176" name="Oval 608"/>
          <p:cNvSpPr>
            <a:spLocks noChangeArrowheads="1"/>
          </p:cNvSpPr>
          <p:nvPr/>
        </p:nvSpPr>
        <p:spPr bwMode="auto">
          <a:xfrm>
            <a:off x="1603058" y="1688783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77" name="AutoShape 609"/>
          <p:cNvCxnSpPr>
            <a:stCxn id="1006179" idx="1"/>
            <a:endCxn id="1006176" idx="5"/>
          </p:cNvCxnSpPr>
          <p:nvPr/>
        </p:nvCxnSpPr>
        <p:spPr>
          <a:xfrm flipH="1" flipV="1">
            <a:off x="1849120" y="1935480"/>
            <a:ext cx="516890" cy="51498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6178" name="Oval 610"/>
          <p:cNvSpPr>
            <a:spLocks noChangeArrowheads="1"/>
          </p:cNvSpPr>
          <p:nvPr/>
        </p:nvSpPr>
        <p:spPr bwMode="auto">
          <a:xfrm>
            <a:off x="882333" y="240792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79" name="Oval 611"/>
          <p:cNvSpPr>
            <a:spLocks noChangeArrowheads="1"/>
          </p:cNvSpPr>
          <p:nvPr/>
        </p:nvSpPr>
        <p:spPr bwMode="auto">
          <a:xfrm>
            <a:off x="2323783" y="240792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80" name="Oval 612"/>
          <p:cNvSpPr>
            <a:spLocks noChangeArrowheads="1"/>
          </p:cNvSpPr>
          <p:nvPr/>
        </p:nvSpPr>
        <p:spPr bwMode="auto">
          <a:xfrm>
            <a:off x="1603058" y="312864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81" name="AutoShape 613"/>
          <p:cNvCxnSpPr>
            <a:stCxn id="1006180" idx="1"/>
            <a:endCxn id="1006178" idx="5"/>
          </p:cNvCxnSpPr>
          <p:nvPr/>
        </p:nvCxnSpPr>
        <p:spPr>
          <a:xfrm flipH="1" flipV="1">
            <a:off x="1139825" y="2654300"/>
            <a:ext cx="516890" cy="51689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06219" name="AutoShape 651"/>
          <p:cNvCxnSpPr>
            <a:stCxn id="1006178" idx="6"/>
            <a:endCxn id="1006179" idx="2"/>
          </p:cNvCxnSpPr>
          <p:nvPr/>
        </p:nvCxnSpPr>
        <p:spPr>
          <a:xfrm>
            <a:off x="1181418" y="2552383"/>
            <a:ext cx="115379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06220" name="AutoShape 652"/>
          <p:cNvCxnSpPr>
            <a:stCxn id="1006178" idx="7"/>
            <a:endCxn id="1006176" idx="3"/>
          </p:cNvCxnSpPr>
          <p:nvPr/>
        </p:nvCxnSpPr>
        <p:spPr>
          <a:xfrm flipV="1">
            <a:off x="1139508" y="1935480"/>
            <a:ext cx="516890" cy="51498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graphicFrame>
        <p:nvGraphicFramePr>
          <p:cNvPr id="3" name="Group 64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82333" y="3669030"/>
          <a:ext cx="1954213" cy="1804989"/>
        </p:xfrm>
        <a:graphic>
          <a:graphicData uri="http://schemas.openxmlformats.org/drawingml/2006/table">
            <a:tbl>
              <a:tblPr/>
              <a:tblGrid>
                <a:gridCol w="390525"/>
                <a:gridCol w="411162"/>
                <a:gridCol w="371475"/>
                <a:gridCol w="390525"/>
                <a:gridCol w="390525"/>
              </a:tblGrid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331970" y="2552700"/>
          <a:ext cx="4920615" cy="1793240"/>
        </p:xfrm>
        <a:graphic>
          <a:graphicData uri="http://schemas.openxmlformats.org/drawingml/2006/table">
            <a:tbl>
              <a:tblPr/>
              <a:tblGrid>
                <a:gridCol w="499602"/>
                <a:gridCol w="524737"/>
                <a:gridCol w="475240"/>
                <a:gridCol w="475241"/>
                <a:gridCol w="475240"/>
                <a:gridCol w="475241"/>
              </a:tblGrid>
              <a:tr h="35814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331970" y="2927350"/>
            <a:ext cx="563880" cy="612140"/>
            <a:chOff x="4986" y="5006"/>
            <a:chExt cx="888" cy="964"/>
          </a:xfrm>
        </p:grpSpPr>
        <p:sp>
          <p:nvSpPr>
            <p:cNvPr id="5" name="文本框 4"/>
            <p:cNvSpPr txBox="1"/>
            <p:nvPr/>
          </p:nvSpPr>
          <p:spPr>
            <a:xfrm>
              <a:off x="4986" y="5390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h[</a:t>
              </a:r>
              <a:r>
                <a:rPr lang="en-US" altLang="zh-CN" u="sng">
                  <a:solidFill>
                    <a:srgbClr val="C00000"/>
                  </a:solidFill>
                  <a:effectLst/>
                </a:rPr>
                <a:t>1</a:t>
              </a:r>
              <a:r>
                <a:rPr lang="en-US" altLang="zh-CN"/>
                <a:t>]</a:t>
              </a:r>
              <a:endParaRPr lang="en-US" altLang="zh-CN"/>
            </a:p>
          </p:txBody>
        </p:sp>
        <p:cxnSp>
          <p:nvCxnSpPr>
            <p:cNvPr id="6" name="直接箭头连接符 5"/>
            <p:cNvCxnSpPr>
              <a:stCxn id="5" idx="0"/>
            </p:cNvCxnSpPr>
            <p:nvPr/>
          </p:nvCxnSpPr>
          <p:spPr>
            <a:xfrm flipH="1" flipV="1">
              <a:off x="5409" y="5006"/>
              <a:ext cx="21" cy="38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13300" y="2940050"/>
            <a:ext cx="563880" cy="612140"/>
            <a:chOff x="4986" y="5006"/>
            <a:chExt cx="888" cy="964"/>
          </a:xfrm>
        </p:grpSpPr>
        <p:sp>
          <p:nvSpPr>
            <p:cNvPr id="9" name="文本框 8"/>
            <p:cNvSpPr txBox="1"/>
            <p:nvPr/>
          </p:nvSpPr>
          <p:spPr>
            <a:xfrm>
              <a:off x="4986" y="5390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h[</a:t>
              </a:r>
              <a:r>
                <a:rPr lang="en-US" altLang="zh-CN" u="sng">
                  <a:solidFill>
                    <a:srgbClr val="C00000"/>
                  </a:solidFill>
                </a:rPr>
                <a:t>2</a:t>
              </a:r>
              <a:r>
                <a:rPr lang="en-US" altLang="zh-CN"/>
                <a:t>]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9" idx="0"/>
            </p:cNvCxnSpPr>
            <p:nvPr/>
          </p:nvCxnSpPr>
          <p:spPr>
            <a:xfrm flipH="1" flipV="1">
              <a:off x="5409" y="5006"/>
              <a:ext cx="21" cy="38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277610" y="2929890"/>
            <a:ext cx="563880" cy="612140"/>
            <a:chOff x="4986" y="5006"/>
            <a:chExt cx="888" cy="964"/>
          </a:xfrm>
        </p:grpSpPr>
        <p:sp>
          <p:nvSpPr>
            <p:cNvPr id="12" name="文本框 11"/>
            <p:cNvSpPr txBox="1"/>
            <p:nvPr/>
          </p:nvSpPr>
          <p:spPr>
            <a:xfrm>
              <a:off x="4986" y="5390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h[</a:t>
              </a:r>
              <a:r>
                <a:rPr lang="en-US" altLang="zh-CN" u="sng">
                  <a:solidFill>
                    <a:srgbClr val="C00000"/>
                  </a:solidFill>
                </a:rPr>
                <a:t>3</a:t>
              </a:r>
              <a:r>
                <a:rPr lang="en-US" altLang="zh-CN"/>
                <a:t>]</a:t>
              </a:r>
              <a:endParaRPr lang="en-US" altLang="zh-CN"/>
            </a:p>
          </p:txBody>
        </p:sp>
        <p:cxnSp>
          <p:nvCxnSpPr>
            <p:cNvPr id="13" name="直接箭头连接符 12"/>
            <p:cNvCxnSpPr>
              <a:stCxn id="12" idx="0"/>
            </p:cNvCxnSpPr>
            <p:nvPr/>
          </p:nvCxnSpPr>
          <p:spPr>
            <a:xfrm flipH="1" flipV="1">
              <a:off x="5409" y="5006"/>
              <a:ext cx="21" cy="38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747510" y="2919730"/>
            <a:ext cx="563880" cy="612140"/>
            <a:chOff x="4986" y="5006"/>
            <a:chExt cx="888" cy="964"/>
          </a:xfrm>
        </p:grpSpPr>
        <p:sp>
          <p:nvSpPr>
            <p:cNvPr id="15" name="文本框 14"/>
            <p:cNvSpPr txBox="1"/>
            <p:nvPr/>
          </p:nvSpPr>
          <p:spPr>
            <a:xfrm>
              <a:off x="4986" y="5390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h[</a:t>
              </a:r>
              <a:r>
                <a:rPr lang="en-US" altLang="zh-CN" u="sng">
                  <a:solidFill>
                    <a:srgbClr val="C00000"/>
                  </a:solidFill>
                </a:rPr>
                <a:t>4</a:t>
              </a:r>
              <a:r>
                <a:rPr lang="en-US" altLang="zh-CN"/>
                <a:t>]</a:t>
              </a:r>
              <a:endParaRPr lang="en-US" altLang="zh-CN"/>
            </a:p>
          </p:txBody>
        </p:sp>
        <p:cxnSp>
          <p:nvCxnSpPr>
            <p:cNvPr id="16" name="直接箭头连接符 15"/>
            <p:cNvCxnSpPr>
              <a:stCxn id="15" idx="0"/>
            </p:cNvCxnSpPr>
            <p:nvPr/>
          </p:nvCxnSpPr>
          <p:spPr>
            <a:xfrm flipH="1" flipV="1">
              <a:off x="5409" y="5006"/>
              <a:ext cx="21" cy="38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227570" y="2919730"/>
            <a:ext cx="563880" cy="612140"/>
            <a:chOff x="4986" y="5006"/>
            <a:chExt cx="888" cy="964"/>
          </a:xfrm>
        </p:grpSpPr>
        <p:sp>
          <p:nvSpPr>
            <p:cNvPr id="18" name="文本框 17"/>
            <p:cNvSpPr txBox="1"/>
            <p:nvPr/>
          </p:nvSpPr>
          <p:spPr>
            <a:xfrm>
              <a:off x="4986" y="5390"/>
              <a:ext cx="8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h[</a:t>
              </a:r>
              <a:r>
                <a:rPr lang="en-US" altLang="zh-CN" u="sng">
                  <a:solidFill>
                    <a:srgbClr val="C00000"/>
                  </a:solidFill>
                </a:rPr>
                <a:t>5</a:t>
              </a:r>
              <a:r>
                <a:rPr lang="en-US" altLang="zh-CN"/>
                <a:t>]</a:t>
              </a:r>
              <a:endParaRPr lang="en-US" altLang="zh-CN"/>
            </a:p>
          </p:txBody>
        </p:sp>
        <p:cxnSp>
          <p:nvCxnSpPr>
            <p:cNvPr id="19" name="直接箭头连接符 18"/>
            <p:cNvCxnSpPr>
              <a:stCxn id="18" idx="0"/>
            </p:cNvCxnSpPr>
            <p:nvPr/>
          </p:nvCxnSpPr>
          <p:spPr>
            <a:xfrm flipH="1" flipV="1">
              <a:off x="5409" y="5006"/>
              <a:ext cx="21" cy="38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4365625" y="3669030"/>
            <a:ext cx="145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h=[0,1,4,5,6]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</a:t>
            </a:r>
            <a:endParaRPr lang="zh-CN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数组元素的压缩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h</a:t>
            </a:r>
            <a:r>
              <a:rPr lang="zh-CN" altLang="en-US" dirty="0" smtClean="0"/>
              <a:t>：取值范围</a:t>
            </a:r>
            <a:r>
              <a:rPr lang="en-US" altLang="zh-CN" dirty="0" smtClean="0"/>
              <a:t>0~2e</a:t>
            </a:r>
            <a:r>
              <a:rPr lang="zh-CN" altLang="en-US" dirty="0" smtClean="0"/>
              <a:t>，                        位即可</a:t>
            </a:r>
            <a:endParaRPr lang="zh-CN" altLang="en-US" dirty="0" smtClean="0"/>
          </a:p>
          <a:p>
            <a:pPr lvl="1"/>
            <a:r>
              <a:rPr lang="en-US" altLang="zh-CN" i="1" dirty="0" smtClean="0"/>
              <a:t>l</a:t>
            </a:r>
            <a:r>
              <a:rPr lang="zh-CN" altLang="en-US" dirty="0" smtClean="0"/>
              <a:t>：取值范围</a:t>
            </a:r>
            <a:r>
              <a:rPr lang="en-US" altLang="zh-CN" dirty="0" smtClean="0"/>
              <a:t>1~n</a:t>
            </a:r>
            <a:r>
              <a:rPr lang="zh-CN" altLang="en-US" smtClean="0"/>
              <a:t>，               </a:t>
            </a:r>
            <a:r>
              <a:rPr lang="zh-CN" altLang="en-US" dirty="0" smtClean="0"/>
              <a:t>位即可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总空间：</a:t>
            </a:r>
            <a:endParaRPr lang="zh-CN" altLang="en-US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68612" name="Object 2"/>
          <p:cNvGraphicFramePr>
            <a:graphicFrameLocks noChangeAspect="1"/>
          </p:cNvGraphicFramePr>
          <p:nvPr/>
        </p:nvGraphicFramePr>
        <p:xfrm>
          <a:off x="3293847" y="1912401"/>
          <a:ext cx="1905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1" imgW="862965" imgH="228600" progId="Equation.3">
                  <p:embed/>
                </p:oleObj>
              </mc:Choice>
              <mc:Fallback>
                <p:oleObj name="Equation" r:id="rId1" imgW="862965" imgH="228600" progId="Equation.3">
                  <p:embed/>
                  <p:pic>
                    <p:nvPicPr>
                      <p:cNvPr id="0" name="图片 30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847" y="1912401"/>
                        <a:ext cx="19050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3102362" y="2415594"/>
          <a:ext cx="1120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3" imgW="508000" imgH="228600" progId="Equation.3">
                  <p:embed/>
                </p:oleObj>
              </mc:Choice>
              <mc:Fallback>
                <p:oleObj name="Equation" r:id="rId3" imgW="508000" imgH="228600" progId="Equation.3">
                  <p:embed/>
                  <p:pic>
                    <p:nvPicPr>
                      <p:cNvPr id="0" name="图片 30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362" y="2415594"/>
                        <a:ext cx="1120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4"/>
          <p:cNvGraphicFramePr>
            <a:graphicFrameLocks noChangeAspect="1"/>
          </p:cNvGraphicFramePr>
          <p:nvPr/>
        </p:nvGraphicFramePr>
        <p:xfrm>
          <a:off x="1470025" y="3310255"/>
          <a:ext cx="67802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5" imgW="3073400" imgH="228600" progId="Equation.3">
                  <p:embed/>
                </p:oleObj>
              </mc:Choice>
              <mc:Fallback>
                <p:oleObj name="Equation" r:id="rId5" imgW="3073400" imgH="228600" progId="Equation.3">
                  <p:embed/>
                  <p:pic>
                    <p:nvPicPr>
                      <p:cNvPr id="0" name="图片 30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3310255"/>
                        <a:ext cx="67802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时间复杂性</a:t>
            </a:r>
            <a:endParaRPr lang="zh-CN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</a:t>
            </a:r>
            <a:r>
              <a:rPr lang="zh-CN" altLang="en-US" smtClean="0"/>
              <a:t>远远小于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空间复杂性远优于邻接矩阵</a:t>
            </a:r>
            <a:endParaRPr lang="zh-CN" altLang="en-US" smtClean="0"/>
          </a:p>
          <a:p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的度</a:t>
            </a:r>
            <a:r>
              <a:rPr lang="en-US" altLang="zh-CN" smtClean="0"/>
              <a:t>h[i+1]-h[i]</a:t>
            </a:r>
            <a:r>
              <a:rPr lang="zh-CN" altLang="en-US" smtClean="0"/>
              <a:t>，</a:t>
            </a:r>
            <a:r>
              <a:rPr lang="en-US" altLang="zh-CN" smtClean="0">
                <a:latin typeface="Symbol" panose="05050102010706020507" pitchFamily="18" charset="2"/>
                <a:sym typeface="+mn-ea"/>
              </a:rPr>
              <a:t>Q</a:t>
            </a:r>
            <a:r>
              <a:rPr lang="en-US" altLang="zh-CN" smtClean="0">
                <a:sym typeface="+mn-ea"/>
              </a:rPr>
              <a:t>(1)</a:t>
            </a:r>
            <a:endParaRPr lang="zh-CN" altLang="en-US" smtClean="0"/>
          </a:p>
          <a:p>
            <a:r>
              <a:rPr lang="zh-CN" altLang="en-US" smtClean="0"/>
              <a:t>边总数无向图：</a:t>
            </a:r>
            <a:r>
              <a:rPr lang="en-US" altLang="zh-CN" smtClean="0"/>
              <a:t>h[n+1]/2</a:t>
            </a:r>
            <a:r>
              <a:rPr lang="zh-CN" altLang="en-US" smtClean="0"/>
              <a:t>，有向图：</a:t>
            </a:r>
            <a:r>
              <a:rPr lang="en-US" altLang="zh-CN" smtClean="0">
                <a:sym typeface="+mn-ea"/>
              </a:rPr>
              <a:t>h[n+1]</a:t>
            </a:r>
            <a:r>
              <a:rPr lang="zh-CN" altLang="en-US" smtClean="0"/>
              <a:t>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(1)</a:t>
            </a:r>
            <a:endParaRPr lang="en-US" altLang="zh-CN" smtClean="0"/>
          </a:p>
          <a:p>
            <a:r>
              <a:rPr lang="zh-CN" altLang="en-US" smtClean="0"/>
              <a:t>增加、删除一条边，</a:t>
            </a:r>
            <a:r>
              <a:rPr lang="en-US" altLang="zh-CN" smtClean="0"/>
              <a:t>O(n+e)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zh-CN" altLang="en-US" smtClean="0"/>
              <a:t>关联矩阵</a:t>
            </a:r>
            <a:endParaRPr lang="zh-CN" altLang="en-US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设任意图G=(V,E)，其中顶点集V=v</a:t>
            </a:r>
            <a:r>
              <a:rPr lang="zh-CN" altLang="en-US" baseline="-25000" smtClean="0"/>
              <a:t>1</a:t>
            </a:r>
            <a:r>
              <a:rPr lang="zh-CN" altLang="en-US" smtClean="0"/>
              <a:t>,v</a:t>
            </a:r>
            <a:r>
              <a:rPr lang="zh-CN" altLang="en-US" baseline="-25000" smtClean="0"/>
              <a:t>2</a:t>
            </a:r>
            <a:r>
              <a:rPr lang="zh-CN" altLang="en-US" smtClean="0"/>
              <a:t>,...,v</a:t>
            </a:r>
            <a:r>
              <a:rPr lang="zh-CN" altLang="en-US" baseline="-25000" smtClean="0"/>
              <a:t>n</a:t>
            </a:r>
            <a:r>
              <a:rPr lang="zh-CN" altLang="en-US" smtClean="0"/>
              <a:t>，边集E=e</a:t>
            </a:r>
            <a:r>
              <a:rPr lang="zh-CN" altLang="en-US" baseline="-25000" smtClean="0"/>
              <a:t>1</a:t>
            </a:r>
            <a:r>
              <a:rPr lang="zh-CN" altLang="en-US" smtClean="0"/>
              <a:t>,e</a:t>
            </a:r>
            <a:r>
              <a:rPr lang="zh-CN" altLang="en-US" baseline="-25000" smtClean="0"/>
              <a:t>2</a:t>
            </a:r>
            <a:r>
              <a:rPr lang="zh-CN" altLang="en-US" smtClean="0"/>
              <a:t>,...,e</a:t>
            </a:r>
            <a:r>
              <a:rPr lang="zh-CN" altLang="en-US" baseline="-25000" smtClean="0"/>
              <a:t>ε</a:t>
            </a:r>
            <a:r>
              <a:rPr lang="zh-CN" altLang="en-US" smtClean="0"/>
              <a:t>。用m</a:t>
            </a:r>
            <a:r>
              <a:rPr lang="zh-CN" altLang="en-US" baseline="-25000" smtClean="0"/>
              <a:t>ij</a:t>
            </a:r>
            <a:r>
              <a:rPr lang="zh-CN" altLang="en-US" smtClean="0"/>
              <a:t>表示顶点v</a:t>
            </a:r>
            <a:r>
              <a:rPr lang="zh-CN" altLang="en-US" baseline="-25000" smtClean="0"/>
              <a:t>i</a:t>
            </a:r>
            <a:r>
              <a:rPr lang="zh-CN" altLang="en-US" smtClean="0"/>
              <a:t>与边e</a:t>
            </a:r>
            <a:r>
              <a:rPr lang="zh-CN" altLang="en-US" baseline="-25000" smtClean="0"/>
              <a:t>j</a:t>
            </a:r>
            <a:r>
              <a:rPr lang="zh-CN" altLang="en-US" smtClean="0"/>
              <a:t>关联的次数，可能取值为0,1,</a:t>
            </a:r>
            <a:r>
              <a:rPr lang="en-US" altLang="zh-CN" smtClean="0"/>
              <a:t>-1,</a:t>
            </a:r>
            <a:r>
              <a:rPr lang="zh-CN" altLang="en-US" smtClean="0"/>
              <a:t>称所得矩阵M(G)=(m</a:t>
            </a:r>
            <a:r>
              <a:rPr lang="zh-CN" altLang="en-US" baseline="-25000" smtClean="0"/>
              <a:t>ij</a:t>
            </a:r>
            <a:r>
              <a:rPr lang="zh-CN" altLang="en-US" smtClean="0"/>
              <a:t>)</a:t>
            </a:r>
            <a:r>
              <a:rPr lang="zh-CN" altLang="en-US" baseline="-25000" smtClean="0"/>
              <a:t>n×ε</a:t>
            </a:r>
            <a:r>
              <a:rPr lang="zh-CN" altLang="en-US" smtClean="0"/>
              <a:t>为图G的关联矩阵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745" y="3214370"/>
            <a:ext cx="3181350" cy="1266825"/>
          </a:xfrm>
          <a:prstGeom prst="rect">
            <a:avLst/>
          </a:prstGeom>
        </p:spPr>
      </p:pic>
      <p:graphicFrame>
        <p:nvGraphicFramePr>
          <p:cNvPr id="1006217" name="Group 6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005513" y="4038600"/>
          <a:ext cx="1954212" cy="2526032"/>
        </p:xfrm>
        <a:graphic>
          <a:graphicData uri="http://schemas.openxmlformats.org/drawingml/2006/table">
            <a:tbl>
              <a:tblPr/>
              <a:tblGrid>
                <a:gridCol w="390525"/>
                <a:gridCol w="411480"/>
                <a:gridCol w="371157"/>
                <a:gridCol w="390525"/>
                <a:gridCol w="390525"/>
              </a:tblGrid>
              <a:tr h="36068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1936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6176" name="Oval 608"/>
          <p:cNvSpPr>
            <a:spLocks noChangeArrowheads="1"/>
          </p:cNvSpPr>
          <p:nvPr/>
        </p:nvSpPr>
        <p:spPr bwMode="auto">
          <a:xfrm>
            <a:off x="3892868" y="4438333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77" name="AutoShape 609"/>
          <p:cNvCxnSpPr>
            <a:stCxn id="1006179" idx="1"/>
            <a:endCxn id="1006176" idx="5"/>
          </p:cNvCxnSpPr>
          <p:nvPr/>
        </p:nvCxnSpPr>
        <p:spPr>
          <a:xfrm flipH="1" flipV="1">
            <a:off x="4138930" y="4685030"/>
            <a:ext cx="516890" cy="51498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6178" name="Oval 610"/>
          <p:cNvSpPr>
            <a:spLocks noChangeArrowheads="1"/>
          </p:cNvSpPr>
          <p:nvPr/>
        </p:nvSpPr>
        <p:spPr bwMode="auto">
          <a:xfrm>
            <a:off x="3172143" y="515747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79" name="Oval 611"/>
          <p:cNvSpPr>
            <a:spLocks noChangeArrowheads="1"/>
          </p:cNvSpPr>
          <p:nvPr/>
        </p:nvSpPr>
        <p:spPr bwMode="auto">
          <a:xfrm>
            <a:off x="4613593" y="515747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06180" name="Oval 612"/>
          <p:cNvSpPr>
            <a:spLocks noChangeArrowheads="1"/>
          </p:cNvSpPr>
          <p:nvPr/>
        </p:nvSpPr>
        <p:spPr bwMode="auto">
          <a:xfrm>
            <a:off x="3892868" y="587819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006181" name="AutoShape 613"/>
          <p:cNvCxnSpPr>
            <a:stCxn id="1006180" idx="1"/>
            <a:endCxn id="1006178" idx="5"/>
          </p:cNvCxnSpPr>
          <p:nvPr/>
        </p:nvCxnSpPr>
        <p:spPr>
          <a:xfrm flipH="1" flipV="1">
            <a:off x="3418205" y="5403850"/>
            <a:ext cx="516890" cy="51689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06219" name="AutoShape 651"/>
          <p:cNvCxnSpPr>
            <a:stCxn id="1006178" idx="6"/>
            <a:endCxn id="1006179" idx="2"/>
          </p:cNvCxnSpPr>
          <p:nvPr/>
        </p:nvCxnSpPr>
        <p:spPr>
          <a:xfrm>
            <a:off x="3459798" y="5301933"/>
            <a:ext cx="115379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006220" name="AutoShape 652"/>
          <p:cNvCxnSpPr>
            <a:stCxn id="1006178" idx="7"/>
            <a:endCxn id="1006176" idx="3"/>
          </p:cNvCxnSpPr>
          <p:nvPr/>
        </p:nvCxnSpPr>
        <p:spPr>
          <a:xfrm flipV="1">
            <a:off x="3417888" y="4685030"/>
            <a:ext cx="516890" cy="51498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3</a:t>
            </a:r>
            <a:r>
              <a:rPr lang="zh-CN" altLang="en-US" smtClean="0"/>
              <a:t>：邻接链表</a:t>
            </a:r>
            <a:endParaRPr lang="zh-CN" altLang="en-US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邻接压缩表插入、删除复杂</a:t>
            </a:r>
            <a:endParaRPr lang="zh-CN" altLang="en-US" smtClean="0"/>
          </a:p>
          <a:p>
            <a:r>
              <a:rPr lang="zh-CN" altLang="en-US" smtClean="0"/>
              <a:t>邻接链表（</a:t>
            </a:r>
            <a:r>
              <a:rPr lang="en-US" altLang="zh-CN" smtClean="0">
                <a:solidFill>
                  <a:schemeClr val="hlink"/>
                </a:solidFill>
              </a:rPr>
              <a:t>linked-adjacency-list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lang="zh-CN" altLang="en-US" smtClean="0"/>
              <a:t>邻接表（邻接顶点集合）用链表保存</a:t>
            </a:r>
            <a:endParaRPr lang="zh-CN" altLang="en-US" smtClean="0"/>
          </a:p>
          <a:p>
            <a:pPr lvl="1"/>
            <a:r>
              <a:rPr lang="en-US" altLang="zh-CN" smtClean="0"/>
              <a:t>Chain&lt;int&gt;</a:t>
            </a:r>
            <a:r>
              <a:rPr lang="zh-CN" altLang="en-US" smtClean="0"/>
              <a:t>类型的数组</a:t>
            </a:r>
            <a:r>
              <a:rPr lang="en-US" altLang="zh-CN" smtClean="0"/>
              <a:t>h</a:t>
            </a:r>
            <a:br>
              <a:rPr lang="en-US" altLang="zh-CN" smtClean="0"/>
            </a:br>
            <a:r>
              <a:rPr lang="en-US" altLang="zh-CN" smtClean="0"/>
              <a:t>h[i]——</a:t>
            </a: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的邻接表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7986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smtClean="0">
                <a:sym typeface="+mn-ea"/>
              </a:rPr>
              <a:t>邻接表</a:t>
            </a:r>
            <a:endParaRPr lang="zh-CN" altLang="en-US" smtClean="0">
              <a:sym typeface="+mn-ea"/>
            </a:endParaRPr>
          </a:p>
        </p:txBody>
      </p:sp>
      <p:sp>
        <p:nvSpPr>
          <p:cNvPr id="938039" name="Rectangle 55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如何避免关联矩阵的空间浪费？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1.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将关联矩阵的各行组织为列表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2.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只记录存在的边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等效于，每一顶点v对应于列表</a:t>
            </a:r>
            <a:b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 u | &lt;v, u&gt;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}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38021" name="Rectangle 37"/>
          <p:cNvSpPr>
            <a:spLocks noChangeArrowheads="1"/>
          </p:cNvSpPr>
          <p:nvPr/>
        </p:nvSpPr>
        <p:spPr bwMode="auto">
          <a:xfrm>
            <a:off x="3565525" y="5628958"/>
            <a:ext cx="1150938" cy="24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marL="266700" marR="0" lvl="0" indent="-266700" algn="r" defTabSz="193675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ArcNode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8022" name="Rectangle 38"/>
          <p:cNvSpPr>
            <a:spLocks noChangeArrowheads="1"/>
          </p:cNvSpPr>
          <p:nvPr/>
        </p:nvSpPr>
        <p:spPr bwMode="auto">
          <a:xfrm>
            <a:off x="2052638" y="6041708"/>
            <a:ext cx="1150938" cy="24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marL="266700" marR="0" lvl="0" indent="-266700" algn="ctr" defTabSz="193675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ALGraph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8023" name="Rectangle 39"/>
          <p:cNvSpPr>
            <a:spLocks noChangeArrowheads="1"/>
          </p:cNvSpPr>
          <p:nvPr/>
        </p:nvSpPr>
        <p:spPr bwMode="auto">
          <a:xfrm>
            <a:off x="757238" y="5628958"/>
            <a:ext cx="1150938" cy="24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marL="266700" marR="0" lvl="0" indent="-266700" algn="r" defTabSz="193675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VNode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8040" name="Oval 56"/>
          <p:cNvSpPr>
            <a:spLocks noChangeArrowheads="1"/>
          </p:cNvSpPr>
          <p:nvPr/>
        </p:nvSpPr>
        <p:spPr bwMode="auto">
          <a:xfrm>
            <a:off x="5148263" y="3284538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7416" name="AutoShape 57"/>
          <p:cNvCxnSpPr>
            <a:stCxn id="938040" idx="4"/>
            <a:endCxn id="938042" idx="2"/>
          </p:cNvCxnSpPr>
          <p:nvPr/>
        </p:nvCxnSpPr>
        <p:spPr>
          <a:xfrm rot="-5400000" flipH="1">
            <a:off x="5291138" y="3587750"/>
            <a:ext cx="2362200" cy="2360613"/>
          </a:xfrm>
          <a:prstGeom prst="curvedConnector2">
            <a:avLst/>
          </a:prstGeom>
          <a:ln w="57150" cap="flat" cmpd="sng">
            <a:solidFill>
              <a:srgbClr val="4D4D4D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938042" name="Oval 58"/>
          <p:cNvSpPr>
            <a:spLocks noChangeArrowheads="1"/>
          </p:cNvSpPr>
          <p:nvPr/>
        </p:nvSpPr>
        <p:spPr bwMode="auto">
          <a:xfrm>
            <a:off x="7667625" y="5805488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7418" name="AutoShape 59"/>
          <p:cNvCxnSpPr>
            <a:stCxn id="938046" idx="2"/>
            <a:endCxn id="938040" idx="0"/>
          </p:cNvCxnSpPr>
          <p:nvPr/>
        </p:nvCxnSpPr>
        <p:spPr>
          <a:xfrm rot="-10800000" flipV="1">
            <a:off x="5292725" y="2386013"/>
            <a:ext cx="993775" cy="884237"/>
          </a:xfrm>
          <a:prstGeom prst="curvedConnector2">
            <a:avLst/>
          </a:prstGeom>
          <a:ln w="28575" cap="flat" cmpd="sng">
            <a:solidFill>
              <a:srgbClr val="808080"/>
            </a:solidFill>
            <a:prstDash val="dash"/>
            <a:headEnd type="triangle" w="med" len="med"/>
            <a:tailEnd type="none" w="med" len="med"/>
          </a:ln>
        </p:spPr>
      </p:cxnSp>
      <p:cxnSp>
        <p:nvCxnSpPr>
          <p:cNvPr id="17419" name="AutoShape 60"/>
          <p:cNvCxnSpPr>
            <a:stCxn id="938045" idx="2"/>
            <a:endCxn id="938046" idx="0"/>
          </p:cNvCxnSpPr>
          <p:nvPr/>
        </p:nvCxnSpPr>
        <p:spPr>
          <a:xfrm rot="-10800000" flipV="1">
            <a:off x="6337300" y="1268413"/>
            <a:ext cx="957263" cy="1066800"/>
          </a:xfrm>
          <a:prstGeom prst="curvedConnector2">
            <a:avLst/>
          </a:prstGeom>
          <a:ln w="28575" cap="flat" cmpd="sng">
            <a:solidFill>
              <a:srgbClr val="808080"/>
            </a:solidFill>
            <a:prstDash val="dash"/>
            <a:headEnd type="triangle" w="med" len="med"/>
            <a:tailEnd type="none" w="med" len="med"/>
          </a:ln>
        </p:spPr>
      </p:cxnSp>
      <p:sp>
        <p:nvSpPr>
          <p:cNvPr id="938045" name="Oval 61"/>
          <p:cNvSpPr>
            <a:spLocks noChangeArrowheads="1"/>
          </p:cNvSpPr>
          <p:nvPr/>
        </p:nvSpPr>
        <p:spPr bwMode="auto">
          <a:xfrm>
            <a:off x="7308850" y="1123950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D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8047" name="AutoShape 63"/>
          <p:cNvCxnSpPr>
            <a:stCxn id="938048" idx="0"/>
            <a:endCxn id="938046" idx="5"/>
          </p:cNvCxnSpPr>
          <p:nvPr/>
        </p:nvCxnSpPr>
        <p:spPr>
          <a:xfrm flipH="1" flipV="1">
            <a:off x="6361113" y="2424113"/>
            <a:ext cx="395287" cy="957262"/>
          </a:xfrm>
          <a:prstGeom prst="straightConnector1">
            <a:avLst/>
          </a:prstGeom>
          <a:ln w="28575" cap="flat" cmpd="sng">
            <a:solidFill>
              <a:srgbClr val="808080"/>
            </a:solidFill>
            <a:prstDash val="dash"/>
            <a:headEnd type="triangle" w="med" len="med"/>
            <a:tailEnd type="none" w="med" len="med"/>
          </a:ln>
        </p:spPr>
      </p:cxnSp>
      <p:sp>
        <p:nvSpPr>
          <p:cNvPr id="938050" name="Oval 66"/>
          <p:cNvSpPr>
            <a:spLocks noChangeArrowheads="1"/>
          </p:cNvSpPr>
          <p:nvPr/>
        </p:nvSpPr>
        <p:spPr bwMode="auto">
          <a:xfrm>
            <a:off x="8029575" y="3284538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C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8053" name="AutoShape 69"/>
          <p:cNvCxnSpPr>
            <a:stCxn id="938040" idx="7"/>
            <a:endCxn id="938045" idx="3"/>
          </p:cNvCxnSpPr>
          <p:nvPr/>
        </p:nvCxnSpPr>
        <p:spPr>
          <a:xfrm flipV="1">
            <a:off x="5392738" y="1384300"/>
            <a:ext cx="1958975" cy="1928813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38054" name="AutoShape 70"/>
          <p:cNvSpPr/>
          <p:nvPr/>
        </p:nvSpPr>
        <p:spPr>
          <a:xfrm rot="-2700000">
            <a:off x="5445125" y="2878098"/>
            <a:ext cx="1098628" cy="238203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400" b="1" dirty="0">
                <a:latin typeface="Consolas" panose="020B0609020204030204" pitchFamily="49" charset="0"/>
                <a:ea typeface="黑体" panose="02010609060101010101" charset="-122"/>
              </a:rPr>
              <a:t>A-&gt;firstArc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8046" name="Oval 62"/>
          <p:cNvSpPr>
            <a:spLocks noChangeAspect="1" noChangeArrowheads="1"/>
          </p:cNvSpPr>
          <p:nvPr/>
        </p:nvSpPr>
        <p:spPr bwMode="auto">
          <a:xfrm>
            <a:off x="6300788" y="2349500"/>
            <a:ext cx="71438" cy="714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8055" name="AutoShape 71"/>
          <p:cNvCxnSpPr>
            <a:stCxn id="938040" idx="6"/>
            <a:endCxn id="938050" idx="2"/>
          </p:cNvCxnSpPr>
          <p:nvPr/>
        </p:nvCxnSpPr>
        <p:spPr>
          <a:xfrm>
            <a:off x="5449888" y="3429000"/>
            <a:ext cx="2565400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38048" name="Oval 64"/>
          <p:cNvSpPr>
            <a:spLocks noChangeAspect="1" noChangeArrowheads="1"/>
          </p:cNvSpPr>
          <p:nvPr/>
        </p:nvSpPr>
        <p:spPr bwMode="auto">
          <a:xfrm>
            <a:off x="6719888" y="3395663"/>
            <a:ext cx="71438" cy="714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8059" name="AutoShape 75"/>
          <p:cNvCxnSpPr>
            <a:stCxn id="938058" idx="7"/>
            <a:endCxn id="938048" idx="3"/>
          </p:cNvCxnSpPr>
          <p:nvPr/>
        </p:nvCxnSpPr>
        <p:spPr>
          <a:xfrm flipV="1">
            <a:off x="6503988" y="3470275"/>
            <a:ext cx="227012" cy="1108075"/>
          </a:xfrm>
          <a:prstGeom prst="straightConnector1">
            <a:avLst/>
          </a:prstGeom>
          <a:ln w="28575" cap="flat" cmpd="sng">
            <a:solidFill>
              <a:srgbClr val="808080"/>
            </a:solidFill>
            <a:prstDash val="dash"/>
            <a:headEnd type="triangle" w="med" len="med"/>
            <a:tailEnd type="none" w="med" len="med"/>
          </a:ln>
        </p:spPr>
      </p:cxnSp>
      <p:sp>
        <p:nvSpPr>
          <p:cNvPr id="938056" name="AutoShape 72"/>
          <p:cNvSpPr/>
          <p:nvPr/>
        </p:nvSpPr>
        <p:spPr>
          <a:xfrm>
            <a:off x="5821363" y="3482936"/>
            <a:ext cx="1978738" cy="238203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400" b="1" dirty="0">
                <a:latin typeface="Consolas" panose="020B0609020204030204" pitchFamily="49" charset="0"/>
                <a:ea typeface="黑体" panose="02010609060101010101" charset="-122"/>
              </a:rPr>
              <a:t>A-&gt;firstArc-&gt;nextArc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38060" name="AutoShape 76"/>
          <p:cNvCxnSpPr>
            <a:stCxn id="938040" idx="5"/>
            <a:endCxn id="938042" idx="1"/>
          </p:cNvCxnSpPr>
          <p:nvPr/>
        </p:nvCxnSpPr>
        <p:spPr>
          <a:xfrm>
            <a:off x="5392738" y="3544888"/>
            <a:ext cx="2317750" cy="228917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38061" name="AutoShape 77"/>
          <p:cNvSpPr/>
          <p:nvPr/>
        </p:nvSpPr>
        <p:spPr>
          <a:xfrm rot="2700000">
            <a:off x="4960938" y="4751349"/>
            <a:ext cx="2858848" cy="238203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400" b="1" dirty="0">
                <a:latin typeface="Consolas" panose="020B0609020204030204" pitchFamily="49" charset="0"/>
                <a:ea typeface="黑体" panose="02010609060101010101" charset="-122"/>
              </a:rPr>
              <a:t>A-&gt;firstArc-&gt;nextArc-&gt;nextArc</a:t>
            </a:r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8058" name="Oval 74"/>
          <p:cNvSpPr>
            <a:spLocks noChangeAspect="1" noChangeArrowheads="1"/>
          </p:cNvSpPr>
          <p:nvPr/>
        </p:nvSpPr>
        <p:spPr bwMode="auto">
          <a:xfrm>
            <a:off x="6443663" y="4581525"/>
            <a:ext cx="71438" cy="714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8062" name="AutoShape 78"/>
          <p:cNvCxnSpPr>
            <a:stCxn id="938045" idx="6"/>
            <a:endCxn id="938042" idx="6"/>
          </p:cNvCxnSpPr>
          <p:nvPr/>
        </p:nvCxnSpPr>
        <p:spPr>
          <a:xfrm>
            <a:off x="7610475" y="1268413"/>
            <a:ext cx="358775" cy="4681537"/>
          </a:xfrm>
          <a:prstGeom prst="curvedConnector3">
            <a:avLst>
              <a:gd name="adj1" fmla="val 267255"/>
            </a:avLst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38065" name="AutoShape 81"/>
          <p:cNvSpPr/>
          <p:nvPr/>
        </p:nvSpPr>
        <p:spPr>
          <a:xfrm>
            <a:off x="900113" y="5013325"/>
            <a:ext cx="86360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charset="-122"/>
              </a:rPr>
              <a:t>data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8066" name="AutoShape 82"/>
          <p:cNvSpPr/>
          <p:nvPr/>
        </p:nvSpPr>
        <p:spPr>
          <a:xfrm>
            <a:off x="6553200" y="834987"/>
            <a:ext cx="1880948" cy="238203"/>
          </a:xfrm>
          <a:prstGeom prst="roundRect">
            <a:avLst>
              <a:gd name="adj" fmla="val 16667"/>
            </a:avLst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400" b="1" dirty="0">
                <a:latin typeface="Consolas" panose="020B0609020204030204" pitchFamily="49" charset="0"/>
                <a:ea typeface="黑体" panose="02010609060101010101" charset="-122"/>
              </a:rPr>
              <a:t>A-&gt;firstArc-&gt;incVer</a:t>
            </a:r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8067" name="AutoShape 83"/>
          <p:cNvSpPr/>
          <p:nvPr/>
        </p:nvSpPr>
        <p:spPr>
          <a:xfrm flipH="1">
            <a:off x="900113" y="4581525"/>
            <a:ext cx="86360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1800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38068" name="Line 84"/>
          <p:cNvSpPr/>
          <p:nvPr/>
        </p:nvSpPr>
        <p:spPr>
          <a:xfrm flipV="1">
            <a:off x="1331913" y="4365625"/>
            <a:ext cx="0" cy="43180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oval" w="lg" len="lg"/>
            <a:tailEnd type="triangle" w="med" len="med"/>
          </a:ln>
        </p:spPr>
      </p:sp>
      <p:sp useBgFill="1">
        <p:nvSpPr>
          <p:cNvPr id="938069" name="AutoShape 85"/>
          <p:cNvSpPr/>
          <p:nvPr/>
        </p:nvSpPr>
        <p:spPr>
          <a:xfrm>
            <a:off x="815975" y="4059916"/>
            <a:ext cx="1035598" cy="306618"/>
          </a:xfrm>
          <a:prstGeom prst="roundRect">
            <a:avLst>
              <a:gd name="adj" fmla="val 16667"/>
            </a:avLst>
          </a:prstGeom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charset="-122"/>
              </a:rPr>
              <a:t>firstArc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8073" name="AutoShape 89"/>
          <p:cNvSpPr/>
          <p:nvPr/>
        </p:nvSpPr>
        <p:spPr>
          <a:xfrm>
            <a:off x="3278188" y="5013325"/>
            <a:ext cx="172720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charset="-122"/>
              </a:rPr>
              <a:t>data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8074" name="AutoShape 90"/>
          <p:cNvSpPr/>
          <p:nvPr/>
        </p:nvSpPr>
        <p:spPr>
          <a:xfrm flipH="1">
            <a:off x="3276600" y="4581525"/>
            <a:ext cx="86360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1800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38075" name="Line 91"/>
          <p:cNvSpPr/>
          <p:nvPr/>
        </p:nvSpPr>
        <p:spPr>
          <a:xfrm flipH="1" flipV="1">
            <a:off x="3132138" y="4797425"/>
            <a:ext cx="576262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oval" w="lg" len="lg"/>
            <a:tailEnd type="triangle" w="med" len="med"/>
          </a:ln>
        </p:spPr>
      </p:sp>
      <p:sp useBgFill="1">
        <p:nvSpPr>
          <p:cNvPr id="938076" name="AutoShape 92"/>
          <p:cNvSpPr/>
          <p:nvPr/>
        </p:nvSpPr>
        <p:spPr>
          <a:xfrm>
            <a:off x="2339975" y="4652054"/>
            <a:ext cx="784138" cy="306618"/>
          </a:xfrm>
          <a:prstGeom prst="roundRect">
            <a:avLst>
              <a:gd name="adj" fmla="val 16667"/>
            </a:avLst>
          </a:prstGeom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charset="-122"/>
              </a:rPr>
              <a:t>incVer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8077" name="AutoShape 93"/>
          <p:cNvSpPr/>
          <p:nvPr/>
        </p:nvSpPr>
        <p:spPr>
          <a:xfrm flipH="1">
            <a:off x="4140200" y="4581525"/>
            <a:ext cx="86360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0"/>
              </a:spcBef>
              <a:buClrTx/>
              <a:buSzTx/>
              <a:buFontTx/>
            </a:pPr>
            <a:endParaRPr lang="en-US" altLang="zh-CN" sz="1800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38078" name="Line 94"/>
          <p:cNvSpPr/>
          <p:nvPr/>
        </p:nvSpPr>
        <p:spPr>
          <a:xfrm flipH="1" flipV="1">
            <a:off x="4570413" y="4365625"/>
            <a:ext cx="0" cy="43180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oval" w="lg" len="lg"/>
            <a:tailEnd type="triangle" w="med" len="med"/>
          </a:ln>
        </p:spPr>
      </p:sp>
      <p:sp useBgFill="1">
        <p:nvSpPr>
          <p:cNvPr id="938079" name="AutoShape 95"/>
          <p:cNvSpPr/>
          <p:nvPr/>
        </p:nvSpPr>
        <p:spPr>
          <a:xfrm>
            <a:off x="4117975" y="4059916"/>
            <a:ext cx="909868" cy="306618"/>
          </a:xfrm>
          <a:prstGeom prst="roundRect">
            <a:avLst>
              <a:gd name="adj" fmla="val 16667"/>
            </a:avLst>
          </a:prstGeom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800" b="1" dirty="0">
                <a:latin typeface="Consolas" panose="020B0609020204030204" pitchFamily="49" charset="0"/>
                <a:ea typeface="黑体" panose="02010609060101010101" charset="-122"/>
              </a:rPr>
              <a:t>nextArc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380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38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38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38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9380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9380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9380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4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380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38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38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38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9380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9380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938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380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300" fill="hold"/>
                                        <p:tgtEl>
                                          <p:spTgt spid="9380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45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380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300" fill="hold"/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46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380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38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38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800"/>
                                        <p:tgtEl>
                                          <p:spTgt spid="93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4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38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300" fill="hold"/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300" fill="hold"/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4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38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938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938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938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300" fill="hold"/>
                                        <p:tgtEl>
                                          <p:spTgt spid="938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938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938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5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38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9380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9380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380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53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9380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300" fill="hold"/>
                                        <p:tgtEl>
                                          <p:spTgt spid="9380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300" fill="hold"/>
                                        <p:tgtEl>
                                          <p:spTgt spid="9380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300" fill="hold"/>
                                        <p:tgtEl>
                                          <p:spTgt spid="9380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54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9380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9380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9380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380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55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380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9380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9380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9380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5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9380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300" fill="hold"/>
                                        <p:tgtEl>
                                          <p:spTgt spid="9380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300" fill="hold"/>
                                        <p:tgtEl>
                                          <p:spTgt spid="9380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300" fill="hold"/>
                                        <p:tgtEl>
                                          <p:spTgt spid="9380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9380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9380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300" fill="hold"/>
                                        <p:tgtEl>
                                          <p:spTgt spid="9380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58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9380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300" fill="hold"/>
                                        <p:tgtEl>
                                          <p:spTgt spid="9380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300" fill="hold"/>
                                        <p:tgtEl>
                                          <p:spTgt spid="9380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800"/>
                                        <p:tgtEl>
                                          <p:spTgt spid="93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59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9380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300" fill="hold"/>
                                        <p:tgtEl>
                                          <p:spTgt spid="938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300" fill="hold"/>
                                        <p:tgtEl>
                                          <p:spTgt spid="9380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9380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60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9380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300" fill="hold"/>
                                        <p:tgtEl>
                                          <p:spTgt spid="938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9380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9380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61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938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9380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9380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62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938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938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938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9380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70" dur="300" fill="hold"/>
                                        <p:tgtEl>
                                          <p:spTgt spid="9380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9380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300" fill="hold"/>
                                        <p:tgtEl>
                                          <p:spTgt spid="9380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65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938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9380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9380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300" fill="hold"/>
                                        <p:tgtEl>
                                          <p:spTgt spid="9380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66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9380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9380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9380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68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9380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9380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69"/>
                  </p:tgtEl>
                </p:cond>
              </p:nextCondLst>
            </p:seq>
            <p:seq concurrent="1" nextAc="seek">
              <p:cTn id="199" restart="whenNotActive" fill="hold" evtFilter="cancelBubble" nodeType="interactiveSeq">
                <p:stCondLst>
                  <p:cond evt="onClick" delay="0">
                    <p:tgtEl>
                      <p:spTgt spid="938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300" fill="hold"/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4" dur="300" fill="hold"/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300" fill="hold"/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7" dur="300" fill="hold"/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300" fill="hold"/>
                                        <p:tgtEl>
                                          <p:spTgt spid="9380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93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900"/>
                                        <p:tgtEl>
                                          <p:spTgt spid="93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67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9380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300" fill="hold"/>
                                        <p:tgtEl>
                                          <p:spTgt spid="938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938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9380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5" dur="300" fill="hold"/>
                                        <p:tgtEl>
                                          <p:spTgt spid="9380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9380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300" fill="hold"/>
                                        <p:tgtEl>
                                          <p:spTgt spid="9380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73"/>
                  </p:tgtEl>
                </p:cond>
              </p:nextCondLst>
            </p:seq>
            <p:seq concurrent="1" nextAc="seek">
              <p:cTn id="229" restart="whenNotActive" fill="hold" evtFilter="cancelBubble" nodeType="interactiveSeq">
                <p:stCondLst>
                  <p:cond evt="onClick" delay="0">
                    <p:tgtEl>
                      <p:spTgt spid="9380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0" fill="hold">
                      <p:stCondLst>
                        <p:cond delay="0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300" fill="hold"/>
                                        <p:tgtEl>
                                          <p:spTgt spid="9380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9380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75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938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300" fill="hold"/>
                                        <p:tgtEl>
                                          <p:spTgt spid="9380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76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9380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300" fill="hold"/>
                                        <p:tgtEl>
                                          <p:spTgt spid="9380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9380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300" fill="hold"/>
                                        <p:tgtEl>
                                          <p:spTgt spid="938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938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938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93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900"/>
                                        <p:tgtEl>
                                          <p:spTgt spid="93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74"/>
                  </p:tgtEl>
                </p:cond>
              </p:nextCondLst>
            </p:seq>
            <p:seq concurrent="1" nextAc="seek">
              <p:cTn id="258" restart="whenNotActive" fill="hold" evtFilter="cancelBubble" nodeType="interactiveSeq">
                <p:stCondLst>
                  <p:cond evt="onClick" delay="0">
                    <p:tgtEl>
                      <p:spTgt spid="938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300" fill="hold"/>
                                        <p:tgtEl>
                                          <p:spTgt spid="9380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9380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78"/>
                  </p:tgtEl>
                </p:cond>
              </p:nextCondLst>
            </p:seq>
            <p:seq concurrent="1" nextAc="seek">
              <p:cTn id="264" restart="whenNotActive" fill="hold" evtFilter="cancelBubble" nodeType="interactiveSeq">
                <p:stCondLst>
                  <p:cond evt="onClick" delay="0">
                    <p:tgtEl>
                      <p:spTgt spid="938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5" fill="hold">
                      <p:stCondLst>
                        <p:cond delay="0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300" fill="hold"/>
                                        <p:tgtEl>
                                          <p:spTgt spid="9380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79"/>
                  </p:tgtEl>
                </p:cond>
              </p:nextCondLst>
            </p:seq>
            <p:seq concurrent="1" nextAc="seek">
              <p:cTn id="269" restart="whenNotActive" fill="hold" evtFilter="cancelBubble" nodeType="interactiveSeq">
                <p:stCondLst>
                  <p:cond evt="onClick" delay="0">
                    <p:tgtEl>
                      <p:spTgt spid="938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" fill="hold">
                      <p:stCondLst>
                        <p:cond delay="0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300" fill="hold"/>
                                        <p:tgtEl>
                                          <p:spTgt spid="9380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4" dur="300" fill="hold"/>
                                        <p:tgtEl>
                                          <p:spTgt spid="9380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938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938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300" fill="hold"/>
                                        <p:tgtEl>
                                          <p:spTgt spid="9380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93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900"/>
                                        <p:tgtEl>
                                          <p:spTgt spid="93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8077"/>
                  </p:tgtEl>
                </p:cond>
              </p:nextCondLst>
            </p:seq>
          </p:childTnLst>
        </p:cTn>
      </p:par>
    </p:tnLst>
    <p:bldLst>
      <p:bldP spid="938040" grpId="0" bldLvl="0" animBg="1"/>
      <p:bldP spid="938040" grpId="1" bldLvl="0" animBg="1"/>
      <p:bldP spid="938040" grpId="2" bldLvl="0" animBg="1"/>
      <p:bldP spid="938042" grpId="0" bldLvl="0" animBg="1"/>
      <p:bldP spid="938042" grpId="1" bldLvl="0" animBg="1"/>
      <p:bldP spid="938042" grpId="2" bldLvl="0" animBg="1"/>
      <p:bldP spid="938045" grpId="0" bldLvl="0" animBg="1"/>
      <p:bldP spid="938045" grpId="1" bldLvl="0" animBg="1"/>
      <p:bldP spid="938045" grpId="2" bldLvl="0" animBg="1"/>
      <p:bldP spid="938045" grpId="3" bldLvl="0" animBg="1"/>
      <p:bldP spid="938050" grpId="0" bldLvl="0" animBg="1"/>
      <p:bldP spid="938050" grpId="1" bldLvl="0" animBg="1"/>
      <p:bldP spid="938050" grpId="2" bldLvl="0" animBg="1"/>
      <p:bldP spid="938054" grpId="0"/>
      <p:bldP spid="938054" grpId="1"/>
      <p:bldP spid="938046" grpId="0" bldLvl="0" animBg="1"/>
      <p:bldP spid="938046" grpId="1" bldLvl="0" animBg="1"/>
      <p:bldP spid="938046" grpId="2" bldLvl="0" animBg="1"/>
      <p:bldP spid="938048" grpId="0" bldLvl="0" animBg="1"/>
      <p:bldP spid="938048" grpId="1" bldLvl="0" animBg="1"/>
      <p:bldP spid="938048" grpId="2" bldLvl="0" animBg="1"/>
      <p:bldP spid="938056" grpId="0"/>
      <p:bldP spid="938056" grpId="1"/>
      <p:bldP spid="938061" grpId="0"/>
      <p:bldP spid="938061" grpId="1"/>
      <p:bldP spid="938058" grpId="0" bldLvl="0" animBg="1"/>
      <p:bldP spid="938058" grpId="1" bldLvl="0" animBg="1"/>
      <p:bldP spid="938058" grpId="2" bldLvl="0" animBg="1"/>
      <p:bldP spid="938065" grpId="0" bldLvl="0" animBg="1"/>
      <p:bldP spid="938066" grpId="0"/>
      <p:bldP spid="938066" grpId="1"/>
      <p:bldP spid="938068" grpId="0" bldLvl="0" animBg="1"/>
      <p:bldP spid="938069" grpId="0" animBg="1"/>
      <p:bldP spid="938069" grpId="1" animBg="1"/>
      <p:bldP spid="938073" grpId="0" bldLvl="0" animBg="1"/>
      <p:bldP spid="938075" grpId="0" bldLvl="0" animBg="1"/>
      <p:bldP spid="938076" grpId="0" animBg="1"/>
      <p:bldP spid="938076" grpId="1" animBg="1"/>
      <p:bldP spid="938078" grpId="0" bldLvl="0" animBg="1"/>
      <p:bldP spid="938079" grpId="0" animBg="1"/>
      <p:bldP spid="938079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9116" name="Rectangle 108"/>
          <p:cNvSpPr>
            <a:spLocks noChangeArrowheads="1"/>
          </p:cNvSpPr>
          <p:nvPr/>
        </p:nvSpPr>
        <p:spPr bwMode="auto">
          <a:xfrm>
            <a:off x="4572000" y="3427413"/>
            <a:ext cx="863600" cy="2879725"/>
          </a:xfrm>
          <a:prstGeom prst="rect">
            <a:avLst/>
          </a:prstGeom>
          <a:solidFill>
            <a:srgbClr val="DDDDDD"/>
          </a:solidFill>
          <a:ln w="15875" algn="ctr">
            <a:solidFill>
              <a:srgbClr val="808080"/>
            </a:solidFill>
            <a:prstDash val="lg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1C0808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111"/>
          <p:cNvSpPr/>
          <p:nvPr/>
        </p:nvSpPr>
        <p:spPr>
          <a:xfrm>
            <a:off x="5003800" y="3627438"/>
            <a:ext cx="287338" cy="287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436" name="Rectangle 117"/>
          <p:cNvSpPr/>
          <p:nvPr/>
        </p:nvSpPr>
        <p:spPr>
          <a:xfrm>
            <a:off x="5003800" y="4351338"/>
            <a:ext cx="287338" cy="287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437" name="Rectangle 123"/>
          <p:cNvSpPr/>
          <p:nvPr/>
        </p:nvSpPr>
        <p:spPr>
          <a:xfrm>
            <a:off x="5003800" y="5072063"/>
            <a:ext cx="287338" cy="287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39010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smtClean="0">
                <a:sym typeface="+mn-ea"/>
              </a:rPr>
              <a:t>邻接表：实例</a:t>
            </a:r>
            <a:endParaRPr lang="zh-CN" altLang="en-US" smtClean="0">
              <a:sym typeface="+mn-ea"/>
            </a:endParaRPr>
          </a:p>
        </p:txBody>
      </p:sp>
      <p:grpSp>
        <p:nvGrpSpPr>
          <p:cNvPr id="18439" name="Group 4"/>
          <p:cNvGrpSpPr/>
          <p:nvPr/>
        </p:nvGrpSpPr>
        <p:grpSpPr>
          <a:xfrm>
            <a:off x="5721350" y="4217988"/>
            <a:ext cx="719138" cy="576262"/>
            <a:chOff x="3659" y="1660"/>
            <a:chExt cx="502" cy="349"/>
          </a:xfrm>
        </p:grpSpPr>
        <p:sp>
          <p:nvSpPr>
            <p:cNvPr id="939013" name="Text Box 5"/>
            <p:cNvSpPr txBox="1">
              <a:spLocks noChangeArrowheads="1"/>
            </p:cNvSpPr>
            <p:nvPr/>
          </p:nvSpPr>
          <p:spPr bwMode="auto">
            <a:xfrm>
              <a:off x="3659" y="1828"/>
              <a:ext cx="502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51" name="Rectangle 6"/>
            <p:cNvSpPr/>
            <p:nvPr/>
          </p:nvSpPr>
          <p:spPr>
            <a:xfrm>
              <a:off x="3910" y="1660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9015" name="Text Box 7"/>
            <p:cNvSpPr txBox="1">
              <a:spLocks noChangeArrowheads="1"/>
            </p:cNvSpPr>
            <p:nvPr/>
          </p:nvSpPr>
          <p:spPr bwMode="auto">
            <a:xfrm>
              <a:off x="3660" y="1660"/>
              <a:ext cx="25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&amp;A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40" name="Group 8"/>
          <p:cNvGrpSpPr/>
          <p:nvPr/>
        </p:nvGrpSpPr>
        <p:grpSpPr>
          <a:xfrm>
            <a:off x="6800850" y="4217988"/>
            <a:ext cx="719138" cy="576262"/>
            <a:chOff x="4356" y="1660"/>
            <a:chExt cx="502" cy="349"/>
          </a:xfrm>
        </p:grpSpPr>
        <p:sp>
          <p:nvSpPr>
            <p:cNvPr id="939017" name="Text Box 9"/>
            <p:cNvSpPr txBox="1">
              <a:spLocks noChangeArrowheads="1"/>
            </p:cNvSpPr>
            <p:nvPr/>
          </p:nvSpPr>
          <p:spPr bwMode="auto">
            <a:xfrm>
              <a:off x="4356" y="1828"/>
              <a:ext cx="502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48" name="Rectangle 10"/>
            <p:cNvSpPr/>
            <p:nvPr/>
          </p:nvSpPr>
          <p:spPr>
            <a:xfrm>
              <a:off x="4607" y="1660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9019" name="Text Box 11"/>
            <p:cNvSpPr txBox="1">
              <a:spLocks noChangeArrowheads="1"/>
            </p:cNvSpPr>
            <p:nvPr/>
          </p:nvSpPr>
          <p:spPr bwMode="auto">
            <a:xfrm>
              <a:off x="4357" y="1660"/>
              <a:ext cx="25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&amp;B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41" name="Group 12"/>
          <p:cNvGrpSpPr/>
          <p:nvPr/>
        </p:nvGrpSpPr>
        <p:grpSpPr>
          <a:xfrm>
            <a:off x="7885113" y="4219575"/>
            <a:ext cx="719137" cy="576263"/>
            <a:chOff x="5053" y="1660"/>
            <a:chExt cx="503" cy="362"/>
          </a:xfrm>
        </p:grpSpPr>
        <p:sp>
          <p:nvSpPr>
            <p:cNvPr id="939021" name="Text Box 13"/>
            <p:cNvSpPr txBox="1">
              <a:spLocks noChangeArrowheads="1"/>
            </p:cNvSpPr>
            <p:nvPr/>
          </p:nvSpPr>
          <p:spPr bwMode="auto">
            <a:xfrm>
              <a:off x="5053" y="1841"/>
              <a:ext cx="50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9022" name="Text Box 14"/>
            <p:cNvSpPr txBox="1">
              <a:spLocks noChangeArrowheads="1"/>
            </p:cNvSpPr>
            <p:nvPr/>
          </p:nvSpPr>
          <p:spPr bwMode="auto">
            <a:xfrm>
              <a:off x="5054" y="1660"/>
              <a:ext cx="25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&amp;D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9023" name="Text Box 15"/>
            <p:cNvSpPr txBox="1">
              <a:spLocks noChangeArrowheads="1"/>
            </p:cNvSpPr>
            <p:nvPr/>
          </p:nvSpPr>
          <p:spPr bwMode="auto">
            <a:xfrm>
              <a:off x="5305" y="1660"/>
              <a:ext cx="25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42" name="Group 16"/>
          <p:cNvGrpSpPr/>
          <p:nvPr/>
        </p:nvGrpSpPr>
        <p:grpSpPr>
          <a:xfrm>
            <a:off x="5724525" y="4938713"/>
            <a:ext cx="719138" cy="576262"/>
            <a:chOff x="4424" y="2115"/>
            <a:chExt cx="591" cy="362"/>
          </a:xfrm>
        </p:grpSpPr>
        <p:sp>
          <p:nvSpPr>
            <p:cNvPr id="939025" name="Text Box 17"/>
            <p:cNvSpPr txBox="1">
              <a:spLocks noChangeArrowheads="1"/>
            </p:cNvSpPr>
            <p:nvPr/>
          </p:nvSpPr>
          <p:spPr bwMode="auto">
            <a:xfrm>
              <a:off x="4424" y="2296"/>
              <a:ext cx="589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9026" name="Text Box 18"/>
            <p:cNvSpPr txBox="1">
              <a:spLocks noChangeArrowheads="1"/>
            </p:cNvSpPr>
            <p:nvPr/>
          </p:nvSpPr>
          <p:spPr bwMode="auto">
            <a:xfrm>
              <a:off x="4425" y="2115"/>
              <a:ext cx="295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&amp;A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9027" name="Text Box 19"/>
            <p:cNvSpPr txBox="1">
              <a:spLocks noChangeArrowheads="1"/>
            </p:cNvSpPr>
            <p:nvPr/>
          </p:nvSpPr>
          <p:spPr bwMode="auto">
            <a:xfrm>
              <a:off x="4720" y="2115"/>
              <a:ext cx="295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43" name="Group 20"/>
          <p:cNvGrpSpPr/>
          <p:nvPr/>
        </p:nvGrpSpPr>
        <p:grpSpPr>
          <a:xfrm>
            <a:off x="5721350" y="5659438"/>
            <a:ext cx="719138" cy="576262"/>
            <a:chOff x="3659" y="2568"/>
            <a:chExt cx="502" cy="349"/>
          </a:xfrm>
        </p:grpSpPr>
        <p:sp>
          <p:nvSpPr>
            <p:cNvPr id="939029" name="Text Box 21"/>
            <p:cNvSpPr txBox="1">
              <a:spLocks noChangeArrowheads="1"/>
            </p:cNvSpPr>
            <p:nvPr/>
          </p:nvSpPr>
          <p:spPr bwMode="auto">
            <a:xfrm>
              <a:off x="3659" y="2736"/>
              <a:ext cx="502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9" name="Rectangle 22"/>
            <p:cNvSpPr/>
            <p:nvPr/>
          </p:nvSpPr>
          <p:spPr>
            <a:xfrm>
              <a:off x="3910" y="2568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9031" name="Text Box 23"/>
            <p:cNvSpPr txBox="1">
              <a:spLocks noChangeArrowheads="1"/>
            </p:cNvSpPr>
            <p:nvPr/>
          </p:nvSpPr>
          <p:spPr bwMode="auto">
            <a:xfrm>
              <a:off x="3660" y="2568"/>
              <a:ext cx="25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&amp;A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44" name="Group 24"/>
          <p:cNvGrpSpPr/>
          <p:nvPr/>
        </p:nvGrpSpPr>
        <p:grpSpPr>
          <a:xfrm>
            <a:off x="6804025" y="5659438"/>
            <a:ext cx="719138" cy="576262"/>
            <a:chOff x="4424" y="2115"/>
            <a:chExt cx="591" cy="362"/>
          </a:xfrm>
        </p:grpSpPr>
        <p:sp>
          <p:nvSpPr>
            <p:cNvPr id="939033" name="Text Box 25"/>
            <p:cNvSpPr txBox="1">
              <a:spLocks noChangeArrowheads="1"/>
            </p:cNvSpPr>
            <p:nvPr/>
          </p:nvSpPr>
          <p:spPr bwMode="auto">
            <a:xfrm>
              <a:off x="4424" y="2296"/>
              <a:ext cx="589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9034" name="Text Box 26"/>
            <p:cNvSpPr txBox="1">
              <a:spLocks noChangeArrowheads="1"/>
            </p:cNvSpPr>
            <p:nvPr/>
          </p:nvSpPr>
          <p:spPr bwMode="auto">
            <a:xfrm>
              <a:off x="4425" y="2115"/>
              <a:ext cx="295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&amp;B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9035" name="Text Box 27"/>
            <p:cNvSpPr txBox="1">
              <a:spLocks noChangeArrowheads="1"/>
            </p:cNvSpPr>
            <p:nvPr/>
          </p:nvSpPr>
          <p:spPr bwMode="auto">
            <a:xfrm>
              <a:off x="4720" y="2115"/>
              <a:ext cx="295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45" name="Group 28"/>
          <p:cNvGrpSpPr/>
          <p:nvPr/>
        </p:nvGrpSpPr>
        <p:grpSpPr>
          <a:xfrm>
            <a:off x="5721350" y="3494088"/>
            <a:ext cx="719138" cy="576262"/>
            <a:chOff x="3659" y="1204"/>
            <a:chExt cx="502" cy="349"/>
          </a:xfrm>
        </p:grpSpPr>
        <p:sp>
          <p:nvSpPr>
            <p:cNvPr id="939037" name="Text Box 29"/>
            <p:cNvSpPr txBox="1">
              <a:spLocks noChangeArrowheads="1"/>
            </p:cNvSpPr>
            <p:nvPr/>
          </p:nvSpPr>
          <p:spPr bwMode="auto">
            <a:xfrm>
              <a:off x="3659" y="1372"/>
              <a:ext cx="502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3" name="Rectangle 30"/>
            <p:cNvSpPr/>
            <p:nvPr/>
          </p:nvSpPr>
          <p:spPr>
            <a:xfrm>
              <a:off x="3910" y="1204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9039" name="Text Box 31"/>
            <p:cNvSpPr txBox="1">
              <a:spLocks noChangeArrowheads="1"/>
            </p:cNvSpPr>
            <p:nvPr/>
          </p:nvSpPr>
          <p:spPr bwMode="auto">
            <a:xfrm>
              <a:off x="3660" y="1204"/>
              <a:ext cx="25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&amp;B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46" name="Group 32"/>
          <p:cNvGrpSpPr/>
          <p:nvPr/>
        </p:nvGrpSpPr>
        <p:grpSpPr>
          <a:xfrm>
            <a:off x="6800850" y="3494088"/>
            <a:ext cx="719138" cy="576262"/>
            <a:chOff x="4356" y="1204"/>
            <a:chExt cx="502" cy="349"/>
          </a:xfrm>
        </p:grpSpPr>
        <p:sp>
          <p:nvSpPr>
            <p:cNvPr id="939041" name="Text Box 33"/>
            <p:cNvSpPr txBox="1">
              <a:spLocks noChangeArrowheads="1"/>
            </p:cNvSpPr>
            <p:nvPr/>
          </p:nvSpPr>
          <p:spPr bwMode="auto">
            <a:xfrm>
              <a:off x="4356" y="1372"/>
              <a:ext cx="502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30" name="Rectangle 34"/>
            <p:cNvSpPr/>
            <p:nvPr/>
          </p:nvSpPr>
          <p:spPr>
            <a:xfrm>
              <a:off x="4607" y="1204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9043" name="Text Box 35"/>
            <p:cNvSpPr txBox="1">
              <a:spLocks noChangeArrowheads="1"/>
            </p:cNvSpPr>
            <p:nvPr/>
          </p:nvSpPr>
          <p:spPr bwMode="auto">
            <a:xfrm>
              <a:off x="4357" y="1204"/>
              <a:ext cx="25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&amp;C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47" name="Group 36"/>
          <p:cNvGrpSpPr/>
          <p:nvPr/>
        </p:nvGrpSpPr>
        <p:grpSpPr>
          <a:xfrm>
            <a:off x="7885113" y="3495675"/>
            <a:ext cx="719137" cy="576263"/>
            <a:chOff x="5053" y="1204"/>
            <a:chExt cx="503" cy="362"/>
          </a:xfrm>
        </p:grpSpPr>
        <p:sp>
          <p:nvSpPr>
            <p:cNvPr id="939045" name="Text Box 37"/>
            <p:cNvSpPr txBox="1">
              <a:spLocks noChangeArrowheads="1"/>
            </p:cNvSpPr>
            <p:nvPr/>
          </p:nvSpPr>
          <p:spPr bwMode="auto">
            <a:xfrm>
              <a:off x="5053" y="1385"/>
              <a:ext cx="50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9046" name="Text Box 38"/>
            <p:cNvSpPr txBox="1">
              <a:spLocks noChangeArrowheads="1"/>
            </p:cNvSpPr>
            <p:nvPr/>
          </p:nvSpPr>
          <p:spPr bwMode="auto">
            <a:xfrm>
              <a:off x="5054" y="1204"/>
              <a:ext cx="25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&amp;D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9047" name="Text Box 39"/>
            <p:cNvSpPr txBox="1">
              <a:spLocks noChangeArrowheads="1"/>
            </p:cNvSpPr>
            <p:nvPr/>
          </p:nvSpPr>
          <p:spPr bwMode="auto">
            <a:xfrm>
              <a:off x="5305" y="1204"/>
              <a:ext cx="251" cy="181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39118" name="Text Box 110"/>
          <p:cNvSpPr txBox="1">
            <a:spLocks noChangeArrowheads="1"/>
          </p:cNvSpPr>
          <p:nvPr/>
        </p:nvSpPr>
        <p:spPr bwMode="auto">
          <a:xfrm>
            <a:off x="4716463" y="3627438"/>
            <a:ext cx="287338" cy="28733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marR="0" defTabSz="914400">
              <a:buSzPct val="75000"/>
              <a:defRPr/>
            </a:pPr>
            <a:r>
              <a: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600" b="1" kern="1200" cap="none" spc="0" normalizeH="0" baseline="0" noProof="0" smtClean="0"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9" name="Line 112"/>
          <p:cNvSpPr/>
          <p:nvPr/>
        </p:nvSpPr>
        <p:spPr>
          <a:xfrm>
            <a:off x="5146675" y="3778250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8450" name="Line 113"/>
          <p:cNvSpPr/>
          <p:nvPr/>
        </p:nvSpPr>
        <p:spPr>
          <a:xfrm flipV="1">
            <a:off x="6300788" y="3638550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8451" name="Line 114"/>
          <p:cNvSpPr/>
          <p:nvPr/>
        </p:nvSpPr>
        <p:spPr>
          <a:xfrm flipV="1">
            <a:off x="7380288" y="3638550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939124" name="Text Box 116"/>
          <p:cNvSpPr txBox="1">
            <a:spLocks noChangeArrowheads="1"/>
          </p:cNvSpPr>
          <p:nvPr/>
        </p:nvSpPr>
        <p:spPr bwMode="auto">
          <a:xfrm>
            <a:off x="4716463" y="4351338"/>
            <a:ext cx="287338" cy="28733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marR="0" defTabSz="914400">
              <a:buSzPct val="75000"/>
              <a:defRPr/>
            </a:pPr>
            <a:r>
              <a: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600" b="1" kern="1200" cap="none" spc="0" normalizeH="0" baseline="0" noProof="0" smtClean="0"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53" name="Line 118"/>
          <p:cNvSpPr/>
          <p:nvPr/>
        </p:nvSpPr>
        <p:spPr>
          <a:xfrm>
            <a:off x="5146675" y="4502150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8454" name="Line 119"/>
          <p:cNvSpPr/>
          <p:nvPr/>
        </p:nvSpPr>
        <p:spPr>
          <a:xfrm flipV="1">
            <a:off x="6300788" y="4362450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8455" name="Line 120"/>
          <p:cNvSpPr/>
          <p:nvPr/>
        </p:nvSpPr>
        <p:spPr>
          <a:xfrm flipV="1">
            <a:off x="7380288" y="4362450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939130" name="Text Box 122"/>
          <p:cNvSpPr txBox="1">
            <a:spLocks noChangeArrowheads="1"/>
          </p:cNvSpPr>
          <p:nvPr/>
        </p:nvSpPr>
        <p:spPr bwMode="auto">
          <a:xfrm>
            <a:off x="4716463" y="5072063"/>
            <a:ext cx="287338" cy="28733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pPr marR="0" defTabSz="914400">
              <a:buSzPct val="75000"/>
              <a:defRPr/>
            </a:pPr>
            <a:r>
              <a: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600" b="1" kern="1200" cap="none" spc="0" normalizeH="0" baseline="0" noProof="0" smtClean="0">
              <a:effectLst>
                <a:outerShdw blurRad="38100" dist="38100" dir="2700000" algn="tl">
                  <a:srgbClr val="C0C0C0"/>
                </a:outerShdw>
              </a:effectLst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57" name="Line 124"/>
          <p:cNvSpPr/>
          <p:nvPr/>
        </p:nvSpPr>
        <p:spPr>
          <a:xfrm>
            <a:off x="5146675" y="5222875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grpSp>
        <p:nvGrpSpPr>
          <p:cNvPr id="18458" name="Group 173"/>
          <p:cNvGrpSpPr/>
          <p:nvPr/>
        </p:nvGrpSpPr>
        <p:grpSpPr>
          <a:xfrm>
            <a:off x="4716463" y="5792788"/>
            <a:ext cx="574675" cy="287337"/>
            <a:chOff x="3153" y="2743"/>
            <a:chExt cx="362" cy="181"/>
          </a:xfrm>
        </p:grpSpPr>
        <p:sp>
          <p:nvSpPr>
            <p:cNvPr id="18524" name="Rectangle 127"/>
            <p:cNvSpPr/>
            <p:nvPr/>
          </p:nvSpPr>
          <p:spPr>
            <a:xfrm>
              <a:off x="3334" y="2743"/>
              <a:ext cx="181" cy="181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39134" name="Text Box 126"/>
            <p:cNvSpPr txBox="1">
              <a:spLocks noChangeArrowheads="1"/>
            </p:cNvSpPr>
            <p:nvPr/>
          </p:nvSpPr>
          <p:spPr bwMode="auto">
            <a:xfrm>
              <a:off x="3153" y="2743"/>
              <a:ext cx="181" cy="181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R="0" defTabSz="914400">
                <a:buSzPct val="75000"/>
                <a:defRPr/>
              </a:pPr>
              <a:r>
                <a:rPr kumimoji="0" lang="en-US" altLang="zh-CN" sz="1600" b="1" kern="1200" cap="none" spc="0" normalizeH="0" baseline="0" noProof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1600" b="1" kern="1200" cap="none" spc="0" normalizeH="0" baseline="0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459" name="Line 128"/>
          <p:cNvSpPr/>
          <p:nvPr/>
        </p:nvSpPr>
        <p:spPr>
          <a:xfrm>
            <a:off x="5146675" y="5943600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8460" name="Line 129"/>
          <p:cNvSpPr/>
          <p:nvPr/>
        </p:nvSpPr>
        <p:spPr>
          <a:xfrm flipV="1">
            <a:off x="6300788" y="5803900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graphicFrame>
        <p:nvGraphicFramePr>
          <p:cNvPr id="939259" name="Group 25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7275" y="3679825"/>
          <a:ext cx="2794000" cy="2628900"/>
        </p:xfrm>
        <a:graphic>
          <a:graphicData uri="http://schemas.openxmlformats.org/drawingml/2006/table">
            <a:tbl>
              <a:tblPr/>
              <a:tblGrid>
                <a:gridCol w="559435"/>
                <a:gridCol w="558800"/>
                <a:gridCol w="557530"/>
                <a:gridCol w="559435"/>
                <a:gridCol w="558800"/>
              </a:tblGrid>
              <a:tr h="526415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Symbol" panose="05050102010706020507" pitchFamily="18" charset="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525145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9197" name="Rectangle 189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25539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个顶点，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条弧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25539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不必占用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= 16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个单元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但还是占用了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个单元，另加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个表头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39242" name="Oval 234"/>
          <p:cNvSpPr>
            <a:spLocks noChangeArrowheads="1"/>
          </p:cNvSpPr>
          <p:nvPr/>
        </p:nvSpPr>
        <p:spPr bwMode="auto">
          <a:xfrm flipH="1">
            <a:off x="6588125" y="1123950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9243" name="Oval 235"/>
          <p:cNvSpPr>
            <a:spLocks noChangeArrowheads="1"/>
          </p:cNvSpPr>
          <p:nvPr/>
        </p:nvSpPr>
        <p:spPr bwMode="auto">
          <a:xfrm flipH="1">
            <a:off x="5437188" y="22764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9244" name="Oval 236"/>
          <p:cNvSpPr>
            <a:spLocks noChangeArrowheads="1"/>
          </p:cNvSpPr>
          <p:nvPr/>
        </p:nvSpPr>
        <p:spPr bwMode="auto">
          <a:xfrm flipH="1">
            <a:off x="6588125" y="22764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9245" name="Oval 237"/>
          <p:cNvSpPr>
            <a:spLocks noChangeArrowheads="1"/>
          </p:cNvSpPr>
          <p:nvPr/>
        </p:nvSpPr>
        <p:spPr bwMode="auto">
          <a:xfrm flipH="1">
            <a:off x="7740650" y="22764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9248" name="AutoShape 240"/>
          <p:cNvCxnSpPr>
            <a:stCxn id="939243" idx="1"/>
            <a:endCxn id="939242" idx="5"/>
          </p:cNvCxnSpPr>
          <p:nvPr/>
        </p:nvCxnSpPr>
        <p:spPr>
          <a:xfrm flipV="1">
            <a:off x="5683250" y="1384300"/>
            <a:ext cx="947738" cy="9191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39249" name="Oval 241"/>
          <p:cNvSpPr>
            <a:spLocks noChangeArrowheads="1"/>
          </p:cNvSpPr>
          <p:nvPr/>
        </p:nvSpPr>
        <p:spPr bwMode="auto">
          <a:xfrm>
            <a:off x="6011863" y="1700213"/>
            <a:ext cx="287338" cy="287338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39250" name="AutoShape 242"/>
          <p:cNvCxnSpPr>
            <a:stCxn id="939244" idx="0"/>
            <a:endCxn id="939242" idx="4"/>
          </p:cNvCxnSpPr>
          <p:nvPr/>
        </p:nvCxnSpPr>
        <p:spPr>
          <a:xfrm flipV="1">
            <a:off x="6732588" y="1427163"/>
            <a:ext cx="0" cy="8350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39251" name="Oval 243"/>
          <p:cNvSpPr>
            <a:spLocks noChangeArrowheads="1"/>
          </p:cNvSpPr>
          <p:nvPr/>
        </p:nvSpPr>
        <p:spPr bwMode="auto">
          <a:xfrm>
            <a:off x="6588125" y="1700213"/>
            <a:ext cx="287338" cy="287338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39252" name="AutoShape 244"/>
          <p:cNvCxnSpPr>
            <a:stCxn id="939245" idx="7"/>
            <a:endCxn id="939242" idx="3"/>
          </p:cNvCxnSpPr>
          <p:nvPr/>
        </p:nvCxnSpPr>
        <p:spPr>
          <a:xfrm flipH="1" flipV="1">
            <a:off x="6834188" y="1384300"/>
            <a:ext cx="949325" cy="9191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39253" name="Oval 245"/>
          <p:cNvSpPr>
            <a:spLocks noChangeArrowheads="1"/>
          </p:cNvSpPr>
          <p:nvPr/>
        </p:nvSpPr>
        <p:spPr bwMode="auto">
          <a:xfrm>
            <a:off x="7164388" y="1700213"/>
            <a:ext cx="287338" cy="287338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39254" name="AutoShape 246"/>
          <p:cNvCxnSpPr>
            <a:stCxn id="939245" idx="4"/>
            <a:endCxn id="939243" idx="4"/>
          </p:cNvCxnSpPr>
          <p:nvPr/>
        </p:nvCxnSpPr>
        <p:spPr>
          <a:xfrm rot="5400000">
            <a:off x="6732588" y="1428750"/>
            <a:ext cx="1587" cy="2303463"/>
          </a:xfrm>
          <a:prstGeom prst="curvedConnector3">
            <a:avLst>
              <a:gd name="adj1" fmla="val 13500000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39255" name="Oval 247"/>
          <p:cNvSpPr>
            <a:spLocks noChangeArrowheads="1"/>
          </p:cNvSpPr>
          <p:nvPr/>
        </p:nvSpPr>
        <p:spPr bwMode="auto">
          <a:xfrm>
            <a:off x="6588125" y="2636838"/>
            <a:ext cx="287338" cy="287338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39256" name="AutoShape 248"/>
          <p:cNvCxnSpPr>
            <a:stCxn id="939243" idx="4"/>
            <a:endCxn id="939243" idx="0"/>
          </p:cNvCxnSpPr>
          <p:nvPr/>
        </p:nvCxnSpPr>
        <p:spPr>
          <a:xfrm rot="5400000" flipH="1" flipV="1">
            <a:off x="5422900" y="2419350"/>
            <a:ext cx="317500" cy="1588"/>
          </a:xfrm>
          <a:prstGeom prst="curvedConnector5">
            <a:avLst>
              <a:gd name="adj1" fmla="val -67500"/>
              <a:gd name="adj2" fmla="val -23500000"/>
              <a:gd name="adj3" fmla="val 167500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39257" name="Oval 249"/>
          <p:cNvSpPr>
            <a:spLocks noChangeArrowheads="1"/>
          </p:cNvSpPr>
          <p:nvPr/>
        </p:nvSpPr>
        <p:spPr bwMode="auto">
          <a:xfrm>
            <a:off x="5076825" y="2276475"/>
            <a:ext cx="287338" cy="287338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39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39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39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39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939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939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939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4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39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39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39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39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939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39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39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4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39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39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39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39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939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39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39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4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39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39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39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939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939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39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39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4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39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939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39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39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39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300" fill="hold"/>
                                        <p:tgtEl>
                                          <p:spTgt spid="939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300" fill="hold"/>
                                        <p:tgtEl>
                                          <p:spTgt spid="939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300" fill="hold"/>
                                        <p:tgtEl>
                                          <p:spTgt spid="939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49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939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939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939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39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5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39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939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39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39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51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939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300" fill="hold"/>
                                        <p:tgtEl>
                                          <p:spTgt spid="939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300" fill="hold"/>
                                        <p:tgtEl>
                                          <p:spTgt spid="939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939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52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939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939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939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39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5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39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939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9392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9392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54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939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300" fill="hold"/>
                                        <p:tgtEl>
                                          <p:spTgt spid="939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300" fill="hold"/>
                                        <p:tgtEl>
                                          <p:spTgt spid="9392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9392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5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939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39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939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392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5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39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939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39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392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9257"/>
                  </p:tgtEl>
                </p:cond>
              </p:nextCondLst>
            </p:seq>
          </p:childTnLst>
        </p:cTn>
      </p:par>
    </p:tnLst>
    <p:bldLst>
      <p:bldP spid="939242" grpId="0" bldLvl="0" animBg="1"/>
      <p:bldP spid="939243" grpId="0" bldLvl="0" animBg="1"/>
      <p:bldP spid="939244" grpId="0" bldLvl="0" animBg="1"/>
      <p:bldP spid="939245" grpId="0" bldLvl="0" animBg="1"/>
      <p:bldP spid="939249" grpId="0" bldLvl="0" animBg="1"/>
      <p:bldP spid="939249" grpId="1" bldLvl="0" animBg="1"/>
      <p:bldP spid="939251" grpId="0" bldLvl="0" animBg="1"/>
      <p:bldP spid="939251" grpId="1" bldLvl="0" animBg="1"/>
      <p:bldP spid="939253" grpId="0" bldLvl="0" animBg="1"/>
      <p:bldP spid="939253" grpId="1" bldLvl="0" animBg="1"/>
      <p:bldP spid="939255" grpId="0" bldLvl="0" animBg="1"/>
      <p:bldP spid="939255" grpId="1" bldLvl="0" animBg="1"/>
      <p:bldP spid="939257" grpId="0" bldLvl="0" animBg="1"/>
      <p:bldP spid="939257" grpId="1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邻接表：空间复杂度</a:t>
            </a:r>
            <a:endParaRPr lang="zh-CN" altLang="en-US"/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有向图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+ e)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无向图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+ 2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e) 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+ e)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注意：无向弧被重复存储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问题：如何改进？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适用于稀疏图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8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平面图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+ 3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n) 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较之邻接矩阵，有极大改进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0" name="Rectangle 4"/>
          <p:cNvSpPr/>
          <p:nvPr/>
        </p:nvSpPr>
        <p:spPr>
          <a:xfrm>
            <a:off x="4572000" y="3284538"/>
            <a:ext cx="863600" cy="2879725"/>
          </a:xfrm>
          <a:prstGeom prst="rect">
            <a:avLst/>
          </a:prstGeom>
          <a:solidFill>
            <a:srgbClr val="DDDDDD"/>
          </a:solidFill>
          <a:ln w="15875" cap="flat" cmpd="sng">
            <a:solidFill>
              <a:srgbClr val="808080"/>
            </a:solidFill>
            <a:prstDash val="lgDash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461" name="Rectangle 5"/>
          <p:cNvSpPr/>
          <p:nvPr/>
        </p:nvSpPr>
        <p:spPr>
          <a:xfrm>
            <a:off x="5003800" y="3484563"/>
            <a:ext cx="287338" cy="287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462" name="Rectangle 6"/>
          <p:cNvSpPr/>
          <p:nvPr/>
        </p:nvSpPr>
        <p:spPr>
          <a:xfrm>
            <a:off x="5003800" y="4208463"/>
            <a:ext cx="287338" cy="287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463" name="Rectangle 7"/>
          <p:cNvSpPr/>
          <p:nvPr/>
        </p:nvSpPr>
        <p:spPr>
          <a:xfrm>
            <a:off x="5003800" y="4929188"/>
            <a:ext cx="287338" cy="287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9464" name="Group 8"/>
          <p:cNvGrpSpPr/>
          <p:nvPr/>
        </p:nvGrpSpPr>
        <p:grpSpPr>
          <a:xfrm>
            <a:off x="5721350" y="4075113"/>
            <a:ext cx="719138" cy="576262"/>
            <a:chOff x="3659" y="1660"/>
            <a:chExt cx="502" cy="349"/>
          </a:xfrm>
        </p:grpSpPr>
        <p:sp>
          <p:nvSpPr>
            <p:cNvPr id="19526" name="Text Box 9"/>
            <p:cNvSpPr txBox="1"/>
            <p:nvPr/>
          </p:nvSpPr>
          <p:spPr>
            <a:xfrm>
              <a:off x="3659" y="1828"/>
              <a:ext cx="502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9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27" name="Rectangle 10"/>
            <p:cNvSpPr/>
            <p:nvPr/>
          </p:nvSpPr>
          <p:spPr>
            <a:xfrm>
              <a:off x="3910" y="1660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528" name="Text Box 11"/>
            <p:cNvSpPr txBox="1"/>
            <p:nvPr/>
          </p:nvSpPr>
          <p:spPr>
            <a:xfrm>
              <a:off x="3660" y="1660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&amp;A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5" name="Group 12"/>
          <p:cNvGrpSpPr/>
          <p:nvPr/>
        </p:nvGrpSpPr>
        <p:grpSpPr>
          <a:xfrm>
            <a:off x="6800850" y="4075113"/>
            <a:ext cx="719138" cy="576262"/>
            <a:chOff x="4356" y="1660"/>
            <a:chExt cx="502" cy="349"/>
          </a:xfrm>
        </p:grpSpPr>
        <p:sp>
          <p:nvSpPr>
            <p:cNvPr id="19523" name="Text Box 13"/>
            <p:cNvSpPr txBox="1"/>
            <p:nvPr/>
          </p:nvSpPr>
          <p:spPr>
            <a:xfrm>
              <a:off x="4356" y="1828"/>
              <a:ext cx="502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7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24" name="Rectangle 14"/>
            <p:cNvSpPr/>
            <p:nvPr/>
          </p:nvSpPr>
          <p:spPr>
            <a:xfrm>
              <a:off x="4607" y="1660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525" name="Text Box 15"/>
            <p:cNvSpPr txBox="1"/>
            <p:nvPr/>
          </p:nvSpPr>
          <p:spPr>
            <a:xfrm>
              <a:off x="4357" y="1660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&amp;B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6" name="Group 16"/>
          <p:cNvGrpSpPr/>
          <p:nvPr/>
        </p:nvGrpSpPr>
        <p:grpSpPr>
          <a:xfrm>
            <a:off x="7885113" y="4076700"/>
            <a:ext cx="719137" cy="576263"/>
            <a:chOff x="5053" y="1660"/>
            <a:chExt cx="503" cy="362"/>
          </a:xfrm>
        </p:grpSpPr>
        <p:sp>
          <p:nvSpPr>
            <p:cNvPr id="19520" name="Text Box 17"/>
            <p:cNvSpPr txBox="1"/>
            <p:nvPr/>
          </p:nvSpPr>
          <p:spPr>
            <a:xfrm>
              <a:off x="5053" y="1841"/>
              <a:ext cx="50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21" name="Text Box 18"/>
            <p:cNvSpPr txBox="1"/>
            <p:nvPr/>
          </p:nvSpPr>
          <p:spPr>
            <a:xfrm>
              <a:off x="5054" y="1660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&amp;D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22" name="Text Box 19"/>
            <p:cNvSpPr txBox="1"/>
            <p:nvPr/>
          </p:nvSpPr>
          <p:spPr>
            <a:xfrm>
              <a:off x="5305" y="1660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^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7" name="Group 20"/>
          <p:cNvGrpSpPr/>
          <p:nvPr/>
        </p:nvGrpSpPr>
        <p:grpSpPr>
          <a:xfrm>
            <a:off x="5724525" y="4795838"/>
            <a:ext cx="719138" cy="576262"/>
            <a:chOff x="4424" y="2115"/>
            <a:chExt cx="591" cy="362"/>
          </a:xfrm>
        </p:grpSpPr>
        <p:sp>
          <p:nvSpPr>
            <p:cNvPr id="19517" name="Text Box 21"/>
            <p:cNvSpPr txBox="1"/>
            <p:nvPr/>
          </p:nvSpPr>
          <p:spPr>
            <a:xfrm>
              <a:off x="4424" y="2296"/>
              <a:ext cx="589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3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18" name="Text Box 22"/>
            <p:cNvSpPr txBox="1"/>
            <p:nvPr/>
          </p:nvSpPr>
          <p:spPr>
            <a:xfrm>
              <a:off x="4425" y="2115"/>
              <a:ext cx="295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&amp;A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19" name="Text Box 23"/>
            <p:cNvSpPr txBox="1"/>
            <p:nvPr/>
          </p:nvSpPr>
          <p:spPr>
            <a:xfrm>
              <a:off x="4720" y="2115"/>
              <a:ext cx="295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^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8" name="Group 24"/>
          <p:cNvGrpSpPr/>
          <p:nvPr/>
        </p:nvGrpSpPr>
        <p:grpSpPr>
          <a:xfrm>
            <a:off x="5721350" y="5516563"/>
            <a:ext cx="719138" cy="576262"/>
            <a:chOff x="3659" y="2568"/>
            <a:chExt cx="502" cy="349"/>
          </a:xfrm>
        </p:grpSpPr>
        <p:sp>
          <p:nvSpPr>
            <p:cNvPr id="19514" name="Text Box 25"/>
            <p:cNvSpPr txBox="1"/>
            <p:nvPr/>
          </p:nvSpPr>
          <p:spPr>
            <a:xfrm>
              <a:off x="3659" y="2736"/>
              <a:ext cx="502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5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15" name="Rectangle 26"/>
            <p:cNvSpPr/>
            <p:nvPr/>
          </p:nvSpPr>
          <p:spPr>
            <a:xfrm>
              <a:off x="3910" y="2568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516" name="Text Box 27"/>
            <p:cNvSpPr txBox="1"/>
            <p:nvPr/>
          </p:nvSpPr>
          <p:spPr>
            <a:xfrm>
              <a:off x="3660" y="2568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&amp;A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9" name="Group 28"/>
          <p:cNvGrpSpPr/>
          <p:nvPr/>
        </p:nvGrpSpPr>
        <p:grpSpPr>
          <a:xfrm>
            <a:off x="6804025" y="5516563"/>
            <a:ext cx="719138" cy="576262"/>
            <a:chOff x="4424" y="2115"/>
            <a:chExt cx="591" cy="362"/>
          </a:xfrm>
        </p:grpSpPr>
        <p:sp>
          <p:nvSpPr>
            <p:cNvPr id="19511" name="Text Box 29"/>
            <p:cNvSpPr txBox="1"/>
            <p:nvPr/>
          </p:nvSpPr>
          <p:spPr>
            <a:xfrm>
              <a:off x="4424" y="2296"/>
              <a:ext cx="589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12" name="Text Box 30"/>
            <p:cNvSpPr txBox="1"/>
            <p:nvPr/>
          </p:nvSpPr>
          <p:spPr>
            <a:xfrm>
              <a:off x="4425" y="2115"/>
              <a:ext cx="295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&amp;B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13" name="Text Box 31"/>
            <p:cNvSpPr txBox="1"/>
            <p:nvPr/>
          </p:nvSpPr>
          <p:spPr>
            <a:xfrm>
              <a:off x="4720" y="2115"/>
              <a:ext cx="295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^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70" name="Group 32"/>
          <p:cNvGrpSpPr/>
          <p:nvPr/>
        </p:nvGrpSpPr>
        <p:grpSpPr>
          <a:xfrm>
            <a:off x="5721350" y="3351213"/>
            <a:ext cx="719138" cy="576262"/>
            <a:chOff x="3659" y="1204"/>
            <a:chExt cx="502" cy="349"/>
          </a:xfrm>
        </p:grpSpPr>
        <p:sp>
          <p:nvSpPr>
            <p:cNvPr id="19508" name="Text Box 33"/>
            <p:cNvSpPr txBox="1"/>
            <p:nvPr/>
          </p:nvSpPr>
          <p:spPr>
            <a:xfrm>
              <a:off x="3659" y="1372"/>
              <a:ext cx="502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9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09" name="Rectangle 34"/>
            <p:cNvSpPr/>
            <p:nvPr/>
          </p:nvSpPr>
          <p:spPr>
            <a:xfrm>
              <a:off x="3910" y="1204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510" name="Text Box 35"/>
            <p:cNvSpPr txBox="1"/>
            <p:nvPr/>
          </p:nvSpPr>
          <p:spPr>
            <a:xfrm>
              <a:off x="3660" y="1204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&amp;B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71" name="Group 36"/>
          <p:cNvGrpSpPr/>
          <p:nvPr/>
        </p:nvGrpSpPr>
        <p:grpSpPr>
          <a:xfrm>
            <a:off x="6800850" y="3351213"/>
            <a:ext cx="719138" cy="576262"/>
            <a:chOff x="4356" y="1204"/>
            <a:chExt cx="502" cy="349"/>
          </a:xfrm>
        </p:grpSpPr>
        <p:sp>
          <p:nvSpPr>
            <p:cNvPr id="19505" name="Text Box 37"/>
            <p:cNvSpPr txBox="1"/>
            <p:nvPr/>
          </p:nvSpPr>
          <p:spPr>
            <a:xfrm>
              <a:off x="4356" y="1372"/>
              <a:ext cx="502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3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06" name="Rectangle 38"/>
            <p:cNvSpPr/>
            <p:nvPr/>
          </p:nvSpPr>
          <p:spPr>
            <a:xfrm>
              <a:off x="4607" y="1204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507" name="Text Box 39"/>
            <p:cNvSpPr txBox="1"/>
            <p:nvPr/>
          </p:nvSpPr>
          <p:spPr>
            <a:xfrm>
              <a:off x="4357" y="1204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&amp;C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72" name="Group 40"/>
          <p:cNvGrpSpPr/>
          <p:nvPr/>
        </p:nvGrpSpPr>
        <p:grpSpPr>
          <a:xfrm>
            <a:off x="7885113" y="3352800"/>
            <a:ext cx="719137" cy="576263"/>
            <a:chOff x="5053" y="1204"/>
            <a:chExt cx="503" cy="362"/>
          </a:xfrm>
        </p:grpSpPr>
        <p:sp>
          <p:nvSpPr>
            <p:cNvPr id="19502" name="Text Box 41"/>
            <p:cNvSpPr txBox="1"/>
            <p:nvPr/>
          </p:nvSpPr>
          <p:spPr>
            <a:xfrm>
              <a:off x="5053" y="1385"/>
              <a:ext cx="50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5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03" name="Text Box 42"/>
            <p:cNvSpPr txBox="1"/>
            <p:nvPr/>
          </p:nvSpPr>
          <p:spPr>
            <a:xfrm>
              <a:off x="5054" y="1204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&amp;D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9504" name="Text Box 43"/>
            <p:cNvSpPr txBox="1"/>
            <p:nvPr/>
          </p:nvSpPr>
          <p:spPr>
            <a:xfrm>
              <a:off x="5305" y="1204"/>
              <a:ext cx="251" cy="181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^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73" name="Text Box 44"/>
          <p:cNvSpPr txBox="1"/>
          <p:nvPr/>
        </p:nvSpPr>
        <p:spPr>
          <a:xfrm>
            <a:off x="4716463" y="3484563"/>
            <a:ext cx="287337" cy="287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9474" name="Line 45"/>
          <p:cNvSpPr/>
          <p:nvPr/>
        </p:nvSpPr>
        <p:spPr>
          <a:xfrm>
            <a:off x="5146675" y="3635375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9475" name="Line 46"/>
          <p:cNvSpPr/>
          <p:nvPr/>
        </p:nvSpPr>
        <p:spPr>
          <a:xfrm flipV="1">
            <a:off x="6300788" y="3495675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9476" name="Line 47"/>
          <p:cNvSpPr/>
          <p:nvPr/>
        </p:nvSpPr>
        <p:spPr>
          <a:xfrm flipV="1">
            <a:off x="7380288" y="3495675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9477" name="Text Box 48"/>
          <p:cNvSpPr txBox="1"/>
          <p:nvPr/>
        </p:nvSpPr>
        <p:spPr>
          <a:xfrm>
            <a:off x="4716463" y="4208463"/>
            <a:ext cx="287337" cy="287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9478" name="Line 49"/>
          <p:cNvSpPr/>
          <p:nvPr/>
        </p:nvSpPr>
        <p:spPr>
          <a:xfrm>
            <a:off x="5146675" y="4359275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9479" name="Line 50"/>
          <p:cNvSpPr/>
          <p:nvPr/>
        </p:nvSpPr>
        <p:spPr>
          <a:xfrm flipV="1">
            <a:off x="6300788" y="4219575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9480" name="Line 51"/>
          <p:cNvSpPr/>
          <p:nvPr/>
        </p:nvSpPr>
        <p:spPr>
          <a:xfrm flipV="1">
            <a:off x="7380288" y="4219575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9481" name="Text Box 52"/>
          <p:cNvSpPr txBox="1"/>
          <p:nvPr/>
        </p:nvSpPr>
        <p:spPr>
          <a:xfrm>
            <a:off x="4716463" y="4929188"/>
            <a:ext cx="287337" cy="287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C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9482" name="Line 53"/>
          <p:cNvSpPr/>
          <p:nvPr/>
        </p:nvSpPr>
        <p:spPr>
          <a:xfrm>
            <a:off x="5146675" y="5080000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grpSp>
        <p:nvGrpSpPr>
          <p:cNvPr id="19483" name="Group 54"/>
          <p:cNvGrpSpPr/>
          <p:nvPr/>
        </p:nvGrpSpPr>
        <p:grpSpPr>
          <a:xfrm>
            <a:off x="4716463" y="5649913"/>
            <a:ext cx="574675" cy="287337"/>
            <a:chOff x="3153" y="2743"/>
            <a:chExt cx="362" cy="181"/>
          </a:xfrm>
        </p:grpSpPr>
        <p:sp>
          <p:nvSpPr>
            <p:cNvPr id="19500" name="Rectangle 55"/>
            <p:cNvSpPr/>
            <p:nvPr/>
          </p:nvSpPr>
          <p:spPr>
            <a:xfrm>
              <a:off x="3334" y="2743"/>
              <a:ext cx="181" cy="181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/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501" name="Text Box 56"/>
            <p:cNvSpPr txBox="1"/>
            <p:nvPr/>
          </p:nvSpPr>
          <p:spPr>
            <a:xfrm>
              <a:off x="3153" y="2743"/>
              <a:ext cx="181" cy="181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3333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p>
              <a:r>
                <a:rPr lang="en-US" altLang="zh-CN" sz="16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D</a:t>
              </a:r>
              <a:endPara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84" name="Line 57"/>
          <p:cNvSpPr/>
          <p:nvPr/>
        </p:nvSpPr>
        <p:spPr>
          <a:xfrm>
            <a:off x="5146675" y="5800725"/>
            <a:ext cx="503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19485" name="Line 58"/>
          <p:cNvSpPr/>
          <p:nvPr/>
        </p:nvSpPr>
        <p:spPr>
          <a:xfrm flipV="1">
            <a:off x="6300788" y="5661025"/>
            <a:ext cx="503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919611" name="Oval 59"/>
          <p:cNvSpPr>
            <a:spLocks noChangeArrowheads="1"/>
          </p:cNvSpPr>
          <p:nvPr/>
        </p:nvSpPr>
        <p:spPr bwMode="auto">
          <a:xfrm flipH="1">
            <a:off x="6588125" y="1123950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9612" name="Oval 60"/>
          <p:cNvSpPr>
            <a:spLocks noChangeArrowheads="1"/>
          </p:cNvSpPr>
          <p:nvPr/>
        </p:nvSpPr>
        <p:spPr bwMode="auto">
          <a:xfrm flipH="1">
            <a:off x="5435600" y="22764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9613" name="Oval 61"/>
          <p:cNvSpPr>
            <a:spLocks noChangeArrowheads="1"/>
          </p:cNvSpPr>
          <p:nvPr/>
        </p:nvSpPr>
        <p:spPr bwMode="auto">
          <a:xfrm flipH="1">
            <a:off x="6588125" y="22764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9614" name="Oval 62"/>
          <p:cNvSpPr>
            <a:spLocks noChangeArrowheads="1"/>
          </p:cNvSpPr>
          <p:nvPr/>
        </p:nvSpPr>
        <p:spPr bwMode="auto">
          <a:xfrm flipH="1">
            <a:off x="7740650" y="22764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9615" name="AutoShape 63"/>
          <p:cNvCxnSpPr>
            <a:stCxn id="919612" idx="1"/>
            <a:endCxn id="919611" idx="5"/>
          </p:cNvCxnSpPr>
          <p:nvPr/>
        </p:nvCxnSpPr>
        <p:spPr>
          <a:xfrm flipV="1">
            <a:off x="5681663" y="1384300"/>
            <a:ext cx="949325" cy="9191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19616" name="Oval 64"/>
          <p:cNvSpPr/>
          <p:nvPr/>
        </p:nvSpPr>
        <p:spPr>
          <a:xfrm>
            <a:off x="6011863" y="1700213"/>
            <a:ext cx="287337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19617" name="AutoShape 65"/>
          <p:cNvCxnSpPr>
            <a:stCxn id="919613" idx="0"/>
            <a:endCxn id="919611" idx="4"/>
          </p:cNvCxnSpPr>
          <p:nvPr/>
        </p:nvCxnSpPr>
        <p:spPr>
          <a:xfrm flipV="1">
            <a:off x="6732588" y="1427163"/>
            <a:ext cx="0" cy="8350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19618" name="Oval 66"/>
          <p:cNvSpPr/>
          <p:nvPr/>
        </p:nvSpPr>
        <p:spPr>
          <a:xfrm>
            <a:off x="6588125" y="1700213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19619" name="AutoShape 67"/>
          <p:cNvCxnSpPr>
            <a:stCxn id="919614" idx="7"/>
            <a:endCxn id="919611" idx="3"/>
          </p:cNvCxnSpPr>
          <p:nvPr/>
        </p:nvCxnSpPr>
        <p:spPr>
          <a:xfrm flipH="1" flipV="1">
            <a:off x="6834188" y="1384300"/>
            <a:ext cx="949325" cy="9191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19620" name="Oval 68"/>
          <p:cNvSpPr/>
          <p:nvPr/>
        </p:nvSpPr>
        <p:spPr>
          <a:xfrm>
            <a:off x="7164388" y="1700213"/>
            <a:ext cx="287337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19621" name="AutoShape 69"/>
          <p:cNvCxnSpPr>
            <a:stCxn id="919614" idx="4"/>
            <a:endCxn id="919612" idx="4"/>
          </p:cNvCxnSpPr>
          <p:nvPr/>
        </p:nvCxnSpPr>
        <p:spPr>
          <a:xfrm rot="5400000">
            <a:off x="6731000" y="1427163"/>
            <a:ext cx="1588" cy="2305050"/>
          </a:xfrm>
          <a:prstGeom prst="curvedConnector3">
            <a:avLst>
              <a:gd name="adj1" fmla="val 13500000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19622" name="Oval 70"/>
          <p:cNvSpPr/>
          <p:nvPr/>
        </p:nvSpPr>
        <p:spPr>
          <a:xfrm>
            <a:off x="6588125" y="2636838"/>
            <a:ext cx="287338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19623" name="AutoShape 71"/>
          <p:cNvCxnSpPr>
            <a:stCxn id="919612" idx="4"/>
            <a:endCxn id="919612" idx="0"/>
          </p:cNvCxnSpPr>
          <p:nvPr/>
        </p:nvCxnSpPr>
        <p:spPr>
          <a:xfrm rot="5400000" flipH="1" flipV="1">
            <a:off x="5421313" y="2419350"/>
            <a:ext cx="317500" cy="1588"/>
          </a:xfrm>
          <a:prstGeom prst="curvedConnector5">
            <a:avLst>
              <a:gd name="adj1" fmla="val -67500"/>
              <a:gd name="adj2" fmla="val -23500000"/>
              <a:gd name="adj3" fmla="val 167500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919624" name="Oval 72"/>
          <p:cNvSpPr/>
          <p:nvPr/>
        </p:nvSpPr>
        <p:spPr>
          <a:xfrm>
            <a:off x="5076825" y="2276475"/>
            <a:ext cx="287338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800" b="1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196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19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19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19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9196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9196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9196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196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196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1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196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1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196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9196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1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196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300" fill="hold"/>
                                        <p:tgtEl>
                                          <p:spTgt spid="9196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3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3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16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9196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9196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9196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196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1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196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9196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196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196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18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9196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300" fill="hold"/>
                                        <p:tgtEl>
                                          <p:spTgt spid="9196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3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1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9196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9196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2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196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9196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9196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9196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21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9196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300" fill="hold"/>
                                        <p:tgtEl>
                                          <p:spTgt spid="9196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300" fill="hold"/>
                                        <p:tgtEl>
                                          <p:spTgt spid="9196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9196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22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9196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196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9196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196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23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196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9196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196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196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9624"/>
                  </p:tgtEl>
                </p:cond>
              </p:nextCondLst>
            </p:seq>
          </p:childTnLst>
        </p:cTn>
      </p:par>
    </p:tnLst>
    <p:bldLst>
      <p:bldP spid="919611" grpId="0" bldLvl="0" animBg="1"/>
      <p:bldP spid="919612" grpId="0" bldLvl="0" animBg="1"/>
      <p:bldP spid="919613" grpId="0" bldLvl="0" animBg="1"/>
      <p:bldP spid="919614" grpId="0" bldLvl="0" animBg="1"/>
      <p:bldP spid="919616" grpId="0" animBg="1"/>
      <p:bldP spid="919616" grpId="1" animBg="1"/>
      <p:bldP spid="919618" grpId="0" animBg="1"/>
      <p:bldP spid="919618" grpId="1" animBg="1"/>
      <p:bldP spid="919620" grpId="0" animBg="1"/>
      <p:bldP spid="919620" grpId="1" animBg="1"/>
      <p:bldP spid="919622" grpId="0" animBg="1"/>
      <p:bldP spid="919622" grpId="1" animBg="1"/>
      <p:bldP spid="919624" grpId="0" animBg="1"/>
      <p:bldP spid="9196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5605" name="Picture 4" descr="http://news.nankai.edu.cn/pic/0/00/01/55/15596_42297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" y="379730"/>
            <a:ext cx="8700770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邻接表：接口&amp;复杂度</a:t>
            </a:r>
            <a:endParaRPr lang="zh-CN" altLang="en-US"/>
          </a:p>
        </p:txBody>
      </p:sp>
      <p:sp>
        <p:nvSpPr>
          <p:cNvPr id="9205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1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385889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建立邻接表（递增式构造）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+ e)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如何实现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empus Sans ITC" panose="04020404030D07020202" pitchFamily="82" charset="0"/>
              <a:ea typeface="hakuyokaishu7000" pitchFamily="2" charset="-122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385889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枚举所有以顶点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为尾的弧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 + deg(v))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遍历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的邻接表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empus Sans ITC" panose="04020404030D07020202" pitchFamily="82" charset="0"/>
              <a:ea typeface="hakuyokaishu7000" pitchFamily="2" charset="-122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385889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枚举（无向图中）顶点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的邻居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 + deg(v))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遍历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的邻接表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empus Sans ITC" panose="04020404030D07020202" pitchFamily="82" charset="0"/>
              <a:ea typeface="hakuyokaishu7000" pitchFamily="2" charset="-122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385889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枚举所有以顶点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为头的弧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+ e)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遍历所有邻接表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可改进至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 + deg(v))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建立逆邻接表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为此，空间需增加多少？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6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385889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的出度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入度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增加度数记录域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附加空间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增加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删除弧时更新度数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总体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	每次查询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时间！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4</a:t>
            </a:r>
            <a:r>
              <a:rPr lang="zh-CN" altLang="en-US" smtClean="0"/>
              <a:t>：十字链表</a:t>
            </a:r>
            <a:endParaRPr lang="zh-CN" altLang="en-US" smtClean="0"/>
          </a:p>
        </p:txBody>
      </p:sp>
      <p:pic>
        <p:nvPicPr>
          <p:cNvPr id="75781" name="Picture 4" descr="C:\Documents and Settings\Administrator\My Documents\wg\教学\数据结构\lecture\pictures\12\crosslink.gif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635125"/>
            <a:ext cx="868045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邻接表：接口&amp;复杂度</a:t>
            </a:r>
            <a:endParaRPr lang="zh-CN" altLang="en-US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1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1495" algn="l"/>
                <a:tab pos="803275" algn="l"/>
                <a:tab pos="1879600" algn="l"/>
                <a:tab pos="394652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给定顶点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，判断是否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&lt;u, v&gt;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有向图：搜索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的邻接表，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(deg(u)) 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无向图：搜索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的邻接表，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(max(deg(u), deg(v)) 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“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并行”搜索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min(deg(u), deg(v)) 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能够达到邻接矩阵的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吗？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1495" algn="l"/>
                <a:tab pos="803275" algn="l"/>
                <a:tab pos="1879600" algn="l"/>
                <a:tab pos="394652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散列！如果装填因子选取得当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保持兴趣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弧的判定：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expected-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，与邻接矩阵“相同”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空间：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(n+e)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，与邻接表相同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mpus Sans ITC" panose="04020404030D07020202" pitchFamily="82" charset="0"/>
              <a:ea typeface="hakuyokaishu7000" pitchFamily="2" charset="-122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1495" algn="l"/>
                <a:tab pos="803275" algn="l"/>
                <a:tab pos="1879600" algn="l"/>
                <a:tab pos="394652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为何有时仍使用邻接矩阵？仅仅因为实现简单？不，有更多用处！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如：	可处理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Euclidean graph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intersection graph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之类的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隐式图（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implicitly-represented graphs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取舍原则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空间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速度	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顶点类型（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 / int / float / struct / class / ...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弧类型（方向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权值）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图类型（稀疏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稠密）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28906" name="Group 138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825500" y="3846195"/>
          <a:ext cx="7200900" cy="2559050"/>
        </p:xfrm>
        <a:graphic>
          <a:graphicData uri="http://schemas.openxmlformats.org/drawingml/2006/table">
            <a:tbl>
              <a:tblPr/>
              <a:tblGrid>
                <a:gridCol w="720725"/>
                <a:gridCol w="3240088"/>
                <a:gridCol w="3240087"/>
              </a:tblGrid>
              <a:tr h="654050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邻接矩阵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邻接表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适用场合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 anchorCtr="1" horzOverflow="overflow">
                    <a:lnL cap="flat">
                      <a:noFill/>
                    </a:lnL>
                    <a:lnR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经常检测边的存在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经常做边的插入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删除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图的规模固定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稠密图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经常计算顶点的度数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顶点数目不确定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经常做遍历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93675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266700" algn="l"/>
                          <a:tab pos="714375" algn="l"/>
                          <a:tab pos="1071245" algn="l"/>
                          <a:tab pos="1438275" algn="l"/>
                          <a:tab pos="1704975" algn="l"/>
                          <a:tab pos="1971675" algn="l"/>
                          <a:tab pos="2242820" algn="l"/>
                          <a:tab pos="2509520" algn="l"/>
                          <a:tab pos="2781300" algn="l"/>
                          <a:tab pos="3048000" algn="l"/>
                          <a:tab pos="7980045" algn="r"/>
                        </a:tabLst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华文仿宋" panose="0201060004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稀疏图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华文仿宋" panose="0201060004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charRg st="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图的遍历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图的遍历</a:t>
            </a:r>
            <a:endParaRPr lang="zh-CN" altLang="en-US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mtClean="0"/>
              <a:t>从一个给定节点开始，访问所有可达节点，且每个顶点仅访问一次</a:t>
            </a:r>
            <a:endParaRPr lang="zh-CN" altLang="en-US" smtClean="0"/>
          </a:p>
          <a:p>
            <a:r>
              <a:rPr lang="zh-CN" altLang="en-US" smtClean="0">
                <a:solidFill>
                  <a:schemeClr val="accent2"/>
                </a:solidFill>
              </a:rPr>
              <a:t>宽度优先搜索</a:t>
            </a:r>
            <a:endParaRPr lang="zh-CN" altLang="en-US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Breadth-First Search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chemeClr val="hlink"/>
                </a:solidFill>
              </a:rPr>
              <a:t>BFS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smtClean="0">
                <a:latin typeface="+mn-ea"/>
                <a:cs typeface="+mn-ea"/>
              </a:rPr>
              <a:t>访问顶点</a:t>
            </a:r>
            <a:r>
              <a:rPr smtClean="0">
                <a:latin typeface="+mn-ea"/>
                <a:cs typeface="+mn-ea"/>
              </a:rPr>
              <a:t>s</a:t>
            </a:r>
            <a:br>
              <a:rPr smtClean="0">
                <a:latin typeface="+mn-ea"/>
                <a:cs typeface="+mn-ea"/>
              </a:rPr>
            </a:br>
            <a:r>
              <a:rPr smtClean="0">
                <a:latin typeface="+mn-ea"/>
                <a:cs typeface="+mn-ea"/>
              </a:rPr>
              <a:t>	依次访问s所有尚未访问的邻接顶点</a:t>
            </a:r>
            <a:br>
              <a:rPr smtClean="0">
                <a:latin typeface="+mn-ea"/>
                <a:cs typeface="+mn-ea"/>
              </a:rPr>
            </a:br>
            <a:r>
              <a:rPr smtClean="0">
                <a:latin typeface="+mn-ea"/>
                <a:cs typeface="+mn-ea"/>
              </a:rPr>
              <a:t>	依次访问它们尚未访问的邻接顶点</a:t>
            </a:r>
            <a:br>
              <a:rPr smtClean="0">
                <a:latin typeface="+mn-ea"/>
                <a:cs typeface="+mn-ea"/>
              </a:rPr>
            </a:br>
            <a:r>
              <a:rPr smtClean="0">
                <a:latin typeface="+mn-ea"/>
                <a:cs typeface="+mn-ea"/>
              </a:rPr>
              <a:t>	...</a:t>
            </a:r>
            <a:br>
              <a:rPr smtClean="0">
                <a:latin typeface="+mn-ea"/>
                <a:cs typeface="+mn-ea"/>
              </a:rPr>
            </a:br>
            <a:r>
              <a:rPr smtClean="0">
                <a:latin typeface="+mn-ea"/>
                <a:cs typeface="+mn-ea"/>
              </a:rPr>
              <a:t>	如此反复</a:t>
            </a:r>
            <a:br>
              <a:rPr smtClean="0">
                <a:latin typeface="+mn-ea"/>
                <a:cs typeface="+mn-ea"/>
              </a:rPr>
            </a:br>
            <a:r>
              <a:rPr smtClean="0">
                <a:latin typeface="+mn-ea"/>
                <a:cs typeface="+mn-ea"/>
              </a:rPr>
              <a:t>	直至没有尚未访问的邻接顶点</a:t>
            </a:r>
            <a:endParaRPr smtClean="0">
              <a:latin typeface="+mn-ea"/>
              <a:cs typeface="+mn-ea"/>
            </a:endParaRPr>
          </a:p>
          <a:p>
            <a:pPr lvl="1"/>
            <a:r>
              <a:rPr smtClean="0">
                <a:latin typeface="+mn-ea"/>
                <a:cs typeface="+mn-ea"/>
              </a:rPr>
              <a:t>对于树而言，以上策略及过程完全等同于广度优先遍历</a:t>
            </a:r>
            <a:endParaRPr smtClean="0">
              <a:latin typeface="+mn-ea"/>
              <a:cs typeface="+mn-ea"/>
            </a:endParaRPr>
          </a:p>
          <a:p>
            <a:pPr lvl="1"/>
            <a:r>
              <a:rPr smtClean="0">
                <a:latin typeface="+mn-ea"/>
                <a:cs typeface="+mn-ea"/>
              </a:rPr>
              <a:t>事实上，BFS也的确会构造出原图的一棵支撑树（BFS tree）</a:t>
            </a:r>
            <a:endParaRPr smtClean="0">
              <a:latin typeface="+mn-ea"/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pic>
        <p:nvPicPr>
          <p:cNvPr id="845199" name="Picture 399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0" y="4825365"/>
            <a:ext cx="287338" cy="287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5200" name="Oval 400"/>
          <p:cNvSpPr>
            <a:spLocks noChangeArrowheads="1"/>
          </p:cNvSpPr>
          <p:nvPr/>
        </p:nvSpPr>
        <p:spPr bwMode="auto">
          <a:xfrm>
            <a:off x="7286943" y="41017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01" name="Oval 401"/>
          <p:cNvSpPr>
            <a:spLocks noChangeArrowheads="1"/>
          </p:cNvSpPr>
          <p:nvPr/>
        </p:nvSpPr>
        <p:spPr bwMode="auto">
          <a:xfrm>
            <a:off x="6423343" y="32381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02" name="Oval 402"/>
          <p:cNvSpPr>
            <a:spLocks noChangeArrowheads="1"/>
          </p:cNvSpPr>
          <p:nvPr/>
        </p:nvSpPr>
        <p:spPr bwMode="auto">
          <a:xfrm>
            <a:off x="7286943" y="23745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03" name="Oval 403"/>
          <p:cNvSpPr>
            <a:spLocks noChangeArrowheads="1"/>
          </p:cNvSpPr>
          <p:nvPr/>
        </p:nvSpPr>
        <p:spPr bwMode="auto">
          <a:xfrm>
            <a:off x="8150543" y="32381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04" name="Oval 404"/>
          <p:cNvSpPr>
            <a:spLocks noChangeArrowheads="1"/>
          </p:cNvSpPr>
          <p:nvPr/>
        </p:nvSpPr>
        <p:spPr bwMode="auto">
          <a:xfrm>
            <a:off x="6423343" y="28063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05" name="Oval 405"/>
          <p:cNvSpPr>
            <a:spLocks noChangeArrowheads="1"/>
          </p:cNvSpPr>
          <p:nvPr/>
        </p:nvSpPr>
        <p:spPr bwMode="auto">
          <a:xfrm>
            <a:off x="6856730" y="23745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06" name="Oval 406"/>
          <p:cNvSpPr>
            <a:spLocks noChangeArrowheads="1"/>
          </p:cNvSpPr>
          <p:nvPr/>
        </p:nvSpPr>
        <p:spPr bwMode="auto">
          <a:xfrm>
            <a:off x="7720330" y="23745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07" name="Oval 407"/>
          <p:cNvSpPr>
            <a:spLocks noChangeArrowheads="1"/>
          </p:cNvSpPr>
          <p:nvPr/>
        </p:nvSpPr>
        <p:spPr bwMode="auto">
          <a:xfrm>
            <a:off x="8150543" y="28063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08" name="Oval 408"/>
          <p:cNvSpPr>
            <a:spLocks noChangeArrowheads="1"/>
          </p:cNvSpPr>
          <p:nvPr/>
        </p:nvSpPr>
        <p:spPr bwMode="auto">
          <a:xfrm>
            <a:off x="8150543" y="36699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09" name="Oval 409"/>
          <p:cNvSpPr>
            <a:spLocks noChangeArrowheads="1"/>
          </p:cNvSpPr>
          <p:nvPr/>
        </p:nvSpPr>
        <p:spPr bwMode="auto">
          <a:xfrm>
            <a:off x="7720330" y="41017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10" name="Oval 410"/>
          <p:cNvSpPr>
            <a:spLocks noChangeArrowheads="1"/>
          </p:cNvSpPr>
          <p:nvPr/>
        </p:nvSpPr>
        <p:spPr bwMode="auto">
          <a:xfrm>
            <a:off x="6423343" y="36699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11" name="Oval 411"/>
          <p:cNvSpPr>
            <a:spLocks noChangeArrowheads="1"/>
          </p:cNvSpPr>
          <p:nvPr/>
        </p:nvSpPr>
        <p:spPr bwMode="auto">
          <a:xfrm>
            <a:off x="6856730" y="41017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12" name="AutoShape 412"/>
          <p:cNvCxnSpPr>
            <a:stCxn id="845217" idx="2"/>
            <a:endCxn id="845214" idx="6"/>
          </p:cNvCxnSpPr>
          <p:nvPr/>
        </p:nvCxnSpPr>
        <p:spPr>
          <a:xfrm flipH="1">
            <a:off x="6999923" y="3310573"/>
            <a:ext cx="21526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5213" name="Oval 413"/>
          <p:cNvSpPr>
            <a:spLocks noChangeArrowheads="1"/>
          </p:cNvSpPr>
          <p:nvPr/>
        </p:nvSpPr>
        <p:spPr bwMode="auto">
          <a:xfrm>
            <a:off x="7286943" y="28063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14" name="Oval 414"/>
          <p:cNvSpPr>
            <a:spLocks noChangeArrowheads="1"/>
          </p:cNvSpPr>
          <p:nvPr/>
        </p:nvSpPr>
        <p:spPr bwMode="auto">
          <a:xfrm>
            <a:off x="6855143" y="32381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15" name="Oval 415"/>
          <p:cNvSpPr>
            <a:spLocks noChangeArrowheads="1"/>
          </p:cNvSpPr>
          <p:nvPr/>
        </p:nvSpPr>
        <p:spPr bwMode="auto">
          <a:xfrm>
            <a:off x="7286943" y="36699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16" name="Oval 416"/>
          <p:cNvSpPr>
            <a:spLocks noChangeArrowheads="1"/>
          </p:cNvSpPr>
          <p:nvPr/>
        </p:nvSpPr>
        <p:spPr bwMode="auto">
          <a:xfrm>
            <a:off x="7718743" y="32381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17" name="Oval 417"/>
          <p:cNvSpPr>
            <a:spLocks noChangeAspect="1" noChangeArrowheads="1"/>
          </p:cNvSpPr>
          <p:nvPr/>
        </p:nvSpPr>
        <p:spPr bwMode="auto">
          <a:xfrm>
            <a:off x="7215505" y="316674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s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18" name="AutoShape 418"/>
          <p:cNvCxnSpPr>
            <a:stCxn id="845216" idx="2"/>
            <a:endCxn id="845217" idx="6"/>
          </p:cNvCxnSpPr>
          <p:nvPr/>
        </p:nvCxnSpPr>
        <p:spPr>
          <a:xfrm flipH="1">
            <a:off x="7503160" y="3310573"/>
            <a:ext cx="215900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19" name="AutoShape 419"/>
          <p:cNvCxnSpPr>
            <a:stCxn id="845217" idx="0"/>
            <a:endCxn id="845213" idx="4"/>
          </p:cNvCxnSpPr>
          <p:nvPr/>
        </p:nvCxnSpPr>
        <p:spPr>
          <a:xfrm flipV="1">
            <a:off x="7359333" y="2951163"/>
            <a:ext cx="0" cy="2152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0" name="AutoShape 420"/>
          <p:cNvCxnSpPr>
            <a:stCxn id="845215" idx="0"/>
            <a:endCxn id="845217" idx="4"/>
          </p:cNvCxnSpPr>
          <p:nvPr/>
        </p:nvCxnSpPr>
        <p:spPr>
          <a:xfrm flipV="1">
            <a:off x="7359333" y="3454400"/>
            <a:ext cx="0" cy="2159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1" name="AutoShape 421"/>
          <p:cNvCxnSpPr>
            <a:stCxn id="845210" idx="7"/>
            <a:endCxn id="845214" idx="3"/>
          </p:cNvCxnSpPr>
          <p:nvPr/>
        </p:nvCxnSpPr>
        <p:spPr>
          <a:xfrm flipV="1">
            <a:off x="6547168" y="3362008"/>
            <a:ext cx="32893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2" name="AutoShape 422"/>
          <p:cNvCxnSpPr>
            <a:stCxn id="845201" idx="6"/>
            <a:endCxn id="845214" idx="2"/>
          </p:cNvCxnSpPr>
          <p:nvPr/>
        </p:nvCxnSpPr>
        <p:spPr>
          <a:xfrm>
            <a:off x="6568123" y="3310573"/>
            <a:ext cx="287020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3" name="AutoShape 423"/>
          <p:cNvCxnSpPr>
            <a:stCxn id="845204" idx="5"/>
            <a:endCxn id="845214" idx="1"/>
          </p:cNvCxnSpPr>
          <p:nvPr/>
        </p:nvCxnSpPr>
        <p:spPr>
          <a:xfrm>
            <a:off x="6547168" y="2930525"/>
            <a:ext cx="32893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4" name="AutoShape 424"/>
          <p:cNvCxnSpPr>
            <a:stCxn id="845205" idx="5"/>
            <a:endCxn id="845213" idx="1"/>
          </p:cNvCxnSpPr>
          <p:nvPr/>
        </p:nvCxnSpPr>
        <p:spPr>
          <a:xfrm>
            <a:off x="6980555" y="2498725"/>
            <a:ext cx="32766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5" name="AutoShape 425"/>
          <p:cNvCxnSpPr>
            <a:stCxn id="845213" idx="7"/>
            <a:endCxn id="845206" idx="3"/>
          </p:cNvCxnSpPr>
          <p:nvPr/>
        </p:nvCxnSpPr>
        <p:spPr>
          <a:xfrm flipV="1">
            <a:off x="7410768" y="2498408"/>
            <a:ext cx="33020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6" name="AutoShape 426"/>
          <p:cNvCxnSpPr>
            <a:stCxn id="845213" idx="0"/>
            <a:endCxn id="845202" idx="4"/>
          </p:cNvCxnSpPr>
          <p:nvPr/>
        </p:nvCxnSpPr>
        <p:spPr>
          <a:xfrm flipV="1">
            <a:off x="7359333" y="2519680"/>
            <a:ext cx="0" cy="28702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7" name="AutoShape 427"/>
          <p:cNvCxnSpPr>
            <a:stCxn id="845200" idx="0"/>
            <a:endCxn id="845215" idx="4"/>
          </p:cNvCxnSpPr>
          <p:nvPr/>
        </p:nvCxnSpPr>
        <p:spPr>
          <a:xfrm flipV="1">
            <a:off x="7359333" y="3815080"/>
            <a:ext cx="0" cy="28702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8" name="AutoShape 428"/>
          <p:cNvCxnSpPr>
            <a:stCxn id="845211" idx="7"/>
            <a:endCxn id="845215" idx="3"/>
          </p:cNvCxnSpPr>
          <p:nvPr/>
        </p:nvCxnSpPr>
        <p:spPr>
          <a:xfrm flipV="1">
            <a:off x="6980555" y="3793808"/>
            <a:ext cx="32766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29" name="AutoShape 429"/>
          <p:cNvCxnSpPr>
            <a:stCxn id="845215" idx="5"/>
            <a:endCxn id="845209" idx="1"/>
          </p:cNvCxnSpPr>
          <p:nvPr/>
        </p:nvCxnSpPr>
        <p:spPr>
          <a:xfrm>
            <a:off x="7410768" y="3794125"/>
            <a:ext cx="33020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30" name="AutoShape 430"/>
          <p:cNvCxnSpPr>
            <a:stCxn id="845203" idx="2"/>
            <a:endCxn id="845216" idx="6"/>
          </p:cNvCxnSpPr>
          <p:nvPr/>
        </p:nvCxnSpPr>
        <p:spPr>
          <a:xfrm flipH="1">
            <a:off x="7863840" y="3310573"/>
            <a:ext cx="287020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31" name="AutoShape 431"/>
          <p:cNvCxnSpPr>
            <a:stCxn id="845207" idx="3"/>
            <a:endCxn id="845216" idx="7"/>
          </p:cNvCxnSpPr>
          <p:nvPr/>
        </p:nvCxnSpPr>
        <p:spPr>
          <a:xfrm flipH="1">
            <a:off x="7842885" y="2930525"/>
            <a:ext cx="32893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32" name="AutoShape 432"/>
          <p:cNvCxnSpPr>
            <a:stCxn id="845208" idx="1"/>
            <a:endCxn id="845216" idx="5"/>
          </p:cNvCxnSpPr>
          <p:nvPr/>
        </p:nvCxnSpPr>
        <p:spPr>
          <a:xfrm flipH="1" flipV="1">
            <a:off x="7842885" y="3362008"/>
            <a:ext cx="32893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34" name="AutoShape 433"/>
          <p:cNvCxnSpPr>
            <a:stCxn id="845214" idx="4"/>
            <a:endCxn id="845215" idx="2"/>
          </p:cNvCxnSpPr>
          <p:nvPr/>
        </p:nvCxnSpPr>
        <p:spPr>
          <a:xfrm rot="5400000" flipV="1">
            <a:off x="6927850" y="3383280"/>
            <a:ext cx="359410" cy="35941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35" name="AutoShape 434"/>
          <p:cNvCxnSpPr>
            <a:stCxn id="845213" idx="6"/>
            <a:endCxn id="845216" idx="0"/>
          </p:cNvCxnSpPr>
          <p:nvPr/>
        </p:nvCxnSpPr>
        <p:spPr>
          <a:xfrm>
            <a:off x="7432040" y="2879090"/>
            <a:ext cx="359410" cy="35941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36" name="AutoShape 435"/>
          <p:cNvCxnSpPr>
            <a:stCxn id="845205" idx="2"/>
            <a:endCxn id="845204" idx="0"/>
          </p:cNvCxnSpPr>
          <p:nvPr/>
        </p:nvCxnSpPr>
        <p:spPr>
          <a:xfrm rot="10800000" flipV="1">
            <a:off x="6496050" y="2447290"/>
            <a:ext cx="360680" cy="35941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37" name="AutoShape 436"/>
          <p:cNvCxnSpPr>
            <a:stCxn id="845208" idx="4"/>
            <a:endCxn id="845209" idx="6"/>
          </p:cNvCxnSpPr>
          <p:nvPr/>
        </p:nvCxnSpPr>
        <p:spPr>
          <a:xfrm rot="5400000">
            <a:off x="7864475" y="3815715"/>
            <a:ext cx="359410" cy="35814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37" name="AutoShape 437"/>
          <p:cNvCxnSpPr>
            <a:stCxn id="845201" idx="4"/>
            <a:endCxn id="845210" idx="0"/>
          </p:cNvCxnSpPr>
          <p:nvPr/>
        </p:nvCxnSpPr>
        <p:spPr>
          <a:xfrm>
            <a:off x="6496209" y="33834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38" name="AutoShape 438"/>
          <p:cNvCxnSpPr>
            <a:stCxn id="845207" idx="4"/>
            <a:endCxn id="845203" idx="0"/>
          </p:cNvCxnSpPr>
          <p:nvPr/>
        </p:nvCxnSpPr>
        <p:spPr>
          <a:xfrm>
            <a:off x="8223409" y="29516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40" name="AutoShape 439"/>
          <p:cNvCxnSpPr>
            <a:stCxn id="845210" idx="4"/>
            <a:endCxn id="845211" idx="2"/>
          </p:cNvCxnSpPr>
          <p:nvPr/>
        </p:nvCxnSpPr>
        <p:spPr>
          <a:xfrm rot="5400000" flipV="1">
            <a:off x="6496685" y="3814445"/>
            <a:ext cx="359410" cy="36068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40" name="AutoShape 440"/>
          <p:cNvCxnSpPr>
            <a:stCxn id="845211" idx="6"/>
            <a:endCxn id="845200" idx="2"/>
          </p:cNvCxnSpPr>
          <p:nvPr/>
        </p:nvCxnSpPr>
        <p:spPr>
          <a:xfrm>
            <a:off x="7001510" y="4174173"/>
            <a:ext cx="28575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41" name="AutoShape 441"/>
          <p:cNvCxnSpPr>
            <a:stCxn id="845200" idx="6"/>
            <a:endCxn id="845209" idx="2"/>
          </p:cNvCxnSpPr>
          <p:nvPr/>
        </p:nvCxnSpPr>
        <p:spPr>
          <a:xfrm>
            <a:off x="7431723" y="4174173"/>
            <a:ext cx="28829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42" name="AutoShape 442"/>
          <p:cNvCxnSpPr>
            <a:stCxn id="845208" idx="0"/>
            <a:endCxn id="845203" idx="4"/>
          </p:cNvCxnSpPr>
          <p:nvPr/>
        </p:nvCxnSpPr>
        <p:spPr>
          <a:xfrm flipV="1">
            <a:off x="8223409" y="3383121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44" name="AutoShape 443"/>
          <p:cNvCxnSpPr>
            <a:stCxn id="845206" idx="6"/>
            <a:endCxn id="845207" idx="0"/>
          </p:cNvCxnSpPr>
          <p:nvPr/>
        </p:nvCxnSpPr>
        <p:spPr>
          <a:xfrm>
            <a:off x="7865110" y="2447290"/>
            <a:ext cx="358140" cy="35941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44" name="AutoShape 444"/>
          <p:cNvCxnSpPr>
            <a:stCxn id="845202" idx="6"/>
            <a:endCxn id="845206" idx="2"/>
          </p:cNvCxnSpPr>
          <p:nvPr/>
        </p:nvCxnSpPr>
        <p:spPr>
          <a:xfrm>
            <a:off x="7431723" y="2446973"/>
            <a:ext cx="28829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45" name="AutoShape 445"/>
          <p:cNvCxnSpPr>
            <a:stCxn id="845205" idx="6"/>
            <a:endCxn id="845202" idx="2"/>
          </p:cNvCxnSpPr>
          <p:nvPr/>
        </p:nvCxnSpPr>
        <p:spPr>
          <a:xfrm>
            <a:off x="7001510" y="2446973"/>
            <a:ext cx="28575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46" name="AutoShape 446"/>
          <p:cNvCxnSpPr>
            <a:stCxn id="845204" idx="4"/>
            <a:endCxn id="845201" idx="0"/>
          </p:cNvCxnSpPr>
          <p:nvPr/>
        </p:nvCxnSpPr>
        <p:spPr>
          <a:xfrm>
            <a:off x="6496209" y="29516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48" name="AutoShape 447"/>
          <p:cNvCxnSpPr>
            <a:stCxn id="845213" idx="2"/>
            <a:endCxn id="845214" idx="0"/>
          </p:cNvCxnSpPr>
          <p:nvPr/>
        </p:nvCxnSpPr>
        <p:spPr>
          <a:xfrm rot="10800000" flipV="1">
            <a:off x="6927850" y="2879090"/>
            <a:ext cx="359410" cy="35941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49" name="AutoShape 448"/>
          <p:cNvCxnSpPr>
            <a:stCxn id="845216" idx="4"/>
            <a:endCxn id="845215" idx="6"/>
          </p:cNvCxnSpPr>
          <p:nvPr/>
        </p:nvCxnSpPr>
        <p:spPr>
          <a:xfrm rot="5400000">
            <a:off x="7432040" y="3383280"/>
            <a:ext cx="359410" cy="35941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5249" name="Oval 449"/>
          <p:cNvSpPr>
            <a:spLocks noChangeArrowheads="1"/>
          </p:cNvSpPr>
          <p:nvPr/>
        </p:nvSpPr>
        <p:spPr bwMode="auto">
          <a:xfrm>
            <a:off x="5991543" y="25904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50" name="Oval 450"/>
          <p:cNvSpPr>
            <a:spLocks noChangeArrowheads="1"/>
          </p:cNvSpPr>
          <p:nvPr/>
        </p:nvSpPr>
        <p:spPr bwMode="auto">
          <a:xfrm>
            <a:off x="5991543" y="21586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51" name="Oval 451"/>
          <p:cNvSpPr>
            <a:spLocks noChangeArrowheads="1"/>
          </p:cNvSpPr>
          <p:nvPr/>
        </p:nvSpPr>
        <p:spPr bwMode="auto">
          <a:xfrm>
            <a:off x="5991543" y="30222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52" name="AutoShape 452"/>
          <p:cNvCxnSpPr>
            <a:stCxn id="845249" idx="4"/>
            <a:endCxn id="845251" idx="0"/>
          </p:cNvCxnSpPr>
          <p:nvPr/>
        </p:nvCxnSpPr>
        <p:spPr>
          <a:xfrm>
            <a:off x="6064409" y="27357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53" name="AutoShape 453"/>
          <p:cNvCxnSpPr>
            <a:stCxn id="845250" idx="4"/>
            <a:endCxn id="845249" idx="0"/>
          </p:cNvCxnSpPr>
          <p:nvPr/>
        </p:nvCxnSpPr>
        <p:spPr>
          <a:xfrm>
            <a:off x="6064409" y="23039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5254" name="Oval 454"/>
          <p:cNvSpPr>
            <a:spLocks noChangeArrowheads="1"/>
          </p:cNvSpPr>
          <p:nvPr/>
        </p:nvSpPr>
        <p:spPr bwMode="auto">
          <a:xfrm>
            <a:off x="5991543" y="38858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55" name="Oval 455"/>
          <p:cNvSpPr>
            <a:spLocks noChangeArrowheads="1"/>
          </p:cNvSpPr>
          <p:nvPr/>
        </p:nvSpPr>
        <p:spPr bwMode="auto">
          <a:xfrm>
            <a:off x="5991543" y="34540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56" name="Oval 456"/>
          <p:cNvSpPr>
            <a:spLocks noChangeArrowheads="1"/>
          </p:cNvSpPr>
          <p:nvPr/>
        </p:nvSpPr>
        <p:spPr bwMode="auto">
          <a:xfrm>
            <a:off x="5991543" y="43176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57" name="AutoShape 457"/>
          <p:cNvCxnSpPr>
            <a:stCxn id="845254" idx="4"/>
            <a:endCxn id="845256" idx="0"/>
          </p:cNvCxnSpPr>
          <p:nvPr/>
        </p:nvCxnSpPr>
        <p:spPr>
          <a:xfrm>
            <a:off x="6064409" y="40311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58" name="AutoShape 458"/>
          <p:cNvCxnSpPr>
            <a:stCxn id="845255" idx="4"/>
            <a:endCxn id="845254" idx="0"/>
          </p:cNvCxnSpPr>
          <p:nvPr/>
        </p:nvCxnSpPr>
        <p:spPr>
          <a:xfrm>
            <a:off x="6064409" y="35993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59" name="AutoShape 459"/>
          <p:cNvCxnSpPr>
            <a:stCxn id="845251" idx="4"/>
            <a:endCxn id="845255" idx="0"/>
          </p:cNvCxnSpPr>
          <p:nvPr/>
        </p:nvCxnSpPr>
        <p:spPr>
          <a:xfrm>
            <a:off x="6064409" y="31675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5260" name="Oval 460"/>
          <p:cNvSpPr>
            <a:spLocks noChangeArrowheads="1"/>
          </p:cNvSpPr>
          <p:nvPr/>
        </p:nvSpPr>
        <p:spPr bwMode="auto">
          <a:xfrm>
            <a:off x="8583930" y="25904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61" name="Oval 461"/>
          <p:cNvSpPr>
            <a:spLocks noChangeArrowheads="1"/>
          </p:cNvSpPr>
          <p:nvPr/>
        </p:nvSpPr>
        <p:spPr bwMode="auto">
          <a:xfrm>
            <a:off x="8583930" y="21586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62" name="Oval 462"/>
          <p:cNvSpPr>
            <a:spLocks noChangeArrowheads="1"/>
          </p:cNvSpPr>
          <p:nvPr/>
        </p:nvSpPr>
        <p:spPr bwMode="auto">
          <a:xfrm>
            <a:off x="8583930" y="30222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63" name="AutoShape 463"/>
          <p:cNvCxnSpPr>
            <a:stCxn id="845260" idx="4"/>
            <a:endCxn id="845262" idx="0"/>
          </p:cNvCxnSpPr>
          <p:nvPr/>
        </p:nvCxnSpPr>
        <p:spPr>
          <a:xfrm>
            <a:off x="8656162" y="27357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64" name="AutoShape 464"/>
          <p:cNvCxnSpPr>
            <a:stCxn id="845261" idx="4"/>
            <a:endCxn id="845260" idx="0"/>
          </p:cNvCxnSpPr>
          <p:nvPr/>
        </p:nvCxnSpPr>
        <p:spPr>
          <a:xfrm>
            <a:off x="8656162" y="23039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5265" name="Oval 465"/>
          <p:cNvSpPr>
            <a:spLocks noChangeArrowheads="1"/>
          </p:cNvSpPr>
          <p:nvPr/>
        </p:nvSpPr>
        <p:spPr bwMode="auto">
          <a:xfrm>
            <a:off x="8583930" y="38858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66" name="Oval 466"/>
          <p:cNvSpPr>
            <a:spLocks noChangeArrowheads="1"/>
          </p:cNvSpPr>
          <p:nvPr/>
        </p:nvSpPr>
        <p:spPr bwMode="auto">
          <a:xfrm>
            <a:off x="8583930" y="34540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67" name="Oval 467"/>
          <p:cNvSpPr>
            <a:spLocks noChangeArrowheads="1"/>
          </p:cNvSpPr>
          <p:nvPr/>
        </p:nvSpPr>
        <p:spPr bwMode="auto">
          <a:xfrm>
            <a:off x="8583930" y="43176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68" name="AutoShape 468"/>
          <p:cNvCxnSpPr>
            <a:stCxn id="845265" idx="4"/>
            <a:endCxn id="845267" idx="0"/>
          </p:cNvCxnSpPr>
          <p:nvPr/>
        </p:nvCxnSpPr>
        <p:spPr>
          <a:xfrm>
            <a:off x="8656162" y="40311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69" name="AutoShape 469"/>
          <p:cNvCxnSpPr>
            <a:stCxn id="845266" idx="4"/>
            <a:endCxn id="845265" idx="0"/>
          </p:cNvCxnSpPr>
          <p:nvPr/>
        </p:nvCxnSpPr>
        <p:spPr>
          <a:xfrm>
            <a:off x="8656162" y="35993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70" name="AutoShape 470"/>
          <p:cNvCxnSpPr>
            <a:stCxn id="845262" idx="4"/>
            <a:endCxn id="845266" idx="0"/>
          </p:cNvCxnSpPr>
          <p:nvPr/>
        </p:nvCxnSpPr>
        <p:spPr>
          <a:xfrm>
            <a:off x="8656162" y="3167539"/>
            <a:ext cx="0" cy="28702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5271" name="Oval 471"/>
          <p:cNvSpPr>
            <a:spLocks noChangeArrowheads="1"/>
          </p:cNvSpPr>
          <p:nvPr/>
        </p:nvSpPr>
        <p:spPr bwMode="auto">
          <a:xfrm>
            <a:off x="7934643" y="19427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72" name="Oval 472"/>
          <p:cNvSpPr>
            <a:spLocks noChangeArrowheads="1"/>
          </p:cNvSpPr>
          <p:nvPr/>
        </p:nvSpPr>
        <p:spPr bwMode="auto">
          <a:xfrm>
            <a:off x="7504430" y="19427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73" name="Oval 473"/>
          <p:cNvSpPr>
            <a:spLocks noChangeArrowheads="1"/>
          </p:cNvSpPr>
          <p:nvPr/>
        </p:nvSpPr>
        <p:spPr bwMode="auto">
          <a:xfrm>
            <a:off x="8368030" y="19427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74" name="AutoShape 474"/>
          <p:cNvCxnSpPr>
            <a:stCxn id="845271" idx="6"/>
            <a:endCxn id="845273" idx="2"/>
          </p:cNvCxnSpPr>
          <p:nvPr/>
        </p:nvCxnSpPr>
        <p:spPr>
          <a:xfrm>
            <a:off x="8079423" y="2015173"/>
            <a:ext cx="28829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75" name="AutoShape 475"/>
          <p:cNvCxnSpPr>
            <a:stCxn id="845272" idx="6"/>
            <a:endCxn id="845271" idx="2"/>
          </p:cNvCxnSpPr>
          <p:nvPr/>
        </p:nvCxnSpPr>
        <p:spPr>
          <a:xfrm>
            <a:off x="7649210" y="2015173"/>
            <a:ext cx="28575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5276" name="Oval 476"/>
          <p:cNvSpPr>
            <a:spLocks noChangeArrowheads="1"/>
          </p:cNvSpPr>
          <p:nvPr/>
        </p:nvSpPr>
        <p:spPr bwMode="auto">
          <a:xfrm>
            <a:off x="6637655" y="19427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77" name="Oval 477"/>
          <p:cNvSpPr>
            <a:spLocks noChangeArrowheads="1"/>
          </p:cNvSpPr>
          <p:nvPr/>
        </p:nvSpPr>
        <p:spPr bwMode="auto">
          <a:xfrm>
            <a:off x="6207443" y="19427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78" name="Oval 478"/>
          <p:cNvSpPr>
            <a:spLocks noChangeArrowheads="1"/>
          </p:cNvSpPr>
          <p:nvPr/>
        </p:nvSpPr>
        <p:spPr bwMode="auto">
          <a:xfrm>
            <a:off x="7071043" y="194278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79" name="AutoShape 479"/>
          <p:cNvCxnSpPr>
            <a:stCxn id="845276" idx="6"/>
            <a:endCxn id="845278" idx="2"/>
          </p:cNvCxnSpPr>
          <p:nvPr/>
        </p:nvCxnSpPr>
        <p:spPr>
          <a:xfrm>
            <a:off x="6782435" y="2015173"/>
            <a:ext cx="288925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80" name="AutoShape 480"/>
          <p:cNvCxnSpPr>
            <a:stCxn id="845277" idx="6"/>
            <a:endCxn id="845276" idx="2"/>
          </p:cNvCxnSpPr>
          <p:nvPr/>
        </p:nvCxnSpPr>
        <p:spPr>
          <a:xfrm>
            <a:off x="6352223" y="2015173"/>
            <a:ext cx="285115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81" name="AutoShape 481"/>
          <p:cNvCxnSpPr>
            <a:stCxn id="845278" idx="6"/>
            <a:endCxn id="845272" idx="2"/>
          </p:cNvCxnSpPr>
          <p:nvPr/>
        </p:nvCxnSpPr>
        <p:spPr>
          <a:xfrm>
            <a:off x="7215823" y="2015173"/>
            <a:ext cx="28829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5282" name="Oval 482"/>
          <p:cNvSpPr>
            <a:spLocks noChangeArrowheads="1"/>
          </p:cNvSpPr>
          <p:nvPr/>
        </p:nvSpPr>
        <p:spPr bwMode="auto">
          <a:xfrm>
            <a:off x="7934643" y="453517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83" name="Oval 483"/>
          <p:cNvSpPr>
            <a:spLocks noChangeArrowheads="1"/>
          </p:cNvSpPr>
          <p:nvPr/>
        </p:nvSpPr>
        <p:spPr bwMode="auto">
          <a:xfrm>
            <a:off x="7504430" y="453517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84" name="Oval 484"/>
          <p:cNvSpPr>
            <a:spLocks noChangeArrowheads="1"/>
          </p:cNvSpPr>
          <p:nvPr/>
        </p:nvSpPr>
        <p:spPr bwMode="auto">
          <a:xfrm>
            <a:off x="8368030" y="453517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85" name="AutoShape 485"/>
          <p:cNvCxnSpPr>
            <a:stCxn id="845282" idx="6"/>
            <a:endCxn id="845284" idx="2"/>
          </p:cNvCxnSpPr>
          <p:nvPr/>
        </p:nvCxnSpPr>
        <p:spPr>
          <a:xfrm>
            <a:off x="8079423" y="4607560"/>
            <a:ext cx="28829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86" name="AutoShape 486"/>
          <p:cNvCxnSpPr>
            <a:stCxn id="845283" idx="6"/>
            <a:endCxn id="845282" idx="2"/>
          </p:cNvCxnSpPr>
          <p:nvPr/>
        </p:nvCxnSpPr>
        <p:spPr>
          <a:xfrm>
            <a:off x="7649210" y="4607560"/>
            <a:ext cx="28575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45287" name="Oval 487"/>
          <p:cNvSpPr>
            <a:spLocks noChangeArrowheads="1"/>
          </p:cNvSpPr>
          <p:nvPr/>
        </p:nvSpPr>
        <p:spPr bwMode="auto">
          <a:xfrm>
            <a:off x="6637655" y="453517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88" name="Oval 488"/>
          <p:cNvSpPr>
            <a:spLocks noChangeArrowheads="1"/>
          </p:cNvSpPr>
          <p:nvPr/>
        </p:nvSpPr>
        <p:spPr bwMode="auto">
          <a:xfrm>
            <a:off x="6207443" y="453517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45289" name="Oval 489"/>
          <p:cNvSpPr>
            <a:spLocks noChangeArrowheads="1"/>
          </p:cNvSpPr>
          <p:nvPr/>
        </p:nvSpPr>
        <p:spPr bwMode="auto">
          <a:xfrm>
            <a:off x="7071043" y="453517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45290" name="AutoShape 490"/>
          <p:cNvCxnSpPr>
            <a:stCxn id="845287" idx="6"/>
            <a:endCxn id="845289" idx="2"/>
          </p:cNvCxnSpPr>
          <p:nvPr/>
        </p:nvCxnSpPr>
        <p:spPr>
          <a:xfrm>
            <a:off x="6782435" y="4607560"/>
            <a:ext cx="288925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91" name="AutoShape 491"/>
          <p:cNvCxnSpPr>
            <a:stCxn id="845288" idx="6"/>
            <a:endCxn id="845287" idx="2"/>
          </p:cNvCxnSpPr>
          <p:nvPr/>
        </p:nvCxnSpPr>
        <p:spPr>
          <a:xfrm>
            <a:off x="6352223" y="4607560"/>
            <a:ext cx="285115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92" name="AutoShape 492"/>
          <p:cNvCxnSpPr>
            <a:stCxn id="845289" idx="6"/>
            <a:endCxn id="845283" idx="2"/>
          </p:cNvCxnSpPr>
          <p:nvPr/>
        </p:nvCxnSpPr>
        <p:spPr>
          <a:xfrm>
            <a:off x="7215823" y="4607560"/>
            <a:ext cx="288290" cy="0"/>
          </a:xfrm>
          <a:prstGeom prst="straightConnector1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94" name="AutoShape 493"/>
          <p:cNvCxnSpPr>
            <a:stCxn id="845277" idx="2"/>
            <a:endCxn id="845250" idx="0"/>
          </p:cNvCxnSpPr>
          <p:nvPr/>
        </p:nvCxnSpPr>
        <p:spPr>
          <a:xfrm rot="10800000" flipV="1">
            <a:off x="6064250" y="2015490"/>
            <a:ext cx="143510" cy="14351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95" name="AutoShape 494"/>
          <p:cNvCxnSpPr>
            <a:stCxn id="845284" idx="6"/>
            <a:endCxn id="845267" idx="4"/>
          </p:cNvCxnSpPr>
          <p:nvPr/>
        </p:nvCxnSpPr>
        <p:spPr>
          <a:xfrm flipV="1">
            <a:off x="8512810" y="4462780"/>
            <a:ext cx="143510" cy="14478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96" name="AutoShape 495"/>
          <p:cNvCxnSpPr>
            <a:stCxn id="845261" idx="0"/>
            <a:endCxn id="845273" idx="6"/>
          </p:cNvCxnSpPr>
          <p:nvPr/>
        </p:nvCxnSpPr>
        <p:spPr>
          <a:xfrm rot="16200000" flipV="1">
            <a:off x="8512810" y="2015490"/>
            <a:ext cx="143510" cy="14351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97" name="AutoShape 496"/>
          <p:cNvCxnSpPr>
            <a:stCxn id="845288" idx="2"/>
            <a:endCxn id="845256" idx="4"/>
          </p:cNvCxnSpPr>
          <p:nvPr/>
        </p:nvCxnSpPr>
        <p:spPr>
          <a:xfrm rot="10800000">
            <a:off x="6064250" y="4462780"/>
            <a:ext cx="143510" cy="144780"/>
          </a:xfrm>
          <a:prstGeom prst="curvedConnector2">
            <a:avLst/>
          </a:prstGeom>
          <a:ln w="28575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97" name="AutoShape 497"/>
          <p:cNvCxnSpPr>
            <a:stCxn id="845251" idx="6"/>
            <a:endCxn id="845201" idx="1"/>
          </p:cNvCxnSpPr>
          <p:nvPr/>
        </p:nvCxnSpPr>
        <p:spPr>
          <a:xfrm>
            <a:off x="6136323" y="3094673"/>
            <a:ext cx="307975" cy="1644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98" name="AutoShape 498"/>
          <p:cNvCxnSpPr>
            <a:stCxn id="845255" idx="6"/>
            <a:endCxn id="845201" idx="3"/>
          </p:cNvCxnSpPr>
          <p:nvPr/>
        </p:nvCxnSpPr>
        <p:spPr>
          <a:xfrm flipV="1">
            <a:off x="6136323" y="3362008"/>
            <a:ext cx="307975" cy="1644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299" name="AutoShape 499"/>
          <p:cNvCxnSpPr>
            <a:stCxn id="845250" idx="5"/>
            <a:endCxn id="845204" idx="1"/>
          </p:cNvCxnSpPr>
          <p:nvPr/>
        </p:nvCxnSpPr>
        <p:spPr>
          <a:xfrm>
            <a:off x="6115368" y="2282825"/>
            <a:ext cx="328930" cy="5448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0" name="AutoShape 500"/>
          <p:cNvCxnSpPr>
            <a:stCxn id="845249" idx="6"/>
            <a:endCxn id="845204" idx="1"/>
          </p:cNvCxnSpPr>
          <p:nvPr/>
        </p:nvCxnSpPr>
        <p:spPr>
          <a:xfrm>
            <a:off x="6136323" y="2662873"/>
            <a:ext cx="307975" cy="1644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1" name="AutoShape 501"/>
          <p:cNvCxnSpPr>
            <a:stCxn id="845254" idx="6"/>
            <a:endCxn id="845210" idx="3"/>
          </p:cNvCxnSpPr>
          <p:nvPr/>
        </p:nvCxnSpPr>
        <p:spPr>
          <a:xfrm flipV="1">
            <a:off x="6136323" y="3793808"/>
            <a:ext cx="307975" cy="1644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2" name="AutoShape 502"/>
          <p:cNvCxnSpPr>
            <a:stCxn id="845256" idx="7"/>
            <a:endCxn id="845210" idx="3"/>
          </p:cNvCxnSpPr>
          <p:nvPr/>
        </p:nvCxnSpPr>
        <p:spPr>
          <a:xfrm flipV="1">
            <a:off x="6115368" y="3793808"/>
            <a:ext cx="328930" cy="5448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3" name="AutoShape 503"/>
          <p:cNvCxnSpPr>
            <a:stCxn id="845262" idx="2"/>
            <a:endCxn id="845203" idx="7"/>
          </p:cNvCxnSpPr>
          <p:nvPr/>
        </p:nvCxnSpPr>
        <p:spPr>
          <a:xfrm flipH="1">
            <a:off x="8274368" y="3094673"/>
            <a:ext cx="309245" cy="1644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4" name="AutoShape 504"/>
          <p:cNvCxnSpPr>
            <a:stCxn id="845203" idx="5"/>
            <a:endCxn id="845266" idx="2"/>
          </p:cNvCxnSpPr>
          <p:nvPr/>
        </p:nvCxnSpPr>
        <p:spPr>
          <a:xfrm>
            <a:off x="8274368" y="3362325"/>
            <a:ext cx="309245" cy="1644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5" name="AutoShape 505"/>
          <p:cNvCxnSpPr>
            <a:stCxn id="845261" idx="3"/>
            <a:endCxn id="845207" idx="7"/>
          </p:cNvCxnSpPr>
          <p:nvPr/>
        </p:nvCxnSpPr>
        <p:spPr>
          <a:xfrm flipH="1">
            <a:off x="8274368" y="2282825"/>
            <a:ext cx="330200" cy="5448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6" name="AutoShape 506"/>
          <p:cNvCxnSpPr>
            <a:stCxn id="845207" idx="7"/>
            <a:endCxn id="845260" idx="2"/>
          </p:cNvCxnSpPr>
          <p:nvPr/>
        </p:nvCxnSpPr>
        <p:spPr>
          <a:xfrm flipV="1">
            <a:off x="8274368" y="2662873"/>
            <a:ext cx="309245" cy="1644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7" name="AutoShape 507"/>
          <p:cNvCxnSpPr>
            <a:stCxn id="845265" idx="2"/>
            <a:endCxn id="845208" idx="5"/>
          </p:cNvCxnSpPr>
          <p:nvPr/>
        </p:nvCxnSpPr>
        <p:spPr>
          <a:xfrm flipH="1" flipV="1">
            <a:off x="8274368" y="3793808"/>
            <a:ext cx="309245" cy="1644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8" name="AutoShape 508"/>
          <p:cNvCxnSpPr>
            <a:stCxn id="845267" idx="1"/>
            <a:endCxn id="845208" idx="5"/>
          </p:cNvCxnSpPr>
          <p:nvPr/>
        </p:nvCxnSpPr>
        <p:spPr>
          <a:xfrm flipH="1" flipV="1">
            <a:off x="8274368" y="3793808"/>
            <a:ext cx="330200" cy="5448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09" name="AutoShape 509"/>
          <p:cNvCxnSpPr>
            <a:stCxn id="845284" idx="1"/>
            <a:endCxn id="845209" idx="5"/>
          </p:cNvCxnSpPr>
          <p:nvPr/>
        </p:nvCxnSpPr>
        <p:spPr>
          <a:xfrm flipH="1" flipV="1">
            <a:off x="7843838" y="4225925"/>
            <a:ext cx="544830" cy="3302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0" name="AutoShape 510"/>
          <p:cNvCxnSpPr>
            <a:stCxn id="845288" idx="7"/>
            <a:endCxn id="845211" idx="3"/>
          </p:cNvCxnSpPr>
          <p:nvPr/>
        </p:nvCxnSpPr>
        <p:spPr>
          <a:xfrm flipV="1">
            <a:off x="6331268" y="4225925"/>
            <a:ext cx="546100" cy="3302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1" name="AutoShape 511"/>
          <p:cNvCxnSpPr>
            <a:stCxn id="845289" idx="0"/>
            <a:endCxn id="845200" idx="3"/>
          </p:cNvCxnSpPr>
          <p:nvPr/>
        </p:nvCxnSpPr>
        <p:spPr>
          <a:xfrm flipV="1">
            <a:off x="7143433" y="4225608"/>
            <a:ext cx="164465" cy="3092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2" name="AutoShape 512"/>
          <p:cNvCxnSpPr>
            <a:stCxn id="845283" idx="0"/>
            <a:endCxn id="845200" idx="5"/>
          </p:cNvCxnSpPr>
          <p:nvPr/>
        </p:nvCxnSpPr>
        <p:spPr>
          <a:xfrm flipH="1" flipV="1">
            <a:off x="7411085" y="4225608"/>
            <a:ext cx="165735" cy="3092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3" name="AutoShape 513"/>
          <p:cNvCxnSpPr>
            <a:stCxn id="845287" idx="0"/>
            <a:endCxn id="845211" idx="3"/>
          </p:cNvCxnSpPr>
          <p:nvPr/>
        </p:nvCxnSpPr>
        <p:spPr>
          <a:xfrm flipV="1">
            <a:off x="6710045" y="4225608"/>
            <a:ext cx="167640" cy="3092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4" name="AutoShape 514"/>
          <p:cNvCxnSpPr>
            <a:stCxn id="845282" idx="0"/>
            <a:endCxn id="845209" idx="5"/>
          </p:cNvCxnSpPr>
          <p:nvPr/>
        </p:nvCxnSpPr>
        <p:spPr>
          <a:xfrm flipH="1" flipV="1">
            <a:off x="7843838" y="4225608"/>
            <a:ext cx="163195" cy="3092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5" name="AutoShape 515"/>
          <p:cNvCxnSpPr>
            <a:stCxn id="845205" idx="1"/>
            <a:endCxn id="845277" idx="5"/>
          </p:cNvCxnSpPr>
          <p:nvPr/>
        </p:nvCxnSpPr>
        <p:spPr>
          <a:xfrm flipH="1" flipV="1">
            <a:off x="6331268" y="2066608"/>
            <a:ext cx="54610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6" name="AutoShape 516"/>
          <p:cNvCxnSpPr>
            <a:stCxn id="845206" idx="7"/>
            <a:endCxn id="845273" idx="3"/>
          </p:cNvCxnSpPr>
          <p:nvPr/>
        </p:nvCxnSpPr>
        <p:spPr>
          <a:xfrm flipV="1">
            <a:off x="7844155" y="2066608"/>
            <a:ext cx="544830" cy="3289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7" name="AutoShape 517"/>
          <p:cNvCxnSpPr>
            <a:stCxn id="845206" idx="7"/>
            <a:endCxn id="845271" idx="4"/>
          </p:cNvCxnSpPr>
          <p:nvPr/>
        </p:nvCxnSpPr>
        <p:spPr>
          <a:xfrm flipV="1">
            <a:off x="7844155" y="2087563"/>
            <a:ext cx="163195" cy="3079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8" name="AutoShape 518"/>
          <p:cNvCxnSpPr>
            <a:stCxn id="845202" idx="7"/>
            <a:endCxn id="845272" idx="4"/>
          </p:cNvCxnSpPr>
          <p:nvPr/>
        </p:nvCxnSpPr>
        <p:spPr>
          <a:xfrm flipV="1">
            <a:off x="7410768" y="2087563"/>
            <a:ext cx="165735" cy="3079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19" name="AutoShape 519"/>
          <p:cNvCxnSpPr>
            <a:stCxn id="845202" idx="1"/>
            <a:endCxn id="845278" idx="4"/>
          </p:cNvCxnSpPr>
          <p:nvPr/>
        </p:nvCxnSpPr>
        <p:spPr>
          <a:xfrm flipH="1" flipV="1">
            <a:off x="7143750" y="2087563"/>
            <a:ext cx="164465" cy="3079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5320" name="AutoShape 520"/>
          <p:cNvCxnSpPr>
            <a:stCxn id="845205" idx="1"/>
            <a:endCxn id="845276" idx="4"/>
          </p:cNvCxnSpPr>
          <p:nvPr/>
        </p:nvCxnSpPr>
        <p:spPr>
          <a:xfrm flipH="1" flipV="1">
            <a:off x="6709728" y="2087563"/>
            <a:ext cx="167640" cy="3079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45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84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84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800"/>
                                        <p:tgtEl>
                                          <p:spTgt spid="84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00"/>
                                        <p:tgtEl>
                                          <p:spTgt spid="84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800"/>
                                        <p:tgtEl>
                                          <p:spTgt spid="84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800"/>
                                        <p:tgtEl>
                                          <p:spTgt spid="84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00"/>
                                        <p:tgtEl>
                                          <p:spTgt spid="84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800"/>
                                        <p:tgtEl>
                                          <p:spTgt spid="84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800"/>
                                        <p:tgtEl>
                                          <p:spTgt spid="84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8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8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800"/>
                                        <p:tgtEl>
                                          <p:spTgt spid="8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800"/>
                                        <p:tgtEl>
                                          <p:spTgt spid="84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800"/>
                                        <p:tgtEl>
                                          <p:spTgt spid="84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800"/>
                                        <p:tgtEl>
                                          <p:spTgt spid="84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800"/>
                                        <p:tgtEl>
                                          <p:spTgt spid="84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00"/>
                                        <p:tgtEl>
                                          <p:spTgt spid="84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800"/>
                                        <p:tgtEl>
                                          <p:spTgt spid="84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800"/>
                                        <p:tgtEl>
                                          <p:spTgt spid="84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800"/>
                                        <p:tgtEl>
                                          <p:spTgt spid="84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800"/>
                                        <p:tgtEl>
                                          <p:spTgt spid="84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800"/>
                                        <p:tgtEl>
                                          <p:spTgt spid="84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800"/>
                                        <p:tgtEl>
                                          <p:spTgt spid="84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800"/>
                                        <p:tgtEl>
                                          <p:spTgt spid="84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800"/>
                                        <p:tgtEl>
                                          <p:spTgt spid="84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800"/>
                                        <p:tgtEl>
                                          <p:spTgt spid="84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800"/>
                                        <p:tgtEl>
                                          <p:spTgt spid="84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800"/>
                                        <p:tgtEl>
                                          <p:spTgt spid="84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800"/>
                                        <p:tgtEl>
                                          <p:spTgt spid="84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800"/>
                                        <p:tgtEl>
                                          <p:spTgt spid="84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800"/>
                                        <p:tgtEl>
                                          <p:spTgt spid="84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800"/>
                                        <p:tgtEl>
                                          <p:spTgt spid="84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800"/>
                                        <p:tgtEl>
                                          <p:spTgt spid="84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800"/>
                                        <p:tgtEl>
                                          <p:spTgt spid="84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800"/>
                                        <p:tgtEl>
                                          <p:spTgt spid="84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8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800"/>
                                        <p:tgtEl>
                                          <p:spTgt spid="84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800"/>
                                        <p:tgtEl>
                                          <p:spTgt spid="84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8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800"/>
                                        <p:tgtEl>
                                          <p:spTgt spid="84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800"/>
                                        <p:tgtEl>
                                          <p:spTgt spid="84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8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800"/>
                                        <p:tgtEl>
                                          <p:spTgt spid="84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800"/>
                                        <p:tgtEl>
                                          <p:spTgt spid="84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8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800"/>
                                        <p:tgtEl>
                                          <p:spTgt spid="84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800"/>
                                        <p:tgtEl>
                                          <p:spTgt spid="84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800"/>
                                        <p:tgtEl>
                                          <p:spTgt spid="84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800"/>
                                        <p:tgtEl>
                                          <p:spTgt spid="84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800"/>
                                        <p:tgtEl>
                                          <p:spTgt spid="84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800"/>
                                        <p:tgtEl>
                                          <p:spTgt spid="84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800"/>
                                        <p:tgtEl>
                                          <p:spTgt spid="84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800"/>
                                        <p:tgtEl>
                                          <p:spTgt spid="84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800"/>
                                        <p:tgtEl>
                                          <p:spTgt spid="84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800"/>
                                        <p:tgtEl>
                                          <p:spTgt spid="84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800"/>
                                        <p:tgtEl>
                                          <p:spTgt spid="84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800"/>
                                        <p:tgtEl>
                                          <p:spTgt spid="84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800"/>
                                        <p:tgtEl>
                                          <p:spTgt spid="84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800"/>
                                        <p:tgtEl>
                                          <p:spTgt spid="84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800"/>
                                        <p:tgtEl>
                                          <p:spTgt spid="84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800"/>
                                        <p:tgtEl>
                                          <p:spTgt spid="84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800"/>
                                        <p:tgtEl>
                                          <p:spTgt spid="84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800"/>
                                        <p:tgtEl>
                                          <p:spTgt spid="84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800"/>
                                        <p:tgtEl>
                                          <p:spTgt spid="84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800"/>
                                        <p:tgtEl>
                                          <p:spTgt spid="84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800"/>
                                        <p:tgtEl>
                                          <p:spTgt spid="84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800"/>
                                        <p:tgtEl>
                                          <p:spTgt spid="84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800"/>
                                        <p:tgtEl>
                                          <p:spTgt spid="84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800"/>
                                        <p:tgtEl>
                                          <p:spTgt spid="84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800"/>
                                        <p:tgtEl>
                                          <p:spTgt spid="84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800"/>
                                        <p:tgtEl>
                                          <p:spTgt spid="84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800"/>
                                        <p:tgtEl>
                                          <p:spTgt spid="84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800"/>
                                        <p:tgtEl>
                                          <p:spTgt spid="84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800"/>
                                        <p:tgtEl>
                                          <p:spTgt spid="84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800"/>
                                        <p:tgtEl>
                                          <p:spTgt spid="84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800"/>
                                        <p:tgtEl>
                                          <p:spTgt spid="84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800"/>
                                        <p:tgtEl>
                                          <p:spTgt spid="84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800"/>
                                        <p:tgtEl>
                                          <p:spTgt spid="84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800"/>
                                        <p:tgtEl>
                                          <p:spTgt spid="84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800"/>
                                        <p:tgtEl>
                                          <p:spTgt spid="84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800"/>
                                        <p:tgtEl>
                                          <p:spTgt spid="84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800"/>
                                        <p:tgtEl>
                                          <p:spTgt spid="84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800"/>
                                        <p:tgtEl>
                                          <p:spTgt spid="84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800"/>
                                        <p:tgtEl>
                                          <p:spTgt spid="84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800"/>
                                        <p:tgtEl>
                                          <p:spTgt spid="84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800"/>
                                        <p:tgtEl>
                                          <p:spTgt spid="84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800"/>
                                        <p:tgtEl>
                                          <p:spTgt spid="84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800"/>
                                        <p:tgtEl>
                                          <p:spTgt spid="84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800"/>
                                        <p:tgtEl>
                                          <p:spTgt spid="84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800"/>
                                        <p:tgtEl>
                                          <p:spTgt spid="84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800"/>
                                        <p:tgtEl>
                                          <p:spTgt spid="84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800"/>
                                        <p:tgtEl>
                                          <p:spTgt spid="84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800"/>
                                        <p:tgtEl>
                                          <p:spTgt spid="84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800"/>
                                        <p:tgtEl>
                                          <p:spTgt spid="84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800"/>
                                        <p:tgtEl>
                                          <p:spTgt spid="84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800"/>
                                        <p:tgtEl>
                                          <p:spTgt spid="84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800"/>
                                        <p:tgtEl>
                                          <p:spTgt spid="84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800"/>
                                        <p:tgtEl>
                                          <p:spTgt spid="84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800"/>
                                        <p:tgtEl>
                                          <p:spTgt spid="84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800"/>
                                        <p:tgtEl>
                                          <p:spTgt spid="84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800"/>
                                        <p:tgtEl>
                                          <p:spTgt spid="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800"/>
                                        <p:tgtEl>
                                          <p:spTgt spid="84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800"/>
                                        <p:tgtEl>
                                          <p:spTgt spid="84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800"/>
                                        <p:tgtEl>
                                          <p:spTgt spid="84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800"/>
                                        <p:tgtEl>
                                          <p:spTgt spid="84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800"/>
                                        <p:tgtEl>
                                          <p:spTgt spid="84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800"/>
                                        <p:tgtEl>
                                          <p:spTgt spid="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800"/>
                                        <p:tgtEl>
                                          <p:spTgt spid="84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800"/>
                                        <p:tgtEl>
                                          <p:spTgt spid="84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800"/>
                                        <p:tgtEl>
                                          <p:spTgt spid="84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800"/>
                                        <p:tgtEl>
                                          <p:spTgt spid="84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800"/>
                                        <p:tgtEl>
                                          <p:spTgt spid="84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8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800"/>
                                        <p:tgtEl>
                                          <p:spTgt spid="84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800"/>
                                        <p:tgtEl>
                                          <p:spTgt spid="84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800"/>
                                        <p:tgtEl>
                                          <p:spTgt spid="84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800"/>
                                        <p:tgtEl>
                                          <p:spTgt spid="84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800"/>
                                        <p:tgtEl>
                                          <p:spTgt spid="84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8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199"/>
                  </p:tgtEl>
                </p:cond>
              </p:nextCondLst>
            </p:seq>
            <p:seq concurrent="1" nextAc="seek">
              <p:cTn id="377" restart="whenNotActive" fill="hold" evtFilter="cancelBubble" nodeType="interactiveSeq">
                <p:stCondLst>
                  <p:cond evt="onClick" delay="0">
                    <p:tgtEl>
                      <p:spTgt spid="8452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8" fill="hold">
                      <p:stCondLst>
                        <p:cond delay="0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1" dur="300" fill="hold"/>
                                        <p:tgtEl>
                                          <p:spTgt spid="845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2" dur="300" fill="hold"/>
                                        <p:tgtEl>
                                          <p:spTgt spid="845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300" fill="hold"/>
                                        <p:tgtEl>
                                          <p:spTgt spid="845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300" fill="hold"/>
                                        <p:tgtEl>
                                          <p:spTgt spid="845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845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8" dur="300" fill="hold"/>
                                        <p:tgtEl>
                                          <p:spTgt spid="845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7"/>
                  </p:tgtEl>
                </p:cond>
              </p:nextCondLst>
            </p:seq>
            <p:seq concurrent="1" nextAc="seek">
              <p:cTn id="389" restart="whenNotActive" fill="hold" evtFilter="cancelBubble" nodeType="interactiveSeq">
                <p:stCondLst>
                  <p:cond evt="onClick" delay="0">
                    <p:tgtEl>
                      <p:spTgt spid="845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0" fill="hold">
                      <p:stCondLst>
                        <p:cond delay="0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300" fill="hold"/>
                                        <p:tgtEl>
                                          <p:spTgt spid="845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4" dur="300" fill="hold"/>
                                        <p:tgtEl>
                                          <p:spTgt spid="845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5" dur="300" fill="hold"/>
                                        <p:tgtEl>
                                          <p:spTgt spid="845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97" dur="300" fill="hold"/>
                                        <p:tgtEl>
                                          <p:spTgt spid="845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8" dur="300" fill="hold"/>
                                        <p:tgtEl>
                                          <p:spTgt spid="845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0" dur="300" fill="hold"/>
                                        <p:tgtEl>
                                          <p:spTgt spid="845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3"/>
                  </p:tgtEl>
                </p:cond>
              </p:nextCondLst>
            </p:seq>
            <p:seq concurrent="1" nextAc="seek">
              <p:cTn id="401" restart="whenNotActive" fill="hold" evtFilter="cancelBubble" nodeType="interactiveSeq">
                <p:stCondLst>
                  <p:cond evt="onClick" delay="0">
                    <p:tgtEl>
                      <p:spTgt spid="8452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2" fill="hold">
                      <p:stCondLst>
                        <p:cond delay="0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5" dur="300" fill="hold"/>
                                        <p:tgtEl>
                                          <p:spTgt spid="845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6" dur="300" fill="hold"/>
                                        <p:tgtEl>
                                          <p:spTgt spid="845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300" fill="hold"/>
                                        <p:tgtEl>
                                          <p:spTgt spid="8452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09" dur="300" fill="hold"/>
                                        <p:tgtEl>
                                          <p:spTgt spid="8452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8452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2" dur="300" fill="hold"/>
                                        <p:tgtEl>
                                          <p:spTgt spid="845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4"/>
                  </p:tgtEl>
                </p:cond>
              </p:nextCondLst>
            </p:seq>
            <p:seq concurrent="1" nextAc="seek">
              <p:cTn id="413" restart="whenNotActive" fill="hold" evtFilter="cancelBubble" nodeType="interactiveSeq">
                <p:stCondLst>
                  <p:cond evt="onClick" delay="0">
                    <p:tgtEl>
                      <p:spTgt spid="8452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4" fill="hold">
                      <p:stCondLst>
                        <p:cond delay="0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300" fill="hold"/>
                                        <p:tgtEl>
                                          <p:spTgt spid="845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8" dur="300" fill="hold"/>
                                        <p:tgtEl>
                                          <p:spTgt spid="845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300" fill="hold"/>
                                        <p:tgtEl>
                                          <p:spTgt spid="845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21" dur="300" fill="hold"/>
                                        <p:tgtEl>
                                          <p:spTgt spid="8452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2" dur="300" fill="hold"/>
                                        <p:tgtEl>
                                          <p:spTgt spid="8452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4" dur="300" fill="hold"/>
                                        <p:tgtEl>
                                          <p:spTgt spid="845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5"/>
                  </p:tgtEl>
                </p:cond>
              </p:nextCondLst>
            </p:seq>
            <p:seq concurrent="1" nextAc="seek">
              <p:cTn id="425" restart="whenNotActive" fill="hold" evtFilter="cancelBubble" nodeType="interactiveSeq">
                <p:stCondLst>
                  <p:cond evt="onClick" delay="0">
                    <p:tgtEl>
                      <p:spTgt spid="8452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6" fill="hold">
                      <p:stCondLst>
                        <p:cond delay="0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9" dur="300" fill="hold"/>
                                        <p:tgtEl>
                                          <p:spTgt spid="845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0" dur="300" fill="hold"/>
                                        <p:tgtEl>
                                          <p:spTgt spid="845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1" dur="300" fill="hold"/>
                                        <p:tgtEl>
                                          <p:spTgt spid="845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33" dur="300" fill="hold"/>
                                        <p:tgtEl>
                                          <p:spTgt spid="8452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4" dur="300" fill="hold"/>
                                        <p:tgtEl>
                                          <p:spTgt spid="8452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6" dur="300" fill="hold"/>
                                        <p:tgtEl>
                                          <p:spTgt spid="845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6"/>
                  </p:tgtEl>
                </p:cond>
              </p:nextCondLst>
            </p:seq>
            <p:seq concurrent="1" nextAc="seek">
              <p:cTn id="437" restart="whenNotActive" fill="hold" evtFilter="cancelBubble" nodeType="interactiveSeq">
                <p:stCondLst>
                  <p:cond evt="onClick" delay="0">
                    <p:tgtEl>
                      <p:spTgt spid="845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8" fill="hold">
                      <p:stCondLst>
                        <p:cond delay="0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1" dur="300" fill="hold"/>
                                        <p:tgtEl>
                                          <p:spTgt spid="845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2" dur="300" fill="hold"/>
                                        <p:tgtEl>
                                          <p:spTgt spid="845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3" dur="300" fill="hold"/>
                                        <p:tgtEl>
                                          <p:spTgt spid="845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45" dur="300" fill="hold"/>
                                        <p:tgtEl>
                                          <p:spTgt spid="845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6" dur="300" fill="hold"/>
                                        <p:tgtEl>
                                          <p:spTgt spid="845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8" dur="300" fill="hold"/>
                                        <p:tgtEl>
                                          <p:spTgt spid="845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0"/>
                  </p:tgtEl>
                </p:cond>
              </p:nextCondLst>
            </p:seq>
            <p:seq concurrent="1" nextAc="seek">
              <p:cTn id="449" restart="whenNotActive" fill="hold" evtFilter="cancelBubble" nodeType="interactiveSeq">
                <p:stCondLst>
                  <p:cond evt="onClick" delay="0">
                    <p:tgtEl>
                      <p:spTgt spid="845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0" fill="hold">
                      <p:stCondLst>
                        <p:cond delay="0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3" dur="300" fill="hold"/>
                                        <p:tgtEl>
                                          <p:spTgt spid="845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4" dur="300" fill="hold"/>
                                        <p:tgtEl>
                                          <p:spTgt spid="845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5" dur="300" fill="hold"/>
                                        <p:tgtEl>
                                          <p:spTgt spid="845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57" dur="300" fill="hold"/>
                                        <p:tgtEl>
                                          <p:spTgt spid="845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8" dur="300" fill="hold"/>
                                        <p:tgtEl>
                                          <p:spTgt spid="8452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0" dur="300" fill="hold"/>
                                        <p:tgtEl>
                                          <p:spTgt spid="845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1"/>
                  </p:tgtEl>
                </p:cond>
              </p:nextCondLst>
            </p:seq>
            <p:seq concurrent="1" nextAc="seek">
              <p:cTn id="461" restart="whenNotActive" fill="hold" evtFilter="cancelBubble" nodeType="interactiveSeq">
                <p:stCondLst>
                  <p:cond evt="onClick" delay="0">
                    <p:tgtEl>
                      <p:spTgt spid="8452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2" fill="hold">
                      <p:stCondLst>
                        <p:cond delay="0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5" dur="300" fill="hold"/>
                                        <p:tgtEl>
                                          <p:spTgt spid="845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6" dur="300" fill="hold"/>
                                        <p:tgtEl>
                                          <p:spTgt spid="845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7" dur="300" fill="hold"/>
                                        <p:tgtEl>
                                          <p:spTgt spid="845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9" dur="300" fill="hold"/>
                                        <p:tgtEl>
                                          <p:spTgt spid="845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0" dur="300" fill="hold"/>
                                        <p:tgtEl>
                                          <p:spTgt spid="8452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2" dur="300" fill="hold"/>
                                        <p:tgtEl>
                                          <p:spTgt spid="845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2"/>
                  </p:tgtEl>
                </p:cond>
              </p:nextCondLst>
            </p:seq>
            <p:seq concurrent="1" nextAc="seek">
              <p:cTn id="473" restart="whenNotActive" fill="hold" evtFilter="cancelBubble" nodeType="interactiveSeq">
                <p:stCondLst>
                  <p:cond evt="onClick" delay="0">
                    <p:tgtEl>
                      <p:spTgt spid="8452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4" fill="hold">
                      <p:stCondLst>
                        <p:cond delay="0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7" dur="300" fill="hold"/>
                                        <p:tgtEl>
                                          <p:spTgt spid="845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8" dur="300" fill="hold"/>
                                        <p:tgtEl>
                                          <p:spTgt spid="845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9" dur="300" fill="hold"/>
                                        <p:tgtEl>
                                          <p:spTgt spid="845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81" dur="300" fill="hold"/>
                                        <p:tgtEl>
                                          <p:spTgt spid="845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2" dur="300" fill="hold"/>
                                        <p:tgtEl>
                                          <p:spTgt spid="8452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300" fill="hold"/>
                                        <p:tgtEl>
                                          <p:spTgt spid="845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3"/>
                  </p:tgtEl>
                </p:cond>
              </p:nextCondLst>
            </p:seq>
            <p:seq concurrent="1" nextAc="seek">
              <p:cTn id="485" restart="whenNotActive" fill="hold" evtFilter="cancelBubble" nodeType="interactiveSeq">
                <p:stCondLst>
                  <p:cond evt="onClick" delay="0">
                    <p:tgtEl>
                      <p:spTgt spid="845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6" fill="hold">
                      <p:stCondLst>
                        <p:cond delay="0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9" dur="300" fill="hold"/>
                                        <p:tgtEl>
                                          <p:spTgt spid="845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0" dur="300" fill="hold"/>
                                        <p:tgtEl>
                                          <p:spTgt spid="845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1" dur="300" fill="hold"/>
                                        <p:tgtEl>
                                          <p:spTgt spid="845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3" dur="300" fill="hold"/>
                                        <p:tgtEl>
                                          <p:spTgt spid="845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4" dur="300" fill="hold"/>
                                        <p:tgtEl>
                                          <p:spTgt spid="8452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6" dur="300" fill="hold"/>
                                        <p:tgtEl>
                                          <p:spTgt spid="845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4"/>
                  </p:tgtEl>
                </p:cond>
              </p:nextCondLst>
            </p:seq>
            <p:seq concurrent="1" nextAc="seek">
              <p:cTn id="497" restart="whenNotActive" fill="hold" evtFilter="cancelBubble" nodeType="interactiveSeq">
                <p:stCondLst>
                  <p:cond evt="onClick" delay="0">
                    <p:tgtEl>
                      <p:spTgt spid="8452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8" fill="hold">
                      <p:stCondLst>
                        <p:cond delay="0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1" dur="300" fill="hold"/>
                                        <p:tgtEl>
                                          <p:spTgt spid="845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2" dur="300" fill="hold"/>
                                        <p:tgtEl>
                                          <p:spTgt spid="845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3" dur="300" fill="hold"/>
                                        <p:tgtEl>
                                          <p:spTgt spid="845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5" dur="300" fill="hold"/>
                                        <p:tgtEl>
                                          <p:spTgt spid="8452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6" dur="300" fill="hold"/>
                                        <p:tgtEl>
                                          <p:spTgt spid="8452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8" dur="300" fill="hold"/>
                                        <p:tgtEl>
                                          <p:spTgt spid="845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5"/>
                  </p:tgtEl>
                </p:cond>
              </p:nextCondLst>
            </p:seq>
            <p:seq concurrent="1" nextAc="seek">
              <p:cTn id="509" restart="whenNotActive" fill="hold" evtFilter="cancelBubble" nodeType="interactiveSeq">
                <p:stCondLst>
                  <p:cond evt="onClick" delay="0">
                    <p:tgtEl>
                      <p:spTgt spid="8452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0" fill="hold">
                      <p:stCondLst>
                        <p:cond delay="0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3" dur="300" fill="hold"/>
                                        <p:tgtEl>
                                          <p:spTgt spid="845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4" dur="300" fill="hold"/>
                                        <p:tgtEl>
                                          <p:spTgt spid="845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845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17" dur="300" fill="hold"/>
                                        <p:tgtEl>
                                          <p:spTgt spid="845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8" dur="300" fill="hold"/>
                                        <p:tgtEl>
                                          <p:spTgt spid="8452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0" dur="300" fill="hold"/>
                                        <p:tgtEl>
                                          <p:spTgt spid="845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6"/>
                  </p:tgtEl>
                </p:cond>
              </p:nextCondLst>
            </p:seq>
            <p:seq concurrent="1" nextAc="seek">
              <p:cTn id="521" restart="whenNotActive" fill="hold" evtFilter="cancelBubble" nodeType="interactiveSeq">
                <p:stCondLst>
                  <p:cond evt="onClick" delay="0">
                    <p:tgtEl>
                      <p:spTgt spid="8452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2" fill="hold">
                      <p:stCondLst>
                        <p:cond delay="0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5" dur="300" fill="hold"/>
                                        <p:tgtEl>
                                          <p:spTgt spid="845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6" dur="300" fill="hold"/>
                                        <p:tgtEl>
                                          <p:spTgt spid="845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7" dur="300" fill="hold"/>
                                        <p:tgtEl>
                                          <p:spTgt spid="845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29" dur="300" fill="hold"/>
                                        <p:tgtEl>
                                          <p:spTgt spid="8452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0" dur="300" fill="hold"/>
                                        <p:tgtEl>
                                          <p:spTgt spid="8452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2" dur="300" fill="hold"/>
                                        <p:tgtEl>
                                          <p:spTgt spid="845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7"/>
                  </p:tgtEl>
                </p:cond>
              </p:nextCondLst>
            </p:seq>
            <p:seq concurrent="1" nextAc="seek">
              <p:cTn id="533" restart="whenNotActive" fill="hold" evtFilter="cancelBubble" nodeType="interactiveSeq">
                <p:stCondLst>
                  <p:cond evt="onClick" delay="0">
                    <p:tgtEl>
                      <p:spTgt spid="845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4" fill="hold">
                      <p:stCondLst>
                        <p:cond delay="0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7" dur="300" fill="hold"/>
                                        <p:tgtEl>
                                          <p:spTgt spid="845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8" dur="300" fill="hold"/>
                                        <p:tgtEl>
                                          <p:spTgt spid="845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9" dur="300" fill="hold"/>
                                        <p:tgtEl>
                                          <p:spTgt spid="845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41" dur="300" fill="hold"/>
                                        <p:tgtEl>
                                          <p:spTgt spid="845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2" dur="300" fill="hold"/>
                                        <p:tgtEl>
                                          <p:spTgt spid="8452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4" dur="300" fill="hold"/>
                                        <p:tgtEl>
                                          <p:spTgt spid="845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8"/>
                  </p:tgtEl>
                </p:cond>
              </p:nextCondLst>
            </p:seq>
            <p:seq concurrent="1" nextAc="seek">
              <p:cTn id="545" restart="whenNotActive" fill="hold" evtFilter="cancelBubble" nodeType="interactiveSeq">
                <p:stCondLst>
                  <p:cond evt="onClick" delay="0">
                    <p:tgtEl>
                      <p:spTgt spid="8452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6" fill="hold">
                      <p:stCondLst>
                        <p:cond delay="0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9" dur="300" fill="hold"/>
                                        <p:tgtEl>
                                          <p:spTgt spid="845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0" dur="300" fill="hold"/>
                                        <p:tgtEl>
                                          <p:spTgt spid="845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1" dur="300" fill="hold"/>
                                        <p:tgtEl>
                                          <p:spTgt spid="845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53" dur="300" fill="hold"/>
                                        <p:tgtEl>
                                          <p:spTgt spid="8452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4" dur="300" fill="hold"/>
                                        <p:tgtEl>
                                          <p:spTgt spid="8452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6" dur="300" fill="hold"/>
                                        <p:tgtEl>
                                          <p:spTgt spid="845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09"/>
                  </p:tgtEl>
                </p:cond>
              </p:nextCondLst>
            </p:seq>
            <p:seq concurrent="1" nextAc="seek">
              <p:cTn id="557" restart="whenNotActive" fill="hold" evtFilter="cancelBubble" nodeType="interactiveSeq">
                <p:stCondLst>
                  <p:cond evt="onClick" delay="0">
                    <p:tgtEl>
                      <p:spTgt spid="8452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8" fill="hold">
                      <p:stCondLst>
                        <p:cond delay="0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1" dur="300" fill="hold"/>
                                        <p:tgtEl>
                                          <p:spTgt spid="845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2" dur="300" fill="hold"/>
                                        <p:tgtEl>
                                          <p:spTgt spid="845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3" dur="300" fill="hold"/>
                                        <p:tgtEl>
                                          <p:spTgt spid="845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65" dur="300" fill="hold"/>
                                        <p:tgtEl>
                                          <p:spTgt spid="8452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6" dur="300" fill="hold"/>
                                        <p:tgtEl>
                                          <p:spTgt spid="8452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8" dur="300" fill="hold"/>
                                        <p:tgtEl>
                                          <p:spTgt spid="845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0"/>
                  </p:tgtEl>
                </p:cond>
              </p:nextCondLst>
            </p:seq>
            <p:seq concurrent="1" nextAc="seek">
              <p:cTn id="569" restart="whenNotActive" fill="hold" evtFilter="cancelBubble" nodeType="interactiveSeq">
                <p:stCondLst>
                  <p:cond evt="onClick" delay="0">
                    <p:tgtEl>
                      <p:spTgt spid="8452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0" fill="hold">
                      <p:stCondLst>
                        <p:cond delay="0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3" dur="300" fill="hold"/>
                                        <p:tgtEl>
                                          <p:spTgt spid="845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4" dur="300" fill="hold"/>
                                        <p:tgtEl>
                                          <p:spTgt spid="845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5" dur="300" fill="hold"/>
                                        <p:tgtEl>
                                          <p:spTgt spid="845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77" dur="300" fill="hold"/>
                                        <p:tgtEl>
                                          <p:spTgt spid="8452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8" dur="300" fill="hold"/>
                                        <p:tgtEl>
                                          <p:spTgt spid="8452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0" dur="300" fill="hold"/>
                                        <p:tgtEl>
                                          <p:spTgt spid="845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1"/>
                  </p:tgtEl>
                </p:cond>
              </p:nextCondLst>
            </p:seq>
            <p:seq concurrent="1" nextAc="seek">
              <p:cTn id="581" restart="whenNotActive" fill="hold" evtFilter="cancelBubble" nodeType="interactiveSeq">
                <p:stCondLst>
                  <p:cond evt="onClick" delay="0">
                    <p:tgtEl>
                      <p:spTgt spid="8452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2" fill="hold">
                      <p:stCondLst>
                        <p:cond delay="0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5" dur="300" fill="hold"/>
                                        <p:tgtEl>
                                          <p:spTgt spid="8452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6" dur="300" fill="hold"/>
                                        <p:tgtEl>
                                          <p:spTgt spid="8452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2"/>
                  </p:tgtEl>
                </p:cond>
              </p:nextCondLst>
            </p:seq>
            <p:seq concurrent="1" nextAc="seek">
              <p:cTn id="587" restart="whenNotActive" fill="hold" evtFilter="cancelBubble" nodeType="interactiveSeq">
                <p:stCondLst>
                  <p:cond evt="onClick" delay="0">
                    <p:tgtEl>
                      <p:spTgt spid="8452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8" fill="hold">
                      <p:stCondLst>
                        <p:cond delay="0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1" dur="300" fill="hold"/>
                                        <p:tgtEl>
                                          <p:spTgt spid="8452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2" dur="300" fill="hold"/>
                                        <p:tgtEl>
                                          <p:spTgt spid="8452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8"/>
                  </p:tgtEl>
                </p:cond>
              </p:nextCondLst>
            </p:seq>
            <p:seq concurrent="1" nextAc="seek">
              <p:cTn id="593" restart="whenNotActive" fill="hold" evtFilter="cancelBubble" nodeType="interactiveSeq">
                <p:stCondLst>
                  <p:cond evt="onClick" delay="0">
                    <p:tgtEl>
                      <p:spTgt spid="8452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4" fill="hold">
                      <p:stCondLst>
                        <p:cond delay="0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7" dur="300" fill="hold"/>
                                        <p:tgtEl>
                                          <p:spTgt spid="8452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8" dur="300" fill="hold"/>
                                        <p:tgtEl>
                                          <p:spTgt spid="8452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19"/>
                  </p:tgtEl>
                </p:cond>
              </p:nextCondLst>
            </p:seq>
            <p:seq concurrent="1" nextAc="seek">
              <p:cTn id="599" restart="whenNotActive" fill="hold" evtFilter="cancelBubble" nodeType="interactiveSeq">
                <p:stCondLst>
                  <p:cond evt="onClick" delay="0">
                    <p:tgtEl>
                      <p:spTgt spid="8452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0" fill="hold">
                      <p:stCondLst>
                        <p:cond delay="0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3" dur="300" fill="hold"/>
                                        <p:tgtEl>
                                          <p:spTgt spid="8452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4" dur="300" fill="hold"/>
                                        <p:tgtEl>
                                          <p:spTgt spid="8452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0"/>
                  </p:tgtEl>
                </p:cond>
              </p:nextCondLst>
            </p:seq>
            <p:seq concurrent="1" nextAc="seek">
              <p:cTn id="605" restart="whenNotActive" fill="hold" evtFilter="cancelBubble" nodeType="interactiveSeq">
                <p:stCondLst>
                  <p:cond evt="onClick" delay="0">
                    <p:tgtEl>
                      <p:spTgt spid="8452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6" fill="hold">
                      <p:stCondLst>
                        <p:cond delay="0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9" dur="300" fill="hold"/>
                                        <p:tgtEl>
                                          <p:spTgt spid="845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0" dur="300" fill="hold"/>
                                        <p:tgtEl>
                                          <p:spTgt spid="845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1"/>
                  </p:tgtEl>
                </p:cond>
              </p:nextCondLst>
            </p:seq>
            <p:seq concurrent="1" nextAc="seek">
              <p:cTn id="611" restart="whenNotActive" fill="hold" evtFilter="cancelBubble" nodeType="interactiveSeq">
                <p:stCondLst>
                  <p:cond evt="onClick" delay="0">
                    <p:tgtEl>
                      <p:spTgt spid="8452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2" fill="hold">
                      <p:stCondLst>
                        <p:cond delay="0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300" fill="hold"/>
                                        <p:tgtEl>
                                          <p:spTgt spid="845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6" dur="300" fill="hold"/>
                                        <p:tgtEl>
                                          <p:spTgt spid="845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2"/>
                  </p:tgtEl>
                </p:cond>
              </p:nextCondLst>
            </p:seq>
            <p:seq concurrent="1" nextAc="seek">
              <p:cTn id="617" restart="whenNotActive" fill="hold" evtFilter="cancelBubble" nodeType="interactiveSeq">
                <p:stCondLst>
                  <p:cond evt="onClick" delay="0">
                    <p:tgtEl>
                      <p:spTgt spid="8452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8" fill="hold">
                      <p:stCondLst>
                        <p:cond delay="0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300" fill="hold"/>
                                        <p:tgtEl>
                                          <p:spTgt spid="8452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2" dur="300" fill="hold"/>
                                        <p:tgtEl>
                                          <p:spTgt spid="8452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3"/>
                  </p:tgtEl>
                </p:cond>
              </p:nextCondLst>
            </p:seq>
            <p:seq concurrent="1" nextAc="seek">
              <p:cTn id="623" restart="whenNotActive" fill="hold" evtFilter="cancelBubble" nodeType="interactiveSeq">
                <p:stCondLst>
                  <p:cond evt="onClick" delay="0">
                    <p:tgtEl>
                      <p:spTgt spid="8452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4" fill="hold">
                      <p:stCondLst>
                        <p:cond delay="0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7" dur="300" fill="hold"/>
                                        <p:tgtEl>
                                          <p:spTgt spid="845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8" dur="300" fill="hold"/>
                                        <p:tgtEl>
                                          <p:spTgt spid="845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4"/>
                  </p:tgtEl>
                </p:cond>
              </p:nextCondLst>
            </p:seq>
            <p:seq concurrent="1" nextAc="seek">
              <p:cTn id="629" restart="whenNotActive" fill="hold" evtFilter="cancelBubble" nodeType="interactiveSeq">
                <p:stCondLst>
                  <p:cond evt="onClick" delay="0">
                    <p:tgtEl>
                      <p:spTgt spid="845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0" fill="hold">
                      <p:stCondLst>
                        <p:cond delay="0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3" dur="300" fill="hold"/>
                                        <p:tgtEl>
                                          <p:spTgt spid="845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4" dur="300" fill="hold"/>
                                        <p:tgtEl>
                                          <p:spTgt spid="845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5"/>
                  </p:tgtEl>
                </p:cond>
              </p:nextCondLst>
            </p:seq>
            <p:seq concurrent="1" nextAc="seek">
              <p:cTn id="635" restart="whenNotActive" fill="hold" evtFilter="cancelBubble" nodeType="interactiveSeq">
                <p:stCondLst>
                  <p:cond evt="onClick" delay="0">
                    <p:tgtEl>
                      <p:spTgt spid="8452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6" fill="hold">
                      <p:stCondLst>
                        <p:cond delay="0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9" dur="300" fill="hold"/>
                                        <p:tgtEl>
                                          <p:spTgt spid="845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0" dur="300" fill="hold"/>
                                        <p:tgtEl>
                                          <p:spTgt spid="845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6"/>
                  </p:tgtEl>
                </p:cond>
              </p:nextCondLst>
            </p:seq>
            <p:seq concurrent="1" nextAc="seek">
              <p:cTn id="641" restart="whenNotActive" fill="hold" evtFilter="cancelBubble" nodeType="interactiveSeq">
                <p:stCondLst>
                  <p:cond evt="onClick" delay="0">
                    <p:tgtEl>
                      <p:spTgt spid="8452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2" fill="hold">
                      <p:stCondLst>
                        <p:cond delay="0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5" dur="300" fill="hold"/>
                                        <p:tgtEl>
                                          <p:spTgt spid="845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6" dur="300" fill="hold"/>
                                        <p:tgtEl>
                                          <p:spTgt spid="845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7"/>
                  </p:tgtEl>
                </p:cond>
              </p:nextCondLst>
            </p:seq>
            <p:seq concurrent="1" nextAc="seek">
              <p:cTn id="647" restart="whenNotActive" fill="hold" evtFilter="cancelBubble" nodeType="interactiveSeq">
                <p:stCondLst>
                  <p:cond evt="onClick" delay="0">
                    <p:tgtEl>
                      <p:spTgt spid="845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8" fill="hold">
                      <p:stCondLst>
                        <p:cond delay="0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1" dur="300" fill="hold"/>
                                        <p:tgtEl>
                                          <p:spTgt spid="845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2" dur="300" fill="hold"/>
                                        <p:tgtEl>
                                          <p:spTgt spid="845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8"/>
                  </p:tgtEl>
                </p:cond>
              </p:nextCondLst>
            </p:seq>
            <p:seq concurrent="1" nextAc="seek">
              <p:cTn id="653" restart="whenNotActive" fill="hold" evtFilter="cancelBubble" nodeType="interactiveSeq">
                <p:stCondLst>
                  <p:cond evt="onClick" delay="0">
                    <p:tgtEl>
                      <p:spTgt spid="8452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4" fill="hold">
                      <p:stCondLst>
                        <p:cond delay="0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7" dur="300" fill="hold"/>
                                        <p:tgtEl>
                                          <p:spTgt spid="845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8" dur="300" fill="hold"/>
                                        <p:tgtEl>
                                          <p:spTgt spid="845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29"/>
                  </p:tgtEl>
                </p:cond>
              </p:nextCondLst>
            </p:seq>
            <p:seq concurrent="1" nextAc="seek">
              <p:cTn id="659" restart="whenNotActive" fill="hold" evtFilter="cancelBubble" nodeType="interactiveSeq">
                <p:stCondLst>
                  <p:cond evt="onClick" delay="0">
                    <p:tgtEl>
                      <p:spTgt spid="8452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0" fill="hold">
                      <p:stCondLst>
                        <p:cond delay="0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3" dur="300" fill="hold"/>
                                        <p:tgtEl>
                                          <p:spTgt spid="845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4" dur="300" fill="hold"/>
                                        <p:tgtEl>
                                          <p:spTgt spid="845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30"/>
                  </p:tgtEl>
                </p:cond>
              </p:nextCondLst>
            </p:seq>
            <p:seq concurrent="1" nextAc="seek">
              <p:cTn id="665" restart="whenNotActive" fill="hold" evtFilter="cancelBubble" nodeType="interactiveSeq">
                <p:stCondLst>
                  <p:cond evt="onClick" delay="0">
                    <p:tgtEl>
                      <p:spTgt spid="845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6" fill="hold">
                      <p:stCondLst>
                        <p:cond delay="0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9" dur="300" fill="hold"/>
                                        <p:tgtEl>
                                          <p:spTgt spid="845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0" dur="300" fill="hold"/>
                                        <p:tgtEl>
                                          <p:spTgt spid="845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31"/>
                  </p:tgtEl>
                </p:cond>
              </p:nextCondLst>
            </p:seq>
            <p:seq concurrent="1" nextAc="seek">
              <p:cTn id="671" restart="whenNotActive" fill="hold" evtFilter="cancelBubble" nodeType="interactiveSeq">
                <p:stCondLst>
                  <p:cond evt="onClick" delay="0">
                    <p:tgtEl>
                      <p:spTgt spid="8452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2" fill="hold">
                      <p:stCondLst>
                        <p:cond delay="0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5" dur="300" fill="hold"/>
                                        <p:tgtEl>
                                          <p:spTgt spid="845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6" dur="300" fill="hold"/>
                                        <p:tgtEl>
                                          <p:spTgt spid="845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32"/>
                  </p:tgtEl>
                </p:cond>
              </p:nextCondLst>
            </p:seq>
            <p:seq concurrent="1" nextAc="seek">
              <p:cTn id="677" restart="whenNotActive" fill="hold" evtFilter="cancelBubble" nodeType="interactiveSeq">
                <p:stCondLst>
                  <p:cond evt="onClick" delay="0">
                    <p:tgtEl>
                      <p:spTgt spid="4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8" fill="hold">
                      <p:stCondLst>
                        <p:cond delay="0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1" dur="300" fill="hold"/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2" dur="300" fill="hold"/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34"/>
                  </p:tgtEl>
                </p:cond>
              </p:nextCondLst>
            </p:seq>
            <p:seq concurrent="1" nextAc="seek">
              <p:cTn id="683" restart="whenNotActive" fill="hold" evtFilter="cancelBubble" nodeType="interactiveSeq">
                <p:stCondLst>
                  <p:cond evt="onClick" delay="0">
                    <p:tgtEl>
                      <p:spTgt spid="4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4" fill="hold">
                      <p:stCondLst>
                        <p:cond delay="0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7" dur="3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8" dur="3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35"/>
                  </p:tgtEl>
                </p:cond>
              </p:nextCondLst>
            </p:seq>
            <p:seq concurrent="1" nextAc="seek">
              <p:cTn id="689" restart="whenNotActive" fill="hold" evtFilter="cancelBubble" nodeType="interactiveSeq">
                <p:stCondLst>
                  <p:cond evt="onClick" delay="0">
                    <p:tgtEl>
                      <p:spTgt spid="4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0" fill="hold">
                      <p:stCondLst>
                        <p:cond delay="0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3" dur="3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4" dur="3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36"/>
                  </p:tgtEl>
                </p:cond>
              </p:nextCondLst>
            </p:seq>
            <p:seq concurrent="1" nextAc="seek">
              <p:cTn id="695" restart="whenNotActive" fill="hold" evtFilter="cancelBubble" nodeType="interactiveSeq">
                <p:stCondLst>
                  <p:cond evt="onClick" delay="0">
                    <p:tgtEl>
                      <p:spTgt spid="4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6" fill="hold">
                      <p:stCondLst>
                        <p:cond delay="0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9" dur="3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0" dur="3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37"/>
                  </p:tgtEl>
                </p:cond>
              </p:nextCondLst>
            </p:seq>
            <p:seq concurrent="1" nextAc="seek">
              <p:cTn id="701" restart="whenNotActive" fill="hold" evtFilter="cancelBubble" nodeType="interactiveSeq">
                <p:stCondLst>
                  <p:cond evt="onClick" delay="0">
                    <p:tgtEl>
                      <p:spTgt spid="845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2" fill="hold">
                      <p:stCondLst>
                        <p:cond delay="0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5" dur="300" fill="hold"/>
                                        <p:tgtEl>
                                          <p:spTgt spid="845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6" dur="300" fill="hold"/>
                                        <p:tgtEl>
                                          <p:spTgt spid="845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37"/>
                  </p:tgtEl>
                </p:cond>
              </p:nextCondLst>
            </p:seq>
            <p:seq concurrent="1" nextAc="seek">
              <p:cTn id="707" restart="whenNotActive" fill="hold" evtFilter="cancelBubble" nodeType="interactiveSeq">
                <p:stCondLst>
                  <p:cond evt="onClick" delay="0">
                    <p:tgtEl>
                      <p:spTgt spid="845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8" fill="hold">
                      <p:stCondLst>
                        <p:cond delay="0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1" dur="300" fill="hold"/>
                                        <p:tgtEl>
                                          <p:spTgt spid="845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2" dur="300" fill="hold"/>
                                        <p:tgtEl>
                                          <p:spTgt spid="845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38"/>
                  </p:tgtEl>
                </p:cond>
              </p:nextCondLst>
            </p:seq>
            <p:seq concurrent="1" nextAc="seek">
              <p:cTn id="713" restart="whenNotActive" fill="hold" evtFilter="cancelBubble" nodeType="interactiveSeq">
                <p:stCondLst>
                  <p:cond evt="onClick" delay="0">
                    <p:tgtEl>
                      <p:spTgt spid="4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4" fill="hold">
                      <p:stCondLst>
                        <p:cond delay="0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7" dur="3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8" dur="3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40"/>
                  </p:tgtEl>
                </p:cond>
              </p:nextCondLst>
            </p:seq>
            <p:seq concurrent="1" nextAc="seek">
              <p:cTn id="719" restart="whenNotActive" fill="hold" evtFilter="cancelBubble" nodeType="interactiveSeq">
                <p:stCondLst>
                  <p:cond evt="onClick" delay="0">
                    <p:tgtEl>
                      <p:spTgt spid="845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0" fill="hold">
                      <p:stCondLst>
                        <p:cond delay="0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3" dur="300" fill="hold"/>
                                        <p:tgtEl>
                                          <p:spTgt spid="845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4" dur="300" fill="hold"/>
                                        <p:tgtEl>
                                          <p:spTgt spid="845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40"/>
                  </p:tgtEl>
                </p:cond>
              </p:nextCondLst>
            </p:seq>
            <p:seq concurrent="1" nextAc="seek">
              <p:cTn id="725" restart="whenNotActive" fill="hold" evtFilter="cancelBubble" nodeType="interactiveSeq">
                <p:stCondLst>
                  <p:cond evt="onClick" delay="0">
                    <p:tgtEl>
                      <p:spTgt spid="845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6" fill="hold">
                      <p:stCondLst>
                        <p:cond delay="0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300" fill="hold"/>
                                        <p:tgtEl>
                                          <p:spTgt spid="845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0" dur="300" fill="hold"/>
                                        <p:tgtEl>
                                          <p:spTgt spid="845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41"/>
                  </p:tgtEl>
                </p:cond>
              </p:nextCondLst>
            </p:seq>
            <p:seq concurrent="1" nextAc="seek">
              <p:cTn id="731" restart="whenNotActive" fill="hold" evtFilter="cancelBubble" nodeType="interactiveSeq">
                <p:stCondLst>
                  <p:cond evt="onClick" delay="0">
                    <p:tgtEl>
                      <p:spTgt spid="845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2" fill="hold">
                      <p:stCondLst>
                        <p:cond delay="0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5" dur="300" fill="hold"/>
                                        <p:tgtEl>
                                          <p:spTgt spid="845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6" dur="300" fill="hold"/>
                                        <p:tgtEl>
                                          <p:spTgt spid="845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42"/>
                  </p:tgtEl>
                </p:cond>
              </p:nextCondLst>
            </p:seq>
            <p:seq concurrent="1" nextAc="seek">
              <p:cTn id="737" restart="whenNotActive" fill="hold" evtFilter="cancelBubble" nodeType="interactiveSeq">
                <p:stCondLst>
                  <p:cond evt="onClick" delay="0">
                    <p:tgtEl>
                      <p:spTgt spid="4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8" fill="hold">
                      <p:stCondLst>
                        <p:cond delay="0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1" dur="300" fill="hold"/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2" dur="300" fill="hold"/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44"/>
                  </p:tgtEl>
                </p:cond>
              </p:nextCondLst>
            </p:seq>
            <p:seq concurrent="1" nextAc="seek">
              <p:cTn id="743" restart="whenNotActive" fill="hold" evtFilter="cancelBubble" nodeType="interactiveSeq">
                <p:stCondLst>
                  <p:cond evt="onClick" delay="0">
                    <p:tgtEl>
                      <p:spTgt spid="845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4" fill="hold">
                      <p:stCondLst>
                        <p:cond delay="0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7" dur="300" fill="hold"/>
                                        <p:tgtEl>
                                          <p:spTgt spid="845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8" dur="300" fill="hold"/>
                                        <p:tgtEl>
                                          <p:spTgt spid="845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44"/>
                  </p:tgtEl>
                </p:cond>
              </p:nextCondLst>
            </p:seq>
            <p:seq concurrent="1" nextAc="seek">
              <p:cTn id="749" restart="whenNotActive" fill="hold" evtFilter="cancelBubble" nodeType="interactiveSeq">
                <p:stCondLst>
                  <p:cond evt="onClick" delay="0">
                    <p:tgtEl>
                      <p:spTgt spid="845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0" fill="hold">
                      <p:stCondLst>
                        <p:cond delay="0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3" dur="300" fill="hold"/>
                                        <p:tgtEl>
                                          <p:spTgt spid="845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4" dur="300" fill="hold"/>
                                        <p:tgtEl>
                                          <p:spTgt spid="845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45"/>
                  </p:tgtEl>
                </p:cond>
              </p:nextCondLst>
            </p:seq>
            <p:seq concurrent="1" nextAc="seek">
              <p:cTn id="755" restart="whenNotActive" fill="hold" evtFilter="cancelBubble" nodeType="interactiveSeq">
                <p:stCondLst>
                  <p:cond evt="onClick" delay="0">
                    <p:tgtEl>
                      <p:spTgt spid="845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6" fill="hold">
                      <p:stCondLst>
                        <p:cond delay="0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9" dur="300" fill="hold"/>
                                        <p:tgtEl>
                                          <p:spTgt spid="845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0" dur="300" fill="hold"/>
                                        <p:tgtEl>
                                          <p:spTgt spid="845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46"/>
                  </p:tgtEl>
                </p:cond>
              </p:nextCondLst>
            </p:seq>
            <p:seq concurrent="1" nextAc="seek">
              <p:cTn id="761" restart="whenNotActive" fill="hold" evtFilter="cancelBubble" nodeType="interactiveSeq">
                <p:stCondLst>
                  <p:cond evt="onClick" delay="0">
                    <p:tgtEl>
                      <p:spTgt spid="4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2" fill="hold">
                      <p:stCondLst>
                        <p:cond delay="0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5" dur="3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6" dur="3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48"/>
                  </p:tgtEl>
                </p:cond>
              </p:nextCondLst>
            </p:seq>
            <p:seq concurrent="1" nextAc="seek">
              <p:cTn id="767" restart="whenNotActive" fill="hold" evtFilter="cancelBubble" nodeType="interactiveSeq">
                <p:stCondLst>
                  <p:cond evt="onClick" delay="0">
                    <p:tgtEl>
                      <p:spTgt spid="4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8" fill="hold">
                      <p:stCondLst>
                        <p:cond delay="0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1" dur="3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2" dur="3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49"/>
                  </p:tgtEl>
                </p:cond>
              </p:nextCondLst>
            </p:seq>
            <p:seq concurrent="1" nextAc="seek">
              <p:cTn id="773" restart="whenNotActive" fill="hold" evtFilter="cancelBubble" nodeType="interactiveSeq">
                <p:stCondLst>
                  <p:cond evt="onClick" delay="0">
                    <p:tgtEl>
                      <p:spTgt spid="845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4" fill="hold">
                      <p:stCondLst>
                        <p:cond delay="0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7" dur="300" fill="hold"/>
                                        <p:tgtEl>
                                          <p:spTgt spid="845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8" dur="300" fill="hold"/>
                                        <p:tgtEl>
                                          <p:spTgt spid="845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9" dur="300" fill="hold"/>
                                        <p:tgtEl>
                                          <p:spTgt spid="845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81" dur="300" fill="hold"/>
                                        <p:tgtEl>
                                          <p:spTgt spid="845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2" dur="300" fill="hold"/>
                                        <p:tgtEl>
                                          <p:spTgt spid="845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4" dur="300" fill="hold"/>
                                        <p:tgtEl>
                                          <p:spTgt spid="845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49"/>
                  </p:tgtEl>
                </p:cond>
              </p:nextCondLst>
            </p:seq>
            <p:seq concurrent="1" nextAc="seek">
              <p:cTn id="785" restart="whenNotActive" fill="hold" evtFilter="cancelBubble" nodeType="interactiveSeq">
                <p:stCondLst>
                  <p:cond evt="onClick" delay="0">
                    <p:tgtEl>
                      <p:spTgt spid="845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6" fill="hold">
                      <p:stCondLst>
                        <p:cond delay="0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9" dur="300" fill="hold"/>
                                        <p:tgtEl>
                                          <p:spTgt spid="845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0" dur="300" fill="hold"/>
                                        <p:tgtEl>
                                          <p:spTgt spid="845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1" dur="300" fill="hold"/>
                                        <p:tgtEl>
                                          <p:spTgt spid="845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93" dur="300" fill="hold"/>
                                        <p:tgtEl>
                                          <p:spTgt spid="845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4" dur="300" fill="hold"/>
                                        <p:tgtEl>
                                          <p:spTgt spid="845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6" dur="300" fill="hold"/>
                                        <p:tgtEl>
                                          <p:spTgt spid="845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0"/>
                  </p:tgtEl>
                </p:cond>
              </p:nextCondLst>
            </p:seq>
            <p:seq concurrent="1" nextAc="seek">
              <p:cTn id="797" restart="whenNotActive" fill="hold" evtFilter="cancelBubble" nodeType="interactiveSeq">
                <p:stCondLst>
                  <p:cond evt="onClick" delay="0">
                    <p:tgtEl>
                      <p:spTgt spid="845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8" fill="hold">
                      <p:stCondLst>
                        <p:cond delay="0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1" dur="300" fill="hold"/>
                                        <p:tgtEl>
                                          <p:spTgt spid="845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2" dur="300" fill="hold"/>
                                        <p:tgtEl>
                                          <p:spTgt spid="845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3" dur="300" fill="hold"/>
                                        <p:tgtEl>
                                          <p:spTgt spid="845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05" dur="300" fill="hold"/>
                                        <p:tgtEl>
                                          <p:spTgt spid="845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6" dur="300" fill="hold"/>
                                        <p:tgtEl>
                                          <p:spTgt spid="845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8" dur="300" fill="hold"/>
                                        <p:tgtEl>
                                          <p:spTgt spid="845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1"/>
                  </p:tgtEl>
                </p:cond>
              </p:nextCondLst>
            </p:seq>
            <p:seq concurrent="1" nextAc="seek">
              <p:cTn id="809" restart="whenNotActive" fill="hold" evtFilter="cancelBubble" nodeType="interactiveSeq">
                <p:stCondLst>
                  <p:cond evt="onClick" delay="0">
                    <p:tgtEl>
                      <p:spTgt spid="845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0" fill="hold">
                      <p:stCondLst>
                        <p:cond delay="0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3" dur="300" fill="hold"/>
                                        <p:tgtEl>
                                          <p:spTgt spid="845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4" dur="300" fill="hold"/>
                                        <p:tgtEl>
                                          <p:spTgt spid="845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2"/>
                  </p:tgtEl>
                </p:cond>
              </p:nextCondLst>
            </p:seq>
            <p:seq concurrent="1" nextAc="seek">
              <p:cTn id="815" restart="whenNotActive" fill="hold" evtFilter="cancelBubble" nodeType="interactiveSeq">
                <p:stCondLst>
                  <p:cond evt="onClick" delay="0">
                    <p:tgtEl>
                      <p:spTgt spid="845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6" fill="hold">
                      <p:stCondLst>
                        <p:cond delay="0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9" dur="300" fill="hold"/>
                                        <p:tgtEl>
                                          <p:spTgt spid="8452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0" dur="300" fill="hold"/>
                                        <p:tgtEl>
                                          <p:spTgt spid="8452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3"/>
                  </p:tgtEl>
                </p:cond>
              </p:nextCondLst>
            </p:seq>
            <p:seq concurrent="1" nextAc="seek">
              <p:cTn id="821" restart="whenNotActive" fill="hold" evtFilter="cancelBubble" nodeType="interactiveSeq">
                <p:stCondLst>
                  <p:cond evt="onClick" delay="0">
                    <p:tgtEl>
                      <p:spTgt spid="845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2" fill="hold">
                      <p:stCondLst>
                        <p:cond delay="0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5" dur="300" fill="hold"/>
                                        <p:tgtEl>
                                          <p:spTgt spid="845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6" dur="300" fill="hold"/>
                                        <p:tgtEl>
                                          <p:spTgt spid="845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7" dur="300" fill="hold"/>
                                        <p:tgtEl>
                                          <p:spTgt spid="845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29" dur="300" fill="hold"/>
                                        <p:tgtEl>
                                          <p:spTgt spid="8452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0" dur="300" fill="hold"/>
                                        <p:tgtEl>
                                          <p:spTgt spid="8452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2" dur="300" fill="hold"/>
                                        <p:tgtEl>
                                          <p:spTgt spid="845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4"/>
                  </p:tgtEl>
                </p:cond>
              </p:nextCondLst>
            </p:seq>
            <p:seq concurrent="1" nextAc="seek">
              <p:cTn id="833" restart="whenNotActive" fill="hold" evtFilter="cancelBubble" nodeType="interactiveSeq">
                <p:stCondLst>
                  <p:cond evt="onClick" delay="0">
                    <p:tgtEl>
                      <p:spTgt spid="845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4" fill="hold">
                      <p:stCondLst>
                        <p:cond delay="0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7" dur="300" fill="hold"/>
                                        <p:tgtEl>
                                          <p:spTgt spid="845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8" dur="300" fill="hold"/>
                                        <p:tgtEl>
                                          <p:spTgt spid="845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9" dur="300" fill="hold"/>
                                        <p:tgtEl>
                                          <p:spTgt spid="845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41" dur="300" fill="hold"/>
                                        <p:tgtEl>
                                          <p:spTgt spid="845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2" dur="300" fill="hold"/>
                                        <p:tgtEl>
                                          <p:spTgt spid="845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4" dur="300" fill="hold"/>
                                        <p:tgtEl>
                                          <p:spTgt spid="845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5"/>
                  </p:tgtEl>
                </p:cond>
              </p:nextCondLst>
            </p:seq>
            <p:seq concurrent="1" nextAc="seek">
              <p:cTn id="845" restart="whenNotActive" fill="hold" evtFilter="cancelBubble" nodeType="interactiveSeq">
                <p:stCondLst>
                  <p:cond evt="onClick" delay="0">
                    <p:tgtEl>
                      <p:spTgt spid="845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6" fill="hold">
                      <p:stCondLst>
                        <p:cond delay="0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9" dur="300" fill="hold"/>
                                        <p:tgtEl>
                                          <p:spTgt spid="845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0" dur="300" fill="hold"/>
                                        <p:tgtEl>
                                          <p:spTgt spid="845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1" dur="300" fill="hold"/>
                                        <p:tgtEl>
                                          <p:spTgt spid="845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53" dur="300" fill="hold"/>
                                        <p:tgtEl>
                                          <p:spTgt spid="845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4" dur="300" fill="hold"/>
                                        <p:tgtEl>
                                          <p:spTgt spid="8452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6" dur="300" fill="hold"/>
                                        <p:tgtEl>
                                          <p:spTgt spid="845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6"/>
                  </p:tgtEl>
                </p:cond>
              </p:nextCondLst>
            </p:seq>
            <p:seq concurrent="1" nextAc="seek">
              <p:cTn id="857" restart="whenNotActive" fill="hold" evtFilter="cancelBubble" nodeType="interactiveSeq">
                <p:stCondLst>
                  <p:cond evt="onClick" delay="0">
                    <p:tgtEl>
                      <p:spTgt spid="845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8" fill="hold">
                      <p:stCondLst>
                        <p:cond delay="0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1" dur="300" fill="hold"/>
                                        <p:tgtEl>
                                          <p:spTgt spid="8452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2" dur="300" fill="hold"/>
                                        <p:tgtEl>
                                          <p:spTgt spid="8452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7"/>
                  </p:tgtEl>
                </p:cond>
              </p:nextCondLst>
            </p:seq>
            <p:seq concurrent="1" nextAc="seek">
              <p:cTn id="863" restart="whenNotActive" fill="hold" evtFilter="cancelBubble" nodeType="interactiveSeq">
                <p:stCondLst>
                  <p:cond evt="onClick" delay="0">
                    <p:tgtEl>
                      <p:spTgt spid="845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4" fill="hold">
                      <p:stCondLst>
                        <p:cond delay="0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7" dur="300" fill="hold"/>
                                        <p:tgtEl>
                                          <p:spTgt spid="845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8" dur="300" fill="hold"/>
                                        <p:tgtEl>
                                          <p:spTgt spid="845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8"/>
                  </p:tgtEl>
                </p:cond>
              </p:nextCondLst>
            </p:seq>
            <p:seq concurrent="1" nextAc="seek">
              <p:cTn id="869" restart="whenNotActive" fill="hold" evtFilter="cancelBubble" nodeType="interactiveSeq">
                <p:stCondLst>
                  <p:cond evt="onClick" delay="0">
                    <p:tgtEl>
                      <p:spTgt spid="845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0" fill="hold">
                      <p:stCondLst>
                        <p:cond delay="0"/>
                      </p:stCondLst>
                      <p:childTnLst>
                        <p:par>
                          <p:cTn id="871" fill="hold">
                            <p:stCondLst>
                              <p:cond delay="0"/>
                            </p:stCondLst>
                            <p:childTnLst>
                              <p:par>
                                <p:cTn id="8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3" dur="300" fill="hold"/>
                                        <p:tgtEl>
                                          <p:spTgt spid="845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4" dur="300" fill="hold"/>
                                        <p:tgtEl>
                                          <p:spTgt spid="845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59"/>
                  </p:tgtEl>
                </p:cond>
              </p:nextCondLst>
            </p:seq>
            <p:seq concurrent="1" nextAc="seek">
              <p:cTn id="875" restart="whenNotActive" fill="hold" evtFilter="cancelBubble" nodeType="interactiveSeq">
                <p:stCondLst>
                  <p:cond evt="onClick" delay="0">
                    <p:tgtEl>
                      <p:spTgt spid="8452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6" fill="hold">
                      <p:stCondLst>
                        <p:cond delay="0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9" dur="300" fill="hold"/>
                                        <p:tgtEl>
                                          <p:spTgt spid="845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0" dur="300" fill="hold"/>
                                        <p:tgtEl>
                                          <p:spTgt spid="845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1" dur="300" fill="hold"/>
                                        <p:tgtEl>
                                          <p:spTgt spid="845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83" dur="300" fill="hold"/>
                                        <p:tgtEl>
                                          <p:spTgt spid="8452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4" dur="300" fill="hold"/>
                                        <p:tgtEl>
                                          <p:spTgt spid="8452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6" dur="300" fill="hold"/>
                                        <p:tgtEl>
                                          <p:spTgt spid="845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0"/>
                  </p:tgtEl>
                </p:cond>
              </p:nextCondLst>
            </p:seq>
            <p:seq concurrent="1" nextAc="seek">
              <p:cTn id="887" restart="whenNotActive" fill="hold" evtFilter="cancelBubble" nodeType="interactiveSeq">
                <p:stCondLst>
                  <p:cond evt="onClick" delay="0">
                    <p:tgtEl>
                      <p:spTgt spid="845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8" fill="hold">
                      <p:stCondLst>
                        <p:cond delay="0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1" dur="300" fill="hold"/>
                                        <p:tgtEl>
                                          <p:spTgt spid="845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92" dur="300" fill="hold"/>
                                        <p:tgtEl>
                                          <p:spTgt spid="845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3" dur="300" fill="hold"/>
                                        <p:tgtEl>
                                          <p:spTgt spid="845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95" dur="300" fill="hold"/>
                                        <p:tgtEl>
                                          <p:spTgt spid="845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6" dur="300" fill="hold"/>
                                        <p:tgtEl>
                                          <p:spTgt spid="845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8" dur="300" fill="hold"/>
                                        <p:tgtEl>
                                          <p:spTgt spid="845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1"/>
                  </p:tgtEl>
                </p:cond>
              </p:nextCondLst>
            </p:seq>
            <p:seq concurrent="1" nextAc="seek">
              <p:cTn id="899" restart="whenNotActive" fill="hold" evtFilter="cancelBubble" nodeType="interactiveSeq">
                <p:stCondLst>
                  <p:cond evt="onClick" delay="0">
                    <p:tgtEl>
                      <p:spTgt spid="845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0" fill="hold">
                      <p:stCondLst>
                        <p:cond delay="0"/>
                      </p:stCondLst>
                      <p:childTnLst>
                        <p:par>
                          <p:cTn id="901" fill="hold">
                            <p:stCondLst>
                              <p:cond delay="0"/>
                            </p:stCondLst>
                            <p:childTnLst>
                              <p:par>
                                <p:cTn id="9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3" dur="300" fill="hold"/>
                                        <p:tgtEl>
                                          <p:spTgt spid="845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4" dur="300" fill="hold"/>
                                        <p:tgtEl>
                                          <p:spTgt spid="845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5" dur="300" fill="hold"/>
                                        <p:tgtEl>
                                          <p:spTgt spid="845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07" dur="300" fill="hold"/>
                                        <p:tgtEl>
                                          <p:spTgt spid="845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8" dur="300" fill="hold"/>
                                        <p:tgtEl>
                                          <p:spTgt spid="8452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0" dur="300" fill="hold"/>
                                        <p:tgtEl>
                                          <p:spTgt spid="845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2"/>
                  </p:tgtEl>
                </p:cond>
              </p:nextCondLst>
            </p:seq>
            <p:seq concurrent="1" nextAc="seek">
              <p:cTn id="911" restart="whenNotActive" fill="hold" evtFilter="cancelBubble" nodeType="interactiveSeq">
                <p:stCondLst>
                  <p:cond evt="onClick" delay="0">
                    <p:tgtEl>
                      <p:spTgt spid="845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2" fill="hold">
                      <p:stCondLst>
                        <p:cond delay="0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5" dur="300" fill="hold"/>
                                        <p:tgtEl>
                                          <p:spTgt spid="845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6" dur="300" fill="hold"/>
                                        <p:tgtEl>
                                          <p:spTgt spid="845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3"/>
                  </p:tgtEl>
                </p:cond>
              </p:nextCondLst>
            </p:seq>
            <p:seq concurrent="1" nextAc="seek">
              <p:cTn id="917" restart="whenNotActive" fill="hold" evtFilter="cancelBubble" nodeType="interactiveSeq">
                <p:stCondLst>
                  <p:cond evt="onClick" delay="0">
                    <p:tgtEl>
                      <p:spTgt spid="845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8" fill="hold">
                      <p:stCondLst>
                        <p:cond delay="0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1" dur="300" fill="hold"/>
                                        <p:tgtEl>
                                          <p:spTgt spid="845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2" dur="300" fill="hold"/>
                                        <p:tgtEl>
                                          <p:spTgt spid="845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4"/>
                  </p:tgtEl>
                </p:cond>
              </p:nextCondLst>
            </p:seq>
            <p:seq concurrent="1" nextAc="seek">
              <p:cTn id="923" restart="whenNotActive" fill="hold" evtFilter="cancelBubble" nodeType="interactiveSeq">
                <p:stCondLst>
                  <p:cond evt="onClick" delay="0">
                    <p:tgtEl>
                      <p:spTgt spid="8452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4" fill="hold">
                      <p:stCondLst>
                        <p:cond delay="0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7" dur="300" fill="hold"/>
                                        <p:tgtEl>
                                          <p:spTgt spid="845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8" dur="300" fill="hold"/>
                                        <p:tgtEl>
                                          <p:spTgt spid="845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9" dur="300" fill="hold"/>
                                        <p:tgtEl>
                                          <p:spTgt spid="845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31" dur="300" fill="hold"/>
                                        <p:tgtEl>
                                          <p:spTgt spid="8452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2" dur="300" fill="hold"/>
                                        <p:tgtEl>
                                          <p:spTgt spid="8452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4" dur="300" fill="hold"/>
                                        <p:tgtEl>
                                          <p:spTgt spid="845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5"/>
                  </p:tgtEl>
                </p:cond>
              </p:nextCondLst>
            </p:seq>
            <p:seq concurrent="1" nextAc="seek">
              <p:cTn id="935" restart="whenNotActive" fill="hold" evtFilter="cancelBubble" nodeType="interactiveSeq">
                <p:stCondLst>
                  <p:cond evt="onClick" delay="0">
                    <p:tgtEl>
                      <p:spTgt spid="8452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6" fill="hold">
                      <p:stCondLst>
                        <p:cond delay="0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9" dur="300" fill="hold"/>
                                        <p:tgtEl>
                                          <p:spTgt spid="845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0" dur="300" fill="hold"/>
                                        <p:tgtEl>
                                          <p:spTgt spid="845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1" dur="300" fill="hold"/>
                                        <p:tgtEl>
                                          <p:spTgt spid="845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43" dur="300" fill="hold"/>
                                        <p:tgtEl>
                                          <p:spTgt spid="8452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4" dur="300" fill="hold"/>
                                        <p:tgtEl>
                                          <p:spTgt spid="8452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6" dur="300" fill="hold"/>
                                        <p:tgtEl>
                                          <p:spTgt spid="845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6"/>
                  </p:tgtEl>
                </p:cond>
              </p:nextCondLst>
            </p:seq>
            <p:seq concurrent="1" nextAc="seek">
              <p:cTn id="947" restart="whenNotActive" fill="hold" evtFilter="cancelBubble" nodeType="interactiveSeq">
                <p:stCondLst>
                  <p:cond evt="onClick" delay="0">
                    <p:tgtEl>
                      <p:spTgt spid="845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8" fill="hold">
                      <p:stCondLst>
                        <p:cond delay="0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1" dur="300" fill="hold"/>
                                        <p:tgtEl>
                                          <p:spTgt spid="845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2" dur="300" fill="hold"/>
                                        <p:tgtEl>
                                          <p:spTgt spid="845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3" dur="300" fill="hold"/>
                                        <p:tgtEl>
                                          <p:spTgt spid="845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55" dur="300" fill="hold"/>
                                        <p:tgtEl>
                                          <p:spTgt spid="845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6" dur="300" fill="hold"/>
                                        <p:tgtEl>
                                          <p:spTgt spid="845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8" dur="300" fill="hold"/>
                                        <p:tgtEl>
                                          <p:spTgt spid="845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7"/>
                  </p:tgtEl>
                </p:cond>
              </p:nextCondLst>
            </p:seq>
            <p:seq concurrent="1" nextAc="seek">
              <p:cTn id="959" restart="whenNotActive" fill="hold" evtFilter="cancelBubble" nodeType="interactiveSeq">
                <p:stCondLst>
                  <p:cond evt="onClick" delay="0">
                    <p:tgtEl>
                      <p:spTgt spid="8452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0" fill="hold">
                      <p:stCondLst>
                        <p:cond delay="0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3" dur="300" fill="hold"/>
                                        <p:tgtEl>
                                          <p:spTgt spid="845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4" dur="300" fill="hold"/>
                                        <p:tgtEl>
                                          <p:spTgt spid="8452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8"/>
                  </p:tgtEl>
                </p:cond>
              </p:nextCondLst>
            </p:seq>
            <p:seq concurrent="1" nextAc="seek">
              <p:cTn id="965" restart="whenNotActive" fill="hold" evtFilter="cancelBubble" nodeType="interactiveSeq">
                <p:stCondLst>
                  <p:cond evt="onClick" delay="0">
                    <p:tgtEl>
                      <p:spTgt spid="845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6" fill="hold">
                      <p:stCondLst>
                        <p:cond delay="0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9" dur="300" fill="hold"/>
                                        <p:tgtEl>
                                          <p:spTgt spid="845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0" dur="300" fill="hold"/>
                                        <p:tgtEl>
                                          <p:spTgt spid="8452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69"/>
                  </p:tgtEl>
                </p:cond>
              </p:nextCondLst>
            </p:seq>
            <p:seq concurrent="1" nextAc="seek">
              <p:cTn id="971" restart="whenNotActive" fill="hold" evtFilter="cancelBubble" nodeType="interactiveSeq">
                <p:stCondLst>
                  <p:cond evt="onClick" delay="0">
                    <p:tgtEl>
                      <p:spTgt spid="845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2" fill="hold">
                      <p:stCondLst>
                        <p:cond delay="0"/>
                      </p:stCondLst>
                      <p:childTnLst>
                        <p:par>
                          <p:cTn id="973" fill="hold">
                            <p:stCondLst>
                              <p:cond delay="0"/>
                            </p:stCondLst>
                            <p:childTnLst>
                              <p:par>
                                <p:cTn id="9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5" dur="300" fill="hold"/>
                                        <p:tgtEl>
                                          <p:spTgt spid="845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6" dur="300" fill="hold"/>
                                        <p:tgtEl>
                                          <p:spTgt spid="845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0"/>
                  </p:tgtEl>
                </p:cond>
              </p:nextCondLst>
            </p:seq>
            <p:seq concurrent="1" nextAc="seek">
              <p:cTn id="977" restart="whenNotActive" fill="hold" evtFilter="cancelBubble" nodeType="interactiveSeq">
                <p:stCondLst>
                  <p:cond evt="onClick" delay="0">
                    <p:tgtEl>
                      <p:spTgt spid="845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8" fill="hold">
                      <p:stCondLst>
                        <p:cond delay="0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1" dur="300" fill="hold"/>
                                        <p:tgtEl>
                                          <p:spTgt spid="845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2" dur="300" fill="hold"/>
                                        <p:tgtEl>
                                          <p:spTgt spid="845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3" dur="300" fill="hold"/>
                                        <p:tgtEl>
                                          <p:spTgt spid="845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85" dur="300" fill="hold"/>
                                        <p:tgtEl>
                                          <p:spTgt spid="845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6" dur="300" fill="hold"/>
                                        <p:tgtEl>
                                          <p:spTgt spid="8452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8" dur="300" fill="hold"/>
                                        <p:tgtEl>
                                          <p:spTgt spid="845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1"/>
                  </p:tgtEl>
                </p:cond>
              </p:nextCondLst>
            </p:seq>
            <p:seq concurrent="1" nextAc="seek">
              <p:cTn id="989" restart="whenNotActive" fill="hold" evtFilter="cancelBubble" nodeType="interactiveSeq">
                <p:stCondLst>
                  <p:cond evt="onClick" delay="0">
                    <p:tgtEl>
                      <p:spTgt spid="845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0" fill="hold">
                      <p:stCondLst>
                        <p:cond delay="0"/>
                      </p:stCondLst>
                      <p:childTnLst>
                        <p:par>
                          <p:cTn id="991" fill="hold">
                            <p:stCondLst>
                              <p:cond delay="0"/>
                            </p:stCondLst>
                            <p:childTnLst>
                              <p:par>
                                <p:cTn id="9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3" dur="300" fill="hold"/>
                                        <p:tgtEl>
                                          <p:spTgt spid="845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4" dur="300" fill="hold"/>
                                        <p:tgtEl>
                                          <p:spTgt spid="845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5" dur="300" fill="hold"/>
                                        <p:tgtEl>
                                          <p:spTgt spid="845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97" dur="300" fill="hold"/>
                                        <p:tgtEl>
                                          <p:spTgt spid="8452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8" dur="300" fill="hold"/>
                                        <p:tgtEl>
                                          <p:spTgt spid="8452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0" dur="300" fill="hold"/>
                                        <p:tgtEl>
                                          <p:spTgt spid="845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2"/>
                  </p:tgtEl>
                </p:cond>
              </p:nextCondLst>
            </p:seq>
            <p:seq concurrent="1" nextAc="seek">
              <p:cTn id="1001" restart="whenNotActive" fill="hold" evtFilter="cancelBubble" nodeType="interactiveSeq">
                <p:stCondLst>
                  <p:cond evt="onClick" delay="0">
                    <p:tgtEl>
                      <p:spTgt spid="845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2" fill="hold">
                      <p:stCondLst>
                        <p:cond delay="0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5" dur="300" fill="hold"/>
                                        <p:tgtEl>
                                          <p:spTgt spid="845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6" dur="300" fill="hold"/>
                                        <p:tgtEl>
                                          <p:spTgt spid="845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7" dur="300" fill="hold"/>
                                        <p:tgtEl>
                                          <p:spTgt spid="845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09" dur="300" fill="hold"/>
                                        <p:tgtEl>
                                          <p:spTgt spid="845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0" dur="300" fill="hold"/>
                                        <p:tgtEl>
                                          <p:spTgt spid="845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2" dur="300" fill="hold"/>
                                        <p:tgtEl>
                                          <p:spTgt spid="845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3"/>
                  </p:tgtEl>
                </p:cond>
              </p:nextCondLst>
            </p:seq>
            <p:seq concurrent="1" nextAc="seek">
              <p:cTn id="1013" restart="whenNotActive" fill="hold" evtFilter="cancelBubble" nodeType="interactiveSeq">
                <p:stCondLst>
                  <p:cond evt="onClick" delay="0">
                    <p:tgtEl>
                      <p:spTgt spid="8452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4" fill="hold">
                      <p:stCondLst>
                        <p:cond delay="0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7" dur="300" fill="hold"/>
                                        <p:tgtEl>
                                          <p:spTgt spid="845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8" dur="300" fill="hold"/>
                                        <p:tgtEl>
                                          <p:spTgt spid="8452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4"/>
                  </p:tgtEl>
                </p:cond>
              </p:nextCondLst>
            </p:seq>
            <p:seq concurrent="1" nextAc="seek">
              <p:cTn id="1019" restart="whenNotActive" fill="hold" evtFilter="cancelBubble" nodeType="interactiveSeq">
                <p:stCondLst>
                  <p:cond evt="onClick" delay="0">
                    <p:tgtEl>
                      <p:spTgt spid="8452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0" fill="hold">
                      <p:stCondLst>
                        <p:cond delay="0"/>
                      </p:stCondLst>
                      <p:childTnLst>
                        <p:par>
                          <p:cTn id="1021" fill="hold">
                            <p:stCondLst>
                              <p:cond delay="0"/>
                            </p:stCondLst>
                            <p:childTnLst>
                              <p:par>
                                <p:cTn id="10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3" dur="300" fill="hold"/>
                                        <p:tgtEl>
                                          <p:spTgt spid="845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4" dur="300" fill="hold"/>
                                        <p:tgtEl>
                                          <p:spTgt spid="845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5"/>
                  </p:tgtEl>
                </p:cond>
              </p:nextCondLst>
            </p:seq>
            <p:seq concurrent="1" nextAc="seek">
              <p:cTn id="1025" restart="whenNotActive" fill="hold" evtFilter="cancelBubble" nodeType="interactiveSeq">
                <p:stCondLst>
                  <p:cond evt="onClick" delay="0">
                    <p:tgtEl>
                      <p:spTgt spid="845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6" fill="hold">
                      <p:stCondLst>
                        <p:cond delay="0"/>
                      </p:stCondLst>
                      <p:childTnLst>
                        <p:par>
                          <p:cTn id="1027" fill="hold">
                            <p:stCondLst>
                              <p:cond delay="0"/>
                            </p:stCondLst>
                            <p:childTnLst>
                              <p:par>
                                <p:cTn id="10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9" dur="300" fill="hold"/>
                                        <p:tgtEl>
                                          <p:spTgt spid="845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0" dur="300" fill="hold"/>
                                        <p:tgtEl>
                                          <p:spTgt spid="845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1" dur="300" fill="hold"/>
                                        <p:tgtEl>
                                          <p:spTgt spid="845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33" dur="300" fill="hold"/>
                                        <p:tgtEl>
                                          <p:spTgt spid="845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4" dur="300" fill="hold"/>
                                        <p:tgtEl>
                                          <p:spTgt spid="845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6" dur="300" fill="hold"/>
                                        <p:tgtEl>
                                          <p:spTgt spid="845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6"/>
                  </p:tgtEl>
                </p:cond>
              </p:nextCondLst>
            </p:seq>
            <p:seq concurrent="1" nextAc="seek">
              <p:cTn id="1037" restart="whenNotActive" fill="hold" evtFilter="cancelBubble" nodeType="interactiveSeq">
                <p:stCondLst>
                  <p:cond evt="onClick" delay="0">
                    <p:tgtEl>
                      <p:spTgt spid="8452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8" fill="hold">
                      <p:stCondLst>
                        <p:cond delay="0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1" dur="300" fill="hold"/>
                                        <p:tgtEl>
                                          <p:spTgt spid="845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2" dur="300" fill="hold"/>
                                        <p:tgtEl>
                                          <p:spTgt spid="845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3" dur="300" fill="hold"/>
                                        <p:tgtEl>
                                          <p:spTgt spid="845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45" dur="300" fill="hold"/>
                                        <p:tgtEl>
                                          <p:spTgt spid="845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6" dur="300" fill="hold"/>
                                        <p:tgtEl>
                                          <p:spTgt spid="845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8" dur="300" fill="hold"/>
                                        <p:tgtEl>
                                          <p:spTgt spid="845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7"/>
                  </p:tgtEl>
                </p:cond>
              </p:nextCondLst>
            </p:seq>
            <p:seq concurrent="1" nextAc="seek">
              <p:cTn id="1049" restart="whenNotActive" fill="hold" evtFilter="cancelBubble" nodeType="interactiveSeq">
                <p:stCondLst>
                  <p:cond evt="onClick" delay="0">
                    <p:tgtEl>
                      <p:spTgt spid="8452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0" fill="hold">
                      <p:stCondLst>
                        <p:cond delay="0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3" dur="300" fill="hold"/>
                                        <p:tgtEl>
                                          <p:spTgt spid="845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4" dur="300" fill="hold"/>
                                        <p:tgtEl>
                                          <p:spTgt spid="845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5" dur="300" fill="hold"/>
                                        <p:tgtEl>
                                          <p:spTgt spid="845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57" dur="300" fill="hold"/>
                                        <p:tgtEl>
                                          <p:spTgt spid="845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8" dur="300" fill="hold"/>
                                        <p:tgtEl>
                                          <p:spTgt spid="845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0" dur="300" fill="hold"/>
                                        <p:tgtEl>
                                          <p:spTgt spid="845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8"/>
                  </p:tgtEl>
                </p:cond>
              </p:nextCondLst>
            </p:seq>
            <p:seq concurrent="1" nextAc="seek">
              <p:cTn id="1061" restart="whenNotActive" fill="hold" evtFilter="cancelBubble" nodeType="interactiveSeq">
                <p:stCondLst>
                  <p:cond evt="onClick" delay="0">
                    <p:tgtEl>
                      <p:spTgt spid="845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2" fill="hold">
                      <p:stCondLst>
                        <p:cond delay="0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5" dur="300" fill="hold"/>
                                        <p:tgtEl>
                                          <p:spTgt spid="845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6" dur="300" fill="hold"/>
                                        <p:tgtEl>
                                          <p:spTgt spid="845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79"/>
                  </p:tgtEl>
                </p:cond>
              </p:nextCondLst>
            </p:seq>
            <p:seq concurrent="1" nextAc="seek">
              <p:cTn id="1067" restart="whenNotActive" fill="hold" evtFilter="cancelBubble" nodeType="interactiveSeq">
                <p:stCondLst>
                  <p:cond evt="onClick" delay="0">
                    <p:tgtEl>
                      <p:spTgt spid="8452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8" fill="hold">
                      <p:stCondLst>
                        <p:cond delay="0"/>
                      </p:stCondLst>
                      <p:childTnLst>
                        <p:par>
                          <p:cTn id="1069" fill="hold">
                            <p:stCondLst>
                              <p:cond delay="0"/>
                            </p:stCondLst>
                            <p:childTnLst>
                              <p:par>
                                <p:cTn id="10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1" dur="300" fill="hold"/>
                                        <p:tgtEl>
                                          <p:spTgt spid="845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2" dur="300" fill="hold"/>
                                        <p:tgtEl>
                                          <p:spTgt spid="845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0"/>
                  </p:tgtEl>
                </p:cond>
              </p:nextCondLst>
            </p:seq>
            <p:seq concurrent="1" nextAc="seek">
              <p:cTn id="1073" restart="whenNotActive" fill="hold" evtFilter="cancelBubble" nodeType="interactiveSeq">
                <p:stCondLst>
                  <p:cond evt="onClick" delay="0">
                    <p:tgtEl>
                      <p:spTgt spid="8452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4" fill="hold">
                      <p:stCondLst>
                        <p:cond delay="0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7" dur="300" fill="hold"/>
                                        <p:tgtEl>
                                          <p:spTgt spid="845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8" dur="300" fill="hold"/>
                                        <p:tgtEl>
                                          <p:spTgt spid="845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1"/>
                  </p:tgtEl>
                </p:cond>
              </p:nextCondLst>
            </p:seq>
            <p:seq concurrent="1" nextAc="seek">
              <p:cTn id="1079" restart="whenNotActive" fill="hold" evtFilter="cancelBubble" nodeType="interactiveSeq">
                <p:stCondLst>
                  <p:cond evt="onClick" delay="0">
                    <p:tgtEl>
                      <p:spTgt spid="8452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0" fill="hold">
                      <p:stCondLst>
                        <p:cond delay="0"/>
                      </p:stCondLst>
                      <p:childTnLst>
                        <p:par>
                          <p:cTn id="1081" fill="hold">
                            <p:stCondLst>
                              <p:cond delay="0"/>
                            </p:stCondLst>
                            <p:childTnLst>
                              <p:par>
                                <p:cTn id="10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3" dur="300" fill="hold"/>
                                        <p:tgtEl>
                                          <p:spTgt spid="845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4" dur="300" fill="hold"/>
                                        <p:tgtEl>
                                          <p:spTgt spid="845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5" dur="300" fill="hold"/>
                                        <p:tgtEl>
                                          <p:spTgt spid="845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87" dur="300" fill="hold"/>
                                        <p:tgtEl>
                                          <p:spTgt spid="845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8" dur="300" fill="hold"/>
                                        <p:tgtEl>
                                          <p:spTgt spid="845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0" dur="300" fill="hold"/>
                                        <p:tgtEl>
                                          <p:spTgt spid="845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2"/>
                  </p:tgtEl>
                </p:cond>
              </p:nextCondLst>
            </p:seq>
            <p:seq concurrent="1" nextAc="seek">
              <p:cTn id="1091" restart="whenNotActive" fill="hold" evtFilter="cancelBubble" nodeType="interactiveSeq">
                <p:stCondLst>
                  <p:cond evt="onClick" delay="0">
                    <p:tgtEl>
                      <p:spTgt spid="845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2" fill="hold">
                      <p:stCondLst>
                        <p:cond delay="0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5" dur="300" fill="hold"/>
                                        <p:tgtEl>
                                          <p:spTgt spid="845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6" dur="300" fill="hold"/>
                                        <p:tgtEl>
                                          <p:spTgt spid="845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7" dur="300" fill="hold"/>
                                        <p:tgtEl>
                                          <p:spTgt spid="845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99" dur="300" fill="hold"/>
                                        <p:tgtEl>
                                          <p:spTgt spid="845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0" dur="300" fill="hold"/>
                                        <p:tgtEl>
                                          <p:spTgt spid="845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2" dur="300" fill="hold"/>
                                        <p:tgtEl>
                                          <p:spTgt spid="845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3"/>
                  </p:tgtEl>
                </p:cond>
              </p:nextCondLst>
            </p:seq>
            <p:seq concurrent="1" nextAc="seek">
              <p:cTn id="1103" restart="whenNotActive" fill="hold" evtFilter="cancelBubble" nodeType="interactiveSeq">
                <p:stCondLst>
                  <p:cond evt="onClick" delay="0">
                    <p:tgtEl>
                      <p:spTgt spid="8452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4" fill="hold">
                      <p:stCondLst>
                        <p:cond delay="0"/>
                      </p:stCondLst>
                      <p:childTnLst>
                        <p:par>
                          <p:cTn id="1105" fill="hold">
                            <p:stCondLst>
                              <p:cond delay="0"/>
                            </p:stCondLst>
                            <p:childTnLst>
                              <p:par>
                                <p:cTn id="1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7" dur="300" fill="hold"/>
                                        <p:tgtEl>
                                          <p:spTgt spid="845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08" dur="300" fill="hold"/>
                                        <p:tgtEl>
                                          <p:spTgt spid="845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9" dur="300" fill="hold"/>
                                        <p:tgtEl>
                                          <p:spTgt spid="845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11" dur="300" fill="hold"/>
                                        <p:tgtEl>
                                          <p:spTgt spid="845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2" dur="300" fill="hold"/>
                                        <p:tgtEl>
                                          <p:spTgt spid="845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4" dur="300" fill="hold"/>
                                        <p:tgtEl>
                                          <p:spTgt spid="845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4"/>
                  </p:tgtEl>
                </p:cond>
              </p:nextCondLst>
            </p:seq>
            <p:seq concurrent="1" nextAc="seek">
              <p:cTn id="1115" restart="whenNotActive" fill="hold" evtFilter="cancelBubble" nodeType="interactiveSeq">
                <p:stCondLst>
                  <p:cond evt="onClick" delay="0">
                    <p:tgtEl>
                      <p:spTgt spid="845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6" fill="hold">
                      <p:stCondLst>
                        <p:cond delay="0"/>
                      </p:stCondLst>
                      <p:childTnLst>
                        <p:par>
                          <p:cTn id="1117" fill="hold">
                            <p:stCondLst>
                              <p:cond delay="0"/>
                            </p:stCondLst>
                            <p:childTnLst>
                              <p:par>
                                <p:cTn id="11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9" dur="300" fill="hold"/>
                                        <p:tgtEl>
                                          <p:spTgt spid="845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0" dur="300" fill="hold"/>
                                        <p:tgtEl>
                                          <p:spTgt spid="845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5"/>
                  </p:tgtEl>
                </p:cond>
              </p:nextCondLst>
            </p:seq>
            <p:seq concurrent="1" nextAc="seek">
              <p:cTn id="1121" restart="whenNotActive" fill="hold" evtFilter="cancelBubble" nodeType="interactiveSeq">
                <p:stCondLst>
                  <p:cond evt="onClick" delay="0">
                    <p:tgtEl>
                      <p:spTgt spid="8452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2" fill="hold">
                      <p:stCondLst>
                        <p:cond delay="0"/>
                      </p:stCondLst>
                      <p:childTnLst>
                        <p:par>
                          <p:cTn id="1123" fill="hold">
                            <p:stCondLst>
                              <p:cond delay="0"/>
                            </p:stCondLst>
                            <p:childTnLst>
                              <p:par>
                                <p:cTn id="11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5" dur="300" fill="hold"/>
                                        <p:tgtEl>
                                          <p:spTgt spid="845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6" dur="300" fill="hold"/>
                                        <p:tgtEl>
                                          <p:spTgt spid="845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6"/>
                  </p:tgtEl>
                </p:cond>
              </p:nextCondLst>
            </p:seq>
            <p:seq concurrent="1" nextAc="seek">
              <p:cTn id="1127" restart="whenNotActive" fill="hold" evtFilter="cancelBubble" nodeType="interactiveSeq">
                <p:stCondLst>
                  <p:cond evt="onClick" delay="0">
                    <p:tgtEl>
                      <p:spTgt spid="8452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8" fill="hold">
                      <p:stCondLst>
                        <p:cond delay="0"/>
                      </p:stCondLst>
                      <p:childTnLst>
                        <p:par>
                          <p:cTn id="1129" fill="hold">
                            <p:stCondLst>
                              <p:cond delay="0"/>
                            </p:stCondLst>
                            <p:childTnLst>
                              <p:par>
                                <p:cTn id="1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1" dur="300" fill="hold"/>
                                        <p:tgtEl>
                                          <p:spTgt spid="845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32" dur="300" fill="hold"/>
                                        <p:tgtEl>
                                          <p:spTgt spid="845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3" dur="300" fill="hold"/>
                                        <p:tgtEl>
                                          <p:spTgt spid="845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35" dur="300" fill="hold"/>
                                        <p:tgtEl>
                                          <p:spTgt spid="845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6" dur="300" fill="hold"/>
                                        <p:tgtEl>
                                          <p:spTgt spid="845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8" dur="300" fill="hold"/>
                                        <p:tgtEl>
                                          <p:spTgt spid="845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7"/>
                  </p:tgtEl>
                </p:cond>
              </p:nextCondLst>
            </p:seq>
            <p:seq concurrent="1" nextAc="seek">
              <p:cTn id="1139" restart="whenNotActive" fill="hold" evtFilter="cancelBubble" nodeType="interactiveSeq">
                <p:stCondLst>
                  <p:cond evt="onClick" delay="0">
                    <p:tgtEl>
                      <p:spTgt spid="8452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0" fill="hold">
                      <p:stCondLst>
                        <p:cond delay="0"/>
                      </p:stCondLst>
                      <p:childTnLst>
                        <p:par>
                          <p:cTn id="1141" fill="hold">
                            <p:stCondLst>
                              <p:cond delay="0"/>
                            </p:stCondLst>
                            <p:childTnLst>
                              <p:par>
                                <p:cTn id="11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3" dur="300" fill="hold"/>
                                        <p:tgtEl>
                                          <p:spTgt spid="845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44" dur="300" fill="hold"/>
                                        <p:tgtEl>
                                          <p:spTgt spid="845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5" dur="300" fill="hold"/>
                                        <p:tgtEl>
                                          <p:spTgt spid="845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47" dur="300" fill="hold"/>
                                        <p:tgtEl>
                                          <p:spTgt spid="845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8" dur="300" fill="hold"/>
                                        <p:tgtEl>
                                          <p:spTgt spid="845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0" dur="300" fill="hold"/>
                                        <p:tgtEl>
                                          <p:spTgt spid="845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8"/>
                  </p:tgtEl>
                </p:cond>
              </p:nextCondLst>
            </p:seq>
            <p:seq concurrent="1" nextAc="seek">
              <p:cTn id="1151" restart="whenNotActive" fill="hold" evtFilter="cancelBubble" nodeType="interactiveSeq">
                <p:stCondLst>
                  <p:cond evt="onClick" delay="0">
                    <p:tgtEl>
                      <p:spTgt spid="8452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2" fill="hold">
                      <p:stCondLst>
                        <p:cond delay="0"/>
                      </p:stCondLst>
                      <p:childTnLst>
                        <p:par>
                          <p:cTn id="1153" fill="hold">
                            <p:stCondLst>
                              <p:cond delay="0"/>
                            </p:stCondLst>
                            <p:childTnLst>
                              <p:par>
                                <p:cTn id="11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5" dur="300" fill="hold"/>
                                        <p:tgtEl>
                                          <p:spTgt spid="845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6" dur="300" fill="hold"/>
                                        <p:tgtEl>
                                          <p:spTgt spid="845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7" dur="300" fill="hold"/>
                                        <p:tgtEl>
                                          <p:spTgt spid="845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59" dur="300" fill="hold"/>
                                        <p:tgtEl>
                                          <p:spTgt spid="845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0" dur="300" fill="hold"/>
                                        <p:tgtEl>
                                          <p:spTgt spid="845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2" dur="300" fill="hold"/>
                                        <p:tgtEl>
                                          <p:spTgt spid="845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89"/>
                  </p:tgtEl>
                </p:cond>
              </p:nextCondLst>
            </p:seq>
            <p:seq concurrent="1" nextAc="seek">
              <p:cTn id="1163" restart="whenNotActive" fill="hold" evtFilter="cancelBubble" nodeType="interactiveSeq">
                <p:stCondLst>
                  <p:cond evt="onClick" delay="0">
                    <p:tgtEl>
                      <p:spTgt spid="845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4" fill="hold">
                      <p:stCondLst>
                        <p:cond delay="0"/>
                      </p:stCondLst>
                      <p:childTnLst>
                        <p:par>
                          <p:cTn id="1165" fill="hold">
                            <p:stCondLst>
                              <p:cond delay="0"/>
                            </p:stCondLst>
                            <p:childTnLst>
                              <p:par>
                                <p:cTn id="11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7" dur="300" fill="hold"/>
                                        <p:tgtEl>
                                          <p:spTgt spid="845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8" dur="300" fill="hold"/>
                                        <p:tgtEl>
                                          <p:spTgt spid="845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90"/>
                  </p:tgtEl>
                </p:cond>
              </p:nextCondLst>
            </p:seq>
            <p:seq concurrent="1" nextAc="seek">
              <p:cTn id="1169" restart="whenNotActive" fill="hold" evtFilter="cancelBubble" nodeType="interactiveSeq">
                <p:stCondLst>
                  <p:cond evt="onClick" delay="0">
                    <p:tgtEl>
                      <p:spTgt spid="845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0" fill="hold">
                      <p:stCondLst>
                        <p:cond delay="0"/>
                      </p:stCondLst>
                      <p:childTnLst>
                        <p:par>
                          <p:cTn id="1171" fill="hold">
                            <p:stCondLst>
                              <p:cond delay="0"/>
                            </p:stCondLst>
                            <p:childTnLst>
                              <p:par>
                                <p:cTn id="11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3" dur="300" fill="hold"/>
                                        <p:tgtEl>
                                          <p:spTgt spid="845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4" dur="300" fill="hold"/>
                                        <p:tgtEl>
                                          <p:spTgt spid="845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91"/>
                  </p:tgtEl>
                </p:cond>
              </p:nextCondLst>
            </p:seq>
            <p:seq concurrent="1" nextAc="seek">
              <p:cTn id="1175" restart="whenNotActive" fill="hold" evtFilter="cancelBubble" nodeType="interactiveSeq">
                <p:stCondLst>
                  <p:cond evt="onClick" delay="0">
                    <p:tgtEl>
                      <p:spTgt spid="845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6" fill="hold">
                      <p:stCondLst>
                        <p:cond delay="0"/>
                      </p:stCondLst>
                      <p:childTnLst>
                        <p:par>
                          <p:cTn id="1177" fill="hold">
                            <p:stCondLst>
                              <p:cond delay="0"/>
                            </p:stCondLst>
                            <p:childTnLst>
                              <p:par>
                                <p:cTn id="11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9" dur="300" fill="hold"/>
                                        <p:tgtEl>
                                          <p:spTgt spid="845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0" dur="300" fill="hold"/>
                                        <p:tgtEl>
                                          <p:spTgt spid="845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92"/>
                  </p:tgtEl>
                </p:cond>
              </p:nextCondLst>
            </p:seq>
            <p:seq concurrent="1" nextAc="seek">
              <p:cTn id="1181" restart="whenNotActive" fill="hold" evtFilter="cancelBubble" nodeType="interactiveSeq">
                <p:stCondLst>
                  <p:cond evt="onClick" delay="0">
                    <p:tgtEl>
                      <p:spTgt spid="41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2" fill="hold">
                      <p:stCondLst>
                        <p:cond delay="0"/>
                      </p:stCondLst>
                      <p:childTnLst>
                        <p:par>
                          <p:cTn id="1183" fill="hold">
                            <p:stCondLst>
                              <p:cond delay="0"/>
                            </p:stCondLst>
                            <p:childTnLst>
                              <p:par>
                                <p:cTn id="118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5" dur="300" fill="hold"/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6" dur="300" fill="hold"/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4"/>
                  </p:tgtEl>
                </p:cond>
              </p:nextCondLst>
            </p:seq>
            <p:seq concurrent="1" nextAc="seek">
              <p:cTn id="1187" restart="whenNotActive" fill="hold" evtFilter="cancelBubble" nodeType="interactiveSeq">
                <p:stCondLst>
                  <p:cond evt="onClick" delay="0">
                    <p:tgtEl>
                      <p:spTgt spid="4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8" fill="hold">
                      <p:stCondLst>
                        <p:cond delay="0"/>
                      </p:stCondLst>
                      <p:childTnLst>
                        <p:par>
                          <p:cTn id="1189" fill="hold">
                            <p:stCondLst>
                              <p:cond delay="0"/>
                            </p:stCondLst>
                            <p:childTnLst>
                              <p:par>
                                <p:cTn id="11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1" dur="300" fill="hold"/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2" dur="300" fill="hold"/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5"/>
                  </p:tgtEl>
                </p:cond>
              </p:nextCondLst>
            </p:seq>
            <p:seq concurrent="1" nextAc="seek">
              <p:cTn id="1193" restart="whenNotActive" fill="hold" evtFilter="cancelBubble" nodeType="interactiveSeq">
                <p:stCondLst>
                  <p:cond evt="onClick" delay="0">
                    <p:tgtEl>
                      <p:spTgt spid="41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4" fill="hold">
                      <p:stCondLst>
                        <p:cond delay="0"/>
                      </p:stCondLst>
                      <p:childTnLst>
                        <p:par>
                          <p:cTn id="1195" fill="hold">
                            <p:stCondLst>
                              <p:cond delay="0"/>
                            </p:stCondLst>
                            <p:childTnLst>
                              <p:par>
                                <p:cTn id="11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7" dur="300" fill="hold"/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8" dur="300" fill="hold"/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6"/>
                  </p:tgtEl>
                </p:cond>
              </p:nextCondLst>
            </p:seq>
            <p:seq concurrent="1" nextAc="seek">
              <p:cTn id="1199" restart="whenNotActive" fill="hold" evtFilter="cancelBubble" nodeType="interactiveSeq">
                <p:stCondLst>
                  <p:cond evt="onClick" delay="0">
                    <p:tgtEl>
                      <p:spTgt spid="41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0" fill="hold">
                      <p:stCondLst>
                        <p:cond delay="0"/>
                      </p:stCondLst>
                      <p:childTnLst>
                        <p:par>
                          <p:cTn id="1201" fill="hold">
                            <p:stCondLst>
                              <p:cond delay="0"/>
                            </p:stCondLst>
                            <p:childTnLst>
                              <p:par>
                                <p:cTn id="120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3" dur="300" fill="hold"/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4" dur="300" fill="hold"/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7"/>
                  </p:tgtEl>
                </p:cond>
              </p:nextCondLst>
            </p:seq>
            <p:seq concurrent="1" nextAc="seek">
              <p:cTn id="1205" restart="whenNotActive" fill="hold" evtFilter="cancelBubble" nodeType="interactiveSeq">
                <p:stCondLst>
                  <p:cond evt="onClick" delay="0">
                    <p:tgtEl>
                      <p:spTgt spid="8452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6" fill="hold">
                      <p:stCondLst>
                        <p:cond delay="0"/>
                      </p:stCondLst>
                      <p:childTnLst>
                        <p:par>
                          <p:cTn id="1207" fill="hold">
                            <p:stCondLst>
                              <p:cond delay="0"/>
                            </p:stCondLst>
                            <p:childTnLst>
                              <p:par>
                                <p:cTn id="12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9" dur="300" fill="hold"/>
                                        <p:tgtEl>
                                          <p:spTgt spid="845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0" dur="300" fill="hold"/>
                                        <p:tgtEl>
                                          <p:spTgt spid="845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97"/>
                  </p:tgtEl>
                </p:cond>
              </p:nextCondLst>
            </p:seq>
            <p:seq concurrent="1" nextAc="seek">
              <p:cTn id="1211" restart="whenNotActive" fill="hold" evtFilter="cancelBubble" nodeType="interactiveSeq">
                <p:stCondLst>
                  <p:cond evt="onClick" delay="0">
                    <p:tgtEl>
                      <p:spTgt spid="8452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2" fill="hold">
                      <p:stCondLst>
                        <p:cond delay="0"/>
                      </p:stCondLst>
                      <p:childTnLst>
                        <p:par>
                          <p:cTn id="1213" fill="hold">
                            <p:stCondLst>
                              <p:cond delay="0"/>
                            </p:stCondLst>
                            <p:childTnLst>
                              <p:par>
                                <p:cTn id="12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5" dur="300" fill="hold"/>
                                        <p:tgtEl>
                                          <p:spTgt spid="845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6" dur="300" fill="hold"/>
                                        <p:tgtEl>
                                          <p:spTgt spid="845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98"/>
                  </p:tgtEl>
                </p:cond>
              </p:nextCondLst>
            </p:seq>
            <p:seq concurrent="1" nextAc="seek">
              <p:cTn id="1217" restart="whenNotActive" fill="hold" evtFilter="cancelBubble" nodeType="interactiveSeq">
                <p:stCondLst>
                  <p:cond evt="onClick" delay="0">
                    <p:tgtEl>
                      <p:spTgt spid="8452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8" fill="hold">
                      <p:stCondLst>
                        <p:cond delay="0"/>
                      </p:stCondLst>
                      <p:childTnLst>
                        <p:par>
                          <p:cTn id="1219" fill="hold">
                            <p:stCondLst>
                              <p:cond delay="0"/>
                            </p:stCondLst>
                            <p:childTnLst>
                              <p:par>
                                <p:cTn id="12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1" dur="300" fill="hold"/>
                                        <p:tgtEl>
                                          <p:spTgt spid="845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2" dur="300" fill="hold"/>
                                        <p:tgtEl>
                                          <p:spTgt spid="8452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299"/>
                  </p:tgtEl>
                </p:cond>
              </p:nextCondLst>
            </p:seq>
            <p:seq concurrent="1" nextAc="seek">
              <p:cTn id="1223" restart="whenNotActive" fill="hold" evtFilter="cancelBubble" nodeType="interactiveSeq">
                <p:stCondLst>
                  <p:cond evt="onClick" delay="0">
                    <p:tgtEl>
                      <p:spTgt spid="845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4" fill="hold">
                      <p:stCondLst>
                        <p:cond delay="0"/>
                      </p:stCondLst>
                      <p:childTnLst>
                        <p:par>
                          <p:cTn id="1225" fill="hold">
                            <p:stCondLst>
                              <p:cond delay="0"/>
                            </p:stCondLst>
                            <p:childTnLst>
                              <p:par>
                                <p:cTn id="122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7" dur="300" fill="hold"/>
                                        <p:tgtEl>
                                          <p:spTgt spid="845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8" dur="300" fill="hold"/>
                                        <p:tgtEl>
                                          <p:spTgt spid="845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0"/>
                  </p:tgtEl>
                </p:cond>
              </p:nextCondLst>
            </p:seq>
            <p:seq concurrent="1" nextAc="seek">
              <p:cTn id="1229" restart="whenNotActive" fill="hold" evtFilter="cancelBubble" nodeType="interactiveSeq">
                <p:stCondLst>
                  <p:cond evt="onClick" delay="0">
                    <p:tgtEl>
                      <p:spTgt spid="8453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0" fill="hold">
                      <p:stCondLst>
                        <p:cond delay="0"/>
                      </p:stCondLst>
                      <p:childTnLst>
                        <p:par>
                          <p:cTn id="1231" fill="hold">
                            <p:stCondLst>
                              <p:cond delay="0"/>
                            </p:stCondLst>
                            <p:childTnLst>
                              <p:par>
                                <p:cTn id="12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3" dur="300" fill="hold"/>
                                        <p:tgtEl>
                                          <p:spTgt spid="845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4" dur="300" fill="hold"/>
                                        <p:tgtEl>
                                          <p:spTgt spid="845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1"/>
                  </p:tgtEl>
                </p:cond>
              </p:nextCondLst>
            </p:seq>
            <p:seq concurrent="1" nextAc="seek">
              <p:cTn id="1235" restart="whenNotActive" fill="hold" evtFilter="cancelBubble" nodeType="interactiveSeq">
                <p:stCondLst>
                  <p:cond evt="onClick" delay="0">
                    <p:tgtEl>
                      <p:spTgt spid="8453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6" fill="hold">
                      <p:stCondLst>
                        <p:cond delay="0"/>
                      </p:stCondLst>
                      <p:childTnLst>
                        <p:par>
                          <p:cTn id="1237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9" dur="300" fill="hold"/>
                                        <p:tgtEl>
                                          <p:spTgt spid="845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0" dur="300" fill="hold"/>
                                        <p:tgtEl>
                                          <p:spTgt spid="845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2"/>
                  </p:tgtEl>
                </p:cond>
              </p:nextCondLst>
            </p:seq>
            <p:seq concurrent="1" nextAc="seek">
              <p:cTn id="1241" restart="whenNotActive" fill="hold" evtFilter="cancelBubble" nodeType="interactiveSeq">
                <p:stCondLst>
                  <p:cond evt="onClick" delay="0">
                    <p:tgtEl>
                      <p:spTgt spid="845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2" fill="hold">
                      <p:stCondLst>
                        <p:cond delay="0"/>
                      </p:stCondLst>
                      <p:childTnLst>
                        <p:par>
                          <p:cTn id="1243" fill="hold">
                            <p:stCondLst>
                              <p:cond delay="0"/>
                            </p:stCondLst>
                            <p:childTnLst>
                              <p:par>
                                <p:cTn id="12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5" dur="300" fill="hold"/>
                                        <p:tgtEl>
                                          <p:spTgt spid="845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6" dur="300" fill="hold"/>
                                        <p:tgtEl>
                                          <p:spTgt spid="845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3"/>
                  </p:tgtEl>
                </p:cond>
              </p:nextCondLst>
            </p:seq>
            <p:seq concurrent="1" nextAc="seek">
              <p:cTn id="1247" restart="whenNotActive" fill="hold" evtFilter="cancelBubble" nodeType="interactiveSeq">
                <p:stCondLst>
                  <p:cond evt="onClick" delay="0">
                    <p:tgtEl>
                      <p:spTgt spid="845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8" fill="hold">
                      <p:stCondLst>
                        <p:cond delay="0"/>
                      </p:stCondLst>
                      <p:childTnLst>
                        <p:par>
                          <p:cTn id="1249" fill="hold">
                            <p:stCondLst>
                              <p:cond delay="0"/>
                            </p:stCondLst>
                            <p:childTnLst>
                              <p:par>
                                <p:cTn id="125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1" dur="300" fill="hold"/>
                                        <p:tgtEl>
                                          <p:spTgt spid="845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2" dur="300" fill="hold"/>
                                        <p:tgtEl>
                                          <p:spTgt spid="845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4"/>
                  </p:tgtEl>
                </p:cond>
              </p:nextCondLst>
            </p:seq>
            <p:seq concurrent="1" nextAc="seek">
              <p:cTn id="1253" restart="whenNotActive" fill="hold" evtFilter="cancelBubble" nodeType="interactiveSeq">
                <p:stCondLst>
                  <p:cond evt="onClick" delay="0">
                    <p:tgtEl>
                      <p:spTgt spid="845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4" fill="hold">
                      <p:stCondLst>
                        <p:cond delay="0"/>
                      </p:stCondLst>
                      <p:childTnLst>
                        <p:par>
                          <p:cTn id="1255" fill="hold">
                            <p:stCondLst>
                              <p:cond delay="0"/>
                            </p:stCondLst>
                            <p:childTnLst>
                              <p:par>
                                <p:cTn id="12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7" dur="300" fill="hold"/>
                                        <p:tgtEl>
                                          <p:spTgt spid="845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8" dur="300" fill="hold"/>
                                        <p:tgtEl>
                                          <p:spTgt spid="845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5"/>
                  </p:tgtEl>
                </p:cond>
              </p:nextCondLst>
            </p:seq>
            <p:seq concurrent="1" nextAc="seek">
              <p:cTn id="1259" restart="whenNotActive" fill="hold" evtFilter="cancelBubble" nodeType="interactiveSeq">
                <p:stCondLst>
                  <p:cond evt="onClick" delay="0">
                    <p:tgtEl>
                      <p:spTgt spid="845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0" fill="hold">
                      <p:stCondLst>
                        <p:cond delay="0"/>
                      </p:stCondLst>
                      <p:childTnLst>
                        <p:par>
                          <p:cTn id="1261" fill="hold">
                            <p:stCondLst>
                              <p:cond delay="0"/>
                            </p:stCondLst>
                            <p:childTnLst>
                              <p:par>
                                <p:cTn id="12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3" dur="300" fill="hold"/>
                                        <p:tgtEl>
                                          <p:spTgt spid="845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4" dur="300" fill="hold"/>
                                        <p:tgtEl>
                                          <p:spTgt spid="845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6"/>
                  </p:tgtEl>
                </p:cond>
              </p:nextCondLst>
            </p:seq>
            <p:seq concurrent="1" nextAc="seek">
              <p:cTn id="1265" restart="whenNotActive" fill="hold" evtFilter="cancelBubble" nodeType="interactiveSeq">
                <p:stCondLst>
                  <p:cond evt="onClick" delay="0">
                    <p:tgtEl>
                      <p:spTgt spid="845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6" fill="hold">
                      <p:stCondLst>
                        <p:cond delay="0"/>
                      </p:stCondLst>
                      <p:childTnLst>
                        <p:par>
                          <p:cTn id="1267" fill="hold">
                            <p:stCondLst>
                              <p:cond delay="0"/>
                            </p:stCondLst>
                            <p:childTnLst>
                              <p:par>
                                <p:cTn id="126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9" dur="300" fill="hold"/>
                                        <p:tgtEl>
                                          <p:spTgt spid="8453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0" dur="300" fill="hold"/>
                                        <p:tgtEl>
                                          <p:spTgt spid="8453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7"/>
                  </p:tgtEl>
                </p:cond>
              </p:nextCondLst>
            </p:seq>
            <p:seq concurrent="1" nextAc="seek">
              <p:cTn id="1271" restart="whenNotActive" fill="hold" evtFilter="cancelBubble" nodeType="interactiveSeq">
                <p:stCondLst>
                  <p:cond evt="onClick" delay="0">
                    <p:tgtEl>
                      <p:spTgt spid="8453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2" fill="hold">
                      <p:stCondLst>
                        <p:cond delay="0"/>
                      </p:stCondLst>
                      <p:childTnLst>
                        <p:par>
                          <p:cTn id="1273" fill="hold">
                            <p:stCondLst>
                              <p:cond delay="0"/>
                            </p:stCondLst>
                            <p:childTnLst>
                              <p:par>
                                <p:cTn id="12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5" dur="300" fill="hold"/>
                                        <p:tgtEl>
                                          <p:spTgt spid="845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6" dur="300" fill="hold"/>
                                        <p:tgtEl>
                                          <p:spTgt spid="845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8"/>
                  </p:tgtEl>
                </p:cond>
              </p:nextCondLst>
            </p:seq>
            <p:seq concurrent="1" nextAc="seek">
              <p:cTn id="1277" restart="whenNotActive" fill="hold" evtFilter="cancelBubble" nodeType="interactiveSeq">
                <p:stCondLst>
                  <p:cond evt="onClick" delay="0">
                    <p:tgtEl>
                      <p:spTgt spid="845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8" fill="hold">
                      <p:stCondLst>
                        <p:cond delay="0"/>
                      </p:stCondLst>
                      <p:childTnLst>
                        <p:par>
                          <p:cTn id="1279" fill="hold">
                            <p:stCondLst>
                              <p:cond delay="0"/>
                            </p:stCondLst>
                            <p:childTnLst>
                              <p:par>
                                <p:cTn id="12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1" dur="300" fill="hold"/>
                                        <p:tgtEl>
                                          <p:spTgt spid="8453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2" dur="300" fill="hold"/>
                                        <p:tgtEl>
                                          <p:spTgt spid="8453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09"/>
                  </p:tgtEl>
                </p:cond>
              </p:nextCondLst>
            </p:seq>
            <p:seq concurrent="1" nextAc="seek">
              <p:cTn id="1283" restart="whenNotActive" fill="hold" evtFilter="cancelBubble" nodeType="interactiveSeq">
                <p:stCondLst>
                  <p:cond evt="onClick" delay="0">
                    <p:tgtEl>
                      <p:spTgt spid="8453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4" fill="hold">
                      <p:stCondLst>
                        <p:cond delay="0"/>
                      </p:stCondLst>
                      <p:childTnLst>
                        <p:par>
                          <p:cTn id="1285" fill="hold">
                            <p:stCondLst>
                              <p:cond delay="0"/>
                            </p:stCondLst>
                            <p:childTnLst>
                              <p:par>
                                <p:cTn id="128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7" dur="300" fill="hold"/>
                                        <p:tgtEl>
                                          <p:spTgt spid="8453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8" dur="300" fill="hold"/>
                                        <p:tgtEl>
                                          <p:spTgt spid="8453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0"/>
                  </p:tgtEl>
                </p:cond>
              </p:nextCondLst>
            </p:seq>
            <p:seq concurrent="1" nextAc="seek">
              <p:cTn id="1289" restart="whenNotActive" fill="hold" evtFilter="cancelBubble" nodeType="interactiveSeq">
                <p:stCondLst>
                  <p:cond evt="onClick" delay="0">
                    <p:tgtEl>
                      <p:spTgt spid="8453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0" fill="hold">
                      <p:stCondLst>
                        <p:cond delay="0"/>
                      </p:stCondLst>
                      <p:childTnLst>
                        <p:par>
                          <p:cTn id="1291" fill="hold">
                            <p:stCondLst>
                              <p:cond delay="0"/>
                            </p:stCondLst>
                            <p:childTnLst>
                              <p:par>
                                <p:cTn id="12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3" dur="300" fill="hold"/>
                                        <p:tgtEl>
                                          <p:spTgt spid="845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4" dur="300" fill="hold"/>
                                        <p:tgtEl>
                                          <p:spTgt spid="845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1"/>
                  </p:tgtEl>
                </p:cond>
              </p:nextCondLst>
            </p:seq>
            <p:seq concurrent="1" nextAc="seek">
              <p:cTn id="1295" restart="whenNotActive" fill="hold" evtFilter="cancelBubble" nodeType="interactiveSeq">
                <p:stCondLst>
                  <p:cond evt="onClick" delay="0">
                    <p:tgtEl>
                      <p:spTgt spid="8453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6" fill="hold">
                      <p:stCondLst>
                        <p:cond delay="0"/>
                      </p:stCondLst>
                      <p:childTnLst>
                        <p:par>
                          <p:cTn id="1297" fill="hold">
                            <p:stCondLst>
                              <p:cond delay="0"/>
                            </p:stCondLst>
                            <p:childTnLst>
                              <p:par>
                                <p:cTn id="12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9" dur="300" fill="hold"/>
                                        <p:tgtEl>
                                          <p:spTgt spid="8453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0" dur="300" fill="hold"/>
                                        <p:tgtEl>
                                          <p:spTgt spid="8453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2"/>
                  </p:tgtEl>
                </p:cond>
              </p:nextCondLst>
            </p:seq>
            <p:seq concurrent="1" nextAc="seek">
              <p:cTn id="1301" restart="whenNotActive" fill="hold" evtFilter="cancelBubble" nodeType="interactiveSeq">
                <p:stCondLst>
                  <p:cond evt="onClick" delay="0">
                    <p:tgtEl>
                      <p:spTgt spid="8453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2" fill="hold">
                      <p:stCondLst>
                        <p:cond delay="0"/>
                      </p:stCondLst>
                      <p:childTnLst>
                        <p:par>
                          <p:cTn id="1303" fill="hold">
                            <p:stCondLst>
                              <p:cond delay="0"/>
                            </p:stCondLst>
                            <p:childTnLst>
                              <p:par>
                                <p:cTn id="13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5" dur="300" fill="hold"/>
                                        <p:tgtEl>
                                          <p:spTgt spid="8453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6" dur="300" fill="hold"/>
                                        <p:tgtEl>
                                          <p:spTgt spid="8453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3"/>
                  </p:tgtEl>
                </p:cond>
              </p:nextCondLst>
            </p:seq>
            <p:seq concurrent="1" nextAc="seek">
              <p:cTn id="1307" restart="whenNotActive" fill="hold" evtFilter="cancelBubble" nodeType="interactiveSeq">
                <p:stCondLst>
                  <p:cond evt="onClick" delay="0">
                    <p:tgtEl>
                      <p:spTgt spid="8453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8" fill="hold">
                      <p:stCondLst>
                        <p:cond delay="0"/>
                      </p:stCondLst>
                      <p:childTnLst>
                        <p:par>
                          <p:cTn id="1309" fill="hold">
                            <p:stCondLst>
                              <p:cond delay="0"/>
                            </p:stCondLst>
                            <p:childTnLst>
                              <p:par>
                                <p:cTn id="131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1" dur="300" fill="hold"/>
                                        <p:tgtEl>
                                          <p:spTgt spid="845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2" dur="300" fill="hold"/>
                                        <p:tgtEl>
                                          <p:spTgt spid="8453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4"/>
                  </p:tgtEl>
                </p:cond>
              </p:nextCondLst>
            </p:seq>
            <p:seq concurrent="1" nextAc="seek">
              <p:cTn id="1313" restart="whenNotActive" fill="hold" evtFilter="cancelBubble" nodeType="interactiveSeq">
                <p:stCondLst>
                  <p:cond evt="onClick" delay="0">
                    <p:tgtEl>
                      <p:spTgt spid="845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4" fill="hold">
                      <p:stCondLst>
                        <p:cond delay="0"/>
                      </p:stCondLst>
                      <p:childTnLst>
                        <p:par>
                          <p:cTn id="1315" fill="hold">
                            <p:stCondLst>
                              <p:cond delay="0"/>
                            </p:stCondLst>
                            <p:childTnLst>
                              <p:par>
                                <p:cTn id="13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7" dur="300" fill="hold"/>
                                        <p:tgtEl>
                                          <p:spTgt spid="8453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8" dur="300" fill="hold"/>
                                        <p:tgtEl>
                                          <p:spTgt spid="8453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5"/>
                  </p:tgtEl>
                </p:cond>
              </p:nextCondLst>
            </p:seq>
            <p:seq concurrent="1" nextAc="seek">
              <p:cTn id="1319" restart="whenNotActive" fill="hold" evtFilter="cancelBubble" nodeType="interactiveSeq">
                <p:stCondLst>
                  <p:cond evt="onClick" delay="0">
                    <p:tgtEl>
                      <p:spTgt spid="8453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0" fill="hold">
                      <p:stCondLst>
                        <p:cond delay="0"/>
                      </p:stCondLst>
                      <p:childTnLst>
                        <p:par>
                          <p:cTn id="1321" fill="hold">
                            <p:stCondLst>
                              <p:cond delay="0"/>
                            </p:stCondLst>
                            <p:childTnLst>
                              <p:par>
                                <p:cTn id="13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3" dur="300" fill="hold"/>
                                        <p:tgtEl>
                                          <p:spTgt spid="845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4" dur="300" fill="hold"/>
                                        <p:tgtEl>
                                          <p:spTgt spid="845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6"/>
                  </p:tgtEl>
                </p:cond>
              </p:nextCondLst>
            </p:seq>
            <p:seq concurrent="1" nextAc="seek">
              <p:cTn id="1325" restart="whenNotActive" fill="hold" evtFilter="cancelBubble" nodeType="interactiveSeq">
                <p:stCondLst>
                  <p:cond evt="onClick" delay="0">
                    <p:tgtEl>
                      <p:spTgt spid="8453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6" fill="hold">
                      <p:stCondLst>
                        <p:cond delay="0"/>
                      </p:stCondLst>
                      <p:childTnLst>
                        <p:par>
                          <p:cTn id="1327" fill="hold">
                            <p:stCondLst>
                              <p:cond delay="0"/>
                            </p:stCondLst>
                            <p:childTnLst>
                              <p:par>
                                <p:cTn id="13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9" dur="300" fill="hold"/>
                                        <p:tgtEl>
                                          <p:spTgt spid="8453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0" dur="300" fill="hold"/>
                                        <p:tgtEl>
                                          <p:spTgt spid="8453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7"/>
                  </p:tgtEl>
                </p:cond>
              </p:nextCondLst>
            </p:seq>
            <p:seq concurrent="1" nextAc="seek">
              <p:cTn id="1331" restart="whenNotActive" fill="hold" evtFilter="cancelBubble" nodeType="interactiveSeq">
                <p:stCondLst>
                  <p:cond evt="onClick" delay="0">
                    <p:tgtEl>
                      <p:spTgt spid="8453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2" fill="hold">
                      <p:stCondLst>
                        <p:cond delay="0"/>
                      </p:stCondLst>
                      <p:childTnLst>
                        <p:par>
                          <p:cTn id="1333" fill="hold">
                            <p:stCondLst>
                              <p:cond delay="0"/>
                            </p:stCondLst>
                            <p:childTnLst>
                              <p:par>
                                <p:cTn id="133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5" dur="300" fill="hold"/>
                                        <p:tgtEl>
                                          <p:spTgt spid="8453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6" dur="300" fill="hold"/>
                                        <p:tgtEl>
                                          <p:spTgt spid="8453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8"/>
                  </p:tgtEl>
                </p:cond>
              </p:nextCondLst>
            </p:seq>
            <p:seq concurrent="1" nextAc="seek">
              <p:cTn id="1337" restart="whenNotActive" fill="hold" evtFilter="cancelBubble" nodeType="interactiveSeq">
                <p:stCondLst>
                  <p:cond evt="onClick" delay="0">
                    <p:tgtEl>
                      <p:spTgt spid="845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8" fill="hold">
                      <p:stCondLst>
                        <p:cond delay="0"/>
                      </p:stCondLst>
                      <p:childTnLst>
                        <p:par>
                          <p:cTn id="1339" fill="hold">
                            <p:stCondLst>
                              <p:cond delay="0"/>
                            </p:stCondLst>
                            <p:childTnLst>
                              <p:par>
                                <p:cTn id="13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1" dur="300" fill="hold"/>
                                        <p:tgtEl>
                                          <p:spTgt spid="8453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2" dur="300" fill="hold"/>
                                        <p:tgtEl>
                                          <p:spTgt spid="8453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19"/>
                  </p:tgtEl>
                </p:cond>
              </p:nextCondLst>
            </p:seq>
            <p:seq concurrent="1" nextAc="seek">
              <p:cTn id="1343" restart="whenNotActive" fill="hold" evtFilter="cancelBubble" nodeType="interactiveSeq">
                <p:stCondLst>
                  <p:cond evt="onClick" delay="0">
                    <p:tgtEl>
                      <p:spTgt spid="8453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4" fill="hold">
                      <p:stCondLst>
                        <p:cond delay="0"/>
                      </p:stCondLst>
                      <p:childTnLst>
                        <p:par>
                          <p:cTn id="1345" fill="hold">
                            <p:stCondLst>
                              <p:cond delay="0"/>
                            </p:stCondLst>
                            <p:childTnLst>
                              <p:par>
                                <p:cTn id="13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7" dur="300" fill="hold"/>
                                        <p:tgtEl>
                                          <p:spTgt spid="8453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8" dur="300" fill="hold"/>
                                        <p:tgtEl>
                                          <p:spTgt spid="8453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5320"/>
                  </p:tgtEl>
                </p:cond>
              </p:nextCondLst>
            </p:seq>
          </p:childTnLst>
        </p:cTn>
      </p:par>
    </p:tnLst>
    <p:bldLst>
      <p:bldP spid="845200" grpId="0" bldLvl="0" animBg="1"/>
      <p:bldP spid="845200" grpId="1" bldLvl="0" animBg="1"/>
      <p:bldP spid="845201" grpId="0" bldLvl="0" animBg="1"/>
      <p:bldP spid="845201" grpId="1" bldLvl="0" animBg="1"/>
      <p:bldP spid="845202" grpId="0" bldLvl="0" animBg="1"/>
      <p:bldP spid="845202" grpId="1" bldLvl="0" animBg="1"/>
      <p:bldP spid="845203" grpId="0" bldLvl="0" animBg="1"/>
      <p:bldP spid="845203" grpId="1" bldLvl="0" animBg="1"/>
      <p:bldP spid="845204" grpId="0" bldLvl="0" animBg="1"/>
      <p:bldP spid="845204" grpId="1" bldLvl="0" animBg="1"/>
      <p:bldP spid="845205" grpId="0" bldLvl="0" animBg="1"/>
      <p:bldP spid="845205" grpId="1" bldLvl="0" animBg="1"/>
      <p:bldP spid="845206" grpId="0" bldLvl="0" animBg="1"/>
      <p:bldP spid="845206" grpId="1" bldLvl="0" animBg="1"/>
      <p:bldP spid="845207" grpId="0" bldLvl="0" animBg="1"/>
      <p:bldP spid="845207" grpId="1" bldLvl="0" animBg="1"/>
      <p:bldP spid="845208" grpId="0" bldLvl="0" animBg="1"/>
      <p:bldP spid="845208" grpId="1" bldLvl="0" animBg="1"/>
      <p:bldP spid="845209" grpId="0" bldLvl="0" animBg="1"/>
      <p:bldP spid="845209" grpId="1" bldLvl="0" animBg="1"/>
      <p:bldP spid="845210" grpId="0" bldLvl="0" animBg="1"/>
      <p:bldP spid="845210" grpId="1" bldLvl="0" animBg="1"/>
      <p:bldP spid="845211" grpId="0" bldLvl="0" animBg="1"/>
      <p:bldP spid="845211" grpId="1" bldLvl="0" animBg="1"/>
      <p:bldP spid="845213" grpId="0" bldLvl="0" animBg="1"/>
      <p:bldP spid="845213" grpId="1" bldLvl="0" animBg="1"/>
      <p:bldP spid="845214" grpId="0" bldLvl="0" animBg="1"/>
      <p:bldP spid="845214" grpId="1" bldLvl="0" animBg="1"/>
      <p:bldP spid="845215" grpId="0" bldLvl="0" animBg="1"/>
      <p:bldP spid="845215" grpId="1" bldLvl="0" animBg="1"/>
      <p:bldP spid="845216" grpId="0" bldLvl="0" animBg="1"/>
      <p:bldP spid="845216" grpId="1" bldLvl="0" animBg="1"/>
      <p:bldP spid="845217" grpId="0" bldLvl="0" animBg="1"/>
      <p:bldP spid="845217" grpId="1" bldLvl="0" animBg="1"/>
      <p:bldP spid="845249" grpId="0" bldLvl="0" animBg="1"/>
      <p:bldP spid="845249" grpId="1" bldLvl="0" animBg="1"/>
      <p:bldP spid="845250" grpId="0" bldLvl="0" animBg="1"/>
      <p:bldP spid="845250" grpId="1" bldLvl="0" animBg="1"/>
      <p:bldP spid="845251" grpId="0" bldLvl="0" animBg="1"/>
      <p:bldP spid="845251" grpId="1" bldLvl="0" animBg="1"/>
      <p:bldP spid="845254" grpId="0" bldLvl="0" animBg="1"/>
      <p:bldP spid="845254" grpId="1" bldLvl="0" animBg="1"/>
      <p:bldP spid="845255" grpId="0" bldLvl="0" animBg="1"/>
      <p:bldP spid="845255" grpId="1" bldLvl="0" animBg="1"/>
      <p:bldP spid="845256" grpId="0" bldLvl="0" animBg="1"/>
      <p:bldP spid="845256" grpId="1" bldLvl="0" animBg="1"/>
      <p:bldP spid="845260" grpId="0" bldLvl="0" animBg="1"/>
      <p:bldP spid="845260" grpId="1" bldLvl="0" animBg="1"/>
      <p:bldP spid="845261" grpId="0" bldLvl="0" animBg="1"/>
      <p:bldP spid="845261" grpId="1" bldLvl="0" animBg="1"/>
      <p:bldP spid="845262" grpId="0" bldLvl="0" animBg="1"/>
      <p:bldP spid="845262" grpId="1" bldLvl="0" animBg="1"/>
      <p:bldP spid="845265" grpId="0" bldLvl="0" animBg="1"/>
      <p:bldP spid="845265" grpId="1" bldLvl="0" animBg="1"/>
      <p:bldP spid="845266" grpId="0" bldLvl="0" animBg="1"/>
      <p:bldP spid="845266" grpId="1" bldLvl="0" animBg="1"/>
      <p:bldP spid="845267" grpId="0" bldLvl="0" animBg="1"/>
      <p:bldP spid="845267" grpId="1" bldLvl="0" animBg="1"/>
      <p:bldP spid="845271" grpId="0" bldLvl="0" animBg="1"/>
      <p:bldP spid="845271" grpId="1" bldLvl="0" animBg="1"/>
      <p:bldP spid="845272" grpId="0" bldLvl="0" animBg="1"/>
      <p:bldP spid="845272" grpId="1" bldLvl="0" animBg="1"/>
      <p:bldP spid="845273" grpId="0" bldLvl="0" animBg="1"/>
      <p:bldP spid="845273" grpId="1" bldLvl="0" animBg="1"/>
      <p:bldP spid="845276" grpId="0" bldLvl="0" animBg="1"/>
      <p:bldP spid="845276" grpId="1" bldLvl="0" animBg="1"/>
      <p:bldP spid="845277" grpId="0" bldLvl="0" animBg="1"/>
      <p:bldP spid="845277" grpId="1" bldLvl="0" animBg="1"/>
      <p:bldP spid="845278" grpId="0" bldLvl="0" animBg="1"/>
      <p:bldP spid="845278" grpId="1" bldLvl="0" animBg="1"/>
      <p:bldP spid="845282" grpId="0" bldLvl="0" animBg="1"/>
      <p:bldP spid="845282" grpId="1" bldLvl="0" animBg="1"/>
      <p:bldP spid="845283" grpId="0" bldLvl="0" animBg="1"/>
      <p:bldP spid="845283" grpId="1" bldLvl="0" animBg="1"/>
      <p:bldP spid="845284" grpId="0" bldLvl="0" animBg="1"/>
      <p:bldP spid="845284" grpId="1" bldLvl="0" animBg="1"/>
      <p:bldP spid="845287" grpId="0" bldLvl="0" animBg="1"/>
      <p:bldP spid="845287" grpId="1" bldLvl="0" animBg="1"/>
      <p:bldP spid="845288" grpId="0" bldLvl="0" animBg="1"/>
      <p:bldP spid="845288" grpId="1" bldLvl="0" animBg="1"/>
      <p:bldP spid="845289" grpId="0" bldLvl="0" animBg="1"/>
      <p:bldP spid="845289" grpId="1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宽度优先搜索算法伪代码</a:t>
            </a:r>
            <a:endParaRPr lang="zh-CN" alt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从顶点</a:t>
            </a:r>
            <a:r>
              <a:rPr lang="en-US" altLang="zh-CN" sz="2000" i="1" smtClean="0"/>
              <a:t>v </a:t>
            </a:r>
            <a:r>
              <a:rPr lang="zh-CN" altLang="en-US" sz="2000" smtClean="0"/>
              <a:t>开始的宽度优先搜索</a:t>
            </a:r>
            <a:endParaRPr lang="zh-CN" altLang="en-US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smtClean="0"/>
              <a:t>把顶点</a:t>
            </a:r>
            <a:r>
              <a:rPr lang="en-US" altLang="zh-CN" sz="2000" smtClean="0"/>
              <a:t>v</a:t>
            </a:r>
            <a:r>
              <a:rPr lang="zh-CN" altLang="en-US" sz="2000" smtClean="0"/>
              <a:t>标记为已到达顶点；</a:t>
            </a:r>
            <a:endParaRPr lang="zh-CN" altLang="en-US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smtClean="0"/>
              <a:t>初始化队列</a:t>
            </a:r>
            <a:r>
              <a:rPr lang="en-US" altLang="zh-CN" sz="2000" i="1" smtClean="0"/>
              <a:t>Q</a:t>
            </a:r>
            <a:r>
              <a:rPr lang="zh-CN" altLang="en-US" sz="2000" smtClean="0"/>
              <a:t>，其中仅包含一个元素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;</a:t>
            </a:r>
            <a:endParaRPr lang="en-US" altLang="zh-CN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i="1" smtClean="0"/>
              <a:t>while 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Q</a:t>
            </a:r>
            <a:r>
              <a:rPr lang="zh-CN" altLang="en-US" sz="2000" smtClean="0"/>
              <a:t>不空</a:t>
            </a:r>
            <a:r>
              <a:rPr lang="en-US" altLang="zh-CN" sz="2000" smtClean="0"/>
              <a:t>) {</a:t>
            </a:r>
            <a:endParaRPr lang="en-US" altLang="zh-CN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从队列中删除顶点</a:t>
            </a:r>
            <a:r>
              <a:rPr lang="en-US" altLang="zh-CN" sz="2000" i="1" smtClean="0"/>
              <a:t>w</a:t>
            </a:r>
            <a:r>
              <a:rPr lang="en-US" altLang="zh-CN" sz="2000" smtClean="0"/>
              <a:t>;</a:t>
            </a:r>
            <a:endParaRPr lang="en-US" altLang="zh-CN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令</a:t>
            </a:r>
            <a:r>
              <a:rPr lang="en-US" altLang="zh-CN" sz="2000" i="1" smtClean="0"/>
              <a:t>u </a:t>
            </a:r>
            <a:r>
              <a:rPr lang="zh-CN" altLang="en-US" sz="2000" smtClean="0"/>
              <a:t>为邻接于</a:t>
            </a:r>
            <a:r>
              <a:rPr lang="en-US" altLang="zh-CN" sz="2000" i="1" smtClean="0"/>
              <a:t>w </a:t>
            </a:r>
            <a:r>
              <a:rPr lang="zh-CN" altLang="en-US" sz="2000" smtClean="0"/>
              <a:t>的顶点</a:t>
            </a:r>
            <a:r>
              <a:rPr lang="en-US" altLang="zh-CN" sz="2000" smtClean="0"/>
              <a:t>;</a:t>
            </a:r>
            <a:endParaRPr lang="en-US" altLang="zh-CN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i="1" smtClean="0"/>
              <a:t>	while 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) {</a:t>
            </a:r>
            <a:endParaRPr lang="en-US" altLang="zh-CN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i="1" smtClean="0"/>
              <a:t>		if </a:t>
            </a:r>
            <a:r>
              <a:rPr lang="en-US" altLang="zh-CN" sz="2000" smtClean="0"/>
              <a:t>( </a:t>
            </a:r>
            <a:r>
              <a:rPr lang="en-US" altLang="zh-CN" sz="2000" i="1" smtClean="0"/>
              <a:t>u </a:t>
            </a:r>
            <a:r>
              <a:rPr lang="zh-CN" altLang="en-US" sz="2000" smtClean="0"/>
              <a:t>尚未被标记</a:t>
            </a:r>
            <a:r>
              <a:rPr lang="en-US" altLang="zh-CN" sz="2000" smtClean="0"/>
              <a:t>) {</a:t>
            </a:r>
            <a:endParaRPr lang="en-US" altLang="zh-CN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	</a:t>
            </a:r>
            <a:r>
              <a:rPr lang="zh-CN" altLang="en-US" sz="2000" smtClean="0"/>
              <a:t>把</a:t>
            </a:r>
            <a:r>
              <a:rPr lang="en-US" altLang="zh-CN" sz="2000" i="1" smtClean="0"/>
              <a:t>u </a:t>
            </a:r>
            <a:r>
              <a:rPr lang="zh-CN" altLang="en-US" sz="2000" smtClean="0"/>
              <a:t>加入队列；</a:t>
            </a:r>
            <a:endParaRPr lang="zh-CN" altLang="en-US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smtClean="0"/>
              <a:t>			把</a:t>
            </a:r>
            <a:r>
              <a:rPr lang="en-US" altLang="zh-CN" sz="2000" i="1" smtClean="0"/>
              <a:t>u </a:t>
            </a:r>
            <a:r>
              <a:rPr lang="zh-CN" altLang="en-US" sz="2000" smtClean="0"/>
              <a:t>标记为已到达顶点； </a:t>
            </a:r>
            <a:r>
              <a:rPr lang="en-US" altLang="zh-CN" sz="2000" smtClean="0"/>
              <a:t>}</a:t>
            </a:r>
            <a:endParaRPr lang="en-US" altLang="zh-CN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i="1" smtClean="0"/>
              <a:t>		u </a:t>
            </a:r>
            <a:r>
              <a:rPr lang="en-US" altLang="zh-CN" sz="2000" smtClean="0"/>
              <a:t>= </a:t>
            </a:r>
            <a:r>
              <a:rPr lang="zh-CN" altLang="en-US" sz="2000" smtClean="0"/>
              <a:t>邻接于</a:t>
            </a:r>
            <a:r>
              <a:rPr lang="en-US" altLang="zh-CN" sz="2000" i="1" smtClean="0"/>
              <a:t>w </a:t>
            </a:r>
            <a:r>
              <a:rPr lang="zh-CN" altLang="en-US" sz="2000" smtClean="0"/>
              <a:t>的下一个顶点；</a:t>
            </a:r>
            <a:endParaRPr lang="zh-CN" altLang="en-US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}</a:t>
            </a:r>
            <a:endParaRPr lang="en-US" altLang="zh-CN" sz="2000" smtClean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en-US" altLang="zh-CN" sz="2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7378" name="AutoShape 2"/>
          <p:cNvSpPr>
            <a:spLocks noGrp="1" noChangeArrowheads="1"/>
          </p:cNvSpPr>
          <p:nvPr>
            <p:ph type="title"/>
          </p:nvPr>
        </p:nvSpPr>
        <p:spPr>
          <a:xfrm>
            <a:off x="628650" y="679875"/>
            <a:ext cx="186944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Graph::BFS()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97379" name="Rectangle 3"/>
          <p:cNvSpPr>
            <a:spLocks noGrp="1" noChangeArrowheads="1"/>
          </p:cNvSpPr>
          <p:nvPr>
            <p:ph idx="1"/>
          </p:nvPr>
        </p:nvSpPr>
        <p:spPr>
          <a:xfrm>
            <a:off x="1189355" y="1610783"/>
            <a:ext cx="7886700" cy="4686830"/>
          </a:xfrm>
        </p:spPr>
        <p:txBody>
          <a:bodyPr vert="horz" wrap="none" lIns="144000" tIns="72000" rIns="0" bIns="72000" numCol="1" anchor="t" anchorCtr="0" compatLnSpc="1">
            <a:normAutofit fontScale="90000" lnSpcReduction="2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 &lt;typename Tv, typename Te&gt;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顶点类型、边类型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file"/>
              </a:rPr>
              <a:t>Graph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&lt;Tv, Te&gt;::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BFS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v, int&amp; clock) {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 action="ppaction://hlinkfile"/>
              </a:rPr>
              <a:t>Queue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&lt;int&gt; Q; status(v)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DISCOVERED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Q.enqueue(v);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(!Q.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empty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不断取出队首顶点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，并考察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的所有邻居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v = Q.dequeue(); dTime(v) = ++clock;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for (int u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 action="ppaction://hlinkfile"/>
              </a:rPr>
              <a:t>firstNbr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(v); -1 &lt; u; u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 action="ppaction://hlinkfile"/>
              </a:rPr>
              <a:t>nextNbr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(v, u))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if (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UNDISCOVERED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status(u)) {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尚未被发现，则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status(u)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DISCOVERED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Q.enqueue(u);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发现该顶点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status(v, u)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TREE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parent(u) = v;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引入树边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else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已被发现，或者甚至已访问完毕，则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status(v, u)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CROSS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(v, u)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归类于跨边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status(v)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VISITED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至此，当前顶点访问完毕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97390" name="Oval 14"/>
          <p:cNvSpPr>
            <a:spLocks noChangeArrowheads="1"/>
          </p:cNvSpPr>
          <p:nvPr/>
        </p:nvSpPr>
        <p:spPr bwMode="auto">
          <a:xfrm flipH="1">
            <a:off x="1549083" y="364458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7391" name="Oval 15"/>
          <p:cNvSpPr>
            <a:spLocks noChangeArrowheads="1"/>
          </p:cNvSpPr>
          <p:nvPr/>
        </p:nvSpPr>
        <p:spPr bwMode="auto">
          <a:xfrm>
            <a:off x="1261428" y="528034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7392" name="Oval 16"/>
          <p:cNvSpPr>
            <a:spLocks noChangeArrowheads="1"/>
          </p:cNvSpPr>
          <p:nvPr/>
        </p:nvSpPr>
        <p:spPr bwMode="auto">
          <a:xfrm>
            <a:off x="1601470" y="487934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7394" name="Oval 18"/>
          <p:cNvSpPr>
            <a:spLocks noChangeArrowheads="1"/>
          </p:cNvSpPr>
          <p:nvPr/>
        </p:nvSpPr>
        <p:spPr bwMode="auto">
          <a:xfrm>
            <a:off x="1239520" y="4879340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7395" name="Oval 19"/>
          <p:cNvSpPr>
            <a:spLocks noChangeArrowheads="1"/>
          </p:cNvSpPr>
          <p:nvPr/>
        </p:nvSpPr>
        <p:spPr bwMode="auto">
          <a:xfrm>
            <a:off x="1837055" y="393382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7396" name="Oval 20"/>
          <p:cNvSpPr>
            <a:spLocks noChangeArrowheads="1"/>
          </p:cNvSpPr>
          <p:nvPr/>
        </p:nvSpPr>
        <p:spPr bwMode="auto">
          <a:xfrm>
            <a:off x="1189038" y="23923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9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9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9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9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9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90" grpId="1" bldLvl="0" animBg="1"/>
      <p:bldP spid="997391" grpId="0" bldLvl="0" animBg="1"/>
      <p:bldP spid="997392" grpId="0" bldLvl="0" animBg="1"/>
      <p:bldP spid="997394" grpId="0" bldLvl="0" animBg="1"/>
      <p:bldP spid="997395" grpId="0" bldLvl="0" animBg="1"/>
      <p:bldP spid="997396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979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436245" y="393383"/>
            <a:ext cx="3746500" cy="360045"/>
          </a:xfrm>
        </p:spPr>
        <p:txBody>
          <a:bodyPr vert="horz" wrap="none" lIns="57600" tIns="10800" rIns="57600" bIns="10800" numCol="1" rtlCol="0" anchor="ctr" anchorCtr="0" compatLnSpc="1">
            <a:spAutoFit/>
          </a:bodyPr>
          <a:lstStyle/>
          <a:p>
            <a:pPr lvl="0" algn="l" defTabSz="914400" fontAlgn="base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2200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实例（无向图）</a:t>
            </a:r>
            <a:r>
              <a:rPr lang="zh-CN" altLang="en-US" sz="2200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宽</a:t>
            </a:r>
            <a:r>
              <a:rPr lang="zh-CN" altLang="en-US" sz="2200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度优先遍历</a:t>
            </a:r>
            <a:endParaRPr lang="zh-CN" altLang="en-US" sz="2200" kern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929797" name="Oval 5"/>
          <p:cNvSpPr>
            <a:spLocks noChangeArrowheads="1"/>
          </p:cNvSpPr>
          <p:nvPr/>
        </p:nvSpPr>
        <p:spPr bwMode="auto">
          <a:xfrm flipH="1">
            <a:off x="1257300" y="1555750"/>
            <a:ext cx="287338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798" name="Oval 6"/>
          <p:cNvSpPr>
            <a:spLocks noChangeArrowheads="1"/>
          </p:cNvSpPr>
          <p:nvPr/>
        </p:nvSpPr>
        <p:spPr bwMode="auto">
          <a:xfrm flipH="1">
            <a:off x="1687513" y="11223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799" name="AutoShape 7"/>
          <p:cNvCxnSpPr>
            <a:stCxn id="929798" idx="5"/>
            <a:endCxn id="929797" idx="1"/>
          </p:cNvCxnSpPr>
          <p:nvPr/>
        </p:nvCxnSpPr>
        <p:spPr>
          <a:xfrm flipH="1">
            <a:off x="1503363" y="1382713"/>
            <a:ext cx="227012" cy="1857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9800" name="Oval 8"/>
          <p:cNvSpPr>
            <a:spLocks noChangeArrowheads="1"/>
          </p:cNvSpPr>
          <p:nvPr/>
        </p:nvSpPr>
        <p:spPr bwMode="auto">
          <a:xfrm flipH="1">
            <a:off x="825500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1" name="Oval 9"/>
          <p:cNvSpPr>
            <a:spLocks noChangeArrowheads="1"/>
          </p:cNvSpPr>
          <p:nvPr/>
        </p:nvSpPr>
        <p:spPr bwMode="auto">
          <a:xfrm flipH="1">
            <a:off x="1687513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2" name="Oval 10"/>
          <p:cNvSpPr>
            <a:spLocks noChangeArrowheads="1"/>
          </p:cNvSpPr>
          <p:nvPr/>
        </p:nvSpPr>
        <p:spPr bwMode="auto">
          <a:xfrm flipH="1">
            <a:off x="2120900" y="15557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3" name="Oval 11"/>
          <p:cNvSpPr>
            <a:spLocks noChangeArrowheads="1"/>
          </p:cNvSpPr>
          <p:nvPr/>
        </p:nvSpPr>
        <p:spPr bwMode="auto">
          <a:xfrm flipH="1">
            <a:off x="2552700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4" name="Oval 12"/>
          <p:cNvSpPr>
            <a:spLocks noChangeArrowheads="1"/>
          </p:cNvSpPr>
          <p:nvPr/>
        </p:nvSpPr>
        <p:spPr bwMode="auto">
          <a:xfrm flipH="1">
            <a:off x="2120900" y="24193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5" name="Oval 13"/>
          <p:cNvSpPr>
            <a:spLocks noChangeArrowheads="1"/>
          </p:cNvSpPr>
          <p:nvPr/>
        </p:nvSpPr>
        <p:spPr bwMode="auto">
          <a:xfrm flipH="1">
            <a:off x="1257300" y="24193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806" name="AutoShape 14"/>
          <p:cNvCxnSpPr>
            <a:stCxn id="929797" idx="5"/>
            <a:endCxn id="929800" idx="1"/>
          </p:cNvCxnSpPr>
          <p:nvPr/>
        </p:nvCxnSpPr>
        <p:spPr>
          <a:xfrm flipH="1">
            <a:off x="1071563" y="1830388"/>
            <a:ext cx="228600" cy="1841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07" name="AutoShape 15"/>
          <p:cNvCxnSpPr>
            <a:stCxn id="929798" idx="4"/>
            <a:endCxn id="929801" idx="0"/>
          </p:cNvCxnSpPr>
          <p:nvPr/>
        </p:nvCxnSpPr>
        <p:spPr>
          <a:xfrm>
            <a:off x="1831975" y="1425575"/>
            <a:ext cx="0" cy="5476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08" name="AutoShape 16"/>
          <p:cNvCxnSpPr>
            <a:stCxn id="929800" idx="3"/>
            <a:endCxn id="929805" idx="7"/>
          </p:cNvCxnSpPr>
          <p:nvPr/>
        </p:nvCxnSpPr>
        <p:spPr>
          <a:xfrm>
            <a:off x="1071563" y="22479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09" name="AutoShape 17"/>
          <p:cNvCxnSpPr>
            <a:stCxn id="929797" idx="3"/>
            <a:endCxn id="929801" idx="7"/>
          </p:cNvCxnSpPr>
          <p:nvPr/>
        </p:nvCxnSpPr>
        <p:spPr>
          <a:xfrm>
            <a:off x="1503363" y="1830388"/>
            <a:ext cx="227012" cy="1841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0" name="AutoShape 18"/>
          <p:cNvCxnSpPr>
            <a:stCxn id="929801" idx="5"/>
            <a:endCxn id="929805" idx="1"/>
          </p:cNvCxnSpPr>
          <p:nvPr/>
        </p:nvCxnSpPr>
        <p:spPr>
          <a:xfrm flipH="1">
            <a:off x="1503363" y="2247900"/>
            <a:ext cx="227012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1" name="AutoShape 19"/>
          <p:cNvCxnSpPr>
            <a:stCxn id="929804" idx="6"/>
            <a:endCxn id="929805" idx="2"/>
          </p:cNvCxnSpPr>
          <p:nvPr/>
        </p:nvCxnSpPr>
        <p:spPr>
          <a:xfrm flipH="1">
            <a:off x="1560513" y="2563813"/>
            <a:ext cx="5476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2" name="AutoShape 20"/>
          <p:cNvCxnSpPr>
            <a:stCxn id="929803" idx="5"/>
            <a:endCxn id="929804" idx="1"/>
          </p:cNvCxnSpPr>
          <p:nvPr/>
        </p:nvCxnSpPr>
        <p:spPr>
          <a:xfrm flipH="1">
            <a:off x="2366963" y="22479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3" name="AutoShape 21"/>
          <p:cNvCxnSpPr>
            <a:stCxn id="929803" idx="7"/>
            <a:endCxn id="929802" idx="3"/>
          </p:cNvCxnSpPr>
          <p:nvPr/>
        </p:nvCxnSpPr>
        <p:spPr>
          <a:xfrm flipH="1" flipV="1">
            <a:off x="2366963" y="18161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4" name="AutoShape 22"/>
          <p:cNvCxnSpPr>
            <a:stCxn id="929804" idx="0"/>
            <a:endCxn id="929802" idx="4"/>
          </p:cNvCxnSpPr>
          <p:nvPr/>
        </p:nvCxnSpPr>
        <p:spPr>
          <a:xfrm flipV="1">
            <a:off x="2265363" y="1858963"/>
            <a:ext cx="0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5" name="AutoShape 23"/>
          <p:cNvCxnSpPr>
            <a:stCxn id="929802" idx="7"/>
            <a:endCxn id="929798" idx="3"/>
          </p:cNvCxnSpPr>
          <p:nvPr/>
        </p:nvCxnSpPr>
        <p:spPr>
          <a:xfrm flipH="1" flipV="1">
            <a:off x="1933575" y="1382713"/>
            <a:ext cx="230188" cy="2000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66" name="AutoShape 24"/>
          <p:cNvSpPr/>
          <p:nvPr/>
        </p:nvSpPr>
        <p:spPr>
          <a:xfrm flipV="1">
            <a:off x="539750" y="2852738"/>
            <a:ext cx="25908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818" name="Oval 26"/>
          <p:cNvSpPr>
            <a:spLocks noChangeArrowheads="1"/>
          </p:cNvSpPr>
          <p:nvPr/>
        </p:nvSpPr>
        <p:spPr bwMode="auto">
          <a:xfrm flipH="1">
            <a:off x="4427538" y="11223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819" name="AutoShape 27"/>
          <p:cNvCxnSpPr>
            <a:stCxn id="929818" idx="5"/>
            <a:endCxn id="929896" idx="7"/>
          </p:cNvCxnSpPr>
          <p:nvPr/>
        </p:nvCxnSpPr>
        <p:spPr>
          <a:xfrm flipH="1">
            <a:off x="4241800" y="1382713"/>
            <a:ext cx="228600" cy="2032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929820" name="Oval 28"/>
          <p:cNvSpPr>
            <a:spLocks noChangeArrowheads="1"/>
          </p:cNvSpPr>
          <p:nvPr/>
        </p:nvSpPr>
        <p:spPr bwMode="auto">
          <a:xfrm flipH="1">
            <a:off x="3565525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1" name="Oval 29"/>
          <p:cNvSpPr>
            <a:spLocks noChangeArrowheads="1"/>
          </p:cNvSpPr>
          <p:nvPr/>
        </p:nvSpPr>
        <p:spPr bwMode="auto">
          <a:xfrm flipH="1">
            <a:off x="4427538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2" name="Oval 30"/>
          <p:cNvSpPr>
            <a:spLocks noChangeArrowheads="1"/>
          </p:cNvSpPr>
          <p:nvPr/>
        </p:nvSpPr>
        <p:spPr bwMode="auto">
          <a:xfrm flipH="1">
            <a:off x="4860925" y="15557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3" name="Oval 31"/>
          <p:cNvSpPr>
            <a:spLocks noChangeArrowheads="1"/>
          </p:cNvSpPr>
          <p:nvPr/>
        </p:nvSpPr>
        <p:spPr bwMode="auto">
          <a:xfrm flipH="1">
            <a:off x="5292725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4" name="Oval 32"/>
          <p:cNvSpPr>
            <a:spLocks noChangeArrowheads="1"/>
          </p:cNvSpPr>
          <p:nvPr/>
        </p:nvSpPr>
        <p:spPr bwMode="auto">
          <a:xfrm flipH="1">
            <a:off x="4860925" y="24193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5" name="Oval 33"/>
          <p:cNvSpPr>
            <a:spLocks noChangeArrowheads="1"/>
          </p:cNvSpPr>
          <p:nvPr/>
        </p:nvSpPr>
        <p:spPr bwMode="auto">
          <a:xfrm flipH="1">
            <a:off x="3997325" y="24193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826" name="AutoShape 34"/>
          <p:cNvCxnSpPr>
            <a:stCxn id="929896" idx="3"/>
            <a:endCxn id="929820" idx="1"/>
          </p:cNvCxnSpPr>
          <p:nvPr/>
        </p:nvCxnSpPr>
        <p:spPr>
          <a:xfrm flipH="1">
            <a:off x="3811588" y="18161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27" name="AutoShape 35"/>
          <p:cNvCxnSpPr>
            <a:stCxn id="929818" idx="4"/>
            <a:endCxn id="929821" idx="0"/>
          </p:cNvCxnSpPr>
          <p:nvPr/>
        </p:nvCxnSpPr>
        <p:spPr>
          <a:xfrm>
            <a:off x="4572000" y="1425575"/>
            <a:ext cx="0" cy="5476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28" name="AutoShape 36"/>
          <p:cNvCxnSpPr>
            <a:stCxn id="929820" idx="3"/>
            <a:endCxn id="929825" idx="7"/>
          </p:cNvCxnSpPr>
          <p:nvPr/>
        </p:nvCxnSpPr>
        <p:spPr>
          <a:xfrm>
            <a:off x="3811588" y="22479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29" name="AutoShape 37"/>
          <p:cNvCxnSpPr>
            <a:stCxn id="929896" idx="5"/>
            <a:endCxn id="929821" idx="7"/>
          </p:cNvCxnSpPr>
          <p:nvPr/>
        </p:nvCxnSpPr>
        <p:spPr>
          <a:xfrm>
            <a:off x="4241800" y="18161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0" name="AutoShape 38"/>
          <p:cNvCxnSpPr>
            <a:stCxn id="929821" idx="5"/>
            <a:endCxn id="929825" idx="1"/>
          </p:cNvCxnSpPr>
          <p:nvPr/>
        </p:nvCxnSpPr>
        <p:spPr>
          <a:xfrm flipH="1">
            <a:off x="4243388" y="2247900"/>
            <a:ext cx="227012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1" name="AutoShape 39"/>
          <p:cNvCxnSpPr>
            <a:stCxn id="929824" idx="6"/>
            <a:endCxn id="929825" idx="2"/>
          </p:cNvCxnSpPr>
          <p:nvPr/>
        </p:nvCxnSpPr>
        <p:spPr>
          <a:xfrm flipH="1">
            <a:off x="4300538" y="2563813"/>
            <a:ext cx="5476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2" name="AutoShape 40"/>
          <p:cNvCxnSpPr>
            <a:stCxn id="929823" idx="5"/>
            <a:endCxn id="929824" idx="1"/>
          </p:cNvCxnSpPr>
          <p:nvPr/>
        </p:nvCxnSpPr>
        <p:spPr>
          <a:xfrm flipH="1">
            <a:off x="5106988" y="22479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3" name="AutoShape 41"/>
          <p:cNvCxnSpPr>
            <a:stCxn id="929823" idx="7"/>
            <a:endCxn id="929822" idx="3"/>
          </p:cNvCxnSpPr>
          <p:nvPr/>
        </p:nvCxnSpPr>
        <p:spPr>
          <a:xfrm flipH="1" flipV="1">
            <a:off x="5106988" y="18161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4" name="AutoShape 42"/>
          <p:cNvCxnSpPr>
            <a:stCxn id="929824" idx="0"/>
            <a:endCxn id="929822" idx="4"/>
          </p:cNvCxnSpPr>
          <p:nvPr/>
        </p:nvCxnSpPr>
        <p:spPr>
          <a:xfrm flipV="1">
            <a:off x="5005388" y="1858963"/>
            <a:ext cx="0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5" name="AutoShape 43"/>
          <p:cNvCxnSpPr>
            <a:stCxn id="929822" idx="7"/>
            <a:endCxn id="929818" idx="3"/>
          </p:cNvCxnSpPr>
          <p:nvPr/>
        </p:nvCxnSpPr>
        <p:spPr>
          <a:xfrm flipH="1" flipV="1">
            <a:off x="4673600" y="1382713"/>
            <a:ext cx="230188" cy="2000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6185" name="AutoShape 66"/>
          <p:cNvSpPr/>
          <p:nvPr/>
        </p:nvSpPr>
        <p:spPr>
          <a:xfrm flipV="1">
            <a:off x="3276600" y="2852738"/>
            <a:ext cx="25908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864" name="AutoShape 72"/>
          <p:cNvSpPr>
            <a:spLocks noChangeArrowheads="1"/>
          </p:cNvSpPr>
          <p:nvPr/>
        </p:nvSpPr>
        <p:spPr bwMode="auto">
          <a:xfrm>
            <a:off x="8174038" y="2851150"/>
            <a:ext cx="431800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29896" name="Oval 104"/>
          <p:cNvSpPr>
            <a:spLocks noChangeArrowheads="1"/>
          </p:cNvSpPr>
          <p:nvPr/>
        </p:nvSpPr>
        <p:spPr bwMode="auto">
          <a:xfrm>
            <a:off x="3997325" y="155733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897" name="Oval 105"/>
          <p:cNvSpPr>
            <a:spLocks noChangeArrowheads="1"/>
          </p:cNvSpPr>
          <p:nvPr/>
        </p:nvSpPr>
        <p:spPr bwMode="auto">
          <a:xfrm>
            <a:off x="5437188" y="2924175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9899" name="AutoShape 107"/>
          <p:cNvCxnSpPr>
            <a:stCxn id="929919" idx="3"/>
            <a:endCxn id="929917" idx="7"/>
          </p:cNvCxnSpPr>
          <p:nvPr/>
        </p:nvCxnSpPr>
        <p:spPr>
          <a:xfrm flipH="1">
            <a:off x="6978650" y="1382713"/>
            <a:ext cx="228600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9902" name="Oval 110"/>
          <p:cNvSpPr>
            <a:spLocks noChangeArrowheads="1"/>
          </p:cNvSpPr>
          <p:nvPr/>
        </p:nvSpPr>
        <p:spPr bwMode="auto">
          <a:xfrm flipH="1">
            <a:off x="7597775" y="15541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903" name="Oval 111"/>
          <p:cNvSpPr>
            <a:spLocks noChangeArrowheads="1"/>
          </p:cNvSpPr>
          <p:nvPr/>
        </p:nvSpPr>
        <p:spPr bwMode="auto">
          <a:xfrm flipH="1">
            <a:off x="8029575" y="19859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904" name="Oval 112"/>
          <p:cNvSpPr>
            <a:spLocks noChangeArrowheads="1"/>
          </p:cNvSpPr>
          <p:nvPr/>
        </p:nvSpPr>
        <p:spPr bwMode="auto">
          <a:xfrm flipH="1">
            <a:off x="7597775" y="24177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905" name="Oval 113"/>
          <p:cNvSpPr>
            <a:spLocks noChangeArrowheads="1"/>
          </p:cNvSpPr>
          <p:nvPr/>
        </p:nvSpPr>
        <p:spPr bwMode="auto">
          <a:xfrm flipH="1">
            <a:off x="6734175" y="24177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906" name="AutoShape 114"/>
          <p:cNvCxnSpPr>
            <a:stCxn id="929917" idx="3"/>
            <a:endCxn id="929923" idx="7"/>
          </p:cNvCxnSpPr>
          <p:nvPr/>
        </p:nvCxnSpPr>
        <p:spPr>
          <a:xfrm flipH="1">
            <a:off x="6545263" y="1828800"/>
            <a:ext cx="231775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07" name="AutoShape 115"/>
          <p:cNvCxnSpPr>
            <a:stCxn id="929919" idx="4"/>
            <a:endCxn id="929921" idx="0"/>
          </p:cNvCxnSpPr>
          <p:nvPr/>
        </p:nvCxnSpPr>
        <p:spPr>
          <a:xfrm>
            <a:off x="7308850" y="1425575"/>
            <a:ext cx="0" cy="5476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08" name="AutoShape 116"/>
          <p:cNvCxnSpPr>
            <a:stCxn id="929923" idx="5"/>
            <a:endCxn id="929905" idx="7"/>
          </p:cNvCxnSpPr>
          <p:nvPr/>
        </p:nvCxnSpPr>
        <p:spPr>
          <a:xfrm>
            <a:off x="6545263" y="2246313"/>
            <a:ext cx="231775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09" name="AutoShape 117"/>
          <p:cNvCxnSpPr>
            <a:stCxn id="929917" idx="5"/>
            <a:endCxn id="929921" idx="1"/>
          </p:cNvCxnSpPr>
          <p:nvPr/>
        </p:nvCxnSpPr>
        <p:spPr>
          <a:xfrm>
            <a:off x="6978650" y="1828800"/>
            <a:ext cx="228600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10" name="AutoShape 118"/>
          <p:cNvCxnSpPr>
            <a:stCxn id="929921" idx="3"/>
            <a:endCxn id="929905" idx="1"/>
          </p:cNvCxnSpPr>
          <p:nvPr/>
        </p:nvCxnSpPr>
        <p:spPr>
          <a:xfrm flipH="1">
            <a:off x="6980238" y="2246313"/>
            <a:ext cx="227012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1" name="AutoShape 119"/>
          <p:cNvCxnSpPr>
            <a:stCxn id="929904" idx="6"/>
            <a:endCxn id="929905" idx="2"/>
          </p:cNvCxnSpPr>
          <p:nvPr/>
        </p:nvCxnSpPr>
        <p:spPr>
          <a:xfrm flipH="1">
            <a:off x="7037388" y="2562225"/>
            <a:ext cx="5476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2" name="AutoShape 120"/>
          <p:cNvCxnSpPr>
            <a:stCxn id="929903" idx="5"/>
            <a:endCxn id="929904" idx="1"/>
          </p:cNvCxnSpPr>
          <p:nvPr/>
        </p:nvCxnSpPr>
        <p:spPr>
          <a:xfrm flipH="1">
            <a:off x="7843838" y="2246313"/>
            <a:ext cx="228600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3" name="AutoShape 121"/>
          <p:cNvCxnSpPr>
            <a:stCxn id="929903" idx="7"/>
            <a:endCxn id="929902" idx="3"/>
          </p:cNvCxnSpPr>
          <p:nvPr/>
        </p:nvCxnSpPr>
        <p:spPr>
          <a:xfrm flipH="1" flipV="1">
            <a:off x="7843838" y="1814513"/>
            <a:ext cx="228600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4" name="AutoShape 122"/>
          <p:cNvCxnSpPr>
            <a:stCxn id="929904" idx="0"/>
            <a:endCxn id="929902" idx="4"/>
          </p:cNvCxnSpPr>
          <p:nvPr/>
        </p:nvCxnSpPr>
        <p:spPr>
          <a:xfrm flipV="1">
            <a:off x="7742238" y="1857375"/>
            <a:ext cx="0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5" name="AutoShape 123"/>
          <p:cNvCxnSpPr>
            <a:stCxn id="929902" idx="7"/>
            <a:endCxn id="929919" idx="5"/>
          </p:cNvCxnSpPr>
          <p:nvPr/>
        </p:nvCxnSpPr>
        <p:spPr>
          <a:xfrm flipH="1" flipV="1">
            <a:off x="7408863" y="1382713"/>
            <a:ext cx="231775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6204" name="AutoShape 124"/>
          <p:cNvSpPr/>
          <p:nvPr/>
        </p:nvSpPr>
        <p:spPr>
          <a:xfrm flipV="1">
            <a:off x="6013450" y="2851150"/>
            <a:ext cx="2160588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917" name="Oval 125"/>
          <p:cNvSpPr>
            <a:spLocks noChangeArrowheads="1"/>
          </p:cNvSpPr>
          <p:nvPr/>
        </p:nvSpPr>
        <p:spPr bwMode="auto">
          <a:xfrm>
            <a:off x="6734175" y="1555750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18" name="Oval 126"/>
          <p:cNvSpPr>
            <a:spLocks noChangeArrowheads="1"/>
          </p:cNvSpPr>
          <p:nvPr/>
        </p:nvSpPr>
        <p:spPr bwMode="auto">
          <a:xfrm>
            <a:off x="8174038" y="2922588"/>
            <a:ext cx="287338" cy="287338"/>
          </a:xfrm>
          <a:prstGeom prst="ellipse">
            <a:avLst/>
          </a:prstGeom>
          <a:solidFill>
            <a:srgbClr val="FFFFFF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19" name="Oval 127"/>
          <p:cNvSpPr>
            <a:spLocks noChangeArrowheads="1"/>
          </p:cNvSpPr>
          <p:nvPr/>
        </p:nvSpPr>
        <p:spPr bwMode="auto">
          <a:xfrm>
            <a:off x="7164388" y="112395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20" name="Oval 128"/>
          <p:cNvSpPr>
            <a:spLocks noChangeArrowheads="1"/>
          </p:cNvSpPr>
          <p:nvPr/>
        </p:nvSpPr>
        <p:spPr bwMode="auto">
          <a:xfrm>
            <a:off x="7885113" y="2924175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21" name="Oval 129"/>
          <p:cNvSpPr>
            <a:spLocks noChangeArrowheads="1"/>
          </p:cNvSpPr>
          <p:nvPr/>
        </p:nvSpPr>
        <p:spPr bwMode="auto">
          <a:xfrm>
            <a:off x="7164388" y="198755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22" name="Oval 130"/>
          <p:cNvSpPr>
            <a:spLocks noChangeArrowheads="1"/>
          </p:cNvSpPr>
          <p:nvPr/>
        </p:nvSpPr>
        <p:spPr bwMode="auto">
          <a:xfrm>
            <a:off x="7597775" y="2924175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23" name="Oval 131"/>
          <p:cNvSpPr>
            <a:spLocks noChangeArrowheads="1"/>
          </p:cNvSpPr>
          <p:nvPr/>
        </p:nvSpPr>
        <p:spPr bwMode="auto">
          <a:xfrm>
            <a:off x="6300788" y="198755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24" name="Oval 132"/>
          <p:cNvSpPr>
            <a:spLocks noChangeArrowheads="1"/>
          </p:cNvSpPr>
          <p:nvPr/>
        </p:nvSpPr>
        <p:spPr bwMode="auto">
          <a:xfrm>
            <a:off x="7308850" y="2924175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25" name="AutoShape 133"/>
          <p:cNvSpPr>
            <a:spLocks noChangeArrowheads="1"/>
          </p:cNvSpPr>
          <p:nvPr/>
        </p:nvSpPr>
        <p:spPr bwMode="auto">
          <a:xfrm>
            <a:off x="2411413" y="5732463"/>
            <a:ext cx="720725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29926" name="AutoShape 134"/>
          <p:cNvCxnSpPr>
            <a:stCxn id="929944" idx="3"/>
            <a:endCxn id="929942" idx="7"/>
          </p:cNvCxnSpPr>
          <p:nvPr/>
        </p:nvCxnSpPr>
        <p:spPr>
          <a:xfrm flipH="1">
            <a:off x="1504950" y="42783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9928" name="Oval 136"/>
          <p:cNvSpPr>
            <a:spLocks noChangeArrowheads="1"/>
          </p:cNvSpPr>
          <p:nvPr/>
        </p:nvSpPr>
        <p:spPr bwMode="auto">
          <a:xfrm flipH="1">
            <a:off x="2555875" y="48672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929" name="Oval 137"/>
          <p:cNvSpPr>
            <a:spLocks noChangeArrowheads="1"/>
          </p:cNvSpPr>
          <p:nvPr/>
        </p:nvSpPr>
        <p:spPr bwMode="auto">
          <a:xfrm flipH="1">
            <a:off x="2124075" y="52990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930" name="Oval 138"/>
          <p:cNvSpPr>
            <a:spLocks noChangeArrowheads="1"/>
          </p:cNvSpPr>
          <p:nvPr/>
        </p:nvSpPr>
        <p:spPr bwMode="auto">
          <a:xfrm flipH="1">
            <a:off x="1260475" y="52990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931" name="AutoShape 139"/>
          <p:cNvCxnSpPr>
            <a:stCxn id="929942" idx="3"/>
            <a:endCxn id="929948" idx="7"/>
          </p:cNvCxnSpPr>
          <p:nvPr/>
        </p:nvCxnSpPr>
        <p:spPr>
          <a:xfrm flipH="1">
            <a:off x="1071563" y="4710113"/>
            <a:ext cx="231775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32" name="AutoShape 140"/>
          <p:cNvCxnSpPr>
            <a:stCxn id="929944" idx="4"/>
            <a:endCxn id="929946" idx="0"/>
          </p:cNvCxnSpPr>
          <p:nvPr/>
        </p:nvCxnSpPr>
        <p:spPr>
          <a:xfrm>
            <a:off x="1835150" y="4321175"/>
            <a:ext cx="0" cy="5334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33" name="AutoShape 141"/>
          <p:cNvCxnSpPr>
            <a:stCxn id="929948" idx="5"/>
            <a:endCxn id="929930" idx="7"/>
          </p:cNvCxnSpPr>
          <p:nvPr/>
        </p:nvCxnSpPr>
        <p:spPr>
          <a:xfrm>
            <a:off x="1071563" y="5127625"/>
            <a:ext cx="231775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34" name="AutoShape 142"/>
          <p:cNvCxnSpPr>
            <a:stCxn id="929942" idx="5"/>
            <a:endCxn id="929946" idx="1"/>
          </p:cNvCxnSpPr>
          <p:nvPr/>
        </p:nvCxnSpPr>
        <p:spPr>
          <a:xfrm>
            <a:off x="1504950" y="4710113"/>
            <a:ext cx="228600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35" name="AutoShape 143"/>
          <p:cNvCxnSpPr>
            <a:stCxn id="929946" idx="3"/>
            <a:endCxn id="929930" idx="1"/>
          </p:cNvCxnSpPr>
          <p:nvPr/>
        </p:nvCxnSpPr>
        <p:spPr>
          <a:xfrm flipH="1">
            <a:off x="1506538" y="5127625"/>
            <a:ext cx="227012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36" name="AutoShape 144"/>
          <p:cNvCxnSpPr>
            <a:stCxn id="929929" idx="6"/>
            <a:endCxn id="929930" idx="2"/>
          </p:cNvCxnSpPr>
          <p:nvPr/>
        </p:nvCxnSpPr>
        <p:spPr>
          <a:xfrm flipH="1">
            <a:off x="1563688" y="5443538"/>
            <a:ext cx="5476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37" name="AutoShape 145"/>
          <p:cNvCxnSpPr>
            <a:stCxn id="929928" idx="5"/>
            <a:endCxn id="929929" idx="1"/>
          </p:cNvCxnSpPr>
          <p:nvPr/>
        </p:nvCxnSpPr>
        <p:spPr>
          <a:xfrm flipH="1">
            <a:off x="2370138" y="5127625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38" name="AutoShape 146"/>
          <p:cNvCxnSpPr>
            <a:stCxn id="929928" idx="7"/>
            <a:endCxn id="929950" idx="5"/>
          </p:cNvCxnSpPr>
          <p:nvPr/>
        </p:nvCxnSpPr>
        <p:spPr>
          <a:xfrm flipH="1" flipV="1">
            <a:off x="2366963" y="4695825"/>
            <a:ext cx="231775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39" name="AutoShape 147"/>
          <p:cNvCxnSpPr>
            <a:stCxn id="929929" idx="0"/>
            <a:endCxn id="929950" idx="4"/>
          </p:cNvCxnSpPr>
          <p:nvPr/>
        </p:nvCxnSpPr>
        <p:spPr>
          <a:xfrm flipH="1" flipV="1">
            <a:off x="2266950" y="4738688"/>
            <a:ext cx="1588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40" name="AutoShape 148"/>
          <p:cNvCxnSpPr>
            <a:stCxn id="929950" idx="1"/>
            <a:endCxn id="929944" idx="5"/>
          </p:cNvCxnSpPr>
          <p:nvPr/>
        </p:nvCxnSpPr>
        <p:spPr>
          <a:xfrm flipH="1" flipV="1">
            <a:off x="1935163" y="4278313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228" name="AutoShape 149"/>
          <p:cNvSpPr/>
          <p:nvPr/>
        </p:nvSpPr>
        <p:spPr>
          <a:xfrm flipV="1">
            <a:off x="539750" y="5732463"/>
            <a:ext cx="1871663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942" name="Oval 150"/>
          <p:cNvSpPr>
            <a:spLocks noChangeArrowheads="1"/>
          </p:cNvSpPr>
          <p:nvPr/>
        </p:nvSpPr>
        <p:spPr bwMode="auto">
          <a:xfrm>
            <a:off x="1260475" y="44370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43" name="Oval 151"/>
          <p:cNvSpPr>
            <a:spLocks noChangeArrowheads="1"/>
          </p:cNvSpPr>
          <p:nvPr/>
        </p:nvSpPr>
        <p:spPr bwMode="auto">
          <a:xfrm>
            <a:off x="2700338" y="580390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44" name="Oval 152"/>
          <p:cNvSpPr>
            <a:spLocks noChangeArrowheads="1"/>
          </p:cNvSpPr>
          <p:nvPr/>
        </p:nvSpPr>
        <p:spPr bwMode="auto">
          <a:xfrm>
            <a:off x="1690688" y="40052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45" name="Oval 153"/>
          <p:cNvSpPr>
            <a:spLocks noChangeArrowheads="1"/>
          </p:cNvSpPr>
          <p:nvPr/>
        </p:nvSpPr>
        <p:spPr bwMode="auto">
          <a:xfrm>
            <a:off x="2411413" y="5805488"/>
            <a:ext cx="287338" cy="287338"/>
          </a:xfrm>
          <a:prstGeom prst="ellipse">
            <a:avLst/>
          </a:prstGeom>
          <a:solidFill>
            <a:srgbClr val="FFFFFF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46" name="Oval 154"/>
          <p:cNvSpPr>
            <a:spLocks noChangeArrowheads="1"/>
          </p:cNvSpPr>
          <p:nvPr/>
        </p:nvSpPr>
        <p:spPr bwMode="auto">
          <a:xfrm>
            <a:off x="1690688" y="48688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47" name="Oval 155"/>
          <p:cNvSpPr>
            <a:spLocks noChangeArrowheads="1"/>
          </p:cNvSpPr>
          <p:nvPr/>
        </p:nvSpPr>
        <p:spPr bwMode="auto">
          <a:xfrm>
            <a:off x="2124075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48" name="Oval 156"/>
          <p:cNvSpPr>
            <a:spLocks noChangeArrowheads="1"/>
          </p:cNvSpPr>
          <p:nvPr/>
        </p:nvSpPr>
        <p:spPr bwMode="auto">
          <a:xfrm>
            <a:off x="827088" y="48688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49" name="Oval 157"/>
          <p:cNvSpPr>
            <a:spLocks noChangeArrowheads="1"/>
          </p:cNvSpPr>
          <p:nvPr/>
        </p:nvSpPr>
        <p:spPr bwMode="auto">
          <a:xfrm>
            <a:off x="1835150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50" name="Oval 158"/>
          <p:cNvSpPr>
            <a:spLocks noChangeArrowheads="1"/>
          </p:cNvSpPr>
          <p:nvPr/>
        </p:nvSpPr>
        <p:spPr bwMode="auto">
          <a:xfrm>
            <a:off x="2122488" y="44370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51" name="Oval 159"/>
          <p:cNvSpPr>
            <a:spLocks noChangeArrowheads="1"/>
          </p:cNvSpPr>
          <p:nvPr/>
        </p:nvSpPr>
        <p:spPr bwMode="auto">
          <a:xfrm>
            <a:off x="1546225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55" name="AutoShape 163"/>
          <p:cNvSpPr>
            <a:spLocks noChangeArrowheads="1"/>
          </p:cNvSpPr>
          <p:nvPr/>
        </p:nvSpPr>
        <p:spPr bwMode="auto">
          <a:xfrm>
            <a:off x="4859338" y="5732463"/>
            <a:ext cx="1009650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29956" name="AutoShape 164"/>
          <p:cNvCxnSpPr>
            <a:stCxn id="929973" idx="3"/>
            <a:endCxn id="929971" idx="7"/>
          </p:cNvCxnSpPr>
          <p:nvPr/>
        </p:nvCxnSpPr>
        <p:spPr>
          <a:xfrm flipH="1">
            <a:off x="4241800" y="42783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9957" name="Oval 165"/>
          <p:cNvSpPr>
            <a:spLocks noChangeArrowheads="1"/>
          </p:cNvSpPr>
          <p:nvPr/>
        </p:nvSpPr>
        <p:spPr bwMode="auto">
          <a:xfrm flipH="1">
            <a:off x="5292725" y="48672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958" name="Oval 166"/>
          <p:cNvSpPr>
            <a:spLocks noChangeArrowheads="1"/>
          </p:cNvSpPr>
          <p:nvPr/>
        </p:nvSpPr>
        <p:spPr bwMode="auto">
          <a:xfrm flipH="1">
            <a:off x="4860925" y="52990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960" name="AutoShape 168"/>
          <p:cNvCxnSpPr>
            <a:stCxn id="929971" idx="3"/>
            <a:endCxn id="929977" idx="7"/>
          </p:cNvCxnSpPr>
          <p:nvPr/>
        </p:nvCxnSpPr>
        <p:spPr>
          <a:xfrm flipH="1">
            <a:off x="3808413" y="4710113"/>
            <a:ext cx="231775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61" name="AutoShape 169"/>
          <p:cNvCxnSpPr>
            <a:stCxn id="929973" idx="4"/>
            <a:endCxn id="929975" idx="0"/>
          </p:cNvCxnSpPr>
          <p:nvPr/>
        </p:nvCxnSpPr>
        <p:spPr>
          <a:xfrm>
            <a:off x="4572000" y="4321175"/>
            <a:ext cx="0" cy="5191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62" name="AutoShape 170"/>
          <p:cNvCxnSpPr>
            <a:stCxn id="929977" idx="5"/>
            <a:endCxn id="929981" idx="1"/>
          </p:cNvCxnSpPr>
          <p:nvPr/>
        </p:nvCxnSpPr>
        <p:spPr>
          <a:xfrm>
            <a:off x="3808413" y="5127625"/>
            <a:ext cx="230187" cy="201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63" name="AutoShape 171"/>
          <p:cNvCxnSpPr>
            <a:stCxn id="929971" idx="5"/>
            <a:endCxn id="929975" idx="1"/>
          </p:cNvCxnSpPr>
          <p:nvPr/>
        </p:nvCxnSpPr>
        <p:spPr>
          <a:xfrm>
            <a:off x="4241800" y="47101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64" name="AutoShape 172"/>
          <p:cNvCxnSpPr>
            <a:stCxn id="929975" idx="3"/>
            <a:endCxn id="929981" idx="7"/>
          </p:cNvCxnSpPr>
          <p:nvPr/>
        </p:nvCxnSpPr>
        <p:spPr>
          <a:xfrm flipH="1">
            <a:off x="4240213" y="5141913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65" name="AutoShape 173"/>
          <p:cNvCxnSpPr>
            <a:stCxn id="929958" idx="6"/>
            <a:endCxn id="929981" idx="6"/>
          </p:cNvCxnSpPr>
          <p:nvPr/>
        </p:nvCxnSpPr>
        <p:spPr>
          <a:xfrm flipH="1">
            <a:off x="4297363" y="5443538"/>
            <a:ext cx="550862" cy="15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66" name="AutoShape 174"/>
          <p:cNvCxnSpPr>
            <a:stCxn id="929957" idx="5"/>
            <a:endCxn id="929958" idx="1"/>
          </p:cNvCxnSpPr>
          <p:nvPr/>
        </p:nvCxnSpPr>
        <p:spPr>
          <a:xfrm flipH="1">
            <a:off x="5106988" y="5127625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67" name="AutoShape 175"/>
          <p:cNvCxnSpPr>
            <a:stCxn id="929957" idx="7"/>
            <a:endCxn id="929979" idx="5"/>
          </p:cNvCxnSpPr>
          <p:nvPr/>
        </p:nvCxnSpPr>
        <p:spPr>
          <a:xfrm flipH="1" flipV="1">
            <a:off x="5103813" y="4695825"/>
            <a:ext cx="231775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68" name="AutoShape 176"/>
          <p:cNvCxnSpPr>
            <a:stCxn id="929958" idx="0"/>
            <a:endCxn id="929979" idx="4"/>
          </p:cNvCxnSpPr>
          <p:nvPr/>
        </p:nvCxnSpPr>
        <p:spPr>
          <a:xfrm flipH="1" flipV="1">
            <a:off x="5003800" y="4738688"/>
            <a:ext cx="1588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69" name="AutoShape 177"/>
          <p:cNvCxnSpPr>
            <a:stCxn id="929979" idx="1"/>
            <a:endCxn id="929973" idx="5"/>
          </p:cNvCxnSpPr>
          <p:nvPr/>
        </p:nvCxnSpPr>
        <p:spPr>
          <a:xfrm flipH="1" flipV="1">
            <a:off x="4672013" y="4278313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253" name="AutoShape 178"/>
          <p:cNvSpPr/>
          <p:nvPr/>
        </p:nvSpPr>
        <p:spPr>
          <a:xfrm flipV="1">
            <a:off x="3276600" y="5732463"/>
            <a:ext cx="1582738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971" name="Oval 179"/>
          <p:cNvSpPr>
            <a:spLocks noChangeArrowheads="1"/>
          </p:cNvSpPr>
          <p:nvPr/>
        </p:nvSpPr>
        <p:spPr bwMode="auto">
          <a:xfrm>
            <a:off x="3997325" y="44370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72" name="Oval 180"/>
          <p:cNvSpPr>
            <a:spLocks noChangeArrowheads="1"/>
          </p:cNvSpPr>
          <p:nvPr/>
        </p:nvSpPr>
        <p:spPr bwMode="auto">
          <a:xfrm>
            <a:off x="5437188" y="580390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73" name="Oval 181"/>
          <p:cNvSpPr>
            <a:spLocks noChangeArrowheads="1"/>
          </p:cNvSpPr>
          <p:nvPr/>
        </p:nvSpPr>
        <p:spPr bwMode="auto">
          <a:xfrm>
            <a:off x="4427538" y="40052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74" name="Oval 182"/>
          <p:cNvSpPr>
            <a:spLocks noChangeArrowheads="1"/>
          </p:cNvSpPr>
          <p:nvPr/>
        </p:nvSpPr>
        <p:spPr bwMode="auto">
          <a:xfrm>
            <a:off x="5148263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75" name="Oval 183"/>
          <p:cNvSpPr>
            <a:spLocks noChangeArrowheads="1"/>
          </p:cNvSpPr>
          <p:nvPr/>
        </p:nvSpPr>
        <p:spPr bwMode="auto">
          <a:xfrm>
            <a:off x="4427538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76" name="Oval 184"/>
          <p:cNvSpPr>
            <a:spLocks noChangeArrowheads="1"/>
          </p:cNvSpPr>
          <p:nvPr/>
        </p:nvSpPr>
        <p:spPr bwMode="auto">
          <a:xfrm>
            <a:off x="4860925" y="5805488"/>
            <a:ext cx="287338" cy="287338"/>
          </a:xfrm>
          <a:prstGeom prst="ellipse">
            <a:avLst/>
          </a:prstGeom>
          <a:solidFill>
            <a:srgbClr val="FFFFFF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77" name="Oval 185"/>
          <p:cNvSpPr>
            <a:spLocks noChangeArrowheads="1"/>
          </p:cNvSpPr>
          <p:nvPr/>
        </p:nvSpPr>
        <p:spPr bwMode="auto">
          <a:xfrm>
            <a:off x="3563938" y="48688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78" name="Oval 186"/>
          <p:cNvSpPr>
            <a:spLocks noChangeArrowheads="1"/>
          </p:cNvSpPr>
          <p:nvPr/>
        </p:nvSpPr>
        <p:spPr bwMode="auto">
          <a:xfrm>
            <a:off x="4572000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79" name="Oval 187"/>
          <p:cNvSpPr>
            <a:spLocks noChangeArrowheads="1"/>
          </p:cNvSpPr>
          <p:nvPr/>
        </p:nvSpPr>
        <p:spPr bwMode="auto">
          <a:xfrm>
            <a:off x="4859338" y="44370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80" name="Oval 188"/>
          <p:cNvSpPr>
            <a:spLocks noChangeArrowheads="1"/>
          </p:cNvSpPr>
          <p:nvPr/>
        </p:nvSpPr>
        <p:spPr bwMode="auto">
          <a:xfrm>
            <a:off x="4283075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81" name="Oval 189"/>
          <p:cNvSpPr>
            <a:spLocks noChangeArrowheads="1"/>
          </p:cNvSpPr>
          <p:nvPr/>
        </p:nvSpPr>
        <p:spPr bwMode="auto">
          <a:xfrm>
            <a:off x="3995738" y="53006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82" name="Oval 190"/>
          <p:cNvSpPr>
            <a:spLocks noChangeArrowheads="1"/>
          </p:cNvSpPr>
          <p:nvPr/>
        </p:nvSpPr>
        <p:spPr bwMode="auto">
          <a:xfrm>
            <a:off x="3995738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09" name="AutoShape 217"/>
          <p:cNvSpPr>
            <a:spLocks noChangeArrowheads="1"/>
          </p:cNvSpPr>
          <p:nvPr/>
        </p:nvSpPr>
        <p:spPr bwMode="auto">
          <a:xfrm>
            <a:off x="7308850" y="5732463"/>
            <a:ext cx="1296988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0010" name="AutoShape 218"/>
          <p:cNvCxnSpPr>
            <a:stCxn id="930026" idx="3"/>
            <a:endCxn id="930024" idx="7"/>
          </p:cNvCxnSpPr>
          <p:nvPr/>
        </p:nvCxnSpPr>
        <p:spPr>
          <a:xfrm flipH="1">
            <a:off x="6978650" y="42783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30011" name="Oval 219"/>
          <p:cNvSpPr>
            <a:spLocks noChangeArrowheads="1"/>
          </p:cNvSpPr>
          <p:nvPr/>
        </p:nvSpPr>
        <p:spPr bwMode="auto">
          <a:xfrm flipH="1">
            <a:off x="8029575" y="48672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0012" name="Oval 220"/>
          <p:cNvSpPr>
            <a:spLocks noChangeArrowheads="1"/>
          </p:cNvSpPr>
          <p:nvPr/>
        </p:nvSpPr>
        <p:spPr bwMode="auto">
          <a:xfrm flipH="1">
            <a:off x="7597775" y="52990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0013" name="AutoShape 221"/>
          <p:cNvCxnSpPr>
            <a:stCxn id="930024" idx="3"/>
            <a:endCxn id="930030" idx="7"/>
          </p:cNvCxnSpPr>
          <p:nvPr/>
        </p:nvCxnSpPr>
        <p:spPr>
          <a:xfrm flipH="1">
            <a:off x="6545263" y="4710113"/>
            <a:ext cx="231775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4" name="AutoShape 222"/>
          <p:cNvCxnSpPr>
            <a:stCxn id="930026" idx="4"/>
            <a:endCxn id="930028" idx="0"/>
          </p:cNvCxnSpPr>
          <p:nvPr/>
        </p:nvCxnSpPr>
        <p:spPr>
          <a:xfrm>
            <a:off x="7308850" y="4321175"/>
            <a:ext cx="0" cy="5191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15" name="AutoShape 223"/>
          <p:cNvCxnSpPr>
            <a:stCxn id="930030" idx="5"/>
            <a:endCxn id="930034" idx="1"/>
          </p:cNvCxnSpPr>
          <p:nvPr/>
        </p:nvCxnSpPr>
        <p:spPr>
          <a:xfrm>
            <a:off x="6545263" y="5141913"/>
            <a:ext cx="230187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16" name="AutoShape 224"/>
          <p:cNvCxnSpPr>
            <a:stCxn id="930024" idx="5"/>
            <a:endCxn id="930028" idx="1"/>
          </p:cNvCxnSpPr>
          <p:nvPr/>
        </p:nvCxnSpPr>
        <p:spPr>
          <a:xfrm>
            <a:off x="6978650" y="47101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7" name="AutoShape 225"/>
          <p:cNvCxnSpPr>
            <a:stCxn id="930028" idx="3"/>
            <a:endCxn id="930034" idx="7"/>
          </p:cNvCxnSpPr>
          <p:nvPr/>
        </p:nvCxnSpPr>
        <p:spPr>
          <a:xfrm flipH="1">
            <a:off x="6977063" y="5141913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8" name="AutoShape 226"/>
          <p:cNvCxnSpPr>
            <a:stCxn id="930012" idx="6"/>
            <a:endCxn id="930034" idx="6"/>
          </p:cNvCxnSpPr>
          <p:nvPr/>
        </p:nvCxnSpPr>
        <p:spPr>
          <a:xfrm flipH="1">
            <a:off x="7034213" y="5443538"/>
            <a:ext cx="550862" cy="15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19" name="AutoShape 227"/>
          <p:cNvCxnSpPr>
            <a:stCxn id="930011" idx="5"/>
            <a:endCxn id="930012" idx="1"/>
          </p:cNvCxnSpPr>
          <p:nvPr/>
        </p:nvCxnSpPr>
        <p:spPr>
          <a:xfrm flipH="1">
            <a:off x="7843838" y="5127625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20" name="AutoShape 228"/>
          <p:cNvCxnSpPr>
            <a:stCxn id="930011" idx="7"/>
            <a:endCxn id="930032" idx="5"/>
          </p:cNvCxnSpPr>
          <p:nvPr/>
        </p:nvCxnSpPr>
        <p:spPr>
          <a:xfrm flipH="1" flipV="1">
            <a:off x="7840663" y="4695825"/>
            <a:ext cx="231775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21" name="AutoShape 229"/>
          <p:cNvCxnSpPr>
            <a:stCxn id="930012" idx="0"/>
            <a:endCxn id="930032" idx="4"/>
          </p:cNvCxnSpPr>
          <p:nvPr/>
        </p:nvCxnSpPr>
        <p:spPr>
          <a:xfrm flipH="1" flipV="1">
            <a:off x="7740650" y="4738688"/>
            <a:ext cx="1588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22" name="AutoShape 230"/>
          <p:cNvCxnSpPr>
            <a:stCxn id="930032" idx="1"/>
            <a:endCxn id="930026" idx="5"/>
          </p:cNvCxnSpPr>
          <p:nvPr/>
        </p:nvCxnSpPr>
        <p:spPr>
          <a:xfrm flipH="1" flipV="1">
            <a:off x="7408863" y="4278313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280" name="AutoShape 231"/>
          <p:cNvSpPr/>
          <p:nvPr/>
        </p:nvSpPr>
        <p:spPr>
          <a:xfrm flipV="1">
            <a:off x="6013450" y="5732463"/>
            <a:ext cx="12954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0024" name="Oval 232"/>
          <p:cNvSpPr>
            <a:spLocks noChangeArrowheads="1"/>
          </p:cNvSpPr>
          <p:nvPr/>
        </p:nvSpPr>
        <p:spPr bwMode="auto">
          <a:xfrm>
            <a:off x="6734175" y="44370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25" name="Oval 233"/>
          <p:cNvSpPr>
            <a:spLocks noChangeArrowheads="1"/>
          </p:cNvSpPr>
          <p:nvPr/>
        </p:nvSpPr>
        <p:spPr bwMode="auto">
          <a:xfrm>
            <a:off x="8174038" y="580390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26" name="Oval 234"/>
          <p:cNvSpPr>
            <a:spLocks noChangeArrowheads="1"/>
          </p:cNvSpPr>
          <p:nvPr/>
        </p:nvSpPr>
        <p:spPr bwMode="auto">
          <a:xfrm>
            <a:off x="7164388" y="40052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27" name="Oval 235"/>
          <p:cNvSpPr>
            <a:spLocks noChangeArrowheads="1"/>
          </p:cNvSpPr>
          <p:nvPr/>
        </p:nvSpPr>
        <p:spPr bwMode="auto">
          <a:xfrm>
            <a:off x="7885113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28" name="Oval 236"/>
          <p:cNvSpPr>
            <a:spLocks noChangeArrowheads="1"/>
          </p:cNvSpPr>
          <p:nvPr/>
        </p:nvSpPr>
        <p:spPr bwMode="auto">
          <a:xfrm>
            <a:off x="7164388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29" name="Oval 237"/>
          <p:cNvSpPr>
            <a:spLocks noChangeArrowheads="1"/>
          </p:cNvSpPr>
          <p:nvPr/>
        </p:nvSpPr>
        <p:spPr bwMode="auto">
          <a:xfrm>
            <a:off x="7597775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0" name="Oval 238"/>
          <p:cNvSpPr>
            <a:spLocks noChangeArrowheads="1"/>
          </p:cNvSpPr>
          <p:nvPr/>
        </p:nvSpPr>
        <p:spPr bwMode="auto">
          <a:xfrm>
            <a:off x="6300788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1" name="Oval 239"/>
          <p:cNvSpPr>
            <a:spLocks noChangeArrowheads="1"/>
          </p:cNvSpPr>
          <p:nvPr/>
        </p:nvSpPr>
        <p:spPr bwMode="auto">
          <a:xfrm>
            <a:off x="7308850" y="5805488"/>
            <a:ext cx="287338" cy="287338"/>
          </a:xfrm>
          <a:prstGeom prst="ellipse">
            <a:avLst/>
          </a:prstGeom>
          <a:solidFill>
            <a:srgbClr val="FFFFFF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2" name="Oval 240"/>
          <p:cNvSpPr>
            <a:spLocks noChangeArrowheads="1"/>
          </p:cNvSpPr>
          <p:nvPr/>
        </p:nvSpPr>
        <p:spPr bwMode="auto">
          <a:xfrm>
            <a:off x="7596188" y="44370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3" name="Oval 241"/>
          <p:cNvSpPr>
            <a:spLocks noChangeArrowheads="1"/>
          </p:cNvSpPr>
          <p:nvPr/>
        </p:nvSpPr>
        <p:spPr bwMode="auto">
          <a:xfrm>
            <a:off x="7019925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4" name="Oval 242"/>
          <p:cNvSpPr>
            <a:spLocks noChangeArrowheads="1"/>
          </p:cNvSpPr>
          <p:nvPr/>
        </p:nvSpPr>
        <p:spPr bwMode="auto">
          <a:xfrm>
            <a:off x="6732588" y="53006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5" name="Oval 243"/>
          <p:cNvSpPr>
            <a:spLocks noChangeArrowheads="1"/>
          </p:cNvSpPr>
          <p:nvPr/>
        </p:nvSpPr>
        <p:spPr bwMode="auto">
          <a:xfrm>
            <a:off x="6732588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6" name="AutoShape 244"/>
          <p:cNvSpPr/>
          <p:nvPr/>
        </p:nvSpPr>
        <p:spPr>
          <a:xfrm>
            <a:off x="6099176" y="1058387"/>
            <a:ext cx="488949" cy="574039"/>
          </a:xfrm>
          <a:prstGeom prst="callout1">
            <a:avLst>
              <a:gd name="adj1" fmla="val 19514"/>
              <a:gd name="adj2" fmla="val 115000"/>
              <a:gd name="adj3" fmla="val 63417"/>
              <a:gd name="adj4" fmla="val 184375"/>
            </a:avLst>
          </a:prstGeom>
          <a:noFill/>
          <a:ln w="15875" cap="flat" cmpd="sng">
            <a:solidFill>
              <a:srgbClr val="808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none" lIns="0" tIns="0" rIns="0" bIns="144000" anchor="ctr" anchorCtr="1">
            <a:spAutoFit/>
          </a:bodyPr>
          <a:p>
            <a:pPr algn="r">
              <a:spcBef>
                <a:spcPct val="0"/>
              </a:spcBef>
            </a:pP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tree</a:t>
            </a:r>
            <a:b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edges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0037" name="AutoShape 245"/>
          <p:cNvSpPr/>
          <p:nvPr/>
        </p:nvSpPr>
        <p:spPr>
          <a:xfrm>
            <a:off x="2555875" y="3866675"/>
            <a:ext cx="488949" cy="574039"/>
          </a:xfrm>
          <a:prstGeom prst="callout1">
            <a:avLst>
              <a:gd name="adj1" fmla="val 19514"/>
              <a:gd name="adj2" fmla="val -15000"/>
              <a:gd name="adj3" fmla="val 120866"/>
              <a:gd name="adj4" fmla="val -138125"/>
            </a:avLst>
          </a:prstGeom>
          <a:noFill/>
          <a:ln w="15875" cap="flat" cmpd="sng">
            <a:solidFill>
              <a:srgbClr val="808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none" lIns="0" tIns="0" rIns="0" bIns="144000" anchor="ctr" anchorCtr="1">
            <a:spAutoFit/>
          </a:bodyPr>
          <a:p>
            <a:pPr algn="l">
              <a:spcBef>
                <a:spcPct val="0"/>
              </a:spcBef>
            </a:pP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cross</a:t>
            </a:r>
            <a:b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edge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0038" name="AutoShape 246"/>
          <p:cNvSpPr/>
          <p:nvPr/>
        </p:nvSpPr>
        <p:spPr>
          <a:xfrm>
            <a:off x="5883276" y="5285899"/>
            <a:ext cx="488949" cy="574039"/>
          </a:xfrm>
          <a:prstGeom prst="callout1">
            <a:avLst>
              <a:gd name="adj1" fmla="val 19514"/>
              <a:gd name="adj2" fmla="val 115000"/>
              <a:gd name="adj3" fmla="val -9213"/>
              <a:gd name="adj4" fmla="val 143440"/>
            </a:avLst>
          </a:prstGeom>
          <a:noFill/>
          <a:ln w="15875" cap="flat" cmpd="sng">
            <a:solidFill>
              <a:srgbClr val="808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none" lIns="0" tIns="0" rIns="0" bIns="144000" anchor="ctr" anchorCtr="1">
            <a:spAutoFit/>
          </a:bodyPr>
          <a:p>
            <a:pPr algn="r">
              <a:spcBef>
                <a:spcPct val="0"/>
              </a:spcBef>
            </a:pP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cross</a:t>
            </a:r>
            <a:b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edge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0039" name="AutoShape 247"/>
          <p:cNvSpPr/>
          <p:nvPr/>
        </p:nvSpPr>
        <p:spPr>
          <a:xfrm>
            <a:off x="3219451" y="1275557"/>
            <a:ext cx="488949" cy="358774"/>
          </a:xfrm>
          <a:prstGeom prst="callout1">
            <a:avLst>
              <a:gd name="adj1" fmla="val 30639"/>
              <a:gd name="adj2" fmla="val 115000"/>
              <a:gd name="adj3" fmla="val 78296"/>
              <a:gd name="adj4" fmla="val 161565"/>
            </a:avLst>
          </a:prstGeom>
          <a:noFill/>
          <a:ln w="15875" cap="flat" cmpd="sng">
            <a:solidFill>
              <a:srgbClr val="808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none" lIns="0" tIns="0" rIns="0" bIns="144000" anchor="ctr" anchorCtr="1">
            <a:spAutoFit/>
          </a:bodyPr>
          <a:p>
            <a:pPr algn="r">
              <a:spcBef>
                <a:spcPct val="0"/>
              </a:spcBef>
            </a:pP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start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297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79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297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79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297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79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298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298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3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298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3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3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298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298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300" fill="hold"/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9298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9298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300" fill="hold"/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298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300" fill="hold"/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300" fill="hold"/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5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9298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9298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298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6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298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9298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9298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9298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9298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298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298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9298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9298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09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9298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9298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298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10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9298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9298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9298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11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9298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9298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9298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1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9298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9298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9298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1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298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9298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9298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1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9298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9298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9298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15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6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3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72" dur="3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3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3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6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9298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9298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9298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9298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300" fill="hold"/>
                                        <p:tgtEl>
                                          <p:spTgt spid="929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9298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9298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18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9298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9298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9298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1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9298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9298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9298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9298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9298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9298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9298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0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9298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9298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298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9298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300" fill="hold"/>
                                        <p:tgtEl>
                                          <p:spTgt spid="9298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9298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298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1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9298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9298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9298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9298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300" fill="hold"/>
                                        <p:tgtEl>
                                          <p:spTgt spid="9298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300" fill="hold"/>
                                        <p:tgtEl>
                                          <p:spTgt spid="9298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9298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2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298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9298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9298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9298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300" fill="hold"/>
                                        <p:tgtEl>
                                          <p:spTgt spid="9298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9298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9298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3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9298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9298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9298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9298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300" fill="hold"/>
                                        <p:tgtEl>
                                          <p:spTgt spid="9298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9298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9298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4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9298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929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929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9298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300" fill="hold"/>
                                        <p:tgtEl>
                                          <p:spTgt spid="929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300" fill="hold"/>
                                        <p:tgtEl>
                                          <p:spTgt spid="9298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9298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5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9298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9298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9298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6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9298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9298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9298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7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9298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9298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9298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8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9298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9298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9298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29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9298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9298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9298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30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9298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300" fill="hold"/>
                                        <p:tgtEl>
                                          <p:spTgt spid="9298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9298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31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9298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9298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9298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32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9298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9298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9298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33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9298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9298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9298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34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9298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9298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9298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3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6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3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34" dur="3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5" dur="3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7" dur="3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85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9298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9298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9298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9298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300" fill="hold"/>
                                        <p:tgtEl>
                                          <p:spTgt spid="9298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7" dur="300" fill="hold"/>
                                        <p:tgtEl>
                                          <p:spTgt spid="9298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300" fill="hold"/>
                                        <p:tgtEl>
                                          <p:spTgt spid="9298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64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9298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4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0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4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96"/>
                  </p:tgtEl>
                </p:cond>
              </p:nextCondLst>
            </p:seq>
            <p:seq concurrent="1" nextAc="seek">
              <p:cTn id="371" restart="whenNotActive" fill="hold" evtFilter="cancelBubble" nodeType="interactiveSeq">
                <p:stCondLst>
                  <p:cond evt="onClick" delay="0">
                    <p:tgtEl>
                      <p:spTgt spid="9298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2" fill="hold">
                      <p:stCondLst>
                        <p:cond delay="0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6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0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300" fill="hold"/>
                                        <p:tgtEl>
                                          <p:spTgt spid="929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4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87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0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929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97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929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929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929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99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9299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300" fill="hold"/>
                                        <p:tgtEl>
                                          <p:spTgt spid="929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929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300" fill="hold"/>
                                        <p:tgtEl>
                                          <p:spTgt spid="9299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300" fill="hold"/>
                                        <p:tgtEl>
                                          <p:spTgt spid="929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929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929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02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9299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9299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9299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300" fill="hold"/>
                                        <p:tgtEl>
                                          <p:spTgt spid="9299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8" dur="300" fill="hold"/>
                                        <p:tgtEl>
                                          <p:spTgt spid="929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9299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9299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03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9299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300" fill="hold"/>
                                        <p:tgtEl>
                                          <p:spTgt spid="929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929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300" fill="hold"/>
                                        <p:tgtEl>
                                          <p:spTgt spid="9299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0" dur="300" fill="hold"/>
                                        <p:tgtEl>
                                          <p:spTgt spid="929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9299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9299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04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9299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929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929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9299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300" fill="hold"/>
                                        <p:tgtEl>
                                          <p:spTgt spid="929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300" fill="hold"/>
                                        <p:tgtEl>
                                          <p:spTgt spid="9299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9299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05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9299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9299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9299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06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9299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9299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9299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07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9299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9299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9299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08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9299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300" fill="hold"/>
                                        <p:tgtEl>
                                          <p:spTgt spid="9299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9299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09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9299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9299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9299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10"/>
                  </p:tgtEl>
                </p:cond>
              </p:nextCondLst>
            </p:seq>
            <p:seq concurrent="1" nextAc="seek">
              <p:cTn id="476" restart="whenNotActive" fill="hold" evtFilter="cancelBubble" nodeType="interactiveSeq">
                <p:stCondLst>
                  <p:cond evt="onClick" delay="0">
                    <p:tgtEl>
                      <p:spTgt spid="9299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7" fill="hold">
                      <p:stCondLst>
                        <p:cond delay="0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929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929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11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9299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9299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9299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12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9299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9299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9299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13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929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9299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9299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14"/>
                  </p:tgtEl>
                </p:cond>
              </p:nextCondLst>
            </p:seq>
            <p:seq concurrent="1" nextAc="seek">
              <p:cTn id="500" restart="whenNotActive" fill="hold" evtFilter="cancelBubble" nodeType="interactiveSeq">
                <p:stCondLst>
                  <p:cond evt="onClick" delay="0">
                    <p:tgtEl>
                      <p:spTgt spid="9299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1" fill="hold">
                      <p:stCondLst>
                        <p:cond delay="0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300" fill="hold"/>
                                        <p:tgtEl>
                                          <p:spTgt spid="9299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9299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15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6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300" fill="hold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14" dur="300" fill="hold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7" dur="300" fill="hold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04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9299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2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4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25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7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8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1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2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4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6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7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17"/>
                  </p:tgtEl>
                </p:cond>
              </p:nextCondLst>
            </p:seq>
            <p:seq concurrent="1" nextAc="seek">
              <p:cTn id="539" restart="whenNotActive" fill="hold" evtFilter="cancelBubble" nodeType="interactiveSeq">
                <p:stCondLst>
                  <p:cond evt="onClick" delay="0">
                    <p:tgtEl>
                      <p:spTgt spid="9299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0" fill="hold">
                      <p:stCondLst>
                        <p:cond delay="0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3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4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5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7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8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300" fill="hold"/>
                                        <p:tgtEl>
                                          <p:spTgt spid="929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2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4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55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7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8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9299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18"/>
                  </p:tgtEl>
                </p:cond>
              </p:nextCondLst>
            </p:seq>
            <p:seq concurrent="1" nextAc="seek">
              <p:cTn id="560" restart="whenNotActive" fill="hold" evtFilter="cancelBubble" nodeType="interactiveSeq">
                <p:stCondLst>
                  <p:cond evt="onClick" delay="0">
                    <p:tgtEl>
                      <p:spTgt spid="9299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1" fill="hold">
                      <p:stCondLst>
                        <p:cond delay="0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4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6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67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9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0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3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4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9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19"/>
                  </p:tgtEl>
                </p:cond>
              </p:nextCondLst>
            </p:seq>
            <p:seq concurrent="1" nextAc="seek">
              <p:cTn id="581" restart="whenNotActive" fill="hold" evtFilter="cancelBubble" nodeType="interactiveSeq">
                <p:stCondLst>
                  <p:cond evt="onClick" delay="0">
                    <p:tgtEl>
                      <p:spTgt spid="9299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2" fill="hold">
                      <p:stCondLst>
                        <p:cond delay="0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5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6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7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9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0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2" dur="300" fill="hold"/>
                                        <p:tgtEl>
                                          <p:spTgt spid="929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4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97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9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0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929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20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9299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09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2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6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8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1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2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21"/>
                  </p:tgtEl>
                </p:cond>
              </p:nextCondLst>
            </p:seq>
            <p:seq concurrent="1" nextAc="seek">
              <p:cTn id="623" restart="whenNotActive" fill="hold" evtFilter="cancelBubble" nodeType="interactiveSeq">
                <p:stCondLst>
                  <p:cond evt="onClick" delay="0">
                    <p:tgtEl>
                      <p:spTgt spid="9299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4" fill="hold">
                      <p:stCondLst>
                        <p:cond delay="0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7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8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9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1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2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4" dur="300" fill="hold"/>
                                        <p:tgtEl>
                                          <p:spTgt spid="929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6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8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39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1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2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3" dur="300" fill="hold"/>
                                        <p:tgtEl>
                                          <p:spTgt spid="929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22"/>
                  </p:tgtEl>
                </p:cond>
              </p:nextCondLst>
            </p:seq>
            <p:seq concurrent="1" nextAc="seek">
              <p:cTn id="644" restart="whenNotActive" fill="hold" evtFilter="cancelBubble" nodeType="interactiveSeq">
                <p:stCondLst>
                  <p:cond evt="onClick" delay="0">
                    <p:tgtEl>
                      <p:spTgt spid="9299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5" fill="hold">
                      <p:stCondLst>
                        <p:cond delay="0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8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0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51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3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4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5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7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8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0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2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3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4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23"/>
                  </p:tgtEl>
                </p:cond>
              </p:nextCondLst>
            </p:seq>
            <p:seq concurrent="1" nextAc="seek">
              <p:cTn id="665" restart="whenNotActive" fill="hold" evtFilter="cancelBubble" nodeType="interactiveSeq">
                <p:stCondLst>
                  <p:cond evt="onClick" delay="0">
                    <p:tgtEl>
                      <p:spTgt spid="929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6" fill="hold">
                      <p:stCondLst>
                        <p:cond delay="0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9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0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1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3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4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6" dur="300" fill="hold"/>
                                        <p:tgtEl>
                                          <p:spTgt spid="929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8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81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3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4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5" dur="300" fill="hold"/>
                                        <p:tgtEl>
                                          <p:spTgt spid="929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24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9299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0" dur="300" fill="hold"/>
                                        <p:tgtEl>
                                          <p:spTgt spid="9299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1" dur="300" fill="hold"/>
                                        <p:tgtEl>
                                          <p:spTgt spid="929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2" dur="300" fill="hold"/>
                                        <p:tgtEl>
                                          <p:spTgt spid="929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4" dur="300" fill="hold"/>
                                        <p:tgtEl>
                                          <p:spTgt spid="9299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5" dur="300" fill="hold"/>
                                        <p:tgtEl>
                                          <p:spTgt spid="9299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7" dur="300" fill="hold"/>
                                        <p:tgtEl>
                                          <p:spTgt spid="929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25"/>
                  </p:tgtEl>
                </p:cond>
              </p:nextCondLst>
            </p:seq>
            <p:seq concurrent="1" nextAc="seek">
              <p:cTn id="698" restart="whenNotActive" fill="hold" evtFilter="cancelBubble" nodeType="interactiveSeq">
                <p:stCondLst>
                  <p:cond evt="onClick" delay="0">
                    <p:tgtEl>
                      <p:spTgt spid="9299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9" fill="hold">
                      <p:stCondLst>
                        <p:cond delay="0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300" fill="hold"/>
                                        <p:tgtEl>
                                          <p:spTgt spid="9299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3" dur="300" fill="hold"/>
                                        <p:tgtEl>
                                          <p:spTgt spid="9299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26"/>
                  </p:tgtEl>
                </p:cond>
              </p:nextCondLst>
            </p:seq>
            <p:seq concurrent="1" nextAc="seek">
              <p:cTn id="704" restart="whenNotActive" fill="hold" evtFilter="cancelBubble" nodeType="interactiveSeq">
                <p:stCondLst>
                  <p:cond evt="onClick" delay="0">
                    <p:tgtEl>
                      <p:spTgt spid="929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5" fill="hold">
                      <p:stCondLst>
                        <p:cond delay="0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300" fill="hold"/>
                                        <p:tgtEl>
                                          <p:spTgt spid="929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9" dur="300" fill="hold"/>
                                        <p:tgtEl>
                                          <p:spTgt spid="929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0" dur="300" fill="hold"/>
                                        <p:tgtEl>
                                          <p:spTgt spid="929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2" dur="300" fill="hold"/>
                                        <p:tgtEl>
                                          <p:spTgt spid="929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300" fill="hold"/>
                                        <p:tgtEl>
                                          <p:spTgt spid="9299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5" dur="300" fill="hold"/>
                                        <p:tgtEl>
                                          <p:spTgt spid="9299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28"/>
                  </p:tgtEl>
                </p:cond>
              </p:nextCondLst>
            </p:seq>
            <p:seq concurrent="1" nextAc="seek">
              <p:cTn id="716" restart="whenNotActive" fill="hold" evtFilter="cancelBubble" nodeType="interactiveSeq">
                <p:stCondLst>
                  <p:cond evt="onClick" delay="0">
                    <p:tgtEl>
                      <p:spTgt spid="929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7" fill="hold">
                      <p:stCondLst>
                        <p:cond delay="0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300" fill="hold"/>
                                        <p:tgtEl>
                                          <p:spTgt spid="929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1" dur="300" fill="hold"/>
                                        <p:tgtEl>
                                          <p:spTgt spid="929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2" dur="300" fill="hold"/>
                                        <p:tgtEl>
                                          <p:spTgt spid="9299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4" dur="300" fill="hold"/>
                                        <p:tgtEl>
                                          <p:spTgt spid="929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300" fill="hold"/>
                                        <p:tgtEl>
                                          <p:spTgt spid="9299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7" dur="300" fill="hold"/>
                                        <p:tgtEl>
                                          <p:spTgt spid="9299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29"/>
                  </p:tgtEl>
                </p:cond>
              </p:nextCondLst>
            </p:seq>
            <p:seq concurrent="1" nextAc="seek">
              <p:cTn id="728" restart="whenNotActive" fill="hold" evtFilter="cancelBubble" nodeType="interactiveSeq">
                <p:stCondLst>
                  <p:cond evt="onClick" delay="0">
                    <p:tgtEl>
                      <p:spTgt spid="929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9" fill="hold">
                      <p:stCondLst>
                        <p:cond delay="0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300" fill="hold"/>
                                        <p:tgtEl>
                                          <p:spTgt spid="9299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3" dur="300" fill="hold"/>
                                        <p:tgtEl>
                                          <p:spTgt spid="9299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4" dur="300" fill="hold"/>
                                        <p:tgtEl>
                                          <p:spTgt spid="9299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6" dur="300" fill="hold"/>
                                        <p:tgtEl>
                                          <p:spTgt spid="929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300" fill="hold"/>
                                        <p:tgtEl>
                                          <p:spTgt spid="9299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9" dur="300" fill="hold"/>
                                        <p:tgtEl>
                                          <p:spTgt spid="9299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0"/>
                  </p:tgtEl>
                </p:cond>
              </p:nextCondLst>
            </p:seq>
            <p:seq concurrent="1" nextAc="seek">
              <p:cTn id="740" restart="whenNotActive" fill="hold" evtFilter="cancelBubble" nodeType="interactiveSeq">
                <p:stCondLst>
                  <p:cond evt="onClick" delay="0">
                    <p:tgtEl>
                      <p:spTgt spid="929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1" fill="hold">
                      <p:stCondLst>
                        <p:cond delay="0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4" dur="300" fill="hold"/>
                                        <p:tgtEl>
                                          <p:spTgt spid="9299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5" dur="300" fill="hold"/>
                                        <p:tgtEl>
                                          <p:spTgt spid="9299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1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9299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300" fill="hold"/>
                                        <p:tgtEl>
                                          <p:spTgt spid="929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1" dur="300" fill="hold"/>
                                        <p:tgtEl>
                                          <p:spTgt spid="929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2"/>
                  </p:tgtEl>
                </p:cond>
              </p:nextCondLst>
            </p:seq>
            <p:seq concurrent="1" nextAc="seek">
              <p:cTn id="752" restart="whenNotActive" fill="hold" evtFilter="cancelBubble" nodeType="interactiveSeq">
                <p:stCondLst>
                  <p:cond evt="onClick" delay="0">
                    <p:tgtEl>
                      <p:spTgt spid="9299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3" fill="hold">
                      <p:stCondLst>
                        <p:cond delay="0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6" dur="300" fill="hold"/>
                                        <p:tgtEl>
                                          <p:spTgt spid="9299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7" dur="300" fill="hold"/>
                                        <p:tgtEl>
                                          <p:spTgt spid="9299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3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9299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300" fill="hold"/>
                                        <p:tgtEl>
                                          <p:spTgt spid="9299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3" dur="300" fill="hold"/>
                                        <p:tgtEl>
                                          <p:spTgt spid="9299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4"/>
                  </p:tgtEl>
                </p:cond>
              </p:nextCondLst>
            </p:seq>
            <p:seq concurrent="1" nextAc="seek">
              <p:cTn id="764" restart="whenNotActive" fill="hold" evtFilter="cancelBubble" nodeType="interactiveSeq">
                <p:stCondLst>
                  <p:cond evt="onClick" delay="0">
                    <p:tgtEl>
                      <p:spTgt spid="9299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5" fill="hold">
                      <p:stCondLst>
                        <p:cond delay="0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8" dur="300" fill="hold"/>
                                        <p:tgtEl>
                                          <p:spTgt spid="9299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9" dur="300" fill="hold"/>
                                        <p:tgtEl>
                                          <p:spTgt spid="9299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5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9299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300" fill="hold"/>
                                        <p:tgtEl>
                                          <p:spTgt spid="9299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5" dur="300" fill="hold"/>
                                        <p:tgtEl>
                                          <p:spTgt spid="9299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6"/>
                  </p:tgtEl>
                </p:cond>
              </p:nextCondLst>
            </p:seq>
            <p:seq concurrent="1" nextAc="seek">
              <p:cTn id="776" restart="whenNotActive" fill="hold" evtFilter="cancelBubble" nodeType="interactiveSeq">
                <p:stCondLst>
                  <p:cond evt="onClick" delay="0">
                    <p:tgtEl>
                      <p:spTgt spid="9299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7" fill="hold">
                      <p:stCondLst>
                        <p:cond delay="0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0" dur="300" fill="hold"/>
                                        <p:tgtEl>
                                          <p:spTgt spid="9299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1" dur="300" fill="hold"/>
                                        <p:tgtEl>
                                          <p:spTgt spid="9299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7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9299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300" fill="hold"/>
                                        <p:tgtEl>
                                          <p:spTgt spid="9299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7" dur="300" fill="hold"/>
                                        <p:tgtEl>
                                          <p:spTgt spid="9299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8"/>
                  </p:tgtEl>
                </p:cond>
              </p:nextCondLst>
            </p:seq>
            <p:seq concurrent="1" nextAc="seek">
              <p:cTn id="788" restart="whenNotActive" fill="hold" evtFilter="cancelBubble" nodeType="interactiveSeq">
                <p:stCondLst>
                  <p:cond evt="onClick" delay="0">
                    <p:tgtEl>
                      <p:spTgt spid="9299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9" fill="hold">
                      <p:stCondLst>
                        <p:cond delay="0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2" dur="300" fill="hold"/>
                                        <p:tgtEl>
                                          <p:spTgt spid="9299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3" dur="300" fill="hold"/>
                                        <p:tgtEl>
                                          <p:spTgt spid="9299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9"/>
                  </p:tgtEl>
                </p:cond>
              </p:nextCondLst>
            </p:seq>
            <p:seq concurrent="1" nextAc="seek">
              <p:cTn id="794" restart="whenNotActive" fill="hold" evtFilter="cancelBubble" nodeType="interactiveSeq">
                <p:stCondLst>
                  <p:cond evt="onClick" delay="0">
                    <p:tgtEl>
                      <p:spTgt spid="9299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5" fill="hold">
                      <p:stCondLst>
                        <p:cond delay="0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8" dur="300" fill="hold"/>
                                        <p:tgtEl>
                                          <p:spTgt spid="9299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9" dur="300" fill="hold"/>
                                        <p:tgtEl>
                                          <p:spTgt spid="9299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40"/>
                  </p:tgtEl>
                </p:cond>
              </p:nextCondLst>
            </p:seq>
            <p:seq concurrent="1" nextAc="seek">
              <p:cTn id="800" restart="whenNotActive" fill="hold" evtFilter="cancelBubble" nodeType="interactiveSeq">
                <p:stCondLst>
                  <p:cond evt="onClick" delay="0">
                    <p:tgtEl>
                      <p:spTgt spid="6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1" fill="hold">
                      <p:stCondLst>
                        <p:cond delay="0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4" dur="300" fill="hold"/>
                                        <p:tgtEl>
                                          <p:spTgt spid="6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6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6" dur="300" fill="hold"/>
                                        <p:tgtEl>
                                          <p:spTgt spid="6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08" dur="300" fill="hold"/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9" dur="300" fill="hold"/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1" dur="300" fill="hold"/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28"/>
                  </p:tgtEl>
                </p:cond>
              </p:nextCondLst>
            </p:seq>
            <p:seq concurrent="1" nextAc="seek">
              <p:cTn id="812" restart="whenNotActive" fill="hold" evtFilter="cancelBubble" nodeType="interactiveSeq">
                <p:stCondLst>
                  <p:cond evt="onClick" delay="0">
                    <p:tgtEl>
                      <p:spTgt spid="9299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3" fill="hold">
                      <p:stCondLst>
                        <p:cond delay="0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6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8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19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1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2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3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5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6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8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0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1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2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42"/>
                  </p:tgtEl>
                </p:cond>
              </p:nextCondLst>
            </p:seq>
            <p:seq concurrent="1" nextAc="seek">
              <p:cTn id="833" restart="whenNotActive" fill="hold" evtFilter="cancelBubble" nodeType="interactiveSeq">
                <p:stCondLst>
                  <p:cond evt="onClick" delay="0">
                    <p:tgtEl>
                      <p:spTgt spid="9299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4" fill="hold">
                      <p:stCondLst>
                        <p:cond delay="0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7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8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9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1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2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4" dur="300" fill="hold"/>
                                        <p:tgtEl>
                                          <p:spTgt spid="929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6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8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49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2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929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43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9299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8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61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3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4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5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7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8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0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2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3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4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44"/>
                  </p:tgtEl>
                </p:cond>
              </p:nextCondLst>
            </p:seq>
            <p:seq concurrent="1" nextAc="seek">
              <p:cTn id="875" restart="whenNotActive" fill="hold" evtFilter="cancelBubble" nodeType="interactiveSeq">
                <p:stCondLst>
                  <p:cond evt="onClick" delay="0">
                    <p:tgtEl>
                      <p:spTgt spid="9299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6" fill="hold">
                      <p:stCondLst>
                        <p:cond delay="0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9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0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1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3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4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6" dur="300" fill="hold"/>
                                        <p:tgtEl>
                                          <p:spTgt spid="92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8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91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3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4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5" dur="300" fill="hold"/>
                                        <p:tgtEl>
                                          <p:spTgt spid="929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45"/>
                  </p:tgtEl>
                </p:cond>
              </p:nextCondLst>
            </p:seq>
            <p:seq concurrent="1" nextAc="seek">
              <p:cTn id="896" restart="whenNotActive" fill="hold" evtFilter="cancelBubble" nodeType="interactiveSeq">
                <p:stCondLst>
                  <p:cond evt="onClick" delay="0">
                    <p:tgtEl>
                      <p:spTgt spid="9299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7" fill="hold">
                      <p:stCondLst>
                        <p:cond delay="0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0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2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03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5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6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7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9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0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2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4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5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6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46"/>
                  </p:tgtEl>
                </p:cond>
              </p:nextCondLst>
            </p:seq>
            <p:seq concurrent="1" nextAc="seek">
              <p:cTn id="917" restart="whenNotActive" fill="hold" evtFilter="cancelBubble" nodeType="interactiveSeq">
                <p:stCondLst>
                  <p:cond evt="onClick" delay="0">
                    <p:tgtEl>
                      <p:spTgt spid="9299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8" fill="hold">
                      <p:stCondLst>
                        <p:cond delay="0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1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2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3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5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6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8" dur="300" fill="hold"/>
                                        <p:tgtEl>
                                          <p:spTgt spid="929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0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2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33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5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6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7" dur="300" fill="hold"/>
                                        <p:tgtEl>
                                          <p:spTgt spid="9299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47"/>
                  </p:tgtEl>
                </p:cond>
              </p:nextCondLst>
            </p:seq>
            <p:seq concurrent="1" nextAc="seek">
              <p:cTn id="938" restart="whenNotActive" fill="hold" evtFilter="cancelBubble" nodeType="interactiveSeq">
                <p:stCondLst>
                  <p:cond evt="onClick" delay="0">
                    <p:tgtEl>
                      <p:spTgt spid="9299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9" fill="hold">
                      <p:stCondLst>
                        <p:cond delay="0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2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4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45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7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8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9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1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2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4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6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7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8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48"/>
                  </p:tgtEl>
                </p:cond>
              </p:nextCondLst>
            </p:seq>
            <p:seq concurrent="1" nextAc="seek">
              <p:cTn id="959" restart="whenNotActive" fill="hold" evtFilter="cancelBubble" nodeType="interactiveSeq">
                <p:stCondLst>
                  <p:cond evt="onClick" delay="0">
                    <p:tgtEl>
                      <p:spTgt spid="9299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0" fill="hold">
                      <p:stCondLst>
                        <p:cond delay="0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3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4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5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7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8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0" dur="300" fill="hold"/>
                                        <p:tgtEl>
                                          <p:spTgt spid="929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2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4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75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7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8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9" dur="300" fill="hold"/>
                                        <p:tgtEl>
                                          <p:spTgt spid="9299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49"/>
                  </p:tgtEl>
                </p:cond>
              </p:nextCondLst>
            </p:seq>
            <p:seq concurrent="1" nextAc="seek">
              <p:cTn id="980" restart="whenNotActive" fill="hold" evtFilter="cancelBubble" nodeType="interactiveSeq">
                <p:stCondLst>
                  <p:cond evt="onClick" delay="0">
                    <p:tgtEl>
                      <p:spTgt spid="9299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1" fill="hold">
                      <p:stCondLst>
                        <p:cond delay="0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4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6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87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9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0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1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3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4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6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8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9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0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50"/>
                  </p:tgtEl>
                </p:cond>
              </p:nextCondLst>
            </p:seq>
            <p:seq concurrent="1" nextAc="seek">
              <p:cTn id="1001" restart="whenNotActive" fill="hold" evtFilter="cancelBubble" nodeType="interactiveSeq">
                <p:stCondLst>
                  <p:cond evt="onClick" delay="0">
                    <p:tgtEl>
                      <p:spTgt spid="9299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2" fill="hold">
                      <p:stCondLst>
                        <p:cond delay="0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5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6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7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9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0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2" dur="300" fill="hold"/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4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17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9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0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1" dur="300" fill="hold"/>
                                        <p:tgtEl>
                                          <p:spTgt spid="929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51"/>
                  </p:tgtEl>
                </p:cond>
              </p:nextCondLst>
            </p:seq>
            <p:seq concurrent="1" nextAc="seek">
              <p:cTn id="1022" restart="whenNotActive" fill="hold" evtFilter="cancelBubble" nodeType="interactiveSeq">
                <p:stCondLst>
                  <p:cond evt="onClick" delay="0">
                    <p:tgtEl>
                      <p:spTgt spid="9299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3" fill="hold">
                      <p:stCondLst>
                        <p:cond delay="0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6" dur="300" fill="hold"/>
                                        <p:tgtEl>
                                          <p:spTgt spid="9299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7" dur="300" fill="hold"/>
                                        <p:tgtEl>
                                          <p:spTgt spid="9299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8" dur="300" fill="hold"/>
                                        <p:tgtEl>
                                          <p:spTgt spid="9299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0" dur="300" fill="hold"/>
                                        <p:tgtEl>
                                          <p:spTgt spid="9299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1" dur="300" fill="hold"/>
                                        <p:tgtEl>
                                          <p:spTgt spid="9299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3" dur="300" fill="hold"/>
                                        <p:tgtEl>
                                          <p:spTgt spid="929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55"/>
                  </p:tgtEl>
                </p:cond>
              </p:nextCondLst>
            </p:seq>
            <p:seq concurrent="1" nextAc="seek">
              <p:cTn id="1034" restart="whenNotActive" fill="hold" evtFilter="cancelBubble" nodeType="interactiveSeq">
                <p:stCondLst>
                  <p:cond evt="onClick" delay="0">
                    <p:tgtEl>
                      <p:spTgt spid="9299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5" fill="hold">
                      <p:stCondLst>
                        <p:cond delay="0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8" dur="300" fill="hold"/>
                                        <p:tgtEl>
                                          <p:spTgt spid="9299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9" dur="300" fill="hold"/>
                                        <p:tgtEl>
                                          <p:spTgt spid="9299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56"/>
                  </p:tgtEl>
                </p:cond>
              </p:nextCondLst>
            </p:seq>
            <p:seq concurrent="1" nextAc="seek">
              <p:cTn id="1040" restart="whenNotActive" fill="hold" evtFilter="cancelBubble" nodeType="interactiveSeq">
                <p:stCondLst>
                  <p:cond evt="onClick" delay="0">
                    <p:tgtEl>
                      <p:spTgt spid="9299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1" fill="hold">
                      <p:stCondLst>
                        <p:cond delay="0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4" dur="300" fill="hold"/>
                                        <p:tgtEl>
                                          <p:spTgt spid="929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5" dur="300" fill="hold"/>
                                        <p:tgtEl>
                                          <p:spTgt spid="929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6" dur="300" fill="hold"/>
                                        <p:tgtEl>
                                          <p:spTgt spid="9299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8" dur="300" fill="hold"/>
                                        <p:tgtEl>
                                          <p:spTgt spid="929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300" fill="hold"/>
                                        <p:tgtEl>
                                          <p:spTgt spid="9299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1" dur="300" fill="hold"/>
                                        <p:tgtEl>
                                          <p:spTgt spid="9299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57"/>
                  </p:tgtEl>
                </p:cond>
              </p:nextCondLst>
            </p:seq>
            <p:seq concurrent="1" nextAc="seek">
              <p:cTn id="1052" restart="whenNotActive" fill="hold" evtFilter="cancelBubble" nodeType="interactiveSeq">
                <p:stCondLst>
                  <p:cond evt="onClick" delay="0">
                    <p:tgtEl>
                      <p:spTgt spid="9299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3" fill="hold">
                      <p:stCondLst>
                        <p:cond delay="0"/>
                      </p:stCondLst>
                      <p:childTnLst>
                        <p:par>
                          <p:cTn id="1054" fill="hold">
                            <p:stCondLst>
                              <p:cond delay="0"/>
                            </p:stCondLst>
                            <p:childTnLst>
                              <p:par>
                                <p:cTn id="10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6" dur="300" fill="hold"/>
                                        <p:tgtEl>
                                          <p:spTgt spid="929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7" dur="300" fill="hold"/>
                                        <p:tgtEl>
                                          <p:spTgt spid="929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8" dur="300" fill="hold"/>
                                        <p:tgtEl>
                                          <p:spTgt spid="929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0" dur="300" fill="hold"/>
                                        <p:tgtEl>
                                          <p:spTgt spid="929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2" dur="300" fill="hold"/>
                                        <p:tgtEl>
                                          <p:spTgt spid="9299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3" dur="300" fill="hold"/>
                                        <p:tgtEl>
                                          <p:spTgt spid="9299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58"/>
                  </p:tgtEl>
                </p:cond>
              </p:nextCondLst>
            </p:seq>
            <p:seq concurrent="1" nextAc="seek">
              <p:cTn id="1064" restart="whenNotActive" fill="hold" evtFilter="cancelBubble" nodeType="interactiveSeq">
                <p:stCondLst>
                  <p:cond evt="onClick" delay="0">
                    <p:tgtEl>
                      <p:spTgt spid="9299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5" fill="hold">
                      <p:stCondLst>
                        <p:cond delay="0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8" dur="300" fill="hold"/>
                                        <p:tgtEl>
                                          <p:spTgt spid="9299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9" dur="300" fill="hold"/>
                                        <p:tgtEl>
                                          <p:spTgt spid="9299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0"/>
                  </p:tgtEl>
                </p:cond>
              </p:nextCondLst>
            </p:seq>
            <p:seq concurrent="1" nextAc="seek">
              <p:cTn id="1070" restart="whenNotActive" fill="hold" evtFilter="cancelBubble" nodeType="interactiveSeq">
                <p:stCondLst>
                  <p:cond evt="onClick" delay="0">
                    <p:tgtEl>
                      <p:spTgt spid="9299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1" fill="hold">
                      <p:stCondLst>
                        <p:cond delay="0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4" dur="300" fill="hold"/>
                                        <p:tgtEl>
                                          <p:spTgt spid="9299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5" dur="300" fill="hold"/>
                                        <p:tgtEl>
                                          <p:spTgt spid="9299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1"/>
                  </p:tgtEl>
                </p:cond>
              </p:nextCondLst>
            </p:seq>
            <p:seq concurrent="1" nextAc="seek">
              <p:cTn id="1076" restart="whenNotActive" fill="hold" evtFilter="cancelBubble" nodeType="interactiveSeq">
                <p:stCondLst>
                  <p:cond evt="onClick" delay="0">
                    <p:tgtEl>
                      <p:spTgt spid="9299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7" fill="hold">
                      <p:stCondLst>
                        <p:cond delay="0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0" dur="300" fill="hold"/>
                                        <p:tgtEl>
                                          <p:spTgt spid="9299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1" dur="300" fill="hold"/>
                                        <p:tgtEl>
                                          <p:spTgt spid="9299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2"/>
                  </p:tgtEl>
                </p:cond>
              </p:nextCondLst>
            </p:seq>
            <p:seq concurrent="1" nextAc="seek">
              <p:cTn id="1082" restart="whenNotActive" fill="hold" evtFilter="cancelBubble" nodeType="interactiveSeq">
                <p:stCondLst>
                  <p:cond evt="onClick" delay="0">
                    <p:tgtEl>
                      <p:spTgt spid="9299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3" fill="hold">
                      <p:stCondLst>
                        <p:cond delay="0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6" dur="300" fill="hold"/>
                                        <p:tgtEl>
                                          <p:spTgt spid="9299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7" dur="300" fill="hold"/>
                                        <p:tgtEl>
                                          <p:spTgt spid="9299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3"/>
                  </p:tgtEl>
                </p:cond>
              </p:nextCondLst>
            </p:seq>
            <p:seq concurrent="1" nextAc="seek">
              <p:cTn id="1088" restart="whenNotActive" fill="hold" evtFilter="cancelBubble" nodeType="interactiveSeq">
                <p:stCondLst>
                  <p:cond evt="onClick" delay="0">
                    <p:tgtEl>
                      <p:spTgt spid="9299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9" fill="hold">
                      <p:stCondLst>
                        <p:cond delay="0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2" dur="300" fill="hold"/>
                                        <p:tgtEl>
                                          <p:spTgt spid="929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3" dur="300" fill="hold"/>
                                        <p:tgtEl>
                                          <p:spTgt spid="929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4"/>
                  </p:tgtEl>
                </p:cond>
              </p:nextCondLst>
            </p:seq>
            <p:seq concurrent="1" nextAc="seek">
              <p:cTn id="1094" restart="whenNotActive" fill="hold" evtFilter="cancelBubble" nodeType="interactiveSeq">
                <p:stCondLst>
                  <p:cond evt="onClick" delay="0">
                    <p:tgtEl>
                      <p:spTgt spid="9299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5" fill="hold">
                      <p:stCondLst>
                        <p:cond delay="0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8" dur="300" fill="hold"/>
                                        <p:tgtEl>
                                          <p:spTgt spid="929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9" dur="300" fill="hold"/>
                                        <p:tgtEl>
                                          <p:spTgt spid="929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5"/>
                  </p:tgtEl>
                </p:cond>
              </p:nextCondLst>
            </p:seq>
            <p:seq concurrent="1" nextAc="seek">
              <p:cTn id="1100" restart="whenNotActive" fill="hold" evtFilter="cancelBubble" nodeType="interactiveSeq">
                <p:stCondLst>
                  <p:cond evt="onClick" delay="0">
                    <p:tgtEl>
                      <p:spTgt spid="9299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1" fill="hold">
                      <p:stCondLst>
                        <p:cond delay="0"/>
                      </p:stCondLst>
                      <p:childTnLst>
                        <p:par>
                          <p:cTn id="1102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4" dur="300" fill="hold"/>
                                        <p:tgtEl>
                                          <p:spTgt spid="9299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5" dur="300" fill="hold"/>
                                        <p:tgtEl>
                                          <p:spTgt spid="9299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6"/>
                  </p:tgtEl>
                </p:cond>
              </p:nextCondLst>
            </p:seq>
            <p:seq concurrent="1" nextAc="seek">
              <p:cTn id="1106" restart="whenNotActive" fill="hold" evtFilter="cancelBubble" nodeType="interactiveSeq">
                <p:stCondLst>
                  <p:cond evt="onClick" delay="0">
                    <p:tgtEl>
                      <p:spTgt spid="9299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7" fill="hold">
                      <p:stCondLst>
                        <p:cond delay="0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0" dur="300" fill="hold"/>
                                        <p:tgtEl>
                                          <p:spTgt spid="9299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1" dur="300" fill="hold"/>
                                        <p:tgtEl>
                                          <p:spTgt spid="9299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7"/>
                  </p:tgtEl>
                </p:cond>
              </p:nextCondLst>
            </p:seq>
            <p:seq concurrent="1" nextAc="seek">
              <p:cTn id="1112" restart="whenNotActive" fill="hold" evtFilter="cancelBubble" nodeType="interactiveSeq">
                <p:stCondLst>
                  <p:cond evt="onClick" delay="0">
                    <p:tgtEl>
                      <p:spTgt spid="9299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3" fill="hold">
                      <p:stCondLst>
                        <p:cond delay="0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6" dur="300" fill="hold"/>
                                        <p:tgtEl>
                                          <p:spTgt spid="9299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7" dur="300" fill="hold"/>
                                        <p:tgtEl>
                                          <p:spTgt spid="9299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8"/>
                  </p:tgtEl>
                </p:cond>
              </p:nextCondLst>
            </p:seq>
            <p:seq concurrent="1" nextAc="seek">
              <p:cTn id="1118" restart="whenNotActive" fill="hold" evtFilter="cancelBubble" nodeType="interactiveSeq">
                <p:stCondLst>
                  <p:cond evt="onClick" delay="0">
                    <p:tgtEl>
                      <p:spTgt spid="9299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9" fill="hold">
                      <p:stCondLst>
                        <p:cond delay="0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2" dur="300" fill="hold"/>
                                        <p:tgtEl>
                                          <p:spTgt spid="9299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3" dur="300" fill="hold"/>
                                        <p:tgtEl>
                                          <p:spTgt spid="9299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69"/>
                  </p:tgtEl>
                </p:cond>
              </p:nextCondLst>
            </p:seq>
            <p:seq concurrent="1" nextAc="seek">
              <p:cTn id="1124" restart="whenNotActive" fill="hold" evtFilter="cancelBubble" nodeType="interactiveSeq">
                <p:stCondLst>
                  <p:cond evt="onClick" delay="0">
                    <p:tgtEl>
                      <p:spTgt spid="6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5" fill="hold">
                      <p:stCondLst>
                        <p:cond delay="0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8" dur="300" fill="hold"/>
                                        <p:tgtEl>
                                          <p:spTgt spid="6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9" dur="300" fill="hold"/>
                                        <p:tgtEl>
                                          <p:spTgt spid="6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0" dur="300" fill="hold"/>
                                        <p:tgtEl>
                                          <p:spTgt spid="6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32" dur="300" fill="hold"/>
                                        <p:tgtEl>
                                          <p:spTgt spid="62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3" dur="300" fill="hold"/>
                                        <p:tgtEl>
                                          <p:spTgt spid="62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5" dur="300" fill="hold"/>
                                        <p:tgtEl>
                                          <p:spTgt spid="6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3"/>
                  </p:tgtEl>
                </p:cond>
              </p:nextCondLst>
            </p:seq>
            <p:seq concurrent="1" nextAc="seek">
              <p:cTn id="1136" restart="whenNotActive" fill="hold" evtFilter="cancelBubble" nodeType="interactiveSeq">
                <p:stCondLst>
                  <p:cond evt="onClick" delay="0">
                    <p:tgtEl>
                      <p:spTgt spid="9299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7" fill="hold">
                      <p:stCondLst>
                        <p:cond delay="0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0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2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43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5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6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7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9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0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2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4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5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6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71"/>
                  </p:tgtEl>
                </p:cond>
              </p:nextCondLst>
            </p:seq>
            <p:seq concurrent="1" nextAc="seek">
              <p:cTn id="1157" restart="whenNotActive" fill="hold" evtFilter="cancelBubble" nodeType="interactiveSeq">
                <p:stCondLst>
                  <p:cond evt="onClick" delay="0">
                    <p:tgtEl>
                      <p:spTgt spid="9299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8" fill="hold">
                      <p:stCondLst>
                        <p:cond delay="0"/>
                      </p:stCondLst>
                      <p:childTnLst>
                        <p:par>
                          <p:cTn id="1159" fill="hold">
                            <p:stCondLst>
                              <p:cond delay="0"/>
                            </p:stCondLst>
                            <p:childTnLst>
                              <p:par>
                                <p:cTn id="11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1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2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3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5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6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8" dur="300" fill="hold"/>
                                        <p:tgtEl>
                                          <p:spTgt spid="9299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0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2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73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5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6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7" dur="300" fill="hold"/>
                                        <p:tgtEl>
                                          <p:spTgt spid="929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72"/>
                  </p:tgtEl>
                </p:cond>
              </p:nextCondLst>
            </p:seq>
            <p:seq concurrent="1" nextAc="seek">
              <p:cTn id="1178" restart="whenNotActive" fill="hold" evtFilter="cancelBubble" nodeType="interactiveSeq">
                <p:stCondLst>
                  <p:cond evt="onClick" delay="0">
                    <p:tgtEl>
                      <p:spTgt spid="9299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9" fill="hold">
                      <p:stCondLst>
                        <p:cond delay="0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2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4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85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7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8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9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1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2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4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6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7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8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73"/>
                  </p:tgtEl>
                </p:cond>
              </p:nextCondLst>
            </p:seq>
            <p:seq concurrent="1" nextAc="seek">
              <p:cTn id="1199" restart="whenNotActive" fill="hold" evtFilter="cancelBubble" nodeType="interactiveSeq">
                <p:stCondLst>
                  <p:cond evt="onClick" delay="0">
                    <p:tgtEl>
                      <p:spTgt spid="9299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0" fill="hold">
                      <p:stCondLst>
                        <p:cond delay="0"/>
                      </p:stCondLst>
                      <p:childTnLst>
                        <p:par>
                          <p:cTn id="1201" fill="hold">
                            <p:stCondLst>
                              <p:cond delay="0"/>
                            </p:stCondLst>
                            <p:childTnLst>
                              <p:par>
                                <p:cTn id="12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3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4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5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7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8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0" dur="300" fill="hold"/>
                                        <p:tgtEl>
                                          <p:spTgt spid="9299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2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4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15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7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8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9" dur="300" fill="hold"/>
                                        <p:tgtEl>
                                          <p:spTgt spid="929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74"/>
                  </p:tgtEl>
                </p:cond>
              </p:nextCondLst>
            </p:seq>
            <p:seq concurrent="1" nextAc="seek">
              <p:cTn id="1220" restart="whenNotActive" fill="hold" evtFilter="cancelBubble" nodeType="interactiveSeq">
                <p:stCondLst>
                  <p:cond evt="onClick" delay="0">
                    <p:tgtEl>
                      <p:spTgt spid="9299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1" fill="hold">
                      <p:stCondLst>
                        <p:cond delay="0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4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6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27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9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0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1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3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4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6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8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9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0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75"/>
                  </p:tgtEl>
                </p:cond>
              </p:nextCondLst>
            </p:seq>
            <p:seq concurrent="1" nextAc="seek">
              <p:cTn id="1241" restart="whenNotActive" fill="hold" evtFilter="cancelBubble" nodeType="interactiveSeq">
                <p:stCondLst>
                  <p:cond evt="onClick" delay="0">
                    <p:tgtEl>
                      <p:spTgt spid="9299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2" fill="hold">
                      <p:stCondLst>
                        <p:cond delay="0"/>
                      </p:stCondLst>
                      <p:childTnLst>
                        <p:par>
                          <p:cTn id="1243" fill="hold">
                            <p:stCondLst>
                              <p:cond delay="0"/>
                            </p:stCondLst>
                            <p:childTnLst>
                              <p:par>
                                <p:cTn id="12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5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46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7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9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0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2" dur="300" fill="hold"/>
                                        <p:tgtEl>
                                          <p:spTgt spid="9299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4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6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57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9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0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1" dur="300" fill="hold"/>
                                        <p:tgtEl>
                                          <p:spTgt spid="9299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76"/>
                  </p:tgtEl>
                </p:cond>
              </p:nextCondLst>
            </p:seq>
            <p:seq concurrent="1" nextAc="seek">
              <p:cTn id="1262" restart="whenNotActive" fill="hold" evtFilter="cancelBubble" nodeType="interactiveSeq">
                <p:stCondLst>
                  <p:cond evt="onClick" delay="0">
                    <p:tgtEl>
                      <p:spTgt spid="9299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3" fill="hold">
                      <p:stCondLst>
                        <p:cond delay="0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6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8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69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1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2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3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5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6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8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0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1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2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77"/>
                  </p:tgtEl>
                </p:cond>
              </p:nextCondLst>
            </p:seq>
            <p:seq concurrent="1" nextAc="seek">
              <p:cTn id="1283" restart="whenNotActive" fill="hold" evtFilter="cancelBubble" nodeType="interactiveSeq">
                <p:stCondLst>
                  <p:cond evt="onClick" delay="0">
                    <p:tgtEl>
                      <p:spTgt spid="9299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4" fill="hold">
                      <p:stCondLst>
                        <p:cond delay="0"/>
                      </p:stCondLst>
                      <p:childTnLst>
                        <p:par>
                          <p:cTn id="1285" fill="hold">
                            <p:stCondLst>
                              <p:cond delay="0"/>
                            </p:stCondLst>
                            <p:childTnLst>
                              <p:par>
                                <p:cTn id="12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7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8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9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1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2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4" dur="300" fill="hold"/>
                                        <p:tgtEl>
                                          <p:spTgt spid="9299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6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8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99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1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2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3" dur="300" fill="hold"/>
                                        <p:tgtEl>
                                          <p:spTgt spid="9299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78"/>
                  </p:tgtEl>
                </p:cond>
              </p:nextCondLst>
            </p:seq>
            <p:seq concurrent="1" nextAc="seek">
              <p:cTn id="1304" restart="whenNotActive" fill="hold" evtFilter="cancelBubble" nodeType="interactiveSeq">
                <p:stCondLst>
                  <p:cond evt="onClick" delay="0">
                    <p:tgtEl>
                      <p:spTgt spid="9299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5" fill="hold">
                      <p:stCondLst>
                        <p:cond delay="0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8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0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11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3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4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5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7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8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0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2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3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4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79"/>
                  </p:tgtEl>
                </p:cond>
              </p:nextCondLst>
            </p:seq>
            <p:seq concurrent="1" nextAc="seek">
              <p:cTn id="1325" restart="whenNotActive" fill="hold" evtFilter="cancelBubble" nodeType="interactiveSeq">
                <p:stCondLst>
                  <p:cond evt="onClick" delay="0">
                    <p:tgtEl>
                      <p:spTgt spid="9299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6" fill="hold">
                      <p:stCondLst>
                        <p:cond delay="0"/>
                      </p:stCondLst>
                      <p:childTnLst>
                        <p:par>
                          <p:cTn id="1327" fill="hold">
                            <p:stCondLst>
                              <p:cond delay="0"/>
                            </p:stCondLst>
                            <p:childTnLst>
                              <p:par>
                                <p:cTn id="13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9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0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1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3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4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6" dur="300" fill="hold"/>
                                        <p:tgtEl>
                                          <p:spTgt spid="9299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8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0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41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3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4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5" dur="300" fill="hold"/>
                                        <p:tgtEl>
                                          <p:spTgt spid="9299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80"/>
                  </p:tgtEl>
                </p:cond>
              </p:nextCondLst>
            </p:seq>
            <p:seq concurrent="1" nextAc="seek">
              <p:cTn id="1346" restart="whenNotActive" fill="hold" evtFilter="cancelBubble" nodeType="interactiveSeq">
                <p:stCondLst>
                  <p:cond evt="onClick" delay="0">
                    <p:tgtEl>
                      <p:spTgt spid="9299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7" fill="hold">
                      <p:stCondLst>
                        <p:cond delay="0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0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2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53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5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6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7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9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0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2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4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5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6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81"/>
                  </p:tgtEl>
                </p:cond>
              </p:nextCondLst>
            </p:seq>
            <p:seq concurrent="1" nextAc="seek">
              <p:cTn id="1367" restart="whenNotActive" fill="hold" evtFilter="cancelBubble" nodeType="interactiveSeq">
                <p:stCondLst>
                  <p:cond evt="onClick" delay="0">
                    <p:tgtEl>
                      <p:spTgt spid="9299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8" fill="hold">
                      <p:stCondLst>
                        <p:cond delay="0"/>
                      </p:stCondLst>
                      <p:childTnLst>
                        <p:par>
                          <p:cTn id="1369" fill="hold">
                            <p:stCondLst>
                              <p:cond delay="0"/>
                            </p:stCondLst>
                            <p:childTnLst>
                              <p:par>
                                <p:cTn id="13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1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2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3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5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6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8" dur="300" fill="hold"/>
                                        <p:tgtEl>
                                          <p:spTgt spid="929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0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2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83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5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6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7" dur="300" fill="hold"/>
                                        <p:tgtEl>
                                          <p:spTgt spid="929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82"/>
                  </p:tgtEl>
                </p:cond>
              </p:nextCondLst>
            </p:seq>
            <p:seq concurrent="1" nextAc="seek">
              <p:cTn id="1388" restart="whenNotActive" fill="hold" evtFilter="cancelBubble" nodeType="interactiveSeq">
                <p:stCondLst>
                  <p:cond evt="onClick" delay="0">
                    <p:tgtEl>
                      <p:spTgt spid="930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9" fill="hold">
                      <p:stCondLst>
                        <p:cond delay="0"/>
                      </p:stCondLst>
                      <p:childTnLst>
                        <p:par>
                          <p:cTn id="1390" fill="hold">
                            <p:stCondLst>
                              <p:cond delay="0"/>
                            </p:stCondLst>
                            <p:childTnLst>
                              <p:par>
                                <p:cTn id="13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2" dur="300" fill="hold"/>
                                        <p:tgtEl>
                                          <p:spTgt spid="930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3" dur="300" fill="hold"/>
                                        <p:tgtEl>
                                          <p:spTgt spid="930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4" dur="300" fill="hold"/>
                                        <p:tgtEl>
                                          <p:spTgt spid="9300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6" dur="300" fill="hold"/>
                                        <p:tgtEl>
                                          <p:spTgt spid="9300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7" dur="300" fill="hold"/>
                                        <p:tgtEl>
                                          <p:spTgt spid="9300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9" dur="300" fill="hold"/>
                                        <p:tgtEl>
                                          <p:spTgt spid="9300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09"/>
                  </p:tgtEl>
                </p:cond>
              </p:nextCondLst>
            </p:seq>
            <p:seq concurrent="1" nextAc="seek">
              <p:cTn id="1400" restart="whenNotActive" fill="hold" evtFilter="cancelBubble" nodeType="interactiveSeq">
                <p:stCondLst>
                  <p:cond evt="onClick" delay="0">
                    <p:tgtEl>
                      <p:spTgt spid="930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1" fill="hold">
                      <p:stCondLst>
                        <p:cond delay="0"/>
                      </p:stCondLst>
                      <p:childTnLst>
                        <p:par>
                          <p:cTn id="1402" fill="hold">
                            <p:stCondLst>
                              <p:cond delay="0"/>
                            </p:stCondLst>
                            <p:childTnLst>
                              <p:par>
                                <p:cTn id="1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4" dur="300" fill="hold"/>
                                        <p:tgtEl>
                                          <p:spTgt spid="9300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5" dur="300" fill="hold"/>
                                        <p:tgtEl>
                                          <p:spTgt spid="9300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0"/>
                  </p:tgtEl>
                </p:cond>
              </p:nextCondLst>
            </p:seq>
            <p:seq concurrent="1" nextAc="seek">
              <p:cTn id="1406" restart="whenNotActive" fill="hold" evtFilter="cancelBubble" nodeType="interactiveSeq">
                <p:stCondLst>
                  <p:cond evt="onClick" delay="0">
                    <p:tgtEl>
                      <p:spTgt spid="930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7" fill="hold">
                      <p:stCondLst>
                        <p:cond delay="0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0" dur="300" fill="hold"/>
                                        <p:tgtEl>
                                          <p:spTgt spid="930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1" dur="300" fill="hold"/>
                                        <p:tgtEl>
                                          <p:spTgt spid="930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2" dur="300" fill="hold"/>
                                        <p:tgtEl>
                                          <p:spTgt spid="9300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4" dur="300" fill="hold"/>
                                        <p:tgtEl>
                                          <p:spTgt spid="930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6" dur="300" fill="hold"/>
                                        <p:tgtEl>
                                          <p:spTgt spid="9300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7" dur="300" fill="hold"/>
                                        <p:tgtEl>
                                          <p:spTgt spid="9300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1"/>
                  </p:tgtEl>
                </p:cond>
              </p:nextCondLst>
            </p:seq>
            <p:seq concurrent="1" nextAc="seek">
              <p:cTn id="1418" restart="whenNotActive" fill="hold" evtFilter="cancelBubble" nodeType="interactiveSeq">
                <p:stCondLst>
                  <p:cond evt="onClick" delay="0">
                    <p:tgtEl>
                      <p:spTgt spid="9300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9" fill="hold">
                      <p:stCondLst>
                        <p:cond delay="0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2" dur="300" fill="hold"/>
                                        <p:tgtEl>
                                          <p:spTgt spid="930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3" dur="300" fill="hold"/>
                                        <p:tgtEl>
                                          <p:spTgt spid="930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4" dur="300" fill="hold"/>
                                        <p:tgtEl>
                                          <p:spTgt spid="9300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6" dur="300" fill="hold"/>
                                        <p:tgtEl>
                                          <p:spTgt spid="930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8" dur="300" fill="hold"/>
                                        <p:tgtEl>
                                          <p:spTgt spid="9300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9" dur="300" fill="hold"/>
                                        <p:tgtEl>
                                          <p:spTgt spid="9300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2"/>
                  </p:tgtEl>
                </p:cond>
              </p:nextCondLst>
            </p:seq>
            <p:seq concurrent="1" nextAc="seek">
              <p:cTn id="1430" restart="whenNotActive" fill="hold" evtFilter="cancelBubble" nodeType="interactiveSeq">
                <p:stCondLst>
                  <p:cond evt="onClick" delay="0">
                    <p:tgtEl>
                      <p:spTgt spid="9300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1" fill="hold">
                      <p:stCondLst>
                        <p:cond delay="0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4" dur="300" fill="hold"/>
                                        <p:tgtEl>
                                          <p:spTgt spid="930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5" dur="300" fill="hold"/>
                                        <p:tgtEl>
                                          <p:spTgt spid="930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3"/>
                  </p:tgtEl>
                </p:cond>
              </p:nextCondLst>
            </p:seq>
            <p:seq concurrent="1" nextAc="seek">
              <p:cTn id="1436" restart="whenNotActive" fill="hold" evtFilter="cancelBubble" nodeType="interactiveSeq">
                <p:stCondLst>
                  <p:cond evt="onClick" delay="0">
                    <p:tgtEl>
                      <p:spTgt spid="9300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7" fill="hold">
                      <p:stCondLst>
                        <p:cond delay="0"/>
                      </p:stCondLst>
                      <p:childTnLst>
                        <p:par>
                          <p:cTn id="1438" fill="hold">
                            <p:stCondLst>
                              <p:cond delay="0"/>
                            </p:stCondLst>
                            <p:childTnLst>
                              <p:par>
                                <p:cTn id="14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0" dur="300" fill="hold"/>
                                        <p:tgtEl>
                                          <p:spTgt spid="930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1" dur="300" fill="hold"/>
                                        <p:tgtEl>
                                          <p:spTgt spid="930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4"/>
                  </p:tgtEl>
                </p:cond>
              </p:nextCondLst>
            </p:seq>
            <p:seq concurrent="1" nextAc="seek">
              <p:cTn id="1442" restart="whenNotActive" fill="hold" evtFilter="cancelBubble" nodeType="interactiveSeq">
                <p:stCondLst>
                  <p:cond evt="onClick" delay="0">
                    <p:tgtEl>
                      <p:spTgt spid="9300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3" fill="hold">
                      <p:stCondLst>
                        <p:cond delay="0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6" dur="300" fill="hold"/>
                                        <p:tgtEl>
                                          <p:spTgt spid="930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7" dur="300" fill="hold"/>
                                        <p:tgtEl>
                                          <p:spTgt spid="930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5"/>
                  </p:tgtEl>
                </p:cond>
              </p:nextCondLst>
            </p:seq>
            <p:seq concurrent="1" nextAc="seek">
              <p:cTn id="1448" restart="whenNotActive" fill="hold" evtFilter="cancelBubble" nodeType="interactiveSeq">
                <p:stCondLst>
                  <p:cond evt="onClick" delay="0">
                    <p:tgtEl>
                      <p:spTgt spid="9300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9" fill="hold">
                      <p:stCondLst>
                        <p:cond delay="0"/>
                      </p:stCondLst>
                      <p:childTnLst>
                        <p:par>
                          <p:cTn id="1450" fill="hold">
                            <p:stCondLst>
                              <p:cond delay="0"/>
                            </p:stCondLst>
                            <p:childTnLst>
                              <p:par>
                                <p:cTn id="1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2" dur="300" fill="hold"/>
                                        <p:tgtEl>
                                          <p:spTgt spid="9300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3" dur="300" fill="hold"/>
                                        <p:tgtEl>
                                          <p:spTgt spid="9300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6"/>
                  </p:tgtEl>
                </p:cond>
              </p:nextCondLst>
            </p:seq>
            <p:seq concurrent="1" nextAc="seek">
              <p:cTn id="1454" restart="whenNotActive" fill="hold" evtFilter="cancelBubble" nodeType="interactiveSeq">
                <p:stCondLst>
                  <p:cond evt="onClick" delay="0">
                    <p:tgtEl>
                      <p:spTgt spid="9300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5" fill="hold">
                      <p:stCondLst>
                        <p:cond delay="0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8" dur="300" fill="hold"/>
                                        <p:tgtEl>
                                          <p:spTgt spid="9300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9" dur="300" fill="hold"/>
                                        <p:tgtEl>
                                          <p:spTgt spid="9300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7"/>
                  </p:tgtEl>
                </p:cond>
              </p:nextCondLst>
            </p:seq>
            <p:seq concurrent="1" nextAc="seek">
              <p:cTn id="1460" restart="whenNotActive" fill="hold" evtFilter="cancelBubble" nodeType="interactiveSeq">
                <p:stCondLst>
                  <p:cond evt="onClick" delay="0">
                    <p:tgtEl>
                      <p:spTgt spid="9300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1" fill="hold">
                      <p:stCondLst>
                        <p:cond delay="0"/>
                      </p:stCondLst>
                      <p:childTnLst>
                        <p:par>
                          <p:cTn id="1462" fill="hold">
                            <p:stCondLst>
                              <p:cond delay="0"/>
                            </p:stCondLst>
                            <p:childTnLst>
                              <p:par>
                                <p:cTn id="14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4" dur="300" fill="hold"/>
                                        <p:tgtEl>
                                          <p:spTgt spid="930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5" dur="300" fill="hold"/>
                                        <p:tgtEl>
                                          <p:spTgt spid="930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8"/>
                  </p:tgtEl>
                </p:cond>
              </p:nextCondLst>
            </p:seq>
            <p:seq concurrent="1" nextAc="seek">
              <p:cTn id="1466" restart="whenNotActive" fill="hold" evtFilter="cancelBubble" nodeType="interactiveSeq">
                <p:stCondLst>
                  <p:cond evt="onClick" delay="0">
                    <p:tgtEl>
                      <p:spTgt spid="9300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7" fill="hold">
                      <p:stCondLst>
                        <p:cond delay="0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0" dur="300" fill="hold"/>
                                        <p:tgtEl>
                                          <p:spTgt spid="9300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1" dur="300" fill="hold"/>
                                        <p:tgtEl>
                                          <p:spTgt spid="9300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19"/>
                  </p:tgtEl>
                </p:cond>
              </p:nextCondLst>
            </p:seq>
            <p:seq concurrent="1" nextAc="seek">
              <p:cTn id="1472" restart="whenNotActive" fill="hold" evtFilter="cancelBubble" nodeType="interactiveSeq">
                <p:stCondLst>
                  <p:cond evt="onClick" delay="0">
                    <p:tgtEl>
                      <p:spTgt spid="930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3" fill="hold">
                      <p:stCondLst>
                        <p:cond delay="0"/>
                      </p:stCondLst>
                      <p:childTnLst>
                        <p:par>
                          <p:cTn id="1474" fill="hold">
                            <p:stCondLst>
                              <p:cond delay="0"/>
                            </p:stCondLst>
                            <p:childTnLst>
                              <p:par>
                                <p:cTn id="1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6" dur="300" fill="hold"/>
                                        <p:tgtEl>
                                          <p:spTgt spid="930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7" dur="300" fill="hold"/>
                                        <p:tgtEl>
                                          <p:spTgt spid="930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20"/>
                  </p:tgtEl>
                </p:cond>
              </p:nextCondLst>
            </p:seq>
            <p:seq concurrent="1" nextAc="seek">
              <p:cTn id="1478" restart="whenNotActive" fill="hold" evtFilter="cancelBubble" nodeType="interactiveSeq">
                <p:stCondLst>
                  <p:cond evt="onClick" delay="0">
                    <p:tgtEl>
                      <p:spTgt spid="930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9" fill="hold">
                      <p:stCondLst>
                        <p:cond delay="0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2" dur="300" fill="hold"/>
                                        <p:tgtEl>
                                          <p:spTgt spid="930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3" dur="300" fill="hold"/>
                                        <p:tgtEl>
                                          <p:spTgt spid="930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21"/>
                  </p:tgtEl>
                </p:cond>
              </p:nextCondLst>
            </p:seq>
            <p:seq concurrent="1" nextAc="seek">
              <p:cTn id="1484" restart="whenNotActive" fill="hold" evtFilter="cancelBubble" nodeType="interactiveSeq">
                <p:stCondLst>
                  <p:cond evt="onClick" delay="0">
                    <p:tgtEl>
                      <p:spTgt spid="930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5" fill="hold">
                      <p:stCondLst>
                        <p:cond delay="0"/>
                      </p:stCondLst>
                      <p:childTnLst>
                        <p:par>
                          <p:cTn id="1486" fill="hold">
                            <p:stCondLst>
                              <p:cond delay="0"/>
                            </p:stCondLst>
                            <p:childTnLst>
                              <p:par>
                                <p:cTn id="1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8" dur="300" fill="hold"/>
                                        <p:tgtEl>
                                          <p:spTgt spid="930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9" dur="300" fill="hold"/>
                                        <p:tgtEl>
                                          <p:spTgt spid="930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22"/>
                  </p:tgtEl>
                </p:cond>
              </p:nextCondLst>
            </p:seq>
            <p:seq concurrent="1" nextAc="seek">
              <p:cTn id="1490" restart="whenNotActive" fill="hold" evtFilter="cancelBubble" nodeType="interactiveSeq">
                <p:stCondLst>
                  <p:cond evt="onClick" delay="0">
                    <p:tgtEl>
                      <p:spTgt spid="62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1" fill="hold">
                      <p:stCondLst>
                        <p:cond delay="0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4" dur="300" fill="hold"/>
                                        <p:tgtEl>
                                          <p:spTgt spid="6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95" dur="300" fill="hold"/>
                                        <p:tgtEl>
                                          <p:spTgt spid="6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6" dur="300" fill="hold"/>
                                        <p:tgtEl>
                                          <p:spTgt spid="6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98" dur="300" fill="hold"/>
                                        <p:tgtEl>
                                          <p:spTgt spid="6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9" dur="300" fill="hold"/>
                                        <p:tgtEl>
                                          <p:spTgt spid="6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1" dur="300" fill="hold"/>
                                        <p:tgtEl>
                                          <p:spTgt spid="6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80"/>
                  </p:tgtEl>
                </p:cond>
              </p:nextCondLst>
            </p:seq>
            <p:seq concurrent="1" nextAc="seek">
              <p:cTn id="1502" restart="whenNotActive" fill="hold" evtFilter="cancelBubble" nodeType="interactiveSeq">
                <p:stCondLst>
                  <p:cond evt="onClick" delay="0">
                    <p:tgtEl>
                      <p:spTgt spid="930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3" fill="hold">
                      <p:stCondLst>
                        <p:cond delay="0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6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8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09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1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2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3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5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6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8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0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21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2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24"/>
                  </p:tgtEl>
                </p:cond>
              </p:nextCondLst>
            </p:seq>
            <p:seq concurrent="1" nextAc="seek">
              <p:cTn id="1523" restart="whenNotActive" fill="hold" evtFilter="cancelBubble" nodeType="interactiveSeq">
                <p:stCondLst>
                  <p:cond evt="onClick" delay="0">
                    <p:tgtEl>
                      <p:spTgt spid="930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4" fill="hold">
                      <p:stCondLst>
                        <p:cond delay="0"/>
                      </p:stCondLst>
                      <p:childTnLst>
                        <p:par>
                          <p:cTn id="1525" fill="hold">
                            <p:stCondLst>
                              <p:cond delay="0"/>
                            </p:stCondLst>
                            <p:childTnLst>
                              <p:par>
                                <p:cTn id="15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7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28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9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1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2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4" dur="300" fill="hold"/>
                                        <p:tgtEl>
                                          <p:spTgt spid="930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6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8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39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1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2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3" dur="300" fill="hold"/>
                                        <p:tgtEl>
                                          <p:spTgt spid="9300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25"/>
                  </p:tgtEl>
                </p:cond>
              </p:nextCondLst>
            </p:seq>
            <p:seq concurrent="1" nextAc="seek">
              <p:cTn id="1544" restart="whenNotActive" fill="hold" evtFilter="cancelBubble" nodeType="interactiveSeq">
                <p:stCondLst>
                  <p:cond evt="onClick" delay="0">
                    <p:tgtEl>
                      <p:spTgt spid="930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5" fill="hold">
                      <p:stCondLst>
                        <p:cond delay="0"/>
                      </p:stCondLst>
                      <p:childTnLst>
                        <p:par>
                          <p:cTn id="1546" fill="hold">
                            <p:stCondLst>
                              <p:cond delay="0"/>
                            </p:stCondLst>
                            <p:childTnLst>
                              <p:par>
                                <p:cTn id="154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8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0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51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3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4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5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7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8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0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2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3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4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26"/>
                  </p:tgtEl>
                </p:cond>
              </p:nextCondLst>
            </p:seq>
            <p:seq concurrent="1" nextAc="seek">
              <p:cTn id="1565" restart="whenNotActive" fill="hold" evtFilter="cancelBubble" nodeType="interactiveSeq">
                <p:stCondLst>
                  <p:cond evt="onClick" delay="0">
                    <p:tgtEl>
                      <p:spTgt spid="9300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6" fill="hold">
                      <p:stCondLst>
                        <p:cond delay="0"/>
                      </p:stCondLst>
                      <p:childTnLst>
                        <p:par>
                          <p:cTn id="1567" fill="hold">
                            <p:stCondLst>
                              <p:cond delay="0"/>
                            </p:stCondLst>
                            <p:childTnLst>
                              <p:par>
                                <p:cTn id="15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9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0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1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3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4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6" dur="300" fill="hold"/>
                                        <p:tgtEl>
                                          <p:spTgt spid="930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8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0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81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3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4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5" dur="300" fill="hold"/>
                                        <p:tgtEl>
                                          <p:spTgt spid="930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27"/>
                  </p:tgtEl>
                </p:cond>
              </p:nextCondLst>
            </p:seq>
            <p:seq concurrent="1" nextAc="seek">
              <p:cTn id="1586" restart="whenNotActive" fill="hold" evtFilter="cancelBubble" nodeType="interactiveSeq">
                <p:stCondLst>
                  <p:cond evt="onClick" delay="0">
                    <p:tgtEl>
                      <p:spTgt spid="9300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7" fill="hold">
                      <p:stCondLst>
                        <p:cond delay="0"/>
                      </p:stCondLst>
                      <p:childTnLst>
                        <p:par>
                          <p:cTn id="1588" fill="hold">
                            <p:stCondLst>
                              <p:cond delay="0"/>
                            </p:stCondLst>
                            <p:childTnLst>
                              <p:par>
                                <p:cTn id="15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0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2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93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5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6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7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9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0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2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4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05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6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28"/>
                  </p:tgtEl>
                </p:cond>
              </p:nextCondLst>
            </p:seq>
            <p:seq concurrent="1" nextAc="seek">
              <p:cTn id="1607" restart="whenNotActive" fill="hold" evtFilter="cancelBubble" nodeType="interactiveSeq">
                <p:stCondLst>
                  <p:cond evt="onClick" delay="0">
                    <p:tgtEl>
                      <p:spTgt spid="9300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8" fill="hold">
                      <p:stCondLst>
                        <p:cond delay="0"/>
                      </p:stCondLst>
                      <p:childTnLst>
                        <p:par>
                          <p:cTn id="1609" fill="hold">
                            <p:stCondLst>
                              <p:cond delay="0"/>
                            </p:stCondLst>
                            <p:childTnLst>
                              <p:par>
                                <p:cTn id="16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1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2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3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5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6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8" dur="300" fill="hold"/>
                                        <p:tgtEl>
                                          <p:spTgt spid="9300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0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2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23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5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6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7" dur="300" fill="hold"/>
                                        <p:tgtEl>
                                          <p:spTgt spid="9300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29"/>
                  </p:tgtEl>
                </p:cond>
              </p:nextCondLst>
            </p:seq>
            <p:seq concurrent="1" nextAc="seek">
              <p:cTn id="1628" restart="whenNotActive" fill="hold" evtFilter="cancelBubble" nodeType="interactiveSeq">
                <p:stCondLst>
                  <p:cond evt="onClick" delay="0">
                    <p:tgtEl>
                      <p:spTgt spid="9300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9" fill="hold">
                      <p:stCondLst>
                        <p:cond delay="0"/>
                      </p:stCondLst>
                      <p:childTnLst>
                        <p:par>
                          <p:cTn id="1630" fill="hold">
                            <p:stCondLst>
                              <p:cond delay="0"/>
                            </p:stCondLst>
                            <p:childTnLst>
                              <p:par>
                                <p:cTn id="163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2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4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35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7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8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9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1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2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4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6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47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8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0"/>
                  </p:tgtEl>
                </p:cond>
              </p:nextCondLst>
            </p:seq>
            <p:seq concurrent="1" nextAc="seek">
              <p:cTn id="1649" restart="whenNotActive" fill="hold" evtFilter="cancelBubble" nodeType="interactiveSeq">
                <p:stCondLst>
                  <p:cond evt="onClick" delay="0">
                    <p:tgtEl>
                      <p:spTgt spid="9300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0" fill="hold">
                      <p:stCondLst>
                        <p:cond delay="0"/>
                      </p:stCondLst>
                      <p:childTnLst>
                        <p:par>
                          <p:cTn id="1651" fill="hold">
                            <p:stCondLst>
                              <p:cond delay="0"/>
                            </p:stCondLst>
                            <p:childTnLst>
                              <p:par>
                                <p:cTn id="16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3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54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5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7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8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0" dur="300" fill="hold"/>
                                        <p:tgtEl>
                                          <p:spTgt spid="9300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2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4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65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7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8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9" dur="300" fill="hold"/>
                                        <p:tgtEl>
                                          <p:spTgt spid="930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1"/>
                  </p:tgtEl>
                </p:cond>
              </p:nextCondLst>
            </p:seq>
            <p:seq concurrent="1" nextAc="seek">
              <p:cTn id="1670" restart="whenNotActive" fill="hold" evtFilter="cancelBubble" nodeType="interactiveSeq">
                <p:stCondLst>
                  <p:cond evt="onClick" delay="0">
                    <p:tgtEl>
                      <p:spTgt spid="9300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1" fill="hold">
                      <p:stCondLst>
                        <p:cond delay="0"/>
                      </p:stCondLst>
                      <p:childTnLst>
                        <p:par>
                          <p:cTn id="1672" fill="hold">
                            <p:stCondLst>
                              <p:cond delay="0"/>
                            </p:stCondLst>
                            <p:childTnLst>
                              <p:par>
                                <p:cTn id="16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4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6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77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9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0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1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3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4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6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8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9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0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2"/>
                  </p:tgtEl>
                </p:cond>
              </p:nextCondLst>
            </p:seq>
            <p:seq concurrent="1" nextAc="seek">
              <p:cTn id="1691" restart="whenNotActive" fill="hold" evtFilter="cancelBubble" nodeType="interactiveSeq">
                <p:stCondLst>
                  <p:cond evt="onClick" delay="0">
                    <p:tgtEl>
                      <p:spTgt spid="9300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2" fill="hold">
                      <p:stCondLst>
                        <p:cond delay="0"/>
                      </p:stCondLst>
                      <p:childTnLst>
                        <p:par>
                          <p:cTn id="1693" fill="hold">
                            <p:stCondLst>
                              <p:cond delay="0"/>
                            </p:stCondLst>
                            <p:childTnLst>
                              <p:par>
                                <p:cTn id="16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5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6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7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9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0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2" dur="300" fill="hold"/>
                                        <p:tgtEl>
                                          <p:spTgt spid="9300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4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6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07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9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0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1" dur="300" fill="hold"/>
                                        <p:tgtEl>
                                          <p:spTgt spid="930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3"/>
                  </p:tgtEl>
                </p:cond>
              </p:nextCondLst>
            </p:seq>
            <p:seq concurrent="1" nextAc="seek">
              <p:cTn id="1712" restart="whenNotActive" fill="hold" evtFilter="cancelBubble" nodeType="interactiveSeq">
                <p:stCondLst>
                  <p:cond evt="onClick" delay="0">
                    <p:tgtEl>
                      <p:spTgt spid="930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3" fill="hold">
                      <p:stCondLst>
                        <p:cond delay="0"/>
                      </p:stCondLst>
                      <p:childTnLst>
                        <p:par>
                          <p:cTn id="1714" fill="hold">
                            <p:stCondLst>
                              <p:cond delay="0"/>
                            </p:stCondLst>
                            <p:childTnLst>
                              <p:par>
                                <p:cTn id="171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6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8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19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1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2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3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5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6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8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0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31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2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4"/>
                  </p:tgtEl>
                </p:cond>
              </p:nextCondLst>
            </p:seq>
            <p:seq concurrent="1" nextAc="seek">
              <p:cTn id="1733" restart="whenNotActive" fill="hold" evtFilter="cancelBubble" nodeType="interactiveSeq">
                <p:stCondLst>
                  <p:cond evt="onClick" delay="0">
                    <p:tgtEl>
                      <p:spTgt spid="930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4" fill="hold">
                      <p:stCondLst>
                        <p:cond delay="0"/>
                      </p:stCondLst>
                      <p:childTnLst>
                        <p:par>
                          <p:cTn id="1735" fill="hold">
                            <p:stCondLst>
                              <p:cond delay="0"/>
                            </p:stCondLst>
                            <p:childTnLst>
                              <p:par>
                                <p:cTn id="17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7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38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9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1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2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4" dur="300" fill="hold"/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6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8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49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1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2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3" dur="300" fill="hold"/>
                                        <p:tgtEl>
                                          <p:spTgt spid="930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5"/>
                  </p:tgtEl>
                </p:cond>
              </p:nextCondLst>
            </p:seq>
            <p:seq concurrent="1" nextAc="seek">
              <p:cTn id="1754" restart="whenNotActive" fill="hold" evtFilter="cancelBubble" nodeType="interactiveSeq">
                <p:stCondLst>
                  <p:cond evt="onClick" delay="0">
                    <p:tgtEl>
                      <p:spTgt spid="930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5" fill="hold">
                      <p:stCondLst>
                        <p:cond delay="0"/>
                      </p:stCondLst>
                      <p:childTnLst>
                        <p:par>
                          <p:cTn id="1756" fill="hold">
                            <p:stCondLst>
                              <p:cond delay="0"/>
                            </p:stCondLst>
                            <p:childTnLst>
                              <p:par>
                                <p:cTn id="17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8" dur="300" fill="hold"/>
                                        <p:tgtEl>
                                          <p:spTgt spid="9300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0" dur="300" fill="hold"/>
                                        <p:tgtEl>
                                          <p:spTgt spid="9300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1" dur="300" fill="hold"/>
                                        <p:tgtEl>
                                          <p:spTgt spid="9300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6"/>
                  </p:tgtEl>
                </p:cond>
              </p:nextCondLst>
            </p:seq>
            <p:seq concurrent="1" nextAc="seek">
              <p:cTn id="1762" restart="whenNotActive" fill="hold" evtFilter="cancelBubble" nodeType="interactiveSeq">
                <p:stCondLst>
                  <p:cond evt="onClick" delay="0">
                    <p:tgtEl>
                      <p:spTgt spid="930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3" fill="hold">
                      <p:stCondLst>
                        <p:cond delay="0"/>
                      </p:stCondLst>
                      <p:childTnLst>
                        <p:par>
                          <p:cTn id="1764" fill="hold">
                            <p:stCondLst>
                              <p:cond delay="0"/>
                            </p:stCondLst>
                            <p:childTnLst>
                              <p:par>
                                <p:cTn id="17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6" dur="300" fill="hold"/>
                                        <p:tgtEl>
                                          <p:spTgt spid="9300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8" dur="300" fill="hold"/>
                                        <p:tgtEl>
                                          <p:spTgt spid="9300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9" dur="300" fill="hold"/>
                                        <p:tgtEl>
                                          <p:spTgt spid="9300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7"/>
                  </p:tgtEl>
                </p:cond>
              </p:nextCondLst>
            </p:seq>
            <p:seq concurrent="1" nextAc="seek">
              <p:cTn id="1770" restart="whenNotActive" fill="hold" evtFilter="cancelBubble" nodeType="interactiveSeq">
                <p:stCondLst>
                  <p:cond evt="onClick" delay="0">
                    <p:tgtEl>
                      <p:spTgt spid="930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1" fill="hold">
                      <p:stCondLst>
                        <p:cond delay="0"/>
                      </p:stCondLst>
                      <p:childTnLst>
                        <p:par>
                          <p:cTn id="1772" fill="hold">
                            <p:stCondLst>
                              <p:cond delay="0"/>
                            </p:stCondLst>
                            <p:childTnLst>
                              <p:par>
                                <p:cTn id="17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4" dur="300" fill="hold"/>
                                        <p:tgtEl>
                                          <p:spTgt spid="930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6" dur="300" fill="hold"/>
                                        <p:tgtEl>
                                          <p:spTgt spid="9300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7" dur="300" fill="hold"/>
                                        <p:tgtEl>
                                          <p:spTgt spid="9300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8"/>
                  </p:tgtEl>
                </p:cond>
              </p:nextCondLst>
            </p:seq>
            <p:seq concurrent="1" nextAc="seek">
              <p:cTn id="1778" restart="whenNotActive" fill="hold" evtFilter="cancelBubble" nodeType="interactiveSeq">
                <p:stCondLst>
                  <p:cond evt="onClick" delay="0">
                    <p:tgtEl>
                      <p:spTgt spid="930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9" fill="hold">
                      <p:stCondLst>
                        <p:cond delay="0"/>
                      </p:stCondLst>
                      <p:childTnLst>
                        <p:par>
                          <p:cTn id="1780" fill="hold">
                            <p:stCondLst>
                              <p:cond delay="0"/>
                            </p:stCondLst>
                            <p:childTnLst>
                              <p:par>
                                <p:cTn id="17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2" dur="300" fill="hold"/>
                                        <p:tgtEl>
                                          <p:spTgt spid="9300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4" dur="300" fill="hold"/>
                                        <p:tgtEl>
                                          <p:spTgt spid="9300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5" dur="300" fill="hold"/>
                                        <p:tgtEl>
                                          <p:spTgt spid="9300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039"/>
                  </p:tgtEl>
                </p:cond>
              </p:nextCondLst>
            </p:seq>
          </p:childTnLst>
        </p:cTn>
      </p:par>
    </p:tnLst>
    <p:bldLst>
      <p:bldP spid="929797" grpId="0" bldLvl="0" animBg="1"/>
      <p:bldP spid="929798" grpId="0" bldLvl="0" animBg="1"/>
      <p:bldP spid="929800" grpId="0" bldLvl="0" animBg="1"/>
      <p:bldP spid="929801" grpId="0" bldLvl="0" animBg="1"/>
      <p:bldP spid="929802" grpId="0" bldLvl="0" animBg="1"/>
      <p:bldP spid="929803" grpId="0" bldLvl="0" animBg="1"/>
      <p:bldP spid="929804" grpId="0" bldLvl="0" animBg="1"/>
      <p:bldP spid="929805" grpId="0" bldLvl="0" animBg="1"/>
      <p:bldP spid="6166" grpId="0" bldLvl="0" animBg="1"/>
      <p:bldP spid="929818" grpId="0" bldLvl="0" animBg="1"/>
      <p:bldP spid="929820" grpId="0" bldLvl="0" animBg="1"/>
      <p:bldP spid="929821" grpId="0" bldLvl="0" animBg="1"/>
      <p:bldP spid="929822" grpId="0" bldLvl="0" animBg="1"/>
      <p:bldP spid="929823" grpId="0" bldLvl="0" animBg="1"/>
      <p:bldP spid="929824" grpId="0" bldLvl="0" animBg="1"/>
      <p:bldP spid="929825" grpId="0" bldLvl="0" animBg="1"/>
      <p:bldP spid="6185" grpId="0" bldLvl="0" animBg="1"/>
      <p:bldP spid="929864" grpId="0" bldLvl="0" animBg="1"/>
      <p:bldP spid="929897" grpId="0" bldLvl="0" animBg="1"/>
      <p:bldP spid="929897" grpId="1" bldLvl="0" animBg="1"/>
      <p:bldP spid="929902" grpId="0" bldLvl="0" animBg="1"/>
      <p:bldP spid="929903" grpId="0" bldLvl="0" animBg="1"/>
      <p:bldP spid="929904" grpId="0" bldLvl="0" animBg="1"/>
      <p:bldP spid="929905" grpId="0" bldLvl="0" animBg="1"/>
      <p:bldP spid="6204" grpId="0" bldLvl="0" animBg="1"/>
      <p:bldP spid="929918" grpId="0" bldLvl="0" animBg="1"/>
      <p:bldP spid="929918" grpId="1" bldLvl="0" animBg="1"/>
      <p:bldP spid="929920" grpId="0" bldLvl="0" animBg="1"/>
      <p:bldP spid="929920" grpId="1" bldLvl="0" animBg="1"/>
      <p:bldP spid="929922" grpId="0" bldLvl="0" animBg="1"/>
      <p:bldP spid="929922" grpId="1" bldLvl="0" animBg="1"/>
      <p:bldP spid="929924" grpId="0" bldLvl="0" animBg="1"/>
      <p:bldP spid="929924" grpId="1" bldLvl="0" animBg="1"/>
      <p:bldP spid="929925" grpId="0" bldLvl="0" animBg="1"/>
      <p:bldP spid="929928" grpId="0" bldLvl="0" animBg="1"/>
      <p:bldP spid="929929" grpId="0" bldLvl="0" animBg="1"/>
      <p:bldP spid="929930" grpId="0" bldLvl="0" animBg="1"/>
      <p:bldP spid="6228" grpId="0" bldLvl="0" animBg="1"/>
      <p:bldP spid="929943" grpId="0" bldLvl="0" animBg="1"/>
      <p:bldP spid="929943" grpId="1" bldLvl="0" animBg="1"/>
      <p:bldP spid="929945" grpId="0" bldLvl="0" animBg="1"/>
      <p:bldP spid="929945" grpId="1" bldLvl="0" animBg="1"/>
      <p:bldP spid="929947" grpId="0" bldLvl="0" animBg="1"/>
      <p:bldP spid="929947" grpId="1" bldLvl="0" animBg="1"/>
      <p:bldP spid="929949" grpId="0" bldLvl="0" animBg="1"/>
      <p:bldP spid="929949" grpId="1" bldLvl="0" animBg="1"/>
      <p:bldP spid="929951" grpId="0" bldLvl="0" animBg="1"/>
      <p:bldP spid="929951" grpId="1" bldLvl="0" animBg="1"/>
      <p:bldP spid="929955" grpId="0" bldLvl="0" animBg="1"/>
      <p:bldP spid="929957" grpId="0" bldLvl="0" animBg="1"/>
      <p:bldP spid="929958" grpId="0" bldLvl="0" animBg="1"/>
      <p:bldP spid="6253" grpId="0" bldLvl="0" animBg="1"/>
      <p:bldP spid="929972" grpId="0" bldLvl="0" animBg="1"/>
      <p:bldP spid="929972" grpId="1" bldLvl="0" animBg="1"/>
      <p:bldP spid="929974" grpId="0" bldLvl="0" animBg="1"/>
      <p:bldP spid="929974" grpId="1" bldLvl="0" animBg="1"/>
      <p:bldP spid="929976" grpId="0" bldLvl="0" animBg="1"/>
      <p:bldP spid="929976" grpId="1" bldLvl="0" animBg="1"/>
      <p:bldP spid="929978" grpId="0" bldLvl="0" animBg="1"/>
      <p:bldP spid="929978" grpId="1" bldLvl="0" animBg="1"/>
      <p:bldP spid="929980" grpId="0" bldLvl="0" animBg="1"/>
      <p:bldP spid="929980" grpId="1" bldLvl="0" animBg="1"/>
      <p:bldP spid="929982" grpId="0" bldLvl="0" animBg="1"/>
      <p:bldP spid="929982" grpId="1" bldLvl="0" animBg="1"/>
      <p:bldP spid="930009" grpId="0" bldLvl="0" animBg="1"/>
      <p:bldP spid="930011" grpId="0" bldLvl="0" animBg="1"/>
      <p:bldP spid="930012" grpId="0" bldLvl="0" animBg="1"/>
      <p:bldP spid="6280" grpId="0" bldLvl="0" animBg="1"/>
      <p:bldP spid="930025" grpId="0" bldLvl="0" animBg="1"/>
      <p:bldP spid="930025" grpId="1" bldLvl="0" animBg="1"/>
      <p:bldP spid="930027" grpId="0" bldLvl="0" animBg="1"/>
      <p:bldP spid="930027" grpId="1" bldLvl="0" animBg="1"/>
      <p:bldP spid="930029" grpId="0" bldLvl="0" animBg="1"/>
      <p:bldP spid="930029" grpId="1" bldLvl="0" animBg="1"/>
      <p:bldP spid="930031" grpId="0" bldLvl="0" animBg="1"/>
      <p:bldP spid="930031" grpId="1" bldLvl="0" animBg="1"/>
      <p:bldP spid="930033" grpId="0" bldLvl="0" animBg="1"/>
      <p:bldP spid="930033" grpId="1" bldLvl="0" animBg="1"/>
      <p:bldP spid="930035" grpId="0" bldLvl="0" animBg="1"/>
      <p:bldP spid="930035" grpId="1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44" name="AutoShape 4"/>
          <p:cNvSpPr>
            <a:spLocks noGrp="1" noChangeArrowheads="1"/>
          </p:cNvSpPr>
          <p:nvPr>
            <p:ph type="title" idx="4294967295"/>
          </p:nvPr>
        </p:nvSpPr>
        <p:spPr>
          <a:xfrm>
            <a:off x="622935" y="367983"/>
            <a:ext cx="374650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实例（无向图）</a:t>
            </a:r>
            <a:r>
              <a:rPr lang="zh-CN" altLang="en-US" sz="2200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宽度优先遍历</a:t>
            </a:r>
            <a:endParaRPr kumimoji="0" lang="zh-CN" altLang="en-US" sz="22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31845" name="AutoShape 5"/>
          <p:cNvSpPr>
            <a:spLocks noChangeArrowheads="1"/>
          </p:cNvSpPr>
          <p:nvPr/>
        </p:nvSpPr>
        <p:spPr bwMode="auto">
          <a:xfrm>
            <a:off x="4283075" y="2854325"/>
            <a:ext cx="1584325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1846" name="AutoShape 6"/>
          <p:cNvCxnSpPr>
            <a:stCxn id="931862" idx="3"/>
            <a:endCxn id="931860" idx="7"/>
          </p:cNvCxnSpPr>
          <p:nvPr/>
        </p:nvCxnSpPr>
        <p:spPr>
          <a:xfrm flipH="1">
            <a:off x="4240213" y="1400175"/>
            <a:ext cx="228600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49" name="AutoShape 9"/>
          <p:cNvCxnSpPr>
            <a:stCxn id="931860" idx="3"/>
            <a:endCxn id="931866" idx="7"/>
          </p:cNvCxnSpPr>
          <p:nvPr/>
        </p:nvCxnSpPr>
        <p:spPr>
          <a:xfrm flipH="1">
            <a:off x="3806825" y="1831975"/>
            <a:ext cx="231775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50" name="AutoShape 10"/>
          <p:cNvCxnSpPr>
            <a:stCxn id="931862" idx="4"/>
            <a:endCxn id="931864" idx="0"/>
          </p:cNvCxnSpPr>
          <p:nvPr/>
        </p:nvCxnSpPr>
        <p:spPr>
          <a:xfrm>
            <a:off x="4570413" y="1443038"/>
            <a:ext cx="0" cy="51911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851" name="AutoShape 11"/>
          <p:cNvCxnSpPr>
            <a:stCxn id="931866" idx="5"/>
            <a:endCxn id="931870" idx="1"/>
          </p:cNvCxnSpPr>
          <p:nvPr/>
        </p:nvCxnSpPr>
        <p:spPr>
          <a:xfrm>
            <a:off x="3806825" y="2263775"/>
            <a:ext cx="230188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852" name="AutoShape 12"/>
          <p:cNvCxnSpPr>
            <a:stCxn id="931860" idx="5"/>
            <a:endCxn id="931864" idx="1"/>
          </p:cNvCxnSpPr>
          <p:nvPr/>
        </p:nvCxnSpPr>
        <p:spPr>
          <a:xfrm>
            <a:off x="4240213" y="1831975"/>
            <a:ext cx="228600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53" name="AutoShape 13"/>
          <p:cNvCxnSpPr>
            <a:stCxn id="931864" idx="3"/>
            <a:endCxn id="931870" idx="7"/>
          </p:cNvCxnSpPr>
          <p:nvPr/>
        </p:nvCxnSpPr>
        <p:spPr>
          <a:xfrm flipH="1">
            <a:off x="4238625" y="2263775"/>
            <a:ext cx="230188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54" name="AutoShape 14"/>
          <p:cNvCxnSpPr>
            <a:stCxn id="931874" idx="2"/>
            <a:endCxn id="931870" idx="6"/>
          </p:cNvCxnSpPr>
          <p:nvPr/>
        </p:nvCxnSpPr>
        <p:spPr>
          <a:xfrm flipH="1">
            <a:off x="4295775" y="2566988"/>
            <a:ext cx="54927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855" name="AutoShape 15"/>
          <p:cNvCxnSpPr>
            <a:stCxn id="931872" idx="3"/>
            <a:endCxn id="931874" idx="7"/>
          </p:cNvCxnSpPr>
          <p:nvPr/>
        </p:nvCxnSpPr>
        <p:spPr>
          <a:xfrm flipH="1">
            <a:off x="5103813" y="2247900"/>
            <a:ext cx="230187" cy="2032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856" name="AutoShape 16"/>
          <p:cNvCxnSpPr>
            <a:stCxn id="931872" idx="1"/>
            <a:endCxn id="931868" idx="5"/>
          </p:cNvCxnSpPr>
          <p:nvPr/>
        </p:nvCxnSpPr>
        <p:spPr>
          <a:xfrm flipH="1" flipV="1">
            <a:off x="5102225" y="1831975"/>
            <a:ext cx="231775" cy="1857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57" name="AutoShape 17"/>
          <p:cNvCxnSpPr>
            <a:stCxn id="931874" idx="0"/>
            <a:endCxn id="931868" idx="4"/>
          </p:cNvCxnSpPr>
          <p:nvPr/>
        </p:nvCxnSpPr>
        <p:spPr>
          <a:xfrm flipH="1" flipV="1">
            <a:off x="5002213" y="1874838"/>
            <a:ext cx="1587" cy="5334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58" name="AutoShape 18"/>
          <p:cNvCxnSpPr>
            <a:stCxn id="931868" idx="1"/>
            <a:endCxn id="931862" idx="5"/>
          </p:cNvCxnSpPr>
          <p:nvPr/>
        </p:nvCxnSpPr>
        <p:spPr>
          <a:xfrm flipH="1" flipV="1">
            <a:off x="4670425" y="1400175"/>
            <a:ext cx="230188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83" name="AutoShape 19"/>
          <p:cNvSpPr/>
          <p:nvPr/>
        </p:nvSpPr>
        <p:spPr>
          <a:xfrm flipV="1">
            <a:off x="3275013" y="2854325"/>
            <a:ext cx="1008062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1860" name="Oval 20"/>
          <p:cNvSpPr>
            <a:spLocks noChangeArrowheads="1"/>
          </p:cNvSpPr>
          <p:nvPr/>
        </p:nvSpPr>
        <p:spPr bwMode="auto">
          <a:xfrm>
            <a:off x="3995738" y="15589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61" name="Oval 21"/>
          <p:cNvSpPr>
            <a:spLocks noChangeArrowheads="1"/>
          </p:cNvSpPr>
          <p:nvPr/>
        </p:nvSpPr>
        <p:spPr bwMode="auto">
          <a:xfrm>
            <a:off x="5435600" y="2925763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62" name="Oval 22"/>
          <p:cNvSpPr>
            <a:spLocks noChangeArrowheads="1"/>
          </p:cNvSpPr>
          <p:nvPr/>
        </p:nvSpPr>
        <p:spPr bwMode="auto">
          <a:xfrm>
            <a:off x="4425950" y="11271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63" name="Oval 23"/>
          <p:cNvSpPr>
            <a:spLocks noChangeArrowheads="1"/>
          </p:cNvSpPr>
          <p:nvPr/>
        </p:nvSpPr>
        <p:spPr bwMode="auto">
          <a:xfrm>
            <a:off x="5146675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64" name="Oval 24"/>
          <p:cNvSpPr>
            <a:spLocks noChangeArrowheads="1"/>
          </p:cNvSpPr>
          <p:nvPr/>
        </p:nvSpPr>
        <p:spPr bwMode="auto">
          <a:xfrm>
            <a:off x="4425950" y="19907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65" name="Oval 25"/>
          <p:cNvSpPr>
            <a:spLocks noChangeArrowheads="1"/>
          </p:cNvSpPr>
          <p:nvPr/>
        </p:nvSpPr>
        <p:spPr bwMode="auto">
          <a:xfrm>
            <a:off x="4859338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66" name="Oval 26"/>
          <p:cNvSpPr>
            <a:spLocks noChangeArrowheads="1"/>
          </p:cNvSpPr>
          <p:nvPr/>
        </p:nvSpPr>
        <p:spPr bwMode="auto">
          <a:xfrm>
            <a:off x="3562350" y="19907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67" name="Oval 27"/>
          <p:cNvSpPr>
            <a:spLocks noChangeArrowheads="1"/>
          </p:cNvSpPr>
          <p:nvPr/>
        </p:nvSpPr>
        <p:spPr bwMode="auto">
          <a:xfrm>
            <a:off x="4570413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68" name="Oval 28"/>
          <p:cNvSpPr>
            <a:spLocks noChangeArrowheads="1"/>
          </p:cNvSpPr>
          <p:nvPr/>
        </p:nvSpPr>
        <p:spPr bwMode="auto">
          <a:xfrm>
            <a:off x="4857750" y="15589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69" name="Oval 29"/>
          <p:cNvSpPr>
            <a:spLocks noChangeArrowheads="1"/>
          </p:cNvSpPr>
          <p:nvPr/>
        </p:nvSpPr>
        <p:spPr bwMode="auto">
          <a:xfrm>
            <a:off x="4281488" y="2927350"/>
            <a:ext cx="287338" cy="287338"/>
          </a:xfrm>
          <a:prstGeom prst="ellipse">
            <a:avLst/>
          </a:prstGeom>
          <a:solidFill>
            <a:srgbClr val="FFFFFF"/>
          </a:solidFill>
          <a:ln w="57150" cmpd="thinThick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70" name="Oval 30"/>
          <p:cNvSpPr>
            <a:spLocks noChangeArrowheads="1"/>
          </p:cNvSpPr>
          <p:nvPr/>
        </p:nvSpPr>
        <p:spPr bwMode="auto">
          <a:xfrm>
            <a:off x="3994150" y="242252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71" name="Oval 31"/>
          <p:cNvSpPr>
            <a:spLocks noChangeArrowheads="1"/>
          </p:cNvSpPr>
          <p:nvPr/>
        </p:nvSpPr>
        <p:spPr bwMode="auto">
          <a:xfrm>
            <a:off x="3994150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72" name="Oval 32"/>
          <p:cNvSpPr>
            <a:spLocks noChangeArrowheads="1"/>
          </p:cNvSpPr>
          <p:nvPr/>
        </p:nvSpPr>
        <p:spPr bwMode="auto">
          <a:xfrm>
            <a:off x="5291138" y="198913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73" name="Oval 33"/>
          <p:cNvSpPr>
            <a:spLocks noChangeArrowheads="1"/>
          </p:cNvSpPr>
          <p:nvPr/>
        </p:nvSpPr>
        <p:spPr bwMode="auto">
          <a:xfrm>
            <a:off x="3706813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74" name="Oval 34"/>
          <p:cNvSpPr>
            <a:spLocks noChangeArrowheads="1"/>
          </p:cNvSpPr>
          <p:nvPr/>
        </p:nvSpPr>
        <p:spPr bwMode="auto">
          <a:xfrm>
            <a:off x="4859338" y="242252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75" name="Oval 35"/>
          <p:cNvSpPr>
            <a:spLocks noChangeArrowheads="1"/>
          </p:cNvSpPr>
          <p:nvPr/>
        </p:nvSpPr>
        <p:spPr bwMode="auto">
          <a:xfrm>
            <a:off x="3419475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76" name="AutoShape 36"/>
          <p:cNvSpPr>
            <a:spLocks noChangeArrowheads="1"/>
          </p:cNvSpPr>
          <p:nvPr/>
        </p:nvSpPr>
        <p:spPr bwMode="auto">
          <a:xfrm>
            <a:off x="6731000" y="2854325"/>
            <a:ext cx="1873250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1877" name="AutoShape 37"/>
          <p:cNvCxnSpPr>
            <a:stCxn id="931891" idx="3"/>
            <a:endCxn id="931889" idx="7"/>
          </p:cNvCxnSpPr>
          <p:nvPr/>
        </p:nvCxnSpPr>
        <p:spPr>
          <a:xfrm flipH="1">
            <a:off x="6977063" y="1400175"/>
            <a:ext cx="228600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78" name="AutoShape 38"/>
          <p:cNvCxnSpPr>
            <a:stCxn id="931889" idx="3"/>
            <a:endCxn id="931895" idx="7"/>
          </p:cNvCxnSpPr>
          <p:nvPr/>
        </p:nvCxnSpPr>
        <p:spPr>
          <a:xfrm flipH="1">
            <a:off x="6543675" y="1831975"/>
            <a:ext cx="231775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79" name="AutoShape 39"/>
          <p:cNvCxnSpPr>
            <a:stCxn id="931891" idx="4"/>
            <a:endCxn id="931893" idx="0"/>
          </p:cNvCxnSpPr>
          <p:nvPr/>
        </p:nvCxnSpPr>
        <p:spPr>
          <a:xfrm>
            <a:off x="7307263" y="1443038"/>
            <a:ext cx="0" cy="51911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880" name="AutoShape 40"/>
          <p:cNvCxnSpPr>
            <a:stCxn id="931895" idx="5"/>
            <a:endCxn id="931899" idx="1"/>
          </p:cNvCxnSpPr>
          <p:nvPr/>
        </p:nvCxnSpPr>
        <p:spPr>
          <a:xfrm>
            <a:off x="6543675" y="2263775"/>
            <a:ext cx="230188" cy="1730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881" name="AutoShape 41"/>
          <p:cNvCxnSpPr>
            <a:stCxn id="931889" idx="5"/>
            <a:endCxn id="931893" idx="1"/>
          </p:cNvCxnSpPr>
          <p:nvPr/>
        </p:nvCxnSpPr>
        <p:spPr>
          <a:xfrm>
            <a:off x="6977063" y="1831975"/>
            <a:ext cx="228600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82" name="AutoShape 42"/>
          <p:cNvCxnSpPr>
            <a:stCxn id="931893" idx="3"/>
            <a:endCxn id="931899" idx="7"/>
          </p:cNvCxnSpPr>
          <p:nvPr/>
        </p:nvCxnSpPr>
        <p:spPr>
          <a:xfrm flipH="1">
            <a:off x="6975475" y="2263775"/>
            <a:ext cx="230188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83" name="AutoShape 43"/>
          <p:cNvCxnSpPr>
            <a:stCxn id="931903" idx="2"/>
            <a:endCxn id="931899" idx="6"/>
          </p:cNvCxnSpPr>
          <p:nvPr/>
        </p:nvCxnSpPr>
        <p:spPr>
          <a:xfrm flipH="1">
            <a:off x="7046913" y="2566988"/>
            <a:ext cx="5349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884" name="AutoShape 44"/>
          <p:cNvCxnSpPr>
            <a:stCxn id="931901" idx="3"/>
            <a:endCxn id="931903" idx="7"/>
          </p:cNvCxnSpPr>
          <p:nvPr/>
        </p:nvCxnSpPr>
        <p:spPr>
          <a:xfrm flipH="1">
            <a:off x="7840663" y="2247900"/>
            <a:ext cx="230187" cy="2032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885" name="AutoShape 45"/>
          <p:cNvCxnSpPr>
            <a:stCxn id="931901" idx="1"/>
            <a:endCxn id="931897" idx="5"/>
          </p:cNvCxnSpPr>
          <p:nvPr/>
        </p:nvCxnSpPr>
        <p:spPr>
          <a:xfrm flipH="1" flipV="1">
            <a:off x="7839075" y="1831975"/>
            <a:ext cx="231775" cy="1857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86" name="AutoShape 46"/>
          <p:cNvCxnSpPr>
            <a:stCxn id="931903" idx="0"/>
            <a:endCxn id="931897" idx="4"/>
          </p:cNvCxnSpPr>
          <p:nvPr/>
        </p:nvCxnSpPr>
        <p:spPr>
          <a:xfrm flipH="1" flipV="1">
            <a:off x="7739063" y="1874838"/>
            <a:ext cx="1587" cy="5334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887" name="AutoShape 47"/>
          <p:cNvCxnSpPr>
            <a:stCxn id="931897" idx="1"/>
            <a:endCxn id="931891" idx="5"/>
          </p:cNvCxnSpPr>
          <p:nvPr/>
        </p:nvCxnSpPr>
        <p:spPr>
          <a:xfrm flipH="1" flipV="1">
            <a:off x="7407275" y="1400175"/>
            <a:ext cx="230188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212" name="AutoShape 48"/>
          <p:cNvSpPr/>
          <p:nvPr/>
        </p:nvSpPr>
        <p:spPr>
          <a:xfrm flipV="1">
            <a:off x="6011863" y="2854325"/>
            <a:ext cx="719137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1889" name="Oval 49"/>
          <p:cNvSpPr>
            <a:spLocks noChangeArrowheads="1"/>
          </p:cNvSpPr>
          <p:nvPr/>
        </p:nvSpPr>
        <p:spPr bwMode="auto">
          <a:xfrm>
            <a:off x="6732588" y="15589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0" name="Oval 50"/>
          <p:cNvSpPr>
            <a:spLocks noChangeArrowheads="1"/>
          </p:cNvSpPr>
          <p:nvPr/>
        </p:nvSpPr>
        <p:spPr bwMode="auto">
          <a:xfrm>
            <a:off x="8172450" y="2925763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1" name="Oval 51"/>
          <p:cNvSpPr>
            <a:spLocks noChangeArrowheads="1"/>
          </p:cNvSpPr>
          <p:nvPr/>
        </p:nvSpPr>
        <p:spPr bwMode="auto">
          <a:xfrm>
            <a:off x="7162800" y="11271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2" name="Oval 52"/>
          <p:cNvSpPr>
            <a:spLocks noChangeArrowheads="1"/>
          </p:cNvSpPr>
          <p:nvPr/>
        </p:nvSpPr>
        <p:spPr bwMode="auto">
          <a:xfrm>
            <a:off x="7883525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3" name="Oval 53"/>
          <p:cNvSpPr>
            <a:spLocks noChangeArrowheads="1"/>
          </p:cNvSpPr>
          <p:nvPr/>
        </p:nvSpPr>
        <p:spPr bwMode="auto">
          <a:xfrm>
            <a:off x="7162800" y="19907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4" name="Oval 54"/>
          <p:cNvSpPr>
            <a:spLocks noChangeArrowheads="1"/>
          </p:cNvSpPr>
          <p:nvPr/>
        </p:nvSpPr>
        <p:spPr bwMode="auto">
          <a:xfrm>
            <a:off x="7596188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5" name="Oval 55"/>
          <p:cNvSpPr>
            <a:spLocks noChangeArrowheads="1"/>
          </p:cNvSpPr>
          <p:nvPr/>
        </p:nvSpPr>
        <p:spPr bwMode="auto">
          <a:xfrm>
            <a:off x="6299200" y="19907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6" name="Oval 56"/>
          <p:cNvSpPr>
            <a:spLocks noChangeArrowheads="1"/>
          </p:cNvSpPr>
          <p:nvPr/>
        </p:nvSpPr>
        <p:spPr bwMode="auto">
          <a:xfrm>
            <a:off x="7307263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7" name="Oval 57"/>
          <p:cNvSpPr>
            <a:spLocks noChangeArrowheads="1"/>
          </p:cNvSpPr>
          <p:nvPr/>
        </p:nvSpPr>
        <p:spPr bwMode="auto">
          <a:xfrm>
            <a:off x="7594600" y="15589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8" name="Oval 58"/>
          <p:cNvSpPr>
            <a:spLocks noChangeArrowheads="1"/>
          </p:cNvSpPr>
          <p:nvPr/>
        </p:nvSpPr>
        <p:spPr bwMode="auto">
          <a:xfrm>
            <a:off x="7018338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99" name="Oval 59"/>
          <p:cNvSpPr>
            <a:spLocks noChangeArrowheads="1"/>
          </p:cNvSpPr>
          <p:nvPr/>
        </p:nvSpPr>
        <p:spPr bwMode="auto">
          <a:xfrm>
            <a:off x="6731000" y="242252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00" name="Oval 60"/>
          <p:cNvSpPr>
            <a:spLocks noChangeArrowheads="1"/>
          </p:cNvSpPr>
          <p:nvPr/>
        </p:nvSpPr>
        <p:spPr bwMode="auto">
          <a:xfrm>
            <a:off x="6731000" y="2927350"/>
            <a:ext cx="287338" cy="287338"/>
          </a:xfrm>
          <a:prstGeom prst="ellipse">
            <a:avLst/>
          </a:prstGeom>
          <a:solidFill>
            <a:srgbClr val="FFFFFF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01" name="Oval 61"/>
          <p:cNvSpPr>
            <a:spLocks noChangeArrowheads="1"/>
          </p:cNvSpPr>
          <p:nvPr/>
        </p:nvSpPr>
        <p:spPr bwMode="auto">
          <a:xfrm>
            <a:off x="8027988" y="198913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02" name="Oval 62"/>
          <p:cNvSpPr>
            <a:spLocks noChangeArrowheads="1"/>
          </p:cNvSpPr>
          <p:nvPr/>
        </p:nvSpPr>
        <p:spPr bwMode="auto">
          <a:xfrm>
            <a:off x="6443663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03" name="Oval 63"/>
          <p:cNvSpPr>
            <a:spLocks noChangeArrowheads="1"/>
          </p:cNvSpPr>
          <p:nvPr/>
        </p:nvSpPr>
        <p:spPr bwMode="auto">
          <a:xfrm>
            <a:off x="7596188" y="242252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04" name="Oval 64"/>
          <p:cNvSpPr>
            <a:spLocks noChangeArrowheads="1"/>
          </p:cNvSpPr>
          <p:nvPr/>
        </p:nvSpPr>
        <p:spPr bwMode="auto">
          <a:xfrm>
            <a:off x="6156325" y="292735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05" name="AutoShape 65"/>
          <p:cNvSpPr>
            <a:spLocks noChangeArrowheads="1"/>
          </p:cNvSpPr>
          <p:nvPr/>
        </p:nvSpPr>
        <p:spPr bwMode="auto">
          <a:xfrm>
            <a:off x="971550" y="5732463"/>
            <a:ext cx="2162175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1906" name="AutoShape 66"/>
          <p:cNvCxnSpPr>
            <a:stCxn id="931920" idx="3"/>
            <a:endCxn id="931918" idx="7"/>
          </p:cNvCxnSpPr>
          <p:nvPr/>
        </p:nvCxnSpPr>
        <p:spPr>
          <a:xfrm flipH="1">
            <a:off x="1506538" y="42783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07" name="AutoShape 67"/>
          <p:cNvCxnSpPr>
            <a:stCxn id="931918" idx="3"/>
            <a:endCxn id="931924" idx="7"/>
          </p:cNvCxnSpPr>
          <p:nvPr/>
        </p:nvCxnSpPr>
        <p:spPr>
          <a:xfrm flipH="1">
            <a:off x="1073150" y="4710113"/>
            <a:ext cx="231775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08" name="AutoShape 68"/>
          <p:cNvCxnSpPr>
            <a:stCxn id="931920" idx="4"/>
            <a:endCxn id="931922" idx="0"/>
          </p:cNvCxnSpPr>
          <p:nvPr/>
        </p:nvCxnSpPr>
        <p:spPr>
          <a:xfrm>
            <a:off x="1836738" y="4321175"/>
            <a:ext cx="0" cy="5191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09" name="AutoShape 69"/>
          <p:cNvCxnSpPr>
            <a:stCxn id="931924" idx="5"/>
            <a:endCxn id="931928" idx="1"/>
          </p:cNvCxnSpPr>
          <p:nvPr/>
        </p:nvCxnSpPr>
        <p:spPr>
          <a:xfrm>
            <a:off x="1073150" y="5141913"/>
            <a:ext cx="230188" cy="1730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10" name="AutoShape 70"/>
          <p:cNvCxnSpPr>
            <a:stCxn id="931918" idx="5"/>
            <a:endCxn id="931922" idx="1"/>
          </p:cNvCxnSpPr>
          <p:nvPr/>
        </p:nvCxnSpPr>
        <p:spPr>
          <a:xfrm>
            <a:off x="1506538" y="47101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11" name="AutoShape 71"/>
          <p:cNvCxnSpPr>
            <a:stCxn id="931922" idx="3"/>
            <a:endCxn id="931928" idx="7"/>
          </p:cNvCxnSpPr>
          <p:nvPr/>
        </p:nvCxnSpPr>
        <p:spPr>
          <a:xfrm flipH="1">
            <a:off x="1504950" y="5141913"/>
            <a:ext cx="230188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12" name="AutoShape 72"/>
          <p:cNvCxnSpPr>
            <a:stCxn id="931932" idx="2"/>
            <a:endCxn id="931928" idx="6"/>
          </p:cNvCxnSpPr>
          <p:nvPr/>
        </p:nvCxnSpPr>
        <p:spPr>
          <a:xfrm flipH="1">
            <a:off x="1576388" y="5445125"/>
            <a:ext cx="5349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13" name="AutoShape 73"/>
          <p:cNvCxnSpPr>
            <a:stCxn id="931930" idx="3"/>
            <a:endCxn id="931932" idx="7"/>
          </p:cNvCxnSpPr>
          <p:nvPr/>
        </p:nvCxnSpPr>
        <p:spPr>
          <a:xfrm flipH="1">
            <a:off x="2370138" y="5140325"/>
            <a:ext cx="230187" cy="1889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14" name="AutoShape 74"/>
          <p:cNvCxnSpPr>
            <a:stCxn id="931930" idx="1"/>
            <a:endCxn id="931926" idx="5"/>
          </p:cNvCxnSpPr>
          <p:nvPr/>
        </p:nvCxnSpPr>
        <p:spPr>
          <a:xfrm flipH="1" flipV="1">
            <a:off x="2368550" y="4710113"/>
            <a:ext cx="231775" cy="1714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15" name="AutoShape 75"/>
          <p:cNvCxnSpPr>
            <a:stCxn id="931932" idx="0"/>
            <a:endCxn id="931926" idx="4"/>
          </p:cNvCxnSpPr>
          <p:nvPr/>
        </p:nvCxnSpPr>
        <p:spPr>
          <a:xfrm flipH="1" flipV="1">
            <a:off x="2268538" y="4752975"/>
            <a:ext cx="1587" cy="5334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16" name="AutoShape 76"/>
          <p:cNvCxnSpPr>
            <a:stCxn id="931926" idx="1"/>
            <a:endCxn id="931920" idx="5"/>
          </p:cNvCxnSpPr>
          <p:nvPr/>
        </p:nvCxnSpPr>
        <p:spPr>
          <a:xfrm flipH="1" flipV="1">
            <a:off x="1936750" y="4278313"/>
            <a:ext cx="230188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241" name="AutoShape 77"/>
          <p:cNvSpPr/>
          <p:nvPr/>
        </p:nvSpPr>
        <p:spPr>
          <a:xfrm flipV="1">
            <a:off x="541338" y="5732463"/>
            <a:ext cx="430212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1918" name="Oval 78"/>
          <p:cNvSpPr>
            <a:spLocks noChangeArrowheads="1"/>
          </p:cNvSpPr>
          <p:nvPr/>
        </p:nvSpPr>
        <p:spPr bwMode="auto">
          <a:xfrm>
            <a:off x="1262063" y="44370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19" name="Oval 79"/>
          <p:cNvSpPr>
            <a:spLocks noChangeArrowheads="1"/>
          </p:cNvSpPr>
          <p:nvPr/>
        </p:nvSpPr>
        <p:spPr bwMode="auto">
          <a:xfrm>
            <a:off x="2701925" y="580390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0" name="Oval 80"/>
          <p:cNvSpPr>
            <a:spLocks noChangeArrowheads="1"/>
          </p:cNvSpPr>
          <p:nvPr/>
        </p:nvSpPr>
        <p:spPr bwMode="auto">
          <a:xfrm>
            <a:off x="1692275" y="40052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1" name="Oval 81"/>
          <p:cNvSpPr>
            <a:spLocks noChangeArrowheads="1"/>
          </p:cNvSpPr>
          <p:nvPr/>
        </p:nvSpPr>
        <p:spPr bwMode="auto">
          <a:xfrm>
            <a:off x="2413000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2" name="Oval 82"/>
          <p:cNvSpPr>
            <a:spLocks noChangeArrowheads="1"/>
          </p:cNvSpPr>
          <p:nvPr/>
        </p:nvSpPr>
        <p:spPr bwMode="auto">
          <a:xfrm>
            <a:off x="1692275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3" name="Oval 83"/>
          <p:cNvSpPr>
            <a:spLocks noChangeArrowheads="1"/>
          </p:cNvSpPr>
          <p:nvPr/>
        </p:nvSpPr>
        <p:spPr bwMode="auto">
          <a:xfrm>
            <a:off x="2125663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4" name="Oval 84"/>
          <p:cNvSpPr>
            <a:spLocks noChangeArrowheads="1"/>
          </p:cNvSpPr>
          <p:nvPr/>
        </p:nvSpPr>
        <p:spPr bwMode="auto">
          <a:xfrm>
            <a:off x="828675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5" name="Oval 85"/>
          <p:cNvSpPr>
            <a:spLocks noChangeArrowheads="1"/>
          </p:cNvSpPr>
          <p:nvPr/>
        </p:nvSpPr>
        <p:spPr bwMode="auto">
          <a:xfrm>
            <a:off x="1836738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6" name="Oval 86"/>
          <p:cNvSpPr>
            <a:spLocks noChangeArrowheads="1"/>
          </p:cNvSpPr>
          <p:nvPr/>
        </p:nvSpPr>
        <p:spPr bwMode="auto">
          <a:xfrm>
            <a:off x="2124075" y="44370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7" name="Oval 87"/>
          <p:cNvSpPr>
            <a:spLocks noChangeArrowheads="1"/>
          </p:cNvSpPr>
          <p:nvPr/>
        </p:nvSpPr>
        <p:spPr bwMode="auto">
          <a:xfrm>
            <a:off x="1547813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8" name="Oval 88"/>
          <p:cNvSpPr>
            <a:spLocks noChangeArrowheads="1"/>
          </p:cNvSpPr>
          <p:nvPr/>
        </p:nvSpPr>
        <p:spPr bwMode="auto">
          <a:xfrm>
            <a:off x="1260475" y="53006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29" name="Oval 89"/>
          <p:cNvSpPr>
            <a:spLocks noChangeArrowheads="1"/>
          </p:cNvSpPr>
          <p:nvPr/>
        </p:nvSpPr>
        <p:spPr bwMode="auto">
          <a:xfrm>
            <a:off x="1260475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30" name="Oval 90"/>
          <p:cNvSpPr>
            <a:spLocks noChangeArrowheads="1"/>
          </p:cNvSpPr>
          <p:nvPr/>
        </p:nvSpPr>
        <p:spPr bwMode="auto">
          <a:xfrm>
            <a:off x="2557463" y="486727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31" name="Oval 91"/>
          <p:cNvSpPr>
            <a:spLocks noChangeArrowheads="1"/>
          </p:cNvSpPr>
          <p:nvPr/>
        </p:nvSpPr>
        <p:spPr bwMode="auto">
          <a:xfrm>
            <a:off x="973138" y="5805488"/>
            <a:ext cx="287338" cy="287338"/>
          </a:xfrm>
          <a:prstGeom prst="ellipse">
            <a:avLst/>
          </a:prstGeom>
          <a:solidFill>
            <a:srgbClr val="FFFFFF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32" name="Oval 92"/>
          <p:cNvSpPr>
            <a:spLocks noChangeArrowheads="1"/>
          </p:cNvSpPr>
          <p:nvPr/>
        </p:nvSpPr>
        <p:spPr bwMode="auto">
          <a:xfrm>
            <a:off x="2125663" y="53006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33" name="Oval 93"/>
          <p:cNvSpPr>
            <a:spLocks noChangeArrowheads="1"/>
          </p:cNvSpPr>
          <p:nvPr/>
        </p:nvSpPr>
        <p:spPr bwMode="auto">
          <a:xfrm>
            <a:off x="685800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34" name="AutoShape 94"/>
          <p:cNvSpPr>
            <a:spLocks noChangeArrowheads="1"/>
          </p:cNvSpPr>
          <p:nvPr/>
        </p:nvSpPr>
        <p:spPr bwMode="auto">
          <a:xfrm>
            <a:off x="3276600" y="5732463"/>
            <a:ext cx="2590800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1935" name="AutoShape 95"/>
          <p:cNvCxnSpPr>
            <a:stCxn id="931949" idx="3"/>
            <a:endCxn id="931947" idx="7"/>
          </p:cNvCxnSpPr>
          <p:nvPr/>
        </p:nvCxnSpPr>
        <p:spPr>
          <a:xfrm flipH="1">
            <a:off x="4240213" y="42783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36" name="AutoShape 96"/>
          <p:cNvCxnSpPr>
            <a:stCxn id="931947" idx="3"/>
            <a:endCxn id="931953" idx="7"/>
          </p:cNvCxnSpPr>
          <p:nvPr/>
        </p:nvCxnSpPr>
        <p:spPr>
          <a:xfrm flipH="1">
            <a:off x="3806825" y="4710113"/>
            <a:ext cx="231775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37" name="AutoShape 97"/>
          <p:cNvCxnSpPr>
            <a:stCxn id="931949" idx="4"/>
            <a:endCxn id="931951" idx="0"/>
          </p:cNvCxnSpPr>
          <p:nvPr/>
        </p:nvCxnSpPr>
        <p:spPr>
          <a:xfrm>
            <a:off x="4570413" y="4321175"/>
            <a:ext cx="0" cy="5191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38" name="AutoShape 98"/>
          <p:cNvCxnSpPr>
            <a:stCxn id="931953" idx="5"/>
            <a:endCxn id="931957" idx="1"/>
          </p:cNvCxnSpPr>
          <p:nvPr/>
        </p:nvCxnSpPr>
        <p:spPr>
          <a:xfrm>
            <a:off x="3806825" y="5141913"/>
            <a:ext cx="230188" cy="1730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39" name="AutoShape 99"/>
          <p:cNvCxnSpPr>
            <a:stCxn id="931947" idx="5"/>
            <a:endCxn id="931951" idx="1"/>
          </p:cNvCxnSpPr>
          <p:nvPr/>
        </p:nvCxnSpPr>
        <p:spPr>
          <a:xfrm>
            <a:off x="4240213" y="47101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40" name="AutoShape 100"/>
          <p:cNvCxnSpPr>
            <a:stCxn id="931951" idx="3"/>
            <a:endCxn id="931957" idx="7"/>
          </p:cNvCxnSpPr>
          <p:nvPr/>
        </p:nvCxnSpPr>
        <p:spPr>
          <a:xfrm flipH="1">
            <a:off x="4238625" y="5141913"/>
            <a:ext cx="230188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41" name="AutoShape 101"/>
          <p:cNvCxnSpPr>
            <a:stCxn id="931961" idx="2"/>
            <a:endCxn id="931957" idx="6"/>
          </p:cNvCxnSpPr>
          <p:nvPr/>
        </p:nvCxnSpPr>
        <p:spPr>
          <a:xfrm flipH="1">
            <a:off x="4310063" y="5445125"/>
            <a:ext cx="52070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42" name="AutoShape 102"/>
          <p:cNvCxnSpPr>
            <a:stCxn id="931959" idx="3"/>
            <a:endCxn id="931961" idx="7"/>
          </p:cNvCxnSpPr>
          <p:nvPr/>
        </p:nvCxnSpPr>
        <p:spPr>
          <a:xfrm flipH="1">
            <a:off x="5103813" y="5140325"/>
            <a:ext cx="230187" cy="1746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43" name="AutoShape 103"/>
          <p:cNvCxnSpPr>
            <a:stCxn id="931959" idx="1"/>
            <a:endCxn id="931955" idx="5"/>
          </p:cNvCxnSpPr>
          <p:nvPr/>
        </p:nvCxnSpPr>
        <p:spPr>
          <a:xfrm flipH="1" flipV="1">
            <a:off x="5102225" y="4710113"/>
            <a:ext cx="231775" cy="1714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44" name="AutoShape 104"/>
          <p:cNvCxnSpPr>
            <a:stCxn id="931961" idx="0"/>
            <a:endCxn id="931955" idx="4"/>
          </p:cNvCxnSpPr>
          <p:nvPr/>
        </p:nvCxnSpPr>
        <p:spPr>
          <a:xfrm flipH="1" flipV="1">
            <a:off x="5002213" y="4752975"/>
            <a:ext cx="1587" cy="519113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45" name="AutoShape 105"/>
          <p:cNvCxnSpPr>
            <a:stCxn id="931955" idx="1"/>
            <a:endCxn id="931949" idx="5"/>
          </p:cNvCxnSpPr>
          <p:nvPr/>
        </p:nvCxnSpPr>
        <p:spPr>
          <a:xfrm flipH="1" flipV="1">
            <a:off x="4670425" y="4278313"/>
            <a:ext cx="230188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31947" name="Oval 107"/>
          <p:cNvSpPr>
            <a:spLocks noChangeArrowheads="1"/>
          </p:cNvSpPr>
          <p:nvPr/>
        </p:nvSpPr>
        <p:spPr bwMode="auto">
          <a:xfrm>
            <a:off x="3995738" y="44370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48" name="Oval 108"/>
          <p:cNvSpPr>
            <a:spLocks noChangeArrowheads="1"/>
          </p:cNvSpPr>
          <p:nvPr/>
        </p:nvSpPr>
        <p:spPr bwMode="auto">
          <a:xfrm>
            <a:off x="5435600" y="5803900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49" name="Oval 109"/>
          <p:cNvSpPr>
            <a:spLocks noChangeArrowheads="1"/>
          </p:cNvSpPr>
          <p:nvPr/>
        </p:nvSpPr>
        <p:spPr bwMode="auto">
          <a:xfrm>
            <a:off x="4425950" y="40052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0" name="Oval 110"/>
          <p:cNvSpPr>
            <a:spLocks noChangeArrowheads="1"/>
          </p:cNvSpPr>
          <p:nvPr/>
        </p:nvSpPr>
        <p:spPr bwMode="auto">
          <a:xfrm>
            <a:off x="5146675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1" name="Oval 111"/>
          <p:cNvSpPr>
            <a:spLocks noChangeArrowheads="1"/>
          </p:cNvSpPr>
          <p:nvPr/>
        </p:nvSpPr>
        <p:spPr bwMode="auto">
          <a:xfrm>
            <a:off x="4425950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2" name="Oval 112"/>
          <p:cNvSpPr>
            <a:spLocks noChangeArrowheads="1"/>
          </p:cNvSpPr>
          <p:nvPr/>
        </p:nvSpPr>
        <p:spPr bwMode="auto">
          <a:xfrm>
            <a:off x="4859338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3" name="Oval 113"/>
          <p:cNvSpPr>
            <a:spLocks noChangeArrowheads="1"/>
          </p:cNvSpPr>
          <p:nvPr/>
        </p:nvSpPr>
        <p:spPr bwMode="auto">
          <a:xfrm>
            <a:off x="3562350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4" name="Oval 114"/>
          <p:cNvSpPr>
            <a:spLocks noChangeArrowheads="1"/>
          </p:cNvSpPr>
          <p:nvPr/>
        </p:nvSpPr>
        <p:spPr bwMode="auto">
          <a:xfrm>
            <a:off x="4570413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5" name="Oval 115"/>
          <p:cNvSpPr>
            <a:spLocks noChangeArrowheads="1"/>
          </p:cNvSpPr>
          <p:nvPr/>
        </p:nvSpPr>
        <p:spPr bwMode="auto">
          <a:xfrm>
            <a:off x="4857750" y="44370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6" name="Oval 116"/>
          <p:cNvSpPr>
            <a:spLocks noChangeArrowheads="1"/>
          </p:cNvSpPr>
          <p:nvPr/>
        </p:nvSpPr>
        <p:spPr bwMode="auto">
          <a:xfrm>
            <a:off x="4281488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7" name="Oval 117"/>
          <p:cNvSpPr>
            <a:spLocks noChangeArrowheads="1"/>
          </p:cNvSpPr>
          <p:nvPr/>
        </p:nvSpPr>
        <p:spPr bwMode="auto">
          <a:xfrm>
            <a:off x="3994150" y="53006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8" name="Oval 118"/>
          <p:cNvSpPr>
            <a:spLocks noChangeArrowheads="1"/>
          </p:cNvSpPr>
          <p:nvPr/>
        </p:nvSpPr>
        <p:spPr bwMode="auto">
          <a:xfrm>
            <a:off x="3994150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59" name="Oval 119"/>
          <p:cNvSpPr>
            <a:spLocks noChangeArrowheads="1"/>
          </p:cNvSpPr>
          <p:nvPr/>
        </p:nvSpPr>
        <p:spPr bwMode="auto">
          <a:xfrm>
            <a:off x="5291138" y="486727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60" name="Oval 120"/>
          <p:cNvSpPr>
            <a:spLocks noChangeArrowheads="1"/>
          </p:cNvSpPr>
          <p:nvPr/>
        </p:nvSpPr>
        <p:spPr bwMode="auto">
          <a:xfrm>
            <a:off x="3706813" y="58054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61" name="Oval 121"/>
          <p:cNvSpPr>
            <a:spLocks noChangeArrowheads="1"/>
          </p:cNvSpPr>
          <p:nvPr/>
        </p:nvSpPr>
        <p:spPr bwMode="auto">
          <a:xfrm>
            <a:off x="4859338" y="53006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62" name="Oval 122"/>
          <p:cNvSpPr>
            <a:spLocks noChangeArrowheads="1"/>
          </p:cNvSpPr>
          <p:nvPr/>
        </p:nvSpPr>
        <p:spPr bwMode="auto">
          <a:xfrm>
            <a:off x="3419475" y="5805488"/>
            <a:ext cx="287338" cy="287338"/>
          </a:xfrm>
          <a:prstGeom prst="ellipse">
            <a:avLst/>
          </a:prstGeom>
          <a:solidFill>
            <a:srgbClr val="FFFFFF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63" name="AutoShape 123"/>
          <p:cNvSpPr>
            <a:spLocks noChangeArrowheads="1"/>
          </p:cNvSpPr>
          <p:nvPr/>
        </p:nvSpPr>
        <p:spPr bwMode="auto">
          <a:xfrm>
            <a:off x="1835150" y="2851150"/>
            <a:ext cx="1296988" cy="431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31964" name="AutoShape 124"/>
          <p:cNvCxnSpPr>
            <a:stCxn id="931980" idx="3"/>
            <a:endCxn id="931978" idx="7"/>
          </p:cNvCxnSpPr>
          <p:nvPr/>
        </p:nvCxnSpPr>
        <p:spPr>
          <a:xfrm flipH="1">
            <a:off x="1504950" y="1397000"/>
            <a:ext cx="228600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31965" name="Oval 125"/>
          <p:cNvSpPr>
            <a:spLocks noChangeArrowheads="1"/>
          </p:cNvSpPr>
          <p:nvPr/>
        </p:nvSpPr>
        <p:spPr bwMode="auto">
          <a:xfrm flipH="1">
            <a:off x="2555875" y="19859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1966" name="Oval 126"/>
          <p:cNvSpPr>
            <a:spLocks noChangeArrowheads="1"/>
          </p:cNvSpPr>
          <p:nvPr/>
        </p:nvSpPr>
        <p:spPr bwMode="auto">
          <a:xfrm flipH="1">
            <a:off x="2124075" y="24177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1967" name="AutoShape 127"/>
          <p:cNvCxnSpPr>
            <a:stCxn id="931978" idx="3"/>
            <a:endCxn id="931984" idx="7"/>
          </p:cNvCxnSpPr>
          <p:nvPr/>
        </p:nvCxnSpPr>
        <p:spPr>
          <a:xfrm flipH="1">
            <a:off x="1071563" y="1828800"/>
            <a:ext cx="231775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68" name="AutoShape 128"/>
          <p:cNvCxnSpPr>
            <a:stCxn id="931980" idx="4"/>
            <a:endCxn id="931982" idx="0"/>
          </p:cNvCxnSpPr>
          <p:nvPr/>
        </p:nvCxnSpPr>
        <p:spPr>
          <a:xfrm>
            <a:off x="1835150" y="1439863"/>
            <a:ext cx="0" cy="51911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69" name="AutoShape 129"/>
          <p:cNvCxnSpPr>
            <a:stCxn id="931984" idx="5"/>
            <a:endCxn id="931988" idx="1"/>
          </p:cNvCxnSpPr>
          <p:nvPr/>
        </p:nvCxnSpPr>
        <p:spPr>
          <a:xfrm>
            <a:off x="1071563" y="2260600"/>
            <a:ext cx="230187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70" name="AutoShape 130"/>
          <p:cNvCxnSpPr>
            <a:stCxn id="931978" idx="5"/>
            <a:endCxn id="931982" idx="1"/>
          </p:cNvCxnSpPr>
          <p:nvPr/>
        </p:nvCxnSpPr>
        <p:spPr>
          <a:xfrm>
            <a:off x="1504950" y="1828800"/>
            <a:ext cx="228600" cy="173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71" name="AutoShape 131"/>
          <p:cNvCxnSpPr>
            <a:stCxn id="931982" idx="3"/>
            <a:endCxn id="931988" idx="7"/>
          </p:cNvCxnSpPr>
          <p:nvPr/>
        </p:nvCxnSpPr>
        <p:spPr>
          <a:xfrm flipH="1">
            <a:off x="1503363" y="2260600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1972" name="AutoShape 132"/>
          <p:cNvCxnSpPr>
            <a:stCxn id="931966" idx="6"/>
            <a:endCxn id="931988" idx="6"/>
          </p:cNvCxnSpPr>
          <p:nvPr/>
        </p:nvCxnSpPr>
        <p:spPr>
          <a:xfrm flipH="1">
            <a:off x="1560513" y="2562225"/>
            <a:ext cx="550862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73" name="AutoShape 133"/>
          <p:cNvCxnSpPr>
            <a:stCxn id="931965" idx="5"/>
            <a:endCxn id="931966" idx="1"/>
          </p:cNvCxnSpPr>
          <p:nvPr/>
        </p:nvCxnSpPr>
        <p:spPr>
          <a:xfrm flipH="1">
            <a:off x="2370138" y="2246313"/>
            <a:ext cx="228600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74" name="AutoShape 134"/>
          <p:cNvCxnSpPr>
            <a:stCxn id="931965" idx="7"/>
            <a:endCxn id="931986" idx="5"/>
          </p:cNvCxnSpPr>
          <p:nvPr/>
        </p:nvCxnSpPr>
        <p:spPr>
          <a:xfrm flipH="1" flipV="1">
            <a:off x="2366963" y="1814513"/>
            <a:ext cx="231775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75" name="AutoShape 135"/>
          <p:cNvCxnSpPr>
            <a:stCxn id="931966" idx="0"/>
            <a:endCxn id="931986" idx="4"/>
          </p:cNvCxnSpPr>
          <p:nvPr/>
        </p:nvCxnSpPr>
        <p:spPr>
          <a:xfrm flipH="1" flipV="1">
            <a:off x="2266950" y="1857375"/>
            <a:ext cx="1588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1976" name="AutoShape 136"/>
          <p:cNvCxnSpPr>
            <a:stCxn id="931986" idx="1"/>
            <a:endCxn id="931980" idx="5"/>
          </p:cNvCxnSpPr>
          <p:nvPr/>
        </p:nvCxnSpPr>
        <p:spPr>
          <a:xfrm flipH="1" flipV="1">
            <a:off x="1935163" y="1397000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300" name="AutoShape 137"/>
          <p:cNvSpPr/>
          <p:nvPr/>
        </p:nvSpPr>
        <p:spPr>
          <a:xfrm flipV="1">
            <a:off x="539750" y="2851150"/>
            <a:ext cx="1295400" cy="433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1978" name="Oval 138"/>
          <p:cNvSpPr>
            <a:spLocks noChangeArrowheads="1"/>
          </p:cNvSpPr>
          <p:nvPr/>
        </p:nvSpPr>
        <p:spPr bwMode="auto">
          <a:xfrm>
            <a:off x="1260475" y="1555750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79" name="Oval 139"/>
          <p:cNvSpPr>
            <a:spLocks noChangeArrowheads="1"/>
          </p:cNvSpPr>
          <p:nvPr/>
        </p:nvSpPr>
        <p:spPr bwMode="auto">
          <a:xfrm>
            <a:off x="2700338" y="2922588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0" name="Oval 140"/>
          <p:cNvSpPr>
            <a:spLocks noChangeArrowheads="1"/>
          </p:cNvSpPr>
          <p:nvPr/>
        </p:nvSpPr>
        <p:spPr bwMode="auto">
          <a:xfrm>
            <a:off x="1690688" y="1123950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1" name="Oval 141"/>
          <p:cNvSpPr>
            <a:spLocks noChangeArrowheads="1"/>
          </p:cNvSpPr>
          <p:nvPr/>
        </p:nvSpPr>
        <p:spPr bwMode="auto">
          <a:xfrm>
            <a:off x="2411413" y="2924175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2" name="Oval 142"/>
          <p:cNvSpPr>
            <a:spLocks noChangeArrowheads="1"/>
          </p:cNvSpPr>
          <p:nvPr/>
        </p:nvSpPr>
        <p:spPr bwMode="auto">
          <a:xfrm>
            <a:off x="1690688" y="1987550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3" name="Oval 143"/>
          <p:cNvSpPr>
            <a:spLocks noChangeArrowheads="1"/>
          </p:cNvSpPr>
          <p:nvPr/>
        </p:nvSpPr>
        <p:spPr bwMode="auto">
          <a:xfrm>
            <a:off x="2124075" y="2924175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4" name="Oval 144"/>
          <p:cNvSpPr>
            <a:spLocks noChangeArrowheads="1"/>
          </p:cNvSpPr>
          <p:nvPr/>
        </p:nvSpPr>
        <p:spPr bwMode="auto">
          <a:xfrm>
            <a:off x="827088" y="1987550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5" name="Oval 145"/>
          <p:cNvSpPr>
            <a:spLocks noChangeArrowheads="1"/>
          </p:cNvSpPr>
          <p:nvPr/>
        </p:nvSpPr>
        <p:spPr bwMode="auto">
          <a:xfrm>
            <a:off x="1835150" y="2924175"/>
            <a:ext cx="287338" cy="287338"/>
          </a:xfrm>
          <a:prstGeom prst="ellipse">
            <a:avLst/>
          </a:prstGeom>
          <a:solidFill>
            <a:srgbClr val="FFFFFF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6" name="Oval 146"/>
          <p:cNvSpPr>
            <a:spLocks noChangeArrowheads="1"/>
          </p:cNvSpPr>
          <p:nvPr/>
        </p:nvSpPr>
        <p:spPr bwMode="auto">
          <a:xfrm>
            <a:off x="2122488" y="155575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7" name="Oval 147"/>
          <p:cNvSpPr>
            <a:spLocks noChangeArrowheads="1"/>
          </p:cNvSpPr>
          <p:nvPr/>
        </p:nvSpPr>
        <p:spPr bwMode="auto">
          <a:xfrm>
            <a:off x="1546225" y="2924175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8" name="Oval 148"/>
          <p:cNvSpPr>
            <a:spLocks noChangeArrowheads="1"/>
          </p:cNvSpPr>
          <p:nvPr/>
        </p:nvSpPr>
        <p:spPr bwMode="auto">
          <a:xfrm>
            <a:off x="1258888" y="241935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89" name="Oval 149"/>
          <p:cNvSpPr>
            <a:spLocks noChangeArrowheads="1"/>
          </p:cNvSpPr>
          <p:nvPr/>
        </p:nvSpPr>
        <p:spPr bwMode="auto">
          <a:xfrm>
            <a:off x="1258888" y="2924175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990" name="Oval 150"/>
          <p:cNvSpPr>
            <a:spLocks noChangeArrowheads="1"/>
          </p:cNvSpPr>
          <p:nvPr/>
        </p:nvSpPr>
        <p:spPr bwMode="auto">
          <a:xfrm flipH="1">
            <a:off x="6732588" y="44370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1991" name="Oval 151"/>
          <p:cNvSpPr>
            <a:spLocks noChangeArrowheads="1"/>
          </p:cNvSpPr>
          <p:nvPr/>
        </p:nvSpPr>
        <p:spPr bwMode="auto">
          <a:xfrm flipH="1">
            <a:off x="7162800" y="40036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1992" name="AutoShape 152"/>
          <p:cNvCxnSpPr>
            <a:stCxn id="931991" idx="5"/>
            <a:endCxn id="931990" idx="1"/>
          </p:cNvCxnSpPr>
          <p:nvPr/>
        </p:nvCxnSpPr>
        <p:spPr>
          <a:xfrm flipH="1">
            <a:off x="6978650" y="4264025"/>
            <a:ext cx="227013" cy="2000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31993" name="Oval 153"/>
          <p:cNvSpPr>
            <a:spLocks noChangeArrowheads="1"/>
          </p:cNvSpPr>
          <p:nvPr/>
        </p:nvSpPr>
        <p:spPr bwMode="auto">
          <a:xfrm flipH="1">
            <a:off x="6300788" y="48688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1994" name="Oval 154"/>
          <p:cNvSpPr>
            <a:spLocks noChangeArrowheads="1"/>
          </p:cNvSpPr>
          <p:nvPr/>
        </p:nvSpPr>
        <p:spPr bwMode="auto">
          <a:xfrm flipH="1">
            <a:off x="7162800" y="48688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1995" name="Oval 155"/>
          <p:cNvSpPr>
            <a:spLocks noChangeArrowheads="1"/>
          </p:cNvSpPr>
          <p:nvPr/>
        </p:nvSpPr>
        <p:spPr bwMode="auto">
          <a:xfrm flipH="1">
            <a:off x="7596188" y="44370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1996" name="Oval 156"/>
          <p:cNvSpPr>
            <a:spLocks noChangeArrowheads="1"/>
          </p:cNvSpPr>
          <p:nvPr/>
        </p:nvSpPr>
        <p:spPr bwMode="auto">
          <a:xfrm flipH="1">
            <a:off x="8027988" y="48688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1997" name="Oval 157"/>
          <p:cNvSpPr>
            <a:spLocks noChangeArrowheads="1"/>
          </p:cNvSpPr>
          <p:nvPr/>
        </p:nvSpPr>
        <p:spPr bwMode="auto">
          <a:xfrm flipH="1">
            <a:off x="7596188" y="53006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1998" name="Oval 158"/>
          <p:cNvSpPr>
            <a:spLocks noChangeArrowheads="1"/>
          </p:cNvSpPr>
          <p:nvPr/>
        </p:nvSpPr>
        <p:spPr bwMode="auto">
          <a:xfrm flipH="1">
            <a:off x="6732588" y="53006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1999" name="AutoShape 159"/>
          <p:cNvCxnSpPr>
            <a:stCxn id="931990" idx="5"/>
            <a:endCxn id="931993" idx="1"/>
          </p:cNvCxnSpPr>
          <p:nvPr/>
        </p:nvCxnSpPr>
        <p:spPr>
          <a:xfrm flipH="1">
            <a:off x="6546850" y="4697413"/>
            <a:ext cx="228600" cy="1984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2002" name="AutoShape 162"/>
          <p:cNvCxnSpPr>
            <a:stCxn id="931990" idx="3"/>
            <a:endCxn id="931994" idx="7"/>
          </p:cNvCxnSpPr>
          <p:nvPr/>
        </p:nvCxnSpPr>
        <p:spPr>
          <a:xfrm>
            <a:off x="6978650" y="4697413"/>
            <a:ext cx="227013" cy="1984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2003" name="AutoShape 163"/>
          <p:cNvCxnSpPr>
            <a:stCxn id="931994" idx="5"/>
            <a:endCxn id="931998" idx="1"/>
          </p:cNvCxnSpPr>
          <p:nvPr/>
        </p:nvCxnSpPr>
        <p:spPr>
          <a:xfrm flipH="1">
            <a:off x="6978650" y="5129213"/>
            <a:ext cx="227013" cy="1984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2006" name="AutoShape 166"/>
          <p:cNvCxnSpPr>
            <a:stCxn id="931996" idx="7"/>
            <a:endCxn id="931995" idx="3"/>
          </p:cNvCxnSpPr>
          <p:nvPr/>
        </p:nvCxnSpPr>
        <p:spPr>
          <a:xfrm flipH="1" flipV="1">
            <a:off x="7842250" y="4697413"/>
            <a:ext cx="228600" cy="1984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2007" name="AutoShape 167"/>
          <p:cNvCxnSpPr>
            <a:stCxn id="931997" idx="0"/>
            <a:endCxn id="931995" idx="4"/>
          </p:cNvCxnSpPr>
          <p:nvPr/>
        </p:nvCxnSpPr>
        <p:spPr>
          <a:xfrm flipV="1">
            <a:off x="7740650" y="4740275"/>
            <a:ext cx="0" cy="5461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2008" name="AutoShape 168"/>
          <p:cNvCxnSpPr>
            <a:stCxn id="931995" idx="7"/>
            <a:endCxn id="931991" idx="3"/>
          </p:cNvCxnSpPr>
          <p:nvPr/>
        </p:nvCxnSpPr>
        <p:spPr>
          <a:xfrm flipH="1" flipV="1">
            <a:off x="7408863" y="4264025"/>
            <a:ext cx="230187" cy="2000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318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4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318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4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318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4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318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318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318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318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318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318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3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318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9318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9318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4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318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9318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318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318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9318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318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318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9318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318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318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9318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9318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58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7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8" dur="3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3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31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0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931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300" fill="hold"/>
                                        <p:tgtEl>
                                          <p:spTgt spid="931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318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1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9318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2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9318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0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9318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9318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3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9318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3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5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4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9318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2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300" fill="hold"/>
                                        <p:tgtEl>
                                          <p:spTgt spid="9318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318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5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9318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2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6"/>
                  </p:tgtEl>
                </p:cond>
              </p:nextCondLst>
            </p:seq>
            <p:seq concurrent="1" nextAc="seek">
              <p:cTn id="239" restart="whenNotActive" fill="hold" evtFilter="cancelBubble" nodeType="interactiveSeq">
                <p:stCondLst>
                  <p:cond evt="onClick" delay="0">
                    <p:tgtEl>
                      <p:spTgt spid="9318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0" fill="hold">
                      <p:stCondLst>
                        <p:cond delay="0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4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300" fill="hold"/>
                                        <p:tgtEl>
                                          <p:spTgt spid="9318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55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8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9318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7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9318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0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4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8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9318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>
                      <p:stCondLst>
                        <p:cond delay="0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6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300" fill="hold"/>
                                        <p:tgtEl>
                                          <p:spTgt spid="931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0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9318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69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9318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2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6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0"/>
                  </p:tgtEl>
                </p:cond>
              </p:nextCondLst>
            </p:seq>
            <p:seq concurrent="1" nextAc="seek">
              <p:cTn id="323" restart="whenNotActive" fill="hold" evtFilter="cancelBubble" nodeType="interactiveSeq">
                <p:stCondLst>
                  <p:cond evt="onClick" delay="0">
                    <p:tgtEl>
                      <p:spTgt spid="9318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" fill="hold">
                      <p:stCondLst>
                        <p:cond delay="0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8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2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300" fill="hold"/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6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39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9318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1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9318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8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51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7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8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0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3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2"/>
                  </p:tgtEl>
                </p:cond>
              </p:nextCondLst>
            </p:seq>
            <p:seq concurrent="1" nextAc="seek">
              <p:cTn id="365" restart="whenNotActive" fill="hold" evtFilter="cancelBubble" nodeType="interactiveSeq">
                <p:stCondLst>
                  <p:cond evt="onClick" delay="0">
                    <p:tgtEl>
                      <p:spTgt spid="9318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6" fill="hold">
                      <p:stCondLst>
                        <p:cond delay="0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0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1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3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4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300" fill="hold"/>
                                        <p:tgtEl>
                                          <p:spTgt spid="9318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4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3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9318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93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6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9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0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5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4"/>
                  </p:tgtEl>
                </p:cond>
              </p:nextCondLst>
            </p:seq>
            <p:seq concurrent="1" nextAc="seek">
              <p:cTn id="407" restart="whenNotActive" fill="hold" evtFilter="cancelBubble" nodeType="interactiveSeq">
                <p:stCondLst>
                  <p:cond evt="onClick" delay="0">
                    <p:tgtEl>
                      <p:spTgt spid="9318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8" fill="hold">
                      <p:stCondLst>
                        <p:cond delay="0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1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2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5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6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8" dur="300" fill="hold"/>
                                        <p:tgtEl>
                                          <p:spTgt spid="931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0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423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6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9318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5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9318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931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931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300" fill="hold"/>
                                        <p:tgtEl>
                                          <p:spTgt spid="9318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300" fill="hold"/>
                                        <p:tgtEl>
                                          <p:spTgt spid="9318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7" dur="300" fill="hold"/>
                                        <p:tgtEl>
                                          <p:spTgt spid="9318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9" dur="300" fill="hold"/>
                                        <p:tgtEl>
                                          <p:spTgt spid="9318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6"/>
                  </p:tgtEl>
                </p:cond>
              </p:nextCondLst>
            </p:seq>
            <p:seq concurrent="1" nextAc="seek">
              <p:cTn id="440" restart="whenNotActive" fill="hold" evtFilter="cancelBubble" nodeType="interactiveSeq">
                <p:stCondLst>
                  <p:cond evt="onClick" delay="0">
                    <p:tgtEl>
                      <p:spTgt spid="9318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1" fill="hold">
                      <p:stCondLst>
                        <p:cond delay="0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300" fill="hold"/>
                                        <p:tgtEl>
                                          <p:spTgt spid="9318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9318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9318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9318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9318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8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9318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9318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9318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79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9318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9318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9318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80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9318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300" fill="hold"/>
                                        <p:tgtEl>
                                          <p:spTgt spid="9318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9318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8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9318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9318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9318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82"/>
                  </p:tgtEl>
                </p:cond>
              </p:nextCondLst>
            </p:seq>
            <p:seq concurrent="1" nextAc="seek">
              <p:cTn id="476" restart="whenNotActive" fill="hold" evtFilter="cancelBubble" nodeType="interactiveSeq">
                <p:stCondLst>
                  <p:cond evt="onClick" delay="0">
                    <p:tgtEl>
                      <p:spTgt spid="9318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7" fill="hold">
                      <p:stCondLst>
                        <p:cond delay="0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9318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9318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83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9318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9318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9318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84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9318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9318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9318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85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9318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9318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9318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86"/>
                  </p:tgtEl>
                </p:cond>
              </p:nextCondLst>
            </p:seq>
            <p:seq concurrent="1" nextAc="seek">
              <p:cTn id="500" restart="whenNotActive" fill="hold" evtFilter="cancelBubble" nodeType="interactiveSeq">
                <p:stCondLst>
                  <p:cond evt="onClick" delay="0">
                    <p:tgtEl>
                      <p:spTgt spid="9318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1" fill="hold">
                      <p:stCondLst>
                        <p:cond delay="0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300" fill="hold"/>
                                        <p:tgtEl>
                                          <p:spTgt spid="9318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9318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87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72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3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14" dur="3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7" dur="3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12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9318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2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4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25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7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8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1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2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4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6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7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89"/>
                  </p:tgtEl>
                </p:cond>
              </p:nextCondLst>
            </p:seq>
            <p:seq concurrent="1" nextAc="seek">
              <p:cTn id="539" restart="whenNotActive" fill="hold" evtFilter="cancelBubble" nodeType="interactiveSeq">
                <p:stCondLst>
                  <p:cond evt="onClick" delay="0">
                    <p:tgtEl>
                      <p:spTgt spid="9318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0" fill="hold">
                      <p:stCondLst>
                        <p:cond delay="0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3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4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5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7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8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300" fill="hold"/>
                                        <p:tgtEl>
                                          <p:spTgt spid="931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2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4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55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7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8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9318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0"/>
                  </p:tgtEl>
                </p:cond>
              </p:nextCondLst>
            </p:seq>
            <p:seq concurrent="1" nextAc="seek">
              <p:cTn id="560" restart="whenNotActive" fill="hold" evtFilter="cancelBubble" nodeType="interactiveSeq">
                <p:stCondLst>
                  <p:cond evt="onClick" delay="0">
                    <p:tgtEl>
                      <p:spTgt spid="9318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1" fill="hold">
                      <p:stCondLst>
                        <p:cond delay="0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4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6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67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9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0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3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4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9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1"/>
                  </p:tgtEl>
                </p:cond>
              </p:nextCondLst>
            </p:seq>
            <p:seq concurrent="1" nextAc="seek">
              <p:cTn id="581" restart="whenNotActive" fill="hold" evtFilter="cancelBubble" nodeType="interactiveSeq">
                <p:stCondLst>
                  <p:cond evt="onClick" delay="0">
                    <p:tgtEl>
                      <p:spTgt spid="9318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2" fill="hold">
                      <p:stCondLst>
                        <p:cond delay="0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5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6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7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9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0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2" dur="300" fill="hold"/>
                                        <p:tgtEl>
                                          <p:spTgt spid="931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4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97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9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0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9318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2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9318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09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2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6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8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1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2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3"/>
                  </p:tgtEl>
                </p:cond>
              </p:nextCondLst>
            </p:seq>
            <p:seq concurrent="1" nextAc="seek">
              <p:cTn id="623" restart="whenNotActive" fill="hold" evtFilter="cancelBubble" nodeType="interactiveSeq">
                <p:stCondLst>
                  <p:cond evt="onClick" delay="0">
                    <p:tgtEl>
                      <p:spTgt spid="9318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4" fill="hold">
                      <p:stCondLst>
                        <p:cond delay="0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7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8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9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1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2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4" dur="300" fill="hold"/>
                                        <p:tgtEl>
                                          <p:spTgt spid="931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6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8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39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1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2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3" dur="300" fill="hold"/>
                                        <p:tgtEl>
                                          <p:spTgt spid="9318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4"/>
                  </p:tgtEl>
                </p:cond>
              </p:nextCondLst>
            </p:seq>
            <p:seq concurrent="1" nextAc="seek">
              <p:cTn id="644" restart="whenNotActive" fill="hold" evtFilter="cancelBubble" nodeType="interactiveSeq">
                <p:stCondLst>
                  <p:cond evt="onClick" delay="0">
                    <p:tgtEl>
                      <p:spTgt spid="9318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5" fill="hold">
                      <p:stCondLst>
                        <p:cond delay="0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8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0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51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3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4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5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7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8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0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2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3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4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5"/>
                  </p:tgtEl>
                </p:cond>
              </p:nextCondLst>
            </p:seq>
            <p:seq concurrent="1" nextAc="seek">
              <p:cTn id="665" restart="whenNotActive" fill="hold" evtFilter="cancelBubble" nodeType="interactiveSeq">
                <p:stCondLst>
                  <p:cond evt="onClick" delay="0">
                    <p:tgtEl>
                      <p:spTgt spid="9318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6" fill="hold">
                      <p:stCondLst>
                        <p:cond delay="0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9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0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1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3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4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6" dur="300" fill="hold"/>
                                        <p:tgtEl>
                                          <p:spTgt spid="931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8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81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3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4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5" dur="300" fill="hold"/>
                                        <p:tgtEl>
                                          <p:spTgt spid="9318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6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9318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0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2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93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5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6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7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9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0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2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4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5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6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7"/>
                  </p:tgtEl>
                </p:cond>
              </p:nextCondLst>
            </p:seq>
            <p:seq concurrent="1" nextAc="seek">
              <p:cTn id="707" restart="whenNotActive" fill="hold" evtFilter="cancelBubble" nodeType="interactiveSeq">
                <p:stCondLst>
                  <p:cond evt="onClick" delay="0">
                    <p:tgtEl>
                      <p:spTgt spid="9318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8" fill="hold">
                      <p:stCondLst>
                        <p:cond delay="0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1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2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3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5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6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8" dur="300" fill="hold"/>
                                        <p:tgtEl>
                                          <p:spTgt spid="931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0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2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23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5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6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7" dur="300" fill="hold"/>
                                        <p:tgtEl>
                                          <p:spTgt spid="9318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8"/>
                  </p:tgtEl>
                </p:cond>
              </p:nextCondLst>
            </p:seq>
            <p:seq concurrent="1" nextAc="seek">
              <p:cTn id="728" restart="whenNotActive" fill="hold" evtFilter="cancelBubble" nodeType="interactiveSeq">
                <p:stCondLst>
                  <p:cond evt="onClick" delay="0">
                    <p:tgtEl>
                      <p:spTgt spid="931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9" fill="hold">
                      <p:stCondLst>
                        <p:cond delay="0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2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4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35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7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8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9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1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2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4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6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7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8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899"/>
                  </p:tgtEl>
                </p:cond>
              </p:nextCondLst>
            </p:seq>
            <p:seq concurrent="1" nextAc="seek">
              <p:cTn id="749" restart="whenNotActive" fill="hold" evtFilter="cancelBubble" nodeType="interactiveSeq">
                <p:stCondLst>
                  <p:cond evt="onClick" delay="0">
                    <p:tgtEl>
                      <p:spTgt spid="931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0" fill="hold">
                      <p:stCondLst>
                        <p:cond delay="0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3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4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5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7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8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0" dur="300" fill="hold"/>
                                        <p:tgtEl>
                                          <p:spTgt spid="931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2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4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65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7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8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9" dur="300" fill="hold"/>
                                        <p:tgtEl>
                                          <p:spTgt spid="9318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0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9319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4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6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777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9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0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1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3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4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6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8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9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0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1"/>
                  </p:tgtEl>
                </p:cond>
              </p:nextCondLst>
            </p:seq>
            <p:seq concurrent="1" nextAc="seek">
              <p:cTn id="791" restart="whenNotActive" fill="hold" evtFilter="cancelBubble" nodeType="interactiveSeq">
                <p:stCondLst>
                  <p:cond evt="onClick" delay="0">
                    <p:tgtEl>
                      <p:spTgt spid="9319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2" fill="hold">
                      <p:stCondLst>
                        <p:cond delay="0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5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6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7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9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0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2" dur="300" fill="hold"/>
                                        <p:tgtEl>
                                          <p:spTgt spid="931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4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6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07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9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0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1" dur="300" fill="hold"/>
                                        <p:tgtEl>
                                          <p:spTgt spid="9319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2"/>
                  </p:tgtEl>
                </p:cond>
              </p:nextCondLst>
            </p:seq>
            <p:seq concurrent="1" nextAc="seek">
              <p:cTn id="812" restart="whenNotActive" fill="hold" evtFilter="cancelBubble" nodeType="interactiveSeq">
                <p:stCondLst>
                  <p:cond evt="onClick" delay="0">
                    <p:tgtEl>
                      <p:spTgt spid="9319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3" fill="hold">
                      <p:stCondLst>
                        <p:cond delay="0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6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8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19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1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2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3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5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6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8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0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1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2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3"/>
                  </p:tgtEl>
                </p:cond>
              </p:nextCondLst>
            </p:seq>
            <p:seq concurrent="1" nextAc="seek">
              <p:cTn id="833" restart="whenNotActive" fill="hold" evtFilter="cancelBubble" nodeType="interactiveSeq">
                <p:stCondLst>
                  <p:cond evt="onClick" delay="0">
                    <p:tgtEl>
                      <p:spTgt spid="9319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4" fill="hold">
                      <p:stCondLst>
                        <p:cond delay="0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7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8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9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1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2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4" dur="300" fill="hold"/>
                                        <p:tgtEl>
                                          <p:spTgt spid="931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6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8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49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1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2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9319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4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9319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8" dur="300" fill="hold"/>
                                        <p:tgtEl>
                                          <p:spTgt spid="931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9" dur="300" fill="hold"/>
                                        <p:tgtEl>
                                          <p:spTgt spid="931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0" dur="300" fill="hold"/>
                                        <p:tgtEl>
                                          <p:spTgt spid="9319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2" dur="300" fill="hold"/>
                                        <p:tgtEl>
                                          <p:spTgt spid="9319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3" dur="300" fill="hold"/>
                                        <p:tgtEl>
                                          <p:spTgt spid="9319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5" dur="300" fill="hold"/>
                                        <p:tgtEl>
                                          <p:spTgt spid="931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5"/>
                  </p:tgtEl>
                </p:cond>
              </p:nextCondLst>
            </p:seq>
            <p:seq concurrent="1" nextAc="seek">
              <p:cTn id="866" restart="whenNotActive" fill="hold" evtFilter="cancelBubble" nodeType="interactiveSeq">
                <p:stCondLst>
                  <p:cond evt="onClick" delay="0">
                    <p:tgtEl>
                      <p:spTgt spid="9319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7" fill="hold">
                      <p:stCondLst>
                        <p:cond delay="0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0" dur="300" fill="hold"/>
                                        <p:tgtEl>
                                          <p:spTgt spid="9319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1" dur="300" fill="hold"/>
                                        <p:tgtEl>
                                          <p:spTgt spid="9319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6"/>
                  </p:tgtEl>
                </p:cond>
              </p:nextCondLst>
            </p:seq>
            <p:seq concurrent="1" nextAc="seek">
              <p:cTn id="872" restart="whenNotActive" fill="hold" evtFilter="cancelBubble" nodeType="interactiveSeq">
                <p:stCondLst>
                  <p:cond evt="onClick" delay="0">
                    <p:tgtEl>
                      <p:spTgt spid="9319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3" fill="hold">
                      <p:stCondLst>
                        <p:cond delay="0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6" dur="300" fill="hold"/>
                                        <p:tgtEl>
                                          <p:spTgt spid="9319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7" dur="300" fill="hold"/>
                                        <p:tgtEl>
                                          <p:spTgt spid="9319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7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9319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2" dur="300" fill="hold"/>
                                        <p:tgtEl>
                                          <p:spTgt spid="9319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3" dur="300" fill="hold"/>
                                        <p:tgtEl>
                                          <p:spTgt spid="9319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8"/>
                  </p:tgtEl>
                </p:cond>
              </p:nextCondLst>
            </p:seq>
            <p:seq concurrent="1" nextAc="seek">
              <p:cTn id="884" restart="whenNotActive" fill="hold" evtFilter="cancelBubble" nodeType="interactiveSeq">
                <p:stCondLst>
                  <p:cond evt="onClick" delay="0">
                    <p:tgtEl>
                      <p:spTgt spid="9319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5" fill="hold">
                      <p:stCondLst>
                        <p:cond delay="0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300" fill="hold"/>
                                        <p:tgtEl>
                                          <p:spTgt spid="9319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9" dur="300" fill="hold"/>
                                        <p:tgtEl>
                                          <p:spTgt spid="9319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09"/>
                  </p:tgtEl>
                </p:cond>
              </p:nextCondLst>
            </p:seq>
            <p:seq concurrent="1" nextAc="seek">
              <p:cTn id="890" restart="whenNotActive" fill="hold" evtFilter="cancelBubble" nodeType="interactiveSeq">
                <p:stCondLst>
                  <p:cond evt="onClick" delay="0">
                    <p:tgtEl>
                      <p:spTgt spid="9319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1" fill="hold">
                      <p:stCondLst>
                        <p:cond delay="0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4" dur="300" fill="hold"/>
                                        <p:tgtEl>
                                          <p:spTgt spid="9319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5" dur="300" fill="hold"/>
                                        <p:tgtEl>
                                          <p:spTgt spid="9319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10"/>
                  </p:tgtEl>
                </p:cond>
              </p:nextCondLst>
            </p:seq>
            <p:seq concurrent="1" nextAc="seek">
              <p:cTn id="896" restart="whenNotActive" fill="hold" evtFilter="cancelBubble" nodeType="interactiveSeq">
                <p:stCondLst>
                  <p:cond evt="onClick" delay="0">
                    <p:tgtEl>
                      <p:spTgt spid="9319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7" fill="hold">
                      <p:stCondLst>
                        <p:cond delay="0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300" fill="hold"/>
                                        <p:tgtEl>
                                          <p:spTgt spid="931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1" dur="300" fill="hold"/>
                                        <p:tgtEl>
                                          <p:spTgt spid="931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11"/>
                  </p:tgtEl>
                </p:cond>
              </p:nextCondLst>
            </p:seq>
            <p:seq concurrent="1" nextAc="seek">
              <p:cTn id="902" restart="whenNotActive" fill="hold" evtFilter="cancelBubble" nodeType="interactiveSeq">
                <p:stCondLst>
                  <p:cond evt="onClick" delay="0">
                    <p:tgtEl>
                      <p:spTgt spid="9319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3" fill="hold">
                      <p:stCondLst>
                        <p:cond delay="0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6" dur="300" fill="hold"/>
                                        <p:tgtEl>
                                          <p:spTgt spid="9319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7" dur="300" fill="hold"/>
                                        <p:tgtEl>
                                          <p:spTgt spid="9319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12"/>
                  </p:tgtEl>
                </p:cond>
              </p:nextCondLst>
            </p:seq>
            <p:seq concurrent="1" nextAc="seek">
              <p:cTn id="908" restart="whenNotActive" fill="hold" evtFilter="cancelBubble" nodeType="interactiveSeq">
                <p:stCondLst>
                  <p:cond evt="onClick" delay="0">
                    <p:tgtEl>
                      <p:spTgt spid="9319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9" fill="hold">
                      <p:stCondLst>
                        <p:cond delay="0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300" fill="hold"/>
                                        <p:tgtEl>
                                          <p:spTgt spid="9319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3" dur="300" fill="hold"/>
                                        <p:tgtEl>
                                          <p:spTgt spid="9319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13"/>
                  </p:tgtEl>
                </p:cond>
              </p:nextCondLst>
            </p:seq>
            <p:seq concurrent="1" nextAc="seek">
              <p:cTn id="914" restart="whenNotActive" fill="hold" evtFilter="cancelBubble" nodeType="interactiveSeq">
                <p:stCondLst>
                  <p:cond evt="onClick" delay="0">
                    <p:tgtEl>
                      <p:spTgt spid="931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5" fill="hold">
                      <p:stCondLst>
                        <p:cond delay="0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8" dur="300" fill="hold"/>
                                        <p:tgtEl>
                                          <p:spTgt spid="9319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9" dur="300" fill="hold"/>
                                        <p:tgtEl>
                                          <p:spTgt spid="9319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14"/>
                  </p:tgtEl>
                </p:cond>
              </p:nextCondLst>
            </p:seq>
            <p:seq concurrent="1" nextAc="seek">
              <p:cTn id="920" restart="whenNotActive" fill="hold" evtFilter="cancelBubble" nodeType="interactiveSeq">
                <p:stCondLst>
                  <p:cond evt="onClick" delay="0">
                    <p:tgtEl>
                      <p:spTgt spid="9319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1" fill="hold">
                      <p:stCondLst>
                        <p:cond delay="0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300" fill="hold"/>
                                        <p:tgtEl>
                                          <p:spTgt spid="9319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5" dur="300" fill="hold"/>
                                        <p:tgtEl>
                                          <p:spTgt spid="9319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15"/>
                  </p:tgtEl>
                </p:cond>
              </p:nextCondLst>
            </p:seq>
            <p:seq concurrent="1" nextAc="seek">
              <p:cTn id="926" restart="whenNotActive" fill="hold" evtFilter="cancelBubble" nodeType="interactiveSeq">
                <p:stCondLst>
                  <p:cond evt="onClick" delay="0">
                    <p:tgtEl>
                      <p:spTgt spid="9319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7" fill="hold">
                      <p:stCondLst>
                        <p:cond delay="0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0" dur="300" fill="hold"/>
                                        <p:tgtEl>
                                          <p:spTgt spid="9319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1" dur="300" fill="hold"/>
                                        <p:tgtEl>
                                          <p:spTgt spid="9319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16"/>
                  </p:tgtEl>
                </p:cond>
              </p:nextCondLst>
            </p:seq>
            <p:seq concurrent="1" nextAc="seek">
              <p:cTn id="932" restart="whenNotActive" fill="hold" evtFilter="cancelBubble" nodeType="interactiveSeq">
                <p:stCondLst>
                  <p:cond evt="onClick" delay="0">
                    <p:tgtEl>
                      <p:spTgt spid="7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3" fill="hold">
                      <p:stCondLst>
                        <p:cond delay="0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6" dur="3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7" dur="3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8" dur="3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40" dur="3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1" dur="3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3" dur="300" fill="hold"/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41"/>
                  </p:tgtEl>
                </p:cond>
              </p:nextCondLst>
            </p:seq>
            <p:seq concurrent="1" nextAc="seek">
              <p:cTn id="944" restart="whenNotActive" fill="hold" evtFilter="cancelBubble" nodeType="interactiveSeq">
                <p:stCondLst>
                  <p:cond evt="onClick" delay="0">
                    <p:tgtEl>
                      <p:spTgt spid="9319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5" fill="hold">
                      <p:stCondLst>
                        <p:cond delay="0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8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0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51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3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4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5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7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8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0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2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3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4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18"/>
                  </p:tgtEl>
                </p:cond>
              </p:nextCondLst>
            </p:seq>
            <p:seq concurrent="1" nextAc="seek">
              <p:cTn id="965" restart="whenNotActive" fill="hold" evtFilter="cancelBubble" nodeType="interactiveSeq">
                <p:stCondLst>
                  <p:cond evt="onClick" delay="0">
                    <p:tgtEl>
                      <p:spTgt spid="9319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6" fill="hold">
                      <p:stCondLst>
                        <p:cond delay="0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9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0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1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3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4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6" dur="300" fill="hold"/>
                                        <p:tgtEl>
                                          <p:spTgt spid="931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8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0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81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3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4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5" dur="300" fill="hold"/>
                                        <p:tgtEl>
                                          <p:spTgt spid="9319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19"/>
                  </p:tgtEl>
                </p:cond>
              </p:nextCondLst>
            </p:seq>
            <p:seq concurrent="1" nextAc="seek">
              <p:cTn id="986" restart="whenNotActive" fill="hold" evtFilter="cancelBubble" nodeType="interactiveSeq">
                <p:stCondLst>
                  <p:cond evt="onClick" delay="0">
                    <p:tgtEl>
                      <p:spTgt spid="9319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7" fill="hold">
                      <p:stCondLst>
                        <p:cond delay="0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0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2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93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5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6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7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9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0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2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5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0"/>
                  </p:tgtEl>
                </p:cond>
              </p:nextCondLst>
            </p:seq>
            <p:seq concurrent="1" nextAc="seek">
              <p:cTn id="1007" restart="whenNotActive" fill="hold" evtFilter="cancelBubble" nodeType="interactiveSeq">
                <p:stCondLst>
                  <p:cond evt="onClick" delay="0">
                    <p:tgtEl>
                      <p:spTgt spid="9319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8" fill="hold">
                      <p:stCondLst>
                        <p:cond delay="0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1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2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3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5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6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8" dur="300" fill="hold"/>
                                        <p:tgtEl>
                                          <p:spTgt spid="9319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0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2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23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5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6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7" dur="300" fill="hold"/>
                                        <p:tgtEl>
                                          <p:spTgt spid="931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1"/>
                  </p:tgtEl>
                </p:cond>
              </p:nextCondLst>
            </p:seq>
            <p:seq concurrent="1" nextAc="seek">
              <p:cTn id="1028" restart="whenNotActive" fill="hold" evtFilter="cancelBubble" nodeType="interactiveSeq">
                <p:stCondLst>
                  <p:cond evt="onClick" delay="0">
                    <p:tgtEl>
                      <p:spTgt spid="9319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9" fill="hold">
                      <p:stCondLst>
                        <p:cond delay="0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2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4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35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7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8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9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1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2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4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6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7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8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2"/>
                  </p:tgtEl>
                </p:cond>
              </p:nextCondLst>
            </p:seq>
            <p:seq concurrent="1" nextAc="seek">
              <p:cTn id="1049" restart="whenNotActive" fill="hold" evtFilter="cancelBubble" nodeType="interactiveSeq">
                <p:stCondLst>
                  <p:cond evt="onClick" delay="0">
                    <p:tgtEl>
                      <p:spTgt spid="9319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0" fill="hold">
                      <p:stCondLst>
                        <p:cond delay="0"/>
                      </p:stCondLst>
                      <p:childTnLst>
                        <p:par>
                          <p:cTn id="1051" fill="hold">
                            <p:stCondLst>
                              <p:cond delay="0"/>
                            </p:stCondLst>
                            <p:childTnLst>
                              <p:par>
                                <p:cTn id="10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3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4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5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7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8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0" dur="300" fill="hold"/>
                                        <p:tgtEl>
                                          <p:spTgt spid="931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2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4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65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7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8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9" dur="300" fill="hold"/>
                                        <p:tgtEl>
                                          <p:spTgt spid="931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3"/>
                  </p:tgtEl>
                </p:cond>
              </p:nextCondLst>
            </p:seq>
            <p:seq concurrent="1" nextAc="seek">
              <p:cTn id="1070" restart="whenNotActive" fill="hold" evtFilter="cancelBubble" nodeType="interactiveSeq">
                <p:stCondLst>
                  <p:cond evt="onClick" delay="0">
                    <p:tgtEl>
                      <p:spTgt spid="931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1" fill="hold">
                      <p:stCondLst>
                        <p:cond delay="0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4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6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77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9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0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1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3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4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6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8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9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0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4"/>
                  </p:tgtEl>
                </p:cond>
              </p:nextCondLst>
            </p:seq>
            <p:seq concurrent="1" nextAc="seek">
              <p:cTn id="1091" restart="whenNotActive" fill="hold" evtFilter="cancelBubble" nodeType="interactiveSeq">
                <p:stCondLst>
                  <p:cond evt="onClick" delay="0">
                    <p:tgtEl>
                      <p:spTgt spid="9319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2" fill="hold">
                      <p:stCondLst>
                        <p:cond delay="0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5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6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7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9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0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2" dur="300" fill="hold"/>
                                        <p:tgtEl>
                                          <p:spTgt spid="931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4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6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07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9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0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1" dur="300" fill="hold"/>
                                        <p:tgtEl>
                                          <p:spTgt spid="931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5"/>
                  </p:tgtEl>
                </p:cond>
              </p:nextCondLst>
            </p:seq>
            <p:seq concurrent="1" nextAc="seek">
              <p:cTn id="1112" restart="whenNotActive" fill="hold" evtFilter="cancelBubble" nodeType="interactiveSeq">
                <p:stCondLst>
                  <p:cond evt="onClick" delay="0">
                    <p:tgtEl>
                      <p:spTgt spid="9319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3" fill="hold">
                      <p:stCondLst>
                        <p:cond delay="0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6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8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19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1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2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3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5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6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8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0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31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2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6"/>
                  </p:tgtEl>
                </p:cond>
              </p:nextCondLst>
            </p:seq>
            <p:seq concurrent="1" nextAc="seek">
              <p:cTn id="1133" restart="whenNotActive" fill="hold" evtFilter="cancelBubble" nodeType="interactiveSeq">
                <p:stCondLst>
                  <p:cond evt="onClick" delay="0">
                    <p:tgtEl>
                      <p:spTgt spid="9319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4" fill="hold">
                      <p:stCondLst>
                        <p:cond delay="0"/>
                      </p:stCondLst>
                      <p:childTnLst>
                        <p:par>
                          <p:cTn id="1135" fill="hold">
                            <p:stCondLst>
                              <p:cond delay="0"/>
                            </p:stCondLst>
                            <p:childTnLst>
                              <p:par>
                                <p:cTn id="11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7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38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9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1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2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4" dur="300" fill="hold"/>
                                        <p:tgtEl>
                                          <p:spTgt spid="931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6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8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49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1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2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3" dur="300" fill="hold"/>
                                        <p:tgtEl>
                                          <p:spTgt spid="9319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7"/>
                  </p:tgtEl>
                </p:cond>
              </p:nextCondLst>
            </p:seq>
            <p:seq concurrent="1" nextAc="seek">
              <p:cTn id="1154" restart="whenNotActive" fill="hold" evtFilter="cancelBubble" nodeType="interactiveSeq">
                <p:stCondLst>
                  <p:cond evt="onClick" delay="0">
                    <p:tgtEl>
                      <p:spTgt spid="931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5" fill="hold">
                      <p:stCondLst>
                        <p:cond delay="0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8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0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61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3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4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5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7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8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0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2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3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4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8"/>
                  </p:tgtEl>
                </p:cond>
              </p:nextCondLst>
            </p:seq>
            <p:seq concurrent="1" nextAc="seek">
              <p:cTn id="1175" restart="whenNotActive" fill="hold" evtFilter="cancelBubble" nodeType="interactiveSeq">
                <p:stCondLst>
                  <p:cond evt="onClick" delay="0">
                    <p:tgtEl>
                      <p:spTgt spid="931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6" fill="hold">
                      <p:stCondLst>
                        <p:cond delay="0"/>
                      </p:stCondLst>
                      <p:childTnLst>
                        <p:par>
                          <p:cTn id="1177" fill="hold">
                            <p:stCondLst>
                              <p:cond delay="0"/>
                            </p:stCondLst>
                            <p:childTnLst>
                              <p:par>
                                <p:cTn id="11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9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0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1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3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4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6" dur="300" fill="hold"/>
                                        <p:tgtEl>
                                          <p:spTgt spid="931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8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0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91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3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4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5" dur="300" fill="hold"/>
                                        <p:tgtEl>
                                          <p:spTgt spid="931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29"/>
                  </p:tgtEl>
                </p:cond>
              </p:nextCondLst>
            </p:seq>
            <p:seq concurrent="1" nextAc="seek">
              <p:cTn id="1196" restart="whenNotActive" fill="hold" evtFilter="cancelBubble" nodeType="interactiveSeq">
                <p:stCondLst>
                  <p:cond evt="onClick" delay="0">
                    <p:tgtEl>
                      <p:spTgt spid="931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7" fill="hold">
                      <p:stCondLst>
                        <p:cond delay="0"/>
                      </p:stCondLst>
                      <p:childTnLst>
                        <p:par>
                          <p:cTn id="1198" fill="hold">
                            <p:stCondLst>
                              <p:cond delay="0"/>
                            </p:stCondLst>
                            <p:childTnLst>
                              <p:par>
                                <p:cTn id="119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0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2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03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5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6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7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9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0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2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4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5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6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0"/>
                  </p:tgtEl>
                </p:cond>
              </p:nextCondLst>
            </p:seq>
            <p:seq concurrent="1" nextAc="seek">
              <p:cTn id="1217" restart="whenNotActive" fill="hold" evtFilter="cancelBubble" nodeType="interactiveSeq">
                <p:stCondLst>
                  <p:cond evt="onClick" delay="0">
                    <p:tgtEl>
                      <p:spTgt spid="931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8" fill="hold">
                      <p:stCondLst>
                        <p:cond delay="0"/>
                      </p:stCondLst>
                      <p:childTnLst>
                        <p:par>
                          <p:cTn id="1219" fill="hold">
                            <p:stCondLst>
                              <p:cond delay="0"/>
                            </p:stCondLst>
                            <p:childTnLst>
                              <p:par>
                                <p:cTn id="12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1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2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3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5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6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8" dur="300" fill="hold"/>
                                        <p:tgtEl>
                                          <p:spTgt spid="931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0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2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33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5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6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7" dur="300" fill="hold"/>
                                        <p:tgtEl>
                                          <p:spTgt spid="9319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1"/>
                  </p:tgtEl>
                </p:cond>
              </p:nextCondLst>
            </p:seq>
            <p:seq concurrent="1" nextAc="seek">
              <p:cTn id="1238" restart="whenNotActive" fill="hold" evtFilter="cancelBubble" nodeType="interactiveSeq">
                <p:stCondLst>
                  <p:cond evt="onClick" delay="0">
                    <p:tgtEl>
                      <p:spTgt spid="9319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9" fill="hold">
                      <p:stCondLst>
                        <p:cond delay="0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2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4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45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7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8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9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1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2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4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6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7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8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2"/>
                  </p:tgtEl>
                </p:cond>
              </p:nextCondLst>
            </p:seq>
            <p:seq concurrent="1" nextAc="seek">
              <p:cTn id="1259" restart="whenNotActive" fill="hold" evtFilter="cancelBubble" nodeType="interactiveSeq">
                <p:stCondLst>
                  <p:cond evt="onClick" delay="0">
                    <p:tgtEl>
                      <p:spTgt spid="9319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0" fill="hold">
                      <p:stCondLst>
                        <p:cond delay="0"/>
                      </p:stCondLst>
                      <p:childTnLst>
                        <p:par>
                          <p:cTn id="1261" fill="hold">
                            <p:stCondLst>
                              <p:cond delay="0"/>
                            </p:stCondLst>
                            <p:childTnLst>
                              <p:par>
                                <p:cTn id="12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3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4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5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7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8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0" dur="300" fill="hold"/>
                                        <p:tgtEl>
                                          <p:spTgt spid="931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2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4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75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7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8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9" dur="300" fill="hold"/>
                                        <p:tgtEl>
                                          <p:spTgt spid="9319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3"/>
                  </p:tgtEl>
                </p:cond>
              </p:nextCondLst>
            </p:seq>
            <p:seq concurrent="1" nextAc="seek">
              <p:cTn id="1280" restart="whenNotActive" fill="hold" evtFilter="cancelBubble" nodeType="interactiveSeq">
                <p:stCondLst>
                  <p:cond evt="onClick" delay="0">
                    <p:tgtEl>
                      <p:spTgt spid="9319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1" fill="hold">
                      <p:stCondLst>
                        <p:cond delay="0"/>
                      </p:stCondLst>
                      <p:childTnLst>
                        <p:par>
                          <p:cTn id="1282" fill="hold">
                            <p:stCondLst>
                              <p:cond delay="0"/>
                            </p:stCondLst>
                            <p:childTnLst>
                              <p:par>
                                <p:cTn id="12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4" dur="300" fill="hold"/>
                                        <p:tgtEl>
                                          <p:spTgt spid="931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5" dur="300" fill="hold"/>
                                        <p:tgtEl>
                                          <p:spTgt spid="931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6" dur="300" fill="hold"/>
                                        <p:tgtEl>
                                          <p:spTgt spid="9319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8" dur="300" fill="hold"/>
                                        <p:tgtEl>
                                          <p:spTgt spid="9319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9" dur="300" fill="hold"/>
                                        <p:tgtEl>
                                          <p:spTgt spid="9319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1" dur="300" fill="hold"/>
                                        <p:tgtEl>
                                          <p:spTgt spid="931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4"/>
                  </p:tgtEl>
                </p:cond>
              </p:nextCondLst>
            </p:seq>
            <p:seq concurrent="1" nextAc="seek">
              <p:cTn id="1292" restart="whenNotActive" fill="hold" evtFilter="cancelBubble" nodeType="interactiveSeq">
                <p:stCondLst>
                  <p:cond evt="onClick" delay="0">
                    <p:tgtEl>
                      <p:spTgt spid="9319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3" fill="hold">
                      <p:stCondLst>
                        <p:cond delay="0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6" dur="300" fill="hold"/>
                                        <p:tgtEl>
                                          <p:spTgt spid="9319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7" dur="300" fill="hold"/>
                                        <p:tgtEl>
                                          <p:spTgt spid="9319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5"/>
                  </p:tgtEl>
                </p:cond>
              </p:nextCondLst>
            </p:seq>
            <p:seq concurrent="1" nextAc="seek">
              <p:cTn id="1298" restart="whenNotActive" fill="hold" evtFilter="cancelBubble" nodeType="interactiveSeq">
                <p:stCondLst>
                  <p:cond evt="onClick" delay="0">
                    <p:tgtEl>
                      <p:spTgt spid="9319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9" fill="hold">
                      <p:stCondLst>
                        <p:cond delay="0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2" dur="300" fill="hold"/>
                                        <p:tgtEl>
                                          <p:spTgt spid="9319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3" dur="300" fill="hold"/>
                                        <p:tgtEl>
                                          <p:spTgt spid="9319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6"/>
                  </p:tgtEl>
                </p:cond>
              </p:nextCondLst>
            </p:seq>
            <p:seq concurrent="1" nextAc="seek">
              <p:cTn id="1304" restart="whenNotActive" fill="hold" evtFilter="cancelBubble" nodeType="interactiveSeq">
                <p:stCondLst>
                  <p:cond evt="onClick" delay="0">
                    <p:tgtEl>
                      <p:spTgt spid="9319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5" fill="hold">
                      <p:stCondLst>
                        <p:cond delay="0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8" dur="300" fill="hold"/>
                                        <p:tgtEl>
                                          <p:spTgt spid="9319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9" dur="300" fill="hold"/>
                                        <p:tgtEl>
                                          <p:spTgt spid="9319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7"/>
                  </p:tgtEl>
                </p:cond>
              </p:nextCondLst>
            </p:seq>
            <p:seq concurrent="1" nextAc="seek">
              <p:cTn id="1310" restart="whenNotActive" fill="hold" evtFilter="cancelBubble" nodeType="interactiveSeq">
                <p:stCondLst>
                  <p:cond evt="onClick" delay="0">
                    <p:tgtEl>
                      <p:spTgt spid="9319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1" fill="hold">
                      <p:stCondLst>
                        <p:cond delay="0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4" dur="300" fill="hold"/>
                                        <p:tgtEl>
                                          <p:spTgt spid="9319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5" dur="300" fill="hold"/>
                                        <p:tgtEl>
                                          <p:spTgt spid="9319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8"/>
                  </p:tgtEl>
                </p:cond>
              </p:nextCondLst>
            </p:seq>
            <p:seq concurrent="1" nextAc="seek">
              <p:cTn id="1316" restart="whenNotActive" fill="hold" evtFilter="cancelBubble" nodeType="interactiveSeq">
                <p:stCondLst>
                  <p:cond evt="onClick" delay="0">
                    <p:tgtEl>
                      <p:spTgt spid="9319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7" fill="hold">
                      <p:stCondLst>
                        <p:cond delay="0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0" dur="300" fill="hold"/>
                                        <p:tgtEl>
                                          <p:spTgt spid="9319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1" dur="300" fill="hold"/>
                                        <p:tgtEl>
                                          <p:spTgt spid="9319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39"/>
                  </p:tgtEl>
                </p:cond>
              </p:nextCondLst>
            </p:seq>
            <p:seq concurrent="1" nextAc="seek">
              <p:cTn id="1322" restart="whenNotActive" fill="hold" evtFilter="cancelBubble" nodeType="interactiveSeq">
                <p:stCondLst>
                  <p:cond evt="onClick" delay="0">
                    <p:tgtEl>
                      <p:spTgt spid="9319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3" fill="hold">
                      <p:stCondLst>
                        <p:cond delay="0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6" dur="300" fill="hold"/>
                                        <p:tgtEl>
                                          <p:spTgt spid="9319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7" dur="300" fill="hold"/>
                                        <p:tgtEl>
                                          <p:spTgt spid="9319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40"/>
                  </p:tgtEl>
                </p:cond>
              </p:nextCondLst>
            </p:seq>
            <p:seq concurrent="1" nextAc="seek">
              <p:cTn id="1328" restart="whenNotActive" fill="hold" evtFilter="cancelBubble" nodeType="interactiveSeq">
                <p:stCondLst>
                  <p:cond evt="onClick" delay="0">
                    <p:tgtEl>
                      <p:spTgt spid="9319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9" fill="hold">
                      <p:stCondLst>
                        <p:cond delay="0"/>
                      </p:stCondLst>
                      <p:childTnLst>
                        <p:par>
                          <p:cTn id="1330" fill="hold">
                            <p:stCondLst>
                              <p:cond delay="0"/>
                            </p:stCondLst>
                            <p:childTnLst>
                              <p:par>
                                <p:cTn id="13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2" dur="300" fill="hold"/>
                                        <p:tgtEl>
                                          <p:spTgt spid="9319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3" dur="300" fill="hold"/>
                                        <p:tgtEl>
                                          <p:spTgt spid="9319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41"/>
                  </p:tgtEl>
                </p:cond>
              </p:nextCondLst>
            </p:seq>
            <p:seq concurrent="1" nextAc="seek">
              <p:cTn id="1334" restart="whenNotActive" fill="hold" evtFilter="cancelBubble" nodeType="interactiveSeq">
                <p:stCondLst>
                  <p:cond evt="onClick" delay="0">
                    <p:tgtEl>
                      <p:spTgt spid="9319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5" fill="hold">
                      <p:stCondLst>
                        <p:cond delay="0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8" dur="300" fill="hold"/>
                                        <p:tgtEl>
                                          <p:spTgt spid="9319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9" dur="300" fill="hold"/>
                                        <p:tgtEl>
                                          <p:spTgt spid="9319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42"/>
                  </p:tgtEl>
                </p:cond>
              </p:nextCondLst>
            </p:seq>
            <p:seq concurrent="1" nextAc="seek">
              <p:cTn id="1340" restart="whenNotActive" fill="hold" evtFilter="cancelBubble" nodeType="interactiveSeq">
                <p:stCondLst>
                  <p:cond evt="onClick" delay="0">
                    <p:tgtEl>
                      <p:spTgt spid="9319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1" fill="hold">
                      <p:stCondLst>
                        <p:cond delay="0"/>
                      </p:stCondLst>
                      <p:childTnLst>
                        <p:par>
                          <p:cTn id="1342" fill="hold">
                            <p:stCondLst>
                              <p:cond delay="0"/>
                            </p:stCondLst>
                            <p:childTnLst>
                              <p:par>
                                <p:cTn id="13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4" dur="300" fill="hold"/>
                                        <p:tgtEl>
                                          <p:spTgt spid="9319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5" dur="300" fill="hold"/>
                                        <p:tgtEl>
                                          <p:spTgt spid="9319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43"/>
                  </p:tgtEl>
                </p:cond>
              </p:nextCondLst>
            </p:seq>
            <p:seq concurrent="1" nextAc="seek">
              <p:cTn id="1346" restart="whenNotActive" fill="hold" evtFilter="cancelBubble" nodeType="interactiveSeq">
                <p:stCondLst>
                  <p:cond evt="onClick" delay="0">
                    <p:tgtEl>
                      <p:spTgt spid="9319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7" fill="hold">
                      <p:stCondLst>
                        <p:cond delay="0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0" dur="300" fill="hold"/>
                                        <p:tgtEl>
                                          <p:spTgt spid="9319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1" dur="300" fill="hold"/>
                                        <p:tgtEl>
                                          <p:spTgt spid="9319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44"/>
                  </p:tgtEl>
                </p:cond>
              </p:nextCondLst>
            </p:seq>
            <p:seq concurrent="1" nextAc="seek">
              <p:cTn id="1352" restart="whenNotActive" fill="hold" evtFilter="cancelBubble" nodeType="interactiveSeq">
                <p:stCondLst>
                  <p:cond evt="onClick" delay="0">
                    <p:tgtEl>
                      <p:spTgt spid="9319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3" fill="hold">
                      <p:stCondLst>
                        <p:cond delay="0"/>
                      </p:stCondLst>
                      <p:childTnLst>
                        <p:par>
                          <p:cTn id="1354" fill="hold">
                            <p:stCondLst>
                              <p:cond delay="0"/>
                            </p:stCondLst>
                            <p:childTnLst>
                              <p:par>
                                <p:cTn id="13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6" dur="300" fill="hold"/>
                                        <p:tgtEl>
                                          <p:spTgt spid="9319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7" dur="300" fill="hold"/>
                                        <p:tgtEl>
                                          <p:spTgt spid="9319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45"/>
                  </p:tgtEl>
                </p:cond>
              </p:nextCondLst>
            </p:seq>
            <p:seq concurrent="1" nextAc="seek">
              <p:cTn id="1358" restart="whenNotActive" fill="hold" evtFilter="cancelBubble" nodeType="interactiveSeq">
                <p:stCondLst>
                  <p:cond evt="onClick" delay="0">
                    <p:tgtEl>
                      <p:spTgt spid="9319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9" fill="hold">
                      <p:stCondLst>
                        <p:cond delay="0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2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4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65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7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8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9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1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2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4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6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7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8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47"/>
                  </p:tgtEl>
                </p:cond>
              </p:nextCondLst>
            </p:seq>
            <p:seq concurrent="1" nextAc="seek">
              <p:cTn id="1379" restart="whenNotActive" fill="hold" evtFilter="cancelBubble" nodeType="interactiveSeq">
                <p:stCondLst>
                  <p:cond evt="onClick" delay="0">
                    <p:tgtEl>
                      <p:spTgt spid="9319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0" fill="hold">
                      <p:stCondLst>
                        <p:cond delay="0"/>
                      </p:stCondLst>
                      <p:childTnLst>
                        <p:par>
                          <p:cTn id="1381" fill="hold">
                            <p:stCondLst>
                              <p:cond delay="0"/>
                            </p:stCondLst>
                            <p:childTnLst>
                              <p:par>
                                <p:cTn id="13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3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4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5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7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8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0" dur="300" fill="hold"/>
                                        <p:tgtEl>
                                          <p:spTgt spid="931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2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4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95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7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8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9" dur="300" fill="hold"/>
                                        <p:tgtEl>
                                          <p:spTgt spid="931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48"/>
                  </p:tgtEl>
                </p:cond>
              </p:nextCondLst>
            </p:seq>
            <p:seq concurrent="1" nextAc="seek">
              <p:cTn id="1400" restart="whenNotActive" fill="hold" evtFilter="cancelBubble" nodeType="interactiveSeq">
                <p:stCondLst>
                  <p:cond evt="onClick" delay="0">
                    <p:tgtEl>
                      <p:spTgt spid="9319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1" fill="hold">
                      <p:stCondLst>
                        <p:cond delay="0"/>
                      </p:stCondLst>
                      <p:childTnLst>
                        <p:par>
                          <p:cTn id="1402" fill="hold">
                            <p:stCondLst>
                              <p:cond delay="0"/>
                            </p:stCondLst>
                            <p:childTnLst>
                              <p:par>
                                <p:cTn id="140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4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6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07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9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0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1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3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4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6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8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9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0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49"/>
                  </p:tgtEl>
                </p:cond>
              </p:nextCondLst>
            </p:seq>
            <p:seq concurrent="1" nextAc="seek">
              <p:cTn id="1421" restart="whenNotActive" fill="hold" evtFilter="cancelBubble" nodeType="interactiveSeq">
                <p:stCondLst>
                  <p:cond evt="onClick" delay="0">
                    <p:tgtEl>
                      <p:spTgt spid="9319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2" fill="hold">
                      <p:stCondLst>
                        <p:cond delay="0"/>
                      </p:stCondLst>
                      <p:childTnLst>
                        <p:par>
                          <p:cTn id="1423" fill="hold">
                            <p:stCondLst>
                              <p:cond delay="0"/>
                            </p:stCondLst>
                            <p:childTnLst>
                              <p:par>
                                <p:cTn id="14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5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6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7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9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0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2" dur="300" fill="hold"/>
                                        <p:tgtEl>
                                          <p:spTgt spid="931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4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6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37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9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0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1" dur="300" fill="hold"/>
                                        <p:tgtEl>
                                          <p:spTgt spid="9319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0"/>
                  </p:tgtEl>
                </p:cond>
              </p:nextCondLst>
            </p:seq>
            <p:seq concurrent="1" nextAc="seek">
              <p:cTn id="1442" restart="whenNotActive" fill="hold" evtFilter="cancelBubble" nodeType="interactiveSeq">
                <p:stCondLst>
                  <p:cond evt="onClick" delay="0">
                    <p:tgtEl>
                      <p:spTgt spid="9319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3" fill="hold">
                      <p:stCondLst>
                        <p:cond delay="0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6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8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49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1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2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3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5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6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8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0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61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2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1"/>
                  </p:tgtEl>
                </p:cond>
              </p:nextCondLst>
            </p:seq>
            <p:seq concurrent="1" nextAc="seek">
              <p:cTn id="1463" restart="whenNotActive" fill="hold" evtFilter="cancelBubble" nodeType="interactiveSeq">
                <p:stCondLst>
                  <p:cond evt="onClick" delay="0">
                    <p:tgtEl>
                      <p:spTgt spid="9319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4" fill="hold">
                      <p:stCondLst>
                        <p:cond delay="0"/>
                      </p:stCondLst>
                      <p:childTnLst>
                        <p:par>
                          <p:cTn id="1465" fill="hold">
                            <p:stCondLst>
                              <p:cond delay="0"/>
                            </p:stCondLst>
                            <p:childTnLst>
                              <p:par>
                                <p:cTn id="14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7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68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9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1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2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4" dur="300" fill="hold"/>
                                        <p:tgtEl>
                                          <p:spTgt spid="931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6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8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79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1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2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3" dur="300" fill="hold"/>
                                        <p:tgtEl>
                                          <p:spTgt spid="9319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2"/>
                  </p:tgtEl>
                </p:cond>
              </p:nextCondLst>
            </p:seq>
            <p:seq concurrent="1" nextAc="seek">
              <p:cTn id="1484" restart="whenNotActive" fill="hold" evtFilter="cancelBubble" nodeType="interactiveSeq">
                <p:stCondLst>
                  <p:cond evt="onClick" delay="0">
                    <p:tgtEl>
                      <p:spTgt spid="9319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5" fill="hold">
                      <p:stCondLst>
                        <p:cond delay="0"/>
                      </p:stCondLst>
                      <p:childTnLst>
                        <p:par>
                          <p:cTn id="1486" fill="hold">
                            <p:stCondLst>
                              <p:cond delay="0"/>
                            </p:stCondLst>
                            <p:childTnLst>
                              <p:par>
                                <p:cTn id="148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8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0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91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3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4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5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7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8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0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2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03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4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3"/>
                  </p:tgtEl>
                </p:cond>
              </p:nextCondLst>
            </p:seq>
            <p:seq concurrent="1" nextAc="seek">
              <p:cTn id="1505" restart="whenNotActive" fill="hold" evtFilter="cancelBubble" nodeType="interactiveSeq">
                <p:stCondLst>
                  <p:cond evt="onClick" delay="0">
                    <p:tgtEl>
                      <p:spTgt spid="9319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6" fill="hold">
                      <p:stCondLst>
                        <p:cond delay="0"/>
                      </p:stCondLst>
                      <p:childTnLst>
                        <p:par>
                          <p:cTn id="1507" fill="hold">
                            <p:stCondLst>
                              <p:cond delay="0"/>
                            </p:stCondLst>
                            <p:childTnLst>
                              <p:par>
                                <p:cTn id="15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9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0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1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3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4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6" dur="300" fill="hold"/>
                                        <p:tgtEl>
                                          <p:spTgt spid="931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8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0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21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3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4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5" dur="300" fill="hold"/>
                                        <p:tgtEl>
                                          <p:spTgt spid="9319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4"/>
                  </p:tgtEl>
                </p:cond>
              </p:nextCondLst>
            </p:seq>
            <p:seq concurrent="1" nextAc="seek">
              <p:cTn id="1526" restart="whenNotActive" fill="hold" evtFilter="cancelBubble" nodeType="interactiveSeq">
                <p:stCondLst>
                  <p:cond evt="onClick" delay="0">
                    <p:tgtEl>
                      <p:spTgt spid="9319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7" fill="hold">
                      <p:stCondLst>
                        <p:cond delay="0"/>
                      </p:stCondLst>
                      <p:childTnLst>
                        <p:par>
                          <p:cTn id="1528" fill="hold">
                            <p:stCondLst>
                              <p:cond delay="0"/>
                            </p:stCondLst>
                            <p:childTnLst>
                              <p:par>
                                <p:cTn id="15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0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2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33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5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6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7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9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0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2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4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5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6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5"/>
                  </p:tgtEl>
                </p:cond>
              </p:nextCondLst>
            </p:seq>
            <p:seq concurrent="1" nextAc="seek">
              <p:cTn id="1547" restart="whenNotActive" fill="hold" evtFilter="cancelBubble" nodeType="interactiveSeq">
                <p:stCondLst>
                  <p:cond evt="onClick" delay="0">
                    <p:tgtEl>
                      <p:spTgt spid="9319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8" fill="hold">
                      <p:stCondLst>
                        <p:cond delay="0"/>
                      </p:stCondLst>
                      <p:childTnLst>
                        <p:par>
                          <p:cTn id="1549" fill="hold">
                            <p:stCondLst>
                              <p:cond delay="0"/>
                            </p:stCondLst>
                            <p:childTnLst>
                              <p:par>
                                <p:cTn id="15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1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2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3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5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6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8" dur="300" fill="hold"/>
                                        <p:tgtEl>
                                          <p:spTgt spid="931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0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2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63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5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6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7" dur="300" fill="hold"/>
                                        <p:tgtEl>
                                          <p:spTgt spid="9319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6"/>
                  </p:tgtEl>
                </p:cond>
              </p:nextCondLst>
            </p:seq>
            <p:seq concurrent="1" nextAc="seek">
              <p:cTn id="1568" restart="whenNotActive" fill="hold" evtFilter="cancelBubble" nodeType="interactiveSeq">
                <p:stCondLst>
                  <p:cond evt="onClick" delay="0">
                    <p:tgtEl>
                      <p:spTgt spid="9319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9" fill="hold">
                      <p:stCondLst>
                        <p:cond delay="0"/>
                      </p:stCondLst>
                      <p:childTnLst>
                        <p:par>
                          <p:cTn id="1570" fill="hold">
                            <p:stCondLst>
                              <p:cond delay="0"/>
                            </p:stCondLst>
                            <p:childTnLst>
                              <p:par>
                                <p:cTn id="157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2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4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75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7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8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9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1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2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4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6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87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8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7"/>
                  </p:tgtEl>
                </p:cond>
              </p:nextCondLst>
            </p:seq>
            <p:seq concurrent="1" nextAc="seek">
              <p:cTn id="1589" restart="whenNotActive" fill="hold" evtFilter="cancelBubble" nodeType="interactiveSeq">
                <p:stCondLst>
                  <p:cond evt="onClick" delay="0">
                    <p:tgtEl>
                      <p:spTgt spid="9319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0" fill="hold">
                      <p:stCondLst>
                        <p:cond delay="0"/>
                      </p:stCondLst>
                      <p:childTnLst>
                        <p:par>
                          <p:cTn id="1591" fill="hold">
                            <p:stCondLst>
                              <p:cond delay="0"/>
                            </p:stCondLst>
                            <p:childTnLst>
                              <p:par>
                                <p:cTn id="15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3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94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5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7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8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0" dur="300" fill="hold"/>
                                        <p:tgtEl>
                                          <p:spTgt spid="931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2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4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05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7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8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9" dur="300" fill="hold"/>
                                        <p:tgtEl>
                                          <p:spTgt spid="9319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8"/>
                  </p:tgtEl>
                </p:cond>
              </p:nextCondLst>
            </p:seq>
            <p:seq concurrent="1" nextAc="seek">
              <p:cTn id="1610" restart="whenNotActive" fill="hold" evtFilter="cancelBubble" nodeType="interactiveSeq">
                <p:stCondLst>
                  <p:cond evt="onClick" delay="0">
                    <p:tgtEl>
                      <p:spTgt spid="9319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1" fill="hold">
                      <p:stCondLst>
                        <p:cond delay="0"/>
                      </p:stCondLst>
                      <p:childTnLst>
                        <p:par>
                          <p:cTn id="1612" fill="hold">
                            <p:stCondLst>
                              <p:cond delay="0"/>
                            </p:stCondLst>
                            <p:childTnLst>
                              <p:par>
                                <p:cTn id="16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4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6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17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9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0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1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3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4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6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8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29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0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59"/>
                  </p:tgtEl>
                </p:cond>
              </p:nextCondLst>
            </p:seq>
            <p:seq concurrent="1" nextAc="seek">
              <p:cTn id="1631" restart="whenNotActive" fill="hold" evtFilter="cancelBubble" nodeType="interactiveSeq">
                <p:stCondLst>
                  <p:cond evt="onClick" delay="0">
                    <p:tgtEl>
                      <p:spTgt spid="9319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2" fill="hold">
                      <p:stCondLst>
                        <p:cond delay="0"/>
                      </p:stCondLst>
                      <p:childTnLst>
                        <p:par>
                          <p:cTn id="1633" fill="hold">
                            <p:stCondLst>
                              <p:cond delay="0"/>
                            </p:stCondLst>
                            <p:childTnLst>
                              <p:par>
                                <p:cTn id="16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5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6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7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9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0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2" dur="300" fill="hold"/>
                                        <p:tgtEl>
                                          <p:spTgt spid="9319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4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6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47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9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0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1" dur="300" fill="hold"/>
                                        <p:tgtEl>
                                          <p:spTgt spid="931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0"/>
                  </p:tgtEl>
                </p:cond>
              </p:nextCondLst>
            </p:seq>
            <p:seq concurrent="1" nextAc="seek">
              <p:cTn id="1652" restart="whenNotActive" fill="hold" evtFilter="cancelBubble" nodeType="interactiveSeq">
                <p:stCondLst>
                  <p:cond evt="onClick" delay="0">
                    <p:tgtEl>
                      <p:spTgt spid="9319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3" fill="hold">
                      <p:stCondLst>
                        <p:cond delay="0"/>
                      </p:stCondLst>
                      <p:childTnLst>
                        <p:par>
                          <p:cTn id="1654" fill="hold">
                            <p:stCondLst>
                              <p:cond delay="0"/>
                            </p:stCondLst>
                            <p:childTnLst>
                              <p:par>
                                <p:cTn id="165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6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8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59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1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2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3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5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6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8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0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1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2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1"/>
                  </p:tgtEl>
                </p:cond>
              </p:nextCondLst>
            </p:seq>
            <p:seq concurrent="1" nextAc="seek">
              <p:cTn id="1673" restart="whenNotActive" fill="hold" evtFilter="cancelBubble" nodeType="interactiveSeq">
                <p:stCondLst>
                  <p:cond evt="onClick" delay="0">
                    <p:tgtEl>
                      <p:spTgt spid="9319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4" fill="hold">
                      <p:stCondLst>
                        <p:cond delay="0"/>
                      </p:stCondLst>
                      <p:childTnLst>
                        <p:par>
                          <p:cTn id="1675" fill="hold">
                            <p:stCondLst>
                              <p:cond delay="0"/>
                            </p:stCondLst>
                            <p:childTnLst>
                              <p:par>
                                <p:cTn id="16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7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8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9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1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82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4" dur="300" fill="hold"/>
                                        <p:tgtEl>
                                          <p:spTgt spid="9319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6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8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89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1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2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3" dur="300" fill="hold"/>
                                        <p:tgtEl>
                                          <p:spTgt spid="9319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2"/>
                  </p:tgtEl>
                </p:cond>
              </p:nextCondLst>
            </p:seq>
            <p:seq concurrent="1" nextAc="seek">
              <p:cTn id="1694" restart="whenNotActive" fill="hold" evtFilter="cancelBubble" nodeType="interactiveSeq">
                <p:stCondLst>
                  <p:cond evt="onClick" delay="0">
                    <p:tgtEl>
                      <p:spTgt spid="9319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5" fill="hold">
                      <p:stCondLst>
                        <p:cond delay="0"/>
                      </p:stCondLst>
                      <p:childTnLst>
                        <p:par>
                          <p:cTn id="1696" fill="hold">
                            <p:stCondLst>
                              <p:cond delay="0"/>
                            </p:stCondLst>
                            <p:childTnLst>
                              <p:par>
                                <p:cTn id="16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8" dur="300" fill="hold"/>
                                        <p:tgtEl>
                                          <p:spTgt spid="931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9" dur="300" fill="hold"/>
                                        <p:tgtEl>
                                          <p:spTgt spid="931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0" dur="300" fill="hold"/>
                                        <p:tgtEl>
                                          <p:spTgt spid="931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2" dur="300" fill="hold"/>
                                        <p:tgtEl>
                                          <p:spTgt spid="9319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03" dur="300" fill="hold"/>
                                        <p:tgtEl>
                                          <p:spTgt spid="9319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5" dur="300" fill="hold"/>
                                        <p:tgtEl>
                                          <p:spTgt spid="9319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3"/>
                  </p:tgtEl>
                </p:cond>
              </p:nextCondLst>
            </p:seq>
            <p:seq concurrent="1" nextAc="seek">
              <p:cTn id="1706" restart="whenNotActive" fill="hold" evtFilter="cancelBubble" nodeType="interactiveSeq">
                <p:stCondLst>
                  <p:cond evt="onClick" delay="0">
                    <p:tgtEl>
                      <p:spTgt spid="9319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7" fill="hold">
                      <p:stCondLst>
                        <p:cond delay="0"/>
                      </p:stCondLst>
                      <p:childTnLst>
                        <p:par>
                          <p:cTn id="1708" fill="hold">
                            <p:stCondLst>
                              <p:cond delay="0"/>
                            </p:stCondLst>
                            <p:childTnLst>
                              <p:par>
                                <p:cTn id="17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0" dur="300" fill="hold"/>
                                        <p:tgtEl>
                                          <p:spTgt spid="931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1" dur="300" fill="hold"/>
                                        <p:tgtEl>
                                          <p:spTgt spid="931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4"/>
                  </p:tgtEl>
                </p:cond>
              </p:nextCondLst>
            </p:seq>
            <p:seq concurrent="1" nextAc="seek">
              <p:cTn id="1712" restart="whenNotActive" fill="hold" evtFilter="cancelBubble" nodeType="interactiveSeq">
                <p:stCondLst>
                  <p:cond evt="onClick" delay="0">
                    <p:tgtEl>
                      <p:spTgt spid="9319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3" fill="hold">
                      <p:stCondLst>
                        <p:cond delay="0"/>
                      </p:stCondLst>
                      <p:childTnLst>
                        <p:par>
                          <p:cTn id="1714" fill="hold">
                            <p:stCondLst>
                              <p:cond delay="0"/>
                            </p:stCondLst>
                            <p:childTnLst>
                              <p:par>
                                <p:cTn id="17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6" dur="300" fill="hold"/>
                                        <p:tgtEl>
                                          <p:spTgt spid="931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17" dur="300" fill="hold"/>
                                        <p:tgtEl>
                                          <p:spTgt spid="931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8" dur="300" fill="hold"/>
                                        <p:tgtEl>
                                          <p:spTgt spid="931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0" dur="300" fill="hold"/>
                                        <p:tgtEl>
                                          <p:spTgt spid="931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2" dur="300" fill="hold"/>
                                        <p:tgtEl>
                                          <p:spTgt spid="931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3" dur="300" fill="hold"/>
                                        <p:tgtEl>
                                          <p:spTgt spid="931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5"/>
                  </p:tgtEl>
                </p:cond>
              </p:nextCondLst>
            </p:seq>
            <p:seq concurrent="1" nextAc="seek">
              <p:cTn id="1724" restart="whenNotActive" fill="hold" evtFilter="cancelBubble" nodeType="interactiveSeq">
                <p:stCondLst>
                  <p:cond evt="onClick" delay="0">
                    <p:tgtEl>
                      <p:spTgt spid="9319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5" fill="hold">
                      <p:stCondLst>
                        <p:cond delay="0"/>
                      </p:stCondLst>
                      <p:childTnLst>
                        <p:par>
                          <p:cTn id="1726" fill="hold">
                            <p:stCondLst>
                              <p:cond delay="0"/>
                            </p:stCondLst>
                            <p:childTnLst>
                              <p:par>
                                <p:cTn id="17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8" dur="300" fill="hold"/>
                                        <p:tgtEl>
                                          <p:spTgt spid="931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29" dur="300" fill="hold"/>
                                        <p:tgtEl>
                                          <p:spTgt spid="931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0" dur="300" fill="hold"/>
                                        <p:tgtEl>
                                          <p:spTgt spid="931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2" dur="300" fill="hold"/>
                                        <p:tgtEl>
                                          <p:spTgt spid="9319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4" dur="300" fill="hold"/>
                                        <p:tgtEl>
                                          <p:spTgt spid="9319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5" dur="300" fill="hold"/>
                                        <p:tgtEl>
                                          <p:spTgt spid="9319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6"/>
                  </p:tgtEl>
                </p:cond>
              </p:nextCondLst>
            </p:seq>
            <p:seq concurrent="1" nextAc="seek">
              <p:cTn id="1736" restart="whenNotActive" fill="hold" evtFilter="cancelBubble" nodeType="interactiveSeq">
                <p:stCondLst>
                  <p:cond evt="onClick" delay="0">
                    <p:tgtEl>
                      <p:spTgt spid="9319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7" fill="hold">
                      <p:stCondLst>
                        <p:cond delay="0"/>
                      </p:stCondLst>
                      <p:childTnLst>
                        <p:par>
                          <p:cTn id="1738" fill="hold">
                            <p:stCondLst>
                              <p:cond delay="0"/>
                            </p:stCondLst>
                            <p:childTnLst>
                              <p:par>
                                <p:cTn id="17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0" dur="300" fill="hold"/>
                                        <p:tgtEl>
                                          <p:spTgt spid="9319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1" dur="300" fill="hold"/>
                                        <p:tgtEl>
                                          <p:spTgt spid="9319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7"/>
                  </p:tgtEl>
                </p:cond>
              </p:nextCondLst>
            </p:seq>
            <p:seq concurrent="1" nextAc="seek">
              <p:cTn id="1742" restart="whenNotActive" fill="hold" evtFilter="cancelBubble" nodeType="interactiveSeq">
                <p:stCondLst>
                  <p:cond evt="onClick" delay="0">
                    <p:tgtEl>
                      <p:spTgt spid="9319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3" fill="hold">
                      <p:stCondLst>
                        <p:cond delay="0"/>
                      </p:stCondLst>
                      <p:childTnLst>
                        <p:par>
                          <p:cTn id="1744" fill="hold">
                            <p:stCondLst>
                              <p:cond delay="0"/>
                            </p:stCondLst>
                            <p:childTnLst>
                              <p:par>
                                <p:cTn id="17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6" dur="300" fill="hold"/>
                                        <p:tgtEl>
                                          <p:spTgt spid="9319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7" dur="300" fill="hold"/>
                                        <p:tgtEl>
                                          <p:spTgt spid="9319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8"/>
                  </p:tgtEl>
                </p:cond>
              </p:nextCondLst>
            </p:seq>
            <p:seq concurrent="1" nextAc="seek">
              <p:cTn id="1748" restart="whenNotActive" fill="hold" evtFilter="cancelBubble" nodeType="interactiveSeq">
                <p:stCondLst>
                  <p:cond evt="onClick" delay="0">
                    <p:tgtEl>
                      <p:spTgt spid="9319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9" fill="hold">
                      <p:stCondLst>
                        <p:cond delay="0"/>
                      </p:stCondLst>
                      <p:childTnLst>
                        <p:par>
                          <p:cTn id="1750" fill="hold">
                            <p:stCondLst>
                              <p:cond delay="0"/>
                            </p:stCondLst>
                            <p:childTnLst>
                              <p:par>
                                <p:cTn id="17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2" dur="300" fill="hold"/>
                                        <p:tgtEl>
                                          <p:spTgt spid="9319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3" dur="300" fill="hold"/>
                                        <p:tgtEl>
                                          <p:spTgt spid="9319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69"/>
                  </p:tgtEl>
                </p:cond>
              </p:nextCondLst>
            </p:seq>
            <p:seq concurrent="1" nextAc="seek">
              <p:cTn id="1754" restart="whenNotActive" fill="hold" evtFilter="cancelBubble" nodeType="interactiveSeq">
                <p:stCondLst>
                  <p:cond evt="onClick" delay="0">
                    <p:tgtEl>
                      <p:spTgt spid="9319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5" fill="hold">
                      <p:stCondLst>
                        <p:cond delay="0"/>
                      </p:stCondLst>
                      <p:childTnLst>
                        <p:par>
                          <p:cTn id="1756" fill="hold">
                            <p:stCondLst>
                              <p:cond delay="0"/>
                            </p:stCondLst>
                            <p:childTnLst>
                              <p:par>
                                <p:cTn id="17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8" dur="300" fill="hold"/>
                                        <p:tgtEl>
                                          <p:spTgt spid="9319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9" dur="300" fill="hold"/>
                                        <p:tgtEl>
                                          <p:spTgt spid="9319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70"/>
                  </p:tgtEl>
                </p:cond>
              </p:nextCondLst>
            </p:seq>
            <p:seq concurrent="1" nextAc="seek">
              <p:cTn id="1760" restart="whenNotActive" fill="hold" evtFilter="cancelBubble" nodeType="interactiveSeq">
                <p:stCondLst>
                  <p:cond evt="onClick" delay="0">
                    <p:tgtEl>
                      <p:spTgt spid="9319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1" fill="hold">
                      <p:stCondLst>
                        <p:cond delay="0"/>
                      </p:stCondLst>
                      <p:childTnLst>
                        <p:par>
                          <p:cTn id="1762" fill="hold">
                            <p:stCondLst>
                              <p:cond delay="0"/>
                            </p:stCondLst>
                            <p:childTnLst>
                              <p:par>
                                <p:cTn id="17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4" dur="300" fill="hold"/>
                                        <p:tgtEl>
                                          <p:spTgt spid="9319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5" dur="300" fill="hold"/>
                                        <p:tgtEl>
                                          <p:spTgt spid="9319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71"/>
                  </p:tgtEl>
                </p:cond>
              </p:nextCondLst>
            </p:seq>
            <p:seq concurrent="1" nextAc="seek">
              <p:cTn id="1766" restart="whenNotActive" fill="hold" evtFilter="cancelBubble" nodeType="interactiveSeq">
                <p:stCondLst>
                  <p:cond evt="onClick" delay="0">
                    <p:tgtEl>
                      <p:spTgt spid="9319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7" fill="hold">
                      <p:stCondLst>
                        <p:cond delay="0"/>
                      </p:stCondLst>
                      <p:childTnLst>
                        <p:par>
                          <p:cTn id="1768" fill="hold">
                            <p:stCondLst>
                              <p:cond delay="0"/>
                            </p:stCondLst>
                            <p:childTnLst>
                              <p:par>
                                <p:cTn id="17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0" dur="300" fill="hold"/>
                                        <p:tgtEl>
                                          <p:spTgt spid="931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1" dur="300" fill="hold"/>
                                        <p:tgtEl>
                                          <p:spTgt spid="931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72"/>
                  </p:tgtEl>
                </p:cond>
              </p:nextCondLst>
            </p:seq>
            <p:seq concurrent="1" nextAc="seek">
              <p:cTn id="1772" restart="whenNotActive" fill="hold" evtFilter="cancelBubble" nodeType="interactiveSeq">
                <p:stCondLst>
                  <p:cond evt="onClick" delay="0">
                    <p:tgtEl>
                      <p:spTgt spid="9319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3" fill="hold">
                      <p:stCondLst>
                        <p:cond delay="0"/>
                      </p:stCondLst>
                      <p:childTnLst>
                        <p:par>
                          <p:cTn id="1774" fill="hold">
                            <p:stCondLst>
                              <p:cond delay="0"/>
                            </p:stCondLst>
                            <p:childTnLst>
                              <p:par>
                                <p:cTn id="17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6" dur="300" fill="hold"/>
                                        <p:tgtEl>
                                          <p:spTgt spid="9319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77" dur="300" fill="hold"/>
                                        <p:tgtEl>
                                          <p:spTgt spid="9319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73"/>
                  </p:tgtEl>
                </p:cond>
              </p:nextCondLst>
            </p:seq>
            <p:seq concurrent="1" nextAc="seek">
              <p:cTn id="1778" restart="whenNotActive" fill="hold" evtFilter="cancelBubble" nodeType="interactiveSeq">
                <p:stCondLst>
                  <p:cond evt="onClick" delay="0">
                    <p:tgtEl>
                      <p:spTgt spid="9319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9" fill="hold">
                      <p:stCondLst>
                        <p:cond delay="0"/>
                      </p:stCondLst>
                      <p:childTnLst>
                        <p:par>
                          <p:cTn id="1780" fill="hold">
                            <p:stCondLst>
                              <p:cond delay="0"/>
                            </p:stCondLst>
                            <p:childTnLst>
                              <p:par>
                                <p:cTn id="17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2" dur="300" fill="hold"/>
                                        <p:tgtEl>
                                          <p:spTgt spid="9319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3" dur="300" fill="hold"/>
                                        <p:tgtEl>
                                          <p:spTgt spid="9319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74"/>
                  </p:tgtEl>
                </p:cond>
              </p:nextCondLst>
            </p:seq>
            <p:seq concurrent="1" nextAc="seek">
              <p:cTn id="1784" restart="whenNotActive" fill="hold" evtFilter="cancelBubble" nodeType="interactiveSeq">
                <p:stCondLst>
                  <p:cond evt="onClick" delay="0">
                    <p:tgtEl>
                      <p:spTgt spid="9319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5" fill="hold">
                      <p:stCondLst>
                        <p:cond delay="0"/>
                      </p:stCondLst>
                      <p:childTnLst>
                        <p:par>
                          <p:cTn id="1786" fill="hold">
                            <p:stCondLst>
                              <p:cond delay="0"/>
                            </p:stCondLst>
                            <p:childTnLst>
                              <p:par>
                                <p:cTn id="17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8" dur="300" fill="hold"/>
                                        <p:tgtEl>
                                          <p:spTgt spid="9319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9" dur="300" fill="hold"/>
                                        <p:tgtEl>
                                          <p:spTgt spid="9319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75"/>
                  </p:tgtEl>
                </p:cond>
              </p:nextCondLst>
            </p:seq>
            <p:seq concurrent="1" nextAc="seek">
              <p:cTn id="1790" restart="whenNotActive" fill="hold" evtFilter="cancelBubble" nodeType="interactiveSeq">
                <p:stCondLst>
                  <p:cond evt="onClick" delay="0">
                    <p:tgtEl>
                      <p:spTgt spid="9319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1" fill="hold">
                      <p:stCondLst>
                        <p:cond delay="0"/>
                      </p:stCondLst>
                      <p:childTnLst>
                        <p:par>
                          <p:cTn id="1792" fill="hold">
                            <p:stCondLst>
                              <p:cond delay="0"/>
                            </p:stCondLst>
                            <p:childTnLst>
                              <p:par>
                                <p:cTn id="17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4" dur="300" fill="hold"/>
                                        <p:tgtEl>
                                          <p:spTgt spid="9319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95" dur="300" fill="hold"/>
                                        <p:tgtEl>
                                          <p:spTgt spid="9319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76"/>
                  </p:tgtEl>
                </p:cond>
              </p:nextCondLst>
            </p:seq>
            <p:seq concurrent="1" nextAc="seek">
              <p:cTn id="1796" restart="whenNotActive" fill="hold" evtFilter="cancelBubble" nodeType="interactiveSeq">
                <p:stCondLst>
                  <p:cond evt="onClick" delay="0">
                    <p:tgtEl>
                      <p:spTgt spid="7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7" fill="hold">
                      <p:stCondLst>
                        <p:cond delay="0"/>
                      </p:stCondLst>
                      <p:childTnLst>
                        <p:par>
                          <p:cTn id="1798" fill="hold">
                            <p:stCondLst>
                              <p:cond delay="0"/>
                            </p:stCondLst>
                            <p:childTnLst>
                              <p:par>
                                <p:cTn id="179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0" dur="3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1" dur="3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2" dur="3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804" dur="3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05" dur="3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7" dur="3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00"/>
                  </p:tgtEl>
                </p:cond>
              </p:nextCondLst>
            </p:seq>
            <p:seq concurrent="1" nextAc="seek">
              <p:cTn id="1808" restart="whenNotActive" fill="hold" evtFilter="cancelBubble" nodeType="interactiveSeq">
                <p:stCondLst>
                  <p:cond evt="onClick" delay="0">
                    <p:tgtEl>
                      <p:spTgt spid="9319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9" fill="hold">
                      <p:stCondLst>
                        <p:cond delay="0"/>
                      </p:stCondLst>
                      <p:childTnLst>
                        <p:par>
                          <p:cTn id="1810" fill="hold">
                            <p:stCondLst>
                              <p:cond delay="0"/>
                            </p:stCondLst>
                            <p:childTnLst>
                              <p:par>
                                <p:cTn id="181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2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4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15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7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8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9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1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2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4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6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27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8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78"/>
                  </p:tgtEl>
                </p:cond>
              </p:nextCondLst>
            </p:seq>
            <p:seq concurrent="1" nextAc="seek">
              <p:cTn id="1829" restart="whenNotActive" fill="hold" evtFilter="cancelBubble" nodeType="interactiveSeq">
                <p:stCondLst>
                  <p:cond evt="onClick" delay="0">
                    <p:tgtEl>
                      <p:spTgt spid="9319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0" fill="hold">
                      <p:stCondLst>
                        <p:cond delay="0"/>
                      </p:stCondLst>
                      <p:childTnLst>
                        <p:par>
                          <p:cTn id="1831" fill="hold">
                            <p:stCondLst>
                              <p:cond delay="0"/>
                            </p:stCondLst>
                            <p:childTnLst>
                              <p:par>
                                <p:cTn id="18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3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34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5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7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8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0" dur="300" fill="hold"/>
                                        <p:tgtEl>
                                          <p:spTgt spid="9319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2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4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45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7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48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9" dur="300" fill="hold"/>
                                        <p:tgtEl>
                                          <p:spTgt spid="9319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79"/>
                  </p:tgtEl>
                </p:cond>
              </p:nextCondLst>
            </p:seq>
            <p:seq concurrent="1" nextAc="seek">
              <p:cTn id="1850" restart="whenNotActive" fill="hold" evtFilter="cancelBubble" nodeType="interactiveSeq">
                <p:stCondLst>
                  <p:cond evt="onClick" delay="0">
                    <p:tgtEl>
                      <p:spTgt spid="9319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1" fill="hold">
                      <p:stCondLst>
                        <p:cond delay="0"/>
                      </p:stCondLst>
                      <p:childTnLst>
                        <p:par>
                          <p:cTn id="1852" fill="hold">
                            <p:stCondLst>
                              <p:cond delay="0"/>
                            </p:stCondLst>
                            <p:childTnLst>
                              <p:par>
                                <p:cTn id="18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4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6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57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9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0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1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3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4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6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8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69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0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0"/>
                  </p:tgtEl>
                </p:cond>
              </p:nextCondLst>
            </p:seq>
            <p:seq concurrent="1" nextAc="seek">
              <p:cTn id="1871" restart="whenNotActive" fill="hold" evtFilter="cancelBubble" nodeType="interactiveSeq">
                <p:stCondLst>
                  <p:cond evt="onClick" delay="0">
                    <p:tgtEl>
                      <p:spTgt spid="9319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2" fill="hold">
                      <p:stCondLst>
                        <p:cond delay="0"/>
                      </p:stCondLst>
                      <p:childTnLst>
                        <p:par>
                          <p:cTn id="1873" fill="hold">
                            <p:stCondLst>
                              <p:cond delay="0"/>
                            </p:stCondLst>
                            <p:childTnLst>
                              <p:par>
                                <p:cTn id="18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5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6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7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9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0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2" dur="300" fill="hold"/>
                                        <p:tgtEl>
                                          <p:spTgt spid="931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4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6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87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9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90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1" dur="300" fill="hold"/>
                                        <p:tgtEl>
                                          <p:spTgt spid="931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1"/>
                  </p:tgtEl>
                </p:cond>
              </p:nextCondLst>
            </p:seq>
            <p:seq concurrent="1" nextAc="seek">
              <p:cTn id="1892" restart="whenNotActive" fill="hold" evtFilter="cancelBubble" nodeType="interactiveSeq">
                <p:stCondLst>
                  <p:cond evt="onClick" delay="0">
                    <p:tgtEl>
                      <p:spTgt spid="9319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3" fill="hold">
                      <p:stCondLst>
                        <p:cond delay="0"/>
                      </p:stCondLst>
                      <p:childTnLst>
                        <p:par>
                          <p:cTn id="1894" fill="hold">
                            <p:stCondLst>
                              <p:cond delay="0"/>
                            </p:stCondLst>
                            <p:childTnLst>
                              <p:par>
                                <p:cTn id="189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6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8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99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1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2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3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5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6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8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0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1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2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2"/>
                  </p:tgtEl>
                </p:cond>
              </p:nextCondLst>
            </p:seq>
            <p:seq concurrent="1" nextAc="seek">
              <p:cTn id="1913" restart="whenNotActive" fill="hold" evtFilter="cancelBubble" nodeType="interactiveSeq">
                <p:stCondLst>
                  <p:cond evt="onClick" delay="0">
                    <p:tgtEl>
                      <p:spTgt spid="9319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4" fill="hold">
                      <p:stCondLst>
                        <p:cond delay="0"/>
                      </p:stCondLst>
                      <p:childTnLst>
                        <p:par>
                          <p:cTn id="1915" fill="hold">
                            <p:stCondLst>
                              <p:cond delay="0"/>
                            </p:stCondLst>
                            <p:childTnLst>
                              <p:par>
                                <p:cTn id="19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7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8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9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1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2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4" dur="300" fill="hold"/>
                                        <p:tgtEl>
                                          <p:spTgt spid="9319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6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8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929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1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2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3" dur="300" fill="hold"/>
                                        <p:tgtEl>
                                          <p:spTgt spid="931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3"/>
                  </p:tgtEl>
                </p:cond>
              </p:nextCondLst>
            </p:seq>
            <p:seq concurrent="1" nextAc="seek">
              <p:cTn id="1934" restart="whenNotActive" fill="hold" evtFilter="cancelBubble" nodeType="interactiveSeq">
                <p:stCondLst>
                  <p:cond evt="onClick" delay="0">
                    <p:tgtEl>
                      <p:spTgt spid="9319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5" fill="hold">
                      <p:stCondLst>
                        <p:cond delay="0"/>
                      </p:stCondLst>
                      <p:childTnLst>
                        <p:par>
                          <p:cTn id="1936" fill="hold">
                            <p:stCondLst>
                              <p:cond delay="0"/>
                            </p:stCondLst>
                            <p:childTnLst>
                              <p:par>
                                <p:cTn id="19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8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0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941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3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4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5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7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8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0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2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53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4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4"/>
                  </p:tgtEl>
                </p:cond>
              </p:nextCondLst>
            </p:seq>
            <p:seq concurrent="1" nextAc="seek">
              <p:cTn id="1955" restart="whenNotActive" fill="hold" evtFilter="cancelBubble" nodeType="interactiveSeq">
                <p:stCondLst>
                  <p:cond evt="onClick" delay="0">
                    <p:tgtEl>
                      <p:spTgt spid="9319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6" fill="hold">
                      <p:stCondLst>
                        <p:cond delay="0"/>
                      </p:stCondLst>
                      <p:childTnLst>
                        <p:par>
                          <p:cTn id="1957" fill="hold">
                            <p:stCondLst>
                              <p:cond delay="0"/>
                            </p:stCondLst>
                            <p:childTnLst>
                              <p:par>
                                <p:cTn id="19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9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60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1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3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64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6" dur="300" fill="hold"/>
                                        <p:tgtEl>
                                          <p:spTgt spid="9319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8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0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971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3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74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5" dur="300" fill="hold"/>
                                        <p:tgtEl>
                                          <p:spTgt spid="9319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5"/>
                  </p:tgtEl>
                </p:cond>
              </p:nextCondLst>
            </p:seq>
            <p:seq concurrent="1" nextAc="seek">
              <p:cTn id="1976" restart="whenNotActive" fill="hold" evtFilter="cancelBubble" nodeType="interactiveSeq">
                <p:stCondLst>
                  <p:cond evt="onClick" delay="0">
                    <p:tgtEl>
                      <p:spTgt spid="9319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7" fill="hold">
                      <p:stCondLst>
                        <p:cond delay="0"/>
                      </p:stCondLst>
                      <p:childTnLst>
                        <p:par>
                          <p:cTn id="1978" fill="hold">
                            <p:stCondLst>
                              <p:cond delay="0"/>
                            </p:stCondLst>
                            <p:childTnLst>
                              <p:par>
                                <p:cTn id="197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0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2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983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5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6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7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9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0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2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4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5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6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6"/>
                  </p:tgtEl>
                </p:cond>
              </p:nextCondLst>
            </p:seq>
            <p:seq concurrent="1" nextAc="seek">
              <p:cTn id="1997" restart="whenNotActive" fill="hold" evtFilter="cancelBubble" nodeType="interactiveSeq">
                <p:stCondLst>
                  <p:cond evt="onClick" delay="0">
                    <p:tgtEl>
                      <p:spTgt spid="9319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8" fill="hold">
                      <p:stCondLst>
                        <p:cond delay="0"/>
                      </p:stCondLst>
                      <p:childTnLst>
                        <p:par>
                          <p:cTn id="1999" fill="hold">
                            <p:stCondLst>
                              <p:cond delay="0"/>
                            </p:stCondLst>
                            <p:childTnLst>
                              <p:par>
                                <p:cTn id="20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1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02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3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5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06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8" dur="300" fill="hold"/>
                                        <p:tgtEl>
                                          <p:spTgt spid="9319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0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0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2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013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5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6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7" dur="300" fill="hold"/>
                                        <p:tgtEl>
                                          <p:spTgt spid="931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7"/>
                  </p:tgtEl>
                </p:cond>
              </p:nextCondLst>
            </p:seq>
            <p:seq concurrent="1" nextAc="seek">
              <p:cTn id="2018" restart="whenNotActive" fill="hold" evtFilter="cancelBubble" nodeType="interactiveSeq">
                <p:stCondLst>
                  <p:cond evt="onClick" delay="0">
                    <p:tgtEl>
                      <p:spTgt spid="9319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9" fill="hold">
                      <p:stCondLst>
                        <p:cond delay="0"/>
                      </p:stCondLst>
                      <p:childTnLst>
                        <p:par>
                          <p:cTn id="2020" fill="hold">
                            <p:stCondLst>
                              <p:cond delay="0"/>
                            </p:stCondLst>
                            <p:childTnLst>
                              <p:par>
                                <p:cTn id="202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2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4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025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7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28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9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1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32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4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6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37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8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8"/>
                  </p:tgtEl>
                </p:cond>
              </p:nextCondLst>
            </p:seq>
            <p:seq concurrent="1" nextAc="seek">
              <p:cTn id="2039" restart="whenNotActive" fill="hold" evtFilter="cancelBubble" nodeType="interactiveSeq">
                <p:stCondLst>
                  <p:cond evt="onClick" delay="0">
                    <p:tgtEl>
                      <p:spTgt spid="9319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0" fill="hold">
                      <p:stCondLst>
                        <p:cond delay="0"/>
                      </p:stCondLst>
                      <p:childTnLst>
                        <p:par>
                          <p:cTn id="2041" fill="hold">
                            <p:stCondLst>
                              <p:cond delay="0"/>
                            </p:stCondLst>
                            <p:childTnLst>
                              <p:par>
                                <p:cTn id="20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3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44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5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7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48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0" dur="300" fill="hold"/>
                                        <p:tgtEl>
                                          <p:spTgt spid="9319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5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2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4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055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7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8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9" dur="300" fill="hold"/>
                                        <p:tgtEl>
                                          <p:spTgt spid="931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89"/>
                  </p:tgtEl>
                </p:cond>
              </p:nextCondLst>
            </p:seq>
            <p:seq concurrent="1" nextAc="seek">
              <p:cTn id="2060" restart="whenNotActive" fill="hold" evtFilter="cancelBubble" nodeType="interactiveSeq">
                <p:stCondLst>
                  <p:cond evt="onClick" delay="0">
                    <p:tgtEl>
                      <p:spTgt spid="9319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1" fill="hold">
                      <p:stCondLst>
                        <p:cond delay="0"/>
                      </p:stCondLst>
                      <p:childTnLst>
                        <p:par>
                          <p:cTn id="2062" fill="hold">
                            <p:stCondLst>
                              <p:cond delay="0"/>
                            </p:stCondLst>
                            <p:childTnLst>
                              <p:par>
                                <p:cTn id="20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4" dur="300" fill="hold"/>
                                        <p:tgtEl>
                                          <p:spTgt spid="931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65" dur="300" fill="hold"/>
                                        <p:tgtEl>
                                          <p:spTgt spid="931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6" dur="300" fill="hold"/>
                                        <p:tgtEl>
                                          <p:spTgt spid="931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8" dur="300" fill="hold"/>
                                        <p:tgtEl>
                                          <p:spTgt spid="9319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0" dur="300" fill="hold"/>
                                        <p:tgtEl>
                                          <p:spTgt spid="9319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71" dur="300" fill="hold"/>
                                        <p:tgtEl>
                                          <p:spTgt spid="9319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0"/>
                  </p:tgtEl>
                </p:cond>
              </p:nextCondLst>
            </p:seq>
            <p:seq concurrent="1" nextAc="seek">
              <p:cTn id="2072" restart="whenNotActive" fill="hold" evtFilter="cancelBubble" nodeType="interactiveSeq">
                <p:stCondLst>
                  <p:cond evt="onClick" delay="0">
                    <p:tgtEl>
                      <p:spTgt spid="9319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3" fill="hold">
                      <p:stCondLst>
                        <p:cond delay="0"/>
                      </p:stCondLst>
                      <p:childTnLst>
                        <p:par>
                          <p:cTn id="2074" fill="hold">
                            <p:stCondLst>
                              <p:cond delay="0"/>
                            </p:stCondLst>
                            <p:childTnLst>
                              <p:par>
                                <p:cTn id="20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6" dur="300" fill="hold"/>
                                        <p:tgtEl>
                                          <p:spTgt spid="93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77" dur="300" fill="hold"/>
                                        <p:tgtEl>
                                          <p:spTgt spid="93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8" dur="300" fill="hold"/>
                                        <p:tgtEl>
                                          <p:spTgt spid="93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0" dur="300" fill="hold"/>
                                        <p:tgtEl>
                                          <p:spTgt spid="9319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2" dur="300" fill="hold"/>
                                        <p:tgtEl>
                                          <p:spTgt spid="9319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83" dur="300" fill="hold"/>
                                        <p:tgtEl>
                                          <p:spTgt spid="9319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1"/>
                  </p:tgtEl>
                </p:cond>
              </p:nextCondLst>
            </p:seq>
            <p:seq concurrent="1" nextAc="seek">
              <p:cTn id="2084" restart="whenNotActive" fill="hold" evtFilter="cancelBubble" nodeType="interactiveSeq">
                <p:stCondLst>
                  <p:cond evt="onClick" delay="0">
                    <p:tgtEl>
                      <p:spTgt spid="9319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5" fill="hold">
                      <p:stCondLst>
                        <p:cond delay="0"/>
                      </p:stCondLst>
                      <p:childTnLst>
                        <p:par>
                          <p:cTn id="2086" fill="hold">
                            <p:stCondLst>
                              <p:cond delay="0"/>
                            </p:stCondLst>
                            <p:childTnLst>
                              <p:par>
                                <p:cTn id="20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8" dur="300" fill="hold"/>
                                        <p:tgtEl>
                                          <p:spTgt spid="9319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89" dur="300" fill="hold"/>
                                        <p:tgtEl>
                                          <p:spTgt spid="9319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2"/>
                  </p:tgtEl>
                </p:cond>
              </p:nextCondLst>
            </p:seq>
            <p:seq concurrent="1" nextAc="seek">
              <p:cTn id="2090" restart="whenNotActive" fill="hold" evtFilter="cancelBubble" nodeType="interactiveSeq">
                <p:stCondLst>
                  <p:cond evt="onClick" delay="0">
                    <p:tgtEl>
                      <p:spTgt spid="9319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1" fill="hold">
                      <p:stCondLst>
                        <p:cond delay="0"/>
                      </p:stCondLst>
                      <p:childTnLst>
                        <p:par>
                          <p:cTn id="2092" fill="hold">
                            <p:stCondLst>
                              <p:cond delay="0"/>
                            </p:stCondLst>
                            <p:childTnLst>
                              <p:par>
                                <p:cTn id="20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4" dur="300" fill="hold"/>
                                        <p:tgtEl>
                                          <p:spTgt spid="931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5" dur="300" fill="hold"/>
                                        <p:tgtEl>
                                          <p:spTgt spid="931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6" dur="300" fill="hold"/>
                                        <p:tgtEl>
                                          <p:spTgt spid="9319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8" dur="300" fill="hold"/>
                                        <p:tgtEl>
                                          <p:spTgt spid="9319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0" dur="300" fill="hold"/>
                                        <p:tgtEl>
                                          <p:spTgt spid="9319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1" dur="300" fill="hold"/>
                                        <p:tgtEl>
                                          <p:spTgt spid="9319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3"/>
                  </p:tgtEl>
                </p:cond>
              </p:nextCondLst>
            </p:seq>
            <p:seq concurrent="1" nextAc="seek">
              <p:cTn id="2102" restart="whenNotActive" fill="hold" evtFilter="cancelBubble" nodeType="interactiveSeq">
                <p:stCondLst>
                  <p:cond evt="onClick" delay="0">
                    <p:tgtEl>
                      <p:spTgt spid="9319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3" fill="hold">
                      <p:stCondLst>
                        <p:cond delay="0"/>
                      </p:stCondLst>
                      <p:childTnLst>
                        <p:par>
                          <p:cTn id="2104" fill="hold">
                            <p:stCondLst>
                              <p:cond delay="0"/>
                            </p:stCondLst>
                            <p:childTnLst>
                              <p:par>
                                <p:cTn id="21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6" dur="300" fill="hold"/>
                                        <p:tgtEl>
                                          <p:spTgt spid="931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07" dur="300" fill="hold"/>
                                        <p:tgtEl>
                                          <p:spTgt spid="931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8" dur="300" fill="hold"/>
                                        <p:tgtEl>
                                          <p:spTgt spid="931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0" dur="300" fill="hold"/>
                                        <p:tgtEl>
                                          <p:spTgt spid="931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2" dur="300" fill="hold"/>
                                        <p:tgtEl>
                                          <p:spTgt spid="9319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3" dur="300" fill="hold"/>
                                        <p:tgtEl>
                                          <p:spTgt spid="9319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4"/>
                  </p:tgtEl>
                </p:cond>
              </p:nextCondLst>
            </p:seq>
            <p:seq concurrent="1" nextAc="seek">
              <p:cTn id="2114" restart="whenNotActive" fill="hold" evtFilter="cancelBubble" nodeType="interactiveSeq">
                <p:stCondLst>
                  <p:cond evt="onClick" delay="0">
                    <p:tgtEl>
                      <p:spTgt spid="9319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5" fill="hold">
                      <p:stCondLst>
                        <p:cond delay="0"/>
                      </p:stCondLst>
                      <p:childTnLst>
                        <p:par>
                          <p:cTn id="2116" fill="hold">
                            <p:stCondLst>
                              <p:cond delay="0"/>
                            </p:stCondLst>
                            <p:childTnLst>
                              <p:par>
                                <p:cTn id="21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8" dur="300" fill="hold"/>
                                        <p:tgtEl>
                                          <p:spTgt spid="931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9" dur="300" fill="hold"/>
                                        <p:tgtEl>
                                          <p:spTgt spid="931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0" dur="300" fill="hold"/>
                                        <p:tgtEl>
                                          <p:spTgt spid="931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2" dur="300" fill="hold"/>
                                        <p:tgtEl>
                                          <p:spTgt spid="9319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4" dur="300" fill="hold"/>
                                        <p:tgtEl>
                                          <p:spTgt spid="9319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25" dur="300" fill="hold"/>
                                        <p:tgtEl>
                                          <p:spTgt spid="9319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5"/>
                  </p:tgtEl>
                </p:cond>
              </p:nextCondLst>
            </p:seq>
            <p:seq concurrent="1" nextAc="seek">
              <p:cTn id="2126" restart="whenNotActive" fill="hold" evtFilter="cancelBubble" nodeType="interactiveSeq">
                <p:stCondLst>
                  <p:cond evt="onClick" delay="0">
                    <p:tgtEl>
                      <p:spTgt spid="9319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7" fill="hold">
                      <p:stCondLst>
                        <p:cond delay="0"/>
                      </p:stCondLst>
                      <p:childTnLst>
                        <p:par>
                          <p:cTn id="2128" fill="hold">
                            <p:stCondLst>
                              <p:cond delay="0"/>
                            </p:stCondLst>
                            <p:childTnLst>
                              <p:par>
                                <p:cTn id="21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0" dur="300" fill="hold"/>
                                        <p:tgtEl>
                                          <p:spTgt spid="9319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31" dur="300" fill="hold"/>
                                        <p:tgtEl>
                                          <p:spTgt spid="9319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2" dur="300" fill="hold"/>
                                        <p:tgtEl>
                                          <p:spTgt spid="9319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4" dur="300" fill="hold"/>
                                        <p:tgtEl>
                                          <p:spTgt spid="9319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6" dur="300" fill="hold"/>
                                        <p:tgtEl>
                                          <p:spTgt spid="9319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7" dur="300" fill="hold"/>
                                        <p:tgtEl>
                                          <p:spTgt spid="9319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6"/>
                  </p:tgtEl>
                </p:cond>
              </p:nextCondLst>
            </p:seq>
            <p:seq concurrent="1" nextAc="seek">
              <p:cTn id="2138" restart="whenNotActive" fill="hold" evtFilter="cancelBubble" nodeType="interactiveSeq">
                <p:stCondLst>
                  <p:cond evt="onClick" delay="0">
                    <p:tgtEl>
                      <p:spTgt spid="9319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9" fill="hold">
                      <p:stCondLst>
                        <p:cond delay="0"/>
                      </p:stCondLst>
                      <p:childTnLst>
                        <p:par>
                          <p:cTn id="2140" fill="hold">
                            <p:stCondLst>
                              <p:cond delay="0"/>
                            </p:stCondLst>
                            <p:childTnLst>
                              <p:par>
                                <p:cTn id="21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2" dur="300" fill="hold"/>
                                        <p:tgtEl>
                                          <p:spTgt spid="931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43" dur="300" fill="hold"/>
                                        <p:tgtEl>
                                          <p:spTgt spid="931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4" dur="300" fill="hold"/>
                                        <p:tgtEl>
                                          <p:spTgt spid="931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6" dur="300" fill="hold"/>
                                        <p:tgtEl>
                                          <p:spTgt spid="9319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8" dur="300" fill="hold"/>
                                        <p:tgtEl>
                                          <p:spTgt spid="9319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9" dur="300" fill="hold"/>
                                        <p:tgtEl>
                                          <p:spTgt spid="9319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7"/>
                  </p:tgtEl>
                </p:cond>
              </p:nextCondLst>
            </p:seq>
            <p:seq concurrent="1" nextAc="seek">
              <p:cTn id="2150" restart="whenNotActive" fill="hold" evtFilter="cancelBubble" nodeType="interactiveSeq">
                <p:stCondLst>
                  <p:cond evt="onClick" delay="0">
                    <p:tgtEl>
                      <p:spTgt spid="9319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1" fill="hold">
                      <p:stCondLst>
                        <p:cond delay="0"/>
                      </p:stCondLst>
                      <p:childTnLst>
                        <p:par>
                          <p:cTn id="2152" fill="hold">
                            <p:stCondLst>
                              <p:cond delay="0"/>
                            </p:stCondLst>
                            <p:childTnLst>
                              <p:par>
                                <p:cTn id="21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4" dur="300" fill="hold"/>
                                        <p:tgtEl>
                                          <p:spTgt spid="9319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55" dur="300" fill="hold"/>
                                        <p:tgtEl>
                                          <p:spTgt spid="9319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6" dur="300" fill="hold"/>
                                        <p:tgtEl>
                                          <p:spTgt spid="9319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8" dur="300" fill="hold"/>
                                        <p:tgtEl>
                                          <p:spTgt spid="9319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0" dur="300" fill="hold"/>
                                        <p:tgtEl>
                                          <p:spTgt spid="9319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1" dur="300" fill="hold"/>
                                        <p:tgtEl>
                                          <p:spTgt spid="9319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8"/>
                  </p:tgtEl>
                </p:cond>
              </p:nextCondLst>
            </p:seq>
            <p:seq concurrent="1" nextAc="seek">
              <p:cTn id="2162" restart="whenNotActive" fill="hold" evtFilter="cancelBubble" nodeType="interactiveSeq">
                <p:stCondLst>
                  <p:cond evt="onClick" delay="0">
                    <p:tgtEl>
                      <p:spTgt spid="9319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3" fill="hold">
                      <p:stCondLst>
                        <p:cond delay="0"/>
                      </p:stCondLst>
                      <p:childTnLst>
                        <p:par>
                          <p:cTn id="2164" fill="hold">
                            <p:stCondLst>
                              <p:cond delay="0"/>
                            </p:stCondLst>
                            <p:childTnLst>
                              <p:par>
                                <p:cTn id="2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6" dur="300" fill="hold"/>
                                        <p:tgtEl>
                                          <p:spTgt spid="9319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7" dur="300" fill="hold"/>
                                        <p:tgtEl>
                                          <p:spTgt spid="9319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999"/>
                  </p:tgtEl>
                </p:cond>
              </p:nextCondLst>
            </p:seq>
            <p:seq concurrent="1" nextAc="seek">
              <p:cTn id="2168" restart="whenNotActive" fill="hold" evtFilter="cancelBubble" nodeType="interactiveSeq">
                <p:stCondLst>
                  <p:cond evt="onClick" delay="0">
                    <p:tgtEl>
                      <p:spTgt spid="9320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9" fill="hold">
                      <p:stCondLst>
                        <p:cond delay="0"/>
                      </p:stCondLst>
                      <p:childTnLst>
                        <p:par>
                          <p:cTn id="2170" fill="hold">
                            <p:stCondLst>
                              <p:cond delay="0"/>
                            </p:stCondLst>
                            <p:childTnLst>
                              <p:par>
                                <p:cTn id="21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2" dur="300" fill="hold"/>
                                        <p:tgtEl>
                                          <p:spTgt spid="9320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3" dur="300" fill="hold"/>
                                        <p:tgtEl>
                                          <p:spTgt spid="9320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2002"/>
                  </p:tgtEl>
                </p:cond>
              </p:nextCondLst>
            </p:seq>
            <p:seq concurrent="1" nextAc="seek">
              <p:cTn id="2174" restart="whenNotActive" fill="hold" evtFilter="cancelBubble" nodeType="interactiveSeq">
                <p:stCondLst>
                  <p:cond evt="onClick" delay="0">
                    <p:tgtEl>
                      <p:spTgt spid="9320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5" fill="hold">
                      <p:stCondLst>
                        <p:cond delay="0"/>
                      </p:stCondLst>
                      <p:childTnLst>
                        <p:par>
                          <p:cTn id="2176" fill="hold">
                            <p:stCondLst>
                              <p:cond delay="0"/>
                            </p:stCondLst>
                            <p:childTnLst>
                              <p:par>
                                <p:cTn id="21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8" dur="300" fill="hold"/>
                                        <p:tgtEl>
                                          <p:spTgt spid="9320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9" dur="300" fill="hold"/>
                                        <p:tgtEl>
                                          <p:spTgt spid="9320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2003"/>
                  </p:tgtEl>
                </p:cond>
              </p:nextCondLst>
            </p:seq>
            <p:seq concurrent="1" nextAc="seek">
              <p:cTn id="2180" restart="whenNotActive" fill="hold" evtFilter="cancelBubble" nodeType="interactiveSeq">
                <p:stCondLst>
                  <p:cond evt="onClick" delay="0">
                    <p:tgtEl>
                      <p:spTgt spid="932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1" fill="hold">
                      <p:stCondLst>
                        <p:cond delay="0"/>
                      </p:stCondLst>
                      <p:childTnLst>
                        <p:par>
                          <p:cTn id="2182" fill="hold">
                            <p:stCondLst>
                              <p:cond delay="0"/>
                            </p:stCondLst>
                            <p:childTnLst>
                              <p:par>
                                <p:cTn id="2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4" dur="300" fill="hold"/>
                                        <p:tgtEl>
                                          <p:spTgt spid="9320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5" dur="300" fill="hold"/>
                                        <p:tgtEl>
                                          <p:spTgt spid="9320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2006"/>
                  </p:tgtEl>
                </p:cond>
              </p:nextCondLst>
            </p:seq>
            <p:seq concurrent="1" nextAc="seek">
              <p:cTn id="2186" restart="whenNotActive" fill="hold" evtFilter="cancelBubble" nodeType="interactiveSeq">
                <p:stCondLst>
                  <p:cond evt="onClick" delay="0">
                    <p:tgtEl>
                      <p:spTgt spid="932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7" fill="hold">
                      <p:stCondLst>
                        <p:cond delay="0"/>
                      </p:stCondLst>
                      <p:childTnLst>
                        <p:par>
                          <p:cTn id="2188" fill="hold">
                            <p:stCondLst>
                              <p:cond delay="0"/>
                            </p:stCondLst>
                            <p:childTnLst>
                              <p:par>
                                <p:cTn id="2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0" dur="300" fill="hold"/>
                                        <p:tgtEl>
                                          <p:spTgt spid="9320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91" dur="300" fill="hold"/>
                                        <p:tgtEl>
                                          <p:spTgt spid="9320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2007"/>
                  </p:tgtEl>
                </p:cond>
              </p:nextCondLst>
            </p:seq>
            <p:seq concurrent="1" nextAc="seek">
              <p:cTn id="2192" restart="whenNotActive" fill="hold" evtFilter="cancelBubble" nodeType="interactiveSeq">
                <p:stCondLst>
                  <p:cond evt="onClick" delay="0">
                    <p:tgtEl>
                      <p:spTgt spid="932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3" fill="hold">
                      <p:stCondLst>
                        <p:cond delay="0"/>
                      </p:stCondLst>
                      <p:childTnLst>
                        <p:par>
                          <p:cTn id="2194" fill="hold">
                            <p:stCondLst>
                              <p:cond delay="0"/>
                            </p:stCondLst>
                            <p:childTnLst>
                              <p:par>
                                <p:cTn id="21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6" dur="300" fill="hold"/>
                                        <p:tgtEl>
                                          <p:spTgt spid="9320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97" dur="300" fill="hold"/>
                                        <p:tgtEl>
                                          <p:spTgt spid="9320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2008"/>
                  </p:tgtEl>
                </p:cond>
              </p:nextCondLst>
            </p:seq>
          </p:childTnLst>
        </p:cTn>
      </p:par>
    </p:tnLst>
    <p:bldLst>
      <p:bldP spid="931845" grpId="0" bldLvl="0" animBg="1"/>
      <p:bldP spid="7183" grpId="0" bldLvl="0" animBg="1"/>
      <p:bldP spid="931861" grpId="0" bldLvl="0" animBg="1"/>
      <p:bldP spid="931861" grpId="1" bldLvl="0" animBg="1"/>
      <p:bldP spid="931863" grpId="0" bldLvl="0" animBg="1"/>
      <p:bldP spid="931863" grpId="1" bldLvl="0" animBg="1"/>
      <p:bldP spid="931865" grpId="0" bldLvl="0" animBg="1"/>
      <p:bldP spid="931865" grpId="1" bldLvl="0" animBg="1"/>
      <p:bldP spid="931867" grpId="0" bldLvl="0" animBg="1"/>
      <p:bldP spid="931867" grpId="1" bldLvl="0" animBg="1"/>
      <p:bldP spid="931869" grpId="0" bldLvl="0" animBg="1"/>
      <p:bldP spid="931869" grpId="1" bldLvl="0" animBg="1"/>
      <p:bldP spid="931871" grpId="0" bldLvl="0" animBg="1"/>
      <p:bldP spid="931871" grpId="1" bldLvl="0" animBg="1"/>
      <p:bldP spid="931873" grpId="0" bldLvl="0" animBg="1"/>
      <p:bldP spid="931873" grpId="1" bldLvl="0" animBg="1"/>
      <p:bldP spid="931875" grpId="0" bldLvl="0" animBg="1"/>
      <p:bldP spid="931875" grpId="1" bldLvl="0" animBg="1"/>
      <p:bldP spid="931876" grpId="0" bldLvl="0" animBg="1"/>
      <p:bldP spid="7212" grpId="0" bldLvl="0" animBg="1"/>
      <p:bldP spid="931890" grpId="0" bldLvl="0" animBg="1"/>
      <p:bldP spid="931890" grpId="1" bldLvl="0" animBg="1"/>
      <p:bldP spid="931892" grpId="0" bldLvl="0" animBg="1"/>
      <p:bldP spid="931892" grpId="1" bldLvl="0" animBg="1"/>
      <p:bldP spid="931894" grpId="0" bldLvl="0" animBg="1"/>
      <p:bldP spid="931894" grpId="1" bldLvl="0" animBg="1"/>
      <p:bldP spid="931896" grpId="0" bldLvl="0" animBg="1"/>
      <p:bldP spid="931896" grpId="1" bldLvl="0" animBg="1"/>
      <p:bldP spid="931898" grpId="0" bldLvl="0" animBg="1"/>
      <p:bldP spid="931898" grpId="1" bldLvl="0" animBg="1"/>
      <p:bldP spid="931900" grpId="0" bldLvl="0" animBg="1"/>
      <p:bldP spid="931900" grpId="1" bldLvl="0" animBg="1"/>
      <p:bldP spid="931902" grpId="0" bldLvl="0" animBg="1"/>
      <p:bldP spid="931902" grpId="1" bldLvl="0" animBg="1"/>
      <p:bldP spid="931904" grpId="0" bldLvl="0" animBg="1"/>
      <p:bldP spid="931904" grpId="1" bldLvl="0" animBg="1"/>
      <p:bldP spid="931905" grpId="0" bldLvl="0" animBg="1"/>
      <p:bldP spid="7241" grpId="0" bldLvl="0" animBg="1"/>
      <p:bldP spid="931919" grpId="0" bldLvl="0" animBg="1"/>
      <p:bldP spid="931919" grpId="1" bldLvl="0" animBg="1"/>
      <p:bldP spid="931921" grpId="0" bldLvl="0" animBg="1"/>
      <p:bldP spid="931921" grpId="1" bldLvl="0" animBg="1"/>
      <p:bldP spid="931923" grpId="0" bldLvl="0" animBg="1"/>
      <p:bldP spid="931923" grpId="1" bldLvl="0" animBg="1"/>
      <p:bldP spid="931925" grpId="0" bldLvl="0" animBg="1"/>
      <p:bldP spid="931925" grpId="1" bldLvl="0" animBg="1"/>
      <p:bldP spid="931927" grpId="0" bldLvl="0" animBg="1"/>
      <p:bldP spid="931927" grpId="1" bldLvl="0" animBg="1"/>
      <p:bldP spid="931929" grpId="0" bldLvl="0" animBg="1"/>
      <p:bldP spid="931929" grpId="1" bldLvl="0" animBg="1"/>
      <p:bldP spid="931931" grpId="0" bldLvl="0" animBg="1"/>
      <p:bldP spid="931931" grpId="1" bldLvl="0" animBg="1"/>
      <p:bldP spid="931933" grpId="0" bldLvl="0" animBg="1"/>
      <p:bldP spid="931933" grpId="1" bldLvl="0" animBg="1"/>
      <p:bldP spid="931934" grpId="0" bldLvl="0" animBg="1"/>
      <p:bldP spid="931948" grpId="0" bldLvl="0" animBg="1"/>
      <p:bldP spid="931948" grpId="1" bldLvl="0" animBg="1"/>
      <p:bldP spid="931950" grpId="0" bldLvl="0" animBg="1"/>
      <p:bldP spid="931950" grpId="1" bldLvl="0" animBg="1"/>
      <p:bldP spid="931952" grpId="0" bldLvl="0" animBg="1"/>
      <p:bldP spid="931952" grpId="1" bldLvl="0" animBg="1"/>
      <p:bldP spid="931954" grpId="0" bldLvl="0" animBg="1"/>
      <p:bldP spid="931954" grpId="1" bldLvl="0" animBg="1"/>
      <p:bldP spid="931956" grpId="0" bldLvl="0" animBg="1"/>
      <p:bldP spid="931956" grpId="1" bldLvl="0" animBg="1"/>
      <p:bldP spid="931958" grpId="0" bldLvl="0" animBg="1"/>
      <p:bldP spid="931958" grpId="1" bldLvl="0" animBg="1"/>
      <p:bldP spid="931960" grpId="0" bldLvl="0" animBg="1"/>
      <p:bldP spid="931960" grpId="1" bldLvl="0" animBg="1"/>
      <p:bldP spid="931962" grpId="0" bldLvl="0" animBg="1"/>
      <p:bldP spid="931962" grpId="1" bldLvl="0" animBg="1"/>
      <p:bldP spid="931963" grpId="0" bldLvl="0" animBg="1"/>
      <p:bldP spid="931965" grpId="0" bldLvl="0" animBg="1"/>
      <p:bldP spid="931966" grpId="0" bldLvl="0" animBg="1"/>
      <p:bldP spid="7300" grpId="0" bldLvl="0" animBg="1"/>
      <p:bldP spid="931979" grpId="0" bldLvl="0" animBg="1"/>
      <p:bldP spid="931979" grpId="1" bldLvl="0" animBg="1"/>
      <p:bldP spid="931981" grpId="0" bldLvl="0" animBg="1"/>
      <p:bldP spid="931981" grpId="1" bldLvl="0" animBg="1"/>
      <p:bldP spid="931983" grpId="0" bldLvl="0" animBg="1"/>
      <p:bldP spid="931983" grpId="1" bldLvl="0" animBg="1"/>
      <p:bldP spid="931985" grpId="0" bldLvl="0" animBg="1"/>
      <p:bldP spid="931985" grpId="1" bldLvl="0" animBg="1"/>
      <p:bldP spid="931987" grpId="0" bldLvl="0" animBg="1"/>
      <p:bldP spid="931987" grpId="1" bldLvl="0" animBg="1"/>
      <p:bldP spid="931989" grpId="0" bldLvl="0" animBg="1"/>
      <p:bldP spid="931989" grpId="1" bldLvl="0" animBg="1"/>
      <p:bldP spid="931990" grpId="0" bldLvl="0" animBg="1"/>
      <p:bldP spid="931991" grpId="0" bldLvl="0" animBg="1"/>
      <p:bldP spid="931993" grpId="0" bldLvl="0" animBg="1"/>
      <p:bldP spid="931994" grpId="0" bldLvl="0" animBg="1"/>
      <p:bldP spid="931995" grpId="0" bldLvl="0" animBg="1"/>
      <p:bldP spid="931996" grpId="0" bldLvl="0" animBg="1"/>
      <p:bldP spid="931997" grpId="0" bldLvl="0" animBg="1"/>
      <p:bldP spid="93199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pic>
        <p:nvPicPr>
          <p:cNvPr id="26627" name="Picture 4" descr="C:\Documents and Settings\Administrator\My Documents\wg\数据结构\lecture\pictures\12\street.gif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9502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连通分量与可达分量</a:t>
            </a:r>
            <a:endParaRPr lang="zh-CN" altLang="en-US"/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给定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无向图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，找出其中任一顶点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所在的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连通分量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给定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有向图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，找出源自其中任一顶点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可达分量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出发做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输出所有“被发现”的顶点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队列为空后立即终止，无需考虑其它顶点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若图中包含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多个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可达分量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又该如何保证对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全图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的遍历呢？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82465" name="Picture 129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4510088"/>
            <a:ext cx="287338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Oval 130"/>
          <p:cNvSpPr/>
          <p:nvPr/>
        </p:nvSpPr>
        <p:spPr>
          <a:xfrm flipV="1">
            <a:off x="4932363" y="4581525"/>
            <a:ext cx="1441450" cy="1441450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969696"/>
            </a:solidFill>
            <a:prstDash val="dash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782467" name="Oval 131"/>
          <p:cNvSpPr>
            <a:spLocks noChangeArrowheads="1"/>
          </p:cNvSpPr>
          <p:nvPr/>
        </p:nvSpPr>
        <p:spPr bwMode="auto">
          <a:xfrm>
            <a:off x="5867400" y="479742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82468" name="Oval 132"/>
          <p:cNvSpPr>
            <a:spLocks noChangeAspect="1" noChangeArrowheads="1"/>
          </p:cNvSpPr>
          <p:nvPr/>
        </p:nvSpPr>
        <p:spPr bwMode="auto">
          <a:xfrm>
            <a:off x="5221288" y="4797425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69" name="AutoShape 133"/>
          <p:cNvCxnSpPr>
            <a:stCxn id="782467" idx="2"/>
            <a:endCxn id="782468" idx="6"/>
          </p:cNvCxnSpPr>
          <p:nvPr/>
        </p:nvCxnSpPr>
        <p:spPr>
          <a:xfrm flipH="1">
            <a:off x="5380038" y="4870450"/>
            <a:ext cx="4730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70" name="Oval 134"/>
          <p:cNvSpPr>
            <a:spLocks noChangeArrowheads="1"/>
          </p:cNvSpPr>
          <p:nvPr/>
        </p:nvSpPr>
        <p:spPr bwMode="auto">
          <a:xfrm>
            <a:off x="5221288" y="52308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71" name="AutoShape 135"/>
          <p:cNvCxnSpPr>
            <a:stCxn id="782470" idx="0"/>
            <a:endCxn id="782468" idx="4"/>
          </p:cNvCxnSpPr>
          <p:nvPr/>
        </p:nvCxnSpPr>
        <p:spPr>
          <a:xfrm flipV="1">
            <a:off x="5294313" y="4956175"/>
            <a:ext cx="0" cy="2603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72" name="Oval 136"/>
          <p:cNvSpPr>
            <a:spLocks noChangeArrowheads="1"/>
          </p:cNvSpPr>
          <p:nvPr/>
        </p:nvSpPr>
        <p:spPr bwMode="auto">
          <a:xfrm>
            <a:off x="5221288" y="56626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73" name="AutoShape 137"/>
          <p:cNvCxnSpPr>
            <a:stCxn id="782472" idx="0"/>
            <a:endCxn id="782470" idx="4"/>
          </p:cNvCxnSpPr>
          <p:nvPr/>
        </p:nvCxnSpPr>
        <p:spPr>
          <a:xfrm flipV="1">
            <a:off x="5294313" y="5389563"/>
            <a:ext cx="0" cy="258762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74" name="Oval 138"/>
          <p:cNvSpPr>
            <a:spLocks noChangeArrowheads="1"/>
          </p:cNvSpPr>
          <p:nvPr/>
        </p:nvSpPr>
        <p:spPr bwMode="auto">
          <a:xfrm>
            <a:off x="5653088" y="56626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75" name="AutoShape 139"/>
          <p:cNvCxnSpPr>
            <a:stCxn id="782474" idx="1"/>
            <a:endCxn id="782470" idx="5"/>
          </p:cNvCxnSpPr>
          <p:nvPr/>
        </p:nvCxnSpPr>
        <p:spPr>
          <a:xfrm flipH="1" flipV="1">
            <a:off x="5345113" y="5368925"/>
            <a:ext cx="328612" cy="300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76" name="Oval 140"/>
          <p:cNvSpPr>
            <a:spLocks noChangeArrowheads="1"/>
          </p:cNvSpPr>
          <p:nvPr/>
        </p:nvSpPr>
        <p:spPr bwMode="auto">
          <a:xfrm>
            <a:off x="5653088" y="523557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77" name="AutoShape 141"/>
          <p:cNvCxnSpPr>
            <a:stCxn id="782476" idx="0"/>
            <a:endCxn id="782467" idx="3"/>
          </p:cNvCxnSpPr>
          <p:nvPr/>
        </p:nvCxnSpPr>
        <p:spPr>
          <a:xfrm flipV="1">
            <a:off x="5726113" y="4935538"/>
            <a:ext cx="161925" cy="2857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78" name="Oval 142"/>
          <p:cNvSpPr>
            <a:spLocks noChangeArrowheads="1"/>
          </p:cNvSpPr>
          <p:nvPr/>
        </p:nvSpPr>
        <p:spPr bwMode="auto">
          <a:xfrm>
            <a:off x="6084888" y="523557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79" name="AutoShape 143"/>
          <p:cNvCxnSpPr>
            <a:stCxn id="782478" idx="0"/>
          </p:cNvCxnSpPr>
          <p:nvPr/>
        </p:nvCxnSpPr>
        <p:spPr>
          <a:xfrm flipH="1" flipV="1">
            <a:off x="5992813" y="4941888"/>
            <a:ext cx="165100" cy="2794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80" name="Oval 144"/>
          <p:cNvSpPr>
            <a:spLocks noChangeArrowheads="1"/>
          </p:cNvSpPr>
          <p:nvPr/>
        </p:nvSpPr>
        <p:spPr bwMode="auto">
          <a:xfrm>
            <a:off x="5868988" y="52308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81" name="AutoShape 145"/>
          <p:cNvCxnSpPr>
            <a:stCxn id="782480" idx="0"/>
            <a:endCxn id="782467" idx="4"/>
          </p:cNvCxnSpPr>
          <p:nvPr/>
        </p:nvCxnSpPr>
        <p:spPr>
          <a:xfrm flipH="1" flipV="1">
            <a:off x="5940425" y="4956175"/>
            <a:ext cx="1588" cy="2603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213" name="Oval 146"/>
          <p:cNvSpPr/>
          <p:nvPr/>
        </p:nvSpPr>
        <p:spPr>
          <a:xfrm flipV="1">
            <a:off x="6011863" y="2708275"/>
            <a:ext cx="1441450" cy="1441450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969696"/>
            </a:solidFill>
            <a:prstDash val="dash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782483" name="AutoShape 147"/>
          <p:cNvCxnSpPr>
            <a:stCxn id="782492" idx="2"/>
            <a:endCxn id="782490" idx="6"/>
          </p:cNvCxnSpPr>
          <p:nvPr/>
        </p:nvCxnSpPr>
        <p:spPr>
          <a:xfrm flipH="1" flipV="1">
            <a:off x="6675438" y="3430588"/>
            <a:ext cx="185737" cy="4762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2484" name="AutoShape 148"/>
          <p:cNvCxnSpPr>
            <a:stCxn id="782489" idx="6"/>
            <a:endCxn id="782490" idx="2"/>
          </p:cNvCxnSpPr>
          <p:nvPr/>
        </p:nvCxnSpPr>
        <p:spPr>
          <a:xfrm>
            <a:off x="6315075" y="3429000"/>
            <a:ext cx="187325" cy="15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85" name="Oval 149"/>
          <p:cNvSpPr>
            <a:spLocks noChangeArrowheads="1"/>
          </p:cNvSpPr>
          <p:nvPr/>
        </p:nvSpPr>
        <p:spPr bwMode="auto">
          <a:xfrm>
            <a:off x="6515100" y="3932238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86" name="AutoShape 150"/>
          <p:cNvCxnSpPr>
            <a:stCxn id="782485" idx="0"/>
            <a:endCxn id="782487" idx="4"/>
          </p:cNvCxnSpPr>
          <p:nvPr/>
        </p:nvCxnSpPr>
        <p:spPr>
          <a:xfrm flipV="1">
            <a:off x="6588125" y="3803650"/>
            <a:ext cx="1588" cy="1143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87" name="Oval 151"/>
          <p:cNvSpPr>
            <a:spLocks noChangeArrowheads="1"/>
          </p:cNvSpPr>
          <p:nvPr/>
        </p:nvSpPr>
        <p:spPr bwMode="auto">
          <a:xfrm>
            <a:off x="6516688" y="36449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88" name="AutoShape 152"/>
          <p:cNvCxnSpPr>
            <a:stCxn id="782487" idx="0"/>
            <a:endCxn id="782490" idx="4"/>
          </p:cNvCxnSpPr>
          <p:nvPr/>
        </p:nvCxnSpPr>
        <p:spPr>
          <a:xfrm flipV="1">
            <a:off x="6589713" y="3516313"/>
            <a:ext cx="0" cy="1143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89" name="Oval 153"/>
          <p:cNvSpPr>
            <a:spLocks noChangeArrowheads="1"/>
          </p:cNvSpPr>
          <p:nvPr/>
        </p:nvSpPr>
        <p:spPr bwMode="auto">
          <a:xfrm>
            <a:off x="6156325" y="335597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82490" name="Oval 154"/>
          <p:cNvSpPr>
            <a:spLocks noChangeAspect="1" noChangeArrowheads="1"/>
          </p:cNvSpPr>
          <p:nvPr/>
        </p:nvSpPr>
        <p:spPr bwMode="auto">
          <a:xfrm>
            <a:off x="6516688" y="335756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82491" name="Oval 155"/>
          <p:cNvSpPr>
            <a:spLocks noChangeArrowheads="1"/>
          </p:cNvSpPr>
          <p:nvPr/>
        </p:nvSpPr>
        <p:spPr bwMode="auto">
          <a:xfrm>
            <a:off x="6877050" y="29972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82492" name="Oval 156"/>
          <p:cNvSpPr>
            <a:spLocks noChangeArrowheads="1"/>
          </p:cNvSpPr>
          <p:nvPr/>
        </p:nvSpPr>
        <p:spPr bwMode="auto">
          <a:xfrm>
            <a:off x="6875463" y="336232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93" name="AutoShape 157"/>
          <p:cNvCxnSpPr>
            <a:stCxn id="782492" idx="0"/>
            <a:endCxn id="782491" idx="4"/>
          </p:cNvCxnSpPr>
          <p:nvPr/>
        </p:nvCxnSpPr>
        <p:spPr>
          <a:xfrm flipV="1">
            <a:off x="6948488" y="3155950"/>
            <a:ext cx="1587" cy="1920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94" name="Oval 158"/>
          <p:cNvSpPr>
            <a:spLocks noChangeArrowheads="1"/>
          </p:cNvSpPr>
          <p:nvPr/>
        </p:nvSpPr>
        <p:spPr bwMode="auto">
          <a:xfrm>
            <a:off x="7235825" y="336232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95" name="AutoShape 159"/>
          <p:cNvCxnSpPr>
            <a:stCxn id="782494" idx="2"/>
            <a:endCxn id="782492" idx="6"/>
          </p:cNvCxnSpPr>
          <p:nvPr/>
        </p:nvCxnSpPr>
        <p:spPr>
          <a:xfrm flipH="1">
            <a:off x="7034213" y="3435350"/>
            <a:ext cx="18732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496" name="Oval 160"/>
          <p:cNvSpPr>
            <a:spLocks noChangeArrowheads="1"/>
          </p:cNvSpPr>
          <p:nvPr/>
        </p:nvSpPr>
        <p:spPr bwMode="auto">
          <a:xfrm>
            <a:off x="6659563" y="270827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497" name="AutoShape 161"/>
          <p:cNvCxnSpPr>
            <a:stCxn id="782496" idx="5"/>
            <a:endCxn id="782491" idx="1"/>
          </p:cNvCxnSpPr>
          <p:nvPr/>
        </p:nvCxnSpPr>
        <p:spPr>
          <a:xfrm>
            <a:off x="6783388" y="2846388"/>
            <a:ext cx="114300" cy="157162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2498" name="AutoShape 162"/>
          <p:cNvCxnSpPr>
            <a:stCxn id="782472" idx="5"/>
            <a:endCxn id="782474" idx="4"/>
          </p:cNvCxnSpPr>
          <p:nvPr/>
        </p:nvCxnSpPr>
        <p:spPr>
          <a:xfrm rot="-5400000" flipH="1">
            <a:off x="5524500" y="5619750"/>
            <a:ext cx="20638" cy="381000"/>
          </a:xfrm>
          <a:prstGeom prst="curvedConnector3">
            <a:avLst>
              <a:gd name="adj1" fmla="val 1130769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2499" name="AutoShape 163"/>
          <p:cNvCxnSpPr>
            <a:stCxn id="782467" idx="2"/>
            <a:endCxn id="782470" idx="6"/>
          </p:cNvCxnSpPr>
          <p:nvPr/>
        </p:nvCxnSpPr>
        <p:spPr>
          <a:xfrm rot="-10800000" flipV="1">
            <a:off x="5380038" y="4870450"/>
            <a:ext cx="473075" cy="433388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2500" name="AutoShape 164"/>
          <p:cNvCxnSpPr>
            <a:stCxn id="782478" idx="4"/>
            <a:endCxn id="782476" idx="4"/>
          </p:cNvCxnSpPr>
          <p:nvPr/>
        </p:nvCxnSpPr>
        <p:spPr>
          <a:xfrm rot="5400000">
            <a:off x="5940425" y="5178425"/>
            <a:ext cx="1588" cy="431800"/>
          </a:xfrm>
          <a:prstGeom prst="curvedConnector3">
            <a:avLst>
              <a:gd name="adj1" fmla="val 13400000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32" name="AutoShape 165"/>
          <p:cNvCxnSpPr>
            <a:stCxn id="782494" idx="4"/>
            <a:endCxn id="782485" idx="6"/>
          </p:cNvCxnSpPr>
          <p:nvPr/>
        </p:nvCxnSpPr>
        <p:spPr>
          <a:xfrm rot="5400000">
            <a:off x="6748463" y="3444875"/>
            <a:ext cx="484187" cy="635000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33" name="AutoShape 166"/>
          <p:cNvCxnSpPr>
            <a:stCxn id="782492" idx="4"/>
            <a:endCxn id="782487" idx="6"/>
          </p:cNvCxnSpPr>
          <p:nvPr/>
        </p:nvCxnSpPr>
        <p:spPr>
          <a:xfrm rot="5400000">
            <a:off x="6713538" y="3482975"/>
            <a:ext cx="196850" cy="273050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2503" name="AutoShape 167"/>
          <p:cNvCxnSpPr>
            <a:stCxn id="782492" idx="0"/>
            <a:endCxn id="782489" idx="0"/>
          </p:cNvCxnSpPr>
          <p:nvPr/>
        </p:nvCxnSpPr>
        <p:spPr>
          <a:xfrm rot="5400000" flipH="1">
            <a:off x="6584950" y="2984500"/>
            <a:ext cx="6350" cy="719138"/>
          </a:xfrm>
          <a:prstGeom prst="curvedConnector3">
            <a:avLst>
              <a:gd name="adj1" fmla="val 3475000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235" name="Oval 168"/>
          <p:cNvSpPr/>
          <p:nvPr/>
        </p:nvSpPr>
        <p:spPr>
          <a:xfrm flipV="1">
            <a:off x="7091363" y="4581525"/>
            <a:ext cx="1441450" cy="1441450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969696"/>
            </a:solidFill>
            <a:prstDash val="dash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782505" name="AutoShape 169"/>
          <p:cNvCxnSpPr>
            <a:stCxn id="782509" idx="6"/>
            <a:endCxn id="782511" idx="2"/>
          </p:cNvCxnSpPr>
          <p:nvPr/>
        </p:nvCxnSpPr>
        <p:spPr>
          <a:xfrm>
            <a:off x="7394575" y="5302250"/>
            <a:ext cx="546100" cy="63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506" name="Oval 170"/>
          <p:cNvSpPr>
            <a:spLocks noChangeArrowheads="1"/>
          </p:cNvSpPr>
          <p:nvPr/>
        </p:nvSpPr>
        <p:spPr bwMode="auto">
          <a:xfrm>
            <a:off x="7523163" y="56626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507" name="AutoShape 171"/>
          <p:cNvCxnSpPr>
            <a:stCxn id="782506" idx="6"/>
            <a:endCxn id="782508" idx="2"/>
          </p:cNvCxnSpPr>
          <p:nvPr/>
        </p:nvCxnSpPr>
        <p:spPr>
          <a:xfrm>
            <a:off x="7681913" y="5735638"/>
            <a:ext cx="258762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508" name="Oval 172"/>
          <p:cNvSpPr>
            <a:spLocks noChangeArrowheads="1"/>
          </p:cNvSpPr>
          <p:nvPr/>
        </p:nvSpPr>
        <p:spPr bwMode="auto">
          <a:xfrm>
            <a:off x="7954963" y="56626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82509" name="Oval 173"/>
          <p:cNvSpPr>
            <a:spLocks noChangeArrowheads="1"/>
          </p:cNvSpPr>
          <p:nvPr/>
        </p:nvSpPr>
        <p:spPr bwMode="auto">
          <a:xfrm>
            <a:off x="7235825" y="522922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82510" name="Oval 174"/>
          <p:cNvSpPr>
            <a:spLocks noChangeArrowheads="1"/>
          </p:cNvSpPr>
          <p:nvPr/>
        </p:nvSpPr>
        <p:spPr bwMode="auto">
          <a:xfrm>
            <a:off x="8099425" y="479742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82511" name="Oval 175"/>
          <p:cNvSpPr>
            <a:spLocks noChangeArrowheads="1"/>
          </p:cNvSpPr>
          <p:nvPr/>
        </p:nvSpPr>
        <p:spPr bwMode="auto">
          <a:xfrm>
            <a:off x="7954963" y="523557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512" name="AutoShape 176"/>
          <p:cNvCxnSpPr>
            <a:stCxn id="782518" idx="1"/>
            <a:endCxn id="782510" idx="5"/>
          </p:cNvCxnSpPr>
          <p:nvPr/>
        </p:nvCxnSpPr>
        <p:spPr>
          <a:xfrm flipH="1" flipV="1">
            <a:off x="8223250" y="4935538"/>
            <a:ext cx="112713" cy="3016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2513" name="AutoShape 177"/>
          <p:cNvCxnSpPr>
            <a:stCxn id="782518" idx="2"/>
            <a:endCxn id="782511" idx="6"/>
          </p:cNvCxnSpPr>
          <p:nvPr/>
        </p:nvCxnSpPr>
        <p:spPr>
          <a:xfrm flipH="1">
            <a:off x="8113713" y="5303838"/>
            <a:ext cx="187325" cy="4762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514" name="Oval 178"/>
          <p:cNvSpPr>
            <a:spLocks noChangeArrowheads="1"/>
          </p:cNvSpPr>
          <p:nvPr/>
        </p:nvSpPr>
        <p:spPr bwMode="auto">
          <a:xfrm>
            <a:off x="7523163" y="47990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515" name="AutoShape 179"/>
          <p:cNvCxnSpPr>
            <a:stCxn id="782514" idx="6"/>
            <a:endCxn id="782510" idx="2"/>
          </p:cNvCxnSpPr>
          <p:nvPr/>
        </p:nvCxnSpPr>
        <p:spPr>
          <a:xfrm flipV="1">
            <a:off x="7681913" y="4870450"/>
            <a:ext cx="403225" cy="15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2516" name="AutoShape 180"/>
          <p:cNvCxnSpPr>
            <a:stCxn id="782509" idx="4"/>
            <a:endCxn id="782508" idx="1"/>
          </p:cNvCxnSpPr>
          <p:nvPr/>
        </p:nvCxnSpPr>
        <p:spPr>
          <a:xfrm rot="-5400000" flipH="1">
            <a:off x="7500938" y="5194300"/>
            <a:ext cx="280987" cy="666750"/>
          </a:xfrm>
          <a:prstGeom prst="curvedConnector3">
            <a:avLst>
              <a:gd name="adj1" fmla="val 45764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48" name="AutoShape 181"/>
          <p:cNvCxnSpPr>
            <a:stCxn id="782510" idx="2"/>
            <a:endCxn id="782511" idx="0"/>
          </p:cNvCxnSpPr>
          <p:nvPr/>
        </p:nvCxnSpPr>
        <p:spPr>
          <a:xfrm rot="-10800000" flipV="1">
            <a:off x="8027988" y="4870450"/>
            <a:ext cx="57150" cy="350838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82518" name="Oval 182"/>
          <p:cNvSpPr>
            <a:spLocks noChangeAspect="1" noChangeArrowheads="1"/>
          </p:cNvSpPr>
          <p:nvPr/>
        </p:nvSpPr>
        <p:spPr bwMode="auto">
          <a:xfrm>
            <a:off x="8315325" y="523081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782519" name="AutoShape 183"/>
          <p:cNvCxnSpPr>
            <a:stCxn id="782508" idx="0"/>
            <a:endCxn id="782511" idx="4"/>
          </p:cNvCxnSpPr>
          <p:nvPr/>
        </p:nvCxnSpPr>
        <p:spPr>
          <a:xfrm flipV="1">
            <a:off x="8027988" y="5394325"/>
            <a:ext cx="0" cy="2540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824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78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78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78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78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00"/>
                                        <p:tgtEl>
                                          <p:spTgt spid="78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78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78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900"/>
                                        <p:tgtEl>
                                          <p:spTgt spid="78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900"/>
                                        <p:tgtEl>
                                          <p:spTgt spid="78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78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78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00"/>
                                        <p:tgtEl>
                                          <p:spTgt spid="78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900"/>
                                        <p:tgtEl>
                                          <p:spTgt spid="78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900"/>
                                        <p:tgtEl>
                                          <p:spTgt spid="78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900"/>
                                        <p:tgtEl>
                                          <p:spTgt spid="78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900"/>
                                        <p:tgtEl>
                                          <p:spTgt spid="78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9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900"/>
                                        <p:tgtEl>
                                          <p:spTgt spid="78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900"/>
                                        <p:tgtEl>
                                          <p:spTgt spid="78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900"/>
                                        <p:tgtEl>
                                          <p:spTgt spid="78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900"/>
                                        <p:tgtEl>
                                          <p:spTgt spid="78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900"/>
                                        <p:tgtEl>
                                          <p:spTgt spid="78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900"/>
                                        <p:tgtEl>
                                          <p:spTgt spid="78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900"/>
                                        <p:tgtEl>
                                          <p:spTgt spid="78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900"/>
                                        <p:tgtEl>
                                          <p:spTgt spid="78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900"/>
                                        <p:tgtEl>
                                          <p:spTgt spid="78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900"/>
                                        <p:tgtEl>
                                          <p:spTgt spid="78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900"/>
                                        <p:tgtEl>
                                          <p:spTgt spid="78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900"/>
                                        <p:tgtEl>
                                          <p:spTgt spid="78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900"/>
                                        <p:tgtEl>
                                          <p:spTgt spid="78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900"/>
                                        <p:tgtEl>
                                          <p:spTgt spid="78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900"/>
                                        <p:tgtEl>
                                          <p:spTgt spid="78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900"/>
                                        <p:tgtEl>
                                          <p:spTgt spid="78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900"/>
                                        <p:tgtEl>
                                          <p:spTgt spid="78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900"/>
                                        <p:tgtEl>
                                          <p:spTgt spid="78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9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9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900"/>
                                        <p:tgtEl>
                                          <p:spTgt spid="78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9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900"/>
                                        <p:tgtEl>
                                          <p:spTgt spid="78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900"/>
                                        <p:tgtEl>
                                          <p:spTgt spid="78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900"/>
                                        <p:tgtEl>
                                          <p:spTgt spid="78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900"/>
                                        <p:tgtEl>
                                          <p:spTgt spid="78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900"/>
                                        <p:tgtEl>
                                          <p:spTgt spid="78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900"/>
                                        <p:tgtEl>
                                          <p:spTgt spid="78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900"/>
                                        <p:tgtEl>
                                          <p:spTgt spid="78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900"/>
                                        <p:tgtEl>
                                          <p:spTgt spid="78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900"/>
                                        <p:tgtEl>
                                          <p:spTgt spid="78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900"/>
                                        <p:tgtEl>
                                          <p:spTgt spid="78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900"/>
                                        <p:tgtEl>
                                          <p:spTgt spid="78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900"/>
                                        <p:tgtEl>
                                          <p:spTgt spid="78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9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900"/>
                                        <p:tgtEl>
                                          <p:spTgt spid="78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900"/>
                                        <p:tgtEl>
                                          <p:spTgt spid="78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65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7824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782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782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7824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300" fill="hold"/>
                                        <p:tgtEl>
                                          <p:spTgt spid="782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782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782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68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7824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782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782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7824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0" dur="300" fill="hold"/>
                                        <p:tgtEl>
                                          <p:spTgt spid="782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782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" fill="hold"/>
                                        <p:tgtEl>
                                          <p:spTgt spid="7824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67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7824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782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782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69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7824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782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782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7824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8" dur="300" fill="hold"/>
                                        <p:tgtEl>
                                          <p:spTgt spid="782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782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300" fill="hold"/>
                                        <p:tgtEl>
                                          <p:spTgt spid="782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0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782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782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782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1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7824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782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782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782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6" dur="300" fill="hold"/>
                                        <p:tgtEl>
                                          <p:spTgt spid="782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782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7824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2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7824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782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782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3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7824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7824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7824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7824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4" dur="300" fill="hold"/>
                                        <p:tgtEl>
                                          <p:spTgt spid="7824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7824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300" fill="hold"/>
                                        <p:tgtEl>
                                          <p:spTgt spid="7824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4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782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7824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7824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5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7824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7824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7824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7824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2" dur="300" fill="hold"/>
                                        <p:tgtEl>
                                          <p:spTgt spid="782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782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7824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6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782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7824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7824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7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7824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782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782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300" fill="hold"/>
                                        <p:tgtEl>
                                          <p:spTgt spid="7824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80" dur="300" fill="hold"/>
                                        <p:tgtEl>
                                          <p:spTgt spid="7824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7824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300" fill="hold"/>
                                        <p:tgtEl>
                                          <p:spTgt spid="782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8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7824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7824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7824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79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7824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782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782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782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8" dur="300" fill="hold"/>
                                        <p:tgtEl>
                                          <p:spTgt spid="7824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9" dur="300" fill="hold"/>
                                        <p:tgtEl>
                                          <p:spTgt spid="7824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300" fill="hold"/>
                                        <p:tgtEl>
                                          <p:spTgt spid="782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80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7824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7824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7824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81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81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16" dur="3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3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3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7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7824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7824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7824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83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7824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7824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7824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84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782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782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782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300" fill="hold"/>
                                        <p:tgtEl>
                                          <p:spTgt spid="7824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0" dur="300" fill="hold"/>
                                        <p:tgtEl>
                                          <p:spTgt spid="7824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7824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300" fill="hold"/>
                                        <p:tgtEl>
                                          <p:spTgt spid="782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85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7824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7824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7824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86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7824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782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782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782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58" dur="300" fill="hold"/>
                                        <p:tgtEl>
                                          <p:spTgt spid="7824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9" dur="300" fill="hold"/>
                                        <p:tgtEl>
                                          <p:spTgt spid="7824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300" fill="hold"/>
                                        <p:tgtEl>
                                          <p:spTgt spid="782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87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7824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7824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7824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88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8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3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76" dur="3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3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13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7824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782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782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782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8" dur="300" fill="hold"/>
                                        <p:tgtEl>
                                          <p:spTgt spid="7824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9" dur="300" fill="hold"/>
                                        <p:tgtEl>
                                          <p:spTgt spid="7824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300" fill="hold"/>
                                        <p:tgtEl>
                                          <p:spTgt spid="782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89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7824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782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782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300" fill="hold"/>
                                        <p:tgtEl>
                                          <p:spTgt spid="782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300" fill="hold"/>
                                        <p:tgtEl>
                                          <p:spTgt spid="7824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01" dur="300" fill="hold"/>
                                        <p:tgtEl>
                                          <p:spTgt spid="7824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3" dur="300" fill="hold"/>
                                        <p:tgtEl>
                                          <p:spTgt spid="782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0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7824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782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782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7824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12" dur="300" fill="hold"/>
                                        <p:tgtEl>
                                          <p:spTgt spid="7824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7824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300" fill="hold"/>
                                        <p:tgtEl>
                                          <p:spTgt spid="7824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1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7824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782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782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300" fill="hold"/>
                                        <p:tgtEl>
                                          <p:spTgt spid="782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24" dur="300" fill="hold"/>
                                        <p:tgtEl>
                                          <p:spTgt spid="7824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5" dur="300" fill="hold"/>
                                        <p:tgtEl>
                                          <p:spTgt spid="7824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7" dur="300" fill="hold"/>
                                        <p:tgtEl>
                                          <p:spTgt spid="782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2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7824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7824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7824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3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7824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782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782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782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42" dur="300" fill="hold"/>
                                        <p:tgtEl>
                                          <p:spTgt spid="7824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3" dur="300" fill="hold"/>
                                        <p:tgtEl>
                                          <p:spTgt spid="7824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5" dur="300" fill="hold"/>
                                        <p:tgtEl>
                                          <p:spTgt spid="7824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4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7824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7824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7824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5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7824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782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782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300" fill="hold"/>
                                        <p:tgtEl>
                                          <p:spTgt spid="782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0" dur="300" fill="hold"/>
                                        <p:tgtEl>
                                          <p:spTgt spid="7824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1" dur="300" fill="hold"/>
                                        <p:tgtEl>
                                          <p:spTgt spid="7824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3" dur="300" fill="hold"/>
                                        <p:tgtEl>
                                          <p:spTgt spid="7824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6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7824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300" fill="hold"/>
                                        <p:tgtEl>
                                          <p:spTgt spid="7824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7824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7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7824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7824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7824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8"/>
                  </p:tgtEl>
                </p:cond>
              </p:nextCondLst>
            </p:seq>
            <p:seq concurrent="1" nextAc="seek">
              <p:cTn id="476" restart="whenNotActive" fill="hold" evtFilter="cancelBubble" nodeType="interactiveSeq">
                <p:stCondLst>
                  <p:cond evt="onClick" delay="0">
                    <p:tgtEl>
                      <p:spTgt spid="782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7" fill="hold">
                      <p:stCondLst>
                        <p:cond delay="0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7824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7824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499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7825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782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782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00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82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32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82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33"/>
                  </p:tgtEl>
                </p:cond>
              </p:nextCondLst>
            </p:seq>
            <p:seq concurrent="1" nextAc="seek">
              <p:cTn id="500" restart="whenNotActive" fill="hold" evtFilter="cancelBubble" nodeType="interactiveSeq">
                <p:stCondLst>
                  <p:cond evt="onClick" delay="0">
                    <p:tgtEl>
                      <p:spTgt spid="7825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1" fill="hold">
                      <p:stCondLst>
                        <p:cond delay="0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300" fill="hold"/>
                                        <p:tgtEl>
                                          <p:spTgt spid="782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782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03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7825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7825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7825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05"/>
                  </p:tgtEl>
                </p:cond>
              </p:nextCondLst>
            </p:seq>
            <p:seq concurrent="1" nextAc="seek">
              <p:cTn id="512" restart="whenNotActive" fill="hold" evtFilter="cancelBubble" nodeType="interactiveSeq">
                <p:stCondLst>
                  <p:cond evt="onClick" delay="0">
                    <p:tgtEl>
                      <p:spTgt spid="782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3" fill="hold">
                      <p:stCondLst>
                        <p:cond delay="0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300" fill="hold"/>
                                        <p:tgtEl>
                                          <p:spTgt spid="782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782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300" fill="hold"/>
                                        <p:tgtEl>
                                          <p:spTgt spid="7825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20" dur="300" fill="hold"/>
                                        <p:tgtEl>
                                          <p:spTgt spid="782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1" dur="300" fill="hold"/>
                                        <p:tgtEl>
                                          <p:spTgt spid="782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3" dur="300" fill="hold"/>
                                        <p:tgtEl>
                                          <p:spTgt spid="7825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06"/>
                  </p:tgtEl>
                </p:cond>
              </p:nextCondLst>
            </p:seq>
            <p:seq concurrent="1" nextAc="seek">
              <p:cTn id="524" restart="whenNotActive" fill="hold" evtFilter="cancelBubble" nodeType="interactiveSeq">
                <p:stCondLst>
                  <p:cond evt="onClick" delay="0">
                    <p:tgtEl>
                      <p:spTgt spid="7825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5" fill="hold">
                      <p:stCondLst>
                        <p:cond delay="0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300" fill="hold"/>
                                        <p:tgtEl>
                                          <p:spTgt spid="7825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7825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07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782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300" fill="hold"/>
                                        <p:tgtEl>
                                          <p:spTgt spid="782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782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300" fill="hold"/>
                                        <p:tgtEl>
                                          <p:spTgt spid="782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38" dur="300" fill="hold"/>
                                        <p:tgtEl>
                                          <p:spTgt spid="782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9" dur="300" fill="hold"/>
                                        <p:tgtEl>
                                          <p:spTgt spid="782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300" fill="hold"/>
                                        <p:tgtEl>
                                          <p:spTgt spid="7825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08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82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3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547" dur="3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3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50" dur="3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1" dur="3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3" dur="3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35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782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300" fill="hold"/>
                                        <p:tgtEl>
                                          <p:spTgt spid="782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782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300" fill="hold"/>
                                        <p:tgtEl>
                                          <p:spTgt spid="7825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62" dur="300" fill="hold"/>
                                        <p:tgtEl>
                                          <p:spTgt spid="782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3" dur="300" fill="hold"/>
                                        <p:tgtEl>
                                          <p:spTgt spid="7825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5" dur="300" fill="hold"/>
                                        <p:tgtEl>
                                          <p:spTgt spid="7825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09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782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300" fill="hold"/>
                                        <p:tgtEl>
                                          <p:spTgt spid="7825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7825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300" fill="hold"/>
                                        <p:tgtEl>
                                          <p:spTgt spid="7825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74" dur="300" fill="hold"/>
                                        <p:tgtEl>
                                          <p:spTgt spid="7825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5" dur="300" fill="hold"/>
                                        <p:tgtEl>
                                          <p:spTgt spid="7825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7" dur="300" fill="hold"/>
                                        <p:tgtEl>
                                          <p:spTgt spid="7825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10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782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300" fill="hold"/>
                                        <p:tgtEl>
                                          <p:spTgt spid="782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3" dur="300" fill="hold"/>
                                        <p:tgtEl>
                                          <p:spTgt spid="782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300" fill="hold"/>
                                        <p:tgtEl>
                                          <p:spTgt spid="782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86" dur="300" fill="hold"/>
                                        <p:tgtEl>
                                          <p:spTgt spid="7825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7" dur="300" fill="hold"/>
                                        <p:tgtEl>
                                          <p:spTgt spid="7825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9" dur="300" fill="hold"/>
                                        <p:tgtEl>
                                          <p:spTgt spid="7825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11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78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300" fill="hold"/>
                                        <p:tgtEl>
                                          <p:spTgt spid="782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5" dur="300" fill="hold"/>
                                        <p:tgtEl>
                                          <p:spTgt spid="7825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12"/>
                  </p:tgtEl>
                </p:cond>
              </p:nextCondLst>
            </p:seq>
            <p:seq concurrent="1" nextAc="seek">
              <p:cTn id="596" restart="whenNotActive" fill="hold" evtFilter="cancelBubble" nodeType="interactiveSeq">
                <p:stCondLst>
                  <p:cond evt="onClick" delay="0">
                    <p:tgtEl>
                      <p:spTgt spid="7825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7" fill="hold">
                      <p:stCondLst>
                        <p:cond delay="0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7825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7825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13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7825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782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782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300" fill="hold"/>
                                        <p:tgtEl>
                                          <p:spTgt spid="782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10" dur="300" fill="hold"/>
                                        <p:tgtEl>
                                          <p:spTgt spid="7825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1" dur="300" fill="hold"/>
                                        <p:tgtEl>
                                          <p:spTgt spid="7825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3" dur="300" fill="hold"/>
                                        <p:tgtEl>
                                          <p:spTgt spid="7825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14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7825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300" fill="hold"/>
                                        <p:tgtEl>
                                          <p:spTgt spid="7825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9" dur="300" fill="hold"/>
                                        <p:tgtEl>
                                          <p:spTgt spid="7825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15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7825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300" fill="hold"/>
                                        <p:tgtEl>
                                          <p:spTgt spid="7825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7825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16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8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3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1" dur="3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48"/>
                  </p:tgtEl>
                </p:cond>
              </p:nextCondLst>
            </p:seq>
            <p:seq concurrent="1" nextAc="seek">
              <p:cTn id="632" restart="whenNotActive" fill="hold" evtFilter="cancelBubble" nodeType="interactiveSeq">
                <p:stCondLst>
                  <p:cond evt="onClick" delay="0">
                    <p:tgtEl>
                      <p:spTgt spid="7825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3" fill="hold">
                      <p:stCondLst>
                        <p:cond delay="0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300" fill="hold"/>
                                        <p:tgtEl>
                                          <p:spTgt spid="7825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7825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300" fill="hold"/>
                                        <p:tgtEl>
                                          <p:spTgt spid="7825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300" fill="hold"/>
                                        <p:tgtEl>
                                          <p:spTgt spid="7825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41" dur="300" fill="hold"/>
                                        <p:tgtEl>
                                          <p:spTgt spid="7825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3" dur="300" fill="hold"/>
                                        <p:tgtEl>
                                          <p:spTgt spid="7825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18"/>
                  </p:tgtEl>
                </p:cond>
              </p:nextCondLst>
            </p:seq>
            <p:seq concurrent="1" nextAc="seek">
              <p:cTn id="644" restart="whenNotActive" fill="hold" evtFilter="cancelBubble" nodeType="interactiveSeq">
                <p:stCondLst>
                  <p:cond evt="onClick" delay="0">
                    <p:tgtEl>
                      <p:spTgt spid="7825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5" fill="hold">
                      <p:stCondLst>
                        <p:cond delay="0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300" fill="hold"/>
                                        <p:tgtEl>
                                          <p:spTgt spid="7825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7825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2519"/>
                  </p:tgtEl>
                </p:cond>
              </p:nextCondLst>
            </p:seq>
          </p:childTnLst>
        </p:cTn>
      </p:par>
    </p:tnLst>
    <p:bldLst>
      <p:bldP spid="8197" grpId="0" bldLvl="0" animBg="1"/>
      <p:bldP spid="782467" grpId="0" bldLvl="0" animBg="1"/>
      <p:bldP spid="782467" grpId="1" bldLvl="0" animBg="1"/>
      <p:bldP spid="782468" grpId="0" bldLvl="0" animBg="1"/>
      <p:bldP spid="782468" grpId="1" bldLvl="0" animBg="1"/>
      <p:bldP spid="782470" grpId="0" bldLvl="0" animBg="1"/>
      <p:bldP spid="782470" grpId="1" bldLvl="0" animBg="1"/>
      <p:bldP spid="782472" grpId="0" bldLvl="0" animBg="1"/>
      <p:bldP spid="782472" grpId="1" bldLvl="0" animBg="1"/>
      <p:bldP spid="782474" grpId="0" bldLvl="0" animBg="1"/>
      <p:bldP spid="782474" grpId="1" bldLvl="0" animBg="1"/>
      <p:bldP spid="782476" grpId="0" bldLvl="0" animBg="1"/>
      <p:bldP spid="782476" grpId="1" bldLvl="0" animBg="1"/>
      <p:bldP spid="782478" grpId="0" bldLvl="0" animBg="1"/>
      <p:bldP spid="782478" grpId="1" bldLvl="0" animBg="1"/>
      <p:bldP spid="782480" grpId="0" bldLvl="0" animBg="1"/>
      <p:bldP spid="782480" grpId="1" bldLvl="0" animBg="1"/>
      <p:bldP spid="8213" grpId="0" bldLvl="0" animBg="1"/>
      <p:bldP spid="782485" grpId="0" bldLvl="0" animBg="1"/>
      <p:bldP spid="782487" grpId="0" bldLvl="0" animBg="1"/>
      <p:bldP spid="782489" grpId="0" bldLvl="0" animBg="1"/>
      <p:bldP spid="782490" grpId="0" bldLvl="0" animBg="1"/>
      <p:bldP spid="782491" grpId="0" bldLvl="0" animBg="1"/>
      <p:bldP spid="782492" grpId="0" bldLvl="0" animBg="1"/>
      <p:bldP spid="782494" grpId="0" bldLvl="0" animBg="1"/>
      <p:bldP spid="782496" grpId="0" bldLvl="0" animBg="1"/>
      <p:bldP spid="8235" grpId="0" bldLvl="0" animBg="1"/>
      <p:bldP spid="782506" grpId="0" bldLvl="0" animBg="1"/>
      <p:bldP spid="782508" grpId="0" bldLvl="0" animBg="1"/>
      <p:bldP spid="782509" grpId="0" bldLvl="0" animBg="1"/>
      <p:bldP spid="782510" grpId="0" bldLvl="0" animBg="1"/>
      <p:bldP spid="782511" grpId="0" bldLvl="0" animBg="1"/>
      <p:bldP spid="782514" grpId="0" bldLvl="0" animBg="1"/>
      <p:bldP spid="782518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8402" name="AutoShape 2"/>
          <p:cNvSpPr>
            <a:spLocks noGrp="1" noChangeArrowheads="1"/>
          </p:cNvSpPr>
          <p:nvPr>
            <p:ph type="title"/>
          </p:nvPr>
        </p:nvSpPr>
        <p:spPr>
          <a:xfrm>
            <a:off x="847725" y="367666"/>
            <a:ext cx="1730375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Graph::bfs()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lnSpcReduction="2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 &lt;typename Tv, typename Te&gt;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顶点类型、边类型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file"/>
              </a:rPr>
              <a:t>Graph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&lt;Tv, Te&gt;::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bfs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s) {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为起始顶点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reset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int clock = 0; int v = s;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(n+e)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do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逐一检查所有顶点，一旦遇到尚未发现的顶点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UNDISCOVERED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status(v))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累计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(n)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BFS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(v, clock);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即从该顶点出发启动一次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while (s != (v = (++v % n)));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按序号访问，故不漏不重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无论共有多少连通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可达分量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均可遍历它们，而且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自身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累计仅需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998405" name="Picture 5" descr="click_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5157788"/>
            <a:ext cx="287337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Oval 6"/>
          <p:cNvSpPr/>
          <p:nvPr/>
        </p:nvSpPr>
        <p:spPr>
          <a:xfrm flipV="1">
            <a:off x="5508625" y="4581525"/>
            <a:ext cx="1441450" cy="1441450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969696"/>
            </a:solidFill>
            <a:prstDash val="dash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98407" name="Oval 7"/>
          <p:cNvSpPr>
            <a:spLocks noChangeArrowheads="1"/>
          </p:cNvSpPr>
          <p:nvPr/>
        </p:nvSpPr>
        <p:spPr bwMode="auto">
          <a:xfrm>
            <a:off x="6443663" y="479742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8408" name="Oval 8"/>
          <p:cNvSpPr>
            <a:spLocks noChangeAspect="1" noChangeArrowheads="1"/>
          </p:cNvSpPr>
          <p:nvPr/>
        </p:nvSpPr>
        <p:spPr bwMode="auto">
          <a:xfrm>
            <a:off x="5797550" y="4797425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09" name="AutoShape 9"/>
          <p:cNvCxnSpPr>
            <a:stCxn id="998407" idx="2"/>
            <a:endCxn id="998408" idx="6"/>
          </p:cNvCxnSpPr>
          <p:nvPr/>
        </p:nvCxnSpPr>
        <p:spPr>
          <a:xfrm flipH="1">
            <a:off x="5956300" y="4870450"/>
            <a:ext cx="4730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10" name="Oval 10"/>
          <p:cNvSpPr>
            <a:spLocks noChangeArrowheads="1"/>
          </p:cNvSpPr>
          <p:nvPr/>
        </p:nvSpPr>
        <p:spPr bwMode="auto">
          <a:xfrm>
            <a:off x="5797550" y="52308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11" name="AutoShape 11"/>
          <p:cNvCxnSpPr>
            <a:stCxn id="998410" idx="0"/>
            <a:endCxn id="998408" idx="4"/>
          </p:cNvCxnSpPr>
          <p:nvPr/>
        </p:nvCxnSpPr>
        <p:spPr>
          <a:xfrm flipV="1">
            <a:off x="5870575" y="4956175"/>
            <a:ext cx="0" cy="2603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12" name="Oval 12"/>
          <p:cNvSpPr>
            <a:spLocks noChangeArrowheads="1"/>
          </p:cNvSpPr>
          <p:nvPr/>
        </p:nvSpPr>
        <p:spPr bwMode="auto">
          <a:xfrm>
            <a:off x="5797550" y="56626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13" name="AutoShape 13"/>
          <p:cNvCxnSpPr>
            <a:stCxn id="998412" idx="0"/>
            <a:endCxn id="998410" idx="4"/>
          </p:cNvCxnSpPr>
          <p:nvPr/>
        </p:nvCxnSpPr>
        <p:spPr>
          <a:xfrm flipV="1">
            <a:off x="5870575" y="5389563"/>
            <a:ext cx="0" cy="258762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14" name="Oval 14"/>
          <p:cNvSpPr>
            <a:spLocks noChangeArrowheads="1"/>
          </p:cNvSpPr>
          <p:nvPr/>
        </p:nvSpPr>
        <p:spPr bwMode="auto">
          <a:xfrm>
            <a:off x="6229350" y="56626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15" name="AutoShape 15"/>
          <p:cNvCxnSpPr>
            <a:stCxn id="998414" idx="1"/>
            <a:endCxn id="998410" idx="5"/>
          </p:cNvCxnSpPr>
          <p:nvPr/>
        </p:nvCxnSpPr>
        <p:spPr>
          <a:xfrm flipH="1" flipV="1">
            <a:off x="5921375" y="5368925"/>
            <a:ext cx="328613" cy="3000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16" name="Oval 16"/>
          <p:cNvSpPr>
            <a:spLocks noChangeArrowheads="1"/>
          </p:cNvSpPr>
          <p:nvPr/>
        </p:nvSpPr>
        <p:spPr bwMode="auto">
          <a:xfrm>
            <a:off x="6229350" y="523557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17" name="AutoShape 17"/>
          <p:cNvCxnSpPr>
            <a:stCxn id="998416" idx="0"/>
            <a:endCxn id="998407" idx="3"/>
          </p:cNvCxnSpPr>
          <p:nvPr/>
        </p:nvCxnSpPr>
        <p:spPr>
          <a:xfrm flipV="1">
            <a:off x="6302375" y="4935538"/>
            <a:ext cx="161925" cy="2857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18" name="Oval 18"/>
          <p:cNvSpPr>
            <a:spLocks noChangeArrowheads="1"/>
          </p:cNvSpPr>
          <p:nvPr/>
        </p:nvSpPr>
        <p:spPr bwMode="auto">
          <a:xfrm>
            <a:off x="6661150" y="523557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19" name="AutoShape 19"/>
          <p:cNvCxnSpPr>
            <a:stCxn id="998418" idx="0"/>
          </p:cNvCxnSpPr>
          <p:nvPr/>
        </p:nvCxnSpPr>
        <p:spPr>
          <a:xfrm flipH="1" flipV="1">
            <a:off x="6569075" y="4941888"/>
            <a:ext cx="165100" cy="2794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20" name="Oval 20"/>
          <p:cNvSpPr>
            <a:spLocks noChangeArrowheads="1"/>
          </p:cNvSpPr>
          <p:nvPr/>
        </p:nvSpPr>
        <p:spPr bwMode="auto">
          <a:xfrm>
            <a:off x="6445250" y="52308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21" name="AutoShape 21"/>
          <p:cNvCxnSpPr>
            <a:stCxn id="998420" idx="0"/>
            <a:endCxn id="998407" idx="4"/>
          </p:cNvCxnSpPr>
          <p:nvPr/>
        </p:nvCxnSpPr>
        <p:spPr>
          <a:xfrm flipH="1" flipV="1">
            <a:off x="6516688" y="4956175"/>
            <a:ext cx="1587" cy="2603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37" name="Oval 22"/>
          <p:cNvSpPr/>
          <p:nvPr/>
        </p:nvSpPr>
        <p:spPr>
          <a:xfrm flipV="1">
            <a:off x="7092950" y="4583113"/>
            <a:ext cx="1441450" cy="1441450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969696"/>
            </a:solidFill>
            <a:prstDash val="dash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998423" name="AutoShape 23"/>
          <p:cNvCxnSpPr>
            <a:stCxn id="998432" idx="2"/>
            <a:endCxn id="998430" idx="6"/>
          </p:cNvCxnSpPr>
          <p:nvPr/>
        </p:nvCxnSpPr>
        <p:spPr>
          <a:xfrm flipH="1" flipV="1">
            <a:off x="7756525" y="5305425"/>
            <a:ext cx="185738" cy="4763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8424" name="AutoShape 24"/>
          <p:cNvCxnSpPr>
            <a:stCxn id="998429" idx="6"/>
            <a:endCxn id="998430" idx="2"/>
          </p:cNvCxnSpPr>
          <p:nvPr/>
        </p:nvCxnSpPr>
        <p:spPr>
          <a:xfrm>
            <a:off x="7396163" y="5303838"/>
            <a:ext cx="187325" cy="15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25" name="Oval 25"/>
          <p:cNvSpPr>
            <a:spLocks noChangeArrowheads="1"/>
          </p:cNvSpPr>
          <p:nvPr/>
        </p:nvSpPr>
        <p:spPr bwMode="auto">
          <a:xfrm>
            <a:off x="7596188" y="580707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26" name="AutoShape 26"/>
          <p:cNvCxnSpPr>
            <a:stCxn id="998425" idx="0"/>
            <a:endCxn id="998427" idx="4"/>
          </p:cNvCxnSpPr>
          <p:nvPr/>
        </p:nvCxnSpPr>
        <p:spPr>
          <a:xfrm flipV="1">
            <a:off x="7669213" y="5678488"/>
            <a:ext cx="1587" cy="1143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27" name="Oval 27"/>
          <p:cNvSpPr>
            <a:spLocks noChangeArrowheads="1"/>
          </p:cNvSpPr>
          <p:nvPr/>
        </p:nvSpPr>
        <p:spPr bwMode="auto">
          <a:xfrm>
            <a:off x="7597775" y="5519738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28" name="AutoShape 28"/>
          <p:cNvCxnSpPr>
            <a:stCxn id="998427" idx="0"/>
            <a:endCxn id="998430" idx="4"/>
          </p:cNvCxnSpPr>
          <p:nvPr/>
        </p:nvCxnSpPr>
        <p:spPr>
          <a:xfrm flipV="1">
            <a:off x="7670800" y="5391150"/>
            <a:ext cx="0" cy="1143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29" name="Oval 29"/>
          <p:cNvSpPr>
            <a:spLocks noChangeArrowheads="1"/>
          </p:cNvSpPr>
          <p:nvPr/>
        </p:nvSpPr>
        <p:spPr bwMode="auto">
          <a:xfrm>
            <a:off x="7237413" y="52308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8430" name="Oval 30"/>
          <p:cNvSpPr>
            <a:spLocks noChangeAspect="1" noChangeArrowheads="1"/>
          </p:cNvSpPr>
          <p:nvPr/>
        </p:nvSpPr>
        <p:spPr bwMode="auto">
          <a:xfrm>
            <a:off x="7597775" y="5232400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8431" name="Oval 31"/>
          <p:cNvSpPr>
            <a:spLocks noChangeArrowheads="1"/>
          </p:cNvSpPr>
          <p:nvPr/>
        </p:nvSpPr>
        <p:spPr bwMode="auto">
          <a:xfrm>
            <a:off x="7958138" y="4872038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8432" name="Oval 32"/>
          <p:cNvSpPr>
            <a:spLocks noChangeArrowheads="1"/>
          </p:cNvSpPr>
          <p:nvPr/>
        </p:nvSpPr>
        <p:spPr bwMode="auto">
          <a:xfrm>
            <a:off x="7956550" y="523716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33" name="AutoShape 33"/>
          <p:cNvCxnSpPr>
            <a:stCxn id="998432" idx="0"/>
            <a:endCxn id="998431" idx="4"/>
          </p:cNvCxnSpPr>
          <p:nvPr/>
        </p:nvCxnSpPr>
        <p:spPr>
          <a:xfrm flipV="1">
            <a:off x="8029575" y="5030788"/>
            <a:ext cx="1588" cy="1920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34" name="Oval 34"/>
          <p:cNvSpPr>
            <a:spLocks noChangeArrowheads="1"/>
          </p:cNvSpPr>
          <p:nvPr/>
        </p:nvSpPr>
        <p:spPr bwMode="auto">
          <a:xfrm>
            <a:off x="8316913" y="523716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35" name="AutoShape 35"/>
          <p:cNvCxnSpPr>
            <a:stCxn id="998434" idx="2"/>
            <a:endCxn id="998432" idx="6"/>
          </p:cNvCxnSpPr>
          <p:nvPr/>
        </p:nvCxnSpPr>
        <p:spPr>
          <a:xfrm flipH="1">
            <a:off x="8115300" y="5310188"/>
            <a:ext cx="18732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36" name="Oval 36"/>
          <p:cNvSpPr>
            <a:spLocks noChangeArrowheads="1"/>
          </p:cNvSpPr>
          <p:nvPr/>
        </p:nvSpPr>
        <p:spPr bwMode="auto">
          <a:xfrm>
            <a:off x="7740650" y="45831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37" name="AutoShape 37"/>
          <p:cNvCxnSpPr>
            <a:stCxn id="998436" idx="5"/>
            <a:endCxn id="998431" idx="1"/>
          </p:cNvCxnSpPr>
          <p:nvPr/>
        </p:nvCxnSpPr>
        <p:spPr>
          <a:xfrm>
            <a:off x="7864475" y="4721225"/>
            <a:ext cx="114300" cy="157163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8438" name="AutoShape 38"/>
          <p:cNvCxnSpPr>
            <a:stCxn id="998412" idx="5"/>
            <a:endCxn id="998414" idx="4"/>
          </p:cNvCxnSpPr>
          <p:nvPr/>
        </p:nvCxnSpPr>
        <p:spPr>
          <a:xfrm rot="-5400000" flipH="1">
            <a:off x="6100763" y="5619750"/>
            <a:ext cx="20637" cy="381000"/>
          </a:xfrm>
          <a:prstGeom prst="curvedConnector3">
            <a:avLst>
              <a:gd name="adj1" fmla="val 1130769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8439" name="AutoShape 39"/>
          <p:cNvCxnSpPr>
            <a:stCxn id="998407" idx="2"/>
            <a:endCxn id="998410" idx="6"/>
          </p:cNvCxnSpPr>
          <p:nvPr/>
        </p:nvCxnSpPr>
        <p:spPr>
          <a:xfrm rot="-10800000" flipV="1">
            <a:off x="5956300" y="4870450"/>
            <a:ext cx="473075" cy="433388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8440" name="AutoShape 40"/>
          <p:cNvCxnSpPr>
            <a:stCxn id="998418" idx="4"/>
            <a:endCxn id="998416" idx="4"/>
          </p:cNvCxnSpPr>
          <p:nvPr/>
        </p:nvCxnSpPr>
        <p:spPr>
          <a:xfrm rot="5400000">
            <a:off x="6516688" y="5178425"/>
            <a:ext cx="1587" cy="431800"/>
          </a:xfrm>
          <a:prstGeom prst="curvedConnector3">
            <a:avLst>
              <a:gd name="adj1" fmla="val 13400000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56" name="AutoShape 41"/>
          <p:cNvCxnSpPr>
            <a:stCxn id="998434" idx="4"/>
            <a:endCxn id="998425" idx="6"/>
          </p:cNvCxnSpPr>
          <p:nvPr/>
        </p:nvCxnSpPr>
        <p:spPr>
          <a:xfrm rot="5400000">
            <a:off x="7829550" y="5319713"/>
            <a:ext cx="484188" cy="635000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57" name="AutoShape 42"/>
          <p:cNvCxnSpPr>
            <a:stCxn id="998432" idx="4"/>
            <a:endCxn id="998427" idx="6"/>
          </p:cNvCxnSpPr>
          <p:nvPr/>
        </p:nvCxnSpPr>
        <p:spPr>
          <a:xfrm rot="5400000">
            <a:off x="7794625" y="5357813"/>
            <a:ext cx="196850" cy="273050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8443" name="AutoShape 43"/>
          <p:cNvCxnSpPr>
            <a:stCxn id="998432" idx="0"/>
            <a:endCxn id="998429" idx="0"/>
          </p:cNvCxnSpPr>
          <p:nvPr/>
        </p:nvCxnSpPr>
        <p:spPr>
          <a:xfrm rot="5400000" flipH="1">
            <a:off x="7666038" y="4859338"/>
            <a:ext cx="6350" cy="719137"/>
          </a:xfrm>
          <a:prstGeom prst="curvedConnector3">
            <a:avLst>
              <a:gd name="adj1" fmla="val 3475000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59" name="Oval 44"/>
          <p:cNvSpPr/>
          <p:nvPr/>
        </p:nvSpPr>
        <p:spPr>
          <a:xfrm flipV="1">
            <a:off x="3924300" y="4583113"/>
            <a:ext cx="1441450" cy="1441450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969696"/>
            </a:solidFill>
            <a:prstDash val="dash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998445" name="AutoShape 45"/>
          <p:cNvCxnSpPr>
            <a:stCxn id="998449" idx="6"/>
            <a:endCxn id="998451" idx="2"/>
          </p:cNvCxnSpPr>
          <p:nvPr/>
        </p:nvCxnSpPr>
        <p:spPr>
          <a:xfrm>
            <a:off x="4227513" y="5303838"/>
            <a:ext cx="546100" cy="63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46" name="Oval 46"/>
          <p:cNvSpPr>
            <a:spLocks noChangeArrowheads="1"/>
          </p:cNvSpPr>
          <p:nvPr/>
        </p:nvSpPr>
        <p:spPr bwMode="auto">
          <a:xfrm>
            <a:off x="4356100" y="56642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47" name="AutoShape 47"/>
          <p:cNvCxnSpPr>
            <a:stCxn id="998446" idx="6"/>
            <a:endCxn id="998448" idx="2"/>
          </p:cNvCxnSpPr>
          <p:nvPr/>
        </p:nvCxnSpPr>
        <p:spPr>
          <a:xfrm>
            <a:off x="4514850" y="5737225"/>
            <a:ext cx="258763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48" name="Oval 48"/>
          <p:cNvSpPr>
            <a:spLocks noChangeArrowheads="1"/>
          </p:cNvSpPr>
          <p:nvPr/>
        </p:nvSpPr>
        <p:spPr bwMode="auto">
          <a:xfrm>
            <a:off x="4787900" y="56642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8449" name="Oval 49"/>
          <p:cNvSpPr>
            <a:spLocks noChangeArrowheads="1"/>
          </p:cNvSpPr>
          <p:nvPr/>
        </p:nvSpPr>
        <p:spPr bwMode="auto">
          <a:xfrm>
            <a:off x="4068763" y="52308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8450" name="Oval 50"/>
          <p:cNvSpPr>
            <a:spLocks noChangeArrowheads="1"/>
          </p:cNvSpPr>
          <p:nvPr/>
        </p:nvSpPr>
        <p:spPr bwMode="auto">
          <a:xfrm>
            <a:off x="4932363" y="47990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8451" name="Oval 51"/>
          <p:cNvSpPr>
            <a:spLocks noChangeArrowheads="1"/>
          </p:cNvSpPr>
          <p:nvPr/>
        </p:nvSpPr>
        <p:spPr bwMode="auto">
          <a:xfrm>
            <a:off x="4787900" y="523716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52" name="AutoShape 52"/>
          <p:cNvCxnSpPr>
            <a:stCxn id="998458" idx="1"/>
            <a:endCxn id="998450" idx="5"/>
          </p:cNvCxnSpPr>
          <p:nvPr/>
        </p:nvCxnSpPr>
        <p:spPr>
          <a:xfrm flipH="1" flipV="1">
            <a:off x="5056188" y="4937125"/>
            <a:ext cx="112712" cy="3016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8453" name="AutoShape 53"/>
          <p:cNvCxnSpPr>
            <a:stCxn id="998458" idx="2"/>
            <a:endCxn id="998451" idx="6"/>
          </p:cNvCxnSpPr>
          <p:nvPr/>
        </p:nvCxnSpPr>
        <p:spPr>
          <a:xfrm flipH="1">
            <a:off x="4946650" y="5305425"/>
            <a:ext cx="187325" cy="4763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54" name="Oval 54"/>
          <p:cNvSpPr>
            <a:spLocks noChangeArrowheads="1"/>
          </p:cNvSpPr>
          <p:nvPr/>
        </p:nvSpPr>
        <p:spPr bwMode="auto">
          <a:xfrm>
            <a:off x="4356100" y="48006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55" name="AutoShape 55"/>
          <p:cNvCxnSpPr>
            <a:stCxn id="998454" idx="6"/>
            <a:endCxn id="998450" idx="2"/>
          </p:cNvCxnSpPr>
          <p:nvPr/>
        </p:nvCxnSpPr>
        <p:spPr>
          <a:xfrm flipV="1">
            <a:off x="4514850" y="4872038"/>
            <a:ext cx="403225" cy="15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8456" name="AutoShape 56"/>
          <p:cNvCxnSpPr>
            <a:stCxn id="998449" idx="4"/>
            <a:endCxn id="998448" idx="1"/>
          </p:cNvCxnSpPr>
          <p:nvPr/>
        </p:nvCxnSpPr>
        <p:spPr>
          <a:xfrm rot="-5400000" flipH="1">
            <a:off x="4333875" y="5195888"/>
            <a:ext cx="280988" cy="666750"/>
          </a:xfrm>
          <a:prstGeom prst="curvedConnector3">
            <a:avLst>
              <a:gd name="adj1" fmla="val 45764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72" name="AutoShape 57"/>
          <p:cNvCxnSpPr>
            <a:stCxn id="998450" idx="2"/>
            <a:endCxn id="998451" idx="0"/>
          </p:cNvCxnSpPr>
          <p:nvPr/>
        </p:nvCxnSpPr>
        <p:spPr>
          <a:xfrm rot="-10800000" flipV="1">
            <a:off x="4860925" y="4872038"/>
            <a:ext cx="57150" cy="350837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8458" name="Oval 58"/>
          <p:cNvSpPr>
            <a:spLocks noChangeAspect="1" noChangeArrowheads="1"/>
          </p:cNvSpPr>
          <p:nvPr/>
        </p:nvSpPr>
        <p:spPr bwMode="auto">
          <a:xfrm>
            <a:off x="5148263" y="5232400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8459" name="AutoShape 59"/>
          <p:cNvCxnSpPr>
            <a:stCxn id="998448" idx="0"/>
            <a:endCxn id="998451" idx="4"/>
          </p:cNvCxnSpPr>
          <p:nvPr/>
        </p:nvCxnSpPr>
        <p:spPr>
          <a:xfrm flipV="1">
            <a:off x="4860925" y="5395913"/>
            <a:ext cx="0" cy="2540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98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9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9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9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00"/>
                                        <p:tgtEl>
                                          <p:spTgt spid="99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9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9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900"/>
                                        <p:tgtEl>
                                          <p:spTgt spid="9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900"/>
                                        <p:tgtEl>
                                          <p:spTgt spid="9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99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9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00"/>
                                        <p:tgtEl>
                                          <p:spTgt spid="9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900"/>
                                        <p:tgtEl>
                                          <p:spTgt spid="99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900"/>
                                        <p:tgtEl>
                                          <p:spTgt spid="99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900"/>
                                        <p:tgtEl>
                                          <p:spTgt spid="99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900"/>
                                        <p:tgtEl>
                                          <p:spTgt spid="99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9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900"/>
                                        <p:tgtEl>
                                          <p:spTgt spid="99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900"/>
                                        <p:tgtEl>
                                          <p:spTgt spid="9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900"/>
                                        <p:tgtEl>
                                          <p:spTgt spid="9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900"/>
                                        <p:tgtEl>
                                          <p:spTgt spid="9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900"/>
                                        <p:tgtEl>
                                          <p:spTgt spid="9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900"/>
                                        <p:tgtEl>
                                          <p:spTgt spid="9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900"/>
                                        <p:tgtEl>
                                          <p:spTgt spid="99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900"/>
                                        <p:tgtEl>
                                          <p:spTgt spid="9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900"/>
                                        <p:tgtEl>
                                          <p:spTgt spid="99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900"/>
                                        <p:tgtEl>
                                          <p:spTgt spid="99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900"/>
                                        <p:tgtEl>
                                          <p:spTgt spid="99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900"/>
                                        <p:tgtEl>
                                          <p:spTgt spid="9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900"/>
                                        <p:tgtEl>
                                          <p:spTgt spid="99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900"/>
                                        <p:tgtEl>
                                          <p:spTgt spid="99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900"/>
                                        <p:tgtEl>
                                          <p:spTgt spid="99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900"/>
                                        <p:tgtEl>
                                          <p:spTgt spid="99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900"/>
                                        <p:tgtEl>
                                          <p:spTgt spid="99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900"/>
                                        <p:tgtEl>
                                          <p:spTgt spid="9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9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9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900"/>
                                        <p:tgtEl>
                                          <p:spTgt spid="99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9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900"/>
                                        <p:tgtEl>
                                          <p:spTgt spid="99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900"/>
                                        <p:tgtEl>
                                          <p:spTgt spid="9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900"/>
                                        <p:tgtEl>
                                          <p:spTgt spid="99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900"/>
                                        <p:tgtEl>
                                          <p:spTgt spid="99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900"/>
                                        <p:tgtEl>
                                          <p:spTgt spid="99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900"/>
                                        <p:tgtEl>
                                          <p:spTgt spid="99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900"/>
                                        <p:tgtEl>
                                          <p:spTgt spid="9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900"/>
                                        <p:tgtEl>
                                          <p:spTgt spid="99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900"/>
                                        <p:tgtEl>
                                          <p:spTgt spid="99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900"/>
                                        <p:tgtEl>
                                          <p:spTgt spid="99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900"/>
                                        <p:tgtEl>
                                          <p:spTgt spid="99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900"/>
                                        <p:tgtEl>
                                          <p:spTgt spid="99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9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900"/>
                                        <p:tgtEl>
                                          <p:spTgt spid="99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900"/>
                                        <p:tgtEl>
                                          <p:spTgt spid="99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05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984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300" fill="hold"/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998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08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998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0" dur="300" fill="hold"/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" fill="hold"/>
                                        <p:tgtEl>
                                          <p:spTgt spid="998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07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9984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9984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09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998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8" dur="300" fill="hold"/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300" fill="hold"/>
                                        <p:tgtEl>
                                          <p:spTgt spid="998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0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9984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984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1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998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6" dur="300" fill="hold"/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998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2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984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9984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9984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3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9984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4" dur="300" fill="hold"/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300" fill="hold"/>
                                        <p:tgtEl>
                                          <p:spTgt spid="998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4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998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9984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9984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5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998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2" dur="300" fill="hold"/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998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6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998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9984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9984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7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9984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998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998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300" fill="hold"/>
                                        <p:tgtEl>
                                          <p:spTgt spid="9984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80" dur="300" fill="hold"/>
                                        <p:tgtEl>
                                          <p:spTgt spid="998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998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300" fill="hold"/>
                                        <p:tgtEl>
                                          <p:spTgt spid="998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8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9984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998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998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19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998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8" dur="300" fill="hold"/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9" dur="300" fill="hold"/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300" fill="hold"/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20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9984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9984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9984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21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92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16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1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9984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9984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9984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23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9984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9984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9984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24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9984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300" fill="hold"/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0" dur="300" fill="hold"/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300" fill="hold"/>
                                        <p:tgtEl>
                                          <p:spTgt spid="998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25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9984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9984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9984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26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998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998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998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998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58" dur="300" fill="hold"/>
                                        <p:tgtEl>
                                          <p:spTgt spid="9984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9" dur="300" fill="hold"/>
                                        <p:tgtEl>
                                          <p:spTgt spid="9984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300" fill="hold"/>
                                        <p:tgtEl>
                                          <p:spTgt spid="998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27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9984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9984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9984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28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9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76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3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37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998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998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998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998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8" dur="300" fill="hold"/>
                                        <p:tgtEl>
                                          <p:spTgt spid="998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9" dur="300" fill="hold"/>
                                        <p:tgtEl>
                                          <p:spTgt spid="998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300" fill="hold"/>
                                        <p:tgtEl>
                                          <p:spTgt spid="998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29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998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998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998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300" fill="hold"/>
                                        <p:tgtEl>
                                          <p:spTgt spid="998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300" fill="hold"/>
                                        <p:tgtEl>
                                          <p:spTgt spid="998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01" dur="300" fill="hold"/>
                                        <p:tgtEl>
                                          <p:spTgt spid="998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3" dur="300" fill="hold"/>
                                        <p:tgtEl>
                                          <p:spTgt spid="998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0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9984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998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998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998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12" dur="300" fill="hold"/>
                                        <p:tgtEl>
                                          <p:spTgt spid="998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998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300" fill="hold"/>
                                        <p:tgtEl>
                                          <p:spTgt spid="998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1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998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998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998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300" fill="hold"/>
                                        <p:tgtEl>
                                          <p:spTgt spid="998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24" dur="300" fill="hold"/>
                                        <p:tgtEl>
                                          <p:spTgt spid="998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5" dur="300" fill="hold"/>
                                        <p:tgtEl>
                                          <p:spTgt spid="998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7" dur="300" fill="hold"/>
                                        <p:tgtEl>
                                          <p:spTgt spid="9984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2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9984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998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998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3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9984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998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998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998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42" dur="300" fill="hold"/>
                                        <p:tgtEl>
                                          <p:spTgt spid="9984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3" dur="300" fill="hold"/>
                                        <p:tgtEl>
                                          <p:spTgt spid="9984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5" dur="300" fill="hold"/>
                                        <p:tgtEl>
                                          <p:spTgt spid="998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4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9984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9984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9984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5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998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998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998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300" fill="hold"/>
                                        <p:tgtEl>
                                          <p:spTgt spid="998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0" dur="300" fill="hold"/>
                                        <p:tgtEl>
                                          <p:spTgt spid="998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1" dur="300" fill="hold"/>
                                        <p:tgtEl>
                                          <p:spTgt spid="998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3" dur="300" fill="hold"/>
                                        <p:tgtEl>
                                          <p:spTgt spid="998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6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998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300" fill="hold"/>
                                        <p:tgtEl>
                                          <p:spTgt spid="9984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9984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7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9984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9984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9984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8"/>
                  </p:tgtEl>
                </p:cond>
              </p:nextCondLst>
            </p:seq>
            <p:seq concurrent="1" nextAc="seek">
              <p:cTn id="476" restart="whenNotActive" fill="hold" evtFilter="cancelBubble" nodeType="interactiveSeq">
                <p:stCondLst>
                  <p:cond evt="onClick" delay="0">
                    <p:tgtEl>
                      <p:spTgt spid="9984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7" fill="hold">
                      <p:stCondLst>
                        <p:cond delay="0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9984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9984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39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9984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998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998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40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9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56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9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57"/>
                  </p:tgtEl>
                </p:cond>
              </p:nextCondLst>
            </p:seq>
            <p:seq concurrent="1" nextAc="seek">
              <p:cTn id="500" restart="whenNotActive" fill="hold" evtFilter="cancelBubble" nodeType="interactiveSeq">
                <p:stCondLst>
                  <p:cond evt="onClick" delay="0">
                    <p:tgtEl>
                      <p:spTgt spid="9984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1" fill="hold">
                      <p:stCondLst>
                        <p:cond delay="0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300" fill="hold"/>
                                        <p:tgtEl>
                                          <p:spTgt spid="9984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9984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43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9984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998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998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45"/>
                  </p:tgtEl>
                </p:cond>
              </p:nextCondLst>
            </p:seq>
            <p:seq concurrent="1" nextAc="seek">
              <p:cTn id="512" restart="whenNotActive" fill="hold" evtFilter="cancelBubble" nodeType="interactiveSeq">
                <p:stCondLst>
                  <p:cond evt="onClick" delay="0">
                    <p:tgtEl>
                      <p:spTgt spid="9984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3" fill="hold">
                      <p:stCondLst>
                        <p:cond delay="0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300" fill="hold"/>
                                        <p:tgtEl>
                                          <p:spTgt spid="9984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9984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300" fill="hold"/>
                                        <p:tgtEl>
                                          <p:spTgt spid="9984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20" dur="300" fill="hold"/>
                                        <p:tgtEl>
                                          <p:spTgt spid="998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1" dur="300" fill="hold"/>
                                        <p:tgtEl>
                                          <p:spTgt spid="998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3" dur="300" fill="hold"/>
                                        <p:tgtEl>
                                          <p:spTgt spid="9984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46"/>
                  </p:tgtEl>
                </p:cond>
              </p:nextCondLst>
            </p:seq>
            <p:seq concurrent="1" nextAc="seek">
              <p:cTn id="524" restart="whenNotActive" fill="hold" evtFilter="cancelBubble" nodeType="interactiveSeq">
                <p:stCondLst>
                  <p:cond evt="onClick" delay="0">
                    <p:tgtEl>
                      <p:spTgt spid="9984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5" fill="hold">
                      <p:stCondLst>
                        <p:cond delay="0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300" fill="hold"/>
                                        <p:tgtEl>
                                          <p:spTgt spid="9984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9984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47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9984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300" fill="hold"/>
                                        <p:tgtEl>
                                          <p:spTgt spid="998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998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300" fill="hold"/>
                                        <p:tgtEl>
                                          <p:spTgt spid="9984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38" dur="300" fill="hold"/>
                                        <p:tgtEl>
                                          <p:spTgt spid="9984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9" dur="300" fill="hold"/>
                                        <p:tgtEl>
                                          <p:spTgt spid="9984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300" fill="hold"/>
                                        <p:tgtEl>
                                          <p:spTgt spid="9984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48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9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3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547" dur="3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3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50" dur="3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1" dur="3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3" dur="3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59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998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300" fill="hold"/>
                                        <p:tgtEl>
                                          <p:spTgt spid="998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998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300" fill="hold"/>
                                        <p:tgtEl>
                                          <p:spTgt spid="9984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62" dur="300" fill="hold"/>
                                        <p:tgtEl>
                                          <p:spTgt spid="9984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3" dur="300" fill="hold"/>
                                        <p:tgtEl>
                                          <p:spTgt spid="9984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5" dur="300" fill="hold"/>
                                        <p:tgtEl>
                                          <p:spTgt spid="998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49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9984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300" fill="hold"/>
                                        <p:tgtEl>
                                          <p:spTgt spid="998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998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300" fill="hold"/>
                                        <p:tgtEl>
                                          <p:spTgt spid="998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74" dur="300" fill="hold"/>
                                        <p:tgtEl>
                                          <p:spTgt spid="9984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5" dur="300" fill="hold"/>
                                        <p:tgtEl>
                                          <p:spTgt spid="9984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7" dur="300" fill="hold"/>
                                        <p:tgtEl>
                                          <p:spTgt spid="998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50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998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300" fill="hold"/>
                                        <p:tgtEl>
                                          <p:spTgt spid="998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3" dur="300" fill="hold"/>
                                        <p:tgtEl>
                                          <p:spTgt spid="998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300" fill="hold"/>
                                        <p:tgtEl>
                                          <p:spTgt spid="998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86" dur="300" fill="hold"/>
                                        <p:tgtEl>
                                          <p:spTgt spid="998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7" dur="300" fill="hold"/>
                                        <p:tgtEl>
                                          <p:spTgt spid="998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9" dur="300" fill="hold"/>
                                        <p:tgtEl>
                                          <p:spTgt spid="998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51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9984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300" fill="hold"/>
                                        <p:tgtEl>
                                          <p:spTgt spid="9984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5" dur="300" fill="hold"/>
                                        <p:tgtEl>
                                          <p:spTgt spid="9984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52"/>
                  </p:tgtEl>
                </p:cond>
              </p:nextCondLst>
            </p:seq>
            <p:seq concurrent="1" nextAc="seek">
              <p:cTn id="596" restart="whenNotActive" fill="hold" evtFilter="cancelBubble" nodeType="interactiveSeq">
                <p:stCondLst>
                  <p:cond evt="onClick" delay="0">
                    <p:tgtEl>
                      <p:spTgt spid="998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7" fill="hold">
                      <p:stCondLst>
                        <p:cond delay="0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998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9984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53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998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300" fill="hold"/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10" dur="300" fill="hold"/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1" dur="300" fill="hold"/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3" dur="300" fill="hold"/>
                                        <p:tgtEl>
                                          <p:spTgt spid="99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54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9984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300" fill="hold"/>
                                        <p:tgtEl>
                                          <p:spTgt spid="9984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9" dur="300" fill="hold"/>
                                        <p:tgtEl>
                                          <p:spTgt spid="9984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55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9984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300" fill="hold"/>
                                        <p:tgtEl>
                                          <p:spTgt spid="9984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9984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56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9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3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1" dur="300" fill="hold"/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72"/>
                  </p:tgtEl>
                </p:cond>
              </p:nextCondLst>
            </p:seq>
            <p:seq concurrent="1" nextAc="seek">
              <p:cTn id="632" restart="whenNotActive" fill="hold" evtFilter="cancelBubble" nodeType="interactiveSeq">
                <p:stCondLst>
                  <p:cond evt="onClick" delay="0">
                    <p:tgtEl>
                      <p:spTgt spid="9984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3" fill="hold">
                      <p:stCondLst>
                        <p:cond delay="0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300" fill="hold"/>
                                        <p:tgtEl>
                                          <p:spTgt spid="998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998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300" fill="hold"/>
                                        <p:tgtEl>
                                          <p:spTgt spid="998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300" fill="hold"/>
                                        <p:tgtEl>
                                          <p:spTgt spid="998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41" dur="300" fill="hold"/>
                                        <p:tgtEl>
                                          <p:spTgt spid="998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3" dur="300" fill="hold"/>
                                        <p:tgtEl>
                                          <p:spTgt spid="998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58"/>
                  </p:tgtEl>
                </p:cond>
              </p:nextCondLst>
            </p:seq>
            <p:seq concurrent="1" nextAc="seek">
              <p:cTn id="644" restart="whenNotActive" fill="hold" evtFilter="cancelBubble" nodeType="interactiveSeq">
                <p:stCondLst>
                  <p:cond evt="onClick" delay="0">
                    <p:tgtEl>
                      <p:spTgt spid="9984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5" fill="hold">
                      <p:stCondLst>
                        <p:cond delay="0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300" fill="hold"/>
                                        <p:tgtEl>
                                          <p:spTgt spid="9984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9984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8459"/>
                  </p:tgtEl>
                </p:cond>
              </p:nextCondLst>
            </p:seq>
          </p:childTnLst>
        </p:cTn>
      </p:par>
    </p:tnLst>
    <p:bldLst>
      <p:bldP spid="9221" grpId="0" bldLvl="0" animBg="1"/>
      <p:bldP spid="998407" grpId="0" bldLvl="0" animBg="1"/>
      <p:bldP spid="998407" grpId="1" bldLvl="0" animBg="1"/>
      <p:bldP spid="998408" grpId="0" bldLvl="0" animBg="1"/>
      <p:bldP spid="998408" grpId="1" bldLvl="0" animBg="1"/>
      <p:bldP spid="998410" grpId="0" bldLvl="0" animBg="1"/>
      <p:bldP spid="998410" grpId="1" bldLvl="0" animBg="1"/>
      <p:bldP spid="998412" grpId="0" bldLvl="0" animBg="1"/>
      <p:bldP spid="998412" grpId="1" bldLvl="0" animBg="1"/>
      <p:bldP spid="998414" grpId="0" bldLvl="0" animBg="1"/>
      <p:bldP spid="998414" grpId="1" bldLvl="0" animBg="1"/>
      <p:bldP spid="998416" grpId="0" bldLvl="0" animBg="1"/>
      <p:bldP spid="998416" grpId="1" bldLvl="0" animBg="1"/>
      <p:bldP spid="998418" grpId="0" bldLvl="0" animBg="1"/>
      <p:bldP spid="998418" grpId="1" bldLvl="0" animBg="1"/>
      <p:bldP spid="998420" grpId="0" bldLvl="0" animBg="1"/>
      <p:bldP spid="998420" grpId="1" bldLvl="0" animBg="1"/>
      <p:bldP spid="9237" grpId="0" bldLvl="0" animBg="1"/>
      <p:bldP spid="998425" grpId="0" bldLvl="0" animBg="1"/>
      <p:bldP spid="998427" grpId="0" bldLvl="0" animBg="1"/>
      <p:bldP spid="998429" grpId="0" bldLvl="0" animBg="1"/>
      <p:bldP spid="998430" grpId="0" bldLvl="0" animBg="1"/>
      <p:bldP spid="998431" grpId="0" bldLvl="0" animBg="1"/>
      <p:bldP spid="998432" grpId="0" bldLvl="0" animBg="1"/>
      <p:bldP spid="998434" grpId="0" bldLvl="0" animBg="1"/>
      <p:bldP spid="998436" grpId="0" bldLvl="0" animBg="1"/>
      <p:bldP spid="9259" grpId="0" bldLvl="0" animBg="1"/>
      <p:bldP spid="998446" grpId="0" bldLvl="0" animBg="1"/>
      <p:bldP spid="998448" grpId="0" bldLvl="0" animBg="1"/>
      <p:bldP spid="998449" grpId="0" bldLvl="0" animBg="1"/>
      <p:bldP spid="998450" grpId="0" bldLvl="0" animBg="1"/>
      <p:bldP spid="998451" grpId="0" bldLvl="0" animBg="1"/>
      <p:bldP spid="998454" grpId="0" bldLvl="0" animBg="1"/>
      <p:bldP spid="998458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树边 &amp; 跨边</a:t>
            </a:r>
            <a:endParaRPr lang="zh-CN" altLang="en-US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/>
          </a:bodyPr>
          <a:lstStyle/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149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后，所有边将确定方向，且被分为两类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有向图有何不同？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tree edges + cross edges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149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(v, u)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联边之前：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DISCOVERED &amp;&amp; u UNDISCOVERED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联边之后：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== parent(u)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149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跨边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(v, u)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无向图：只可能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均为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DISCOVERE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有向图：还可能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DISCOVERED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VISITED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>
                <a:tab pos="266700" algn="l"/>
                <a:tab pos="531495" algn="l"/>
                <a:tab pos="7980045" algn="r"/>
              </a:tabLst>
              <a:defRPr/>
            </a:pP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95975" name="AutoShape 7"/>
          <p:cNvCxnSpPr>
            <a:stCxn id="595976" idx="6"/>
            <a:endCxn id="595977" idx="6"/>
          </p:cNvCxnSpPr>
          <p:nvPr/>
        </p:nvCxnSpPr>
        <p:spPr>
          <a:xfrm flipV="1">
            <a:off x="3310890" y="2686685"/>
            <a:ext cx="864870" cy="127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595977" name="Oval 9"/>
          <p:cNvSpPr>
            <a:spLocks noChangeArrowheads="1"/>
          </p:cNvSpPr>
          <p:nvPr/>
        </p:nvSpPr>
        <p:spPr bwMode="auto">
          <a:xfrm flipH="1">
            <a:off x="4175760" y="254190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95978" name="AutoShape 10"/>
          <p:cNvCxnSpPr>
            <a:stCxn id="595982" idx="2"/>
            <a:endCxn id="595981" idx="6"/>
          </p:cNvCxnSpPr>
          <p:nvPr/>
        </p:nvCxnSpPr>
        <p:spPr>
          <a:xfrm flipH="1">
            <a:off x="6913245" y="2685733"/>
            <a:ext cx="864870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95979" name="Line 11"/>
          <p:cNvSpPr/>
          <p:nvPr/>
        </p:nvSpPr>
        <p:spPr>
          <a:xfrm>
            <a:off x="2735898" y="2686368"/>
            <a:ext cx="287337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76" name="Oval 8"/>
          <p:cNvSpPr>
            <a:spLocks noChangeArrowheads="1"/>
          </p:cNvSpPr>
          <p:nvPr/>
        </p:nvSpPr>
        <p:spPr bwMode="auto">
          <a:xfrm>
            <a:off x="3023235" y="254349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5980" name="Line 12"/>
          <p:cNvSpPr/>
          <p:nvPr/>
        </p:nvSpPr>
        <p:spPr>
          <a:xfrm>
            <a:off x="6337935" y="2684780"/>
            <a:ext cx="287338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1" name="Oval 13"/>
          <p:cNvSpPr>
            <a:spLocks noChangeArrowheads="1"/>
          </p:cNvSpPr>
          <p:nvPr/>
        </p:nvSpPr>
        <p:spPr bwMode="auto">
          <a:xfrm>
            <a:off x="6625273" y="2541905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5982" name="Oval 14"/>
          <p:cNvSpPr>
            <a:spLocks noChangeArrowheads="1"/>
          </p:cNvSpPr>
          <p:nvPr/>
        </p:nvSpPr>
        <p:spPr bwMode="auto">
          <a:xfrm>
            <a:off x="7777798" y="254190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5983" name="AutoShape 15"/>
          <p:cNvCxnSpPr>
            <a:stCxn id="595985" idx="6"/>
            <a:endCxn id="595986" idx="2"/>
          </p:cNvCxnSpPr>
          <p:nvPr/>
        </p:nvCxnSpPr>
        <p:spPr>
          <a:xfrm>
            <a:off x="3432175" y="4337050"/>
            <a:ext cx="83502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595984" name="Line 16"/>
          <p:cNvSpPr/>
          <p:nvPr/>
        </p:nvSpPr>
        <p:spPr>
          <a:xfrm>
            <a:off x="2843213" y="4335463"/>
            <a:ext cx="287337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5" name="Oval 17"/>
          <p:cNvSpPr>
            <a:spLocks noChangeArrowheads="1"/>
          </p:cNvSpPr>
          <p:nvPr/>
        </p:nvSpPr>
        <p:spPr bwMode="auto">
          <a:xfrm>
            <a:off x="3130550" y="41925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5986" name="Oval 18"/>
          <p:cNvSpPr>
            <a:spLocks noChangeArrowheads="1"/>
          </p:cNvSpPr>
          <p:nvPr/>
        </p:nvSpPr>
        <p:spPr bwMode="auto">
          <a:xfrm>
            <a:off x="4281488" y="41925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5988" name="Line 20"/>
          <p:cNvSpPr/>
          <p:nvPr/>
        </p:nvSpPr>
        <p:spPr>
          <a:xfrm>
            <a:off x="6446838" y="4335463"/>
            <a:ext cx="287337" cy="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5989" name="Oval 21"/>
          <p:cNvSpPr>
            <a:spLocks noChangeArrowheads="1"/>
          </p:cNvSpPr>
          <p:nvPr/>
        </p:nvSpPr>
        <p:spPr bwMode="auto">
          <a:xfrm>
            <a:off x="6734175" y="41925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5990" name="Oval 22"/>
          <p:cNvSpPr>
            <a:spLocks noChangeArrowheads="1"/>
          </p:cNvSpPr>
          <p:nvPr/>
        </p:nvSpPr>
        <p:spPr bwMode="auto">
          <a:xfrm>
            <a:off x="7885113" y="419258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5993" name="AutoShape 25"/>
          <p:cNvCxnSpPr>
            <a:stCxn id="595990" idx="2"/>
            <a:endCxn id="595989" idx="6"/>
          </p:cNvCxnSpPr>
          <p:nvPr/>
        </p:nvCxnSpPr>
        <p:spPr>
          <a:xfrm rot="10800000">
            <a:off x="7035800" y="4337050"/>
            <a:ext cx="820738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 useBgFill="1">
        <p:nvSpPr>
          <p:cNvPr id="595994" name="Oval 26"/>
          <p:cNvSpPr>
            <a:spLocks noChangeArrowheads="1"/>
          </p:cNvSpPr>
          <p:nvPr/>
        </p:nvSpPr>
        <p:spPr bwMode="auto">
          <a:xfrm>
            <a:off x="7326012" y="4161758"/>
            <a:ext cx="256190" cy="347409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5995" name="AutoShape 27"/>
          <p:cNvSpPr>
            <a:spLocks noChangeAspect="1" noChangeArrowheads="1"/>
          </p:cNvSpPr>
          <p:nvPr/>
        </p:nvSpPr>
        <p:spPr bwMode="auto">
          <a:xfrm>
            <a:off x="5183823" y="2541905"/>
            <a:ext cx="576263" cy="230188"/>
          </a:xfrm>
          <a:prstGeom prst="rightArrow">
            <a:avLst>
              <a:gd name="adj1" fmla="val 50000"/>
              <a:gd name="adj2" fmla="val 62586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59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7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959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3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" dur="3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3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3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7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959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7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959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7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959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7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959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300" fill="hold"/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300" fill="hold"/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300" fill="hold"/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300" fill="hold"/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959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959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300" fill="hold"/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2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5959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5959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5959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5959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00" fill="hold"/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300" fill="hold"/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300" fill="hold"/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300" fill="hold"/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5959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5959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595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5959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5959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595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595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5959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6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5959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959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5959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5959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88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5959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3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3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5" dur="3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3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90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959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300" fill="hold"/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300" fill="hold"/>
                                        <p:tgtEl>
                                          <p:spTgt spid="5959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5959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93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5959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300" fill="hold"/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800"/>
                                        <p:tgtEl>
                                          <p:spTgt spid="59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94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5959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300" fill="hold"/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800"/>
                                        <p:tgtEl>
                                          <p:spTgt spid="5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5995"/>
                  </p:tgtEl>
                </p:cond>
              </p:nextCondLst>
            </p:seq>
          </p:childTnLst>
        </p:cTn>
      </p:par>
    </p:tnLst>
    <p:bldLst>
      <p:bldP spid="595977" grpId="0" bldLvl="0" animBg="1"/>
      <p:bldP spid="595994" grpId="0" bldLvl="0" animBg="1"/>
      <p:bldP spid="595994" grpId="1" bldLvl="0" animBg="1"/>
      <p:bldP spid="595995" grpId="0" bldLvl="0" animBg="1"/>
      <p:bldP spid="595995" grpId="1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BFS树/森林</a:t>
            </a:r>
            <a:endParaRPr lang="zh-CN" altLang="en-US"/>
          </a:p>
        </p:txBody>
      </p:sp>
      <p:sp>
        <p:nvSpPr>
          <p:cNvPr id="8755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 lnSpcReduction="2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5645" algn="l"/>
                <a:tab pos="11588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对于每一连通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可达分量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恰好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为该分量的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起始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顶点）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5645" algn="l"/>
                <a:tab pos="11588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时，队列为空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所属分量内的每个顶点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迟早会以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UNDISCOVERED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状态进队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进队后随即转为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DISCOVERED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状态，并生成一条树边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迟早会出队并转为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VISITED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退出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时，队列为空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5645" algn="l"/>
                <a:tab pos="115887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为根，生成一棵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5645" algn="l"/>
                <a:tab pos="115887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生成一个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森林，包含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棵树、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- 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条树边和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- n + 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条跨边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华文仿宋" panose="02010600040101010101" pitchFamily="2" charset="-122"/>
              <a:cs typeface="+mn-cs"/>
            </a:endParaRPr>
          </a:p>
        </p:txBody>
      </p:sp>
      <p:pic>
        <p:nvPicPr>
          <p:cNvPr id="875524" name="Picture 4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0" y="4437063"/>
            <a:ext cx="287338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Oval 5"/>
          <p:cNvSpPr/>
          <p:nvPr/>
        </p:nvSpPr>
        <p:spPr>
          <a:xfrm flipV="1">
            <a:off x="5364163" y="3859213"/>
            <a:ext cx="1441450" cy="1441450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969696"/>
            </a:solidFill>
            <a:prstDash val="dash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875526" name="Oval 6"/>
          <p:cNvSpPr>
            <a:spLocks noChangeArrowheads="1"/>
          </p:cNvSpPr>
          <p:nvPr/>
        </p:nvSpPr>
        <p:spPr bwMode="auto">
          <a:xfrm>
            <a:off x="6299200" y="40751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75527" name="Oval 7"/>
          <p:cNvSpPr>
            <a:spLocks noChangeAspect="1" noChangeArrowheads="1"/>
          </p:cNvSpPr>
          <p:nvPr/>
        </p:nvSpPr>
        <p:spPr bwMode="auto">
          <a:xfrm>
            <a:off x="5653088" y="4075113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28" name="AutoShape 8"/>
          <p:cNvCxnSpPr>
            <a:stCxn id="875526" idx="2"/>
            <a:endCxn id="875527" idx="6"/>
          </p:cNvCxnSpPr>
          <p:nvPr/>
        </p:nvCxnSpPr>
        <p:spPr>
          <a:xfrm flipH="1">
            <a:off x="5811838" y="4148138"/>
            <a:ext cx="4730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29" name="Oval 9"/>
          <p:cNvSpPr>
            <a:spLocks noChangeArrowheads="1"/>
          </p:cNvSpPr>
          <p:nvPr/>
        </p:nvSpPr>
        <p:spPr bwMode="auto">
          <a:xfrm>
            <a:off x="5653088" y="45085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30" name="AutoShape 10"/>
          <p:cNvCxnSpPr>
            <a:stCxn id="875529" idx="0"/>
            <a:endCxn id="875527" idx="4"/>
          </p:cNvCxnSpPr>
          <p:nvPr/>
        </p:nvCxnSpPr>
        <p:spPr>
          <a:xfrm flipV="1">
            <a:off x="5726113" y="4233863"/>
            <a:ext cx="0" cy="2603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31" name="Oval 11"/>
          <p:cNvSpPr>
            <a:spLocks noChangeArrowheads="1"/>
          </p:cNvSpPr>
          <p:nvPr/>
        </p:nvSpPr>
        <p:spPr bwMode="auto">
          <a:xfrm>
            <a:off x="5653088" y="49403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32" name="AutoShape 12"/>
          <p:cNvCxnSpPr>
            <a:stCxn id="875531" idx="0"/>
            <a:endCxn id="875529" idx="4"/>
          </p:cNvCxnSpPr>
          <p:nvPr/>
        </p:nvCxnSpPr>
        <p:spPr>
          <a:xfrm flipV="1">
            <a:off x="5726113" y="4667250"/>
            <a:ext cx="0" cy="258763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33" name="Oval 13"/>
          <p:cNvSpPr>
            <a:spLocks noChangeArrowheads="1"/>
          </p:cNvSpPr>
          <p:nvPr/>
        </p:nvSpPr>
        <p:spPr bwMode="auto">
          <a:xfrm>
            <a:off x="6084888" y="49403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34" name="AutoShape 14"/>
          <p:cNvCxnSpPr>
            <a:stCxn id="875533" idx="1"/>
            <a:endCxn id="875529" idx="5"/>
          </p:cNvCxnSpPr>
          <p:nvPr/>
        </p:nvCxnSpPr>
        <p:spPr>
          <a:xfrm flipH="1" flipV="1">
            <a:off x="5776913" y="4646613"/>
            <a:ext cx="328612" cy="300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35" name="Oval 15"/>
          <p:cNvSpPr>
            <a:spLocks noChangeArrowheads="1"/>
          </p:cNvSpPr>
          <p:nvPr/>
        </p:nvSpPr>
        <p:spPr bwMode="auto">
          <a:xfrm>
            <a:off x="6084888" y="451326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36" name="AutoShape 16"/>
          <p:cNvCxnSpPr>
            <a:stCxn id="875535" idx="0"/>
            <a:endCxn id="875526" idx="3"/>
          </p:cNvCxnSpPr>
          <p:nvPr/>
        </p:nvCxnSpPr>
        <p:spPr>
          <a:xfrm flipV="1">
            <a:off x="6157913" y="4213225"/>
            <a:ext cx="161925" cy="2857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37" name="Oval 17"/>
          <p:cNvSpPr>
            <a:spLocks noChangeArrowheads="1"/>
          </p:cNvSpPr>
          <p:nvPr/>
        </p:nvSpPr>
        <p:spPr bwMode="auto">
          <a:xfrm>
            <a:off x="6516688" y="451326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38" name="AutoShape 18"/>
          <p:cNvCxnSpPr>
            <a:stCxn id="875537" idx="0"/>
          </p:cNvCxnSpPr>
          <p:nvPr/>
        </p:nvCxnSpPr>
        <p:spPr>
          <a:xfrm flipH="1" flipV="1">
            <a:off x="6424613" y="4219575"/>
            <a:ext cx="165100" cy="2794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39" name="Oval 19"/>
          <p:cNvSpPr>
            <a:spLocks noChangeArrowheads="1"/>
          </p:cNvSpPr>
          <p:nvPr/>
        </p:nvSpPr>
        <p:spPr bwMode="auto">
          <a:xfrm>
            <a:off x="6300788" y="45085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40" name="AutoShape 20"/>
          <p:cNvCxnSpPr>
            <a:stCxn id="875539" idx="0"/>
            <a:endCxn id="875526" idx="4"/>
          </p:cNvCxnSpPr>
          <p:nvPr/>
        </p:nvCxnSpPr>
        <p:spPr>
          <a:xfrm flipH="1" flipV="1">
            <a:off x="6372225" y="4233863"/>
            <a:ext cx="1588" cy="2603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309" name="Oval 21"/>
          <p:cNvSpPr/>
          <p:nvPr/>
        </p:nvSpPr>
        <p:spPr>
          <a:xfrm flipV="1">
            <a:off x="7091363" y="4868863"/>
            <a:ext cx="1441450" cy="1441450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969696"/>
            </a:solidFill>
            <a:prstDash val="dash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875542" name="AutoShape 22"/>
          <p:cNvCxnSpPr>
            <a:stCxn id="875551" idx="2"/>
            <a:endCxn id="875549" idx="6"/>
          </p:cNvCxnSpPr>
          <p:nvPr/>
        </p:nvCxnSpPr>
        <p:spPr>
          <a:xfrm flipH="1" flipV="1">
            <a:off x="7754938" y="5591175"/>
            <a:ext cx="185737" cy="4763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5543" name="AutoShape 23"/>
          <p:cNvCxnSpPr>
            <a:stCxn id="875548" idx="6"/>
            <a:endCxn id="875549" idx="2"/>
          </p:cNvCxnSpPr>
          <p:nvPr/>
        </p:nvCxnSpPr>
        <p:spPr>
          <a:xfrm>
            <a:off x="7394575" y="5589588"/>
            <a:ext cx="187325" cy="15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44" name="Oval 24"/>
          <p:cNvSpPr>
            <a:spLocks noChangeArrowheads="1"/>
          </p:cNvSpPr>
          <p:nvPr/>
        </p:nvSpPr>
        <p:spPr bwMode="auto">
          <a:xfrm>
            <a:off x="7594600" y="6092825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45" name="AutoShape 25"/>
          <p:cNvCxnSpPr>
            <a:stCxn id="875544" idx="0"/>
            <a:endCxn id="875546" idx="4"/>
          </p:cNvCxnSpPr>
          <p:nvPr/>
        </p:nvCxnSpPr>
        <p:spPr>
          <a:xfrm flipV="1">
            <a:off x="7667625" y="5964238"/>
            <a:ext cx="1588" cy="1143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46" name="Oval 26"/>
          <p:cNvSpPr>
            <a:spLocks noChangeArrowheads="1"/>
          </p:cNvSpPr>
          <p:nvPr/>
        </p:nvSpPr>
        <p:spPr bwMode="auto">
          <a:xfrm>
            <a:off x="7596188" y="5805488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47" name="AutoShape 27"/>
          <p:cNvCxnSpPr>
            <a:stCxn id="875546" idx="0"/>
            <a:endCxn id="875549" idx="4"/>
          </p:cNvCxnSpPr>
          <p:nvPr/>
        </p:nvCxnSpPr>
        <p:spPr>
          <a:xfrm flipV="1">
            <a:off x="7669213" y="5676900"/>
            <a:ext cx="0" cy="1143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48" name="Oval 28"/>
          <p:cNvSpPr>
            <a:spLocks noChangeArrowheads="1"/>
          </p:cNvSpPr>
          <p:nvPr/>
        </p:nvSpPr>
        <p:spPr bwMode="auto">
          <a:xfrm>
            <a:off x="7235825" y="551656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75549" name="Oval 29"/>
          <p:cNvSpPr>
            <a:spLocks noChangeAspect="1" noChangeArrowheads="1"/>
          </p:cNvSpPr>
          <p:nvPr/>
        </p:nvSpPr>
        <p:spPr bwMode="auto">
          <a:xfrm>
            <a:off x="7596188" y="5518150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75550" name="Oval 30"/>
          <p:cNvSpPr>
            <a:spLocks noChangeArrowheads="1"/>
          </p:cNvSpPr>
          <p:nvPr/>
        </p:nvSpPr>
        <p:spPr bwMode="auto">
          <a:xfrm>
            <a:off x="7956550" y="5157788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75551" name="Oval 31"/>
          <p:cNvSpPr>
            <a:spLocks noChangeArrowheads="1"/>
          </p:cNvSpPr>
          <p:nvPr/>
        </p:nvSpPr>
        <p:spPr bwMode="auto">
          <a:xfrm>
            <a:off x="7954963" y="55229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52" name="AutoShape 32"/>
          <p:cNvCxnSpPr>
            <a:stCxn id="875551" idx="0"/>
            <a:endCxn id="875550" idx="4"/>
          </p:cNvCxnSpPr>
          <p:nvPr/>
        </p:nvCxnSpPr>
        <p:spPr>
          <a:xfrm flipV="1">
            <a:off x="8027988" y="5316538"/>
            <a:ext cx="1587" cy="1920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53" name="Oval 33"/>
          <p:cNvSpPr>
            <a:spLocks noChangeArrowheads="1"/>
          </p:cNvSpPr>
          <p:nvPr/>
        </p:nvSpPr>
        <p:spPr bwMode="auto">
          <a:xfrm>
            <a:off x="8315325" y="552291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54" name="AutoShape 34"/>
          <p:cNvCxnSpPr>
            <a:stCxn id="875553" idx="2"/>
            <a:endCxn id="875551" idx="6"/>
          </p:cNvCxnSpPr>
          <p:nvPr/>
        </p:nvCxnSpPr>
        <p:spPr>
          <a:xfrm flipH="1">
            <a:off x="8113713" y="5595938"/>
            <a:ext cx="18732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55" name="Oval 35"/>
          <p:cNvSpPr>
            <a:spLocks noChangeArrowheads="1"/>
          </p:cNvSpPr>
          <p:nvPr/>
        </p:nvSpPr>
        <p:spPr bwMode="auto">
          <a:xfrm>
            <a:off x="7739063" y="4868863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56" name="AutoShape 36"/>
          <p:cNvCxnSpPr>
            <a:stCxn id="875555" idx="5"/>
            <a:endCxn id="875550" idx="1"/>
          </p:cNvCxnSpPr>
          <p:nvPr/>
        </p:nvCxnSpPr>
        <p:spPr>
          <a:xfrm>
            <a:off x="7862888" y="5006975"/>
            <a:ext cx="114300" cy="157163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5557" name="AutoShape 37"/>
          <p:cNvCxnSpPr>
            <a:stCxn id="875531" idx="5"/>
            <a:endCxn id="875533" idx="4"/>
          </p:cNvCxnSpPr>
          <p:nvPr/>
        </p:nvCxnSpPr>
        <p:spPr>
          <a:xfrm rot="-5400000" flipH="1">
            <a:off x="5956300" y="4897438"/>
            <a:ext cx="20638" cy="381000"/>
          </a:xfrm>
          <a:prstGeom prst="curvedConnector3">
            <a:avLst>
              <a:gd name="adj1" fmla="val 1130769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5558" name="AutoShape 38"/>
          <p:cNvCxnSpPr>
            <a:stCxn id="875526" idx="2"/>
            <a:endCxn id="875529" idx="6"/>
          </p:cNvCxnSpPr>
          <p:nvPr/>
        </p:nvCxnSpPr>
        <p:spPr>
          <a:xfrm rot="-10800000" flipV="1">
            <a:off x="5811838" y="4148138"/>
            <a:ext cx="473075" cy="433387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5559" name="AutoShape 39"/>
          <p:cNvCxnSpPr>
            <a:stCxn id="875537" idx="4"/>
            <a:endCxn id="875535" idx="4"/>
          </p:cNvCxnSpPr>
          <p:nvPr/>
        </p:nvCxnSpPr>
        <p:spPr>
          <a:xfrm rot="5400000">
            <a:off x="6372225" y="4456113"/>
            <a:ext cx="1588" cy="431800"/>
          </a:xfrm>
          <a:prstGeom prst="curvedConnector3">
            <a:avLst>
              <a:gd name="adj1" fmla="val 13400000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328" name="AutoShape 40"/>
          <p:cNvCxnSpPr>
            <a:stCxn id="875553" idx="4"/>
            <a:endCxn id="875544" idx="6"/>
          </p:cNvCxnSpPr>
          <p:nvPr/>
        </p:nvCxnSpPr>
        <p:spPr>
          <a:xfrm rot="5400000">
            <a:off x="7827963" y="5605463"/>
            <a:ext cx="484187" cy="635000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329" name="AutoShape 41"/>
          <p:cNvCxnSpPr>
            <a:stCxn id="875551" idx="4"/>
            <a:endCxn id="875546" idx="6"/>
          </p:cNvCxnSpPr>
          <p:nvPr/>
        </p:nvCxnSpPr>
        <p:spPr>
          <a:xfrm rot="5400000">
            <a:off x="7793038" y="5643563"/>
            <a:ext cx="196850" cy="273050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5562" name="AutoShape 42"/>
          <p:cNvCxnSpPr>
            <a:stCxn id="875551" idx="0"/>
            <a:endCxn id="875548" idx="0"/>
          </p:cNvCxnSpPr>
          <p:nvPr/>
        </p:nvCxnSpPr>
        <p:spPr>
          <a:xfrm rot="5400000" flipH="1">
            <a:off x="7664450" y="5145088"/>
            <a:ext cx="6350" cy="719137"/>
          </a:xfrm>
          <a:prstGeom prst="curvedConnector3">
            <a:avLst>
              <a:gd name="adj1" fmla="val 3475000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331" name="Oval 43"/>
          <p:cNvSpPr/>
          <p:nvPr/>
        </p:nvSpPr>
        <p:spPr>
          <a:xfrm flipV="1">
            <a:off x="7091363" y="2851150"/>
            <a:ext cx="1441450" cy="1441450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969696"/>
            </a:solidFill>
            <a:prstDash val="dash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pPr>
              <a:spcBef>
                <a:spcPct val="0"/>
              </a:spcBef>
            </a:pPr>
            <a:endParaRPr lang="en-US" altLang="zh-CN" sz="1600" b="1" dirty="0"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875564" name="AutoShape 44"/>
          <p:cNvCxnSpPr>
            <a:stCxn id="875568" idx="6"/>
            <a:endCxn id="875570" idx="2"/>
          </p:cNvCxnSpPr>
          <p:nvPr/>
        </p:nvCxnSpPr>
        <p:spPr>
          <a:xfrm>
            <a:off x="7394575" y="3571875"/>
            <a:ext cx="546100" cy="63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65" name="Oval 45"/>
          <p:cNvSpPr>
            <a:spLocks noChangeArrowheads="1"/>
          </p:cNvSpPr>
          <p:nvPr/>
        </p:nvSpPr>
        <p:spPr bwMode="auto">
          <a:xfrm>
            <a:off x="7523163" y="3932238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66" name="AutoShape 46"/>
          <p:cNvCxnSpPr>
            <a:stCxn id="875565" idx="6"/>
            <a:endCxn id="875567" idx="2"/>
          </p:cNvCxnSpPr>
          <p:nvPr/>
        </p:nvCxnSpPr>
        <p:spPr>
          <a:xfrm>
            <a:off x="7681913" y="4005263"/>
            <a:ext cx="258762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67" name="Oval 47"/>
          <p:cNvSpPr>
            <a:spLocks noChangeArrowheads="1"/>
          </p:cNvSpPr>
          <p:nvPr/>
        </p:nvSpPr>
        <p:spPr bwMode="auto">
          <a:xfrm>
            <a:off x="7954963" y="3932238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75568" name="Oval 48"/>
          <p:cNvSpPr>
            <a:spLocks noChangeArrowheads="1"/>
          </p:cNvSpPr>
          <p:nvPr/>
        </p:nvSpPr>
        <p:spPr bwMode="auto">
          <a:xfrm>
            <a:off x="7235825" y="349885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75569" name="Oval 49"/>
          <p:cNvSpPr>
            <a:spLocks noChangeArrowheads="1"/>
          </p:cNvSpPr>
          <p:nvPr/>
        </p:nvSpPr>
        <p:spPr bwMode="auto">
          <a:xfrm>
            <a:off x="8099425" y="306705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75570" name="Oval 50"/>
          <p:cNvSpPr>
            <a:spLocks noChangeArrowheads="1"/>
          </p:cNvSpPr>
          <p:nvPr/>
        </p:nvSpPr>
        <p:spPr bwMode="auto">
          <a:xfrm>
            <a:off x="7954963" y="3505200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71" name="AutoShape 51"/>
          <p:cNvCxnSpPr>
            <a:stCxn id="875577" idx="1"/>
            <a:endCxn id="875569" idx="5"/>
          </p:cNvCxnSpPr>
          <p:nvPr/>
        </p:nvCxnSpPr>
        <p:spPr>
          <a:xfrm flipH="1" flipV="1">
            <a:off x="8223250" y="3205163"/>
            <a:ext cx="112713" cy="3016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5572" name="AutoShape 52"/>
          <p:cNvCxnSpPr>
            <a:stCxn id="875577" idx="2"/>
            <a:endCxn id="875570" idx="6"/>
          </p:cNvCxnSpPr>
          <p:nvPr/>
        </p:nvCxnSpPr>
        <p:spPr>
          <a:xfrm flipH="1">
            <a:off x="8113713" y="3573463"/>
            <a:ext cx="187325" cy="4762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73" name="Oval 53"/>
          <p:cNvSpPr>
            <a:spLocks noChangeArrowheads="1"/>
          </p:cNvSpPr>
          <p:nvPr/>
        </p:nvSpPr>
        <p:spPr bwMode="auto">
          <a:xfrm>
            <a:off x="7523163" y="3068638"/>
            <a:ext cx="144463" cy="1444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74" name="AutoShape 54"/>
          <p:cNvCxnSpPr>
            <a:stCxn id="875573" idx="6"/>
            <a:endCxn id="875569" idx="2"/>
          </p:cNvCxnSpPr>
          <p:nvPr/>
        </p:nvCxnSpPr>
        <p:spPr>
          <a:xfrm flipV="1">
            <a:off x="7681913" y="3140075"/>
            <a:ext cx="403225" cy="15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5575" name="AutoShape 55"/>
          <p:cNvCxnSpPr>
            <a:stCxn id="875568" idx="4"/>
            <a:endCxn id="875567" idx="1"/>
          </p:cNvCxnSpPr>
          <p:nvPr/>
        </p:nvCxnSpPr>
        <p:spPr>
          <a:xfrm rot="-5400000" flipH="1">
            <a:off x="7500938" y="3463925"/>
            <a:ext cx="280987" cy="666750"/>
          </a:xfrm>
          <a:prstGeom prst="curvedConnector3">
            <a:avLst>
              <a:gd name="adj1" fmla="val 45764"/>
            </a:avLst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344" name="AutoShape 56"/>
          <p:cNvCxnSpPr>
            <a:stCxn id="875569" idx="2"/>
            <a:endCxn id="875570" idx="0"/>
          </p:cNvCxnSpPr>
          <p:nvPr/>
        </p:nvCxnSpPr>
        <p:spPr>
          <a:xfrm rot="-10800000" flipV="1">
            <a:off x="8027988" y="3140075"/>
            <a:ext cx="57150" cy="350838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75577" name="Oval 57"/>
          <p:cNvSpPr>
            <a:spLocks noChangeAspect="1" noChangeArrowheads="1"/>
          </p:cNvSpPr>
          <p:nvPr/>
        </p:nvSpPr>
        <p:spPr bwMode="auto">
          <a:xfrm>
            <a:off x="8315325" y="3500438"/>
            <a:ext cx="144463" cy="144463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875578" name="AutoShape 58"/>
          <p:cNvCxnSpPr>
            <a:stCxn id="875567" idx="0"/>
            <a:endCxn id="875570" idx="4"/>
          </p:cNvCxnSpPr>
          <p:nvPr/>
        </p:nvCxnSpPr>
        <p:spPr>
          <a:xfrm flipV="1">
            <a:off x="8027988" y="3663950"/>
            <a:ext cx="0" cy="2540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755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875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87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87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87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00"/>
                                        <p:tgtEl>
                                          <p:spTgt spid="87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87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87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900"/>
                                        <p:tgtEl>
                                          <p:spTgt spid="87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900"/>
                                        <p:tgtEl>
                                          <p:spTgt spid="87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87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87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00"/>
                                        <p:tgtEl>
                                          <p:spTgt spid="87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900"/>
                                        <p:tgtEl>
                                          <p:spTgt spid="87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900"/>
                                        <p:tgtEl>
                                          <p:spTgt spid="87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900"/>
                                        <p:tgtEl>
                                          <p:spTgt spid="87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900"/>
                                        <p:tgtEl>
                                          <p:spTgt spid="87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9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900"/>
                                        <p:tgtEl>
                                          <p:spTgt spid="8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900"/>
                                        <p:tgtEl>
                                          <p:spTgt spid="87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900"/>
                                        <p:tgtEl>
                                          <p:spTgt spid="87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900"/>
                                        <p:tgtEl>
                                          <p:spTgt spid="87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900"/>
                                        <p:tgtEl>
                                          <p:spTgt spid="87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900"/>
                                        <p:tgtEl>
                                          <p:spTgt spid="87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900"/>
                                        <p:tgtEl>
                                          <p:spTgt spid="8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900"/>
                                        <p:tgtEl>
                                          <p:spTgt spid="87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900"/>
                                        <p:tgtEl>
                                          <p:spTgt spid="87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900"/>
                                        <p:tgtEl>
                                          <p:spTgt spid="87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900"/>
                                        <p:tgtEl>
                                          <p:spTgt spid="87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900"/>
                                        <p:tgtEl>
                                          <p:spTgt spid="87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900"/>
                                        <p:tgtEl>
                                          <p:spTgt spid="87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900"/>
                                        <p:tgtEl>
                                          <p:spTgt spid="87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900"/>
                                        <p:tgtEl>
                                          <p:spTgt spid="87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900"/>
                                        <p:tgtEl>
                                          <p:spTgt spid="87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900"/>
                                        <p:tgtEl>
                                          <p:spTgt spid="87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900"/>
                                        <p:tgtEl>
                                          <p:spTgt spid="87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9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9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900"/>
                                        <p:tgtEl>
                                          <p:spTgt spid="87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9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900"/>
                                        <p:tgtEl>
                                          <p:spTgt spid="87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900"/>
                                        <p:tgtEl>
                                          <p:spTgt spid="87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900"/>
                                        <p:tgtEl>
                                          <p:spTgt spid="87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900"/>
                                        <p:tgtEl>
                                          <p:spTgt spid="87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900"/>
                                        <p:tgtEl>
                                          <p:spTgt spid="87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900"/>
                                        <p:tgtEl>
                                          <p:spTgt spid="87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900"/>
                                        <p:tgtEl>
                                          <p:spTgt spid="87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900"/>
                                        <p:tgtEl>
                                          <p:spTgt spid="87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900"/>
                                        <p:tgtEl>
                                          <p:spTgt spid="87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900"/>
                                        <p:tgtEl>
                                          <p:spTgt spid="87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900"/>
                                        <p:tgtEl>
                                          <p:spTgt spid="87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900"/>
                                        <p:tgtEl>
                                          <p:spTgt spid="87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9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900"/>
                                        <p:tgtEl>
                                          <p:spTgt spid="87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900"/>
                                        <p:tgtEl>
                                          <p:spTgt spid="87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2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8755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300" fill="hold"/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2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8755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0" dur="300" fill="hold"/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" fill="hold"/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26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8755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8755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8755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28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8755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8755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8755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8755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8" dur="300" fill="hold"/>
                                        <p:tgtEl>
                                          <p:spTgt spid="875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875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300" fill="hold"/>
                                        <p:tgtEl>
                                          <p:spTgt spid="8755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29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8755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875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875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0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8755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6" dur="300" fill="hold"/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8755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1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8755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8755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8755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2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875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8755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8755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8755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4" dur="300" fill="hold"/>
                                        <p:tgtEl>
                                          <p:spTgt spid="8755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8755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300" fill="hold"/>
                                        <p:tgtEl>
                                          <p:spTgt spid="8755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3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8755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8755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8755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4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8755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2" dur="300" fill="hold"/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875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5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8755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8755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8755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6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8755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3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80" dur="3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300" fill="hold"/>
                                        <p:tgtEl>
                                          <p:spTgt spid="8755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7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8755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875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875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8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8755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8755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8755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8755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8" dur="300" fill="hold"/>
                                        <p:tgtEl>
                                          <p:spTgt spid="8755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9" dur="300" fill="hold"/>
                                        <p:tgtEl>
                                          <p:spTgt spid="8755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300" fill="hold"/>
                                        <p:tgtEl>
                                          <p:spTgt spid="8755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39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8755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8755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8755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40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122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16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7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3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8755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8755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8755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42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8755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8755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8755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43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8755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300" fill="hold"/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0" dur="300" fill="hold"/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300" fill="hold"/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44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8755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875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875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45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8755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8755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8755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8755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58" dur="300" fill="hold"/>
                                        <p:tgtEl>
                                          <p:spTgt spid="8755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9" dur="300" fill="hold"/>
                                        <p:tgtEl>
                                          <p:spTgt spid="8755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300" fill="hold"/>
                                        <p:tgtEl>
                                          <p:spTgt spid="8755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46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8755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8755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8755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47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12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3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76" dur="3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3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09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8755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8" dur="300" fill="hold"/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9" dur="300" fill="hold"/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300" fill="hold"/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48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8755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875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875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300" fill="hold"/>
                                        <p:tgtEl>
                                          <p:spTgt spid="8755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300" fill="hold"/>
                                        <p:tgtEl>
                                          <p:spTgt spid="8755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01" dur="300" fill="hold"/>
                                        <p:tgtEl>
                                          <p:spTgt spid="8755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3" dur="300" fill="hold"/>
                                        <p:tgtEl>
                                          <p:spTgt spid="8755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49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8755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875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875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8755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12" dur="300" fill="hold"/>
                                        <p:tgtEl>
                                          <p:spTgt spid="875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875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300" fill="hold"/>
                                        <p:tgtEl>
                                          <p:spTgt spid="875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0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8755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300" fill="hold"/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24" dur="300" fill="hold"/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5" dur="300" fill="hold"/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7" dur="300" fill="hold"/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1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8755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8755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8755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2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8755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875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875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8755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42" dur="300" fill="hold"/>
                                        <p:tgtEl>
                                          <p:spTgt spid="8755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3" dur="300" fill="hold"/>
                                        <p:tgtEl>
                                          <p:spTgt spid="8755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5" dur="300" fill="hold"/>
                                        <p:tgtEl>
                                          <p:spTgt spid="875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3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8755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8755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8755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4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8755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300" fill="hold"/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0" dur="300" fill="hold"/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1" dur="300" fill="hold"/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3" dur="300" fill="hold"/>
                                        <p:tgtEl>
                                          <p:spTgt spid="875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5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8755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300" fill="hold"/>
                                        <p:tgtEl>
                                          <p:spTgt spid="8755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8755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6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875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8755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8755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7"/>
                  </p:tgtEl>
                </p:cond>
              </p:nextCondLst>
            </p:seq>
            <p:seq concurrent="1" nextAc="seek">
              <p:cTn id="476" restart="whenNotActive" fill="hold" evtFilter="cancelBubble" nodeType="interactiveSeq">
                <p:stCondLst>
                  <p:cond evt="onClick" delay="0">
                    <p:tgtEl>
                      <p:spTgt spid="8755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7" fill="hold">
                      <p:stCondLst>
                        <p:cond delay="0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8755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8755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8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8755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8755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59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12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8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23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29"/>
                  </p:tgtEl>
                </p:cond>
              </p:nextCondLst>
            </p:seq>
            <p:seq concurrent="1" nextAc="seek">
              <p:cTn id="500" restart="whenNotActive" fill="hold" evtFilter="cancelBubble" nodeType="interactiveSeq">
                <p:stCondLst>
                  <p:cond evt="onClick" delay="0">
                    <p:tgtEl>
                      <p:spTgt spid="8755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1" fill="hold">
                      <p:stCondLst>
                        <p:cond delay="0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300" fill="hold"/>
                                        <p:tgtEl>
                                          <p:spTgt spid="8755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8755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62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8755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8755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8755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64"/>
                  </p:tgtEl>
                </p:cond>
              </p:nextCondLst>
            </p:seq>
            <p:seq concurrent="1" nextAc="seek">
              <p:cTn id="512" restart="whenNotActive" fill="hold" evtFilter="cancelBubble" nodeType="interactiveSeq">
                <p:stCondLst>
                  <p:cond evt="onClick" delay="0">
                    <p:tgtEl>
                      <p:spTgt spid="8755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3" fill="hold">
                      <p:stCondLst>
                        <p:cond delay="0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3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3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20" dur="3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1" dur="3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3" dur="300" fill="hold"/>
                                        <p:tgtEl>
                                          <p:spTgt spid="8755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65"/>
                  </p:tgtEl>
                </p:cond>
              </p:nextCondLst>
            </p:seq>
            <p:seq concurrent="1" nextAc="seek">
              <p:cTn id="524" restart="whenNotActive" fill="hold" evtFilter="cancelBubble" nodeType="interactiveSeq">
                <p:stCondLst>
                  <p:cond evt="onClick" delay="0">
                    <p:tgtEl>
                      <p:spTgt spid="8755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5" fill="hold">
                      <p:stCondLst>
                        <p:cond delay="0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300" fill="hold"/>
                                        <p:tgtEl>
                                          <p:spTgt spid="8755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8755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66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8755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3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3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38" dur="3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9" dur="3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300" fill="hold"/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67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12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3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547" dur="3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3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50" dur="3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1" dur="3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3" dur="3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31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8755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300" fill="hold"/>
                                        <p:tgtEl>
                                          <p:spTgt spid="875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875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300" fill="hold"/>
                                        <p:tgtEl>
                                          <p:spTgt spid="875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62" dur="300" fill="hold"/>
                                        <p:tgtEl>
                                          <p:spTgt spid="875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3" dur="300" fill="hold"/>
                                        <p:tgtEl>
                                          <p:spTgt spid="875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5" dur="300" fill="hold"/>
                                        <p:tgtEl>
                                          <p:spTgt spid="8755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68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8755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3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3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74" dur="3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5" dur="3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7" dur="300" fill="hold"/>
                                        <p:tgtEl>
                                          <p:spTgt spid="8755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69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8755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300" fill="hold"/>
                                        <p:tgtEl>
                                          <p:spTgt spid="875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3" dur="300" fill="hold"/>
                                        <p:tgtEl>
                                          <p:spTgt spid="875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300" fill="hold"/>
                                        <p:tgtEl>
                                          <p:spTgt spid="875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86" dur="300" fill="hold"/>
                                        <p:tgtEl>
                                          <p:spTgt spid="8755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7" dur="300" fill="hold"/>
                                        <p:tgtEl>
                                          <p:spTgt spid="8755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9" dur="300" fill="hold"/>
                                        <p:tgtEl>
                                          <p:spTgt spid="8755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70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875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300" fill="hold"/>
                                        <p:tgtEl>
                                          <p:spTgt spid="8755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5" dur="300" fill="hold"/>
                                        <p:tgtEl>
                                          <p:spTgt spid="8755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71"/>
                  </p:tgtEl>
                </p:cond>
              </p:nextCondLst>
            </p:seq>
            <p:seq concurrent="1" nextAc="seek">
              <p:cTn id="596" restart="whenNotActive" fill="hold" evtFilter="cancelBubble" nodeType="interactiveSeq">
                <p:stCondLst>
                  <p:cond evt="onClick" delay="0">
                    <p:tgtEl>
                      <p:spTgt spid="8755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7" fill="hold">
                      <p:stCondLst>
                        <p:cond delay="0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8755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8755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72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875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875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875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300" fill="hold"/>
                                        <p:tgtEl>
                                          <p:spTgt spid="8755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10" dur="300" fill="hold"/>
                                        <p:tgtEl>
                                          <p:spTgt spid="875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1" dur="300" fill="hold"/>
                                        <p:tgtEl>
                                          <p:spTgt spid="875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3" dur="300" fill="hold"/>
                                        <p:tgtEl>
                                          <p:spTgt spid="875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73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8755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300" fill="hold"/>
                                        <p:tgtEl>
                                          <p:spTgt spid="875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9" dur="300" fill="hold"/>
                                        <p:tgtEl>
                                          <p:spTgt spid="875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74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8755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300" fill="hold"/>
                                        <p:tgtEl>
                                          <p:spTgt spid="875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875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75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23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3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1" dur="3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44"/>
                  </p:tgtEl>
                </p:cond>
              </p:nextCondLst>
            </p:seq>
            <p:seq concurrent="1" nextAc="seek">
              <p:cTn id="632" restart="whenNotActive" fill="hold" evtFilter="cancelBubble" nodeType="interactiveSeq">
                <p:stCondLst>
                  <p:cond evt="onClick" delay="0">
                    <p:tgtEl>
                      <p:spTgt spid="8755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3" fill="hold">
                      <p:stCondLst>
                        <p:cond delay="0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300" fill="hold"/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8" dur="300" fill="hold"/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300" fill="hold"/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41" dur="300" fill="hold"/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3" dur="300" fill="hold"/>
                                        <p:tgtEl>
                                          <p:spTgt spid="8755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77"/>
                  </p:tgtEl>
                </p:cond>
              </p:nextCondLst>
            </p:seq>
            <p:seq concurrent="1" nextAc="seek">
              <p:cTn id="644" restart="whenNotActive" fill="hold" evtFilter="cancelBubble" nodeType="interactiveSeq">
                <p:stCondLst>
                  <p:cond evt="onClick" delay="0">
                    <p:tgtEl>
                      <p:spTgt spid="8755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5" fill="hold">
                      <p:stCondLst>
                        <p:cond delay="0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300" fill="hold"/>
                                        <p:tgtEl>
                                          <p:spTgt spid="875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875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5578"/>
                  </p:tgtEl>
                </p:cond>
              </p:nextCondLst>
            </p:seq>
          </p:childTnLst>
        </p:cTn>
      </p:par>
    </p:tnLst>
    <p:bldLst>
      <p:bldP spid="12293" grpId="0" bldLvl="0" animBg="1"/>
      <p:bldP spid="875526" grpId="0" bldLvl="0" animBg="1"/>
      <p:bldP spid="875526" grpId="1" bldLvl="0" animBg="1"/>
      <p:bldP spid="875527" grpId="0" bldLvl="0" animBg="1"/>
      <p:bldP spid="875527" grpId="1" bldLvl="0" animBg="1"/>
      <p:bldP spid="875529" grpId="0" bldLvl="0" animBg="1"/>
      <p:bldP spid="875529" grpId="1" bldLvl="0" animBg="1"/>
      <p:bldP spid="875531" grpId="0" bldLvl="0" animBg="1"/>
      <p:bldP spid="875531" grpId="1" bldLvl="0" animBg="1"/>
      <p:bldP spid="875533" grpId="0" bldLvl="0" animBg="1"/>
      <p:bldP spid="875533" grpId="1" bldLvl="0" animBg="1"/>
      <p:bldP spid="875535" grpId="0" bldLvl="0" animBg="1"/>
      <p:bldP spid="875535" grpId="1" bldLvl="0" animBg="1"/>
      <p:bldP spid="875537" grpId="0" bldLvl="0" animBg="1"/>
      <p:bldP spid="875537" grpId="1" bldLvl="0" animBg="1"/>
      <p:bldP spid="875539" grpId="0" bldLvl="0" animBg="1"/>
      <p:bldP spid="875539" grpId="1" bldLvl="0" animBg="1"/>
      <p:bldP spid="12309" grpId="0" bldLvl="0" animBg="1"/>
      <p:bldP spid="875544" grpId="0" bldLvl="0" animBg="1"/>
      <p:bldP spid="875546" grpId="0" bldLvl="0" animBg="1"/>
      <p:bldP spid="875548" grpId="0" bldLvl="0" animBg="1"/>
      <p:bldP spid="875549" grpId="0" bldLvl="0" animBg="1"/>
      <p:bldP spid="875550" grpId="0" bldLvl="0" animBg="1"/>
      <p:bldP spid="875551" grpId="0" bldLvl="0" animBg="1"/>
      <p:bldP spid="875553" grpId="0" bldLvl="0" animBg="1"/>
      <p:bldP spid="875555" grpId="0" bldLvl="0" animBg="1"/>
      <p:bldP spid="12331" grpId="0" bldLvl="0" animBg="1"/>
      <p:bldP spid="875565" grpId="0" bldLvl="0" animBg="1"/>
      <p:bldP spid="875567" grpId="0" bldLvl="0" animBg="1"/>
      <p:bldP spid="875568" grpId="0" bldLvl="0" animBg="1"/>
      <p:bldP spid="875569" grpId="0" bldLvl="0" animBg="1"/>
      <p:bldP spid="875570" grpId="0" bldLvl="0" animBg="1"/>
      <p:bldP spid="875573" grpId="0" bldLvl="0" animBg="1"/>
      <p:bldP spid="875577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复杂性分析</a:t>
            </a:r>
            <a:endParaRPr lang="zh-CN" altLang="en-US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可达顶点都被标记</a:t>
            </a:r>
            <a:endParaRPr lang="zh-CN" altLang="en-US" smtClean="0"/>
          </a:p>
          <a:p>
            <a:r>
              <a:rPr lang="zh-CN" altLang="en-US" smtClean="0"/>
              <a:t>每个顶点只加入队列一次，也只删除一次</a:t>
            </a:r>
            <a:r>
              <a:rPr lang="en-US" altLang="zh-CN" smtClean="0"/>
              <a:t>——</a:t>
            </a:r>
            <a:r>
              <a:rPr lang="zh-CN" altLang="en-US" smtClean="0"/>
              <a:t>处理一次</a:t>
            </a:r>
            <a:endParaRPr lang="zh-CN" altLang="en-US" smtClean="0"/>
          </a:p>
          <a:p>
            <a:pPr lvl="1"/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外循</a:t>
            </a:r>
            <a:r>
              <a:rPr lang="zh-CN" altLang="en-US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环</a:t>
            </a:r>
            <a:r>
              <a:rPr lang="zh-CN" altLang="en-US" kern="0" noProof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华文仿宋" panose="02010600040101010101" pitchFamily="2" charset="-122"/>
                <a:sym typeface="+mn-ea"/>
              </a:rPr>
              <a:t>（</a:t>
            </a:r>
            <a:r>
              <a:rPr lang="en-US" altLang="zh-CN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while (!Q.empty())</a:t>
            </a:r>
            <a:r>
              <a:rPr lang="zh-CN" altLang="en-US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lang="zh-CN" altLang="en-US" smtClean="0">
              <a:effectLst/>
            </a:endParaRPr>
          </a:p>
          <a:p>
            <a:r>
              <a:rPr lang="zh-CN" altLang="en-US" smtClean="0"/>
              <a:t>处理顶点</a:t>
            </a:r>
            <a:r>
              <a:rPr lang="en-US" altLang="zh-CN" smtClean="0"/>
              <a:t>——</a:t>
            </a:r>
            <a:r>
              <a:rPr lang="zh-CN" altLang="en-US" smtClean="0"/>
              <a:t>遍历它所有邻接顶点</a:t>
            </a:r>
            <a:endParaRPr lang="zh-CN" altLang="en-US" smtClean="0"/>
          </a:p>
          <a:p>
            <a:pPr lvl="1" algn="l">
              <a:buClrTx/>
              <a:buSzTx/>
            </a:pP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		内循环（枚举v的每一邻居u）</a:t>
            </a:r>
            <a:b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		每个邻居（至多）进入1次，累计O(1 + deg(v))次	//1 = ?</a:t>
            </a:r>
            <a:b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	总共 = O( ∑v (1 + deg(v)) ) = O(n+2e)</a:t>
            </a:r>
            <a:endParaRPr kumimoji="0" lang="zh-CN" altLang="en-US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mtClean="0"/>
              <a:t>邻接矩阵</a:t>
            </a:r>
            <a:r>
              <a:rPr lang="en-US" altLang="zh-CN" smtClean="0"/>
              <a:t>——O(n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r>
              <a:rPr lang="zh-CN" altLang="en-US" smtClean="0"/>
              <a:t>邻接链表</a:t>
            </a:r>
            <a:r>
              <a:rPr lang="en-US" altLang="zh-CN" smtClean="0"/>
              <a:t>——</a:t>
            </a:r>
            <a:endParaRPr lang="en-US" altLang="zh-CN" smtClean="0"/>
          </a:p>
        </p:txBody>
      </p:sp>
      <p:graphicFrame>
        <p:nvGraphicFramePr>
          <p:cNvPr id="88068" name="Object 2"/>
          <p:cNvGraphicFramePr>
            <a:graphicFrameLocks noChangeAspect="1"/>
          </p:cNvGraphicFramePr>
          <p:nvPr/>
        </p:nvGraphicFramePr>
        <p:xfrm>
          <a:off x="2790825" y="5050155"/>
          <a:ext cx="1245870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" imgW="673100" imgH="342900" progId="Equation.3">
                  <p:embed/>
                </p:oleObj>
              </mc:Choice>
              <mc:Fallback>
                <p:oleObj name="Equation" r:id="rId1" imgW="673100" imgH="342900" progId="Equation.3">
                  <p:embed/>
                  <p:pic>
                    <p:nvPicPr>
                      <p:cNvPr id="0" name="图片 31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5050155"/>
                        <a:ext cx="1245870" cy="635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</a:t>
            </a:r>
            <a:endParaRPr lang="zh-CN" alt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hlink"/>
                </a:solidFill>
              </a:rPr>
              <a:t>Depth-First Search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chemeClr val="hlink"/>
                </a:solidFill>
              </a:rPr>
              <a:t>DFS</a:t>
            </a:r>
            <a:endParaRPr lang="en-US" altLang="zh-CN" smtClean="0">
              <a:solidFill>
                <a:schemeClr val="hlink"/>
              </a:solidFill>
            </a:endParaRPr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为开始顶点，首先标记</a:t>
            </a:r>
            <a:r>
              <a:rPr lang="en-US" altLang="zh-CN" smtClean="0"/>
              <a:t>v</a:t>
            </a:r>
            <a:endParaRPr lang="en-US" altLang="zh-CN" smtClean="0"/>
          </a:p>
          <a:p>
            <a:pPr lvl="1"/>
            <a:r>
              <a:rPr lang="zh-CN" altLang="en-US" smtClean="0"/>
              <a:t>选择一个与</a:t>
            </a:r>
            <a:r>
              <a:rPr lang="en-US" altLang="zh-CN" smtClean="0"/>
              <a:t>v</a:t>
            </a:r>
            <a:r>
              <a:rPr lang="zh-CN" altLang="en-US" smtClean="0"/>
              <a:t>邻接，且尚未标记的顶点</a:t>
            </a:r>
            <a:r>
              <a:rPr lang="en-US" altLang="zh-CN" smtClean="0"/>
              <a:t>u</a:t>
            </a:r>
            <a:endParaRPr lang="en-US" altLang="zh-CN" smtClean="0"/>
          </a:p>
          <a:p>
            <a:pPr lvl="1"/>
            <a:r>
              <a:rPr lang="zh-CN" altLang="en-US" smtClean="0"/>
              <a:t>像处理</a:t>
            </a:r>
            <a:r>
              <a:rPr lang="en-US" altLang="zh-CN" smtClean="0"/>
              <a:t>v</a:t>
            </a:r>
            <a:r>
              <a:rPr lang="zh-CN" altLang="en-US" smtClean="0"/>
              <a:t>一样对</a:t>
            </a:r>
            <a:r>
              <a:rPr lang="en-US" altLang="zh-CN" smtClean="0"/>
              <a:t>u</a:t>
            </a:r>
            <a:r>
              <a:rPr lang="zh-CN" altLang="en-US" smtClean="0"/>
              <a:t>进行处理</a:t>
            </a:r>
            <a:r>
              <a:rPr lang="en-US" altLang="zh-CN" smtClean="0"/>
              <a:t>——DFS</a:t>
            </a:r>
            <a:r>
              <a:rPr lang="zh-CN" altLang="en-US" smtClean="0"/>
              <a:t>递归调用</a:t>
            </a:r>
            <a:endParaRPr lang="zh-CN" altLang="en-US" smtClean="0"/>
          </a:p>
          <a:p>
            <a:pPr lvl="1"/>
            <a:r>
              <a:rPr lang="zh-CN" altLang="en-US" smtClean="0"/>
              <a:t>对</a:t>
            </a:r>
            <a:r>
              <a:rPr lang="en-US" altLang="zh-CN" smtClean="0"/>
              <a:t>u</a:t>
            </a:r>
            <a:r>
              <a:rPr lang="zh-CN" altLang="en-US" smtClean="0"/>
              <a:t>的处理完毕后，选择另一个与</a:t>
            </a:r>
            <a:r>
              <a:rPr lang="en-US" altLang="zh-CN" smtClean="0"/>
              <a:t>v</a:t>
            </a:r>
            <a:r>
              <a:rPr lang="zh-CN" altLang="en-US" smtClean="0"/>
              <a:t>相邻且未标记的顶点，继续搜索</a:t>
            </a:r>
            <a:endParaRPr lang="zh-CN" altLang="en-US" smtClean="0"/>
          </a:p>
          <a:p>
            <a:pPr lvl="1"/>
            <a:r>
              <a:rPr lang="zh-CN" altLang="en-US" smtClean="0"/>
              <a:t>若不存在，搜索中止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979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67983"/>
            <a:ext cx="374650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实例（无向图）深度优先遍历</a:t>
            </a:r>
            <a:endParaRPr kumimoji="0" lang="zh-CN" altLang="en-US" sz="22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9797" name="Oval 5"/>
          <p:cNvSpPr>
            <a:spLocks noChangeArrowheads="1"/>
          </p:cNvSpPr>
          <p:nvPr/>
        </p:nvSpPr>
        <p:spPr bwMode="auto">
          <a:xfrm flipH="1">
            <a:off x="1257300" y="1555750"/>
            <a:ext cx="287338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798" name="Oval 6"/>
          <p:cNvSpPr>
            <a:spLocks noChangeArrowheads="1"/>
          </p:cNvSpPr>
          <p:nvPr/>
        </p:nvSpPr>
        <p:spPr bwMode="auto">
          <a:xfrm flipH="1">
            <a:off x="1687513" y="11223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799" name="AutoShape 7"/>
          <p:cNvCxnSpPr>
            <a:stCxn id="929798" idx="5"/>
            <a:endCxn id="929797" idx="1"/>
          </p:cNvCxnSpPr>
          <p:nvPr/>
        </p:nvCxnSpPr>
        <p:spPr>
          <a:xfrm flipH="1">
            <a:off x="1503363" y="1382713"/>
            <a:ext cx="227012" cy="1857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9800" name="Oval 8"/>
          <p:cNvSpPr>
            <a:spLocks noChangeArrowheads="1"/>
          </p:cNvSpPr>
          <p:nvPr/>
        </p:nvSpPr>
        <p:spPr bwMode="auto">
          <a:xfrm flipH="1">
            <a:off x="825500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1" name="Oval 9"/>
          <p:cNvSpPr>
            <a:spLocks noChangeArrowheads="1"/>
          </p:cNvSpPr>
          <p:nvPr/>
        </p:nvSpPr>
        <p:spPr bwMode="auto">
          <a:xfrm flipH="1">
            <a:off x="1687513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2" name="Oval 10"/>
          <p:cNvSpPr>
            <a:spLocks noChangeArrowheads="1"/>
          </p:cNvSpPr>
          <p:nvPr/>
        </p:nvSpPr>
        <p:spPr bwMode="auto">
          <a:xfrm flipH="1">
            <a:off x="2120900" y="15557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3" name="Oval 11"/>
          <p:cNvSpPr>
            <a:spLocks noChangeArrowheads="1"/>
          </p:cNvSpPr>
          <p:nvPr/>
        </p:nvSpPr>
        <p:spPr bwMode="auto">
          <a:xfrm flipH="1">
            <a:off x="2552700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4" name="Oval 12"/>
          <p:cNvSpPr>
            <a:spLocks noChangeArrowheads="1"/>
          </p:cNvSpPr>
          <p:nvPr/>
        </p:nvSpPr>
        <p:spPr bwMode="auto">
          <a:xfrm flipH="1">
            <a:off x="2120900" y="24193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05" name="Oval 13"/>
          <p:cNvSpPr>
            <a:spLocks noChangeArrowheads="1"/>
          </p:cNvSpPr>
          <p:nvPr/>
        </p:nvSpPr>
        <p:spPr bwMode="auto">
          <a:xfrm flipH="1">
            <a:off x="1257300" y="24193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806" name="AutoShape 14"/>
          <p:cNvCxnSpPr>
            <a:stCxn id="929797" idx="5"/>
            <a:endCxn id="929800" idx="1"/>
          </p:cNvCxnSpPr>
          <p:nvPr/>
        </p:nvCxnSpPr>
        <p:spPr>
          <a:xfrm flipH="1">
            <a:off x="1071563" y="1830388"/>
            <a:ext cx="228600" cy="1841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07" name="AutoShape 15"/>
          <p:cNvCxnSpPr>
            <a:stCxn id="929798" idx="4"/>
            <a:endCxn id="929801" idx="0"/>
          </p:cNvCxnSpPr>
          <p:nvPr/>
        </p:nvCxnSpPr>
        <p:spPr>
          <a:xfrm>
            <a:off x="1831975" y="1425575"/>
            <a:ext cx="0" cy="5476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08" name="AutoShape 16"/>
          <p:cNvCxnSpPr>
            <a:stCxn id="929800" idx="3"/>
            <a:endCxn id="929805" idx="7"/>
          </p:cNvCxnSpPr>
          <p:nvPr/>
        </p:nvCxnSpPr>
        <p:spPr>
          <a:xfrm>
            <a:off x="1071563" y="22479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09" name="AutoShape 17"/>
          <p:cNvCxnSpPr>
            <a:stCxn id="929797" idx="3"/>
            <a:endCxn id="929801" idx="7"/>
          </p:cNvCxnSpPr>
          <p:nvPr/>
        </p:nvCxnSpPr>
        <p:spPr>
          <a:xfrm>
            <a:off x="1503363" y="1830388"/>
            <a:ext cx="227012" cy="1841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0" name="AutoShape 18"/>
          <p:cNvCxnSpPr>
            <a:stCxn id="929801" idx="5"/>
            <a:endCxn id="929805" idx="1"/>
          </p:cNvCxnSpPr>
          <p:nvPr/>
        </p:nvCxnSpPr>
        <p:spPr>
          <a:xfrm flipH="1">
            <a:off x="1503363" y="2247900"/>
            <a:ext cx="227012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1" name="AutoShape 19"/>
          <p:cNvCxnSpPr>
            <a:stCxn id="929804" idx="6"/>
            <a:endCxn id="929805" idx="2"/>
          </p:cNvCxnSpPr>
          <p:nvPr/>
        </p:nvCxnSpPr>
        <p:spPr>
          <a:xfrm flipH="1">
            <a:off x="1560513" y="2563813"/>
            <a:ext cx="5476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2" name="AutoShape 20"/>
          <p:cNvCxnSpPr>
            <a:stCxn id="929803" idx="5"/>
            <a:endCxn id="929804" idx="1"/>
          </p:cNvCxnSpPr>
          <p:nvPr/>
        </p:nvCxnSpPr>
        <p:spPr>
          <a:xfrm flipH="1">
            <a:off x="2366963" y="22479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3" name="AutoShape 21"/>
          <p:cNvCxnSpPr>
            <a:stCxn id="929803" idx="7"/>
            <a:endCxn id="929802" idx="3"/>
          </p:cNvCxnSpPr>
          <p:nvPr/>
        </p:nvCxnSpPr>
        <p:spPr>
          <a:xfrm flipH="1" flipV="1">
            <a:off x="2366963" y="18161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4" name="AutoShape 22"/>
          <p:cNvCxnSpPr>
            <a:stCxn id="929804" idx="0"/>
            <a:endCxn id="929802" idx="4"/>
          </p:cNvCxnSpPr>
          <p:nvPr/>
        </p:nvCxnSpPr>
        <p:spPr>
          <a:xfrm flipV="1">
            <a:off x="2265363" y="1858963"/>
            <a:ext cx="0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815" name="AutoShape 23"/>
          <p:cNvCxnSpPr>
            <a:stCxn id="929802" idx="7"/>
            <a:endCxn id="929798" idx="3"/>
          </p:cNvCxnSpPr>
          <p:nvPr/>
        </p:nvCxnSpPr>
        <p:spPr>
          <a:xfrm flipH="1" flipV="1">
            <a:off x="1933575" y="1382713"/>
            <a:ext cx="230188" cy="2000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66" name="AutoShape 24"/>
          <p:cNvSpPr/>
          <p:nvPr/>
        </p:nvSpPr>
        <p:spPr>
          <a:xfrm flipV="1">
            <a:off x="539750" y="2852738"/>
            <a:ext cx="25908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818" name="Oval 26"/>
          <p:cNvSpPr>
            <a:spLocks noChangeArrowheads="1"/>
          </p:cNvSpPr>
          <p:nvPr/>
        </p:nvSpPr>
        <p:spPr bwMode="auto">
          <a:xfrm flipH="1">
            <a:off x="4427538" y="11223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819" name="AutoShape 27"/>
          <p:cNvCxnSpPr>
            <a:stCxn id="929818" idx="5"/>
            <a:endCxn id="929896" idx="7"/>
          </p:cNvCxnSpPr>
          <p:nvPr/>
        </p:nvCxnSpPr>
        <p:spPr>
          <a:xfrm flipH="1">
            <a:off x="4241800" y="1382713"/>
            <a:ext cx="228600" cy="2032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929820" name="Oval 28"/>
          <p:cNvSpPr>
            <a:spLocks noChangeArrowheads="1"/>
          </p:cNvSpPr>
          <p:nvPr/>
        </p:nvSpPr>
        <p:spPr bwMode="auto">
          <a:xfrm flipH="1">
            <a:off x="3565525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1" name="Oval 29"/>
          <p:cNvSpPr>
            <a:spLocks noChangeArrowheads="1"/>
          </p:cNvSpPr>
          <p:nvPr/>
        </p:nvSpPr>
        <p:spPr bwMode="auto">
          <a:xfrm flipH="1">
            <a:off x="4427538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2" name="Oval 30"/>
          <p:cNvSpPr>
            <a:spLocks noChangeArrowheads="1"/>
          </p:cNvSpPr>
          <p:nvPr/>
        </p:nvSpPr>
        <p:spPr bwMode="auto">
          <a:xfrm flipH="1">
            <a:off x="4860925" y="15557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3" name="Oval 31"/>
          <p:cNvSpPr>
            <a:spLocks noChangeArrowheads="1"/>
          </p:cNvSpPr>
          <p:nvPr/>
        </p:nvSpPr>
        <p:spPr bwMode="auto">
          <a:xfrm flipH="1">
            <a:off x="5292725" y="19875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4" name="Oval 32"/>
          <p:cNvSpPr>
            <a:spLocks noChangeArrowheads="1"/>
          </p:cNvSpPr>
          <p:nvPr/>
        </p:nvSpPr>
        <p:spPr bwMode="auto">
          <a:xfrm flipH="1">
            <a:off x="4860925" y="24193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825" name="Oval 33"/>
          <p:cNvSpPr>
            <a:spLocks noChangeArrowheads="1"/>
          </p:cNvSpPr>
          <p:nvPr/>
        </p:nvSpPr>
        <p:spPr bwMode="auto">
          <a:xfrm flipH="1">
            <a:off x="3997325" y="2419350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29826" name="AutoShape 34"/>
          <p:cNvCxnSpPr>
            <a:stCxn id="929896" idx="3"/>
            <a:endCxn id="929820" idx="1"/>
          </p:cNvCxnSpPr>
          <p:nvPr/>
        </p:nvCxnSpPr>
        <p:spPr>
          <a:xfrm flipH="1">
            <a:off x="3811588" y="18161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27" name="AutoShape 35"/>
          <p:cNvCxnSpPr>
            <a:stCxn id="929818" idx="4"/>
            <a:endCxn id="929821" idx="0"/>
          </p:cNvCxnSpPr>
          <p:nvPr/>
        </p:nvCxnSpPr>
        <p:spPr>
          <a:xfrm>
            <a:off x="4572000" y="1425575"/>
            <a:ext cx="0" cy="5476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28" name="AutoShape 36"/>
          <p:cNvCxnSpPr>
            <a:stCxn id="929820" idx="3"/>
            <a:endCxn id="929825" idx="7"/>
          </p:cNvCxnSpPr>
          <p:nvPr/>
        </p:nvCxnSpPr>
        <p:spPr>
          <a:xfrm>
            <a:off x="3811588" y="22479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29" name="AutoShape 37"/>
          <p:cNvCxnSpPr>
            <a:stCxn id="929896" idx="5"/>
            <a:endCxn id="929821" idx="7"/>
          </p:cNvCxnSpPr>
          <p:nvPr/>
        </p:nvCxnSpPr>
        <p:spPr>
          <a:xfrm>
            <a:off x="4241800" y="18161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0" name="AutoShape 38"/>
          <p:cNvCxnSpPr>
            <a:stCxn id="929821" idx="5"/>
            <a:endCxn id="929825" idx="1"/>
          </p:cNvCxnSpPr>
          <p:nvPr/>
        </p:nvCxnSpPr>
        <p:spPr>
          <a:xfrm flipH="1">
            <a:off x="4243388" y="2247900"/>
            <a:ext cx="227012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1" name="AutoShape 39"/>
          <p:cNvCxnSpPr>
            <a:stCxn id="929824" idx="6"/>
            <a:endCxn id="929825" idx="2"/>
          </p:cNvCxnSpPr>
          <p:nvPr/>
        </p:nvCxnSpPr>
        <p:spPr>
          <a:xfrm flipH="1">
            <a:off x="4300538" y="2563813"/>
            <a:ext cx="5476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2" name="AutoShape 40"/>
          <p:cNvCxnSpPr>
            <a:stCxn id="929823" idx="5"/>
            <a:endCxn id="929824" idx="1"/>
          </p:cNvCxnSpPr>
          <p:nvPr/>
        </p:nvCxnSpPr>
        <p:spPr>
          <a:xfrm flipH="1">
            <a:off x="5106988" y="22479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3" name="AutoShape 41"/>
          <p:cNvCxnSpPr>
            <a:stCxn id="929823" idx="7"/>
            <a:endCxn id="929822" idx="3"/>
          </p:cNvCxnSpPr>
          <p:nvPr/>
        </p:nvCxnSpPr>
        <p:spPr>
          <a:xfrm flipH="1" flipV="1">
            <a:off x="5106988" y="1816100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4" name="AutoShape 42"/>
          <p:cNvCxnSpPr>
            <a:stCxn id="929824" idx="0"/>
            <a:endCxn id="929822" idx="4"/>
          </p:cNvCxnSpPr>
          <p:nvPr/>
        </p:nvCxnSpPr>
        <p:spPr>
          <a:xfrm flipV="1">
            <a:off x="5005388" y="1858963"/>
            <a:ext cx="0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835" name="AutoShape 43"/>
          <p:cNvCxnSpPr>
            <a:stCxn id="929822" idx="7"/>
            <a:endCxn id="929818" idx="3"/>
          </p:cNvCxnSpPr>
          <p:nvPr/>
        </p:nvCxnSpPr>
        <p:spPr>
          <a:xfrm flipH="1" flipV="1">
            <a:off x="4673600" y="1382713"/>
            <a:ext cx="230188" cy="2000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6185" name="AutoShape 66"/>
          <p:cNvSpPr/>
          <p:nvPr/>
        </p:nvSpPr>
        <p:spPr>
          <a:xfrm flipV="1">
            <a:off x="3276600" y="2852738"/>
            <a:ext cx="2590800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896" name="Oval 104"/>
          <p:cNvSpPr>
            <a:spLocks noChangeArrowheads="1"/>
          </p:cNvSpPr>
          <p:nvPr/>
        </p:nvSpPr>
        <p:spPr bwMode="auto">
          <a:xfrm>
            <a:off x="3997325" y="155733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897" name="Oval 105"/>
          <p:cNvSpPr>
            <a:spLocks noChangeArrowheads="1"/>
          </p:cNvSpPr>
          <p:nvPr/>
        </p:nvSpPr>
        <p:spPr bwMode="auto">
          <a:xfrm>
            <a:off x="5437188" y="2924175"/>
            <a:ext cx="287338" cy="287338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9899" name="AutoShape 107"/>
          <p:cNvCxnSpPr>
            <a:stCxn id="929919" idx="3"/>
            <a:endCxn id="929917" idx="7"/>
          </p:cNvCxnSpPr>
          <p:nvPr/>
        </p:nvCxnSpPr>
        <p:spPr>
          <a:xfrm flipH="1">
            <a:off x="6978650" y="1382713"/>
            <a:ext cx="228600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9902" name="Oval 110"/>
          <p:cNvSpPr>
            <a:spLocks noChangeArrowheads="1"/>
          </p:cNvSpPr>
          <p:nvPr/>
        </p:nvSpPr>
        <p:spPr bwMode="auto">
          <a:xfrm flipH="1">
            <a:off x="7597775" y="15541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903" name="Oval 111"/>
          <p:cNvSpPr>
            <a:spLocks noChangeArrowheads="1"/>
          </p:cNvSpPr>
          <p:nvPr/>
        </p:nvSpPr>
        <p:spPr bwMode="auto">
          <a:xfrm flipH="1">
            <a:off x="8029575" y="19859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904" name="Oval 112"/>
          <p:cNvSpPr>
            <a:spLocks noChangeArrowheads="1"/>
          </p:cNvSpPr>
          <p:nvPr/>
        </p:nvSpPr>
        <p:spPr bwMode="auto">
          <a:xfrm flipH="1">
            <a:off x="7597775" y="24177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9905" name="Oval 113"/>
          <p:cNvSpPr>
            <a:spLocks noChangeArrowheads="1"/>
          </p:cNvSpPr>
          <p:nvPr/>
        </p:nvSpPr>
        <p:spPr bwMode="auto">
          <a:xfrm flipH="1">
            <a:off x="6734175" y="2417763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29906" name="AutoShape 114"/>
          <p:cNvCxnSpPr>
            <a:stCxn id="929917" idx="3"/>
            <a:endCxn id="929923" idx="7"/>
          </p:cNvCxnSpPr>
          <p:nvPr/>
        </p:nvCxnSpPr>
        <p:spPr>
          <a:xfrm flipH="1">
            <a:off x="6545263" y="1828800"/>
            <a:ext cx="231775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07" name="AutoShape 115"/>
          <p:cNvCxnSpPr>
            <a:stCxn id="929919" idx="4"/>
            <a:endCxn id="929921" idx="0"/>
          </p:cNvCxnSpPr>
          <p:nvPr/>
        </p:nvCxnSpPr>
        <p:spPr>
          <a:xfrm>
            <a:off x="7308850" y="1425575"/>
            <a:ext cx="0" cy="5476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08" name="AutoShape 116"/>
          <p:cNvCxnSpPr>
            <a:stCxn id="929923" idx="5"/>
            <a:endCxn id="929905" idx="7"/>
          </p:cNvCxnSpPr>
          <p:nvPr/>
        </p:nvCxnSpPr>
        <p:spPr>
          <a:xfrm>
            <a:off x="6545263" y="2246313"/>
            <a:ext cx="231775" cy="1984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09" name="AutoShape 117"/>
          <p:cNvCxnSpPr>
            <a:stCxn id="929917" idx="5"/>
            <a:endCxn id="929921" idx="1"/>
          </p:cNvCxnSpPr>
          <p:nvPr/>
        </p:nvCxnSpPr>
        <p:spPr>
          <a:xfrm>
            <a:off x="6978650" y="1828800"/>
            <a:ext cx="228600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0" name="AutoShape 118"/>
          <p:cNvCxnSpPr>
            <a:stCxn id="929921" idx="3"/>
            <a:endCxn id="929905" idx="1"/>
          </p:cNvCxnSpPr>
          <p:nvPr/>
        </p:nvCxnSpPr>
        <p:spPr>
          <a:xfrm flipH="1">
            <a:off x="6980238" y="2246313"/>
            <a:ext cx="227012" cy="1984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11" name="AutoShape 119"/>
          <p:cNvCxnSpPr>
            <a:stCxn id="929904" idx="6"/>
            <a:endCxn id="929905" idx="2"/>
          </p:cNvCxnSpPr>
          <p:nvPr/>
        </p:nvCxnSpPr>
        <p:spPr>
          <a:xfrm flipH="1">
            <a:off x="7037388" y="2562225"/>
            <a:ext cx="547687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2" name="AutoShape 120"/>
          <p:cNvCxnSpPr>
            <a:stCxn id="929903" idx="5"/>
            <a:endCxn id="929904" idx="1"/>
          </p:cNvCxnSpPr>
          <p:nvPr/>
        </p:nvCxnSpPr>
        <p:spPr>
          <a:xfrm flipH="1">
            <a:off x="7843838" y="2246313"/>
            <a:ext cx="228600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3" name="AutoShape 121"/>
          <p:cNvCxnSpPr>
            <a:stCxn id="929903" idx="7"/>
            <a:endCxn id="929902" idx="3"/>
          </p:cNvCxnSpPr>
          <p:nvPr/>
        </p:nvCxnSpPr>
        <p:spPr>
          <a:xfrm flipH="1" flipV="1">
            <a:off x="7843838" y="1814513"/>
            <a:ext cx="228600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4" name="AutoShape 122"/>
          <p:cNvCxnSpPr>
            <a:stCxn id="929904" idx="0"/>
            <a:endCxn id="929902" idx="4"/>
          </p:cNvCxnSpPr>
          <p:nvPr/>
        </p:nvCxnSpPr>
        <p:spPr>
          <a:xfrm flipV="1">
            <a:off x="7742238" y="1857375"/>
            <a:ext cx="0" cy="5461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15" name="AutoShape 123"/>
          <p:cNvCxnSpPr>
            <a:stCxn id="929902" idx="7"/>
            <a:endCxn id="929919" idx="5"/>
          </p:cNvCxnSpPr>
          <p:nvPr/>
        </p:nvCxnSpPr>
        <p:spPr>
          <a:xfrm flipH="1" flipV="1">
            <a:off x="7408863" y="1382713"/>
            <a:ext cx="231775" cy="1984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6204" name="AutoShape 124"/>
          <p:cNvSpPr/>
          <p:nvPr/>
        </p:nvSpPr>
        <p:spPr>
          <a:xfrm flipV="1">
            <a:off x="6013450" y="2851150"/>
            <a:ext cx="2448560" cy="4337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917" name="Oval 125"/>
          <p:cNvSpPr>
            <a:spLocks noChangeArrowheads="1"/>
          </p:cNvSpPr>
          <p:nvPr/>
        </p:nvSpPr>
        <p:spPr bwMode="auto">
          <a:xfrm>
            <a:off x="6734175" y="155575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18" name="Oval 126"/>
          <p:cNvSpPr>
            <a:spLocks noChangeArrowheads="1"/>
          </p:cNvSpPr>
          <p:nvPr/>
        </p:nvSpPr>
        <p:spPr bwMode="auto">
          <a:xfrm>
            <a:off x="8174038" y="29225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19" name="Oval 127"/>
          <p:cNvSpPr>
            <a:spLocks noChangeArrowheads="1"/>
          </p:cNvSpPr>
          <p:nvPr/>
        </p:nvSpPr>
        <p:spPr bwMode="auto">
          <a:xfrm>
            <a:off x="7164388" y="112395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20" name="Oval 128"/>
          <p:cNvSpPr>
            <a:spLocks noChangeArrowheads="1"/>
          </p:cNvSpPr>
          <p:nvPr/>
        </p:nvSpPr>
        <p:spPr bwMode="auto">
          <a:xfrm>
            <a:off x="7885113" y="292417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21" name="Oval 129"/>
          <p:cNvSpPr>
            <a:spLocks noChangeArrowheads="1"/>
          </p:cNvSpPr>
          <p:nvPr/>
        </p:nvSpPr>
        <p:spPr bwMode="auto">
          <a:xfrm>
            <a:off x="7164388" y="198755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22" name="Oval 130"/>
          <p:cNvSpPr>
            <a:spLocks noChangeArrowheads="1"/>
          </p:cNvSpPr>
          <p:nvPr/>
        </p:nvSpPr>
        <p:spPr bwMode="auto">
          <a:xfrm>
            <a:off x="7597775" y="292417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23" name="Oval 131"/>
          <p:cNvSpPr>
            <a:spLocks noChangeArrowheads="1"/>
          </p:cNvSpPr>
          <p:nvPr/>
        </p:nvSpPr>
        <p:spPr bwMode="auto">
          <a:xfrm>
            <a:off x="6300788" y="198755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24" name="Oval 132"/>
          <p:cNvSpPr>
            <a:spLocks noChangeArrowheads="1"/>
          </p:cNvSpPr>
          <p:nvPr/>
        </p:nvSpPr>
        <p:spPr bwMode="auto">
          <a:xfrm>
            <a:off x="7308850" y="292417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29926" name="AutoShape 134"/>
          <p:cNvCxnSpPr>
            <a:stCxn id="929944" idx="3"/>
            <a:endCxn id="929942" idx="7"/>
          </p:cNvCxnSpPr>
          <p:nvPr/>
        </p:nvCxnSpPr>
        <p:spPr bwMode="auto">
          <a:xfrm flipH="1">
            <a:off x="1504950" y="42783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9928" name="Oval 136"/>
          <p:cNvSpPr>
            <a:spLocks noChangeArrowheads="1"/>
          </p:cNvSpPr>
          <p:nvPr/>
        </p:nvSpPr>
        <p:spPr bwMode="auto">
          <a:xfrm flipH="1">
            <a:off x="2555875" y="48672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29" name="Oval 137"/>
          <p:cNvSpPr>
            <a:spLocks noChangeArrowheads="1"/>
          </p:cNvSpPr>
          <p:nvPr/>
        </p:nvSpPr>
        <p:spPr bwMode="auto">
          <a:xfrm flipH="1">
            <a:off x="2124075" y="52990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30" name="Oval 138"/>
          <p:cNvSpPr>
            <a:spLocks noChangeArrowheads="1"/>
          </p:cNvSpPr>
          <p:nvPr/>
        </p:nvSpPr>
        <p:spPr bwMode="auto">
          <a:xfrm flipH="1">
            <a:off x="1260475" y="52990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29931" name="AutoShape 139"/>
          <p:cNvCxnSpPr>
            <a:stCxn id="929942" idx="3"/>
            <a:endCxn id="929948" idx="7"/>
          </p:cNvCxnSpPr>
          <p:nvPr/>
        </p:nvCxnSpPr>
        <p:spPr>
          <a:xfrm flipH="1">
            <a:off x="1071563" y="4710113"/>
            <a:ext cx="231775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32" name="AutoShape 140"/>
          <p:cNvCxnSpPr>
            <a:stCxn id="929944" idx="4"/>
            <a:endCxn id="929946" idx="0"/>
          </p:cNvCxnSpPr>
          <p:nvPr/>
        </p:nvCxnSpPr>
        <p:spPr>
          <a:xfrm>
            <a:off x="1835150" y="4321175"/>
            <a:ext cx="0" cy="5334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33" name="AutoShape 141"/>
          <p:cNvCxnSpPr>
            <a:stCxn id="929948" idx="5"/>
            <a:endCxn id="929930" idx="7"/>
          </p:cNvCxnSpPr>
          <p:nvPr/>
        </p:nvCxnSpPr>
        <p:spPr>
          <a:xfrm>
            <a:off x="1071563" y="5127625"/>
            <a:ext cx="231775" cy="1984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34" name="AutoShape 142"/>
          <p:cNvCxnSpPr>
            <a:stCxn id="929942" idx="5"/>
            <a:endCxn id="929946" idx="1"/>
          </p:cNvCxnSpPr>
          <p:nvPr/>
        </p:nvCxnSpPr>
        <p:spPr>
          <a:xfrm>
            <a:off x="1504950" y="4710113"/>
            <a:ext cx="228600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35" name="AutoShape 143"/>
          <p:cNvCxnSpPr>
            <a:stCxn id="929946" idx="3"/>
            <a:endCxn id="929930" idx="1"/>
          </p:cNvCxnSpPr>
          <p:nvPr/>
        </p:nvCxnSpPr>
        <p:spPr>
          <a:xfrm flipH="1">
            <a:off x="1506538" y="5127625"/>
            <a:ext cx="227012" cy="1984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36" name="AutoShape 144"/>
          <p:cNvCxnSpPr>
            <a:stCxn id="929929" idx="6"/>
            <a:endCxn id="929930" idx="2"/>
          </p:cNvCxnSpPr>
          <p:nvPr/>
        </p:nvCxnSpPr>
        <p:spPr>
          <a:xfrm flipH="1">
            <a:off x="1563688" y="5443538"/>
            <a:ext cx="547687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37" name="AutoShape 145"/>
          <p:cNvCxnSpPr>
            <a:stCxn id="929928" idx="5"/>
            <a:endCxn id="929929" idx="1"/>
          </p:cNvCxnSpPr>
          <p:nvPr/>
        </p:nvCxnSpPr>
        <p:spPr>
          <a:xfrm flipH="1">
            <a:off x="2370138" y="5127625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38" name="AutoShape 146"/>
          <p:cNvCxnSpPr>
            <a:stCxn id="929928" idx="7"/>
            <a:endCxn id="929950" idx="5"/>
          </p:cNvCxnSpPr>
          <p:nvPr/>
        </p:nvCxnSpPr>
        <p:spPr>
          <a:xfrm flipH="1" flipV="1">
            <a:off x="2366963" y="4695825"/>
            <a:ext cx="231775" cy="1984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39" name="AutoShape 147"/>
          <p:cNvCxnSpPr>
            <a:stCxn id="929929" idx="0"/>
            <a:endCxn id="929950" idx="4"/>
          </p:cNvCxnSpPr>
          <p:nvPr/>
        </p:nvCxnSpPr>
        <p:spPr>
          <a:xfrm flipH="1" flipV="1">
            <a:off x="2266950" y="4738688"/>
            <a:ext cx="1588" cy="5461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40" name="AutoShape 148"/>
          <p:cNvCxnSpPr>
            <a:stCxn id="929950" idx="1"/>
            <a:endCxn id="929944" idx="5"/>
          </p:cNvCxnSpPr>
          <p:nvPr/>
        </p:nvCxnSpPr>
        <p:spPr>
          <a:xfrm flipH="1" flipV="1">
            <a:off x="1935163" y="4278313"/>
            <a:ext cx="230187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6228" name="AutoShape 149"/>
          <p:cNvSpPr/>
          <p:nvPr/>
        </p:nvSpPr>
        <p:spPr>
          <a:xfrm flipV="1">
            <a:off x="539750" y="5732780"/>
            <a:ext cx="2516505" cy="433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942" name="Oval 150"/>
          <p:cNvSpPr>
            <a:spLocks noChangeArrowheads="1"/>
          </p:cNvSpPr>
          <p:nvPr/>
        </p:nvSpPr>
        <p:spPr bwMode="auto">
          <a:xfrm>
            <a:off x="1260475" y="44370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43" name="Oval 151"/>
          <p:cNvSpPr>
            <a:spLocks noChangeArrowheads="1"/>
          </p:cNvSpPr>
          <p:nvPr/>
        </p:nvSpPr>
        <p:spPr bwMode="auto">
          <a:xfrm>
            <a:off x="2700338" y="580390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44" name="Oval 152"/>
          <p:cNvSpPr>
            <a:spLocks noChangeArrowheads="1"/>
          </p:cNvSpPr>
          <p:nvPr/>
        </p:nvSpPr>
        <p:spPr bwMode="auto">
          <a:xfrm>
            <a:off x="1690688" y="40052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45" name="Oval 153"/>
          <p:cNvSpPr>
            <a:spLocks noChangeArrowheads="1"/>
          </p:cNvSpPr>
          <p:nvPr/>
        </p:nvSpPr>
        <p:spPr bwMode="auto">
          <a:xfrm>
            <a:off x="2411413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46" name="Oval 154"/>
          <p:cNvSpPr>
            <a:spLocks noChangeArrowheads="1"/>
          </p:cNvSpPr>
          <p:nvPr/>
        </p:nvSpPr>
        <p:spPr bwMode="auto">
          <a:xfrm>
            <a:off x="1690688" y="48688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47" name="Oval 155"/>
          <p:cNvSpPr>
            <a:spLocks noChangeArrowheads="1"/>
          </p:cNvSpPr>
          <p:nvPr/>
        </p:nvSpPr>
        <p:spPr bwMode="auto">
          <a:xfrm>
            <a:off x="2124075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48" name="Oval 156"/>
          <p:cNvSpPr>
            <a:spLocks noChangeArrowheads="1"/>
          </p:cNvSpPr>
          <p:nvPr/>
        </p:nvSpPr>
        <p:spPr bwMode="auto">
          <a:xfrm>
            <a:off x="827088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49" name="Oval 157"/>
          <p:cNvSpPr>
            <a:spLocks noChangeArrowheads="1"/>
          </p:cNvSpPr>
          <p:nvPr/>
        </p:nvSpPr>
        <p:spPr bwMode="auto">
          <a:xfrm>
            <a:off x="1835150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50" name="Oval 158"/>
          <p:cNvSpPr>
            <a:spLocks noChangeArrowheads="1"/>
          </p:cNvSpPr>
          <p:nvPr/>
        </p:nvSpPr>
        <p:spPr bwMode="auto">
          <a:xfrm>
            <a:off x="2122488" y="44370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51" name="Oval 159"/>
          <p:cNvSpPr>
            <a:spLocks noChangeArrowheads="1"/>
          </p:cNvSpPr>
          <p:nvPr/>
        </p:nvSpPr>
        <p:spPr bwMode="auto">
          <a:xfrm>
            <a:off x="1546225" y="580548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29956" name="AutoShape 164"/>
          <p:cNvCxnSpPr>
            <a:stCxn id="929973" idx="3"/>
            <a:endCxn id="929971" idx="7"/>
          </p:cNvCxnSpPr>
          <p:nvPr/>
        </p:nvCxnSpPr>
        <p:spPr>
          <a:xfrm flipH="1">
            <a:off x="4243070" y="4251008"/>
            <a:ext cx="22669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9957" name="Oval 165"/>
          <p:cNvSpPr>
            <a:spLocks noChangeArrowheads="1"/>
          </p:cNvSpPr>
          <p:nvPr/>
        </p:nvSpPr>
        <p:spPr bwMode="auto">
          <a:xfrm flipH="1">
            <a:off x="5292725" y="4867275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58" name="Oval 166"/>
          <p:cNvSpPr>
            <a:spLocks noChangeArrowheads="1"/>
          </p:cNvSpPr>
          <p:nvPr/>
        </p:nvSpPr>
        <p:spPr bwMode="auto">
          <a:xfrm flipH="1">
            <a:off x="4860925" y="52990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29960" name="AutoShape 168"/>
          <p:cNvCxnSpPr>
            <a:stCxn id="929971" idx="3"/>
            <a:endCxn id="929977" idx="7"/>
          </p:cNvCxnSpPr>
          <p:nvPr/>
        </p:nvCxnSpPr>
        <p:spPr>
          <a:xfrm flipH="1">
            <a:off x="3808413" y="4710113"/>
            <a:ext cx="231775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61" name="AutoShape 169"/>
          <p:cNvCxnSpPr>
            <a:stCxn id="929973" idx="4"/>
            <a:endCxn id="929975" idx="0"/>
          </p:cNvCxnSpPr>
          <p:nvPr/>
        </p:nvCxnSpPr>
        <p:spPr>
          <a:xfrm>
            <a:off x="4572000" y="4293235"/>
            <a:ext cx="0" cy="5759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62" name="AutoShape 170"/>
          <p:cNvCxnSpPr>
            <a:stCxn id="929977" idx="5"/>
            <a:endCxn id="929981" idx="1"/>
          </p:cNvCxnSpPr>
          <p:nvPr/>
        </p:nvCxnSpPr>
        <p:spPr>
          <a:xfrm>
            <a:off x="3808413" y="5127625"/>
            <a:ext cx="230187" cy="201613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63" name="AutoShape 171"/>
          <p:cNvCxnSpPr>
            <a:stCxn id="929971" idx="5"/>
            <a:endCxn id="929975" idx="1"/>
          </p:cNvCxnSpPr>
          <p:nvPr/>
        </p:nvCxnSpPr>
        <p:spPr>
          <a:xfrm>
            <a:off x="4241800" y="4710113"/>
            <a:ext cx="228600" cy="1730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64" name="AutoShape 172"/>
          <p:cNvCxnSpPr>
            <a:stCxn id="929975" idx="3"/>
            <a:endCxn id="929981" idx="7"/>
          </p:cNvCxnSpPr>
          <p:nvPr/>
        </p:nvCxnSpPr>
        <p:spPr>
          <a:xfrm flipH="1">
            <a:off x="4240213" y="5141913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65" name="AutoShape 173"/>
          <p:cNvCxnSpPr>
            <a:stCxn id="929958" idx="6"/>
            <a:endCxn id="929981" idx="6"/>
          </p:cNvCxnSpPr>
          <p:nvPr/>
        </p:nvCxnSpPr>
        <p:spPr>
          <a:xfrm flipH="1">
            <a:off x="4297363" y="5443538"/>
            <a:ext cx="550862" cy="15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66" name="AutoShape 174"/>
          <p:cNvCxnSpPr>
            <a:stCxn id="929957" idx="5"/>
            <a:endCxn id="929958" idx="1"/>
          </p:cNvCxnSpPr>
          <p:nvPr/>
        </p:nvCxnSpPr>
        <p:spPr>
          <a:xfrm flipH="1">
            <a:off x="5106988" y="5127625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9967" name="AutoShape 175"/>
          <p:cNvCxnSpPr>
            <a:stCxn id="929957" idx="7"/>
            <a:endCxn id="929979" idx="5"/>
          </p:cNvCxnSpPr>
          <p:nvPr/>
        </p:nvCxnSpPr>
        <p:spPr>
          <a:xfrm flipH="1" flipV="1">
            <a:off x="5103813" y="4695825"/>
            <a:ext cx="231775" cy="1984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68" name="AutoShape 176"/>
          <p:cNvCxnSpPr>
            <a:stCxn id="929958" idx="0"/>
            <a:endCxn id="929979" idx="4"/>
          </p:cNvCxnSpPr>
          <p:nvPr/>
        </p:nvCxnSpPr>
        <p:spPr>
          <a:xfrm flipH="1" flipV="1">
            <a:off x="5003800" y="4738688"/>
            <a:ext cx="1588" cy="5461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9969" name="AutoShape 177"/>
          <p:cNvCxnSpPr>
            <a:stCxn id="929979" idx="1"/>
            <a:endCxn id="929973" idx="5"/>
          </p:cNvCxnSpPr>
          <p:nvPr/>
        </p:nvCxnSpPr>
        <p:spPr>
          <a:xfrm flipH="1" flipV="1">
            <a:off x="4673600" y="4251008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6253" name="AutoShape 178"/>
          <p:cNvSpPr/>
          <p:nvPr/>
        </p:nvSpPr>
        <p:spPr>
          <a:xfrm flipV="1">
            <a:off x="3276600" y="5732780"/>
            <a:ext cx="2502535" cy="433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29971" name="Oval 179"/>
          <p:cNvSpPr>
            <a:spLocks noChangeArrowheads="1"/>
          </p:cNvSpPr>
          <p:nvPr/>
        </p:nvSpPr>
        <p:spPr bwMode="auto">
          <a:xfrm>
            <a:off x="3997325" y="44370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72" name="Oval 180"/>
          <p:cNvSpPr>
            <a:spLocks noChangeArrowheads="1"/>
          </p:cNvSpPr>
          <p:nvPr/>
        </p:nvSpPr>
        <p:spPr bwMode="auto">
          <a:xfrm>
            <a:off x="5437188" y="580390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73" name="Oval 181"/>
          <p:cNvSpPr>
            <a:spLocks noChangeArrowheads="1"/>
          </p:cNvSpPr>
          <p:nvPr/>
        </p:nvSpPr>
        <p:spPr bwMode="auto">
          <a:xfrm>
            <a:off x="4427538" y="40052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74" name="Oval 182"/>
          <p:cNvSpPr>
            <a:spLocks noChangeArrowheads="1"/>
          </p:cNvSpPr>
          <p:nvPr/>
        </p:nvSpPr>
        <p:spPr bwMode="auto">
          <a:xfrm>
            <a:off x="5148263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75" name="Oval 183"/>
          <p:cNvSpPr>
            <a:spLocks noChangeArrowheads="1"/>
          </p:cNvSpPr>
          <p:nvPr/>
        </p:nvSpPr>
        <p:spPr bwMode="auto">
          <a:xfrm>
            <a:off x="4427538" y="48688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76" name="Oval 184"/>
          <p:cNvSpPr>
            <a:spLocks noChangeArrowheads="1"/>
          </p:cNvSpPr>
          <p:nvPr/>
        </p:nvSpPr>
        <p:spPr bwMode="auto">
          <a:xfrm>
            <a:off x="4860925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77" name="Oval 185"/>
          <p:cNvSpPr>
            <a:spLocks noChangeArrowheads="1"/>
          </p:cNvSpPr>
          <p:nvPr/>
        </p:nvSpPr>
        <p:spPr bwMode="auto">
          <a:xfrm>
            <a:off x="3563938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78" name="Oval 186"/>
          <p:cNvSpPr>
            <a:spLocks noChangeArrowheads="1"/>
          </p:cNvSpPr>
          <p:nvPr/>
        </p:nvSpPr>
        <p:spPr bwMode="auto">
          <a:xfrm>
            <a:off x="4572000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79" name="Oval 187"/>
          <p:cNvSpPr>
            <a:spLocks noChangeArrowheads="1"/>
          </p:cNvSpPr>
          <p:nvPr/>
        </p:nvSpPr>
        <p:spPr bwMode="auto">
          <a:xfrm>
            <a:off x="4859338" y="44370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80" name="Oval 188"/>
          <p:cNvSpPr>
            <a:spLocks noChangeArrowheads="1"/>
          </p:cNvSpPr>
          <p:nvPr/>
        </p:nvSpPr>
        <p:spPr bwMode="auto">
          <a:xfrm>
            <a:off x="4283075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9981" name="Oval 189"/>
          <p:cNvSpPr>
            <a:spLocks noChangeArrowheads="1"/>
          </p:cNvSpPr>
          <p:nvPr/>
        </p:nvSpPr>
        <p:spPr bwMode="auto">
          <a:xfrm>
            <a:off x="3995738" y="53006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9982" name="Oval 190"/>
          <p:cNvSpPr>
            <a:spLocks noChangeArrowheads="1"/>
          </p:cNvSpPr>
          <p:nvPr/>
        </p:nvSpPr>
        <p:spPr bwMode="auto">
          <a:xfrm>
            <a:off x="3995738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30010" name="AutoShape 218"/>
          <p:cNvCxnSpPr>
            <a:stCxn id="930026" idx="3"/>
            <a:endCxn id="930024" idx="7"/>
          </p:cNvCxnSpPr>
          <p:nvPr/>
        </p:nvCxnSpPr>
        <p:spPr>
          <a:xfrm flipH="1">
            <a:off x="6978650" y="4278313"/>
            <a:ext cx="228600" cy="17303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30011" name="Oval 219"/>
          <p:cNvSpPr>
            <a:spLocks noChangeArrowheads="1"/>
          </p:cNvSpPr>
          <p:nvPr/>
        </p:nvSpPr>
        <p:spPr bwMode="auto">
          <a:xfrm flipH="1">
            <a:off x="8029575" y="4867275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12" name="Oval 220"/>
          <p:cNvSpPr>
            <a:spLocks noChangeArrowheads="1"/>
          </p:cNvSpPr>
          <p:nvPr/>
        </p:nvSpPr>
        <p:spPr bwMode="auto">
          <a:xfrm flipH="1">
            <a:off x="7597775" y="529907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30013" name="AutoShape 221"/>
          <p:cNvCxnSpPr>
            <a:stCxn id="930024" idx="3"/>
            <a:endCxn id="930030" idx="7"/>
          </p:cNvCxnSpPr>
          <p:nvPr/>
        </p:nvCxnSpPr>
        <p:spPr>
          <a:xfrm flipH="1">
            <a:off x="6545263" y="4710113"/>
            <a:ext cx="231775" cy="1730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14" name="AutoShape 222"/>
          <p:cNvCxnSpPr>
            <a:stCxn id="930026" idx="4"/>
            <a:endCxn id="930028" idx="0"/>
          </p:cNvCxnSpPr>
          <p:nvPr/>
        </p:nvCxnSpPr>
        <p:spPr>
          <a:xfrm>
            <a:off x="7308850" y="4321175"/>
            <a:ext cx="0" cy="519113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5" name="AutoShape 223"/>
          <p:cNvCxnSpPr>
            <a:stCxn id="930030" idx="5"/>
            <a:endCxn id="930034" idx="1"/>
          </p:cNvCxnSpPr>
          <p:nvPr/>
        </p:nvCxnSpPr>
        <p:spPr>
          <a:xfrm>
            <a:off x="6545263" y="5141913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6" name="AutoShape 224"/>
          <p:cNvCxnSpPr>
            <a:stCxn id="930024" idx="5"/>
            <a:endCxn id="930028" idx="1"/>
          </p:cNvCxnSpPr>
          <p:nvPr/>
        </p:nvCxnSpPr>
        <p:spPr>
          <a:xfrm>
            <a:off x="6978650" y="4710113"/>
            <a:ext cx="228600" cy="17303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17" name="AutoShape 225"/>
          <p:cNvCxnSpPr>
            <a:stCxn id="930028" idx="3"/>
            <a:endCxn id="930034" idx="7"/>
          </p:cNvCxnSpPr>
          <p:nvPr/>
        </p:nvCxnSpPr>
        <p:spPr>
          <a:xfrm flipH="1">
            <a:off x="6977063" y="5141913"/>
            <a:ext cx="230187" cy="187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8" name="AutoShape 226"/>
          <p:cNvCxnSpPr>
            <a:stCxn id="930012" idx="6"/>
            <a:endCxn id="930034" idx="6"/>
          </p:cNvCxnSpPr>
          <p:nvPr/>
        </p:nvCxnSpPr>
        <p:spPr>
          <a:xfrm flipH="1">
            <a:off x="7034213" y="5443538"/>
            <a:ext cx="550862" cy="15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9" name="AutoShape 227"/>
          <p:cNvCxnSpPr>
            <a:stCxn id="930011" idx="5"/>
            <a:endCxn id="930012" idx="1"/>
          </p:cNvCxnSpPr>
          <p:nvPr/>
        </p:nvCxnSpPr>
        <p:spPr>
          <a:xfrm flipH="1">
            <a:off x="7843838" y="5127625"/>
            <a:ext cx="228600" cy="1984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20" name="AutoShape 228"/>
          <p:cNvCxnSpPr>
            <a:stCxn id="930011" idx="7"/>
            <a:endCxn id="930032" idx="5"/>
          </p:cNvCxnSpPr>
          <p:nvPr/>
        </p:nvCxnSpPr>
        <p:spPr>
          <a:xfrm flipH="1" flipV="1">
            <a:off x="7840663" y="4695825"/>
            <a:ext cx="231775" cy="1984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21" name="AutoShape 229"/>
          <p:cNvCxnSpPr>
            <a:stCxn id="930012" idx="0"/>
            <a:endCxn id="930032" idx="4"/>
          </p:cNvCxnSpPr>
          <p:nvPr/>
        </p:nvCxnSpPr>
        <p:spPr>
          <a:xfrm flipH="1" flipV="1">
            <a:off x="7740650" y="4738688"/>
            <a:ext cx="1588" cy="5461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22" name="AutoShape 230"/>
          <p:cNvCxnSpPr>
            <a:stCxn id="930032" idx="1"/>
            <a:endCxn id="930026" idx="5"/>
          </p:cNvCxnSpPr>
          <p:nvPr/>
        </p:nvCxnSpPr>
        <p:spPr>
          <a:xfrm flipH="1" flipV="1">
            <a:off x="7408863" y="4278313"/>
            <a:ext cx="230187" cy="18732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6280" name="AutoShape 231"/>
          <p:cNvSpPr/>
          <p:nvPr/>
        </p:nvSpPr>
        <p:spPr>
          <a:xfrm flipV="1">
            <a:off x="6013450" y="5732780"/>
            <a:ext cx="2508885" cy="433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0024" name="Oval 232"/>
          <p:cNvSpPr>
            <a:spLocks noChangeArrowheads="1"/>
          </p:cNvSpPr>
          <p:nvPr/>
        </p:nvSpPr>
        <p:spPr bwMode="auto">
          <a:xfrm>
            <a:off x="6734175" y="44370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5" name="Oval 233"/>
          <p:cNvSpPr>
            <a:spLocks noChangeArrowheads="1"/>
          </p:cNvSpPr>
          <p:nvPr/>
        </p:nvSpPr>
        <p:spPr bwMode="auto">
          <a:xfrm>
            <a:off x="8174038" y="580390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6" name="Oval 234"/>
          <p:cNvSpPr>
            <a:spLocks noChangeArrowheads="1"/>
          </p:cNvSpPr>
          <p:nvPr/>
        </p:nvSpPr>
        <p:spPr bwMode="auto">
          <a:xfrm>
            <a:off x="7164388" y="40052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7" name="Oval 235"/>
          <p:cNvSpPr>
            <a:spLocks noChangeArrowheads="1"/>
          </p:cNvSpPr>
          <p:nvPr/>
        </p:nvSpPr>
        <p:spPr bwMode="auto">
          <a:xfrm>
            <a:off x="7885113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8" name="Oval 236"/>
          <p:cNvSpPr>
            <a:spLocks noChangeArrowheads="1"/>
          </p:cNvSpPr>
          <p:nvPr/>
        </p:nvSpPr>
        <p:spPr bwMode="auto">
          <a:xfrm>
            <a:off x="7164388" y="48688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9" name="Oval 237"/>
          <p:cNvSpPr>
            <a:spLocks noChangeArrowheads="1"/>
          </p:cNvSpPr>
          <p:nvPr/>
        </p:nvSpPr>
        <p:spPr bwMode="auto">
          <a:xfrm>
            <a:off x="7597775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30" name="Oval 238"/>
          <p:cNvSpPr>
            <a:spLocks noChangeArrowheads="1"/>
          </p:cNvSpPr>
          <p:nvPr/>
        </p:nvSpPr>
        <p:spPr bwMode="auto">
          <a:xfrm>
            <a:off x="6300788" y="48688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1" name="Oval 239"/>
          <p:cNvSpPr>
            <a:spLocks noChangeArrowheads="1"/>
          </p:cNvSpPr>
          <p:nvPr/>
        </p:nvSpPr>
        <p:spPr bwMode="auto">
          <a:xfrm>
            <a:off x="7308850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32" name="Oval 240"/>
          <p:cNvSpPr>
            <a:spLocks noChangeArrowheads="1"/>
          </p:cNvSpPr>
          <p:nvPr/>
        </p:nvSpPr>
        <p:spPr bwMode="auto">
          <a:xfrm>
            <a:off x="7596188" y="44370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33" name="Oval 241"/>
          <p:cNvSpPr>
            <a:spLocks noChangeArrowheads="1"/>
          </p:cNvSpPr>
          <p:nvPr/>
        </p:nvSpPr>
        <p:spPr bwMode="auto">
          <a:xfrm>
            <a:off x="7019925" y="5805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34" name="Oval 242"/>
          <p:cNvSpPr>
            <a:spLocks noChangeArrowheads="1"/>
          </p:cNvSpPr>
          <p:nvPr/>
        </p:nvSpPr>
        <p:spPr bwMode="auto">
          <a:xfrm>
            <a:off x="6732588" y="53006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5" name="Oval 243"/>
          <p:cNvSpPr>
            <a:spLocks noChangeArrowheads="1"/>
          </p:cNvSpPr>
          <p:nvPr/>
        </p:nvSpPr>
        <p:spPr bwMode="auto">
          <a:xfrm>
            <a:off x="6732588" y="580548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36" name="AutoShape 244"/>
          <p:cNvSpPr/>
          <p:nvPr/>
        </p:nvSpPr>
        <p:spPr>
          <a:xfrm>
            <a:off x="6200141" y="867887"/>
            <a:ext cx="488949" cy="574039"/>
          </a:xfrm>
          <a:prstGeom prst="callout1">
            <a:avLst>
              <a:gd name="adj1" fmla="val 19514"/>
              <a:gd name="adj2" fmla="val 115000"/>
              <a:gd name="adj3" fmla="val 103899"/>
              <a:gd name="adj4" fmla="val 179091"/>
            </a:avLst>
          </a:prstGeom>
          <a:noFill/>
          <a:ln w="15875" cap="flat" cmpd="sng">
            <a:solidFill>
              <a:srgbClr val="808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square" lIns="0" tIns="0" rIns="0" bIns="144000" anchor="ctr" anchorCtr="1">
            <a:spAutoFit/>
          </a:bodyPr>
          <a:p>
            <a:pPr algn="r">
              <a:spcBef>
                <a:spcPct val="0"/>
              </a:spcBef>
            </a:pP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tree</a:t>
            </a:r>
            <a:b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edges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0037" name="AutoShape 245"/>
          <p:cNvSpPr/>
          <p:nvPr/>
        </p:nvSpPr>
        <p:spPr>
          <a:xfrm>
            <a:off x="582930" y="3862230"/>
            <a:ext cx="488949" cy="574039"/>
          </a:xfrm>
          <a:prstGeom prst="callout1">
            <a:avLst>
              <a:gd name="adj1" fmla="val 46432"/>
              <a:gd name="adj2" fmla="val 95714"/>
              <a:gd name="adj3" fmla="val 162804"/>
              <a:gd name="adj4" fmla="val 120130"/>
            </a:avLst>
          </a:prstGeom>
          <a:noFill/>
          <a:ln w="15875" cap="flat" cmpd="sng">
            <a:solidFill>
              <a:srgbClr val="808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square" lIns="0" tIns="0" rIns="0" bIns="144000" anchor="ctr" anchorCtr="1">
            <a:spAutoFit/>
          </a:bodyPr>
          <a:p>
            <a:pPr algn="l">
              <a:spcBef>
                <a:spcPct val="0"/>
              </a:spcBef>
            </a:pP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cross</a:t>
            </a:r>
            <a:b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edge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0038" name="AutoShape 246"/>
          <p:cNvSpPr/>
          <p:nvPr/>
        </p:nvSpPr>
        <p:spPr>
          <a:xfrm>
            <a:off x="5580381" y="5285264"/>
            <a:ext cx="488949" cy="574039"/>
          </a:xfrm>
          <a:prstGeom prst="callout1">
            <a:avLst>
              <a:gd name="adj1" fmla="val 47981"/>
              <a:gd name="adj2" fmla="val -6363"/>
              <a:gd name="adj3" fmla="val -15293"/>
              <a:gd name="adj4" fmla="val -74545"/>
            </a:avLst>
          </a:prstGeom>
          <a:noFill/>
          <a:ln w="15875" cap="flat" cmpd="sng">
            <a:solidFill>
              <a:srgbClr val="808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square" lIns="0" tIns="0" rIns="0" bIns="144000" anchor="ctr" anchorCtr="1">
            <a:spAutoFit/>
          </a:bodyPr>
          <a:p>
            <a:pPr algn="r">
              <a:spcBef>
                <a:spcPct val="0"/>
              </a:spcBef>
            </a:pP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cross</a:t>
            </a:r>
            <a:b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edge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30039" name="AutoShape 247"/>
          <p:cNvSpPr/>
          <p:nvPr/>
        </p:nvSpPr>
        <p:spPr>
          <a:xfrm>
            <a:off x="3219451" y="1275557"/>
            <a:ext cx="488949" cy="358774"/>
          </a:xfrm>
          <a:prstGeom prst="callout1">
            <a:avLst>
              <a:gd name="adj1" fmla="val 30639"/>
              <a:gd name="adj2" fmla="val 115000"/>
              <a:gd name="adj3" fmla="val 78296"/>
              <a:gd name="adj4" fmla="val 161565"/>
            </a:avLst>
          </a:prstGeom>
          <a:noFill/>
          <a:ln w="15875" cap="flat" cmpd="sng">
            <a:solidFill>
              <a:srgbClr val="808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none" lIns="0" tIns="0" rIns="0" bIns="144000" anchor="ctr" anchorCtr="1">
            <a:spAutoFit/>
          </a:bodyPr>
          <a:p>
            <a:pPr algn="r">
              <a:spcBef>
                <a:spcPct val="0"/>
              </a:spcBef>
            </a:pPr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start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Oval 132"/>
          <p:cNvSpPr>
            <a:spLocks noChangeArrowheads="1"/>
          </p:cNvSpPr>
          <p:nvPr/>
        </p:nvSpPr>
        <p:spPr bwMode="auto">
          <a:xfrm>
            <a:off x="7019925" y="292290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Oval 137"/>
          <p:cNvSpPr>
            <a:spLocks noChangeArrowheads="1"/>
          </p:cNvSpPr>
          <p:nvPr/>
        </p:nvSpPr>
        <p:spPr bwMode="auto">
          <a:xfrm flipH="1">
            <a:off x="1544320" y="5805805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Oval 158"/>
          <p:cNvSpPr>
            <a:spLocks noChangeArrowheads="1"/>
          </p:cNvSpPr>
          <p:nvPr/>
        </p:nvSpPr>
        <p:spPr bwMode="auto">
          <a:xfrm>
            <a:off x="1215708" y="580358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Oval 136"/>
          <p:cNvSpPr>
            <a:spLocks noChangeArrowheads="1"/>
          </p:cNvSpPr>
          <p:nvPr/>
        </p:nvSpPr>
        <p:spPr bwMode="auto">
          <a:xfrm flipH="1">
            <a:off x="928370" y="5802630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Oval 188"/>
          <p:cNvSpPr>
            <a:spLocks noChangeArrowheads="1"/>
          </p:cNvSpPr>
          <p:nvPr/>
        </p:nvSpPr>
        <p:spPr bwMode="auto">
          <a:xfrm>
            <a:off x="3708400" y="580675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Oval 188"/>
          <p:cNvSpPr>
            <a:spLocks noChangeArrowheads="1"/>
          </p:cNvSpPr>
          <p:nvPr/>
        </p:nvSpPr>
        <p:spPr bwMode="auto">
          <a:xfrm>
            <a:off x="4410075" y="59324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929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29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929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929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929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899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299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000"/>
                                        <p:tgtEl>
                                          <p:spTgt spid="929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92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000"/>
                                        <p:tgtEl>
                                          <p:spTgt spid="929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92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929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936"/>
                  </p:tgtEl>
                </p:cond>
              </p:nextCondLst>
            </p:seq>
          </p:childTnLst>
        </p:cTn>
      </p:par>
    </p:tnLst>
    <p:bldLst>
      <p:bldP spid="929951" grpId="0" bldLvl="0" animBg="1"/>
      <p:bldP spid="5" grpId="0" animBg="1"/>
      <p:bldP spid="4" grpId="0" animBg="1"/>
      <p:bldP spid="2" grpId="0" animBg="1"/>
      <p:bldP spid="6" grpId="0" bldLvl="0" animBg="1"/>
      <p:bldP spid="93003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979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367983"/>
            <a:ext cx="374650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实例（无向图）</a:t>
            </a:r>
            <a:r>
              <a:rPr lang="zh-CN" altLang="en-US" sz="2200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深度优先遍历</a:t>
            </a:r>
            <a:endParaRPr kumimoji="0" lang="zh-CN" altLang="en-US" sz="22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30010" name="AutoShape 218"/>
          <p:cNvCxnSpPr>
            <a:stCxn id="930026" idx="3"/>
            <a:endCxn id="930024" idx="7"/>
          </p:cNvCxnSpPr>
          <p:nvPr/>
        </p:nvCxnSpPr>
        <p:spPr>
          <a:xfrm flipH="1">
            <a:off x="1507490" y="1122363"/>
            <a:ext cx="22669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30011" name="Oval 219"/>
          <p:cNvSpPr>
            <a:spLocks noChangeArrowheads="1"/>
          </p:cNvSpPr>
          <p:nvPr/>
        </p:nvSpPr>
        <p:spPr bwMode="auto">
          <a:xfrm flipH="1">
            <a:off x="2557145" y="1738630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12" name="Oval 220"/>
          <p:cNvSpPr>
            <a:spLocks noChangeArrowheads="1"/>
          </p:cNvSpPr>
          <p:nvPr/>
        </p:nvSpPr>
        <p:spPr bwMode="auto">
          <a:xfrm flipH="1">
            <a:off x="2125345" y="2170430"/>
            <a:ext cx="287338" cy="288925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30013" name="AutoShape 221"/>
          <p:cNvCxnSpPr>
            <a:stCxn id="930024" idx="3"/>
            <a:endCxn id="930030" idx="7"/>
          </p:cNvCxnSpPr>
          <p:nvPr/>
        </p:nvCxnSpPr>
        <p:spPr>
          <a:xfrm flipH="1">
            <a:off x="1074103" y="1554163"/>
            <a:ext cx="22923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14" name="AutoShape 222"/>
          <p:cNvCxnSpPr>
            <a:stCxn id="930026" idx="4"/>
            <a:endCxn id="930028" idx="0"/>
          </p:cNvCxnSpPr>
          <p:nvPr/>
        </p:nvCxnSpPr>
        <p:spPr>
          <a:xfrm>
            <a:off x="1836420" y="1164590"/>
            <a:ext cx="0" cy="5759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5" name="AutoShape 223"/>
          <p:cNvCxnSpPr>
            <a:stCxn id="930030" idx="5"/>
            <a:endCxn id="930034" idx="1"/>
          </p:cNvCxnSpPr>
          <p:nvPr/>
        </p:nvCxnSpPr>
        <p:spPr>
          <a:xfrm>
            <a:off x="1074103" y="1985963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6" name="AutoShape 224"/>
          <p:cNvCxnSpPr>
            <a:stCxn id="930024" idx="5"/>
            <a:endCxn id="930028" idx="1"/>
          </p:cNvCxnSpPr>
          <p:nvPr/>
        </p:nvCxnSpPr>
        <p:spPr>
          <a:xfrm>
            <a:off x="1507490" y="1554163"/>
            <a:ext cx="22669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17" name="AutoShape 225"/>
          <p:cNvCxnSpPr>
            <a:stCxn id="930028" idx="3"/>
            <a:endCxn id="930034" idx="7"/>
          </p:cNvCxnSpPr>
          <p:nvPr/>
        </p:nvCxnSpPr>
        <p:spPr>
          <a:xfrm flipH="1">
            <a:off x="1506220" y="1985963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8" name="AutoShape 226"/>
          <p:cNvCxnSpPr>
            <a:stCxn id="930012" idx="6"/>
            <a:endCxn id="930034" idx="6"/>
          </p:cNvCxnSpPr>
          <p:nvPr/>
        </p:nvCxnSpPr>
        <p:spPr>
          <a:xfrm flipH="1">
            <a:off x="1548130" y="2314893"/>
            <a:ext cx="577215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19" name="AutoShape 227"/>
          <p:cNvCxnSpPr>
            <a:stCxn id="930011" idx="5"/>
            <a:endCxn id="930012" idx="1"/>
          </p:cNvCxnSpPr>
          <p:nvPr/>
        </p:nvCxnSpPr>
        <p:spPr>
          <a:xfrm flipH="1">
            <a:off x="2370773" y="1985010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30020" name="AutoShape 228"/>
          <p:cNvCxnSpPr>
            <a:stCxn id="930011" idx="7"/>
            <a:endCxn id="930032" idx="5"/>
          </p:cNvCxnSpPr>
          <p:nvPr/>
        </p:nvCxnSpPr>
        <p:spPr>
          <a:xfrm flipH="1" flipV="1">
            <a:off x="2369503" y="1554163"/>
            <a:ext cx="229235" cy="22669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21" name="AutoShape 229"/>
          <p:cNvCxnSpPr>
            <a:stCxn id="930012" idx="0"/>
            <a:endCxn id="930032" idx="4"/>
          </p:cNvCxnSpPr>
          <p:nvPr/>
        </p:nvCxnSpPr>
        <p:spPr>
          <a:xfrm flipH="1" flipV="1">
            <a:off x="2267903" y="1596073"/>
            <a:ext cx="635" cy="57404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0022" name="AutoShape 230"/>
          <p:cNvCxnSpPr>
            <a:stCxn id="930032" idx="1"/>
            <a:endCxn id="930026" idx="5"/>
          </p:cNvCxnSpPr>
          <p:nvPr/>
        </p:nvCxnSpPr>
        <p:spPr>
          <a:xfrm flipH="1" flipV="1">
            <a:off x="1938020" y="1122363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6280" name="AutoShape 231"/>
          <p:cNvSpPr/>
          <p:nvPr/>
        </p:nvSpPr>
        <p:spPr>
          <a:xfrm flipV="1">
            <a:off x="541020" y="2604135"/>
            <a:ext cx="2508885" cy="433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30024" name="Oval 232"/>
          <p:cNvSpPr>
            <a:spLocks noChangeArrowheads="1"/>
          </p:cNvSpPr>
          <p:nvPr/>
        </p:nvSpPr>
        <p:spPr bwMode="auto">
          <a:xfrm>
            <a:off x="1261745" y="130841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5" name="Oval 233"/>
          <p:cNvSpPr>
            <a:spLocks noChangeArrowheads="1"/>
          </p:cNvSpPr>
          <p:nvPr/>
        </p:nvSpPr>
        <p:spPr bwMode="auto">
          <a:xfrm>
            <a:off x="2701608" y="267525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6" name="Oval 234"/>
          <p:cNvSpPr>
            <a:spLocks noChangeArrowheads="1"/>
          </p:cNvSpPr>
          <p:nvPr/>
        </p:nvSpPr>
        <p:spPr bwMode="auto">
          <a:xfrm>
            <a:off x="1691958" y="87661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7" name="Oval 235"/>
          <p:cNvSpPr>
            <a:spLocks noChangeArrowheads="1"/>
          </p:cNvSpPr>
          <p:nvPr/>
        </p:nvSpPr>
        <p:spPr bwMode="auto">
          <a:xfrm>
            <a:off x="2412683" y="267684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8" name="Oval 236"/>
          <p:cNvSpPr>
            <a:spLocks noChangeArrowheads="1"/>
          </p:cNvSpPr>
          <p:nvPr/>
        </p:nvSpPr>
        <p:spPr bwMode="auto">
          <a:xfrm>
            <a:off x="1691958" y="174021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29" name="Oval 237"/>
          <p:cNvSpPr>
            <a:spLocks noChangeArrowheads="1"/>
          </p:cNvSpPr>
          <p:nvPr/>
        </p:nvSpPr>
        <p:spPr bwMode="auto">
          <a:xfrm>
            <a:off x="2125345" y="267684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30" name="Oval 238"/>
          <p:cNvSpPr>
            <a:spLocks noChangeArrowheads="1"/>
          </p:cNvSpPr>
          <p:nvPr/>
        </p:nvSpPr>
        <p:spPr bwMode="auto">
          <a:xfrm>
            <a:off x="828358" y="174021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1" name="Oval 239"/>
          <p:cNvSpPr>
            <a:spLocks noChangeArrowheads="1"/>
          </p:cNvSpPr>
          <p:nvPr/>
        </p:nvSpPr>
        <p:spPr bwMode="auto">
          <a:xfrm>
            <a:off x="1836420" y="267684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32" name="Oval 240"/>
          <p:cNvSpPr>
            <a:spLocks noChangeArrowheads="1"/>
          </p:cNvSpPr>
          <p:nvPr/>
        </p:nvSpPr>
        <p:spPr bwMode="auto">
          <a:xfrm>
            <a:off x="2123758" y="130841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33" name="Oval 241"/>
          <p:cNvSpPr>
            <a:spLocks noChangeArrowheads="1"/>
          </p:cNvSpPr>
          <p:nvPr/>
        </p:nvSpPr>
        <p:spPr bwMode="auto">
          <a:xfrm>
            <a:off x="1547495" y="267684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0034" name="Oval 242"/>
          <p:cNvSpPr>
            <a:spLocks noChangeArrowheads="1"/>
          </p:cNvSpPr>
          <p:nvPr/>
        </p:nvSpPr>
        <p:spPr bwMode="auto">
          <a:xfrm>
            <a:off x="1260158" y="217201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0035" name="Oval 243"/>
          <p:cNvSpPr>
            <a:spLocks noChangeArrowheads="1"/>
          </p:cNvSpPr>
          <p:nvPr/>
        </p:nvSpPr>
        <p:spPr bwMode="auto">
          <a:xfrm>
            <a:off x="1260158" y="267684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lstStyle/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8" name="AutoShape 218"/>
          <p:cNvCxnSpPr>
            <a:stCxn id="24" idx="3"/>
            <a:endCxn id="22" idx="7"/>
          </p:cNvCxnSpPr>
          <p:nvPr/>
        </p:nvCxnSpPr>
        <p:spPr>
          <a:xfrm flipH="1">
            <a:off x="4387850" y="1124268"/>
            <a:ext cx="22669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" name="Oval 219"/>
          <p:cNvSpPr>
            <a:spLocks noChangeArrowheads="1"/>
          </p:cNvSpPr>
          <p:nvPr/>
        </p:nvSpPr>
        <p:spPr bwMode="auto">
          <a:xfrm flipH="1">
            <a:off x="5437505" y="1740535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Oval 220"/>
          <p:cNvSpPr>
            <a:spLocks noChangeArrowheads="1"/>
          </p:cNvSpPr>
          <p:nvPr/>
        </p:nvSpPr>
        <p:spPr bwMode="auto">
          <a:xfrm flipH="1">
            <a:off x="5005705" y="2172335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1" name="AutoShape 221"/>
          <p:cNvCxnSpPr>
            <a:stCxn id="22" idx="3"/>
            <a:endCxn id="28" idx="7"/>
          </p:cNvCxnSpPr>
          <p:nvPr/>
        </p:nvCxnSpPr>
        <p:spPr>
          <a:xfrm flipH="1">
            <a:off x="3954463" y="1556068"/>
            <a:ext cx="22923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2" name="AutoShape 222"/>
          <p:cNvCxnSpPr>
            <a:stCxn id="24" idx="4"/>
            <a:endCxn id="26" idx="0"/>
          </p:cNvCxnSpPr>
          <p:nvPr/>
        </p:nvCxnSpPr>
        <p:spPr>
          <a:xfrm>
            <a:off x="4716780" y="1166495"/>
            <a:ext cx="0" cy="5759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" name="AutoShape 223"/>
          <p:cNvCxnSpPr>
            <a:stCxn id="28" idx="5"/>
            <a:endCxn id="32" idx="1"/>
          </p:cNvCxnSpPr>
          <p:nvPr/>
        </p:nvCxnSpPr>
        <p:spPr>
          <a:xfrm>
            <a:off x="3954463" y="1987868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" name="AutoShape 224"/>
          <p:cNvCxnSpPr>
            <a:stCxn id="22" idx="5"/>
            <a:endCxn id="26" idx="1"/>
          </p:cNvCxnSpPr>
          <p:nvPr/>
        </p:nvCxnSpPr>
        <p:spPr>
          <a:xfrm>
            <a:off x="4387850" y="1556068"/>
            <a:ext cx="22669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5" name="AutoShape 225"/>
          <p:cNvCxnSpPr>
            <a:stCxn id="26" idx="3"/>
            <a:endCxn id="32" idx="7"/>
          </p:cNvCxnSpPr>
          <p:nvPr/>
        </p:nvCxnSpPr>
        <p:spPr>
          <a:xfrm flipH="1">
            <a:off x="4386580" y="1987868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" name="AutoShape 226"/>
          <p:cNvCxnSpPr>
            <a:stCxn id="10" idx="6"/>
            <a:endCxn id="32" idx="6"/>
          </p:cNvCxnSpPr>
          <p:nvPr/>
        </p:nvCxnSpPr>
        <p:spPr>
          <a:xfrm flipH="1">
            <a:off x="4428490" y="2316798"/>
            <a:ext cx="577215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" name="AutoShape 227"/>
          <p:cNvCxnSpPr>
            <a:stCxn id="9" idx="5"/>
            <a:endCxn id="10" idx="1"/>
          </p:cNvCxnSpPr>
          <p:nvPr/>
        </p:nvCxnSpPr>
        <p:spPr>
          <a:xfrm flipH="1">
            <a:off x="5251133" y="1986915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8" name="AutoShape 228"/>
          <p:cNvCxnSpPr>
            <a:stCxn id="9" idx="7"/>
            <a:endCxn id="30" idx="5"/>
          </p:cNvCxnSpPr>
          <p:nvPr/>
        </p:nvCxnSpPr>
        <p:spPr>
          <a:xfrm flipH="1" flipV="1">
            <a:off x="5249863" y="1556068"/>
            <a:ext cx="229235" cy="22669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" name="AutoShape 229"/>
          <p:cNvCxnSpPr>
            <a:stCxn id="10" idx="0"/>
            <a:endCxn id="30" idx="4"/>
          </p:cNvCxnSpPr>
          <p:nvPr/>
        </p:nvCxnSpPr>
        <p:spPr>
          <a:xfrm flipH="1" flipV="1">
            <a:off x="5148263" y="1597978"/>
            <a:ext cx="635" cy="57404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" name="AutoShape 230"/>
          <p:cNvCxnSpPr>
            <a:stCxn id="30" idx="1"/>
            <a:endCxn id="24" idx="5"/>
          </p:cNvCxnSpPr>
          <p:nvPr/>
        </p:nvCxnSpPr>
        <p:spPr>
          <a:xfrm flipH="1" flipV="1">
            <a:off x="4818380" y="1124268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21" name="AutoShape 231"/>
          <p:cNvSpPr/>
          <p:nvPr/>
        </p:nvSpPr>
        <p:spPr>
          <a:xfrm flipV="1">
            <a:off x="3421380" y="2606040"/>
            <a:ext cx="2508885" cy="433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22" name="Oval 232"/>
          <p:cNvSpPr>
            <a:spLocks noChangeArrowheads="1"/>
          </p:cNvSpPr>
          <p:nvPr/>
        </p:nvSpPr>
        <p:spPr bwMode="auto">
          <a:xfrm>
            <a:off x="4142105" y="131032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Oval 233"/>
          <p:cNvSpPr>
            <a:spLocks noChangeArrowheads="1"/>
          </p:cNvSpPr>
          <p:nvPr/>
        </p:nvSpPr>
        <p:spPr bwMode="auto">
          <a:xfrm>
            <a:off x="5581968" y="267716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" name="Oval 234"/>
          <p:cNvSpPr>
            <a:spLocks noChangeArrowheads="1"/>
          </p:cNvSpPr>
          <p:nvPr/>
        </p:nvSpPr>
        <p:spPr bwMode="auto">
          <a:xfrm>
            <a:off x="4572318" y="87852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Oval 235"/>
          <p:cNvSpPr>
            <a:spLocks noChangeArrowheads="1"/>
          </p:cNvSpPr>
          <p:nvPr/>
        </p:nvSpPr>
        <p:spPr bwMode="auto">
          <a:xfrm>
            <a:off x="5293043" y="267874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" name="Oval 236"/>
          <p:cNvSpPr>
            <a:spLocks noChangeArrowheads="1"/>
          </p:cNvSpPr>
          <p:nvPr/>
        </p:nvSpPr>
        <p:spPr bwMode="auto">
          <a:xfrm>
            <a:off x="4572318" y="174212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Oval 237"/>
          <p:cNvSpPr>
            <a:spLocks noChangeArrowheads="1"/>
          </p:cNvSpPr>
          <p:nvPr/>
        </p:nvSpPr>
        <p:spPr bwMode="auto">
          <a:xfrm>
            <a:off x="5005705" y="267874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" name="Oval 238"/>
          <p:cNvSpPr>
            <a:spLocks noChangeArrowheads="1"/>
          </p:cNvSpPr>
          <p:nvPr/>
        </p:nvSpPr>
        <p:spPr bwMode="auto">
          <a:xfrm>
            <a:off x="3708718" y="174212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Oval 239"/>
          <p:cNvSpPr>
            <a:spLocks noChangeArrowheads="1"/>
          </p:cNvSpPr>
          <p:nvPr/>
        </p:nvSpPr>
        <p:spPr bwMode="auto">
          <a:xfrm>
            <a:off x="4716780" y="267874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0" name="Oval 240"/>
          <p:cNvSpPr>
            <a:spLocks noChangeArrowheads="1"/>
          </p:cNvSpPr>
          <p:nvPr/>
        </p:nvSpPr>
        <p:spPr bwMode="auto">
          <a:xfrm>
            <a:off x="5004118" y="131032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1" name="Oval 241"/>
          <p:cNvSpPr>
            <a:spLocks noChangeArrowheads="1"/>
          </p:cNvSpPr>
          <p:nvPr/>
        </p:nvSpPr>
        <p:spPr bwMode="auto">
          <a:xfrm>
            <a:off x="4427855" y="267874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" name="Oval 242"/>
          <p:cNvSpPr>
            <a:spLocks noChangeArrowheads="1"/>
          </p:cNvSpPr>
          <p:nvPr/>
        </p:nvSpPr>
        <p:spPr bwMode="auto">
          <a:xfrm>
            <a:off x="4140518" y="217392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AutoShape 218"/>
          <p:cNvCxnSpPr>
            <a:stCxn id="50" idx="3"/>
            <a:endCxn id="48" idx="7"/>
          </p:cNvCxnSpPr>
          <p:nvPr/>
        </p:nvCxnSpPr>
        <p:spPr>
          <a:xfrm flipH="1">
            <a:off x="7153275" y="1082993"/>
            <a:ext cx="22669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" name="Oval 219"/>
          <p:cNvSpPr>
            <a:spLocks noChangeArrowheads="1"/>
          </p:cNvSpPr>
          <p:nvPr/>
        </p:nvSpPr>
        <p:spPr bwMode="auto">
          <a:xfrm flipH="1">
            <a:off x="8202930" y="1699260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" name="Oval 220"/>
          <p:cNvSpPr>
            <a:spLocks noChangeArrowheads="1"/>
          </p:cNvSpPr>
          <p:nvPr/>
        </p:nvSpPr>
        <p:spPr bwMode="auto">
          <a:xfrm flipH="1">
            <a:off x="7771130" y="2131060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7" name="AutoShape 221"/>
          <p:cNvCxnSpPr>
            <a:stCxn id="48" idx="3"/>
            <a:endCxn id="54" idx="7"/>
          </p:cNvCxnSpPr>
          <p:nvPr/>
        </p:nvCxnSpPr>
        <p:spPr>
          <a:xfrm flipH="1">
            <a:off x="6719888" y="1514793"/>
            <a:ext cx="22923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38" name="AutoShape 222"/>
          <p:cNvCxnSpPr>
            <a:stCxn id="50" idx="4"/>
            <a:endCxn id="52" idx="0"/>
          </p:cNvCxnSpPr>
          <p:nvPr/>
        </p:nvCxnSpPr>
        <p:spPr>
          <a:xfrm>
            <a:off x="7482205" y="1125220"/>
            <a:ext cx="0" cy="5759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AutoShape 223"/>
          <p:cNvCxnSpPr>
            <a:stCxn id="54" idx="5"/>
            <a:endCxn id="58" idx="1"/>
          </p:cNvCxnSpPr>
          <p:nvPr/>
        </p:nvCxnSpPr>
        <p:spPr>
          <a:xfrm>
            <a:off x="6719888" y="1946593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" name="AutoShape 224"/>
          <p:cNvCxnSpPr>
            <a:stCxn id="48" idx="5"/>
            <a:endCxn id="52" idx="1"/>
          </p:cNvCxnSpPr>
          <p:nvPr/>
        </p:nvCxnSpPr>
        <p:spPr>
          <a:xfrm>
            <a:off x="7153275" y="1514793"/>
            <a:ext cx="22669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41" name="AutoShape 225"/>
          <p:cNvCxnSpPr>
            <a:stCxn id="52" idx="3"/>
            <a:endCxn id="58" idx="7"/>
          </p:cNvCxnSpPr>
          <p:nvPr/>
        </p:nvCxnSpPr>
        <p:spPr>
          <a:xfrm flipH="1">
            <a:off x="7152005" y="1946593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AutoShape 226"/>
          <p:cNvCxnSpPr>
            <a:stCxn id="36" idx="6"/>
            <a:endCxn id="58" idx="6"/>
          </p:cNvCxnSpPr>
          <p:nvPr/>
        </p:nvCxnSpPr>
        <p:spPr>
          <a:xfrm flipH="1">
            <a:off x="7193915" y="2275523"/>
            <a:ext cx="577215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AutoShape 227"/>
          <p:cNvCxnSpPr>
            <a:stCxn id="35" idx="5"/>
            <a:endCxn id="36" idx="1"/>
          </p:cNvCxnSpPr>
          <p:nvPr/>
        </p:nvCxnSpPr>
        <p:spPr>
          <a:xfrm flipH="1">
            <a:off x="8016558" y="1945640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44" name="AutoShape 228"/>
          <p:cNvCxnSpPr>
            <a:stCxn id="35" idx="7"/>
            <a:endCxn id="56" idx="5"/>
          </p:cNvCxnSpPr>
          <p:nvPr/>
        </p:nvCxnSpPr>
        <p:spPr>
          <a:xfrm flipH="1" flipV="1">
            <a:off x="8015288" y="1514793"/>
            <a:ext cx="229235" cy="22669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AutoShape 229"/>
          <p:cNvCxnSpPr>
            <a:stCxn id="36" idx="0"/>
            <a:endCxn id="56" idx="4"/>
          </p:cNvCxnSpPr>
          <p:nvPr/>
        </p:nvCxnSpPr>
        <p:spPr>
          <a:xfrm flipH="1" flipV="1">
            <a:off x="7913688" y="1556703"/>
            <a:ext cx="635" cy="57404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AutoShape 230"/>
          <p:cNvCxnSpPr>
            <a:stCxn id="56" idx="1"/>
            <a:endCxn id="50" idx="5"/>
          </p:cNvCxnSpPr>
          <p:nvPr/>
        </p:nvCxnSpPr>
        <p:spPr>
          <a:xfrm flipH="1" flipV="1">
            <a:off x="7583805" y="1082993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47" name="AutoShape 231"/>
          <p:cNvSpPr/>
          <p:nvPr/>
        </p:nvSpPr>
        <p:spPr>
          <a:xfrm flipV="1">
            <a:off x="6186805" y="2564765"/>
            <a:ext cx="2508885" cy="433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48" name="Oval 232"/>
          <p:cNvSpPr>
            <a:spLocks noChangeArrowheads="1"/>
          </p:cNvSpPr>
          <p:nvPr/>
        </p:nvSpPr>
        <p:spPr bwMode="auto">
          <a:xfrm>
            <a:off x="6907530" y="126904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9" name="Oval 233"/>
          <p:cNvSpPr>
            <a:spLocks noChangeArrowheads="1"/>
          </p:cNvSpPr>
          <p:nvPr/>
        </p:nvSpPr>
        <p:spPr bwMode="auto">
          <a:xfrm>
            <a:off x="8347393" y="263588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0" name="Oval 234"/>
          <p:cNvSpPr>
            <a:spLocks noChangeArrowheads="1"/>
          </p:cNvSpPr>
          <p:nvPr/>
        </p:nvSpPr>
        <p:spPr bwMode="auto">
          <a:xfrm>
            <a:off x="7337743" y="83724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1" name="Oval 235"/>
          <p:cNvSpPr>
            <a:spLocks noChangeArrowheads="1"/>
          </p:cNvSpPr>
          <p:nvPr/>
        </p:nvSpPr>
        <p:spPr bwMode="auto">
          <a:xfrm>
            <a:off x="8058468" y="263747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2" name="Oval 236"/>
          <p:cNvSpPr>
            <a:spLocks noChangeArrowheads="1"/>
          </p:cNvSpPr>
          <p:nvPr/>
        </p:nvSpPr>
        <p:spPr bwMode="auto">
          <a:xfrm>
            <a:off x="7337743" y="170084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3" name="Oval 237"/>
          <p:cNvSpPr>
            <a:spLocks noChangeArrowheads="1"/>
          </p:cNvSpPr>
          <p:nvPr/>
        </p:nvSpPr>
        <p:spPr bwMode="auto">
          <a:xfrm>
            <a:off x="7771130" y="263747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4" name="Oval 238"/>
          <p:cNvSpPr>
            <a:spLocks noChangeArrowheads="1"/>
          </p:cNvSpPr>
          <p:nvPr/>
        </p:nvSpPr>
        <p:spPr bwMode="auto">
          <a:xfrm>
            <a:off x="6474143" y="170084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Oval 239"/>
          <p:cNvSpPr>
            <a:spLocks noChangeArrowheads="1"/>
          </p:cNvSpPr>
          <p:nvPr/>
        </p:nvSpPr>
        <p:spPr bwMode="auto">
          <a:xfrm>
            <a:off x="7482205" y="263747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6" name="Oval 240"/>
          <p:cNvSpPr>
            <a:spLocks noChangeArrowheads="1"/>
          </p:cNvSpPr>
          <p:nvPr/>
        </p:nvSpPr>
        <p:spPr bwMode="auto">
          <a:xfrm>
            <a:off x="7769543" y="126904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8" name="Oval 242"/>
          <p:cNvSpPr>
            <a:spLocks noChangeArrowheads="1"/>
          </p:cNvSpPr>
          <p:nvPr/>
        </p:nvSpPr>
        <p:spPr bwMode="auto">
          <a:xfrm>
            <a:off x="6905943" y="213264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59" name="AutoShape 218"/>
          <p:cNvCxnSpPr>
            <a:stCxn id="75" idx="3"/>
            <a:endCxn id="73" idx="7"/>
          </p:cNvCxnSpPr>
          <p:nvPr/>
        </p:nvCxnSpPr>
        <p:spPr>
          <a:xfrm flipH="1">
            <a:off x="1507490" y="3880803"/>
            <a:ext cx="22669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0" name="Oval 219"/>
          <p:cNvSpPr>
            <a:spLocks noChangeArrowheads="1"/>
          </p:cNvSpPr>
          <p:nvPr/>
        </p:nvSpPr>
        <p:spPr bwMode="auto">
          <a:xfrm flipH="1">
            <a:off x="2557145" y="4497070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" name="Oval 220"/>
          <p:cNvSpPr>
            <a:spLocks noChangeArrowheads="1"/>
          </p:cNvSpPr>
          <p:nvPr/>
        </p:nvSpPr>
        <p:spPr bwMode="auto">
          <a:xfrm flipH="1">
            <a:off x="2125345" y="4928870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2" name="AutoShape 221"/>
          <p:cNvCxnSpPr>
            <a:stCxn id="73" idx="3"/>
            <a:endCxn id="79" idx="7"/>
          </p:cNvCxnSpPr>
          <p:nvPr/>
        </p:nvCxnSpPr>
        <p:spPr>
          <a:xfrm flipH="1">
            <a:off x="1074103" y="4312603"/>
            <a:ext cx="22923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63" name="AutoShape 222"/>
          <p:cNvCxnSpPr>
            <a:stCxn id="75" idx="4"/>
            <a:endCxn id="77" idx="0"/>
          </p:cNvCxnSpPr>
          <p:nvPr/>
        </p:nvCxnSpPr>
        <p:spPr>
          <a:xfrm>
            <a:off x="1836420" y="3923030"/>
            <a:ext cx="0" cy="5759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" name="AutoShape 223"/>
          <p:cNvCxnSpPr>
            <a:stCxn id="79" idx="5"/>
            <a:endCxn id="83" idx="1"/>
          </p:cNvCxnSpPr>
          <p:nvPr/>
        </p:nvCxnSpPr>
        <p:spPr>
          <a:xfrm>
            <a:off x="1074103" y="4744403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" name="AutoShape 224"/>
          <p:cNvCxnSpPr>
            <a:stCxn id="73" idx="5"/>
            <a:endCxn id="77" idx="1"/>
          </p:cNvCxnSpPr>
          <p:nvPr/>
        </p:nvCxnSpPr>
        <p:spPr>
          <a:xfrm>
            <a:off x="1507490" y="4312603"/>
            <a:ext cx="22669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66" name="AutoShape 225"/>
          <p:cNvCxnSpPr>
            <a:stCxn id="77" idx="3"/>
            <a:endCxn id="83" idx="7"/>
          </p:cNvCxnSpPr>
          <p:nvPr/>
        </p:nvCxnSpPr>
        <p:spPr>
          <a:xfrm flipH="1">
            <a:off x="1506220" y="4744403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" name="AutoShape 226"/>
          <p:cNvCxnSpPr>
            <a:stCxn id="61" idx="6"/>
            <a:endCxn id="83" idx="6"/>
          </p:cNvCxnSpPr>
          <p:nvPr/>
        </p:nvCxnSpPr>
        <p:spPr>
          <a:xfrm flipH="1">
            <a:off x="1548130" y="5073333"/>
            <a:ext cx="577215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8" name="AutoShape 227"/>
          <p:cNvCxnSpPr>
            <a:stCxn id="60" idx="5"/>
            <a:endCxn id="61" idx="1"/>
          </p:cNvCxnSpPr>
          <p:nvPr/>
        </p:nvCxnSpPr>
        <p:spPr>
          <a:xfrm flipH="1">
            <a:off x="2370773" y="4743450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69" name="AutoShape 228"/>
          <p:cNvCxnSpPr>
            <a:stCxn id="60" idx="7"/>
            <a:endCxn id="81" idx="5"/>
          </p:cNvCxnSpPr>
          <p:nvPr/>
        </p:nvCxnSpPr>
        <p:spPr>
          <a:xfrm flipH="1" flipV="1">
            <a:off x="2369503" y="4312603"/>
            <a:ext cx="229235" cy="22669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0" name="AutoShape 229"/>
          <p:cNvCxnSpPr>
            <a:stCxn id="61" idx="0"/>
            <a:endCxn id="81" idx="4"/>
          </p:cNvCxnSpPr>
          <p:nvPr/>
        </p:nvCxnSpPr>
        <p:spPr>
          <a:xfrm flipH="1" flipV="1">
            <a:off x="2267903" y="4354513"/>
            <a:ext cx="635" cy="57404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" name="AutoShape 230"/>
          <p:cNvCxnSpPr>
            <a:stCxn id="81" idx="1"/>
            <a:endCxn id="75" idx="5"/>
          </p:cNvCxnSpPr>
          <p:nvPr/>
        </p:nvCxnSpPr>
        <p:spPr>
          <a:xfrm flipH="1" flipV="1">
            <a:off x="1938020" y="3880803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72" name="AutoShape 231"/>
          <p:cNvSpPr/>
          <p:nvPr/>
        </p:nvSpPr>
        <p:spPr>
          <a:xfrm flipV="1">
            <a:off x="541020" y="5362575"/>
            <a:ext cx="2508885" cy="433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73" name="Oval 232"/>
          <p:cNvSpPr>
            <a:spLocks noChangeArrowheads="1"/>
          </p:cNvSpPr>
          <p:nvPr/>
        </p:nvSpPr>
        <p:spPr bwMode="auto">
          <a:xfrm>
            <a:off x="1261745" y="406685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4" name="Oval 233"/>
          <p:cNvSpPr>
            <a:spLocks noChangeArrowheads="1"/>
          </p:cNvSpPr>
          <p:nvPr/>
        </p:nvSpPr>
        <p:spPr bwMode="auto">
          <a:xfrm>
            <a:off x="2701608" y="543369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5" name="Oval 234"/>
          <p:cNvSpPr>
            <a:spLocks noChangeArrowheads="1"/>
          </p:cNvSpPr>
          <p:nvPr/>
        </p:nvSpPr>
        <p:spPr bwMode="auto">
          <a:xfrm>
            <a:off x="1691958" y="363505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6" name="Oval 235"/>
          <p:cNvSpPr>
            <a:spLocks noChangeArrowheads="1"/>
          </p:cNvSpPr>
          <p:nvPr/>
        </p:nvSpPr>
        <p:spPr bwMode="auto">
          <a:xfrm>
            <a:off x="2412683" y="543528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7" name="Oval 236"/>
          <p:cNvSpPr>
            <a:spLocks noChangeArrowheads="1"/>
          </p:cNvSpPr>
          <p:nvPr/>
        </p:nvSpPr>
        <p:spPr bwMode="auto">
          <a:xfrm>
            <a:off x="1691958" y="449865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8" name="Oval 237"/>
          <p:cNvSpPr>
            <a:spLocks noChangeArrowheads="1"/>
          </p:cNvSpPr>
          <p:nvPr/>
        </p:nvSpPr>
        <p:spPr bwMode="auto">
          <a:xfrm>
            <a:off x="2125345" y="543528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9" name="Oval 238"/>
          <p:cNvSpPr>
            <a:spLocks noChangeArrowheads="1"/>
          </p:cNvSpPr>
          <p:nvPr/>
        </p:nvSpPr>
        <p:spPr bwMode="auto">
          <a:xfrm>
            <a:off x="828358" y="449865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Oval 240"/>
          <p:cNvSpPr>
            <a:spLocks noChangeArrowheads="1"/>
          </p:cNvSpPr>
          <p:nvPr/>
        </p:nvSpPr>
        <p:spPr bwMode="auto">
          <a:xfrm>
            <a:off x="2123758" y="406685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3" name="Oval 242"/>
          <p:cNvSpPr>
            <a:spLocks noChangeArrowheads="1"/>
          </p:cNvSpPr>
          <p:nvPr/>
        </p:nvSpPr>
        <p:spPr bwMode="auto">
          <a:xfrm>
            <a:off x="1260158" y="493045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84" name="AutoShape 218"/>
          <p:cNvCxnSpPr>
            <a:stCxn id="100" idx="3"/>
            <a:endCxn id="98" idx="7"/>
          </p:cNvCxnSpPr>
          <p:nvPr/>
        </p:nvCxnSpPr>
        <p:spPr>
          <a:xfrm flipH="1">
            <a:off x="4429760" y="3882708"/>
            <a:ext cx="22669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5" name="Oval 219"/>
          <p:cNvSpPr>
            <a:spLocks noChangeArrowheads="1"/>
          </p:cNvSpPr>
          <p:nvPr/>
        </p:nvSpPr>
        <p:spPr bwMode="auto">
          <a:xfrm flipH="1">
            <a:off x="5479415" y="4498975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6" name="Oval 220"/>
          <p:cNvSpPr>
            <a:spLocks noChangeArrowheads="1"/>
          </p:cNvSpPr>
          <p:nvPr/>
        </p:nvSpPr>
        <p:spPr bwMode="auto">
          <a:xfrm flipH="1">
            <a:off x="5047615" y="4930775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87" name="AutoShape 221"/>
          <p:cNvCxnSpPr>
            <a:stCxn id="98" idx="3"/>
            <a:endCxn id="104" idx="7"/>
          </p:cNvCxnSpPr>
          <p:nvPr/>
        </p:nvCxnSpPr>
        <p:spPr>
          <a:xfrm flipH="1">
            <a:off x="3996373" y="4314508"/>
            <a:ext cx="22923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88" name="AutoShape 222"/>
          <p:cNvCxnSpPr>
            <a:stCxn id="100" idx="4"/>
            <a:endCxn id="102" idx="0"/>
          </p:cNvCxnSpPr>
          <p:nvPr/>
        </p:nvCxnSpPr>
        <p:spPr>
          <a:xfrm>
            <a:off x="4758690" y="3924935"/>
            <a:ext cx="0" cy="5759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" name="AutoShape 223"/>
          <p:cNvCxnSpPr>
            <a:stCxn id="104" idx="5"/>
            <a:endCxn id="106" idx="1"/>
          </p:cNvCxnSpPr>
          <p:nvPr/>
        </p:nvCxnSpPr>
        <p:spPr>
          <a:xfrm>
            <a:off x="3996373" y="4746308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0" name="AutoShape 224"/>
          <p:cNvCxnSpPr>
            <a:stCxn id="98" idx="5"/>
            <a:endCxn id="102" idx="1"/>
          </p:cNvCxnSpPr>
          <p:nvPr/>
        </p:nvCxnSpPr>
        <p:spPr>
          <a:xfrm>
            <a:off x="4429760" y="4314508"/>
            <a:ext cx="22669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1" name="AutoShape 225"/>
          <p:cNvCxnSpPr>
            <a:stCxn id="102" idx="3"/>
            <a:endCxn id="106" idx="7"/>
          </p:cNvCxnSpPr>
          <p:nvPr/>
        </p:nvCxnSpPr>
        <p:spPr>
          <a:xfrm flipH="1">
            <a:off x="4428490" y="4746308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" name="AutoShape 226"/>
          <p:cNvCxnSpPr>
            <a:stCxn id="86" idx="6"/>
            <a:endCxn id="106" idx="6"/>
          </p:cNvCxnSpPr>
          <p:nvPr/>
        </p:nvCxnSpPr>
        <p:spPr>
          <a:xfrm flipH="1">
            <a:off x="4470400" y="5075238"/>
            <a:ext cx="577215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" name="AutoShape 227"/>
          <p:cNvCxnSpPr>
            <a:stCxn id="85" idx="5"/>
            <a:endCxn id="86" idx="1"/>
          </p:cNvCxnSpPr>
          <p:nvPr/>
        </p:nvCxnSpPr>
        <p:spPr>
          <a:xfrm flipH="1">
            <a:off x="5293043" y="4745355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4" name="AutoShape 228"/>
          <p:cNvCxnSpPr>
            <a:stCxn id="85" idx="7"/>
            <a:endCxn id="105" idx="5"/>
          </p:cNvCxnSpPr>
          <p:nvPr/>
        </p:nvCxnSpPr>
        <p:spPr>
          <a:xfrm flipH="1" flipV="1">
            <a:off x="5291773" y="4314508"/>
            <a:ext cx="229235" cy="22669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5" name="AutoShape 229"/>
          <p:cNvCxnSpPr>
            <a:stCxn id="86" idx="0"/>
            <a:endCxn id="105" idx="4"/>
          </p:cNvCxnSpPr>
          <p:nvPr/>
        </p:nvCxnSpPr>
        <p:spPr>
          <a:xfrm flipH="1" flipV="1">
            <a:off x="5190173" y="4356418"/>
            <a:ext cx="635" cy="57404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6" name="AutoShape 230"/>
          <p:cNvCxnSpPr>
            <a:stCxn id="105" idx="1"/>
            <a:endCxn id="100" idx="5"/>
          </p:cNvCxnSpPr>
          <p:nvPr/>
        </p:nvCxnSpPr>
        <p:spPr>
          <a:xfrm flipH="1" flipV="1">
            <a:off x="4860290" y="3882708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97" name="AutoShape 231"/>
          <p:cNvSpPr/>
          <p:nvPr/>
        </p:nvSpPr>
        <p:spPr>
          <a:xfrm flipV="1">
            <a:off x="3463290" y="5364480"/>
            <a:ext cx="2508885" cy="433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8" name="Oval 232"/>
          <p:cNvSpPr>
            <a:spLocks noChangeArrowheads="1"/>
          </p:cNvSpPr>
          <p:nvPr/>
        </p:nvSpPr>
        <p:spPr bwMode="auto">
          <a:xfrm>
            <a:off x="4184015" y="40687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9" name="Oval 233"/>
          <p:cNvSpPr>
            <a:spLocks noChangeArrowheads="1"/>
          </p:cNvSpPr>
          <p:nvPr/>
        </p:nvSpPr>
        <p:spPr bwMode="auto">
          <a:xfrm>
            <a:off x="5623878" y="543560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0" name="Oval 234"/>
          <p:cNvSpPr>
            <a:spLocks noChangeArrowheads="1"/>
          </p:cNvSpPr>
          <p:nvPr/>
        </p:nvSpPr>
        <p:spPr bwMode="auto">
          <a:xfrm>
            <a:off x="4614228" y="36369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1" name="Oval 235"/>
          <p:cNvSpPr>
            <a:spLocks noChangeArrowheads="1"/>
          </p:cNvSpPr>
          <p:nvPr/>
        </p:nvSpPr>
        <p:spPr bwMode="auto">
          <a:xfrm>
            <a:off x="5334953" y="5437188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2" name="Oval 236"/>
          <p:cNvSpPr>
            <a:spLocks noChangeArrowheads="1"/>
          </p:cNvSpPr>
          <p:nvPr/>
        </p:nvSpPr>
        <p:spPr bwMode="auto">
          <a:xfrm>
            <a:off x="4614228" y="45005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" name="Oval 238"/>
          <p:cNvSpPr>
            <a:spLocks noChangeArrowheads="1"/>
          </p:cNvSpPr>
          <p:nvPr/>
        </p:nvSpPr>
        <p:spPr bwMode="auto">
          <a:xfrm>
            <a:off x="3750628" y="45005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Oval 240"/>
          <p:cNvSpPr>
            <a:spLocks noChangeArrowheads="1"/>
          </p:cNvSpPr>
          <p:nvPr/>
        </p:nvSpPr>
        <p:spPr bwMode="auto">
          <a:xfrm>
            <a:off x="5046028" y="40687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" name="Oval 242"/>
          <p:cNvSpPr>
            <a:spLocks noChangeArrowheads="1"/>
          </p:cNvSpPr>
          <p:nvPr/>
        </p:nvSpPr>
        <p:spPr bwMode="auto">
          <a:xfrm>
            <a:off x="4182428" y="493236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07" name="AutoShape 218"/>
          <p:cNvCxnSpPr>
            <a:stCxn id="123" idx="3"/>
            <a:endCxn id="121" idx="7"/>
          </p:cNvCxnSpPr>
          <p:nvPr/>
        </p:nvCxnSpPr>
        <p:spPr>
          <a:xfrm flipH="1">
            <a:off x="7298055" y="3838258"/>
            <a:ext cx="22669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8" name="Oval 219"/>
          <p:cNvSpPr>
            <a:spLocks noChangeArrowheads="1"/>
          </p:cNvSpPr>
          <p:nvPr/>
        </p:nvSpPr>
        <p:spPr bwMode="auto">
          <a:xfrm flipH="1">
            <a:off x="8347710" y="4454525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9" name="Oval 220"/>
          <p:cNvSpPr>
            <a:spLocks noChangeArrowheads="1"/>
          </p:cNvSpPr>
          <p:nvPr/>
        </p:nvSpPr>
        <p:spPr bwMode="auto">
          <a:xfrm flipH="1">
            <a:off x="7915910" y="4886325"/>
            <a:ext cx="287338" cy="288925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10" name="AutoShape 221"/>
          <p:cNvCxnSpPr>
            <a:stCxn id="121" idx="3"/>
            <a:endCxn id="126" idx="7"/>
          </p:cNvCxnSpPr>
          <p:nvPr/>
        </p:nvCxnSpPr>
        <p:spPr>
          <a:xfrm flipH="1">
            <a:off x="6864668" y="4270058"/>
            <a:ext cx="22923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11" name="AutoShape 222"/>
          <p:cNvCxnSpPr>
            <a:stCxn id="123" idx="4"/>
            <a:endCxn id="125" idx="0"/>
          </p:cNvCxnSpPr>
          <p:nvPr/>
        </p:nvCxnSpPr>
        <p:spPr>
          <a:xfrm>
            <a:off x="7626985" y="3880485"/>
            <a:ext cx="0" cy="5759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2" name="AutoShape 223"/>
          <p:cNvCxnSpPr>
            <a:stCxn id="126" idx="5"/>
            <a:endCxn id="128" idx="1"/>
          </p:cNvCxnSpPr>
          <p:nvPr/>
        </p:nvCxnSpPr>
        <p:spPr>
          <a:xfrm>
            <a:off x="6864668" y="4701858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3" name="AutoShape 224"/>
          <p:cNvCxnSpPr>
            <a:stCxn id="121" idx="5"/>
            <a:endCxn id="125" idx="1"/>
          </p:cNvCxnSpPr>
          <p:nvPr/>
        </p:nvCxnSpPr>
        <p:spPr>
          <a:xfrm>
            <a:off x="7298055" y="4270058"/>
            <a:ext cx="22669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14" name="AutoShape 225"/>
          <p:cNvCxnSpPr>
            <a:stCxn id="125" idx="3"/>
            <a:endCxn id="128" idx="7"/>
          </p:cNvCxnSpPr>
          <p:nvPr/>
        </p:nvCxnSpPr>
        <p:spPr>
          <a:xfrm flipH="1">
            <a:off x="7296785" y="4701858"/>
            <a:ext cx="227965" cy="22796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5" name="AutoShape 226"/>
          <p:cNvCxnSpPr>
            <a:stCxn id="109" idx="6"/>
            <a:endCxn id="128" idx="6"/>
          </p:cNvCxnSpPr>
          <p:nvPr/>
        </p:nvCxnSpPr>
        <p:spPr>
          <a:xfrm flipH="1">
            <a:off x="7338695" y="5030788"/>
            <a:ext cx="577215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6" name="AutoShape 227"/>
          <p:cNvCxnSpPr>
            <a:stCxn id="108" idx="5"/>
            <a:endCxn id="109" idx="1"/>
          </p:cNvCxnSpPr>
          <p:nvPr/>
        </p:nvCxnSpPr>
        <p:spPr>
          <a:xfrm flipH="1">
            <a:off x="8161338" y="4700905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17" name="AutoShape 228"/>
          <p:cNvCxnSpPr>
            <a:stCxn id="108" idx="7"/>
            <a:endCxn id="127" idx="5"/>
          </p:cNvCxnSpPr>
          <p:nvPr/>
        </p:nvCxnSpPr>
        <p:spPr>
          <a:xfrm flipH="1" flipV="1">
            <a:off x="8160068" y="4270058"/>
            <a:ext cx="229235" cy="22669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8" name="AutoShape 229"/>
          <p:cNvCxnSpPr>
            <a:stCxn id="109" idx="0"/>
            <a:endCxn id="127" idx="4"/>
          </p:cNvCxnSpPr>
          <p:nvPr/>
        </p:nvCxnSpPr>
        <p:spPr>
          <a:xfrm flipH="1" flipV="1">
            <a:off x="8058468" y="4311968"/>
            <a:ext cx="635" cy="57404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19" name="AutoShape 230"/>
          <p:cNvCxnSpPr>
            <a:stCxn id="127" idx="1"/>
            <a:endCxn id="123" idx="5"/>
          </p:cNvCxnSpPr>
          <p:nvPr/>
        </p:nvCxnSpPr>
        <p:spPr>
          <a:xfrm flipH="1" flipV="1">
            <a:off x="7728585" y="3838258"/>
            <a:ext cx="227965" cy="22796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20" name="AutoShape 231"/>
          <p:cNvSpPr/>
          <p:nvPr/>
        </p:nvSpPr>
        <p:spPr>
          <a:xfrm flipV="1">
            <a:off x="6331585" y="5320030"/>
            <a:ext cx="2508885" cy="433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ctr" anchorCtr="1"/>
          <a:p>
            <a:endParaRPr lang="en-US" altLang="zh-CN" sz="18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21" name="Oval 232"/>
          <p:cNvSpPr>
            <a:spLocks noChangeArrowheads="1"/>
          </p:cNvSpPr>
          <p:nvPr/>
        </p:nvSpPr>
        <p:spPr bwMode="auto">
          <a:xfrm>
            <a:off x="7052310" y="402431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2" name="Oval 233"/>
          <p:cNvSpPr>
            <a:spLocks noChangeArrowheads="1"/>
          </p:cNvSpPr>
          <p:nvPr/>
        </p:nvSpPr>
        <p:spPr bwMode="auto">
          <a:xfrm>
            <a:off x="8492173" y="5391150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3" name="Oval 234"/>
          <p:cNvSpPr>
            <a:spLocks noChangeArrowheads="1"/>
          </p:cNvSpPr>
          <p:nvPr/>
        </p:nvSpPr>
        <p:spPr bwMode="auto">
          <a:xfrm>
            <a:off x="7482523" y="359251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5" name="Oval 236"/>
          <p:cNvSpPr>
            <a:spLocks noChangeArrowheads="1"/>
          </p:cNvSpPr>
          <p:nvPr/>
        </p:nvSpPr>
        <p:spPr bwMode="auto">
          <a:xfrm>
            <a:off x="7482523" y="445611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6" name="Oval 238"/>
          <p:cNvSpPr>
            <a:spLocks noChangeArrowheads="1"/>
          </p:cNvSpPr>
          <p:nvPr/>
        </p:nvSpPr>
        <p:spPr bwMode="auto">
          <a:xfrm>
            <a:off x="6618923" y="445611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Oval 240"/>
          <p:cNvSpPr>
            <a:spLocks noChangeArrowheads="1"/>
          </p:cNvSpPr>
          <p:nvPr/>
        </p:nvSpPr>
        <p:spPr bwMode="auto">
          <a:xfrm>
            <a:off x="7914323" y="402431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8" name="Oval 242"/>
          <p:cNvSpPr>
            <a:spLocks noChangeArrowheads="1"/>
          </p:cNvSpPr>
          <p:nvPr/>
        </p:nvSpPr>
        <p:spPr bwMode="auto">
          <a:xfrm>
            <a:off x="7050723" y="4887913"/>
            <a:ext cx="287338" cy="287338"/>
          </a:xfrm>
          <a:prstGeom prst="ellipse">
            <a:avLst/>
          </a:prstGeom>
          <a:solidFill>
            <a:srgbClr val="333333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>
            <a:noAutofit/>
          </a:bodyPr>
          <a:p>
            <a:pPr lvl="0" algn="ctr" fontAlgn="base">
              <a:buClr>
                <a:schemeClr val="tx1"/>
              </a:buClr>
              <a:buSzPct val="75000"/>
              <a:buFont typeface="Wingdings" panose="05000000000000000000" pitchFamily="2" charset="2"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035" grpId="0" bldLvl="0" animBg="1"/>
      <p:bldP spid="31" grpId="0" animBg="1"/>
      <p:bldP spid="55" grpId="0" animBg="1"/>
      <p:bldP spid="78" grpId="0" animBg="1"/>
      <p:bldP spid="101" grpId="0" animBg="1"/>
      <p:bldP spid="1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最小生成树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7026" name="AutoShape 2"/>
          <p:cNvSpPr>
            <a:spLocks noGrp="1" noChangeArrowheads="1"/>
          </p:cNvSpPr>
          <p:nvPr>
            <p:ph type="title"/>
          </p:nvPr>
        </p:nvSpPr>
        <p:spPr>
          <a:xfrm>
            <a:off x="628650" y="149860"/>
            <a:ext cx="5111750" cy="1419860"/>
          </a:xfrm>
        </p:spPr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最小 + 支撑 + 树</a:t>
            </a:r>
            <a:endParaRPr lang="zh-CN" altLang="en-US" smtClean="0">
              <a:sym typeface="+mn-ea"/>
            </a:endParaRPr>
          </a:p>
        </p:txBody>
      </p:sp>
      <p:sp>
        <p:nvSpPr>
          <p:cNvPr id="897028" name="Rectangle 4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826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连通网络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= (V; E)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的子图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= (V; F)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8267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支撑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/spanning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覆盖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中所有顶点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8267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/tree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连通且无环，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|V| = |F| + 1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加边出单环，再删同环边即恢复为树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删边不连通，再加联接边即恢复为树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不难验证，同一网络的支撑树不唯一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8267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最小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/minimum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各边总权重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wt(T) =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∑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∊</a:t>
            </a:r>
            <a:r>
              <a:rPr kumimoji="0" lang="en-US" altLang="zh-CN" sz="2000" i="0" u="none" strike="noStrike" kern="0" cap="none" spc="0" normalizeH="0" baseline="-25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wt(e)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达到最小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7030" name="Oval 6"/>
          <p:cNvSpPr>
            <a:spLocks noChangeAspect="1"/>
          </p:cNvSpPr>
          <p:nvPr/>
        </p:nvSpPr>
        <p:spPr>
          <a:xfrm flipH="1">
            <a:off x="5580063" y="1557338"/>
            <a:ext cx="144462" cy="144462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chemeClr val="bg1"/>
              </a:solidFill>
              <a:effectLst/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897031" name="AutoShape 7"/>
          <p:cNvCxnSpPr>
            <a:stCxn id="897030" idx="2"/>
            <a:endCxn id="897032" idx="6"/>
          </p:cNvCxnSpPr>
          <p:nvPr/>
        </p:nvCxnSpPr>
        <p:spPr>
          <a:xfrm>
            <a:off x="5740400" y="1628775"/>
            <a:ext cx="185738" cy="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97032" name="Oval 8"/>
          <p:cNvSpPr>
            <a:spLocks noChangeAspect="1"/>
          </p:cNvSpPr>
          <p:nvPr/>
        </p:nvSpPr>
        <p:spPr>
          <a:xfrm flipH="1">
            <a:off x="5938838" y="1557338"/>
            <a:ext cx="144462" cy="144462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chemeClr val="bg1"/>
              </a:solidFill>
              <a:effectLst/>
              <a:latin typeface="Calibri" panose="020F0502020204030204" charset="0"/>
              <a:ea typeface="楷体_GB2312" pitchFamily="49" charset="-122"/>
            </a:endParaRPr>
          </a:p>
        </p:txBody>
      </p:sp>
      <p:sp>
        <p:nvSpPr>
          <p:cNvPr id="897033" name="Oval 9"/>
          <p:cNvSpPr>
            <a:spLocks noChangeAspect="1"/>
          </p:cNvSpPr>
          <p:nvPr/>
        </p:nvSpPr>
        <p:spPr>
          <a:xfrm flipH="1">
            <a:off x="7018338" y="2276475"/>
            <a:ext cx="144462" cy="144463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chemeClr val="bg1"/>
              </a:solidFill>
              <a:effectLst/>
              <a:latin typeface="Calibri" panose="020F0502020204030204" charset="0"/>
              <a:ea typeface="楷体_GB2312" pitchFamily="49" charset="-122"/>
            </a:endParaRPr>
          </a:p>
        </p:txBody>
      </p:sp>
      <p:sp>
        <p:nvSpPr>
          <p:cNvPr id="897034" name="Oval 10"/>
          <p:cNvSpPr>
            <a:spLocks noChangeAspect="1"/>
          </p:cNvSpPr>
          <p:nvPr/>
        </p:nvSpPr>
        <p:spPr>
          <a:xfrm flipH="1">
            <a:off x="5938838" y="2636838"/>
            <a:ext cx="144462" cy="144462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chemeClr val="bg1"/>
              </a:solidFill>
              <a:effectLst/>
              <a:latin typeface="Calibri" panose="020F0502020204030204" charset="0"/>
              <a:ea typeface="楷体_GB2312" pitchFamily="49" charset="-122"/>
            </a:endParaRPr>
          </a:p>
        </p:txBody>
      </p:sp>
      <p:sp>
        <p:nvSpPr>
          <p:cNvPr id="897035" name="Oval 11"/>
          <p:cNvSpPr>
            <a:spLocks noChangeAspect="1"/>
          </p:cNvSpPr>
          <p:nvPr/>
        </p:nvSpPr>
        <p:spPr>
          <a:xfrm flipH="1">
            <a:off x="6154738" y="2276475"/>
            <a:ext cx="144462" cy="144463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chemeClr val="bg1"/>
              </a:solidFill>
              <a:effectLst/>
              <a:latin typeface="Calibri" panose="020F0502020204030204" charset="0"/>
              <a:ea typeface="楷体_GB2312" pitchFamily="49" charset="-122"/>
            </a:endParaRPr>
          </a:p>
        </p:txBody>
      </p:sp>
      <p:sp>
        <p:nvSpPr>
          <p:cNvPr id="897036" name="Oval 12"/>
          <p:cNvSpPr>
            <a:spLocks noChangeAspect="1"/>
          </p:cNvSpPr>
          <p:nvPr/>
        </p:nvSpPr>
        <p:spPr>
          <a:xfrm flipH="1">
            <a:off x="7739063" y="1557338"/>
            <a:ext cx="144462" cy="144462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chemeClr val="bg1"/>
              </a:solidFill>
              <a:effectLst/>
              <a:latin typeface="Calibri" panose="020F0502020204030204" charset="0"/>
              <a:ea typeface="楷体_GB2312" pitchFamily="49" charset="-122"/>
            </a:endParaRPr>
          </a:p>
        </p:txBody>
      </p:sp>
      <p:sp>
        <p:nvSpPr>
          <p:cNvPr id="897037" name="Oval 13"/>
          <p:cNvSpPr>
            <a:spLocks noChangeAspect="1"/>
          </p:cNvSpPr>
          <p:nvPr/>
        </p:nvSpPr>
        <p:spPr>
          <a:xfrm flipH="1">
            <a:off x="8459788" y="2276475"/>
            <a:ext cx="144462" cy="144463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chemeClr val="bg1"/>
              </a:solidFill>
              <a:effectLst/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897038" name="AutoShape 14"/>
          <p:cNvCxnSpPr>
            <a:stCxn id="897032" idx="3"/>
            <a:endCxn id="897033" idx="7"/>
          </p:cNvCxnSpPr>
          <p:nvPr/>
        </p:nvCxnSpPr>
        <p:spPr>
          <a:xfrm>
            <a:off x="6062663" y="1693863"/>
            <a:ext cx="977900" cy="588962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39" name="AutoShape 15"/>
          <p:cNvCxnSpPr>
            <a:stCxn id="897035" idx="2"/>
            <a:endCxn id="897033" idx="6"/>
          </p:cNvCxnSpPr>
          <p:nvPr/>
        </p:nvCxnSpPr>
        <p:spPr>
          <a:xfrm>
            <a:off x="6315075" y="2347913"/>
            <a:ext cx="690563" cy="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40" name="AutoShape 16"/>
          <p:cNvCxnSpPr>
            <a:stCxn id="897034" idx="3"/>
            <a:endCxn id="897043" idx="6"/>
          </p:cNvCxnSpPr>
          <p:nvPr/>
        </p:nvCxnSpPr>
        <p:spPr>
          <a:xfrm>
            <a:off x="6062663" y="2773363"/>
            <a:ext cx="1303337" cy="295275"/>
          </a:xfrm>
          <a:prstGeom prst="straightConnector1">
            <a:avLst/>
          </a:prstGeom>
          <a:ln w="2222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41" name="AutoShape 17"/>
          <p:cNvCxnSpPr>
            <a:stCxn id="897033" idx="1"/>
            <a:endCxn id="897036" idx="5"/>
          </p:cNvCxnSpPr>
          <p:nvPr/>
        </p:nvCxnSpPr>
        <p:spPr>
          <a:xfrm flipV="1">
            <a:off x="7142163" y="1693863"/>
            <a:ext cx="619125" cy="588962"/>
          </a:xfrm>
          <a:prstGeom prst="straightConnector1">
            <a:avLst/>
          </a:prstGeom>
          <a:ln w="2222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42" name="AutoShape 18"/>
          <p:cNvCxnSpPr>
            <a:stCxn id="897036" idx="3"/>
            <a:endCxn id="897037" idx="7"/>
          </p:cNvCxnSpPr>
          <p:nvPr/>
        </p:nvCxnSpPr>
        <p:spPr>
          <a:xfrm>
            <a:off x="7862888" y="1693863"/>
            <a:ext cx="619125" cy="588962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97043" name="Oval 19"/>
          <p:cNvSpPr>
            <a:spLocks noChangeAspect="1"/>
          </p:cNvSpPr>
          <p:nvPr/>
        </p:nvSpPr>
        <p:spPr>
          <a:xfrm flipH="1">
            <a:off x="7378700" y="2997200"/>
            <a:ext cx="144463" cy="144463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chemeClr val="bg1"/>
              </a:solidFill>
              <a:effectLst/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897044" name="AutoShape 20"/>
          <p:cNvCxnSpPr>
            <a:stCxn id="897035" idx="5"/>
            <a:endCxn id="897034" idx="1"/>
          </p:cNvCxnSpPr>
          <p:nvPr/>
        </p:nvCxnSpPr>
        <p:spPr>
          <a:xfrm flipH="1">
            <a:off x="6062663" y="2413000"/>
            <a:ext cx="114300" cy="230188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45" name="AutoShape 21"/>
          <p:cNvCxnSpPr>
            <a:stCxn id="897033" idx="3"/>
            <a:endCxn id="897043" idx="7"/>
          </p:cNvCxnSpPr>
          <p:nvPr/>
        </p:nvCxnSpPr>
        <p:spPr>
          <a:xfrm>
            <a:off x="7142163" y="2413000"/>
            <a:ext cx="258762" cy="59055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46" name="AutoShape 22"/>
          <p:cNvCxnSpPr>
            <a:stCxn id="897043" idx="2"/>
            <a:endCxn id="897037" idx="5"/>
          </p:cNvCxnSpPr>
          <p:nvPr/>
        </p:nvCxnSpPr>
        <p:spPr>
          <a:xfrm flipV="1">
            <a:off x="7539038" y="2413000"/>
            <a:ext cx="942975" cy="655638"/>
          </a:xfrm>
          <a:prstGeom prst="straightConnector1">
            <a:avLst/>
          </a:prstGeom>
          <a:ln w="2222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47" name="AutoShape 23"/>
          <p:cNvCxnSpPr>
            <a:stCxn id="897036" idx="4"/>
            <a:endCxn id="897043" idx="0"/>
          </p:cNvCxnSpPr>
          <p:nvPr/>
        </p:nvCxnSpPr>
        <p:spPr>
          <a:xfrm flipH="1">
            <a:off x="7451725" y="1716088"/>
            <a:ext cx="360363" cy="126682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97048" name="Oval 24"/>
          <p:cNvSpPr>
            <a:spLocks noChangeAspect="1"/>
          </p:cNvSpPr>
          <p:nvPr/>
        </p:nvSpPr>
        <p:spPr>
          <a:xfrm flipH="1">
            <a:off x="7739063" y="1196975"/>
            <a:ext cx="144462" cy="144463"/>
          </a:xfrm>
          <a:prstGeom prst="ellipse">
            <a:avLst/>
          </a:prstGeom>
          <a:solidFill>
            <a:srgbClr val="333333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chemeClr val="bg1"/>
              </a:solidFill>
              <a:effectLst/>
              <a:latin typeface="Calibri" panose="020F0502020204030204" charset="0"/>
              <a:ea typeface="楷体_GB2312" pitchFamily="49" charset="-122"/>
            </a:endParaRPr>
          </a:p>
        </p:txBody>
      </p:sp>
      <p:cxnSp>
        <p:nvCxnSpPr>
          <p:cNvPr id="897049" name="AutoShape 25"/>
          <p:cNvCxnSpPr>
            <a:stCxn id="897048" idx="4"/>
            <a:endCxn id="897036" idx="0"/>
          </p:cNvCxnSpPr>
          <p:nvPr/>
        </p:nvCxnSpPr>
        <p:spPr>
          <a:xfrm>
            <a:off x="7812088" y="1355725"/>
            <a:ext cx="0" cy="18732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50" name="AutoShape 26"/>
          <p:cNvCxnSpPr>
            <a:stCxn id="897032" idx="1"/>
            <a:endCxn id="897048" idx="6"/>
          </p:cNvCxnSpPr>
          <p:nvPr/>
        </p:nvCxnSpPr>
        <p:spPr>
          <a:xfrm flipV="1">
            <a:off x="6062663" y="1268413"/>
            <a:ext cx="1663700" cy="295275"/>
          </a:xfrm>
          <a:prstGeom prst="straightConnector1">
            <a:avLst/>
          </a:prstGeom>
          <a:ln w="2222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51" name="AutoShape 27"/>
          <p:cNvCxnSpPr>
            <a:stCxn id="897032" idx="2"/>
            <a:endCxn id="897036" idx="6"/>
          </p:cNvCxnSpPr>
          <p:nvPr/>
        </p:nvCxnSpPr>
        <p:spPr>
          <a:xfrm>
            <a:off x="6099175" y="1628775"/>
            <a:ext cx="1627188" cy="0"/>
          </a:xfrm>
          <a:prstGeom prst="straightConnector1">
            <a:avLst/>
          </a:prstGeom>
          <a:ln w="2222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7052" name="AutoShape 28"/>
          <p:cNvCxnSpPr>
            <a:stCxn id="897030" idx="4"/>
            <a:endCxn id="897034" idx="7"/>
          </p:cNvCxnSpPr>
          <p:nvPr/>
        </p:nvCxnSpPr>
        <p:spPr>
          <a:xfrm>
            <a:off x="5653088" y="1716088"/>
            <a:ext cx="307975" cy="927100"/>
          </a:xfrm>
          <a:prstGeom prst="straightConnector1">
            <a:avLst/>
          </a:prstGeom>
          <a:ln w="2222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970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970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970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970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97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300" fill="hold"/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4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97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8970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8970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300" fill="hold"/>
                                        <p:tgtEl>
                                          <p:spTgt spid="8970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300" fill="hold"/>
                                        <p:tgtEl>
                                          <p:spTgt spid="8970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8970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8970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897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300" fill="hold"/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6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97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3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97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8970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8970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897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8970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8970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3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8970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8970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8970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8970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8970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8970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8970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8970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8970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8970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897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897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897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300" fill="hold"/>
                                        <p:tgtEl>
                                          <p:spTgt spid="897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8970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8970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8970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8970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8970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4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8970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8970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8970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8970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897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897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6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8970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897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897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897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8970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8970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8970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8970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8970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8970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8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897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8970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8970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49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897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897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897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50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897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8970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8970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51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897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8970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8970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7052"/>
                  </p:tgtEl>
                </p:cond>
              </p:nextCondLst>
            </p:seq>
          </p:childTnLst>
        </p:cTn>
      </p:par>
    </p:tnLst>
    <p:bldLst>
      <p:bldP spid="897030" grpId="0" bldLvl="0" animBg="1"/>
      <p:bldP spid="897032" grpId="0" bldLvl="0" animBg="1"/>
      <p:bldP spid="897033" grpId="0" bldLvl="0" animBg="1"/>
      <p:bldP spid="897034" grpId="0" bldLvl="0" animBg="1"/>
      <p:bldP spid="897035" grpId="0" bldLvl="0" animBg="1"/>
      <p:bldP spid="897036" grpId="0" bldLvl="0" animBg="1"/>
      <p:bldP spid="897037" grpId="0" bldLvl="0" animBg="1"/>
      <p:bldP spid="897043" grpId="0" bldLvl="0" animBg="1"/>
      <p:bldP spid="89704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2" descr="http://a3.att.hudong.com/17/09/01300000354882123859093419004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" y="0"/>
            <a:ext cx="8053705" cy="685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22" name="AutoShape 2"/>
          <p:cNvSpPr>
            <a:spLocks noGrp="1" noChangeArrowheads="1"/>
          </p:cNvSpPr>
          <p:nvPr>
            <p:ph type="title"/>
          </p:nvPr>
        </p:nvSpPr>
        <p:spPr>
          <a:xfrm>
            <a:off x="628650" y="149860"/>
            <a:ext cx="4857750" cy="1419860"/>
          </a:xfrm>
        </p:spPr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割 &amp; 极短跨边</a:t>
            </a:r>
            <a:endParaRPr lang="zh-CN" altLang="en-US" smtClean="0">
              <a:sym typeface="+mn-ea"/>
            </a:endParaRPr>
          </a:p>
        </p:txBody>
      </p:sp>
      <p:sp>
        <p:nvSpPr>
          <p:cNvPr id="9523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/>
          </a:bodyPr>
          <a:lstStyle/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6267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(U; V\U)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的割（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cut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62674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【Cut Property-A】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(u, 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是该割的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极短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跨边（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 crossing edge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则：必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存在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一棵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包含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(u, 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MST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6267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反证：假设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(u, 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未被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任何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MST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6267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任取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一棵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MST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(u, 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加入其中，于是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将出现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唯一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的回路，且该回路必经过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(u, v)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以及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至少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另一跨边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(s, t)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6267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现在，将原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MST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(s, t)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替换为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(u, v)...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62674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【Cut Property-B】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反之，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任一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MST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也必通过极短跨边联接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每一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割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2356" name="Oval 36"/>
          <p:cNvSpPr>
            <a:spLocks noChangeArrowheads="1"/>
          </p:cNvSpPr>
          <p:nvPr/>
        </p:nvSpPr>
        <p:spPr bwMode="auto">
          <a:xfrm>
            <a:off x="7381875" y="620713"/>
            <a:ext cx="1150938" cy="1295400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969696"/>
            </a:solidFill>
            <a:prstDash val="sysDot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V\U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52357" name="Oval 37"/>
          <p:cNvSpPr>
            <a:spLocks noChangeArrowheads="1"/>
          </p:cNvSpPr>
          <p:nvPr/>
        </p:nvSpPr>
        <p:spPr bwMode="auto">
          <a:xfrm flipH="1">
            <a:off x="7596188" y="83502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359" name="Oval 39"/>
          <p:cNvSpPr>
            <a:spLocks noChangeArrowheads="1"/>
          </p:cNvSpPr>
          <p:nvPr/>
        </p:nvSpPr>
        <p:spPr bwMode="auto">
          <a:xfrm>
            <a:off x="5942013" y="620713"/>
            <a:ext cx="1150938" cy="1295400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969696"/>
            </a:solidFill>
            <a:prstDash val="sysDot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U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52360" name="Oval 40"/>
          <p:cNvSpPr>
            <a:spLocks noChangeArrowheads="1"/>
          </p:cNvSpPr>
          <p:nvPr/>
        </p:nvSpPr>
        <p:spPr bwMode="auto">
          <a:xfrm flipH="1">
            <a:off x="6589713" y="83502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u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52362" name="AutoShape 42"/>
          <p:cNvCxnSpPr>
            <a:stCxn id="952357" idx="6"/>
            <a:endCxn id="952360" idx="2"/>
          </p:cNvCxnSpPr>
          <p:nvPr/>
        </p:nvCxnSpPr>
        <p:spPr>
          <a:xfrm rot="10800000">
            <a:off x="6892925" y="979488"/>
            <a:ext cx="690563" cy="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952366" name="Picture 46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0" y="3286125"/>
            <a:ext cx="287338" cy="287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78" name="Oval 58"/>
          <p:cNvSpPr/>
          <p:nvPr/>
        </p:nvSpPr>
        <p:spPr>
          <a:xfrm>
            <a:off x="7381875" y="2782888"/>
            <a:ext cx="1150938" cy="1295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69696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t" anchorCtr="1"/>
          <a:p>
            <a:pPr>
              <a:spcBef>
                <a:spcPct val="0"/>
              </a:spcBef>
            </a:pPr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52379" name="Oval 59"/>
          <p:cNvSpPr>
            <a:spLocks noChangeArrowheads="1"/>
          </p:cNvSpPr>
          <p:nvPr/>
        </p:nvSpPr>
        <p:spPr bwMode="auto">
          <a:xfrm flipH="1">
            <a:off x="7596188" y="2995613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380" name="Oval 60"/>
          <p:cNvSpPr>
            <a:spLocks noChangeArrowheads="1"/>
          </p:cNvSpPr>
          <p:nvPr/>
        </p:nvSpPr>
        <p:spPr bwMode="auto">
          <a:xfrm flipH="1">
            <a:off x="7813675" y="371633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t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381" name="Oval 61"/>
          <p:cNvSpPr/>
          <p:nvPr/>
        </p:nvSpPr>
        <p:spPr>
          <a:xfrm>
            <a:off x="5942013" y="2782888"/>
            <a:ext cx="1150937" cy="1295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69696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t" anchorCtr="1"/>
          <a:p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52382" name="Oval 62"/>
          <p:cNvSpPr>
            <a:spLocks noChangeArrowheads="1"/>
          </p:cNvSpPr>
          <p:nvPr/>
        </p:nvSpPr>
        <p:spPr bwMode="auto">
          <a:xfrm flipH="1">
            <a:off x="6589713" y="2995613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u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383" name="Oval 63"/>
          <p:cNvSpPr>
            <a:spLocks noChangeArrowheads="1"/>
          </p:cNvSpPr>
          <p:nvPr/>
        </p:nvSpPr>
        <p:spPr bwMode="auto">
          <a:xfrm flipH="1">
            <a:off x="6373813" y="371633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52384" name="AutoShape 64"/>
          <p:cNvCxnSpPr>
            <a:stCxn id="952379" idx="6"/>
            <a:endCxn id="952382" idx="2"/>
          </p:cNvCxnSpPr>
          <p:nvPr/>
        </p:nvCxnSpPr>
        <p:spPr>
          <a:xfrm rot="10800000">
            <a:off x="6892925" y="3140075"/>
            <a:ext cx="690563" cy="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52385" name="AutoShape 65"/>
          <p:cNvCxnSpPr>
            <a:stCxn id="952382" idx="6"/>
            <a:endCxn id="952383" idx="6"/>
          </p:cNvCxnSpPr>
          <p:nvPr/>
        </p:nvCxnSpPr>
        <p:spPr>
          <a:xfrm rot="10800000" flipV="1">
            <a:off x="6361113" y="3140075"/>
            <a:ext cx="215900" cy="720725"/>
          </a:xfrm>
          <a:prstGeom prst="curvedConnector3">
            <a:avLst>
              <a:gd name="adj1" fmla="val 200000"/>
            </a:avLst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52386" name="AutoShape 66"/>
          <p:cNvCxnSpPr>
            <a:stCxn id="952379" idx="2"/>
            <a:endCxn id="952380" idx="2"/>
          </p:cNvCxnSpPr>
          <p:nvPr/>
        </p:nvCxnSpPr>
        <p:spPr>
          <a:xfrm>
            <a:off x="7899400" y="3140075"/>
            <a:ext cx="217488" cy="720725"/>
          </a:xfrm>
          <a:prstGeom prst="curvedConnector3">
            <a:avLst>
              <a:gd name="adj1" fmla="val 197079"/>
            </a:avLst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52387" name="AutoShape 67"/>
          <p:cNvCxnSpPr>
            <a:stCxn id="952380" idx="6"/>
            <a:endCxn id="952383" idx="2"/>
          </p:cNvCxnSpPr>
          <p:nvPr/>
        </p:nvCxnSpPr>
        <p:spPr>
          <a:xfrm rot="10800000">
            <a:off x="6677025" y="3860800"/>
            <a:ext cx="1123950" cy="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952388" name="Picture 68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0" y="5086350"/>
            <a:ext cx="287338" cy="287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89" name="Oval 69"/>
          <p:cNvSpPr/>
          <p:nvPr/>
        </p:nvSpPr>
        <p:spPr>
          <a:xfrm>
            <a:off x="7381875" y="4654550"/>
            <a:ext cx="1150938" cy="1295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69696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t" anchorCtr="1"/>
          <a:p>
            <a:pPr>
              <a:spcBef>
                <a:spcPct val="0"/>
              </a:spcBef>
            </a:pPr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52390" name="Oval 70"/>
          <p:cNvSpPr>
            <a:spLocks noChangeArrowheads="1"/>
          </p:cNvSpPr>
          <p:nvPr/>
        </p:nvSpPr>
        <p:spPr bwMode="auto">
          <a:xfrm flipH="1">
            <a:off x="7596188" y="486727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391" name="Oval 71"/>
          <p:cNvSpPr>
            <a:spLocks noChangeArrowheads="1"/>
          </p:cNvSpPr>
          <p:nvPr/>
        </p:nvSpPr>
        <p:spPr bwMode="auto">
          <a:xfrm flipH="1">
            <a:off x="7813675" y="558800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t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392" name="Oval 72"/>
          <p:cNvSpPr/>
          <p:nvPr/>
        </p:nvSpPr>
        <p:spPr>
          <a:xfrm>
            <a:off x="5942013" y="4654550"/>
            <a:ext cx="1150937" cy="1295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969696"/>
            </a:solidFill>
            <a:prstDash val="sysDot"/>
            <a:headEnd type="none" w="med" len="med"/>
            <a:tailEnd type="none" w="med" len="med"/>
          </a:ln>
        </p:spPr>
        <p:txBody>
          <a:bodyPr wrap="none" lIns="0" tIns="0" rIns="0" bIns="0" anchor="t" anchorCtr="1"/>
          <a:p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52393" name="Oval 73"/>
          <p:cNvSpPr>
            <a:spLocks noChangeArrowheads="1"/>
          </p:cNvSpPr>
          <p:nvPr/>
        </p:nvSpPr>
        <p:spPr bwMode="auto">
          <a:xfrm flipH="1">
            <a:off x="6589713" y="486727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u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2394" name="Oval 74"/>
          <p:cNvSpPr>
            <a:spLocks noChangeArrowheads="1"/>
          </p:cNvSpPr>
          <p:nvPr/>
        </p:nvSpPr>
        <p:spPr bwMode="auto">
          <a:xfrm flipH="1">
            <a:off x="6373813" y="558800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52395" name="AutoShape 75"/>
          <p:cNvCxnSpPr>
            <a:stCxn id="952390" idx="6"/>
            <a:endCxn id="952393" idx="2"/>
          </p:cNvCxnSpPr>
          <p:nvPr/>
        </p:nvCxnSpPr>
        <p:spPr>
          <a:xfrm rot="10800000">
            <a:off x="6892925" y="5011738"/>
            <a:ext cx="690563" cy="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52396" name="AutoShape 76"/>
          <p:cNvCxnSpPr>
            <a:stCxn id="952393" idx="6"/>
            <a:endCxn id="952394" idx="6"/>
          </p:cNvCxnSpPr>
          <p:nvPr/>
        </p:nvCxnSpPr>
        <p:spPr>
          <a:xfrm rot="10800000" flipV="1">
            <a:off x="6361113" y="5011738"/>
            <a:ext cx="215900" cy="720725"/>
          </a:xfrm>
          <a:prstGeom prst="curvedConnector3">
            <a:avLst>
              <a:gd name="adj1" fmla="val 200000"/>
            </a:avLst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52397" name="AutoShape 77"/>
          <p:cNvCxnSpPr>
            <a:stCxn id="952390" idx="2"/>
            <a:endCxn id="952391" idx="2"/>
          </p:cNvCxnSpPr>
          <p:nvPr/>
        </p:nvCxnSpPr>
        <p:spPr>
          <a:xfrm>
            <a:off x="7899400" y="5011738"/>
            <a:ext cx="217488" cy="720725"/>
          </a:xfrm>
          <a:prstGeom prst="curvedConnector3">
            <a:avLst>
              <a:gd name="adj1" fmla="val 197079"/>
            </a:avLst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52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52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52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52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952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952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9523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5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52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52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52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52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" dur="300" fill="hold"/>
                                        <p:tgtEl>
                                          <p:spTgt spid="952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9523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952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5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52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52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52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52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952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52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523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6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52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52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52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952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" dur="300" fill="hold"/>
                                        <p:tgtEl>
                                          <p:spTgt spid="9523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9523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952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5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52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952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9523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62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52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952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900"/>
                                        <p:tgtEl>
                                          <p:spTgt spid="95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900"/>
                                        <p:tgtEl>
                                          <p:spTgt spid="95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900"/>
                                        <p:tgtEl>
                                          <p:spTgt spid="95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900"/>
                                        <p:tgtEl>
                                          <p:spTgt spid="95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900"/>
                                        <p:tgtEl>
                                          <p:spTgt spid="95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900"/>
                                        <p:tgtEl>
                                          <p:spTgt spid="95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900"/>
                                        <p:tgtEl>
                                          <p:spTgt spid="95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900"/>
                                        <p:tgtEl>
                                          <p:spTgt spid="95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900"/>
                                        <p:tgtEl>
                                          <p:spTgt spid="95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900"/>
                                        <p:tgtEl>
                                          <p:spTgt spid="9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66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52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952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52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300" fill="hold"/>
                                        <p:tgtEl>
                                          <p:spTgt spid="9523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300" fill="hold"/>
                                        <p:tgtEl>
                                          <p:spTgt spid="952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952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52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7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952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952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52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300" fill="hold"/>
                                        <p:tgtEl>
                                          <p:spTgt spid="952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2" dur="300" fill="hold"/>
                                        <p:tgtEl>
                                          <p:spTgt spid="952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9523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300" fill="hold"/>
                                        <p:tgtEl>
                                          <p:spTgt spid="952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78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952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952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52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9523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300" fill="hold"/>
                                        <p:tgtEl>
                                          <p:spTgt spid="952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952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952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0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952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952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52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952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300" fill="hold"/>
                                        <p:tgtEl>
                                          <p:spTgt spid="952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952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952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2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9523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952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952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9523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300" fill="hold"/>
                                        <p:tgtEl>
                                          <p:spTgt spid="952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9523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9523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52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952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952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952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60" dur="300" fill="hold"/>
                                        <p:tgtEl>
                                          <p:spTgt spid="952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952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300" fill="hold"/>
                                        <p:tgtEl>
                                          <p:spTgt spid="952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1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952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9523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9523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523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952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952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5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952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9523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9523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6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9523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9523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9523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7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9523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300"/>
                                        <p:tgtEl>
                                          <p:spTgt spid="952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900"/>
                                        <p:tgtEl>
                                          <p:spTgt spid="95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900"/>
                                        <p:tgtEl>
                                          <p:spTgt spid="95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900"/>
                                        <p:tgtEl>
                                          <p:spTgt spid="95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900"/>
                                        <p:tgtEl>
                                          <p:spTgt spid="95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900"/>
                                        <p:tgtEl>
                                          <p:spTgt spid="95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900"/>
                                        <p:tgtEl>
                                          <p:spTgt spid="95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900"/>
                                        <p:tgtEl>
                                          <p:spTgt spid="95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900"/>
                                        <p:tgtEl>
                                          <p:spTgt spid="95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900"/>
                                        <p:tgtEl>
                                          <p:spTgt spid="95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8"/>
                  </p:tgtEl>
                </p:cond>
              </p:nextCondLst>
            </p:seq>
            <p:seq concurrent="1" nextAc="seek">
              <p:cTn id="221" restart="whenNotActive" fill="hold" evtFilter="cancelBubble" nodeType="interactiveSeq">
                <p:stCondLst>
                  <p:cond evt="onClick" delay="0">
                    <p:tgtEl>
                      <p:spTgt spid="9523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2" fill="hold">
                      <p:stCondLst>
                        <p:cond delay="0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300" fill="hold"/>
                                        <p:tgtEl>
                                          <p:spTgt spid="952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952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952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952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300" fill="hold"/>
                                        <p:tgtEl>
                                          <p:spTgt spid="952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2" dur="300" fill="hold"/>
                                        <p:tgtEl>
                                          <p:spTgt spid="9523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90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9523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300" fill="hold"/>
                                        <p:tgtEl>
                                          <p:spTgt spid="952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952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300" fill="hold"/>
                                        <p:tgtEl>
                                          <p:spTgt spid="952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1" dur="300" fill="hold"/>
                                        <p:tgtEl>
                                          <p:spTgt spid="952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9523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300" fill="hold"/>
                                        <p:tgtEl>
                                          <p:spTgt spid="952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89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952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300" fill="hold"/>
                                        <p:tgtEl>
                                          <p:spTgt spid="952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0" dur="300" fill="hold"/>
                                        <p:tgtEl>
                                          <p:spTgt spid="952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9523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300" fill="hold"/>
                                        <p:tgtEl>
                                          <p:spTgt spid="952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300" fill="hold"/>
                                        <p:tgtEl>
                                          <p:spTgt spid="952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6" dur="300" fill="hold"/>
                                        <p:tgtEl>
                                          <p:spTgt spid="952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91"/>
                  </p:tgtEl>
                </p:cond>
              </p:nextCondLst>
            </p:seq>
            <p:seq concurrent="1" nextAc="seek">
              <p:cTn id="257" restart="whenNotActive" fill="hold" evtFilter="cancelBubble" nodeType="interactiveSeq">
                <p:stCondLst>
                  <p:cond evt="onClick" delay="0">
                    <p:tgtEl>
                      <p:spTgt spid="952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" fill="hold">
                      <p:stCondLst>
                        <p:cond delay="0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300" fill="hold"/>
                                        <p:tgtEl>
                                          <p:spTgt spid="952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2" dur="300" fill="hold"/>
                                        <p:tgtEl>
                                          <p:spTgt spid="952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952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952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300" fill="hold"/>
                                        <p:tgtEl>
                                          <p:spTgt spid="952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8" dur="300" fill="hold"/>
                                        <p:tgtEl>
                                          <p:spTgt spid="952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93"/>
                  </p:tgtEl>
                </p:cond>
              </p:nextCondLst>
            </p:seq>
            <p:seq concurrent="1" nextAc="seek">
              <p:cTn id="269" restart="whenNotActive" fill="hold" evtFilter="cancelBubble" nodeType="interactiveSeq">
                <p:stCondLst>
                  <p:cond evt="onClick" delay="0">
                    <p:tgtEl>
                      <p:spTgt spid="9523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0" fill="hold">
                      <p:stCondLst>
                        <p:cond delay="0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300" fill="hold"/>
                                        <p:tgtEl>
                                          <p:spTgt spid="952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4" dur="300" fill="hold"/>
                                        <p:tgtEl>
                                          <p:spTgt spid="952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300" fill="hold"/>
                                        <p:tgtEl>
                                          <p:spTgt spid="952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300" fill="hold"/>
                                        <p:tgtEl>
                                          <p:spTgt spid="952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300" fill="hold"/>
                                        <p:tgtEl>
                                          <p:spTgt spid="9523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0" dur="300" fill="hold"/>
                                        <p:tgtEl>
                                          <p:spTgt spid="9523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94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9523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>
                      <p:stCondLst>
                        <p:cond delay="0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300" fill="hold"/>
                                        <p:tgtEl>
                                          <p:spTgt spid="9523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6" dur="300" fill="hold"/>
                                        <p:tgtEl>
                                          <p:spTgt spid="9523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300" fill="hold"/>
                                        <p:tgtEl>
                                          <p:spTgt spid="9523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89" dur="300" fill="hold"/>
                                        <p:tgtEl>
                                          <p:spTgt spid="9523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9523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300" fill="hold"/>
                                        <p:tgtEl>
                                          <p:spTgt spid="952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92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9523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300" fill="hold"/>
                                        <p:tgtEl>
                                          <p:spTgt spid="9523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300" fill="hold"/>
                                        <p:tgtEl>
                                          <p:spTgt spid="9523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95"/>
                  </p:tgtEl>
                </p:cond>
              </p:nextCondLst>
            </p:seq>
            <p:seq concurrent="1" nextAc="seek">
              <p:cTn id="299" restart="whenNotActive" fill="hold" evtFilter="cancelBubble" nodeType="interactiveSeq">
                <p:stCondLst>
                  <p:cond evt="onClick" delay="0">
                    <p:tgtEl>
                      <p:spTgt spid="952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300" fill="hold"/>
                                        <p:tgtEl>
                                          <p:spTgt spid="952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300" fill="hold"/>
                                        <p:tgtEl>
                                          <p:spTgt spid="952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96"/>
                  </p:tgtEl>
                </p:cond>
              </p:nextCondLst>
            </p:seq>
            <p:seq concurrent="1" nextAc="seek">
              <p:cTn id="305" restart="whenNotActive" fill="hold" evtFilter="cancelBubble" nodeType="interactiveSeq">
                <p:stCondLst>
                  <p:cond evt="onClick" delay="0">
                    <p:tgtEl>
                      <p:spTgt spid="9523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" fill="hold">
                      <p:stCondLst>
                        <p:cond delay="0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300" fill="hold"/>
                                        <p:tgtEl>
                                          <p:spTgt spid="952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" dur="300" fill="hold"/>
                                        <p:tgtEl>
                                          <p:spTgt spid="952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97"/>
                  </p:tgtEl>
                </p:cond>
              </p:nextCondLst>
            </p:seq>
          </p:childTnLst>
        </p:cTn>
      </p:par>
    </p:tnLst>
    <p:bldLst>
      <p:bldP spid="952356" grpId="0" bldLvl="0" animBg="1"/>
      <p:bldP spid="952357" grpId="0" bldLvl="0" animBg="1"/>
      <p:bldP spid="952359" grpId="0" bldLvl="0" animBg="1"/>
      <p:bldP spid="952360" grpId="0" bldLvl="0" animBg="1"/>
      <p:bldP spid="952378" grpId="0" bldLvl="0" animBg="1"/>
      <p:bldP spid="952378" grpId="1" bldLvl="0" animBg="1"/>
      <p:bldP spid="952379" grpId="0" bldLvl="0" animBg="1"/>
      <p:bldP spid="952379" grpId="1" bldLvl="0" animBg="1"/>
      <p:bldP spid="952380" grpId="0" bldLvl="0" animBg="1"/>
      <p:bldP spid="952380" grpId="1" bldLvl="0" animBg="1"/>
      <p:bldP spid="952381" grpId="0" bldLvl="0" animBg="1"/>
      <p:bldP spid="952381" grpId="1" bldLvl="0" animBg="1"/>
      <p:bldP spid="952382" grpId="0" bldLvl="0" animBg="1"/>
      <p:bldP spid="952382" grpId="1" bldLvl="0" animBg="1"/>
      <p:bldP spid="952383" grpId="0" bldLvl="0" animBg="1"/>
      <p:bldP spid="952383" grpId="1" bldLvl="0" animBg="1"/>
      <p:bldP spid="952389" grpId="0" bldLvl="0" animBg="1"/>
      <p:bldP spid="952389" grpId="1" bldLvl="0" animBg="1"/>
      <p:bldP spid="952390" grpId="0" bldLvl="0" animBg="1"/>
      <p:bldP spid="952390" grpId="1" bldLvl="0" animBg="1"/>
      <p:bldP spid="952391" grpId="0" bldLvl="0" animBg="1"/>
      <p:bldP spid="952391" grpId="1" bldLvl="0" animBg="1"/>
      <p:bldP spid="952392" grpId="0" bldLvl="0" animBg="1"/>
      <p:bldP spid="952392" grpId="1" bldLvl="0" animBg="1"/>
      <p:bldP spid="952393" grpId="0" bldLvl="0" animBg="1"/>
      <p:bldP spid="952393" grpId="1" bldLvl="0" animBg="1"/>
      <p:bldP spid="952394" grpId="0" bldLvl="0" animBg="1"/>
      <p:bldP spid="952394" grpId="1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CN" altLang="zh-CN" smtClean="0"/>
              <a:t>最小生成树</a:t>
            </a:r>
            <a:r>
              <a:rPr lang="en-US" altLang="zh-CN" smtClean="0"/>
              <a:t>-</a:t>
            </a:r>
            <a:r>
              <a:rPr lang="en-US" altLang="zh-CN" smtClean="0"/>
              <a:t>Prim</a:t>
            </a:r>
            <a:r>
              <a:rPr lang="zh-CN" altLang="en-US" smtClean="0"/>
              <a:t>算法</a:t>
            </a:r>
            <a:endParaRPr lang="zh-CN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问题关键：如何选择生成树的</a:t>
            </a:r>
            <a:r>
              <a:rPr lang="en-US" altLang="zh-CN" smtClean="0">
                <a:sym typeface="+mn-ea"/>
              </a:rPr>
              <a:t>n-1</a:t>
            </a:r>
            <a:r>
              <a:rPr lang="zh-CN" altLang="en-US" smtClean="0">
                <a:sym typeface="+mn-ea"/>
              </a:rPr>
              <a:t>条边</a:t>
            </a:r>
            <a:endParaRPr lang="zh-CN" altLang="en-US" smtClean="0"/>
          </a:p>
          <a:p>
            <a:r>
              <a:rPr lang="zh-CN" altLang="en-US" smtClean="0"/>
              <a:t>贪心准则</a:t>
            </a:r>
            <a:endParaRPr lang="zh-CN" altLang="en-US" smtClean="0"/>
          </a:p>
          <a:p>
            <a:pPr lvl="1"/>
            <a:r>
              <a:rPr lang="zh-CN" altLang="en-US" smtClean="0"/>
              <a:t>加入后仍形成树，且耗费最小</a:t>
            </a:r>
            <a:endParaRPr lang="zh-CN" altLang="en-US" smtClean="0"/>
          </a:p>
          <a:p>
            <a:pPr lvl="1"/>
            <a:r>
              <a:rPr lang="zh-CN" altLang="en-US" smtClean="0"/>
              <a:t>始终保持树的结构</a:t>
            </a:r>
            <a:r>
              <a:rPr lang="en-US" altLang="zh-CN" smtClean="0"/>
              <a:t>——Kruskal</a:t>
            </a:r>
            <a:r>
              <a:rPr lang="zh-CN" altLang="en-US" smtClean="0"/>
              <a:t>算法是森林</a:t>
            </a:r>
            <a:endParaRPr lang="zh-CN" altLang="en-US" smtClean="0"/>
          </a:p>
          <a:p>
            <a:r>
              <a:rPr lang="zh-CN" altLang="en-US" smtClean="0"/>
              <a:t>算法过程</a:t>
            </a:r>
            <a:endParaRPr lang="zh-CN" altLang="en-US" smtClean="0"/>
          </a:p>
          <a:p>
            <a:pPr lvl="1"/>
            <a:r>
              <a:rPr lang="zh-CN" altLang="en-US" smtClean="0"/>
              <a:t>从单一顶点的树</a:t>
            </a:r>
            <a:r>
              <a:rPr lang="en-US" altLang="zh-CN" smtClean="0"/>
              <a:t>T</a:t>
            </a:r>
            <a:r>
              <a:rPr lang="zh-CN" altLang="en-US" smtClean="0"/>
              <a:t>开始</a:t>
            </a:r>
            <a:endParaRPr lang="zh-CN" altLang="en-US" smtClean="0"/>
          </a:p>
          <a:p>
            <a:pPr lvl="1"/>
            <a:r>
              <a:rPr lang="zh-CN" altLang="en-US" smtClean="0"/>
              <a:t>不断加入耗费最小的边</a:t>
            </a:r>
            <a:r>
              <a:rPr lang="en-US" altLang="zh-CN" smtClean="0"/>
              <a:t>(u, v)</a:t>
            </a:r>
            <a:r>
              <a:rPr lang="zh-CN" altLang="en-US" smtClean="0"/>
              <a:t>，使</a:t>
            </a:r>
            <a:r>
              <a:rPr lang="en-US" altLang="zh-CN" smtClean="0"/>
              <a:t>T</a:t>
            </a:r>
            <a:r>
              <a:rPr lang="en-US" altLang="zh-CN" smtClean="0">
                <a:latin typeface="宋体" panose="02010600030101010101" pitchFamily="2" charset="-122"/>
              </a:rPr>
              <a:t>∪</a:t>
            </a:r>
            <a:r>
              <a:rPr lang="en-US" altLang="zh-CN" smtClean="0"/>
              <a:t>{(u, v)}</a:t>
            </a:r>
            <a:r>
              <a:rPr lang="zh-CN" altLang="en-US" smtClean="0"/>
              <a:t>仍为树</a:t>
            </a:r>
            <a:r>
              <a:rPr lang="en-US" altLang="zh-CN" smtClean="0"/>
              <a:t>——u</a:t>
            </a:r>
            <a:r>
              <a:rPr lang="zh-CN" altLang="en-US" smtClean="0"/>
              <a:t>、</a:t>
            </a:r>
            <a:r>
              <a:rPr lang="en-US" altLang="zh-CN" smtClean="0"/>
              <a:t>v</a:t>
            </a:r>
            <a:r>
              <a:rPr lang="zh-CN" altLang="en-US" smtClean="0"/>
              <a:t>中必然有一个已经在</a:t>
            </a:r>
            <a:r>
              <a:rPr lang="en-US" altLang="zh-CN" smtClean="0"/>
              <a:t>T</a:t>
            </a:r>
            <a:r>
              <a:rPr lang="zh-CN" altLang="en-US" smtClean="0"/>
              <a:t>中，另一个不在</a:t>
            </a:r>
            <a:r>
              <a:rPr lang="en-US" altLang="zh-CN" smtClean="0"/>
              <a:t>T</a:t>
            </a:r>
            <a:r>
              <a:rPr lang="zh-CN" altLang="en-US" smtClean="0"/>
              <a:t>中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Prim</a:t>
            </a:r>
            <a:r>
              <a:rPr lang="zh-CN" altLang="en-US" smtClean="0"/>
              <a:t>算法伪代码</a:t>
            </a:r>
            <a:endParaRPr lang="zh-CN" alt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//</a:t>
            </a:r>
            <a:r>
              <a:rPr lang="zh-CN" altLang="en-US" sz="2000" smtClean="0"/>
              <a:t>假设网络中至少具有一个顶点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设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为所选择的边的集合，初始化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=</a:t>
            </a:r>
            <a:r>
              <a:rPr lang="en-US" altLang="zh-CN" sz="2000" smtClean="0">
                <a:latin typeface="宋体" panose="02010600030101010101" pitchFamily="2" charset="-122"/>
              </a:rPr>
              <a:t>Φ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设</a:t>
            </a:r>
            <a:r>
              <a:rPr lang="en-US" altLang="zh-CN" sz="2000" i="1" smtClean="0"/>
              <a:t>TV</a:t>
            </a:r>
            <a:r>
              <a:rPr lang="zh-CN" altLang="en-US" sz="2000" smtClean="0"/>
              <a:t>为已在树中的顶点的集合，置</a:t>
            </a:r>
            <a:r>
              <a:rPr lang="en-US" altLang="zh-CN" sz="2000" i="1" smtClean="0"/>
              <a:t>TV</a:t>
            </a:r>
            <a:r>
              <a:rPr lang="en-US" altLang="zh-CN" sz="2000" smtClean="0"/>
              <a:t>={1}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为网络中边的集合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while 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&lt;&gt;</a:t>
            </a:r>
            <a:r>
              <a:rPr lang="en-US" altLang="zh-CN" sz="2000" smtClean="0">
                <a:latin typeface="宋体" panose="02010600030101010101" pitchFamily="2" charset="-122"/>
              </a:rPr>
              <a:t>Φ</a:t>
            </a:r>
            <a:r>
              <a:rPr lang="en-US" altLang="zh-CN" sz="2000" smtClean="0"/>
              <a:t>) &amp;&amp; 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|&lt;&gt;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令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u,v</a:t>
            </a:r>
            <a:r>
              <a:rPr lang="en-US" altLang="zh-CN" sz="2000" smtClean="0"/>
              <a:t>)</a:t>
            </a:r>
            <a:r>
              <a:rPr lang="zh-CN" altLang="en-US" sz="2000" smtClean="0"/>
              <a:t>为最小代价边，其中</a:t>
            </a:r>
            <a:r>
              <a:rPr lang="en-US" altLang="zh-CN" sz="2000" i="1" smtClean="0"/>
              <a:t>u</a:t>
            </a:r>
            <a:r>
              <a:rPr lang="en-US" altLang="zh-CN" sz="2000" smtClean="0">
                <a:latin typeface="宋体" panose="02010600030101010101" pitchFamily="2" charset="-122"/>
              </a:rPr>
              <a:t>∈</a:t>
            </a:r>
            <a:r>
              <a:rPr lang="en-US" altLang="zh-CN" sz="2000" i="1" smtClean="0"/>
              <a:t>TV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>
                <a:latin typeface="宋体" panose="02010600030101010101" pitchFamily="2" charset="-122"/>
              </a:rPr>
              <a:t>∈</a:t>
            </a:r>
            <a:r>
              <a:rPr lang="en-US" altLang="zh-CN" sz="2000" i="1" smtClean="0"/>
              <a:t>TV</a:t>
            </a:r>
            <a:endParaRPr lang="en-US" altLang="zh-CN" sz="2000" i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	if </a:t>
            </a:r>
            <a:r>
              <a:rPr lang="en-US" altLang="zh-CN" sz="2000" smtClean="0"/>
              <a:t>(</a:t>
            </a:r>
            <a:r>
              <a:rPr lang="zh-CN" altLang="en-US" sz="2000" smtClean="0"/>
              <a:t>没有这种边</a:t>
            </a:r>
            <a:r>
              <a:rPr lang="en-US" altLang="zh-CN" sz="2000" smtClean="0"/>
              <a:t>) </a:t>
            </a:r>
            <a:r>
              <a:rPr lang="en-US" altLang="zh-CN" sz="2000" i="1" smtClean="0"/>
              <a:t>break</a:t>
            </a:r>
            <a:endParaRPr lang="en-US" altLang="zh-CN" sz="2000" i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	E</a:t>
            </a:r>
            <a:r>
              <a:rPr lang="en-US" altLang="zh-CN" sz="2000" smtClean="0"/>
              <a:t>=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-{(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)}//</a:t>
            </a:r>
            <a:r>
              <a:rPr lang="zh-CN" altLang="en-US" sz="2000" smtClean="0"/>
              <a:t>从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中删除此边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在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中加入边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u,v</a:t>
            </a:r>
            <a:r>
              <a:rPr lang="en-US" altLang="zh-CN" sz="2000" smtClean="0"/>
              <a:t>)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if </a:t>
            </a:r>
            <a:r>
              <a:rPr lang="en-US" altLang="zh-CN" sz="2000" smtClean="0"/>
              <a:t>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|==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是一棵最小生成树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else </a:t>
            </a:r>
            <a:r>
              <a:rPr lang="zh-CN" altLang="en-US" sz="2000" smtClean="0"/>
              <a:t>网络是不连通的，没有最小生成树</a:t>
            </a:r>
            <a:endParaRPr lang="zh-CN" altLang="en-US" sz="2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endParaRPr lang="zh-CN" altLang="en-US" smtClean="0"/>
          </a:p>
        </p:txBody>
      </p:sp>
      <p:pic>
        <p:nvPicPr>
          <p:cNvPr id="102403" name="Picture 4" descr="prim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AFC">
                  <a:alpha val="100000"/>
                </a:srgbClr>
              </a:clrFrom>
              <a:clrTo>
                <a:srgbClr val="FCFA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0692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例（续）</a:t>
            </a:r>
            <a:endParaRPr lang="zh-CN" altLang="en-US" smtClean="0"/>
          </a:p>
        </p:txBody>
      </p:sp>
      <p:pic>
        <p:nvPicPr>
          <p:cNvPr id="103427" name="Picture 4" descr="prim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AFC">
                  <a:alpha val="100000"/>
                </a:srgbClr>
              </a:clrFrom>
              <a:clrTo>
                <a:srgbClr val="FCFA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0692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最小耗费生成树</a:t>
            </a:r>
            <a:endParaRPr lang="zh-CN" altLang="en-US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smtClean="0"/>
              <a:t>问题关键：如何选择生成树的</a:t>
            </a:r>
            <a:r>
              <a:rPr lang="en-US" altLang="zh-CN" smtClean="0"/>
              <a:t>n-1</a:t>
            </a:r>
            <a:r>
              <a:rPr lang="zh-CN" altLang="en-US" smtClean="0"/>
              <a:t>条边</a:t>
            </a:r>
            <a:endParaRPr lang="zh-CN" altLang="en-US" smtClean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Kruskal</a:t>
            </a:r>
            <a:endParaRPr lang="en-US" altLang="zh-CN" smtClean="0"/>
          </a:p>
          <a:p>
            <a:pPr marL="990600" lvl="1" indent="-533400"/>
            <a:r>
              <a:rPr lang="zh-CN" altLang="en-US" smtClean="0"/>
              <a:t>每个步骤选择一条边加入生成树</a:t>
            </a:r>
            <a:endParaRPr lang="zh-CN" altLang="en-US" smtClean="0"/>
          </a:p>
          <a:p>
            <a:pPr marL="990600" lvl="1" indent="-533400"/>
            <a:r>
              <a:rPr lang="zh-CN" altLang="en-US" smtClean="0"/>
              <a:t>贪心准则：不会产生环路，且耗费最小</a:t>
            </a:r>
            <a:endParaRPr lang="zh-CN" altLang="en-US" smtClean="0"/>
          </a:p>
          <a:p>
            <a:pPr marL="990600" lvl="1" indent="-533400"/>
            <a:r>
              <a:rPr lang="zh-CN" altLang="en-US" smtClean="0"/>
              <a:t>可按耗费递增顺序考察每条边</a:t>
            </a:r>
            <a:endParaRPr lang="zh-CN" altLang="en-US" smtClean="0"/>
          </a:p>
          <a:p>
            <a:pPr marL="1371600" lvl="2" indent="-457200"/>
            <a:r>
              <a:rPr lang="zh-CN" altLang="en-US" smtClean="0"/>
              <a:t>若产生环路，丢弃</a:t>
            </a:r>
            <a:endParaRPr lang="zh-CN" altLang="en-US" smtClean="0"/>
          </a:p>
          <a:p>
            <a:pPr marL="1371600" lvl="2" indent="-457200"/>
            <a:r>
              <a:rPr lang="zh-CN" altLang="en-US" smtClean="0"/>
              <a:t>否则，加入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endParaRPr lang="zh-CN" altLang="en-US" smtClean="0"/>
          </a:p>
        </p:txBody>
      </p:sp>
      <p:pic>
        <p:nvPicPr>
          <p:cNvPr id="96259" name="Picture 4" descr="kruskal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AFC">
                  <a:alpha val="100000"/>
                </a:srgbClr>
              </a:clrFrom>
              <a:clrTo>
                <a:srgbClr val="FCFA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80692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例（续）</a:t>
            </a:r>
            <a:endParaRPr lang="zh-CN" altLang="en-US" smtClean="0"/>
          </a:p>
        </p:txBody>
      </p:sp>
      <p:pic>
        <p:nvPicPr>
          <p:cNvPr id="97283" name="Picture 4" descr="kruskal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AFC">
                  <a:alpha val="100000"/>
                </a:srgbClr>
              </a:clrFrom>
              <a:clrTo>
                <a:srgbClr val="FCFA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0692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例（续）</a:t>
            </a:r>
            <a:endParaRPr lang="zh-CN" altLang="en-US" smtClean="0"/>
          </a:p>
        </p:txBody>
      </p:sp>
      <p:pic>
        <p:nvPicPr>
          <p:cNvPr id="98307" name="Picture 5" descr="kruskal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AFC">
                  <a:alpha val="100000"/>
                </a:srgbClr>
              </a:clrFrom>
              <a:clrTo>
                <a:srgbClr val="FCFA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2141538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伪代码</a:t>
            </a:r>
            <a:endParaRPr lang="zh-CN" alt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在一个具有</a:t>
            </a:r>
            <a:r>
              <a:rPr lang="en-US" altLang="zh-CN" sz="2000" i="1" smtClean="0"/>
              <a:t>n </a:t>
            </a:r>
            <a:r>
              <a:rPr lang="zh-CN" altLang="en-US" sz="2000" smtClean="0"/>
              <a:t>个顶点的网络中找到一棵最小生成树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为所选边的集合，初始化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=</a:t>
            </a:r>
            <a:r>
              <a:rPr lang="en-US" altLang="zh-CN" sz="2000" smtClean="0">
                <a:latin typeface="宋体" panose="02010600030101010101" pitchFamily="2" charset="-122"/>
              </a:rPr>
              <a:t>Φ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smtClean="0"/>
              <a:t>E</a:t>
            </a:r>
            <a:r>
              <a:rPr lang="zh-CN" altLang="en-US" sz="2000" smtClean="0"/>
              <a:t>为网络中边的集合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while 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≠</a:t>
            </a:r>
            <a:r>
              <a:rPr lang="en-US" altLang="zh-CN" sz="2000" smtClean="0">
                <a:latin typeface="宋体" panose="02010600030101010101" pitchFamily="2" charset="-122"/>
              </a:rPr>
              <a:t>Φ</a:t>
            </a:r>
            <a:r>
              <a:rPr lang="en-US" altLang="zh-CN" sz="2000" smtClean="0"/>
              <a:t>) &amp;&amp; 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|≠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{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为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中代价最小的边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</a:t>
            </a:r>
            <a:r>
              <a:rPr lang="en-US" altLang="zh-CN" sz="2000" smtClean="0"/>
              <a:t>=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-{ 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 } / /</a:t>
            </a:r>
            <a:r>
              <a:rPr lang="zh-CN" altLang="en-US" sz="2000" smtClean="0"/>
              <a:t>从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中删除边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if </a:t>
            </a:r>
            <a:r>
              <a:rPr lang="en-US" altLang="zh-CN" sz="2000" smtClean="0"/>
              <a:t>((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加入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中不会产生环路</a:t>
            </a:r>
            <a:r>
              <a:rPr lang="en-US" altLang="zh-CN" sz="2000" smtClean="0"/>
              <a:t>) </a:t>
            </a:r>
            <a:r>
              <a:rPr lang="zh-CN" altLang="en-US" sz="2000" smtClean="0"/>
              <a:t>将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加入</a:t>
            </a:r>
            <a:r>
              <a:rPr lang="en-US" altLang="zh-CN" sz="2000" i="1" smtClean="0"/>
              <a:t>T</a:t>
            </a:r>
            <a:endParaRPr lang="en-US" altLang="zh-CN" sz="2000" i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i f </a:t>
            </a:r>
            <a:r>
              <a:rPr lang="en-US" altLang="zh-CN" sz="2000" smtClean="0"/>
              <a:t>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 == 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是最小耗费生成树</a:t>
            </a:r>
            <a:endParaRPr lang="zh-CN" altLang="en-US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else </a:t>
            </a:r>
            <a:r>
              <a:rPr lang="zh-CN" altLang="en-US" sz="2000" smtClean="0"/>
              <a:t>网络不是连通的，不能找到生成树</a:t>
            </a:r>
            <a:endParaRPr lang="zh-CN" altLang="en-US" sz="2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2000" dirty="0" smtClean="0"/>
              <a:t>(1)</a:t>
            </a:r>
            <a:r>
              <a:rPr lang="zh-CN" altLang="en-US" sz="2000" dirty="0" smtClean="0"/>
              <a:t>顶点    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边     </a:t>
            </a:r>
            <a:r>
              <a:rPr lang="en-US" altLang="zh-CN" sz="2000" dirty="0" smtClean="0"/>
              <a:t>(3)</a:t>
            </a:r>
            <a:r>
              <a:rPr lang="zh-CN" altLang="en-US" sz="2000" dirty="0" smtClean="0"/>
              <a:t>无向边    </a:t>
            </a:r>
            <a:r>
              <a:rPr lang="en-US" altLang="zh-CN" sz="2000" dirty="0" smtClean="0"/>
              <a:t>(4)</a:t>
            </a:r>
            <a:r>
              <a:rPr lang="zh-CN" altLang="en-US" sz="2000" dirty="0" smtClean="0"/>
              <a:t>有向边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(5)</a:t>
            </a:r>
            <a:r>
              <a:rPr lang="zh-CN" altLang="en-US" sz="2000" dirty="0" smtClean="0"/>
              <a:t>关联于  </a:t>
            </a:r>
            <a:r>
              <a:rPr lang="en-US" altLang="zh-CN" sz="2000" dirty="0" smtClean="0"/>
              <a:t>(6)</a:t>
            </a:r>
            <a:r>
              <a:rPr lang="zh-CN" altLang="en-US" sz="2000" dirty="0" smtClean="0"/>
              <a:t>关联至（</a:t>
            </a:r>
            <a:r>
              <a:rPr lang="zh-CN" altLang="zh-CN" sz="2000" dirty="0">
                <a:solidFill>
                  <a:srgbClr val="333333"/>
                </a:solidFill>
                <a:latin typeface="Arial Unicode MS" panose="020B0604020202020204" charset="-122"/>
                <a:ea typeface="PingFang SC"/>
              </a:rPr>
              <a:t> incident</a:t>
            </a:r>
            <a:r>
              <a:rPr lang="zh-CN" altLang="zh-CN" sz="800" dirty="0"/>
              <a:t> 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-- </a:t>
            </a:r>
            <a:r>
              <a:rPr lang="zh-CN" altLang="en-US" sz="2000" dirty="0" smtClean="0"/>
              <a:t>针对边，关联至顶点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(7)</a:t>
            </a:r>
            <a:r>
              <a:rPr lang="zh-CN" altLang="en-US" sz="2000" dirty="0" smtClean="0"/>
              <a:t>邻接于  </a:t>
            </a:r>
            <a:r>
              <a:rPr lang="en-US" altLang="zh-CN" sz="2000" dirty="0" smtClean="0"/>
              <a:t>(8)</a:t>
            </a:r>
            <a:r>
              <a:rPr lang="zh-CN" altLang="en-US" sz="2000" dirty="0" smtClean="0"/>
              <a:t>邻接至 （</a:t>
            </a:r>
            <a:r>
              <a:rPr lang="zh-CN" altLang="zh-CN" sz="2000" dirty="0">
                <a:solidFill>
                  <a:srgbClr val="333333"/>
                </a:solidFill>
                <a:latin typeface="Arial Unicode MS" panose="020B0604020202020204" charset="-122"/>
                <a:ea typeface="PingFang SC"/>
              </a:rPr>
              <a:t> adjacent</a:t>
            </a:r>
            <a:r>
              <a:rPr lang="zh-CN" altLang="zh-CN" sz="800" dirty="0"/>
              <a:t> </a:t>
            </a:r>
            <a:r>
              <a:rPr lang="zh-CN" altLang="en-US" sz="2000" dirty="0" smtClean="0"/>
              <a:t>）</a:t>
            </a:r>
            <a:r>
              <a:rPr lang="en-US" altLang="zh-CN" sz="2000" dirty="0" smtClean="0">
                <a:sym typeface="+mn-ea"/>
              </a:rPr>
              <a:t>-- </a:t>
            </a:r>
            <a:r>
              <a:rPr lang="zh-CN" altLang="en-US" sz="2000" dirty="0" smtClean="0">
                <a:sym typeface="+mn-ea"/>
              </a:rPr>
              <a:t>顶点之间邻接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(9)</a:t>
            </a:r>
            <a:r>
              <a:rPr lang="zh-CN" altLang="en-US" sz="2000" dirty="0" smtClean="0"/>
              <a:t>无向图  </a:t>
            </a:r>
            <a:r>
              <a:rPr lang="en-US" altLang="zh-CN" sz="2000" dirty="0" smtClean="0"/>
              <a:t>(10)</a:t>
            </a:r>
            <a:r>
              <a:rPr lang="zh-CN" altLang="en-US" sz="2000" dirty="0" smtClean="0"/>
              <a:t>有向图  </a:t>
            </a:r>
            <a:r>
              <a:rPr lang="en-US" altLang="zh-CN" sz="2000" dirty="0" smtClean="0"/>
              <a:t>(11)</a:t>
            </a:r>
            <a:r>
              <a:rPr lang="zh-CN" altLang="en-US" sz="2000" dirty="0" smtClean="0"/>
              <a:t>完全图  </a:t>
            </a:r>
            <a:r>
              <a:rPr lang="en-US" altLang="zh-CN" sz="2000" dirty="0" smtClean="0"/>
              <a:t>(12)</a:t>
            </a:r>
            <a:r>
              <a:rPr lang="zh-CN" altLang="en-US" sz="2000" dirty="0" smtClean="0"/>
              <a:t>稀疏图 </a:t>
            </a:r>
            <a:r>
              <a:rPr lang="en-US" altLang="zh-CN" sz="2000" dirty="0" smtClean="0"/>
              <a:t>(13)</a:t>
            </a:r>
            <a:r>
              <a:rPr lang="zh-CN" altLang="en-US" sz="2000" dirty="0" smtClean="0"/>
              <a:t>稠密图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(14)</a:t>
            </a:r>
            <a:r>
              <a:rPr lang="zh-CN" altLang="en-US" sz="2000" dirty="0" smtClean="0"/>
              <a:t>带权图  </a:t>
            </a:r>
            <a:r>
              <a:rPr lang="en-US" altLang="zh-CN" sz="2000" dirty="0" smtClean="0"/>
              <a:t>(15)</a:t>
            </a:r>
            <a:r>
              <a:rPr lang="zh-CN" altLang="en-US" sz="2000" dirty="0" smtClean="0"/>
              <a:t>子图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(16)</a:t>
            </a:r>
            <a:r>
              <a:rPr lang="zh-CN" altLang="en-US" sz="2000" dirty="0" smtClean="0"/>
              <a:t>顶点的度  </a:t>
            </a:r>
            <a:r>
              <a:rPr lang="en-US" altLang="zh-CN" sz="2000" dirty="0" smtClean="0"/>
              <a:t>(17)</a:t>
            </a:r>
            <a:r>
              <a:rPr lang="zh-CN" altLang="en-US" sz="2000" dirty="0" smtClean="0"/>
              <a:t>入度   </a:t>
            </a:r>
            <a:r>
              <a:rPr lang="en-US" altLang="zh-CN" sz="2000" dirty="0" smtClean="0"/>
              <a:t>(18)</a:t>
            </a:r>
            <a:r>
              <a:rPr lang="zh-CN" altLang="en-US" sz="2000" dirty="0" smtClean="0"/>
              <a:t>出度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(19)</a:t>
            </a:r>
            <a:r>
              <a:rPr lang="zh-CN" altLang="en-US" sz="2000" dirty="0" smtClean="0"/>
              <a:t>路径   </a:t>
            </a:r>
            <a:r>
              <a:rPr lang="en-US" altLang="zh-CN" sz="2000" dirty="0" smtClean="0"/>
              <a:t>(20)</a:t>
            </a:r>
            <a:r>
              <a:rPr lang="zh-CN" altLang="en-US" sz="2000" dirty="0" smtClean="0"/>
              <a:t>路径长度   </a:t>
            </a:r>
            <a:r>
              <a:rPr lang="en-US" altLang="zh-CN" sz="2000" dirty="0" smtClean="0"/>
              <a:t>(21)</a:t>
            </a:r>
            <a:r>
              <a:rPr lang="zh-CN" altLang="en-US" sz="2000" dirty="0" smtClean="0"/>
              <a:t>简单路径  </a:t>
            </a:r>
            <a:endParaRPr lang="zh-CN" altLang="en-US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(22)</a:t>
            </a:r>
            <a:r>
              <a:rPr lang="zh-CN" altLang="en-US" sz="2000" dirty="0" smtClean="0"/>
              <a:t>回路 </a:t>
            </a:r>
            <a:r>
              <a:rPr lang="en-US" altLang="zh-CN" sz="2000" dirty="0" smtClean="0"/>
              <a:t>(23)</a:t>
            </a:r>
            <a:r>
              <a:rPr lang="zh-CN" altLang="en-US" sz="2000" dirty="0" smtClean="0"/>
              <a:t>无环图 </a:t>
            </a:r>
            <a:r>
              <a:rPr lang="en-US" altLang="zh-CN" sz="2000" dirty="0" smtClean="0"/>
              <a:t>(24)</a:t>
            </a:r>
            <a:r>
              <a:rPr lang="zh-CN" altLang="en-US" sz="2000" dirty="0" smtClean="0"/>
              <a:t>有向无环图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(25)</a:t>
            </a:r>
            <a:r>
              <a:rPr lang="zh-CN" altLang="en-US" sz="2000" dirty="0" smtClean="0"/>
              <a:t>连通图 </a:t>
            </a:r>
            <a:r>
              <a:rPr lang="en-US" altLang="zh-CN" sz="2000" dirty="0" smtClean="0"/>
              <a:t>(26)</a:t>
            </a:r>
            <a:r>
              <a:rPr lang="zh-CN" altLang="en-US" sz="2000" dirty="0" smtClean="0"/>
              <a:t>连通分量 </a:t>
            </a:r>
            <a:r>
              <a:rPr lang="en-US" altLang="zh-CN" sz="2000" dirty="0" smtClean="0"/>
              <a:t>(27)</a:t>
            </a:r>
            <a:r>
              <a:rPr lang="zh-CN" altLang="en-US" sz="2000" dirty="0" smtClean="0"/>
              <a:t>强连通图 </a:t>
            </a:r>
            <a:r>
              <a:rPr lang="en-US" altLang="zh-CN" sz="2000" dirty="0" smtClean="0"/>
              <a:t>(28)</a:t>
            </a:r>
            <a:r>
              <a:rPr lang="zh-CN" altLang="en-US" sz="2000" dirty="0" smtClean="0"/>
              <a:t>强连通分量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(29)</a:t>
            </a:r>
            <a:r>
              <a:rPr lang="zh-CN" altLang="en-US" sz="2000" dirty="0" smtClean="0"/>
              <a:t>生成树 </a:t>
            </a:r>
            <a:r>
              <a:rPr lang="en-US" altLang="zh-CN" sz="2000" dirty="0" smtClean="0"/>
              <a:t>(30)</a:t>
            </a:r>
            <a:r>
              <a:rPr lang="zh-CN" altLang="en-US" sz="2000" dirty="0" smtClean="0"/>
              <a:t>生成森林</a:t>
            </a:r>
            <a:endParaRPr lang="zh-CN" altLang="en-US" sz="20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0CC2A-844C-4FAA-8DAF-8066E58F4EDC}" type="slidenum">
              <a:rPr lang="en-US" altLang="en-US">
                <a:solidFill>
                  <a:srgbClr val="4B4B4B"/>
                </a:solidFill>
              </a:rPr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My Documents\wg\数据结构\lecture\pictures\12\graph.gif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1" b="745"/>
          <a:stretch>
            <a:fillRect/>
          </a:stretch>
        </p:blipFill>
        <p:spPr bwMode="auto">
          <a:xfrm>
            <a:off x="4840605" y="2557145"/>
            <a:ext cx="2039620" cy="287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C:\Documents and Settings\Administrator\My Documents\wg\数据结构\lecture\pictures\12\graph.gif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22" b="-3046"/>
          <a:stretch>
            <a:fillRect/>
          </a:stretch>
        </p:blipFill>
        <p:spPr bwMode="auto">
          <a:xfrm>
            <a:off x="500380" y="2346325"/>
            <a:ext cx="1936115" cy="298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1-8</a:t>
            </a:r>
            <a:endParaRPr lang="zh-CN" altLang="en-US" smtClean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ltGray">
          <a:xfrm>
            <a:off x="7505700" y="4362450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有向边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ltGray">
          <a:xfrm flipH="1" flipV="1">
            <a:off x="6457950" y="4362450"/>
            <a:ext cx="1047750" cy="18796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ltGray">
          <a:xfrm>
            <a:off x="266700" y="234600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无向边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ltGray">
          <a:xfrm>
            <a:off x="762000" y="2713038"/>
            <a:ext cx="152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TextBox 7"/>
          <p:cNvSpPr txBox="1">
            <a:spLocks noChangeArrowheads="1"/>
          </p:cNvSpPr>
          <p:nvPr/>
        </p:nvSpPr>
        <p:spPr bwMode="auto">
          <a:xfrm>
            <a:off x="1163955" y="2713355"/>
            <a:ext cx="1138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边：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(i,  j)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5" name="TextBox 8"/>
          <p:cNvSpPr txBox="1">
            <a:spLocks noChangeArrowheads="1"/>
          </p:cNvSpPr>
          <p:nvPr/>
        </p:nvSpPr>
        <p:spPr bwMode="auto">
          <a:xfrm>
            <a:off x="42545" y="5495925"/>
            <a:ext cx="463042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V={1,2,3,4}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E={(1,2),(1,3),(1,4),(2,3),(3,4)}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边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(1,2),(1,3),(1,4)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关联于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至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顶点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邻接于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至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邻接至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于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6" name="TextBox 9"/>
          <p:cNvSpPr txBox="1">
            <a:spLocks noChangeArrowheads="1"/>
          </p:cNvSpPr>
          <p:nvPr/>
        </p:nvSpPr>
        <p:spPr bwMode="auto">
          <a:xfrm>
            <a:off x="4672648" y="5433060"/>
            <a:ext cx="448468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V={1,2,3,4,5}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E={&lt;1,2&gt;,&lt;2,3&gt;,&lt;3,4&gt;,&lt;4,3&gt;,&lt;3,5&gt;,&lt;5,4&gt;}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&lt;2,3&gt;&lt;4,3&gt;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关联至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&lt;3,5&gt;&lt;3,4&gt;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关联于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顶点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邻接于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，邻接至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7" name="TextBox 10"/>
          <p:cNvSpPr txBox="1">
            <a:spLocks noChangeArrowheads="1"/>
          </p:cNvSpPr>
          <p:nvPr/>
        </p:nvSpPr>
        <p:spPr bwMode="auto">
          <a:xfrm>
            <a:off x="266700" y="1635125"/>
            <a:ext cx="645795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顶点   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边       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无向边  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(4)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有向边</a:t>
            </a: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(5)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关联于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(6)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关联至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(7)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邻接于  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(8)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邻接至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880225" y="3994150"/>
            <a:ext cx="137096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边：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&lt;i,  j</a:t>
            </a: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00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10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5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10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0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1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116.xml><?xml version="1.0" encoding="utf-8"?>
<p:tagLst xmlns:p="http://schemas.openxmlformats.org/presentationml/2006/main">
  <p:tag name="KSO_WPP_MARK_KEY" val="8100d868-f1e0-4a77-a82b-7164949e725c"/>
  <p:tag name="COMMONDATA" val="eyJoZGlkIjoiMmE4YzUwZGQ3ZGEyYzI4YjAzOWE1ZmUxNzdlZWVkNzkifQ==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2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3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4.xml><?xml version="1.0" encoding="utf-8"?>
<p:tagLst xmlns:p="http://schemas.openxmlformats.org/presentationml/2006/main">
  <p:tag name="KSO_WM_TEMPLATE_CATEGORY" val="basetag"/>
  <p:tag name="KSO_WM_TEMPLATE_INDEX" val="20164241"/>
  <p:tag name="KSO_WM_TAG_VERSION" val="1.0"/>
  <p:tag name="KSO_WM_TEMPLATE_THUMBS_INDEX" val="1、6、7、8、11、18、19、21、22、23、28、30、31、32、34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TEMPLATE_THUMBS_INDEX" val="1、6、10、16、19、20、23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4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5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6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7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9.xml><?xml version="1.0" encoding="utf-8"?>
<p:tagLst xmlns:p="http://schemas.openxmlformats.org/presentationml/2006/main">
  <p:tag name="KSO_WM_UNIT_TABLE_BEAUTIFY" val="smartTable{e34f4e33-40e6-453b-bd1f-4d0279cdd806}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80.xml><?xml version="1.0" encoding="utf-8"?>
<p:tagLst xmlns:p="http://schemas.openxmlformats.org/presentationml/2006/main">
  <p:tag name="KSO_WM_UNIT_TABLE_BEAUTIFY" val="smartTable{e34f4e33-40e6-453b-bd1f-4d0279cdd806}"/>
</p:tagLst>
</file>

<file path=ppt/tags/tag8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2.xml><?xml version="1.0" encoding="utf-8"?>
<p:tagLst xmlns:p="http://schemas.openxmlformats.org/presentationml/2006/main">
  <p:tag name="KSO_WM_UNIT_TABLE_BEAUTIFY" val="smartTable{6de01d74-3101-4e72-9d26-225e7daec94d}"/>
</p:tagLst>
</file>

<file path=ppt/tags/tag8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9.xml><?xml version="1.0" encoding="utf-8"?>
<p:tagLst xmlns:p="http://schemas.openxmlformats.org/presentationml/2006/main">
  <p:tag name="KSO_WM_UNIT_TABLE_BEAUTIFY" val="smartTable{55387556-6d5d-4fb2-a2a8-1b43d8de5587}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90.xml><?xml version="1.0" encoding="utf-8"?>
<p:tagLst xmlns:p="http://schemas.openxmlformats.org/presentationml/2006/main">
  <p:tag name="KSO_WM_UNIT_TABLE_BEAUTIFY" val="smartTable{55387556-6d5d-4fb2-a2a8-1b43d8de5587}"/>
</p:tagLst>
</file>

<file path=ppt/tags/tag9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4.xml><?xml version="1.0" encoding="utf-8"?>
<p:tagLst xmlns:p="http://schemas.openxmlformats.org/presentationml/2006/main">
  <p:tag name="KSO_WM_UNIT_TABLE_BEAUTIFY" val="smartTable{6de01d74-3101-4e72-9d26-225e7daec94d}"/>
</p:tagLst>
</file>

<file path=ppt/tags/tag9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7.xml><?xml version="1.0" encoding="utf-8"?>
<p:tagLst xmlns:p="http://schemas.openxmlformats.org/presentationml/2006/main">
  <p:tag name="KSO_WM_UNIT_TABLE_BEAUTIFY" val="smartTable{fbc4f801-308e-4e98-bbd2-5422dd34f731}"/>
  <p:tag name="TABLE_ENDDRAG_ORIGIN_RECT" val="220*207"/>
  <p:tag name="TABLE_ENDDRAG_RECT" val="83*289*220*207"/>
</p:tagLst>
</file>

<file path=ppt/tags/tag9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99.xml><?xml version="1.0" encoding="utf-8"?>
<p:tagLst xmlns:p="http://schemas.openxmlformats.org/presentationml/2006/main">
  <p:tag name="KSO_WM_UNIT_TABLE_BEAUTIFY" val="smartTable{9ed0f6ad-133e-4255-9c51-a6166c4c1d93}"/>
</p:tagLst>
</file>

<file path=ppt/theme/theme1.xml><?xml version="1.0" encoding="utf-8"?>
<a:theme xmlns:a="http://schemas.openxmlformats.org/drawingml/2006/main" name="basetag20163155_docer802382.通用教学课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31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990000"/>
      </a:accent1>
      <a:accent2>
        <a:srgbClr val="990000"/>
      </a:accent2>
      <a:accent3>
        <a:srgbClr val="990000"/>
      </a:accent3>
      <a:accent4>
        <a:srgbClr val="99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25yhflp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9262</Words>
  <Application>WPS 演示</Application>
  <PresentationFormat>全屏显示(4:3)</PresentationFormat>
  <Paragraphs>1975</Paragraphs>
  <Slides>80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80</vt:i4>
      </vt:variant>
    </vt:vector>
  </HeadingPairs>
  <TitlesOfParts>
    <vt:vector size="116" baseType="lpstr">
      <vt:lpstr>Arial</vt:lpstr>
      <vt:lpstr>宋体</vt:lpstr>
      <vt:lpstr>Wingdings</vt:lpstr>
      <vt:lpstr>Microsoft YaHei UI</vt:lpstr>
      <vt:lpstr>微软雅黑</vt:lpstr>
      <vt:lpstr>Arial Unicode MS</vt:lpstr>
      <vt:lpstr>PingFang SC</vt:lpstr>
      <vt:lpstr>黑体</vt:lpstr>
      <vt:lpstr>Calibri</vt:lpstr>
      <vt:lpstr>Segoe Print</vt:lpstr>
      <vt:lpstr>Arial Unicode MS</vt:lpstr>
      <vt:lpstr>Consolas</vt:lpstr>
      <vt:lpstr>Times New Roman</vt:lpstr>
      <vt:lpstr>华文仿宋</vt:lpstr>
      <vt:lpstr>仿宋</vt:lpstr>
      <vt:lpstr>Symbol</vt:lpstr>
      <vt:lpstr>楷体_GB2312</vt:lpstr>
      <vt:lpstr>新宋体</vt:lpstr>
      <vt:lpstr>BrushScript BT</vt:lpstr>
      <vt:lpstr>Tempus Sans ITC</vt:lpstr>
      <vt:lpstr>hakuyokaishu7000</vt:lpstr>
      <vt:lpstr>Courier New</vt:lpstr>
      <vt:lpstr>Gabriola</vt:lpstr>
      <vt:lpstr>basetag20163155_docer802382.通用教学课件</vt:lpstr>
      <vt:lpstr>1_Office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第八讲  图(1)</vt:lpstr>
      <vt:lpstr>主要内容</vt:lpstr>
      <vt:lpstr>图的基本概念</vt:lpstr>
      <vt:lpstr>图的定义</vt:lpstr>
      <vt:lpstr>PowerPoint 演示文稿</vt:lpstr>
      <vt:lpstr>PowerPoint 演示文稿</vt:lpstr>
      <vt:lpstr>PowerPoint 演示文稿</vt:lpstr>
      <vt:lpstr>基本概念</vt:lpstr>
      <vt:lpstr>基本概念1-8</vt:lpstr>
      <vt:lpstr>基本概念9-13</vt:lpstr>
      <vt:lpstr>基本概念14</vt:lpstr>
      <vt:lpstr>基本概念15</vt:lpstr>
      <vt:lpstr>基本概念16-18</vt:lpstr>
      <vt:lpstr>基本概念19-24</vt:lpstr>
      <vt:lpstr>基本概念25-26</vt:lpstr>
      <vt:lpstr>PowerPoint 演示文稿</vt:lpstr>
      <vt:lpstr>基本概念27-28</vt:lpstr>
      <vt:lpstr>基本概念29-30</vt:lpstr>
      <vt:lpstr>生成树例</vt:lpstr>
      <vt:lpstr>图的特性</vt:lpstr>
      <vt:lpstr>特性1示例</vt:lpstr>
      <vt:lpstr>特性2</vt:lpstr>
      <vt:lpstr>特性2示例</vt:lpstr>
      <vt:lpstr>抽象数据类型</vt:lpstr>
      <vt:lpstr>有向图抽象数据类型</vt:lpstr>
      <vt:lpstr>小结</vt:lpstr>
      <vt:lpstr>小结（续）</vt:lpstr>
      <vt:lpstr>特别说明</vt:lpstr>
      <vt:lpstr>图的存储</vt:lpstr>
      <vt:lpstr>主要表示方式</vt:lpstr>
      <vt:lpstr>存储方式1：邻接矩阵</vt:lpstr>
      <vt:lpstr>邻接矩阵：实例</vt:lpstr>
      <vt:lpstr>邻接矩阵特性</vt:lpstr>
      <vt:lpstr>邻接矩阵特性</vt:lpstr>
      <vt:lpstr>使用数组实现邻接矩阵</vt:lpstr>
      <vt:lpstr>数组实现压缩邻接矩阵</vt:lpstr>
      <vt:lpstr>可能的优化</vt:lpstr>
      <vt:lpstr>时间复杂性</vt:lpstr>
      <vt:lpstr>邻接矩阵：优点</vt:lpstr>
      <vt:lpstr>邻接矩阵：缺点</vt:lpstr>
      <vt:lpstr>存储方式1-2：邻接压缩表</vt:lpstr>
      <vt:lpstr>邻接压缩表示例</vt:lpstr>
      <vt:lpstr>优化</vt:lpstr>
      <vt:lpstr>时间复杂性</vt:lpstr>
      <vt:lpstr>存储方式2：关联矩阵</vt:lpstr>
      <vt:lpstr>存储方式3：邻接链表</vt:lpstr>
      <vt:lpstr>邻接表</vt:lpstr>
      <vt:lpstr>邻接表：实例</vt:lpstr>
      <vt:lpstr>邻接表：空间复杂度</vt:lpstr>
      <vt:lpstr>邻接表：接口&amp;复杂度</vt:lpstr>
      <vt:lpstr>存储方式4：十字链表</vt:lpstr>
      <vt:lpstr>邻接表：接口&amp;复杂度</vt:lpstr>
      <vt:lpstr>取舍原则</vt:lpstr>
      <vt:lpstr>图的遍历</vt:lpstr>
      <vt:lpstr>图的遍历</vt:lpstr>
      <vt:lpstr>宽度优先搜索算法伪代码</vt:lpstr>
      <vt:lpstr>Graph::BFS()</vt:lpstr>
      <vt:lpstr>实例（无向图）宽度优先遍历</vt:lpstr>
      <vt:lpstr>实例（无向图）宽度优先遍历</vt:lpstr>
      <vt:lpstr>连通分量与可达分量</vt:lpstr>
      <vt:lpstr>Graph::bfs()</vt:lpstr>
      <vt:lpstr>树边 &amp; 跨边</vt:lpstr>
      <vt:lpstr>BFS树/森林</vt:lpstr>
      <vt:lpstr>复杂性分析</vt:lpstr>
      <vt:lpstr>深度优先搜索</vt:lpstr>
      <vt:lpstr>实例（无向图）深度优先遍历</vt:lpstr>
      <vt:lpstr>实例（无向图）深度优先遍历</vt:lpstr>
      <vt:lpstr>最小生成树</vt:lpstr>
      <vt:lpstr>最小 + 支撑 + 树</vt:lpstr>
      <vt:lpstr>割 &amp; 极短跨边</vt:lpstr>
      <vt:lpstr>最小生成树-Prim算法</vt:lpstr>
      <vt:lpstr>Prim算法伪代码</vt:lpstr>
      <vt:lpstr>例</vt:lpstr>
      <vt:lpstr>例（续）</vt:lpstr>
      <vt:lpstr>最小耗费生成树</vt:lpstr>
      <vt:lpstr>例</vt:lpstr>
      <vt:lpstr>例（续）</vt:lpstr>
      <vt:lpstr>例（续）</vt:lpstr>
      <vt:lpstr>伪代码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刘明铭</cp:lastModifiedBy>
  <cp:revision>135</cp:revision>
  <cp:lastPrinted>2017-09-11T08:45:00Z</cp:lastPrinted>
  <dcterms:created xsi:type="dcterms:W3CDTF">2017-09-04T08:16:00Z</dcterms:created>
  <dcterms:modified xsi:type="dcterms:W3CDTF">2022-11-08T07:09:20Z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2052-11.1.0.12763</vt:lpwstr>
  </property>
  <property fmtid="{D5CDD505-2E9C-101B-9397-08002B2CF9AE}" pid="13" name="ICV">
    <vt:lpwstr>D92AF54C0BE6493EAC2F083C0EA89FA1</vt:lpwstr>
  </property>
</Properties>
</file>