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2" r:id="rId4"/>
    <p:sldId id="413" r:id="rId5"/>
    <p:sldId id="410" r:id="rId6"/>
    <p:sldId id="417" r:id="rId7"/>
    <p:sldId id="424" r:id="rId8"/>
    <p:sldId id="419" r:id="rId9"/>
    <p:sldId id="411" r:id="rId10"/>
    <p:sldId id="420" r:id="rId11"/>
    <p:sldId id="423" r:id="rId12"/>
    <p:sldId id="425" r:id="rId13"/>
    <p:sldId id="42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4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AVL</a:t>
            </a:r>
            <a:r>
              <a:rPr lang="zh-CN" altLang="en-US"/>
              <a:t>插入旋转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LR</a:t>
            </a:r>
            <a:r>
              <a:rPr>
                <a:sym typeface="+mn-ea"/>
              </a:rPr>
              <a:t>旋转结果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42180" y="2393315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721225" y="3703955"/>
            <a:ext cx="441325" cy="4705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46370" y="3020695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7" name="直接箭头连接符 6"/>
          <p:cNvCxnSpPr>
            <a:stCxn id="4" idx="3"/>
            <a:endCxn id="11" idx="7"/>
          </p:cNvCxnSpPr>
          <p:nvPr/>
        </p:nvCxnSpPr>
        <p:spPr>
          <a:xfrm flipH="1">
            <a:off x="4558665" y="2794635"/>
            <a:ext cx="248285" cy="36449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6" idx="1"/>
          </p:cNvCxnSpPr>
          <p:nvPr/>
        </p:nvCxnSpPr>
        <p:spPr>
          <a:xfrm>
            <a:off x="5118735" y="2794635"/>
            <a:ext cx="192405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669030" y="3703955"/>
            <a:ext cx="441325" cy="470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5" idx="3"/>
            <a:endCxn id="15" idx="3"/>
          </p:cNvCxnSpPr>
          <p:nvPr/>
        </p:nvCxnSpPr>
        <p:spPr>
          <a:xfrm flipH="1">
            <a:off x="4700270" y="4105275"/>
            <a:ext cx="85725" cy="19748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182110" y="3089910"/>
            <a:ext cx="441325" cy="4705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2" name="直接箭头连接符 11"/>
          <p:cNvCxnSpPr>
            <a:stCxn id="9" idx="5"/>
            <a:endCxn id="17" idx="3"/>
          </p:cNvCxnSpPr>
          <p:nvPr/>
        </p:nvCxnSpPr>
        <p:spPr>
          <a:xfrm>
            <a:off x="4045585" y="4105275"/>
            <a:ext cx="115570" cy="19748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剪去同侧角的矩形 12"/>
          <p:cNvSpPr/>
          <p:nvPr/>
        </p:nvSpPr>
        <p:spPr>
          <a:xfrm>
            <a:off x="5162550" y="4302760"/>
            <a:ext cx="149225" cy="173355"/>
          </a:xfrm>
          <a:prstGeom prst="snip2SameRect">
            <a:avLst>
              <a:gd name="adj1" fmla="val 33333"/>
              <a:gd name="adj2" fmla="val 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4" name="直接箭头连接符 13"/>
          <p:cNvCxnSpPr>
            <a:stCxn id="5" idx="5"/>
            <a:endCxn id="13" idx="3"/>
          </p:cNvCxnSpPr>
          <p:nvPr/>
        </p:nvCxnSpPr>
        <p:spPr>
          <a:xfrm>
            <a:off x="5097780" y="4105275"/>
            <a:ext cx="139700" cy="197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剪去同侧角的矩形 14"/>
          <p:cNvSpPr/>
          <p:nvPr/>
        </p:nvSpPr>
        <p:spPr>
          <a:xfrm>
            <a:off x="4614545" y="4302760"/>
            <a:ext cx="171450" cy="173355"/>
          </a:xfrm>
          <a:prstGeom prst="snip2SameRect">
            <a:avLst>
              <a:gd name="adj1" fmla="val 35925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6" name="直接箭头连接符 15"/>
          <p:cNvCxnSpPr>
            <a:stCxn id="11" idx="5"/>
            <a:endCxn id="5" idx="1"/>
          </p:cNvCxnSpPr>
          <p:nvPr/>
        </p:nvCxnSpPr>
        <p:spPr>
          <a:xfrm>
            <a:off x="4558665" y="3491230"/>
            <a:ext cx="227330" cy="281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剪去同侧角的矩形 16"/>
          <p:cNvSpPr/>
          <p:nvPr/>
        </p:nvSpPr>
        <p:spPr>
          <a:xfrm>
            <a:off x="4075430" y="4302760"/>
            <a:ext cx="171450" cy="173355"/>
          </a:xfrm>
          <a:prstGeom prst="snip2SameRect">
            <a:avLst>
              <a:gd name="adj1" fmla="val 32592"/>
              <a:gd name="adj2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8" name="直接箭头连接符 17"/>
          <p:cNvCxnSpPr>
            <a:stCxn id="11" idx="3"/>
            <a:endCxn id="9" idx="7"/>
          </p:cNvCxnSpPr>
          <p:nvPr/>
        </p:nvCxnSpPr>
        <p:spPr>
          <a:xfrm flipH="1">
            <a:off x="4045585" y="3491230"/>
            <a:ext cx="201295" cy="281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剪去同侧角的矩形 18"/>
          <p:cNvSpPr/>
          <p:nvPr/>
        </p:nvSpPr>
        <p:spPr>
          <a:xfrm>
            <a:off x="3497580" y="4302760"/>
            <a:ext cx="171450" cy="173355"/>
          </a:xfrm>
          <a:prstGeom prst="snip2SameRect">
            <a:avLst>
              <a:gd name="adj1" fmla="val 29259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20" name="直接箭头连接符 19"/>
          <p:cNvCxnSpPr>
            <a:stCxn id="9" idx="3"/>
            <a:endCxn id="19" idx="3"/>
          </p:cNvCxnSpPr>
          <p:nvPr/>
        </p:nvCxnSpPr>
        <p:spPr>
          <a:xfrm flipH="1">
            <a:off x="3583305" y="4105275"/>
            <a:ext cx="150495" cy="197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线形标注 1(带强调线) 28"/>
          <p:cNvSpPr/>
          <p:nvPr/>
        </p:nvSpPr>
        <p:spPr>
          <a:xfrm>
            <a:off x="1878330" y="3860800"/>
            <a:ext cx="1029970" cy="441960"/>
          </a:xfrm>
          <a:prstGeom prst="accentCallout1">
            <a:avLst>
              <a:gd name="adj1" fmla="val 54310"/>
              <a:gd name="adj2" fmla="val 107028"/>
              <a:gd name="adj3" fmla="val 112068"/>
              <a:gd name="adj4" fmla="val 160172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h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7" name="直接箭头连接符 26"/>
          <p:cNvCxnSpPr>
            <a:stCxn id="29" idx="0"/>
            <a:endCxn id="13" idx="2"/>
          </p:cNvCxnSpPr>
          <p:nvPr/>
        </p:nvCxnSpPr>
        <p:spPr>
          <a:xfrm>
            <a:off x="2908300" y="4081780"/>
            <a:ext cx="2254250" cy="30797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线形标注 1(带强调线) 20"/>
          <p:cNvSpPr/>
          <p:nvPr/>
        </p:nvSpPr>
        <p:spPr>
          <a:xfrm>
            <a:off x="4855845" y="4749165"/>
            <a:ext cx="1268095" cy="441960"/>
          </a:xfrm>
          <a:prstGeom prst="accentCallout1">
            <a:avLst>
              <a:gd name="adj1" fmla="val 49856"/>
              <a:gd name="adj2" fmla="val -4254"/>
              <a:gd name="adj3" fmla="val -63074"/>
              <a:gd name="adj4" fmla="val -55282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或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h-1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3" name="线形标注 1(带强调线) 22"/>
          <p:cNvSpPr/>
          <p:nvPr/>
        </p:nvSpPr>
        <p:spPr>
          <a:xfrm>
            <a:off x="1506855" y="2458720"/>
            <a:ext cx="1736725" cy="441960"/>
          </a:xfrm>
          <a:prstGeom prst="accentCallout1">
            <a:avLst>
              <a:gd name="adj1" fmla="val 54310"/>
              <a:gd name="adj2" fmla="val 107028"/>
              <a:gd name="adj3" fmla="val 154597"/>
              <a:gd name="adj4" fmla="val 157659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高度为h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+2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600">
                <a:solidFill>
                  <a:schemeClr val="tx1"/>
                </a:solidFill>
                <a:effectLst/>
                <a:sym typeface="+mn-ea"/>
              </a:rPr>
              <a:t>平衡因子</a:t>
            </a:r>
            <a:r>
              <a:rPr lang="en-US" sz="1600">
                <a:solidFill>
                  <a:schemeClr val="tx1"/>
                </a:solidFill>
                <a:effectLst/>
                <a:sym typeface="+mn-ea"/>
              </a:rPr>
              <a:t>0</a:t>
            </a:r>
            <a:endParaRPr lang="en-US" sz="1600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24" name="线形标注 1(带强调线) 23"/>
          <p:cNvSpPr/>
          <p:nvPr/>
        </p:nvSpPr>
        <p:spPr>
          <a:xfrm>
            <a:off x="2004695" y="3319780"/>
            <a:ext cx="1182370" cy="441960"/>
          </a:xfrm>
          <a:prstGeom prst="accentCallout1">
            <a:avLst>
              <a:gd name="adj1" fmla="val 54310"/>
              <a:gd name="adj2" fmla="val 107028"/>
              <a:gd name="adj3" fmla="val 96408"/>
              <a:gd name="adj4" fmla="val 148388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高度为h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+1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2" name="直接箭头连接符 21"/>
          <p:cNvCxnSpPr>
            <a:stCxn id="21" idx="2"/>
            <a:endCxn id="15" idx="1"/>
          </p:cNvCxnSpPr>
          <p:nvPr/>
        </p:nvCxnSpPr>
        <p:spPr>
          <a:xfrm flipH="1" flipV="1">
            <a:off x="4700270" y="4476115"/>
            <a:ext cx="155575" cy="4940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5" idx="1"/>
          </p:cNvCxnSpPr>
          <p:nvPr/>
        </p:nvCxnSpPr>
        <p:spPr>
          <a:xfrm>
            <a:off x="3275965" y="3552825"/>
            <a:ext cx="1510030" cy="2203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437640" y="5311775"/>
            <a:ext cx="10139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旋转后，以      为根节点的子树，高度没有发生变化。其他结点平衡因子不受影响。</a:t>
            </a: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787650" y="5378450"/>
            <a:ext cx="210820" cy="234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42180" y="2393315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30</a:t>
            </a:r>
            <a:endParaRPr lang="en-US" altLang="zh-CN"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207510" y="3020695"/>
            <a:ext cx="441325" cy="4705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/>
              <a:t>20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4" idx="3"/>
            <a:endCxn id="5" idx="7"/>
          </p:cNvCxnSpPr>
          <p:nvPr/>
        </p:nvCxnSpPr>
        <p:spPr>
          <a:xfrm flipH="1">
            <a:off x="4584065" y="2794635"/>
            <a:ext cx="222885" cy="2952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6" idx="1"/>
          </p:cNvCxnSpPr>
          <p:nvPr/>
        </p:nvCxnSpPr>
        <p:spPr>
          <a:xfrm>
            <a:off x="5118735" y="2794635"/>
            <a:ext cx="192405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9" idx="7"/>
          </p:cNvCxnSpPr>
          <p:nvPr/>
        </p:nvCxnSpPr>
        <p:spPr>
          <a:xfrm flipH="1">
            <a:off x="4064000" y="3422015"/>
            <a:ext cx="208280" cy="28194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5"/>
            <a:endCxn id="11" idx="1"/>
          </p:cNvCxnSpPr>
          <p:nvPr/>
        </p:nvCxnSpPr>
        <p:spPr>
          <a:xfrm>
            <a:off x="4064000" y="4036060"/>
            <a:ext cx="208280" cy="33591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剪去同侧角的矩形 12"/>
          <p:cNvSpPr/>
          <p:nvPr/>
        </p:nvSpPr>
        <p:spPr>
          <a:xfrm>
            <a:off x="4742180" y="3556000"/>
            <a:ext cx="149225" cy="173355"/>
          </a:xfrm>
          <a:prstGeom prst="snip2SameRect">
            <a:avLst>
              <a:gd name="adj1" fmla="val 33333"/>
              <a:gd name="adj2" fmla="val 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700" b="1">
                <a:sym typeface="+mn-ea"/>
              </a:rPr>
              <a:t>21</a:t>
            </a:r>
            <a:endParaRPr lang="en-US" altLang="zh-CN" sz="700" b="1">
              <a:sym typeface="+mn-ea"/>
            </a:endParaRP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>
            <a:off x="4619625" y="3380740"/>
            <a:ext cx="197485" cy="175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4207510" y="4302760"/>
            <a:ext cx="655955" cy="770255"/>
            <a:chOff x="6626" y="6776"/>
            <a:chExt cx="1033" cy="1213"/>
          </a:xfrm>
        </p:grpSpPr>
        <p:sp>
          <p:nvSpPr>
            <p:cNvPr id="11" name="椭圆 10"/>
            <p:cNvSpPr/>
            <p:nvPr/>
          </p:nvSpPr>
          <p:spPr>
            <a:xfrm>
              <a:off x="6626" y="6776"/>
              <a:ext cx="695" cy="74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>
                  <a:sym typeface="+mn-ea"/>
                </a:rPr>
                <a:t>7</a:t>
              </a:r>
              <a:endParaRPr lang="en-US" altLang="zh-CN">
                <a:sym typeface="+mn-ea"/>
              </a:endParaRPr>
            </a:p>
          </p:txBody>
        </p:sp>
        <p:sp>
          <p:nvSpPr>
            <p:cNvPr id="15" name="剪去同侧角的矩形 14"/>
            <p:cNvSpPr/>
            <p:nvPr/>
          </p:nvSpPr>
          <p:spPr>
            <a:xfrm>
              <a:off x="7389" y="7717"/>
              <a:ext cx="270" cy="273"/>
            </a:xfrm>
            <a:prstGeom prst="snip2SameRect">
              <a:avLst>
                <a:gd name="adj1" fmla="val 35925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solidFill>
                    <a:schemeClr val="tx1"/>
                  </a:solidFill>
                  <a:sym typeface="+mn-ea"/>
                </a:rPr>
                <a:t>8</a:t>
              </a:r>
              <a:endParaRPr lang="en-US" altLang="zh-CN" sz="1400">
                <a:solidFill>
                  <a:schemeClr val="tx1"/>
                </a:solidFill>
                <a:sym typeface="+mn-ea"/>
              </a:endParaRPr>
            </a:p>
          </p:txBody>
        </p:sp>
        <p:cxnSp>
          <p:nvCxnSpPr>
            <p:cNvPr id="16" name="直接箭头连接符 15"/>
            <p:cNvCxnSpPr>
              <a:stCxn id="11" idx="5"/>
              <a:endCxn id="15" idx="3"/>
            </p:cNvCxnSpPr>
            <p:nvPr/>
          </p:nvCxnSpPr>
          <p:spPr>
            <a:xfrm>
              <a:off x="7219" y="7408"/>
              <a:ext cx="305" cy="3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3580765" y="3634740"/>
            <a:ext cx="548005" cy="737235"/>
            <a:chOff x="5639" y="5724"/>
            <a:chExt cx="863" cy="1161"/>
          </a:xfrm>
        </p:grpSpPr>
        <p:sp>
          <p:nvSpPr>
            <p:cNvPr id="9" name="椭圆 8"/>
            <p:cNvSpPr/>
            <p:nvPr/>
          </p:nvSpPr>
          <p:spPr>
            <a:xfrm>
              <a:off x="5807" y="5724"/>
              <a:ext cx="695" cy="7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9" name="剪去同侧角的矩形 18"/>
            <p:cNvSpPr/>
            <p:nvPr/>
          </p:nvSpPr>
          <p:spPr>
            <a:xfrm>
              <a:off x="5639" y="6612"/>
              <a:ext cx="270" cy="273"/>
            </a:xfrm>
            <a:prstGeom prst="snip2SameRect">
              <a:avLst>
                <a:gd name="adj1" fmla="val 29259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400">
                  <a:sym typeface="+mn-ea"/>
                </a:rPr>
                <a:t>3</a:t>
              </a:r>
              <a:endParaRPr lang="en-US" altLang="zh-CN" sz="1400">
                <a:sym typeface="+mn-ea"/>
              </a:endParaRPr>
            </a:p>
          </p:txBody>
        </p:sp>
        <p:cxnSp>
          <p:nvCxnSpPr>
            <p:cNvPr id="20" name="直接箭头连接符 19"/>
            <p:cNvCxnSpPr>
              <a:stCxn id="9" idx="3"/>
              <a:endCxn id="19" idx="3"/>
            </p:cNvCxnSpPr>
            <p:nvPr/>
          </p:nvCxnSpPr>
          <p:spPr>
            <a:xfrm flipH="1">
              <a:off x="5774" y="6356"/>
              <a:ext cx="135" cy="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剪去同侧角的矩形 38"/>
          <p:cNvSpPr/>
          <p:nvPr/>
        </p:nvSpPr>
        <p:spPr>
          <a:xfrm>
            <a:off x="5183505" y="3089910"/>
            <a:ext cx="343535" cy="470535"/>
          </a:xfrm>
          <a:prstGeom prst="snip2SameRect">
            <a:avLst>
              <a:gd name="adj1" fmla="val 31654"/>
              <a:gd name="adj2" fmla="val 0"/>
            </a:avLst>
          </a:prstGeom>
          <a:solidFill>
            <a:schemeClr val="bg2"/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200150" y="1554480"/>
            <a:ext cx="1042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插入</a:t>
            </a:r>
            <a:r>
              <a:rPr lang="en-US" altLang="zh-CN"/>
              <a:t>8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36667 0.098056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38385 -0.101574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38229 -0.000741 " pathEditMode="relative" ptsTypes="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42180" y="2393315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30</a:t>
            </a:r>
            <a:endParaRPr lang="en-US" altLang="zh-CN">
              <a:sym typeface="+mn-ea"/>
            </a:endParaRPr>
          </a:p>
        </p:txBody>
      </p:sp>
      <p:cxnSp>
        <p:nvCxnSpPr>
          <p:cNvPr id="7" name="直接箭头连接符 6"/>
          <p:cNvCxnSpPr>
            <a:stCxn id="4" idx="3"/>
            <a:endCxn id="5" idx="7"/>
          </p:cNvCxnSpPr>
          <p:nvPr/>
        </p:nvCxnSpPr>
        <p:spPr>
          <a:xfrm flipH="1">
            <a:off x="4584065" y="2794635"/>
            <a:ext cx="222885" cy="2952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6" idx="1"/>
          </p:cNvCxnSpPr>
          <p:nvPr/>
        </p:nvCxnSpPr>
        <p:spPr>
          <a:xfrm>
            <a:off x="5118735" y="2794635"/>
            <a:ext cx="192405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11" idx="7"/>
          </p:cNvCxnSpPr>
          <p:nvPr/>
        </p:nvCxnSpPr>
        <p:spPr>
          <a:xfrm flipH="1">
            <a:off x="4072890" y="3422015"/>
            <a:ext cx="199390" cy="27241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4207510" y="3020695"/>
            <a:ext cx="599440" cy="777875"/>
            <a:chOff x="6626" y="4757"/>
            <a:chExt cx="944" cy="1225"/>
          </a:xfrm>
        </p:grpSpPr>
        <p:sp>
          <p:nvSpPr>
            <p:cNvPr id="5" name="椭圆 4"/>
            <p:cNvSpPr/>
            <p:nvPr/>
          </p:nvSpPr>
          <p:spPr>
            <a:xfrm>
              <a:off x="6626" y="4757"/>
              <a:ext cx="695" cy="74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13" name="剪去同侧角的矩形 12"/>
            <p:cNvSpPr/>
            <p:nvPr/>
          </p:nvSpPr>
          <p:spPr>
            <a:xfrm>
              <a:off x="7335" y="5709"/>
              <a:ext cx="235" cy="273"/>
            </a:xfrm>
            <a:prstGeom prst="snip2SameRect">
              <a:avLst>
                <a:gd name="adj1" fmla="val 33333"/>
                <a:gd name="adj2" fmla="val 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700" b="1">
                  <a:sym typeface="+mn-ea"/>
                </a:rPr>
                <a:t>21</a:t>
              </a:r>
              <a:endParaRPr lang="en-US" altLang="zh-CN" sz="700" b="1">
                <a:sym typeface="+mn-ea"/>
              </a:endParaRPr>
            </a:p>
          </p:txBody>
        </p:sp>
        <p:cxnSp>
          <p:nvCxnSpPr>
            <p:cNvPr id="14" name="直接箭头连接符 13"/>
            <p:cNvCxnSpPr>
              <a:endCxn id="13" idx="3"/>
            </p:cNvCxnSpPr>
            <p:nvPr/>
          </p:nvCxnSpPr>
          <p:spPr>
            <a:xfrm>
              <a:off x="7142" y="5433"/>
              <a:ext cx="311" cy="2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剪去同侧角的矩形 14"/>
          <p:cNvSpPr/>
          <p:nvPr/>
        </p:nvSpPr>
        <p:spPr>
          <a:xfrm>
            <a:off x="4180840" y="4222750"/>
            <a:ext cx="171450" cy="173355"/>
          </a:xfrm>
          <a:prstGeom prst="snip2SameRect">
            <a:avLst>
              <a:gd name="adj1" fmla="val 35925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8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6" name="直接箭头连接符 15"/>
          <p:cNvCxnSpPr>
            <a:stCxn id="11" idx="5"/>
            <a:endCxn id="15" idx="3"/>
          </p:cNvCxnSpPr>
          <p:nvPr/>
        </p:nvCxnSpPr>
        <p:spPr>
          <a:xfrm>
            <a:off x="4072890" y="4026535"/>
            <a:ext cx="193675" cy="19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074670" y="3625215"/>
            <a:ext cx="1062990" cy="1345565"/>
            <a:chOff x="4842" y="5709"/>
            <a:chExt cx="1674" cy="2119"/>
          </a:xfrm>
        </p:grpSpPr>
        <p:sp>
          <p:nvSpPr>
            <p:cNvPr id="11" name="椭圆 10"/>
            <p:cNvSpPr/>
            <p:nvPr/>
          </p:nvSpPr>
          <p:spPr>
            <a:xfrm>
              <a:off x="5821" y="5709"/>
              <a:ext cx="695" cy="74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>
                  <a:sym typeface="+mn-ea"/>
                </a:rPr>
                <a:t>7</a:t>
              </a:r>
              <a:endParaRPr lang="en-US" altLang="zh-CN">
                <a:sym typeface="+mn-ea"/>
              </a:endParaRPr>
            </a:p>
          </p:txBody>
        </p:sp>
        <p:cxnSp>
          <p:nvCxnSpPr>
            <p:cNvPr id="18" name="直接箭头连接符 17"/>
            <p:cNvCxnSpPr>
              <a:stCxn id="11" idx="3"/>
              <a:endCxn id="9" idx="7"/>
            </p:cNvCxnSpPr>
            <p:nvPr/>
          </p:nvCxnSpPr>
          <p:spPr>
            <a:xfrm flipH="1">
              <a:off x="5603" y="6341"/>
              <a:ext cx="320" cy="4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/>
            <p:cNvGrpSpPr/>
            <p:nvPr/>
          </p:nvGrpSpPr>
          <p:grpSpPr>
            <a:xfrm>
              <a:off x="4842" y="6667"/>
              <a:ext cx="863" cy="1161"/>
              <a:chOff x="5639" y="5724"/>
              <a:chExt cx="863" cy="1161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5807" y="5724"/>
                <a:ext cx="695" cy="7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19" name="剪去同侧角的矩形 18"/>
              <p:cNvSpPr/>
              <p:nvPr/>
            </p:nvSpPr>
            <p:spPr>
              <a:xfrm>
                <a:off x="5639" y="6612"/>
                <a:ext cx="270" cy="273"/>
              </a:xfrm>
              <a:prstGeom prst="snip2SameRect">
                <a:avLst>
                  <a:gd name="adj1" fmla="val 29259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400">
                    <a:sym typeface="+mn-ea"/>
                  </a:rPr>
                  <a:t>2</a:t>
                </a:r>
                <a:endParaRPr lang="en-US" altLang="zh-CN" sz="1400">
                  <a:sym typeface="+mn-ea"/>
                </a:endParaRPr>
              </a:p>
            </p:txBody>
          </p:sp>
          <p:cxnSp>
            <p:nvCxnSpPr>
              <p:cNvPr id="20" name="直接箭头连接符 19"/>
              <p:cNvCxnSpPr>
                <a:stCxn id="9" idx="3"/>
                <a:endCxn id="19" idx="3"/>
              </p:cNvCxnSpPr>
              <p:nvPr/>
            </p:nvCxnSpPr>
            <p:spPr>
              <a:xfrm flipH="1">
                <a:off x="5774" y="6356"/>
                <a:ext cx="135" cy="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剪去同侧角的矩形 31"/>
          <p:cNvSpPr/>
          <p:nvPr/>
        </p:nvSpPr>
        <p:spPr>
          <a:xfrm>
            <a:off x="5246370" y="3053080"/>
            <a:ext cx="343535" cy="470535"/>
          </a:xfrm>
          <a:prstGeom prst="snip2SameRect">
            <a:avLst>
              <a:gd name="adj1" fmla="val 31654"/>
              <a:gd name="adj2" fmla="val 0"/>
            </a:avLst>
          </a:prstGeom>
          <a:solidFill>
            <a:schemeClr val="bg2"/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0260 0.089167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4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200000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3437 -0.007778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2917 0.002222 " pathEditMode="relative" rAng="0" ptsTypes="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-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5990 -0.000093 " pathEditMode="relative" rAng="0" ptsTypes="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9896 -0.091759 " pathEditMode="relative" rAng="0" ptsTypes="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-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右旋</a:t>
            </a:r>
          </a:p>
        </p:txBody>
      </p:sp>
      <p:sp>
        <p:nvSpPr>
          <p:cNvPr id="4" name="椭圆 3"/>
          <p:cNvSpPr/>
          <p:nvPr/>
        </p:nvSpPr>
        <p:spPr>
          <a:xfrm>
            <a:off x="4742180" y="2393315"/>
            <a:ext cx="441325" cy="470535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46370" y="3020695"/>
            <a:ext cx="441325" cy="470535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4" idx="3"/>
            <a:endCxn id="5" idx="7"/>
          </p:cNvCxnSpPr>
          <p:nvPr/>
        </p:nvCxnSpPr>
        <p:spPr>
          <a:xfrm flipH="1">
            <a:off x="4584065" y="2794635"/>
            <a:ext cx="222885" cy="2952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6" idx="1"/>
          </p:cNvCxnSpPr>
          <p:nvPr/>
        </p:nvCxnSpPr>
        <p:spPr>
          <a:xfrm>
            <a:off x="5118735" y="2794635"/>
            <a:ext cx="192405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687445" y="3634740"/>
            <a:ext cx="441325" cy="470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5" idx="3"/>
            <a:endCxn id="9" idx="7"/>
          </p:cNvCxnSpPr>
          <p:nvPr/>
        </p:nvCxnSpPr>
        <p:spPr>
          <a:xfrm flipH="1">
            <a:off x="4064000" y="3422015"/>
            <a:ext cx="208280" cy="28194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3" idx="3"/>
          </p:cNvCxnSpPr>
          <p:nvPr/>
        </p:nvCxnSpPr>
        <p:spPr>
          <a:xfrm flipH="1">
            <a:off x="3529965" y="4036060"/>
            <a:ext cx="222250" cy="18034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剪去同侧角的矩形 12"/>
          <p:cNvSpPr/>
          <p:nvPr/>
        </p:nvSpPr>
        <p:spPr>
          <a:xfrm>
            <a:off x="4207510" y="4216400"/>
            <a:ext cx="171450" cy="173355"/>
          </a:xfrm>
          <a:prstGeom prst="snip2SameRect">
            <a:avLst>
              <a:gd name="adj1" fmla="val 32592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9" idx="5"/>
            <a:endCxn id="13" idx="3"/>
          </p:cNvCxnSpPr>
          <p:nvPr/>
        </p:nvCxnSpPr>
        <p:spPr>
          <a:xfrm>
            <a:off x="4064000" y="4036060"/>
            <a:ext cx="229235" cy="180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4207510" y="3020695"/>
            <a:ext cx="770890" cy="683260"/>
            <a:chOff x="6626" y="4757"/>
            <a:chExt cx="1214" cy="1076"/>
          </a:xfrm>
        </p:grpSpPr>
        <p:sp>
          <p:nvSpPr>
            <p:cNvPr id="5" name="椭圆 4"/>
            <p:cNvSpPr/>
            <p:nvPr/>
          </p:nvSpPr>
          <p:spPr>
            <a:xfrm>
              <a:off x="6626" y="4757"/>
              <a:ext cx="695" cy="74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剪去同侧角的矩形 16"/>
            <p:cNvSpPr/>
            <p:nvPr/>
          </p:nvSpPr>
          <p:spPr>
            <a:xfrm>
              <a:off x="7570" y="5596"/>
              <a:ext cx="270" cy="237"/>
            </a:xfrm>
            <a:prstGeom prst="snip2SameRect">
              <a:avLst>
                <a:gd name="adj1" fmla="val 40740"/>
                <a:gd name="adj2" fmla="val 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8" name="直接箭头连接符 17"/>
            <p:cNvCxnSpPr>
              <a:stCxn id="5" idx="5"/>
            </p:cNvCxnSpPr>
            <p:nvPr/>
          </p:nvCxnSpPr>
          <p:spPr>
            <a:xfrm>
              <a:off x="7219" y="5389"/>
              <a:ext cx="413" cy="2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剪去同侧角的矩形 2"/>
          <p:cNvSpPr/>
          <p:nvPr/>
        </p:nvSpPr>
        <p:spPr>
          <a:xfrm>
            <a:off x="3444240" y="4216400"/>
            <a:ext cx="171450" cy="173355"/>
          </a:xfrm>
          <a:prstGeom prst="snip2SameRect">
            <a:avLst>
              <a:gd name="adj1" fmla="val 34444"/>
              <a:gd name="adj2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剪去同侧角的矩形 28"/>
          <p:cNvSpPr/>
          <p:nvPr/>
        </p:nvSpPr>
        <p:spPr>
          <a:xfrm>
            <a:off x="2861310" y="5165725"/>
            <a:ext cx="171450" cy="173355"/>
          </a:xfrm>
          <a:prstGeom prst="snip2SameRect">
            <a:avLst>
              <a:gd name="adj1" fmla="val 34444"/>
              <a:gd name="adj2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357245" y="5055235"/>
            <a:ext cx="4219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子树，实心为左子树，空心为右子树。颜色为旋转前父节点颜色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20 0.000004 L 0.021895 0.000004 C 0.031695 0.000004 0.043770 0.024869 0.043770 0.045051 L 0.043770 0.090096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3 0.000043 L 0.000003 -0.044588 C 0.000003 -0.064581 0.011532 -0.089217 0.020889 -0.089217 L 0.041774 -0.089217 " pathEditMode="relative" rAng="0" ptsTypes="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-4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5313 -0.000556 " pathEditMode="relative" rAng="0" ptsTypes="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800000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4792 0.000370 " pathEditMode="relative" rAng="0" ptsTypes="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1458 -0.000648 " pathEditMode="relative" rAng="0" ptsTypes="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2292 -0.087685 " pathEditMode="relative" ptsTypes=""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46 -0.001296 L 0.043802 -0.088611 " pathEditMode="relative" rAng="0" ptsTypes="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-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3" grpId="0" bldLvl="0" animBg="1"/>
      <p:bldP spid="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左</a:t>
            </a:r>
            <a:r>
              <a:t>旋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42180" y="2393315"/>
            <a:ext cx="441325" cy="470535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46370" y="3020695"/>
            <a:ext cx="441325" cy="470535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4" idx="3"/>
            <a:endCxn id="5" idx="7"/>
          </p:cNvCxnSpPr>
          <p:nvPr/>
        </p:nvCxnSpPr>
        <p:spPr>
          <a:xfrm flipH="1">
            <a:off x="4584065" y="2794635"/>
            <a:ext cx="222885" cy="2952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6" idx="1"/>
          </p:cNvCxnSpPr>
          <p:nvPr/>
        </p:nvCxnSpPr>
        <p:spPr>
          <a:xfrm>
            <a:off x="5118735" y="2794635"/>
            <a:ext cx="192405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677410" y="3622675"/>
            <a:ext cx="770890" cy="683260"/>
            <a:chOff x="6626" y="4757"/>
            <a:chExt cx="1214" cy="1076"/>
          </a:xfrm>
        </p:grpSpPr>
        <p:sp>
          <p:nvSpPr>
            <p:cNvPr id="11" name="椭圆 10"/>
            <p:cNvSpPr/>
            <p:nvPr/>
          </p:nvSpPr>
          <p:spPr>
            <a:xfrm>
              <a:off x="6626" y="4757"/>
              <a:ext cx="695" cy="74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剪去同侧角的矩形 18"/>
            <p:cNvSpPr/>
            <p:nvPr/>
          </p:nvSpPr>
          <p:spPr>
            <a:xfrm>
              <a:off x="7570" y="5560"/>
              <a:ext cx="270" cy="273"/>
            </a:xfrm>
            <a:prstGeom prst="snip2SameRect">
              <a:avLst>
                <a:gd name="adj1" fmla="val 34444"/>
                <a:gd name="adj2" fmla="val 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7259" y="5368"/>
              <a:ext cx="311" cy="2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3907155" y="3020695"/>
            <a:ext cx="741045" cy="749300"/>
            <a:chOff x="6153" y="4757"/>
            <a:chExt cx="1167" cy="1180"/>
          </a:xfrm>
        </p:grpSpPr>
        <p:sp>
          <p:nvSpPr>
            <p:cNvPr id="21" name="椭圆 20"/>
            <p:cNvSpPr/>
            <p:nvPr/>
          </p:nvSpPr>
          <p:spPr>
            <a:xfrm>
              <a:off x="6626" y="4757"/>
              <a:ext cx="695" cy="7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>
              <a:stCxn id="21" idx="3"/>
              <a:endCxn id="24" idx="7"/>
            </p:cNvCxnSpPr>
            <p:nvPr/>
          </p:nvCxnSpPr>
          <p:spPr>
            <a:xfrm flipH="1">
              <a:off x="6383" y="5389"/>
              <a:ext cx="345" cy="316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剪去同侧角的矩形 23"/>
            <p:cNvSpPr/>
            <p:nvPr/>
          </p:nvSpPr>
          <p:spPr>
            <a:xfrm>
              <a:off x="6153" y="5665"/>
              <a:ext cx="270" cy="273"/>
            </a:xfrm>
            <a:prstGeom prst="snip2SameRect">
              <a:avLst>
                <a:gd name="adj1" fmla="val 37777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9" name="直接箭头连接符 28"/>
          <p:cNvCxnSpPr>
            <a:stCxn id="21" idx="5"/>
          </p:cNvCxnSpPr>
          <p:nvPr/>
        </p:nvCxnSpPr>
        <p:spPr>
          <a:xfrm>
            <a:off x="4584065" y="3422015"/>
            <a:ext cx="191770" cy="2444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剪去同侧角的矩形 29"/>
          <p:cNvSpPr/>
          <p:nvPr/>
        </p:nvSpPr>
        <p:spPr>
          <a:xfrm>
            <a:off x="4438015" y="4185920"/>
            <a:ext cx="171450" cy="173355"/>
          </a:xfrm>
          <a:prstGeom prst="snip2SameRect">
            <a:avLst>
              <a:gd name="adj1" fmla="val 34444"/>
              <a:gd name="adj2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>
            <a:stCxn id="11" idx="3"/>
            <a:endCxn id="30" idx="3"/>
          </p:cNvCxnSpPr>
          <p:nvPr/>
        </p:nvCxnSpPr>
        <p:spPr>
          <a:xfrm flipH="1">
            <a:off x="4523740" y="4023995"/>
            <a:ext cx="218440" cy="161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43281 0.088148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37917 -0.081667 " pathEditMode="relative" rAng="0" ptsTypes="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" y="-3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41302 0.000000 " pathEditMode="relative" ptsTypes="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40990 0.000000 " pathEditMode="relative" ptsTypes="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17865 -0.000648 " pathEditMode="relative" ptsTypes="">
                                      <p:cBhvr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文本框 25"/>
          <p:cNvSpPr txBox="1"/>
          <p:nvPr/>
        </p:nvSpPr>
        <p:spPr>
          <a:xfrm>
            <a:off x="1437640" y="5311775"/>
            <a:ext cx="101396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       结点为根的树高度增加了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avl</a:t>
            </a:r>
            <a:r>
              <a:rPr lang="zh-CN" altLang="en-US"/>
              <a:t>规则被破坏。     </a:t>
            </a:r>
            <a:r>
              <a:rPr lang="zh-CN" altLang="en-US">
                <a:sym typeface="+mn-ea"/>
              </a:rPr>
              <a:t>为距离新加入结点最近的不平衡结点。原平衡因子为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，插入节点后变为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。   在插入前后均平衡，并且新节点会导致以其为根节点的</a:t>
            </a:r>
            <a:r>
              <a:rPr lang="zh-CN" altLang="en-US">
                <a:sym typeface="+mn-ea"/>
              </a:rPr>
              <a:t>子树</a:t>
            </a:r>
            <a:r>
              <a:rPr lang="zh-CN" altLang="en-US">
                <a:sym typeface="+mn-ea"/>
              </a:rPr>
              <a:t>高度</a:t>
            </a:r>
            <a:r>
              <a:rPr lang="en-US" altLang="zh-CN">
                <a:sym typeface="+mn-ea"/>
              </a:rPr>
              <a:t>+1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LL</a:t>
            </a:r>
            <a:r>
              <a:t>型单次旋转</a:t>
            </a:r>
          </a:p>
        </p:txBody>
      </p:sp>
      <p:sp>
        <p:nvSpPr>
          <p:cNvPr id="4" name="椭圆 3"/>
          <p:cNvSpPr/>
          <p:nvPr/>
        </p:nvSpPr>
        <p:spPr>
          <a:xfrm>
            <a:off x="4742180" y="2012315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46370" y="2639695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4" idx="3"/>
            <a:endCxn id="5" idx="7"/>
          </p:cNvCxnSpPr>
          <p:nvPr/>
        </p:nvCxnSpPr>
        <p:spPr>
          <a:xfrm flipH="1">
            <a:off x="4584065" y="2413635"/>
            <a:ext cx="222885" cy="2952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6" idx="1"/>
          </p:cNvCxnSpPr>
          <p:nvPr/>
        </p:nvCxnSpPr>
        <p:spPr>
          <a:xfrm>
            <a:off x="5118735" y="2404110"/>
            <a:ext cx="192405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687445" y="3253740"/>
            <a:ext cx="441325" cy="470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5" idx="3"/>
            <a:endCxn id="9" idx="7"/>
          </p:cNvCxnSpPr>
          <p:nvPr/>
        </p:nvCxnSpPr>
        <p:spPr>
          <a:xfrm flipH="1">
            <a:off x="4064000" y="3041015"/>
            <a:ext cx="208280" cy="28194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1" idx="7"/>
          </p:cNvCxnSpPr>
          <p:nvPr/>
        </p:nvCxnSpPr>
        <p:spPr>
          <a:xfrm flipH="1">
            <a:off x="3514090" y="3655060"/>
            <a:ext cx="238125" cy="2952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剪去同侧角的矩形 12"/>
          <p:cNvSpPr/>
          <p:nvPr/>
        </p:nvSpPr>
        <p:spPr>
          <a:xfrm>
            <a:off x="4182110" y="3892550"/>
            <a:ext cx="171450" cy="173355"/>
          </a:xfrm>
          <a:prstGeom prst="snip2SameRect">
            <a:avLst>
              <a:gd name="adj1" fmla="val 31111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9" idx="5"/>
            <a:endCxn id="13" idx="3"/>
          </p:cNvCxnSpPr>
          <p:nvPr/>
        </p:nvCxnSpPr>
        <p:spPr>
          <a:xfrm>
            <a:off x="4064000" y="3645535"/>
            <a:ext cx="203835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4207510" y="2639695"/>
            <a:ext cx="663575" cy="787400"/>
            <a:chOff x="6626" y="4757"/>
            <a:chExt cx="1045" cy="1240"/>
          </a:xfrm>
        </p:grpSpPr>
        <p:sp>
          <p:nvSpPr>
            <p:cNvPr id="5" name="椭圆 4"/>
            <p:cNvSpPr/>
            <p:nvPr/>
          </p:nvSpPr>
          <p:spPr>
            <a:xfrm>
              <a:off x="6626" y="4757"/>
              <a:ext cx="695" cy="74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剪去同侧角的矩形 16"/>
            <p:cNvSpPr/>
            <p:nvPr/>
          </p:nvSpPr>
          <p:spPr>
            <a:xfrm>
              <a:off x="7401" y="5724"/>
              <a:ext cx="270" cy="273"/>
            </a:xfrm>
            <a:prstGeom prst="snip2SameRect">
              <a:avLst>
                <a:gd name="adj1" fmla="val 38148"/>
                <a:gd name="adj2" fmla="val 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8" name="直接箭头连接符 17"/>
            <p:cNvCxnSpPr>
              <a:stCxn id="5" idx="5"/>
              <a:endCxn id="17" idx="3"/>
            </p:cNvCxnSpPr>
            <p:nvPr/>
          </p:nvCxnSpPr>
          <p:spPr>
            <a:xfrm>
              <a:off x="7219" y="5389"/>
              <a:ext cx="317" cy="3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2908935" y="3881120"/>
            <a:ext cx="868680" cy="789940"/>
            <a:chOff x="4581" y="6712"/>
            <a:chExt cx="1368" cy="1244"/>
          </a:xfrm>
        </p:grpSpPr>
        <p:sp>
          <p:nvSpPr>
            <p:cNvPr id="11" name="椭圆 10"/>
            <p:cNvSpPr/>
            <p:nvPr/>
          </p:nvSpPr>
          <p:spPr>
            <a:xfrm>
              <a:off x="4941" y="6712"/>
              <a:ext cx="695" cy="74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剪去同侧角的矩形 18"/>
            <p:cNvSpPr/>
            <p:nvPr/>
          </p:nvSpPr>
          <p:spPr>
            <a:xfrm>
              <a:off x="5679" y="7683"/>
              <a:ext cx="270" cy="273"/>
            </a:xfrm>
            <a:prstGeom prst="snip2SameRect">
              <a:avLst>
                <a:gd name="adj1" fmla="val 38148"/>
                <a:gd name="adj2" fmla="val 0"/>
              </a:avLst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>
              <a:stCxn id="11" idx="5"/>
              <a:endCxn id="19" idx="3"/>
            </p:cNvCxnSpPr>
            <p:nvPr/>
          </p:nvCxnSpPr>
          <p:spPr>
            <a:xfrm>
              <a:off x="5534" y="7344"/>
              <a:ext cx="280" cy="3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剪去同侧角的矩形 20"/>
            <p:cNvSpPr/>
            <p:nvPr/>
          </p:nvSpPr>
          <p:spPr>
            <a:xfrm>
              <a:off x="4581" y="7683"/>
              <a:ext cx="270" cy="273"/>
            </a:xfrm>
            <a:prstGeom prst="snip2SameRect">
              <a:avLst>
                <a:gd name="adj1" fmla="val 34814"/>
                <a:gd name="adj2" fmla="val 0"/>
              </a:avLst>
            </a:prstGeom>
            <a:solidFill>
              <a:schemeClr val="accent3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>
              <a:stCxn id="11" idx="3"/>
              <a:endCxn id="21" idx="3"/>
            </p:cNvCxnSpPr>
            <p:nvPr/>
          </p:nvCxnSpPr>
          <p:spPr>
            <a:xfrm flipH="1">
              <a:off x="4716" y="7344"/>
              <a:ext cx="327" cy="3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椭圆 24"/>
          <p:cNvSpPr/>
          <p:nvPr/>
        </p:nvSpPr>
        <p:spPr>
          <a:xfrm>
            <a:off x="1877695" y="5379720"/>
            <a:ext cx="226060" cy="2501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663690" y="5362575"/>
            <a:ext cx="280670" cy="2667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线形标注 1(带强调线) 2"/>
          <p:cNvSpPr/>
          <p:nvPr/>
        </p:nvSpPr>
        <p:spPr>
          <a:xfrm>
            <a:off x="1642745" y="3427095"/>
            <a:ext cx="1029970" cy="441960"/>
          </a:xfrm>
          <a:prstGeom prst="accentCallout1">
            <a:avLst>
              <a:gd name="adj1" fmla="val 43247"/>
              <a:gd name="adj2" fmla="val 111394"/>
              <a:gd name="adj3" fmla="val 125862"/>
              <a:gd name="adj4" fmla="val 147410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h-&gt;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h+1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线形标注 1(带强调线) 14"/>
          <p:cNvSpPr/>
          <p:nvPr/>
        </p:nvSpPr>
        <p:spPr>
          <a:xfrm>
            <a:off x="1755140" y="2811780"/>
            <a:ext cx="1325245" cy="441960"/>
          </a:xfrm>
          <a:prstGeom prst="accentCallout1">
            <a:avLst>
              <a:gd name="adj1" fmla="val 43247"/>
              <a:gd name="adj2" fmla="val 111394"/>
              <a:gd name="adj3" fmla="val 125862"/>
              <a:gd name="adj4" fmla="val 147410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h+1-&gt;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h+2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线形标注 1(带强调线) 15"/>
          <p:cNvSpPr/>
          <p:nvPr/>
        </p:nvSpPr>
        <p:spPr>
          <a:xfrm>
            <a:off x="5311140" y="3119755"/>
            <a:ext cx="1029970" cy="441960"/>
          </a:xfrm>
          <a:prstGeom prst="accentCallout1">
            <a:avLst>
              <a:gd name="adj1" fmla="val 54310"/>
              <a:gd name="adj2" fmla="val -6658"/>
              <a:gd name="adj3" fmla="val 45977"/>
              <a:gd name="adj4" fmla="val -41183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h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9" name="线形标注 1(带强调线) 28"/>
          <p:cNvSpPr/>
          <p:nvPr/>
        </p:nvSpPr>
        <p:spPr>
          <a:xfrm>
            <a:off x="4806950" y="3840480"/>
            <a:ext cx="1029970" cy="441960"/>
          </a:xfrm>
          <a:prstGeom prst="accentCallout1">
            <a:avLst>
              <a:gd name="adj1" fmla="val 54310"/>
              <a:gd name="adj2" fmla="val -6658"/>
              <a:gd name="adj3" fmla="val 45977"/>
              <a:gd name="adj4" fmla="val -41183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h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699635" y="5629910"/>
            <a:ext cx="210820" cy="23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线形标注 1(带强调线) 27"/>
          <p:cNvSpPr/>
          <p:nvPr/>
        </p:nvSpPr>
        <p:spPr>
          <a:xfrm>
            <a:off x="1669415" y="3282315"/>
            <a:ext cx="1325245" cy="441960"/>
          </a:xfrm>
          <a:prstGeom prst="accentCallout1">
            <a:avLst>
              <a:gd name="adj1" fmla="val 43247"/>
              <a:gd name="adj2" fmla="val 111394"/>
              <a:gd name="adj3" fmla="val 45402"/>
              <a:gd name="adj4" fmla="val 148107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h+1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线形标注 1(带强调线) 30"/>
          <p:cNvSpPr/>
          <p:nvPr/>
        </p:nvSpPr>
        <p:spPr>
          <a:xfrm>
            <a:off x="5836920" y="3322955"/>
            <a:ext cx="1304925" cy="441960"/>
          </a:xfrm>
          <a:prstGeom prst="accentCallout1">
            <a:avLst>
              <a:gd name="adj1" fmla="val 56465"/>
              <a:gd name="adj2" fmla="val -5936"/>
              <a:gd name="adj3" fmla="val 45977"/>
              <a:gd name="adj4" fmla="val -45742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h+1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2" name="线形标注 1(带强调线) 31"/>
          <p:cNvSpPr/>
          <p:nvPr/>
        </p:nvSpPr>
        <p:spPr>
          <a:xfrm>
            <a:off x="2332355" y="2257425"/>
            <a:ext cx="1325245" cy="441960"/>
          </a:xfrm>
          <a:prstGeom prst="accentCallout1">
            <a:avLst>
              <a:gd name="adj1" fmla="val 43247"/>
              <a:gd name="adj2" fmla="val 111394"/>
              <a:gd name="adj3" fmla="val 125862"/>
              <a:gd name="adj4" fmla="val 147410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旋转后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高度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仍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为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h+2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20 -0.000957 L 0.021895 -0.000957 C 0.031695 -0.000957 0.043770 0.022043 0.043770 0.040710 L 0.043770 0.082376 " pathEditMode="relative" rAng="0" ptsTypes="">
                                      <p:cBhvr>
                                        <p:cTn id="4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5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3 0.000043 L 0.000003 -0.044588 C 0.000003 -0.064581 0.011532 -0.089217 0.020889 -0.089217 L 0.041774 -0.089217 " pathEditMode="relative" rAng="0" ptsTypes=""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-4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200000"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5313 -0.000556 " pathEditMode="relative" rAng="0" ptsTypes="">
                                      <p:cBhvr>
                                        <p:cTn id="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200000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4792 0.000370 " pathEditMode="relative" rAng="0" ptsTypes=""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0313 -0.002315 " pathEditMode="relative" rAng="0" ptsTypes="">
                                      <p:cBhvr>
                                        <p:cTn id="6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2292 -0.087685 " pathEditMode="relative" ptsTypes="">
                                      <p:cBhvr>
                                        <p:cTn id="6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3698 -0.096111 " pathEditMode="relative" rAng="0" ptsTypes="">
                                      <p:cBhvr>
                                        <p:cTn id="6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3" grpId="0" bldLvl="0" animBg="1"/>
      <p:bldP spid="4" grpId="0" bldLvl="0" animBg="1"/>
      <p:bldP spid="9" grpId="1" animBg="1"/>
      <p:bldP spid="15" grpId="0" bldLvl="0" animBg="1"/>
      <p:bldP spid="16" grpId="0" bldLvl="0" animBg="1"/>
      <p:bldP spid="3" grpId="0" bldLvl="0" animBg="1"/>
      <p:bldP spid="29" grpId="0" bldLvl="0" animBg="1"/>
      <p:bldP spid="15" grpId="1" bldLvl="0" animBg="1"/>
      <p:bldP spid="3" grpId="1" bldLvl="0" animBg="1"/>
      <p:bldP spid="29" grpId="1" bldLvl="0" animBg="1"/>
      <p:bldP spid="16" grpId="1" bldLvl="0" animBg="1"/>
      <p:bldP spid="31" grpId="0" bldLvl="0" animBg="1"/>
      <p:bldP spid="28" grpId="0" bldLvl="0" animBg="1"/>
      <p:bldP spid="32" grpId="0" bldLvl="0" animBg="1"/>
      <p:bldP spid="32" grpId="1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LL</a:t>
            </a:r>
            <a:r>
              <a:rPr lang="zh-CN" altLang="en-US"/>
              <a:t>旋转结果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677410" y="2228850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46370" y="2811780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4" idx="3"/>
            <a:endCxn id="9" idx="7"/>
          </p:cNvCxnSpPr>
          <p:nvPr/>
        </p:nvCxnSpPr>
        <p:spPr>
          <a:xfrm flipH="1">
            <a:off x="4434840" y="2630170"/>
            <a:ext cx="307340" cy="25082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6" idx="1"/>
          </p:cNvCxnSpPr>
          <p:nvPr/>
        </p:nvCxnSpPr>
        <p:spPr>
          <a:xfrm>
            <a:off x="5053965" y="2630170"/>
            <a:ext cx="257175" cy="250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058285" y="2811780"/>
            <a:ext cx="441325" cy="470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9" idx="5"/>
            <a:endCxn id="5" idx="0"/>
          </p:cNvCxnSpPr>
          <p:nvPr/>
        </p:nvCxnSpPr>
        <p:spPr>
          <a:xfrm>
            <a:off x="4434840" y="3213100"/>
            <a:ext cx="368935" cy="26352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1" idx="0"/>
          </p:cNvCxnSpPr>
          <p:nvPr/>
        </p:nvCxnSpPr>
        <p:spPr>
          <a:xfrm flipH="1">
            <a:off x="3700780" y="3213100"/>
            <a:ext cx="422275" cy="26352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剪去同侧角的矩形 12"/>
          <p:cNvSpPr/>
          <p:nvPr/>
        </p:nvSpPr>
        <p:spPr>
          <a:xfrm>
            <a:off x="4411345" y="4133850"/>
            <a:ext cx="171450" cy="173355"/>
          </a:xfrm>
          <a:prstGeom prst="snip2SameRect">
            <a:avLst>
              <a:gd name="adj1" fmla="val 31111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5" idx="3"/>
            <a:endCxn id="13" idx="3"/>
          </p:cNvCxnSpPr>
          <p:nvPr/>
        </p:nvCxnSpPr>
        <p:spPr>
          <a:xfrm flipH="1">
            <a:off x="4497070" y="3877945"/>
            <a:ext cx="150495" cy="255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4582795" y="3476625"/>
            <a:ext cx="663575" cy="787400"/>
            <a:chOff x="6626" y="4757"/>
            <a:chExt cx="1045" cy="1240"/>
          </a:xfrm>
        </p:grpSpPr>
        <p:sp>
          <p:nvSpPr>
            <p:cNvPr id="5" name="椭圆 4"/>
            <p:cNvSpPr/>
            <p:nvPr/>
          </p:nvSpPr>
          <p:spPr>
            <a:xfrm>
              <a:off x="6626" y="4757"/>
              <a:ext cx="695" cy="74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剪去同侧角的矩形 16"/>
            <p:cNvSpPr/>
            <p:nvPr/>
          </p:nvSpPr>
          <p:spPr>
            <a:xfrm>
              <a:off x="7401" y="5724"/>
              <a:ext cx="270" cy="273"/>
            </a:xfrm>
            <a:prstGeom prst="snip2SameRect">
              <a:avLst>
                <a:gd name="adj1" fmla="val 38148"/>
                <a:gd name="adj2" fmla="val 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8" name="直接箭头连接符 17"/>
            <p:cNvCxnSpPr>
              <a:stCxn id="5" idx="5"/>
              <a:endCxn id="17" idx="3"/>
            </p:cNvCxnSpPr>
            <p:nvPr/>
          </p:nvCxnSpPr>
          <p:spPr>
            <a:xfrm>
              <a:off x="7219" y="5389"/>
              <a:ext cx="317" cy="3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3251200" y="3476625"/>
            <a:ext cx="868680" cy="789940"/>
            <a:chOff x="4581" y="6712"/>
            <a:chExt cx="1368" cy="1244"/>
          </a:xfrm>
        </p:grpSpPr>
        <p:sp>
          <p:nvSpPr>
            <p:cNvPr id="11" name="椭圆 10"/>
            <p:cNvSpPr/>
            <p:nvPr/>
          </p:nvSpPr>
          <p:spPr>
            <a:xfrm>
              <a:off x="4941" y="6712"/>
              <a:ext cx="695" cy="74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剪去同侧角的矩形 18"/>
            <p:cNvSpPr/>
            <p:nvPr/>
          </p:nvSpPr>
          <p:spPr>
            <a:xfrm>
              <a:off x="5679" y="7683"/>
              <a:ext cx="270" cy="273"/>
            </a:xfrm>
            <a:prstGeom prst="snip2SameRect">
              <a:avLst>
                <a:gd name="adj1" fmla="val 38148"/>
                <a:gd name="adj2" fmla="val 0"/>
              </a:avLst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>
              <a:stCxn id="11" idx="5"/>
              <a:endCxn id="19" idx="3"/>
            </p:cNvCxnSpPr>
            <p:nvPr/>
          </p:nvCxnSpPr>
          <p:spPr>
            <a:xfrm>
              <a:off x="5534" y="7344"/>
              <a:ext cx="280" cy="3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剪去同侧角的矩形 20"/>
            <p:cNvSpPr/>
            <p:nvPr/>
          </p:nvSpPr>
          <p:spPr>
            <a:xfrm>
              <a:off x="4581" y="7683"/>
              <a:ext cx="270" cy="273"/>
            </a:xfrm>
            <a:prstGeom prst="snip2SameRect">
              <a:avLst>
                <a:gd name="adj1" fmla="val 34814"/>
                <a:gd name="adj2" fmla="val 0"/>
              </a:avLst>
            </a:prstGeom>
            <a:solidFill>
              <a:schemeClr val="accent3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>
              <a:stCxn id="11" idx="3"/>
              <a:endCxn id="21" idx="3"/>
            </p:cNvCxnSpPr>
            <p:nvPr/>
          </p:nvCxnSpPr>
          <p:spPr>
            <a:xfrm flipH="1">
              <a:off x="4716" y="7344"/>
              <a:ext cx="327" cy="3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线形标注 1(带强调线) 14"/>
          <p:cNvSpPr/>
          <p:nvPr/>
        </p:nvSpPr>
        <p:spPr>
          <a:xfrm>
            <a:off x="1642745" y="3427095"/>
            <a:ext cx="1029970" cy="441960"/>
          </a:xfrm>
          <a:prstGeom prst="accentCallout1">
            <a:avLst>
              <a:gd name="adj1" fmla="val 43247"/>
              <a:gd name="adj2" fmla="val 111394"/>
              <a:gd name="adj3" fmla="val 56609"/>
              <a:gd name="adj4" fmla="val 177188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高度为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h+1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线形标注 1(带强调线) 15"/>
          <p:cNvSpPr/>
          <p:nvPr/>
        </p:nvSpPr>
        <p:spPr>
          <a:xfrm>
            <a:off x="1755140" y="2653665"/>
            <a:ext cx="1325245" cy="441960"/>
          </a:xfrm>
          <a:prstGeom prst="accentCallout1">
            <a:avLst>
              <a:gd name="adj1" fmla="val 43247"/>
              <a:gd name="adj2" fmla="val 111394"/>
              <a:gd name="adj3" fmla="val 65517"/>
              <a:gd name="adj4" fmla="val 175754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h+2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9" name="线形标注 1(带强调线) 28"/>
          <p:cNvSpPr/>
          <p:nvPr/>
        </p:nvSpPr>
        <p:spPr>
          <a:xfrm>
            <a:off x="5449570" y="4809490"/>
            <a:ext cx="1029970" cy="441960"/>
          </a:xfrm>
          <a:prstGeom prst="accentCallout1">
            <a:avLst>
              <a:gd name="adj1" fmla="val 54310"/>
              <a:gd name="adj2" fmla="val -6658"/>
              <a:gd name="adj3" fmla="val -110632"/>
              <a:gd name="adj4" fmla="val -92108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h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6" name="直接箭头连接符 25"/>
          <p:cNvCxnSpPr>
            <a:endCxn id="17" idx="1"/>
          </p:cNvCxnSpPr>
          <p:nvPr/>
        </p:nvCxnSpPr>
        <p:spPr>
          <a:xfrm flipH="1" flipV="1">
            <a:off x="5160645" y="4264025"/>
            <a:ext cx="158750" cy="6775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5" idx="1"/>
          </p:cNvCxnSpPr>
          <p:nvPr/>
        </p:nvCxnSpPr>
        <p:spPr>
          <a:xfrm flipV="1">
            <a:off x="2787650" y="3545840"/>
            <a:ext cx="1859915" cy="5080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437640" y="5311775"/>
            <a:ext cx="10139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旋转后，以      为根节点的子树，高度没有发生变化。其他结点平衡因子不受影响。</a:t>
            </a: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787650" y="5378450"/>
            <a:ext cx="210820" cy="234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LL</a:t>
            </a:r>
            <a:r>
              <a:t>型单次旋转</a:t>
            </a:r>
          </a:p>
        </p:txBody>
      </p:sp>
      <p:sp>
        <p:nvSpPr>
          <p:cNvPr id="4" name="椭圆 3"/>
          <p:cNvSpPr/>
          <p:nvPr/>
        </p:nvSpPr>
        <p:spPr>
          <a:xfrm>
            <a:off x="4742180" y="2012315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6" name="剪去同侧角的矩形 5"/>
          <p:cNvSpPr/>
          <p:nvPr/>
        </p:nvSpPr>
        <p:spPr>
          <a:xfrm>
            <a:off x="5246370" y="2639695"/>
            <a:ext cx="343535" cy="470535"/>
          </a:xfrm>
          <a:prstGeom prst="snip2SameRect">
            <a:avLst>
              <a:gd name="adj1" fmla="val 31654"/>
              <a:gd name="adj2" fmla="val 0"/>
            </a:avLst>
          </a:prstGeom>
          <a:solidFill>
            <a:schemeClr val="bg2"/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4" idx="3"/>
            <a:endCxn id="5" idx="7"/>
          </p:cNvCxnSpPr>
          <p:nvPr/>
        </p:nvCxnSpPr>
        <p:spPr>
          <a:xfrm flipH="1">
            <a:off x="4584065" y="2413635"/>
            <a:ext cx="222885" cy="2952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6" idx="3"/>
          </p:cNvCxnSpPr>
          <p:nvPr/>
        </p:nvCxnSpPr>
        <p:spPr>
          <a:xfrm>
            <a:off x="5118735" y="2413635"/>
            <a:ext cx="299720" cy="226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691890" y="3253740"/>
            <a:ext cx="441325" cy="470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5" idx="3"/>
            <a:endCxn id="9" idx="7"/>
          </p:cNvCxnSpPr>
          <p:nvPr/>
        </p:nvCxnSpPr>
        <p:spPr>
          <a:xfrm flipH="1">
            <a:off x="4068445" y="3041015"/>
            <a:ext cx="203835" cy="28194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1" idx="7"/>
          </p:cNvCxnSpPr>
          <p:nvPr/>
        </p:nvCxnSpPr>
        <p:spPr>
          <a:xfrm flipH="1">
            <a:off x="3514090" y="3655060"/>
            <a:ext cx="242570" cy="2952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剪去同侧角的矩形 12"/>
          <p:cNvSpPr/>
          <p:nvPr/>
        </p:nvSpPr>
        <p:spPr>
          <a:xfrm>
            <a:off x="4182110" y="3892550"/>
            <a:ext cx="171450" cy="173355"/>
          </a:xfrm>
          <a:prstGeom prst="snip2SameRect">
            <a:avLst>
              <a:gd name="adj1" fmla="val 31111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1400"/>
              <a:t>9</a:t>
            </a:r>
            <a:endParaRPr lang="en-US" altLang="zh-CN" sz="1400"/>
          </a:p>
        </p:txBody>
      </p:sp>
      <p:cxnSp>
        <p:nvCxnSpPr>
          <p:cNvPr id="14" name="直接箭头连接符 13"/>
          <p:cNvCxnSpPr>
            <a:stCxn id="9" idx="5"/>
            <a:endCxn id="13" idx="3"/>
          </p:cNvCxnSpPr>
          <p:nvPr/>
        </p:nvCxnSpPr>
        <p:spPr>
          <a:xfrm>
            <a:off x="4068445" y="3655060"/>
            <a:ext cx="19939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4207510" y="2639695"/>
            <a:ext cx="663575" cy="787400"/>
            <a:chOff x="6626" y="4757"/>
            <a:chExt cx="1045" cy="1240"/>
          </a:xfrm>
        </p:grpSpPr>
        <p:sp>
          <p:nvSpPr>
            <p:cNvPr id="5" name="椭圆 4"/>
            <p:cNvSpPr/>
            <p:nvPr/>
          </p:nvSpPr>
          <p:spPr>
            <a:xfrm>
              <a:off x="6626" y="4757"/>
              <a:ext cx="695" cy="74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17" name="剪去同侧角的矩形 16"/>
            <p:cNvSpPr/>
            <p:nvPr/>
          </p:nvSpPr>
          <p:spPr>
            <a:xfrm>
              <a:off x="7401" y="5724"/>
              <a:ext cx="270" cy="273"/>
            </a:xfrm>
            <a:prstGeom prst="snip2SameRect">
              <a:avLst>
                <a:gd name="adj1" fmla="val 38148"/>
                <a:gd name="adj2" fmla="val 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700" b="1"/>
                <a:t>23</a:t>
              </a:r>
              <a:endParaRPr lang="en-US" altLang="zh-CN" sz="700" b="1"/>
            </a:p>
          </p:txBody>
        </p:sp>
        <p:cxnSp>
          <p:nvCxnSpPr>
            <p:cNvPr id="18" name="直接箭头连接符 17"/>
            <p:cNvCxnSpPr>
              <a:stCxn id="5" idx="5"/>
              <a:endCxn id="17" idx="3"/>
            </p:cNvCxnSpPr>
            <p:nvPr/>
          </p:nvCxnSpPr>
          <p:spPr>
            <a:xfrm>
              <a:off x="7219" y="5389"/>
              <a:ext cx="317" cy="3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2908935" y="3881120"/>
            <a:ext cx="669925" cy="789940"/>
            <a:chOff x="4581" y="6712"/>
            <a:chExt cx="1055" cy="1244"/>
          </a:xfrm>
        </p:grpSpPr>
        <p:sp>
          <p:nvSpPr>
            <p:cNvPr id="11" name="椭圆 10"/>
            <p:cNvSpPr/>
            <p:nvPr/>
          </p:nvSpPr>
          <p:spPr>
            <a:xfrm>
              <a:off x="4941" y="6712"/>
              <a:ext cx="695" cy="74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21" name="椭圆 20"/>
            <p:cNvSpPr/>
            <p:nvPr/>
          </p:nvSpPr>
          <p:spPr>
            <a:xfrm>
              <a:off x="4581" y="7683"/>
              <a:ext cx="270" cy="273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400">
                  <a:solidFill>
                    <a:schemeClr val="bg2"/>
                  </a:solidFill>
                </a:rPr>
                <a:t>2</a:t>
              </a:r>
              <a:endParaRPr lang="en-US" altLang="zh-CN" sz="1400">
                <a:solidFill>
                  <a:schemeClr val="bg2"/>
                </a:solidFill>
              </a:endParaRPr>
            </a:p>
          </p:txBody>
        </p:sp>
        <p:cxnSp>
          <p:nvCxnSpPr>
            <p:cNvPr id="22" name="直接箭头连接符 21"/>
            <p:cNvCxnSpPr>
              <a:stCxn id="11" idx="3"/>
            </p:cNvCxnSpPr>
            <p:nvPr/>
          </p:nvCxnSpPr>
          <p:spPr>
            <a:xfrm flipH="1">
              <a:off x="4795" y="7344"/>
              <a:ext cx="248" cy="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/>
          <p:cNvSpPr txBox="1"/>
          <p:nvPr/>
        </p:nvSpPr>
        <p:spPr>
          <a:xfrm>
            <a:off x="1200150" y="1554480"/>
            <a:ext cx="1042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插入</a:t>
            </a:r>
            <a:r>
              <a:rPr lang="en-US" altLang="zh-CN"/>
              <a:t>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20 -0.000957 L 0.021895 -0.000957 C 0.031695 -0.000957 0.043770 0.022043 0.043770 0.040710 L 0.043770 0.082376 " pathEditMode="relative" rAng="0" ptsTypes=""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3 0.000043 L 0.000003 -0.044588 C 0.000003 -0.064581 0.011532 -0.089217 0.020889 -0.089217 L 0.041774 -0.089217 " pathEditMode="relative" rAng="0" ptsTypes="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-4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200000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5313 -0.000556 " pathEditMode="relative" rAng="0" ptsTypes="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200000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4792 0.000370 " pathEditMode="relative" rAng="0" ptsTypes="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0313 -0.002315 " pathEditMode="relative" rAng="0" ptsTypes=""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2292 -0.087685 " pathEditMode="relative" ptsTypes="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3698 -0.096111 " pathEditMode="relative" rAng="0" ptsTypes="">
                                      <p:cBhvr>
                                        <p:cTn id="4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3" grpId="0" bldLvl="0" animBg="1"/>
      <p:bldP spid="4" grpId="0" bldLvl="0" animBg="1"/>
      <p:bldP spid="9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LR</a:t>
            </a:r>
            <a:r>
              <a:t>双次旋转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42180" y="2393315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207510" y="3020695"/>
            <a:ext cx="441325" cy="4705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46370" y="3020695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7" name="直接箭头连接符 6"/>
          <p:cNvCxnSpPr>
            <a:stCxn id="4" idx="3"/>
            <a:endCxn id="5" idx="7"/>
          </p:cNvCxnSpPr>
          <p:nvPr/>
        </p:nvCxnSpPr>
        <p:spPr>
          <a:xfrm flipH="1">
            <a:off x="4584065" y="2794635"/>
            <a:ext cx="222885" cy="2952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6" idx="1"/>
          </p:cNvCxnSpPr>
          <p:nvPr/>
        </p:nvCxnSpPr>
        <p:spPr>
          <a:xfrm>
            <a:off x="5118735" y="2794635"/>
            <a:ext cx="192405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687445" y="3634740"/>
            <a:ext cx="441325" cy="470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5" idx="3"/>
            <a:endCxn id="9" idx="7"/>
          </p:cNvCxnSpPr>
          <p:nvPr/>
        </p:nvCxnSpPr>
        <p:spPr>
          <a:xfrm flipH="1">
            <a:off x="4064000" y="3422015"/>
            <a:ext cx="208280" cy="28194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207510" y="4302760"/>
            <a:ext cx="441325" cy="4705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2" name="直接箭头连接符 11"/>
          <p:cNvCxnSpPr>
            <a:stCxn id="9" idx="5"/>
            <a:endCxn id="11" idx="1"/>
          </p:cNvCxnSpPr>
          <p:nvPr/>
        </p:nvCxnSpPr>
        <p:spPr>
          <a:xfrm>
            <a:off x="4064000" y="4036060"/>
            <a:ext cx="208280" cy="33591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剪去同侧角的矩形 12"/>
          <p:cNvSpPr/>
          <p:nvPr/>
        </p:nvSpPr>
        <p:spPr>
          <a:xfrm>
            <a:off x="4742180" y="3556000"/>
            <a:ext cx="149225" cy="173355"/>
          </a:xfrm>
          <a:prstGeom prst="snip2SameRect">
            <a:avLst>
              <a:gd name="adj1" fmla="val 33333"/>
              <a:gd name="adj2" fmla="val 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>
            <a:off x="4619625" y="3380740"/>
            <a:ext cx="197485" cy="175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剪去同侧角的矩形 14"/>
          <p:cNvSpPr/>
          <p:nvPr/>
        </p:nvSpPr>
        <p:spPr>
          <a:xfrm>
            <a:off x="4692015" y="4900295"/>
            <a:ext cx="171450" cy="173355"/>
          </a:xfrm>
          <a:prstGeom prst="snip2SameRect">
            <a:avLst>
              <a:gd name="adj1" fmla="val 35925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6" name="直接箭头连接符 15"/>
          <p:cNvCxnSpPr>
            <a:stCxn id="11" idx="5"/>
            <a:endCxn id="15" idx="3"/>
          </p:cNvCxnSpPr>
          <p:nvPr/>
        </p:nvCxnSpPr>
        <p:spPr>
          <a:xfrm>
            <a:off x="4584065" y="4704080"/>
            <a:ext cx="193675" cy="19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剪去同侧角的矩形 16"/>
          <p:cNvSpPr/>
          <p:nvPr/>
        </p:nvSpPr>
        <p:spPr>
          <a:xfrm>
            <a:off x="4010660" y="4900295"/>
            <a:ext cx="171450" cy="173355"/>
          </a:xfrm>
          <a:prstGeom prst="snip2SameRect">
            <a:avLst>
              <a:gd name="adj1" fmla="val 32592"/>
              <a:gd name="adj2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8" name="直接箭头连接符 17"/>
          <p:cNvCxnSpPr>
            <a:stCxn id="11" idx="3"/>
            <a:endCxn id="17" idx="3"/>
          </p:cNvCxnSpPr>
          <p:nvPr/>
        </p:nvCxnSpPr>
        <p:spPr>
          <a:xfrm flipH="1">
            <a:off x="4096385" y="4704080"/>
            <a:ext cx="175895" cy="19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剪去同侧角的矩形 18"/>
          <p:cNvSpPr/>
          <p:nvPr/>
        </p:nvSpPr>
        <p:spPr>
          <a:xfrm>
            <a:off x="3497580" y="4302760"/>
            <a:ext cx="171450" cy="173355"/>
          </a:xfrm>
          <a:prstGeom prst="snip2SameRect">
            <a:avLst>
              <a:gd name="adj1" fmla="val 29259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20" name="直接箭头连接符 19"/>
          <p:cNvCxnSpPr>
            <a:stCxn id="9" idx="3"/>
            <a:endCxn id="19" idx="3"/>
          </p:cNvCxnSpPr>
          <p:nvPr/>
        </p:nvCxnSpPr>
        <p:spPr>
          <a:xfrm flipH="1">
            <a:off x="3583305" y="4036060"/>
            <a:ext cx="16891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线形标注 1(带强调线) 28"/>
          <p:cNvSpPr/>
          <p:nvPr/>
        </p:nvSpPr>
        <p:spPr>
          <a:xfrm>
            <a:off x="1878330" y="3860800"/>
            <a:ext cx="1029970" cy="441960"/>
          </a:xfrm>
          <a:prstGeom prst="accentCallout1">
            <a:avLst>
              <a:gd name="adj1" fmla="val 54310"/>
              <a:gd name="adj2" fmla="val 107028"/>
              <a:gd name="adj3" fmla="val 112068"/>
              <a:gd name="adj4" fmla="val 160172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h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7" name="直接箭头连接符 26"/>
          <p:cNvCxnSpPr>
            <a:stCxn id="29" idx="0"/>
            <a:endCxn id="13" idx="2"/>
          </p:cNvCxnSpPr>
          <p:nvPr/>
        </p:nvCxnSpPr>
        <p:spPr>
          <a:xfrm flipV="1">
            <a:off x="2908300" y="3642995"/>
            <a:ext cx="1833880" cy="4387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线形标注 1(带强调线) 20"/>
          <p:cNvSpPr/>
          <p:nvPr/>
        </p:nvSpPr>
        <p:spPr>
          <a:xfrm>
            <a:off x="5183505" y="4371975"/>
            <a:ext cx="1029970" cy="441960"/>
          </a:xfrm>
          <a:prstGeom prst="accentCallout1">
            <a:avLst>
              <a:gd name="adj1" fmla="val 49856"/>
              <a:gd name="adj2" fmla="val -4254"/>
              <a:gd name="adj3" fmla="val 39080"/>
              <a:gd name="adj4" fmla="val -52281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高度为h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-&gt;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h+1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3" name="线形标注 1(带强调线) 22"/>
          <p:cNvSpPr/>
          <p:nvPr/>
        </p:nvSpPr>
        <p:spPr>
          <a:xfrm>
            <a:off x="1506855" y="2458720"/>
            <a:ext cx="1736725" cy="441960"/>
          </a:xfrm>
          <a:prstGeom prst="accentCallout1">
            <a:avLst>
              <a:gd name="adj1" fmla="val 54310"/>
              <a:gd name="adj2" fmla="val 107028"/>
              <a:gd name="adj3" fmla="val 154597"/>
              <a:gd name="adj4" fmla="val 157659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高度为h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+2-&gt;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h+3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600">
                <a:solidFill>
                  <a:schemeClr val="tx1"/>
                </a:solidFill>
                <a:effectLst/>
                <a:sym typeface="+mn-ea"/>
              </a:rPr>
              <a:t>平衡因子</a:t>
            </a:r>
            <a:r>
              <a:rPr lang="en-US" altLang="zh-CN" sz="1600">
                <a:solidFill>
                  <a:schemeClr val="tx1"/>
                </a:solidFill>
                <a:effectLst/>
                <a:sym typeface="+mn-ea"/>
              </a:rPr>
              <a:t>1-&gt;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4" name="线形标注 1(带强调线) 23"/>
          <p:cNvSpPr/>
          <p:nvPr/>
        </p:nvSpPr>
        <p:spPr>
          <a:xfrm>
            <a:off x="2004695" y="3319780"/>
            <a:ext cx="1182370" cy="441960"/>
          </a:xfrm>
          <a:prstGeom prst="accentCallout1">
            <a:avLst>
              <a:gd name="adj1" fmla="val 54310"/>
              <a:gd name="adj2" fmla="val 107028"/>
              <a:gd name="adj3" fmla="val 96408"/>
              <a:gd name="adj4" fmla="val 148388"/>
            </a:avLst>
          </a:prstGeom>
          <a:noFill/>
          <a:ln w="25400"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高度为h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+1-&gt;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h+2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29" grpId="1" bldLvl="0" animBg="1"/>
      <p:bldP spid="21" grpId="0" bldLvl="0" animBg="1"/>
      <p:bldP spid="21" grpId="1" bldLvl="0" animBg="1"/>
      <p:bldP spid="23" grpId="0" bldLvl="0" animBg="1"/>
      <p:bldP spid="23" grpId="1" bldLvl="0" animBg="1"/>
      <p:bldP spid="24" grpId="0" bldLvl="0" animBg="1"/>
      <p:bldP spid="24" grpId="1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42180" y="2393315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207510" y="3020695"/>
            <a:ext cx="441325" cy="47053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46370" y="3020695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7" name="直接箭头连接符 6"/>
          <p:cNvCxnSpPr>
            <a:stCxn id="4" idx="3"/>
            <a:endCxn id="5" idx="7"/>
          </p:cNvCxnSpPr>
          <p:nvPr/>
        </p:nvCxnSpPr>
        <p:spPr>
          <a:xfrm flipH="1">
            <a:off x="4584065" y="2794635"/>
            <a:ext cx="222885" cy="2952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6" idx="1"/>
          </p:cNvCxnSpPr>
          <p:nvPr/>
        </p:nvCxnSpPr>
        <p:spPr>
          <a:xfrm>
            <a:off x="5118735" y="2794635"/>
            <a:ext cx="192405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9" idx="7"/>
          </p:cNvCxnSpPr>
          <p:nvPr/>
        </p:nvCxnSpPr>
        <p:spPr>
          <a:xfrm flipH="1">
            <a:off x="4064000" y="3422015"/>
            <a:ext cx="208280" cy="28194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5"/>
            <a:endCxn id="11" idx="1"/>
          </p:cNvCxnSpPr>
          <p:nvPr/>
        </p:nvCxnSpPr>
        <p:spPr>
          <a:xfrm>
            <a:off x="4064000" y="4036060"/>
            <a:ext cx="208280" cy="33591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剪去同侧角的矩形 12"/>
          <p:cNvSpPr/>
          <p:nvPr/>
        </p:nvSpPr>
        <p:spPr>
          <a:xfrm>
            <a:off x="4742180" y="3556000"/>
            <a:ext cx="149225" cy="173355"/>
          </a:xfrm>
          <a:prstGeom prst="snip2SameRect">
            <a:avLst>
              <a:gd name="adj1" fmla="val 33333"/>
              <a:gd name="adj2" fmla="val 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>
            <a:off x="4619625" y="3380740"/>
            <a:ext cx="197485" cy="175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4207510" y="4302760"/>
            <a:ext cx="655955" cy="770255"/>
            <a:chOff x="6626" y="6776"/>
            <a:chExt cx="1033" cy="1213"/>
          </a:xfrm>
        </p:grpSpPr>
        <p:sp>
          <p:nvSpPr>
            <p:cNvPr id="11" name="椭圆 10"/>
            <p:cNvSpPr/>
            <p:nvPr/>
          </p:nvSpPr>
          <p:spPr>
            <a:xfrm>
              <a:off x="6626" y="6776"/>
              <a:ext cx="695" cy="74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5" name="剪去同侧角的矩形 14"/>
            <p:cNvSpPr/>
            <p:nvPr/>
          </p:nvSpPr>
          <p:spPr>
            <a:xfrm>
              <a:off x="7389" y="7717"/>
              <a:ext cx="270" cy="273"/>
            </a:xfrm>
            <a:prstGeom prst="snip2SameRect">
              <a:avLst>
                <a:gd name="adj1" fmla="val 35925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cxnSp>
          <p:nvCxnSpPr>
            <p:cNvPr id="16" name="直接箭头连接符 15"/>
            <p:cNvCxnSpPr>
              <a:stCxn id="11" idx="5"/>
              <a:endCxn id="15" idx="3"/>
            </p:cNvCxnSpPr>
            <p:nvPr/>
          </p:nvCxnSpPr>
          <p:spPr>
            <a:xfrm>
              <a:off x="7219" y="7408"/>
              <a:ext cx="305" cy="3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剪去同侧角的矩形 16"/>
          <p:cNvSpPr/>
          <p:nvPr/>
        </p:nvSpPr>
        <p:spPr>
          <a:xfrm>
            <a:off x="4010660" y="4900295"/>
            <a:ext cx="171450" cy="173355"/>
          </a:xfrm>
          <a:prstGeom prst="snip2SameRect">
            <a:avLst>
              <a:gd name="adj1" fmla="val 32592"/>
              <a:gd name="adj2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8" name="直接箭头连接符 17"/>
          <p:cNvCxnSpPr>
            <a:stCxn id="11" idx="3"/>
            <a:endCxn id="17" idx="3"/>
          </p:cNvCxnSpPr>
          <p:nvPr/>
        </p:nvCxnSpPr>
        <p:spPr>
          <a:xfrm flipH="1">
            <a:off x="4096385" y="4704080"/>
            <a:ext cx="175895" cy="19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3580765" y="3634740"/>
            <a:ext cx="548005" cy="737235"/>
            <a:chOff x="5639" y="5724"/>
            <a:chExt cx="863" cy="1161"/>
          </a:xfrm>
        </p:grpSpPr>
        <p:sp>
          <p:nvSpPr>
            <p:cNvPr id="9" name="椭圆 8"/>
            <p:cNvSpPr/>
            <p:nvPr/>
          </p:nvSpPr>
          <p:spPr>
            <a:xfrm>
              <a:off x="5807" y="5724"/>
              <a:ext cx="695" cy="7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剪去同侧角的矩形 18"/>
            <p:cNvSpPr/>
            <p:nvPr/>
          </p:nvSpPr>
          <p:spPr>
            <a:xfrm>
              <a:off x="5639" y="6612"/>
              <a:ext cx="270" cy="273"/>
            </a:xfrm>
            <a:prstGeom prst="snip2SameRect">
              <a:avLst>
                <a:gd name="adj1" fmla="val 29259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cxnSp>
          <p:nvCxnSpPr>
            <p:cNvPr id="20" name="直接箭头连接符 19"/>
            <p:cNvCxnSpPr>
              <a:stCxn id="9" idx="3"/>
              <a:endCxn id="19" idx="3"/>
            </p:cNvCxnSpPr>
            <p:nvPr/>
          </p:nvCxnSpPr>
          <p:spPr>
            <a:xfrm flipH="1">
              <a:off x="5774" y="6356"/>
              <a:ext cx="135" cy="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36667 0.098056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38385 -0.101574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38229 -0.000741 " pathEditMode="relative" ptsTypes="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25156 -0.002685 " pathEditMode="relative" rAng="0" ptsTypes=""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800000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41719 -0.003241 " pathEditMode="relative" rAng="0" ptsTypes="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42180" y="2393315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246370" y="3020695"/>
            <a:ext cx="441325" cy="4705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7" name="直接箭头连接符 6"/>
          <p:cNvCxnSpPr>
            <a:stCxn id="4" idx="3"/>
            <a:endCxn id="5" idx="7"/>
          </p:cNvCxnSpPr>
          <p:nvPr/>
        </p:nvCxnSpPr>
        <p:spPr>
          <a:xfrm flipH="1">
            <a:off x="4584065" y="2794635"/>
            <a:ext cx="222885" cy="2952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6" idx="1"/>
          </p:cNvCxnSpPr>
          <p:nvPr/>
        </p:nvCxnSpPr>
        <p:spPr>
          <a:xfrm>
            <a:off x="5118735" y="2794635"/>
            <a:ext cx="192405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11" idx="7"/>
          </p:cNvCxnSpPr>
          <p:nvPr/>
        </p:nvCxnSpPr>
        <p:spPr>
          <a:xfrm flipH="1">
            <a:off x="4072890" y="3422015"/>
            <a:ext cx="199390" cy="27241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4207510" y="3020695"/>
            <a:ext cx="599440" cy="777875"/>
            <a:chOff x="6626" y="4757"/>
            <a:chExt cx="944" cy="1225"/>
          </a:xfrm>
        </p:grpSpPr>
        <p:sp>
          <p:nvSpPr>
            <p:cNvPr id="5" name="椭圆 4"/>
            <p:cNvSpPr/>
            <p:nvPr/>
          </p:nvSpPr>
          <p:spPr>
            <a:xfrm>
              <a:off x="6626" y="4757"/>
              <a:ext cx="695" cy="74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剪去同侧角的矩形 12"/>
            <p:cNvSpPr/>
            <p:nvPr/>
          </p:nvSpPr>
          <p:spPr>
            <a:xfrm>
              <a:off x="7335" y="5709"/>
              <a:ext cx="235" cy="273"/>
            </a:xfrm>
            <a:prstGeom prst="snip2SameRect">
              <a:avLst>
                <a:gd name="adj1" fmla="val 33333"/>
                <a:gd name="adj2" fmla="val 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cxnSp>
          <p:nvCxnSpPr>
            <p:cNvPr id="14" name="直接箭头连接符 13"/>
            <p:cNvCxnSpPr>
              <a:endCxn id="13" idx="3"/>
            </p:cNvCxnSpPr>
            <p:nvPr/>
          </p:nvCxnSpPr>
          <p:spPr>
            <a:xfrm>
              <a:off x="7142" y="5433"/>
              <a:ext cx="311" cy="2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剪去同侧角的矩形 14"/>
          <p:cNvSpPr/>
          <p:nvPr/>
        </p:nvSpPr>
        <p:spPr>
          <a:xfrm>
            <a:off x="4180840" y="4222750"/>
            <a:ext cx="171450" cy="173355"/>
          </a:xfrm>
          <a:prstGeom prst="snip2SameRect">
            <a:avLst>
              <a:gd name="adj1" fmla="val 35925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6" name="直接箭头连接符 15"/>
          <p:cNvCxnSpPr>
            <a:stCxn id="11" idx="5"/>
            <a:endCxn id="15" idx="3"/>
          </p:cNvCxnSpPr>
          <p:nvPr/>
        </p:nvCxnSpPr>
        <p:spPr>
          <a:xfrm>
            <a:off x="4072890" y="4026535"/>
            <a:ext cx="193675" cy="19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074670" y="3625215"/>
            <a:ext cx="1062355" cy="1344930"/>
            <a:chOff x="4842" y="5709"/>
            <a:chExt cx="1673" cy="2118"/>
          </a:xfrm>
        </p:grpSpPr>
        <p:cxnSp>
          <p:nvCxnSpPr>
            <p:cNvPr id="12" name="直接箭头连接符 11"/>
            <p:cNvCxnSpPr>
              <a:stCxn id="9" idx="5"/>
              <a:endCxn id="17" idx="3"/>
            </p:cNvCxnSpPr>
            <p:nvPr/>
          </p:nvCxnSpPr>
          <p:spPr>
            <a:xfrm>
              <a:off x="5603" y="7299"/>
              <a:ext cx="160" cy="256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5821" y="5709"/>
              <a:ext cx="695" cy="74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7" name="剪去同侧角的矩形 16"/>
            <p:cNvSpPr/>
            <p:nvPr/>
          </p:nvSpPr>
          <p:spPr>
            <a:xfrm>
              <a:off x="5628" y="7555"/>
              <a:ext cx="270" cy="273"/>
            </a:xfrm>
            <a:prstGeom prst="snip2SameRect">
              <a:avLst>
                <a:gd name="adj1" fmla="val 32592"/>
                <a:gd name="adj2" fmla="val 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cxnSp>
          <p:nvCxnSpPr>
            <p:cNvPr id="18" name="直接箭头连接符 17"/>
            <p:cNvCxnSpPr>
              <a:stCxn id="11" idx="3"/>
              <a:endCxn id="9" idx="7"/>
            </p:cNvCxnSpPr>
            <p:nvPr/>
          </p:nvCxnSpPr>
          <p:spPr>
            <a:xfrm flipH="1">
              <a:off x="5603" y="6341"/>
              <a:ext cx="320" cy="4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/>
            <p:cNvGrpSpPr/>
            <p:nvPr/>
          </p:nvGrpSpPr>
          <p:grpSpPr>
            <a:xfrm>
              <a:off x="4842" y="6667"/>
              <a:ext cx="863" cy="1161"/>
              <a:chOff x="5639" y="5724"/>
              <a:chExt cx="863" cy="1161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5807" y="5724"/>
                <a:ext cx="695" cy="7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剪去同侧角的矩形 18"/>
              <p:cNvSpPr/>
              <p:nvPr/>
            </p:nvSpPr>
            <p:spPr>
              <a:xfrm>
                <a:off x="5639" y="6612"/>
                <a:ext cx="270" cy="273"/>
              </a:xfrm>
              <a:prstGeom prst="snip2SameRect">
                <a:avLst>
                  <a:gd name="adj1" fmla="val 29259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cxnSp>
            <p:nvCxnSpPr>
              <p:cNvPr id="20" name="直接箭头连接符 19"/>
              <p:cNvCxnSpPr>
                <a:stCxn id="9" idx="3"/>
                <a:endCxn id="19" idx="3"/>
              </p:cNvCxnSpPr>
              <p:nvPr/>
            </p:nvCxnSpPr>
            <p:spPr>
              <a:xfrm flipH="1">
                <a:off x="5774" y="6356"/>
                <a:ext cx="135" cy="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0260 0.089167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4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200000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3437 -0.007778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2917 0.002222 " pathEditMode="relative" rAng="0" ptsTypes="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-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5990 -0.000093 " pathEditMode="relative" rAng="0" ptsTypes="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9896 -0.091759 " pathEditMode="relative" rAng="0" ptsTypes="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-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WPS 演示</Application>
  <PresentationFormat>宽屏</PresentationFormat>
  <Paragraphs>110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AVL插入旋转</vt:lpstr>
      <vt:lpstr>右旋</vt:lpstr>
      <vt:lpstr>左旋</vt:lpstr>
      <vt:lpstr>LL型单次旋转</vt:lpstr>
      <vt:lpstr>LL旋转结果</vt:lpstr>
      <vt:lpstr>LL型单次旋转</vt:lpstr>
      <vt:lpstr>LR双次旋转</vt:lpstr>
      <vt:lpstr>PowerPoint 演示文稿</vt:lpstr>
      <vt:lpstr>PowerPoint 演示文稿</vt:lpstr>
      <vt:lpstr>LR旋转结果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刘明铭</cp:lastModifiedBy>
  <cp:revision>168</cp:revision>
  <dcterms:created xsi:type="dcterms:W3CDTF">2019-06-19T02:08:00Z</dcterms:created>
  <dcterms:modified xsi:type="dcterms:W3CDTF">2020-11-16T11:47:21Z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