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0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1201 420 17524,'0'0'7552,"0"0"-5526,0 0-1585,-35 0-134,-112 0 52,137-1-217,0 0 1,0 0-1,0 1 1,0 1-1,0 0 1,0 0-1,0 1 1,0 0-1,1 1 1,-1 0 0,1 0-1,-1 1 1,1 0-1,0 1 1,0 0-1,1 0 1,0 1-1,0 0 1,0 1-1,0-1 1,1 1-1,1 1 1,-1 0-1,0 1-142,6-8 13,0 0 0,1-1-1,-1 1 1,1 0 0,-1 0-1,1 0 1,-1-1-1,1 1 1,0 0 0,-1 0-1,1 0 1,0 0 0,0 0-1,-1 0 1,1 0-1,0 0 1,0 0 0,0 0-1,0-1 1,0 1 0,1 0-1,-1 0 1,0 0-1,0 0 1,1 0 0,-1 0-1,0 0 1,1 0 0,-1-1-1,1 1 1,-1 0-1,1 0 1,-1 0 0,1-1-1,0 1 1,-1 0 0,1-1-1,0 1 1,-1-1-1,1 1 1,0-1 0,0 1-1,0-1 1,0 1 0,-1-1-1,1 0 1,0 1-1,0-1 1,0 0 0,0 0-1,0 0 1,0 0 0,0 0-1,0 0 1,0 0-1,0 0 1,0 0 0,-1 0-1,1 0 1,0-1 0,0 1-1,0 0 1,0-1-1,0 1 1,0-1 0,-1 1-1,1-1 1,0 1-13,5 0-1,439 13 222,-200-12-162,423 35-648,-637-36-866,-30 0-819,-1-3-3282</inkml:trace>
  <inkml:trace contextRef="#ctx0" brushRef="#br0" timeOffset="658.147">1596 0 27686,'0'0'1198,"0"0"-682,0 0-134,0 0 106,-13 41-77,-42 137-92,7 41 14,21-116-314,-5-1 0,-3-1-1,-5-2 1,-22 34-19,-124 249 83,169-307 46,17-74-126,0 0 1,0-1-1,0 1 1,0-1-1,0 1 1,0 0-1,1-1 0,-1 1 1,0 0-1,0-1 1,1 1-1,-1-1 0,0 1 1,1-1-1,-1 1 1,0-1-1,1 1 0,-1-1 1,1 1-1,-1-1 1,1 1-1,-1-1 0,1 0 1,-1 1-1,1-1 1,0 0-1,-1 0 0,1 1 1,-1-1-1,1 0 1,0 0-1,-1 0 0,1 0 1,0 0-1,-1 0 1,1 0-1,-1 0 0,1 0 1,0 0-1,-1 0 1,1 0-1,0 0 0,-1 0 1,1-1-1,-1 1 1,1 0-1,0 0-3,8-1 35,14 1 2,1 0 0,-1-2 1,0-1-1,0-1 1,0 0-1,0-2 0,-1-1 1,13-6-38,67-30-17,-2-4 0,-2-5 0,45-34 17,-135 82-34,0-1 0,0 1-1,-1-2 1,1 1 0,-1-1 0,0 0 0,-1-1 0,0 0 0,0 0-1,0 0 1,-1-1 0,0 1 0,0-1 0,-1-1 0,0 1 0,0 0-1,-1-1 1,0 0 0,-1 0 0,0-2 34,0 2-9,-1 0 1,0 0-1,-1 0 1,0 0-1,0 0 1,-1 0-1,0 0 1,0 0-1,-1 0 1,-1 0-1,1 1 1,-2-1-1,1 1 0,-1-1 1,0 1-1,-1 0 1,1 1-1,-2-1 1,1 1-1,-1 0 1,0 0-1,-1 1 1,1 0-1,-1 0 0,0 0 1,-1 1-1,-3-2 9,10 7 5,0-1-1,0 0 1,-1 0-1,1 0 1,0 1-1,-1-1 1,1 0-1,-1 1 1,1 0-1,-1-1 1,1 1-1,-1 0 0,1 0 1,-1-1-1,0 1 1,1 0-1,-1 1 1,1-1-1,-1 0 1,1 0-1,-1 1 1,1-1-1,-1 1 1,1-1-1,0 1 1,-1 0-1,1-1 1,-1 1-1,1 0 1,0 0-1,0 0 0,0 0 1,0 0-1,-1 0 1,1 0-1,1 1 1,-2 0-5,-17 58 76,18-51-74,-17 112 207,6 2 0,3 96-209,-6 77 93,11-228-94,-4-1-1,-3 0 1,-3-1 0,-2 0-1,-3-1 1,-3-1 0,-3-1-1,-5 2 2,28-59-2,-1 0 0,0-1 0,0 0 0,0 1 0,-1-1 0,0-1 0,0 1 0,0 0 0,-1-1 0,1 0 0,-1 0 0,0 0 0,0-1 0,0 0 0,-1 0 0,-4 2 2,8-4 0,0-1-1,0 0 0,0 1 1,0-1-1,-1 0 0,1 0 0,0 0 1,0-1-1,0 1 0,-1 0 0,1-1 1,0 0-1,0 1 0,0-1 1,0 0-1,0 0 0,0 0 0,0 0 1,0-1-1,1 1 0,-1 0 0,0-1 1,1 1-1,-1-1 0,1 0 1,-1 1-1,1-1 0,0 0 0,0 0 1,0 0-1,0 0 0,0 0 1,0-1-1,-11-27-13,2 0 0,1-1 0,1 0-1,2 0 1,1-1 0,1 0-1,2 0 1,1 0 0,2 0-1,1-2 15,-2 7 1,0 22-1,0 0 0,0 0 0,0 0 0,1 0 0,0 0 0,0 0 0,0 0 1,1 1-1,-1-1 0,1 0 0,0 1 0,0-1 0,1 1 0,0-1 0,-1 1 0,1 0 0,1 0 0,-1 1 1,0-1-1,1 0 0,0 1 0,0 0 0,0 0 0,0 0 0,1 1 0,-1-1 0,0 1 0,3-1 0,45-19-5,0 1-1,1 3 1,1 2-1,1 3 0,20-2 6,-2 8-613,-68 7-366,-6 0-1724,-5 0-3683</inkml:trace>
  <inkml:trace contextRef="#ctx0" brushRef="#br0" timeOffset="1170.19">53 857 25782,'0'0'2715,"0"0"-1935,0 0-532,0 0 144,40 28-29,130 97-46,-147-108-244,-1 2 0,0 0 0,-2 2 1,0 0-1,-2 1 0,6 9-73,-14-18 19,18 22-2,0 2 1,-3 2-1,-1 0 1,-1 1 0,-3 2-1,-1 0 1,-3 1-1,-1 0 1,-2 2 0,6 37-18,-9 178-2,-11-251 0,0 1 0,-1-1 0,0 0-1,0 0 1,-1 0 0,-1 0-1,1 0 1,-1-1 0,-1 0 0,0 0-1,0 0 1,0 0 0,-1-1 0,0 1-1,-1-2 1,0 1 0,0-1 0,0 0-1,-1 0 1,1-1 0,-1 0-1,-1 0 1,1-1 0,-2 1 2,-20 8 0,-1-1-1,0-1 1,0-1 0,-1-2 0,0-2-1,-14 1 1,-250 15 496,905 66-65,-284-48-252,2-15 0,82-13-179,-334-11-16,0-4 0,-1-3 0,1-3 1,-1-3-1,13-7 16,7-8-702,0-5 1,-2-3-1,-2-5 1,83-49 701,-58 18-3952</inkml:trace>
  <inkml:trace contextRef="#ctx0" brushRef="#br0" timeOffset="1427.43">3011 579 28478,'0'0'896,"0"0"-472,0 0 64,0 0-311,0 0-129,0 0 16,0 0-24,68 119-40,-61-51-201,-7 40-279,-26-13-592,-15-14-2817</inkml:trace>
  <inkml:trace contextRef="#ctx0" brushRef="#br0" timeOffset="1698.335">2326 1473 28142,'0'0'1032,"0"0"-609,0 0-136,0 0 69,0 0-61,47-14-121,154-52-72,-63 9-62,-118 47-39,1 1 1,-1 1-1,2 1 0,-1 0 0,1 2 1,0 0-1,0 1 0,18 0-1,-36 4 0,-1-1 1,1 1-1,0 0 0,-1 0 0,1 0 0,0 0 0,0 1 1,-1-1-1,1 1 0,-1 0 0,1 0 0,0 1 0,-1-1 1,0 1-1,1-1 0,-1 1 0,0 0 0,0 0 0,0 1 0,0-1 1,0 0-1,-1 1 0,1 0 0,-1 0 0,2 2 0,6 16 18,-2 1 0,0 0-1,-1 0 1,-2 1-1,0 0 1,-1 0 0,-2 0-1,0 0 1,-1 1 0,-2-1-1,-2 22-17,2 5 38,1 450 241,4-487-272,17-26-1,61-124-280,58-135-1960,-78 140-561</inkml:trace>
  <inkml:trace contextRef="#ctx0" brushRef="#br0" timeOffset="1951.314">3801 339 25277,'0'0'1291,"0"0"-205,41-1-206,269-2 90,-241 3-781,-23-3-98,1 2 0,-1 2 0,1 2-1,-1 2 1,0 2 0,0 2 0,-1 2 0,0 2 0,29 13-91,-60-19 28,-1 1 0,0 1 0,0 0 0,0 0 0,-1 1 0,-1 1 0,0 0 0,0 1 0,-1 0 1,-1 0-1,0 1 0,-1 1 0,0-1 0,-1 1 0,0 0 0,-1 2-28,7 20 63,-2 1 0,-2 0 0,-2 0 0,-1 0-1,-1 1 1,-2 11-63,6 190 254,-10 1-1,-14 49-253,-27 47 71,38-314-74,1 7-7,-2 1 0,-1-1 1,-1 0-1,-1-1 1,-2 1-1,-1-2 0,-1 0 1,-2 1 9,13-25-23,0 0 0,-1-1 0,1 0 0,-1 1 0,0-1-1,1 0 1,-1 1 0,0-1 0,0 0 0,-1-1 0,1 1 0,0 0 0,-1 0 0,1-1 0,-1 0 0,1 1 0,-1-1 0,1 0 0,-1 0 0,0 0 0,0-1 0,0 1 0,1-1-1,-1 0 1,0 1 0,0-1 0,0 0 0,0-1 0,0 1 0,1 0 0,-1-1 0,0 0 0,0 1 0,1-1 0,-1 0 0,0-1 0,1 1 0,-1 0 0,1-1 0,-1 1 0,1-1-1,0 0 1,0 0 0,0 0 0,-2-2 23,-43-50-1444,-1-18-855</inkml:trace>
  <inkml:trace contextRef="#ctx0" brushRef="#br0" timeOffset="2423.089">3854 742 27078,'0'0'941,"0"0"-463,0 0-49,12 33-105,42 112-49,-39-109-213,-1 1 0,-2 0 1,-2 1-1,-2 0 0,-1 1 0,-1-1 0,-3 1 0,-1 7-62,-2-31 0,1-8-1,0 0 1,-1-1-1,1 1 1,-2 0-1,1 0 0,-1 0 1,0 0-1,0-1 1,-1 1-1,1 0 0,-2-1 1,1 1-1,-1-1 0,0 0 1,0 0-1,-1 0 1,1 0-1,-1-1 0,-1 1 1,1-1-1,-3 2 1,2-3 29,0 1 1,0-2-1,0 1 0,0-1 1,0 1-1,-1-1 0,0-1 1,1 1-1,-1-1 0,0 0 1,0 0-1,0-1 0,-1 0-29,2-9 209,5 7-209,-1-7-6,1 0 1,1-1-1,-1 1 0,1 0 0,0 0 1,1-1-1,0 1 0,0 0 0,1 1 1,0-1-1,4-6 6,-1 2-20,0 0 0,2 1 0,-1 0 0,1 1 0,1 0 0,0 0 0,0 0 0,1 1 0,0 1 0,1 0 0,0 0 0,0 1 0,1 0 0,0 1 0,0 0 0,0 1 0,1 1 0,-1 0 0,13-2 20,-20 4 0,-1 1 0,1 0 0,0 0 0,0 0 0,0 0 0,0 1 0,0 0-1,0 0 1,0 1 0,0-1 0,0 1 0,0 0 0,0 0 0,-1 1 0,1 0 0,0-1 0,-1 1 0,1 1 0,-1-1 0,0 1 0,0 0 0,0 0 0,0 0 0,0 0 0,0 1 0,-1-1 0,0 1 0,0 0 0,0 0 0,0 0 0,0 0 0,-1 1 0,0-1 0,0 1-1,0 0 1,0 1 0,-1 1 14,0 0 0,-1-1 0,0 1 0,0 0 0,0-1 0,-1 1-1,0-1 1,0 1 0,-1 0 0,1-1 0,-1 0 0,-1 1-1,0-1 1,1 0 0,-2 0 0,1-1 0,-1 1 0,0-1 0,0 0-1,0 1 1,-1-2 0,1 1 0,-1-1 0,-1 1 0,1-1 0,-5 2-14,-5 6 47,-2 0 1,0-1-1,0-1 1,-1 0-1,0-1 1,0-2-1,-1 1 1,0-2 0,-1-1-1,1 0 1,-1-1-1,-7-1-47,26-8-125,42-62-2594,0 24-2357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3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28726,'0'0'696,"0"0"-696,0 0-120,200-51-960,-155 28-19940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3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24885,'0'0'4937,"0"0"-4721,0 0-160,0 0 40,0 0-96,0 0-544,0 0-1256,120-3-18636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06.54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536 578 30134,'0'0'833,"0"0"-625,0 0-56,0 0-88,0 0-64,0 0-24,0 0-480,0 118-2305</inkml:trace>
  <inkml:trace contextRef="#ctx0" brushRef="#br0" timeOffset="294.665">189 1028 27574,'0'0'2744,"0"0"-2519,0 0 63,0 0 72,0 0-200,0 0-160,0 0 0,102 125-848,-68-111-6946</inkml:trace>
  <inkml:trace contextRef="#ctx0" brushRef="#br0" timeOffset="2845.801">3813 249 21293,'0'0'4857,"0"0"-3298,0 0-942,0 0-30,0 0-111,-8-32-39,-27-101-14,35 129-393,-1 0-1,1 1 0,-1-1 1,1 1-1,-1-1 0,0 0 1,-1 1-1,1 0 1,0-1-1,-1 1 0,0 0 1,0 0-1,0 0 1,0 0-1,0 0 0,-1 0 1,1 0-1,-1 1 0,0 0 1,0-1-1,0 1 1,0 0-1,0 0 0,0 0 1,0 1-1,-1-1 0,1 1 1,-1 0-1,1 0 1,-1 0-1,1 0 0,-1 1 1,0 0-1,1-1 1,-1 1-1,0 0 0,1 1 1,-1-1-1,0 1-29,-10-1 54,1 1-34,-1 1 0,1 1 0,0 0 0,0 1 0,0 0 0,1 1 0,0 1 0,-1 0 0,2 0 1,-1 1-1,1 1 0,0 0 0,1 0 0,-7 8-20,-1-3 17,-30 25 3,1 2 0,2 2 0,2 1 0,2 3 0,1 2 0,3 1 0,2 1 0,3 3 0,1 0 0,3 2 0,3 1 0,2 1 0,-2 13-20,5 5 20,3 1-1,4 0 1,3 0 0,3 2 0,4 71-20,3-112 1,15 250 11,7-178-20,-9-50-3,-3 0 1,-2 0-1,-1 41 11,-6-62-3,0-22 0,-1 0 0,0 0 0,0 0 0,-2 0 0,0 0 0,-1-1-1,0 1 1,-2-1 0,-4 12 3,-84 187-332,86-188 315,2 1 0,1 0 0,1 0 0,1 0 0,2 0 0,0 0 0,2 1 0,1-1-1,1-1 1,2 1 0,0 0 0,2-1 0,5 12 17,21 100 1,-8 30 1,-5 66 20,0 798 200,-21-780-158,-49 1028 178,49-1011-382,5-265-135,57-161-2340,-28 35-2797</inkml:trace>
  <inkml:trace contextRef="#ctx0" brushRef="#br1" timeOffset="34623.969">3365 3209 23621,'0'0'815,"0"0"385,0 0 1465,0 0-1392,0 0-650,0 0-80,-14 2 1447,-34 10-1977,0 3-1,2 3 1,-42 20-13,27-11-1,-102 45 1,-56 28 0,-385 198-40,-445 302 40,823-449-1220,-84 81 1220,184-127-1271,13-18-1191</inkml:trace>
  <inkml:trace contextRef="#ctx0" brushRef="#br1" timeOffset="34999.904">705 4157 26934,'0'0'1900,"0"0"-1324,0 0-284,0 0 114,-39 41-50,-128 136-57,-3 39 47,113-141-300,-18 22 11,4 3 0,-32 65-57,81-86 6,22-78-8,0 1 0,0 0 0,0-1 0,0 1 0,0-1 0,1 1 0,-1-1 0,0 1 0,1-1 0,-1 1 0,1-1 0,-1 1 0,1-1 0,0 1 0,0-1 0,0 0 0,0 1 0,0-1 0,0 0 0,0 0 0,0 0 0,0 0 0,0 0 0,1 0 0,-1 0 0,0 0 0,1 0 0,-1-1 0,0 1 0,1-1 0,-1 1 0,1-1 0,-1 1 0,1-1 0,0 0 0,-1 0 0,2 1 2,18 2-72,-1 0-1,1-2 1,0 0 0,0-1-1,0-1 1,0-1-1,0-1 1,5-1 72,-20 3-29,127-31-918,-4-16-1109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23.25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1290 983 27790,'0'0'0,"0"0"-2969,0 0-2040</inkml:trace>
  <inkml:trace contextRef="#ctx0" brushRef="#br0" timeOffset="1198.365">1569 959 28758,'0'0'984,"0"0"-912,0 0-64,0 0-8,0 0-24,0 0-440,0 0-312,252 17-3633</inkml:trace>
  <inkml:trace contextRef="#ctx0" brushRef="#br0" timeOffset="1464.126">2803 949 23413,'0'0'2721,"0"0"-2153,0 0-368,0 0-200,0 0-1241,0 0-17130</inkml:trace>
  <inkml:trace contextRef="#ctx0" brushRef="#br0" timeOffset="2441.502">903 3231 28950,'0'0'1392,"0"0"-1095,0 0 95,0 0-56,0 0-120,0 0 72,0 0-96,-53-47-192,53 47-32,0 0-176,45 37-112,4 4-432,-8-7-2265</inkml:trace>
  <inkml:trace contextRef="#ctx0" brushRef="#br0" timeOffset="2718.715">1478 3401 19268,'0'0'10210,"0"0"-10210,0 0-176,0 0 64,0 0-888,0 0-3609</inkml:trace>
  <inkml:trace contextRef="#ctx0" brushRef="#br0" timeOffset="2981.389">2182 3319 27750,'0'0'1992,"0"0"-1992,0 0 0,0 0 112,0 0-112,0 0-160,0 0-1024,34 10-11851</inkml:trace>
  <inkml:trace contextRef="#ctx0" brushRef="#br0" timeOffset="-256.906">786 1057 23525,'0'0'3817,"0"0"-3561,0 0-256,0 0-1176</inkml:trace>
  <inkml:trace contextRef="#ctx0" brushRef="#br0" timeOffset="909.341">959 966 29606,'0'0'696,"0"0"-575,0 0 95,0 0-72,0 0-88,0 0-56,0 0-32,-7 0-633,29 3-1415,-3-3-2649</inkml:trace>
  <inkml:trace contextRef="#ctx0" brushRef="#br0" timeOffset="4649.528">711 5639 25429,'0'0'3609,"0"0"-2889,0 0-552,0 0-168,0 0-24,0 0-96,0 0-200,-11 0-1016</inkml:trace>
  <inkml:trace contextRef="#ctx0" brushRef="#br0" timeOffset="4889.533">1064 5788 29278,'0'0'2001,"0"0"-2001,0 0-528,0 0 336,0 0-209,0 0-519,0 0-2024</inkml:trace>
  <inkml:trace contextRef="#ctx0" brushRef="#br0" timeOffset="5077.036">1858 5829 31111,'0'0'0,"0"0"-40,0 0-96,0 0 104,0 0-481,0 0-1215,0 0-3689</inkml:trace>
  <inkml:trace contextRef="#ctx0" brushRef="#br0" timeOffset="5264.055">2028 6188 30703,'0'0'0,"0"0"-329,0 0-1031,0 0-7858</inkml:trace>
  <inkml:trace contextRef="#ctx0" brushRef="#br0" timeOffset="6784.767">1256 7657 28894,'0'0'1080,"0"0"-928,0 0-120,0 0 0,0 0 0,0 0-32,0 0-80,87 0-256,-23 0-1320,-11 0-8914</inkml:trace>
  <inkml:trace contextRef="#ctx0" brushRef="#br0" timeOffset="7050.171">1866 7613 29990,'0'0'665,"0"0"-665,0 0-849,0 0 153,0 0-544,0 0-2065</inkml:trace>
  <inkml:trace contextRef="#ctx0" brushRef="#br0" timeOffset="7307.232">2468 7603 29854,'0'0'232,"0"0"-232,0 0-416,0 0-144,0 0-672,0 0-2905</inkml:trace>
  <inkml:trace contextRef="#ctx0" brushRef="#br0" timeOffset="8425.251">3661 7810 30270,'0'0'961,"0"0"-961,0 0-272,0 0-64,0 0-217,0 0-271,0 0-2160</inkml:trace>
  <inkml:trace contextRef="#ctx0" brushRef="#br0" timeOffset="8672.238">4432 7847 31087,'0'0'120,"0"0"-120,0 0-488,0 0-409,0 0-1223,0 0-4954</inkml:trace>
  <inkml:trace contextRef="#ctx0" brushRef="#br1" timeOffset="20045.097">11 613 26382,'0'0'536,"0"0"751,0 0-523,0 0-360,0 0-60,0 0-59,-3 7-81,1 4-159,0 0-1,0 1 0,1-1 0,0 0 1,1 1-1,1-1 0,0 1 0,0-1 1,1 1-1,0-1 0,1 0 0,2 5-44,6 35 86,20 195 162,-14-33-156,-4 68 9,46 1604 439,-40 868-204,-33-904-485,25-1700 19,-10-143 102,-1-5 15,0 1 1,0-1 0,0 1 0,0 0 0,1-1 0,-1 1 0,0-1-1,1 0 1,-1 1 0,1-1 0,-1 1 0,1-1 0,0 0-1,-1 1 1,1-1 0,0 0 0,0 0 0,0 1 0,0-1-1,0 0 1,0 0 0,1 0 0,-1 0 0,0-1 0,0 1-1,1 0 1,-1 0 0,2 0 12,19-24-268,14-95-228,65-333-2942,-59 215-1567</inkml:trace>
  <inkml:trace contextRef="#ctx0" brushRef="#br1" timeOffset="20611.176">1215 1 28750,'0'0'836,"0"0"-578,0 0-194,41 6 69,349 74 253,-136-23-226,1231 239-4,-751-207-178,-704-86 9,0 0 0,0 2 0,0 1 0,-1 2 0,21 8 13,-47-14 10,0 0 1,0 0-1,0 0 1,-1 1-1,1-1 1,-1 1-1,1-1 1,-1 1-1,0 0 1,0 0-1,0 0 1,-1 0-1,1 1 1,-1-1-1,0 0 1,0 1-1,0-1 1,0 0-1,0 1 1,-1-1-1,1 1 1,-1 0 0,0-1-1,0 1 1,0-1-1,-1 1 1,1-1-1,-1 1 1,0-1-1,0 1 1,0-1-1,-1 0 1,1 0-1,-1 1 1,1-1-1,-1 0 1,0 0-1,0-1 1,-1 1-1,1 0 1,-2 0-11,-20 30 76,2 1 1,1 1 0,1 0-1,2 2 1,2 0 0,-11 38-77,-10 85 66,5 75-11,12 81-8,11 457 73,60 501 110,-9-459-145,-24 791 12,-27-1361-107,-10 0 0,-11-1 1,-15 21 9,-12 0-10,-77 213-299,46-267-1869,62-173-705</inkml:trace>
  <inkml:trace contextRef="#ctx0" brushRef="#br1" timeOffset="20909.608">560 7837 29366,'0'0'856,"0"0"-856,331 0 0,-7 0 56,67-4 209,31 1 135,-20 3-72,-52 0-128,-30 0-72,-41 0-48,-65 7 40,-60-1-56,-48 1-64,-31 0 0,-7 7-104,-1 13-296,-18-4-873,-30-2-1991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45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253 485 23165,'0'0'4413,"0"0"-3165,0 0-792,0 0 154,0 0-49,0 0-229,-6 10-141,0-1-162,1 1 0,1 0 0,-1 1 0,2-1 0,0 1 1,0 0-1,1 0 0,0 0 0,1 0 0,0 0 0,0 3-29,-46 582 1291,-33 47-1291,51-425 100,-2 8-47,8-114-85,23-138-298,1 6 143,0-1 0,2 1 0,0 0 0,2 0 0,0 0 0,1 0 0,4-6 187,4-17-345,31-103-1202,-3-2-1112</inkml:trace>
  <inkml:trace contextRef="#ctx0" brushRef="#br0" timeOffset="339.003">475 634 24621,'0'0'1129,"33"-12"-348,249-80 621,12 28 202,229-17-1604,-323 73 353,-198 9-334,1-1 0,-2 1 0,1 0-1,0 0 1,0 0 0,0 0 0,0 0-1,0 0 1,-1 0 0,1 0 0,0 1 0,-1-1-1,0 1 1,1-1 0,-1 1 0,0 0-1,1-1 1,-1 1 0,0 0 0,0 0-1,-1 0 1,1 0 0,0 0 0,-1 0-1,1 0 1,-1 0 0,1 0 0,-1 0 0,0 0-1,0 0 1,0 0 0,0 0 0,0 1-1,-1-1 1,1 0 0,-1 0 0,1 0-1,-1 0 1,0 0-19,1 13 107,-32 416 914,10-228-854,-12 266 23,20 8-190,15-443-46,-14 90-246,12-122 254,-1-1-1,0 1 0,0-1 0,1 1 0,-1-1 1,0 1-1,0-1 0,-1 0 0,1 0 0,0 0 1,0 0-1,0 0 0,-1-1 0,1 1 0,0 0 1,-1-1-1,1 0 0,0 0 0,-1 0 0,1 0 1,-1 0-1,1 0 0,0 0 0,-1-1 0,1 0 1,0 1-1,-1-1 0,1 0 0,0 0 0,0 0 0,0 0 1,0 0-1,0-1 0,0 1 0,0 0 0,0-1 1,0 0-1,1 1 0,-1-1 0,1 0 0,-1 0 39,-38-35-2204</inkml:trace>
  <inkml:trace contextRef="#ctx0" brushRef="#br0" timeOffset="615.464">305 1122 29246,'0'0'832,"0"0"-776,0 0-56,196-14 184,-72 4-79,19 0-65,0 3-24,-11 4-8,-19 3-8,-30 0-48,-27 13-201,-52 45-447,-4-1-1592,-19-2-10675</inkml:trace>
  <inkml:trace contextRef="#ctx0" brushRef="#br0" timeOffset="871.401">941 1491 20364,'0'0'4793,"0"0"-2976,0 0-633,0 0-408,0 0-224,0 0-432,0 0-56,-45 13-32,105-53-16,4-8-16,4-6-120,-4-3-408,4-28-664,-12 14-2041,-14 6-12370</inkml:trace>
  <inkml:trace contextRef="#ctx0" brushRef="#br0" timeOffset="872.401">1336 759 19428,'0'0'3841,"0"0"-1016,0 0-1105,0 0-832,0 0-248,0 0 128,-124 173-247,87-48-177,-5 45-48,-3 40-88,11-11-72,4-23-72,19-27-64,11-44 0,0 0-160,71 0-328,1-37-1009,7-34-3192</inkml:trace>
  <inkml:trace contextRef="#ctx0" brushRef="#br0" timeOffset="1650.771">2808 478 26462,'0'0'1340,"0"0"-355,0 0-187,0 0-149,0 0-116,0 0-204,-14-8-177,-36-24-95,51 31-54,1-1-1,-1 1 1,1-1-1,0 1 1,-1 0-1,1 0 1,0 0-1,0 0 1,0 0-1,0 0 1,0 0-1,0 1 1,0-1-1,0 1 1,0-1-1,0 1 1,0 0-1,0 0 1,1 0-1,-1 0 1,0 0-1,0 1 1,0-1-1,0 1 1,1-1-3,8-1 15,406-22 54,-415 23-70,0-1 0,0 1 0,1-1 0,-1 1 0,0 0 0,1 0 0,-1 0 0,0 0 0,0 0 0,1 1 0,-1-1 0,0 1 0,0-1 0,0 1 0,0 0 0,1 0 0,-1 0 0,0 0 0,0 0 0,-1 0 0,1 1 0,0-1 0,0 0 0,-1 1 0,1 0 0,-1-1 0,1 1 0,-1 0 0,1 0 0,-1 0 0,0 0 0,0 0 1,0 0-1,0 0 0,-1 0 0,1 0 0,-1 0 0,1 1 0,-1-1 0,1 0 0,-1 0 0,0 1 0,0-1 0,0 0 0,-1 0 0,1 1 0,0-1 0,-1 0 0,0 0 0,0 1 1,-3 15 13,-1-1 0,-1 1 0,-1-1 0,-1-1 0,0 1 1,-1-1-1,-1-1 0,0 0 0,-1 0 0,-1-1 0,0 0 1,-1-1-1,-8 6-13,2 1 19,-269 270 162,119-124-1379,-51 74 1198,170-179-2482,20-26-3863</inkml:trace>
  <inkml:trace contextRef="#ctx0" brushRef="#br0" timeOffset="1893.034">2909 1186 28238,'0'0'1080,"0"0"-808,-37 213 56,7-118-8,3 3-176,5-3-144,7-14-104,7-20-536,4-30-400,4-34-48,0-38 16,8-17-4249</inkml:trace>
  <inkml:trace contextRef="#ctx0" brushRef="#br0" timeOffset="2146.372">3000 1098 23941,'0'0'2105,"0"0"-977,0 0-120,210-3-504,-108 3-240,18 0-128,8 0-128,45 0-8,-30 0-632,-30-17-2985</inkml:trace>
  <inkml:trace contextRef="#ctx0" brushRef="#br0" timeOffset="2416.249">4223 438 28662,'0'0'847,"-9"37"-407,-73 426 727,42-91-1028,9 347-139,38-734-330,69-154-2260,-39 69-348</inkml:trace>
  <inkml:trace contextRef="#ctx0" brushRef="#br0" timeOffset="2578.071">5351 21 23829,'0'0'2559,"37"10"-1342,122 39-237,-146-43-894,0 0 1,0 1-1,-1 0 1,0 1-1,-1 1 0,0-1 1,0 2-1,0 0 1,-1 0-1,-1 1 1,0 0-1,0 0 0,-1 1 1,-1 0-1,0 1 1,2 5-87,13 29 194,-1 1 0,-3 0 0,-2 2 0,-2 0 1,5 39-195,14 134 296,-9 1-1,-9 1 1,-14 172-296,-1-342 5,0-32-8,1 1-20,0 0-1,-1-1 0,-2 1 0,0 0 0,-2-1 0,0 1 0,-1-1 0,-2 0 0,0-1 0,-7 13 24,12-32-37,0 0 0,-1 0 0,1 0 0,-1 0 0,0 0 0,0-1 0,0 1 0,0-1 0,0 0 0,0 0 0,0 0-1,-1 0 1,1-1 0,-1 1 0,1-1 0,-1 0 0,0 0 0,0 0 0,1 0 0,-1-1 0,0 0 0,0 1 0,0-1-1,0-1 1,1 1 0,-1-1 0,0 1 0,0-1 0,1 0 0,-1 0 0,0-1 0,1 1 0,-1-1 0,1 0 0,0 0-1,-2-1 38,-154-148-4062,76 59-1174</inkml:trace>
  <inkml:trace contextRef="#ctx0" brushRef="#br0" timeOffset="2801.093">4588 868 27726,'0'0'652,"0"0"-407,38 0-130,134 3-4,-152-3-72,1 2 1,0 0-1,-1 2 0,1 0 1,-1 1-1,0 1 0,-1 1 1,16 8-40,-29-13 1,1 0 1,0 0 0,0 1-1,-1 0 1,0 0 0,1 1 0,-1 0-1,-1 0 1,1 0 0,0 1-1,-1 0 1,0 0 0,0 0-1,-1 1 1,1 0 0,-1-1 0,-1 1-1,1 1 1,-1-1 0,0 1-1,0-1 1,-1 1 0,1 0 0,-2 0-1,1 0 1,-1 0 0,0 0-1,0 0 1,-1 0 0,0 0 0,-1 0-1,1 1 1,-1-1 0,0 0-1,-1 0 1,0 0 0,0-1 0,-1 1-1,0 1-1,-11 11 1,-1 0 0,-1 0 0,-1-1-1,0-1 1,-1-1 0,-1-1 0,-13 8-1,7-2 5,-146 104 732,174-120-478,13-7-269,0-1-1,0 0 1,0-1 0,-1-1 0,1-1-1,-1 0 1,0-1 0,-1 0-1,7-5 11,-2 2-48,161-101-928,-72 24-2759,-39 22-5703</inkml:trace>
  <inkml:trace contextRef="#ctx0" brushRef="#br0" timeOffset="2965.035">5178 661 25870,'0'0'1824,"0"0"-824,0 0-48,-113 234-296,83-126-175,0 11-233,4 6-136,0 4-64,-1-11-48,-3-9-40,4-21-224,-16-24-401,5-23-815,-1-31-3177</inkml:trace>
  <inkml:trace contextRef="#ctx0" brushRef="#br0" timeOffset="3296.742">821 1 26558,'53'31'1109,"213"121"-354,75 21 29,1669 748 1745,-758-261-2308,-1047-555-245,-148-77-89,1-2-1,1-3 1,35 8 113,92-14-1011,-165-17 886,77-4-1229,-16-19-2711</inkml:trace>
  <inkml:trace contextRef="#ctx0" brushRef="#br0" timeOffset="3565.584">5261 62 29942,'0'0'737,"-233"125"-417,15 17 80,-91 58-88,-45 34-8,-22 10-56,-8-11-128,15-13-88,-11 7-24,0-3-8,15 3-56,23 6-168,30-6-376,90-54-833,49-38-3168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5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185 380 28574,'0'0'880,"0"0"-688,0 0 152,0 0-32,0 0-167,0 183-73,0-160-56,0 1-16,0-10-32,3-8-217,9-6-263,6 0-392,12 0-144,23-44-1209,-4 7-2288,-4 0-6201</inkml:trace>
  <inkml:trace contextRef="#ctx0" brushRef="#br0" timeOffset="327.436">542 441 18732,'0'0'3659,"0"0"-1075,0 0-849,0 0-606,0 0-381,0 0-190,10 24-125,29 79-78,-38-101-340,0 1 0,0-1 0,0 1 0,0-1 0,-1 1 0,1 0 0,-1-1 0,0 1 0,1 0 0,-1-1 0,0 1 0,-1 0 0,1 0 0,0-1 0,-1 1 0,0-1 0,1 1 0,-1 0 0,0-1 0,0 1 0,-1-1 0,1 0 0,0 1 0,-1-1 0,0 0 0,1 0 0,-1 0 0,0 0 0,0 0 0,0 0 0,-2 1-15,-4 4 36,-204 158-2408,193-137-5954,8 4 5558,5 77 10214,7-77-5581,7 49-994,14-34-827,-14-47-47,6-46-1949,-9 18-1082</inkml:trace>
  <inkml:trace contextRef="#ctx0" brushRef="#br0" timeOffset="590.617">166 1142 21381,'0'0'2960,"0"0"-1495,0 0-121,0 0-344,0 0-400,0 0-344,-64 172-104,83-158 16,7-7-8,4-4-40,4-3-16,11 0-48,4-13-56,11-25 0,12-6-288,37-44-512,-15 14-944,-11 3-4162</inkml:trace>
  <inkml:trace contextRef="#ctx0" brushRef="#br0" timeOffset="873.582">1110 393 21949,'0'0'3998,"0"0"-2663,0 0-544,0 0 348,0 29-282,0 198 30,-12 60-204,5-223-650,-3 0 1,-2-1 0,-4-1 0,-2 0-1,-2-1 1,-4-1 0,-26 49-34,49-104-84,-1 0 0,0 0 1,-1 0-1,1 0 0,-1-1 0,0 1 1,0-1-1,0 0 0,-1 1 1,1-1-1,-1-1 0,0 1 0,0-1 1,-1 1-1,1-1 0,-1-1 1,1 1-1,-1 0 0,0-1 0,0 0 1,0 0-1,0-1 0,-1 1 0,1-1 1,0 0-1,-1-1 0,1 1 1,0-1-1,-1 0 0,1-1 0,-1 1 1,1-1-1,0 0 0,0 0 1,-1-1-1,-4-1 84,-21-34-5813,4-12-12474</inkml:trace>
  <inkml:trace contextRef="#ctx0" brushRef="#br0" timeOffset="1058.901">783 776 19172,'0'0'2555,"0"0"-636,0 0-481,0 0-346,0 0-285,0 0-268,17 31-210,44 102-114,-60-129-205,0 0 0,-1 0 0,1 1 0,-1-1 0,0 0 1,0 1-1,-1-1 0,1 0 0,-1 1 0,0-1 0,0 0 0,-1 0 0,1 0 0,-1 0 0,0 0 0,0 0 1,0 0-1,0-1 0,-1 1 0,1-1 0,-1 1 0,0-1 0,0 0 0,0 0 0,-1-1 0,-1 2-10,-10 12 45,-97 105 265,114-114-438,17-15-24,149-135-2233,2-32-1570,-94 96-896</inkml:trace>
  <inkml:trace contextRef="#ctx0" brushRef="#br0" timeOffset="1299.809">1340 536 19852,'0'0'3774,"0"0"-1457,0 0-998,0 0-236,0 0-208,0 0-270,3 33-186,9 114-115,-10 103 299,-42 198-274,40-434-328,-1-12-1,0 0-1,1 0 0,0 0 0,-1 0 0,1 1 1,0-1-1,0 0 0,0 0 0,0 0 0,1 0 1,-1 0-1,0 0 0,1 0 0,-1 0 0,1 0 1,0 0-1,0 0 0,0 0 0,0-1 0,0 1 1,0 0-1,0 0 0,1-1 0,-1 1 0,0-1 1,1 1-1,0-1 0,-1 0 0,1 0 0,0 1 1,10-1-93,1-1-1,-1-1 1,0 0-1,0 0 1,0-1-1,0-1 1,0 0-1,-1 0 0,1-1 1,-1-1-1,0 0 1,0 0-1,-1-1 1,1-1-1,-1 0 1,0 0-1,-1-1 1,0 0-1,0 0 1,-1-1-1,5-6 94,117-128-4594,-85 80 139</inkml:trace>
  <inkml:trace contextRef="#ctx0" brushRef="#br0" timeOffset="1750.164">1678 925 8002,'0'0'14899,"0"0"-13547,0 0 673,0 0-489,0 0-472,0 0-464,-143 173-168,143-133-112,0-2-152,12-1-87,25-3-57,12-7-24,11-4-233,46-2-31,-12-8-840,-11-6-2321</inkml:trace>
  <inkml:trace contextRef="#ctx0" brushRef="#br0" timeOffset="2086.768">290 0 29134,'0'0'814,"34"30"-525,412 351 642,-279-244-524,13 3-170,-5 9-1,-8 6 0,-6 8 0,116 156-236,-196-210-704,-80-109 674,-1 0 0,1 1 0,-1-1 0,1 0 0,0 0 0,-1 1 0,1-1 0,0 0 0,-1 0 0,1 0 0,0 0 0,-1 0 0,1 0 0,-1 0 0,1 0 0,0 0 0,-1 0 0,1 0 0,0 0 0,-1 0 0,1-1 0,0 1 0,-1 0 0,1 0 0,-1-1 0,1 1 0,0-1 0,-1 1 0,1 0 0,-1-1 0,1 1 0,-1-1 0,0 1 0,1-1 0,-1 1 0,1-1 0,-1 1 0,0-1 0,1 0 0,-1 1 0,0-1 0,0 1 0,0-1 0,1 0 0,-1 1 0,0-1 0,0 0 0,0 1 30,15-39-2053,0-13-3025</inkml:trace>
  <inkml:trace contextRef="#ctx0" brushRef="#br0" timeOffset="2335.98">2145 464 27246,'0'0'2488,"-203"95"-2160,-4 3-80,-94 38 113,-38 26-185,-3 15-176,11-8-88,105-51-825,30-26-9137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57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372 1 27078,'0'0'980,"0"0"-555,0 0 45,0 0 161,0 0-179,0 0-203,0 0-114,2 0-64,5 2-50,0 1 1,-1 0 0,1 0 0,0 1-1,-1 0 1,0 0 0,0 0 0,0 1-1,-1 0 1,1 0 0,-1 0 0,0 1-1,-1 0 1,1 0 0,-1 0 0,-1 0 0,1 1-1,-1 0 1,0 0 0,0-1 0,-1 2-1,0-1 1,0 0 0,-1 0 0,1 6-22,13 52 114,-4 0 1,-2 1 0,-3 0-1,-3 1 1,-4 54-115,1-76 32,-6 75 8,-5-1-1,-5 0 1,-5-1 0,-20 54-40,-131 522-679,164-647-696,7-46-604,-2-1-1782</inkml:trace>
  <inkml:trace contextRef="#ctx0" brushRef="#br0" timeOffset="284.255">3 1460 24837,'0'0'3229,"0"0"-2253,0 0-509,-1 37 125,0 129-120,2-119-343,2 1 0,2-1 0,3 0 0,1 0 0,3-1 0,1-1 0,14 29-129,-27-73 1,8 22 36,0 5 15,2 0 0,0-1 0,2 0 0,1-1 0,1-1-1,8 10-51,-19-33 9,-1 1 0,1-1-1,-1 0 1,1-1 0,0 1-1,0 0 1,0-1-1,0 0 1,0 1 0,0-1-1,0-1 1,0 1 0,0 0-1,1-1 1,-1 1-1,0-1 1,0 0 0,1 0-1,-1 0 1,0-1 0,1 1-1,-1-1 1,0 0-1,0 0 1,0 0 0,0 0-1,0 0 1,0-1 0,0 1-1,0-1 1,0 0-1,-1 0 1,1 0 0,-1 0-1,1 0 1,-1-1 0,0 1-1,0-1 1,0 1-1,0-1 1,0 0 0,-1 0-1,1-2-8,284-317-813,-195 214-370,-10 6-811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49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184 497 20748,'0'0'2722,"0"0"-1129,0 0-658,0 0-177,0 0 693,0 0-346,9-6-524,-5 3-490,-4 3-80,0-1 1,1 0 0,-1 0 0,0 0 0,1 0 0,-1 1 0,1-1-1,-1 0 1,1 0 0,0 1 0,-1-1 0,1 0 0,0 1 0,0-1 0,-1 1-1,1-1 1,0 1 0,0-1 0,0 1 0,-1 0 0,1-1 0,0 1-1,0 0 1,0 0 0,0 0 0,0-1 0,0 1 0,0 0 0,0 0-1,-1 0 1,1 0 0,0 1 0,0-1 0,0 0 0,0 0 0,0 0 0,0 1-1,0-1 1,-1 1 0,1-1 0,0 0 0,0 1 0,0-1 0,-1 1-1,1 0 1,0-1 0,-1 1 0,1 0 0,0-1 0,-1 1 0,1 0-1,-1 0 1,1-1 0,-1 1 0,0 0 0,1 1-12,-8 123 409,-6-1 1,-5 0-1,-24 75-409,9-31 115,-75 447-51,92-507-179,16-106-84,4-16-146,52-144-1926,-22 59-400</inkml:trace>
  <inkml:trace contextRef="#ctx0" brushRef="#br0" timeOffset="451.583">561 16 27214,'0'0'915,"0"0"-579,35 0-196,243-1 42,196-12-72,-472 13-84,0-1 0,0 1 1,0 0-1,1 0 0,-1 0 0,0 0 1,0 0-1,0 0 0,1 0 0,-1 1 1,0-1-1,0 1 0,0 0 0,0 0 0,0-1 1,0 1-1,0 1 0,0-1 0,0 0 1,0 0-1,-1 1 0,1-1 0,0 1 1,-1-1-1,1 1 0,-1 0 0,0-1 1,1 2-27,7 26 243,-2 1 0,0-1 0,-2 1 1,-2 0-1,0 0 0,-2 3-243,1 5 137,92 1467 439,-79-1226-649,-29-288-377,-9-27-555,-4-11-1329</inkml:trace>
  <inkml:trace contextRef="#ctx0" brushRef="#br0" timeOffset="812.443">869 829 25894,'0'0'1176,"0"0"-695,0 0-111,38 0 103,126 0-48,-130-1-325,66 15 191,-97-12-291,0 0-1,0 0 0,0 0 1,0 1-1,0 0 1,-1-1-1,1 1 0,-1 0 1,1 0-1,-1 1 1,0-1-1,0 0 0,-1 1 1,1-1-1,-1 1 1,0 0-1,0-1 0,0 1 1,0 0-1,0 0 1,-1-1-1,0 1 0,0 0 1,0 0-1,0 0 0,-1 2 2,-29 102-454,4-70 152,-2-1-1,-1-1 1,-2-1 0,-1-2-1,-2-2 1,-6 4 301,-69 53 1348,-3-4 0,-104 57-1348,205-134 163,-18 15 515,49-23-546,-1-4-139,-1-1 1,0-1 0,0 0 0,-1-1 0,1-1-1,-2-1 1,1 0 0,-2-2 0,2 0 6,6-4-30,38-28-301,-1-2-1,-3-4 0,34-36 332,-15 1-1417,-17 12-1755</inkml:trace>
  <inkml:trace contextRef="#ctx0" brushRef="#br0" timeOffset="1061.652">1023 466 24725,'0'0'2121,"0"0"-1625,0 0 544,-15 197-232,4-86-240,-4 21-88,-7 38-119,-1-14-145,0 3-120,1-4-72,11-39-24,-1-8-112,12-34-176,0-29-65,15-25-295,12-20-1288</inkml:trace>
  <inkml:trace contextRef="#ctx0" brushRef="#br0" timeOffset="1540.512">2517 277 27926,'0'0'1199,"0"0"-632,-24 30-25,1 2-408,-5 5-1,-2 0 0,-1-2 0,-2-2 0,-13 10-133,-143 109-450,-151 90 450,267-192-421,47-31-1135,34-18-334,9-3 1041,-1-1 0,1 0 1,-1-1-1,1-1 0,-1-1 0,-1 0 1,12-7 848,13-3-1242,132-45 1523,6 34 5838,-175 28-6031,-1 0 1,0 0-1,1 0 0,-1 1 0,0-1 0,0 1 1,0-1-1,0 1 0,0 0 0,0 0 1,-1 0-1,1 0 0,0 0 0,-1 0 0,0 0 1,1 0-1,-1 1 0,0-1 0,0 1 1,0-1-1,-1 1 0,1-1 0,0 1 0,-1-1 1,0 1-1,0-1 0,1 1 0,-2-1 1,1 1-1,0 0 0,0-1 0,-1 1 0,1-1 1,-1 1-1,0-1 0,0 1 0,0-1 0,0 0 1,0 1-1,-2 1-88,-4 17 144,-1-1-1,-1 0 1,0 0 0,-2-1 0,0 0-1,-1-1 1,-1 0 0,-4 3-144,-13 21 146,-236 329 233,242-322-452,85-27-91,126 27 34,-178-50-88,-1 1 0,1-1 0,-1-1 0,0 1 0,0-1 0,0-1 0,0 0 0,0 0 0,0 0 0,0-1 0,-1 0 0,0-1 0,0 0 0,0 0 1,-1 0-1,1-1 0,-1 0 0,0 0 0,-1 0 0,1-2 218,44-48-9650</inkml:trace>
  <inkml:trace contextRef="#ctx0" brushRef="#br0" timeOffset="1785.906">2796 239 21061,'0'0'3864,"0"0"-2831,0 0-329,-27 173-232,16-139-288,0-14-184,11-20-24,0 0-400,0-13-1713</inkml:trace>
  <inkml:trace contextRef="#ctx0" brushRef="#br0" timeOffset="2493.835">3191 185 22133,'0'0'2875,"0"0"-1001,0 0-657,-18 32-502,-62 104-356,-18-23-175,-125 99-464,195-169-238,48-38-1233,5-10 1664,-1-1-1,0-1 0,0-1 0,-1-1 0,0-1 0,5-4 88,65-26 690,-75 34-479,1 0 0,-1 1-1,1 1 1,1 1 0,-1 0-1,19 1-210,-37 3 24,0 1 0,0-1-1,-1 0 1,1 0 0,0 1-1,-1-1 1,1 0 0,-1 1-1,1-1 1,-1 0-1,0 1 1,0-1 0,1 1-1,-1-1 1,0 1 0,0-1-1,0 0 1,-1 1 0,1-1-1,0 1 1,0-1 0,-1 1-1,1-1 1,-1 0 0,1 1-1,-1-1 1,0 0 0,1 0-1,-1 1 1,0-1-1,0 0 1,0 0 0,0 0-1,0 0 1,0 0 0,0 0-1,0 0 1,-1 0 0,1-1-1,0 1 1,-2 0-24,-176 141 540,-197 143-335,337-247-231,51-34-298,7-9 275,-1 0 1,0 0-1,-1-2 1,0 0-1,0-1 1,0-1-1,-1 0 1,7-6 48,5-2-106,361-212-518,-347 217-704,-41 28-533,-42 75 2113,22-40 254,3 0-1,2 1 0,2 0 0,2 1 0,3 1 1,2-1-1,2 1 0,4 24-505,-3-33 78,0 44-47,4-51-32,-3 1-1,-1 0 1,-2-1 0,-1 0 0,-2 0 0,-2 0 0,-2 0 1,8-32 1,0 0-1,0-1 1,-1 0 0,0 1 0,0-1 0,0 0 0,0-1 0,-1 1-1,0-1 1,0 0 0,0 0 0,0 0 0,-1-1 0,1 0 0,-1 0 0,0 0-1,0-1 1,0 0 0,0 0 0,-1-1 0,1 1 0,0-1 0,-1 0-1,1-1 1,-1 0 0,1 0 0,-1 0 0,1-1 0,0 0 0,-1 0 0,1-1-1,0 0 1,0 0 0,0 0 0,0 0 0,0-1 0,0 0 0,1-1 0,-1 1-1,-2-3 0,-2-4-9,1 0 0,0 0 0,1 0 0,0-1 0,0 0 0,1-1-1,1 0 1,0 0 0,0 0 0,2-1 0,-1 0 0,1 0 0,1 0-1,1 0 1,0-1 0,0 1 0,1-1 0,1 1 0,0-1 0,2-8 9,-1 17-32,-1 0 0,1-1 0,0 1 1,0 0-1,1 0 0,-1 0 0,1-1 0,0 2 1,1-1-1,-1 0 0,1 0 0,0 1 1,0-1-1,1 1 0,-1 0 0,1 0 0,0 0 1,0 1-1,0-1 0,0 1 0,1 0 1,0 0-1,0 1 32,210-114-1842,-103 64 104</inkml:trace>
  <inkml:trace contextRef="#ctx0" brushRef="#br0" timeOffset="3203.506">3970 351 28134,'0'0'1068,"0"0"-589,-5 32-134,-17 105-14,15-89-275,-1-1 1,-3 1-1,-1-2 0,-3 0 1,-6 12-57,6-29-136,15-48-369,6 0 269,1-1-1,0 1 0,1 1 0,1-1 0,1 1 1,1 1-1,0 0 0,1 0 0,1 1 0,8-7 237,-10 9-168,-2 0 219,0 2 1,1-1 0,0 1-1,0 1 1,1 0-1,1 0 1,0 1-1,0 1 1,1 0-1,1 0 1,-1 2-1,1-1 1,0 2-1,1 0 1,0 1 0,0 0-1,0 1 1,0 1-1,0 0 1,3 1-52,-16 4 34,1 1 1,-1 0-1,0 0 0,0 0 1,0 0-1,0 0 0,-1 0 1,1 0-1,-1 1 1,0-1-1,0 1 0,0-1 1,0 1-1,-1-1 0,1 1 1,-1-1-1,0 1 1,0-1-1,0 1 0,0 0 1,-1-1-1,0 1 0,1-1 1,-1 1-1,0-1 1,-1 0-1,-1 4-34,-3 8 35,-2 1 0,0-1 1,0 0-1,-2-1 0,0 0 0,0-1 1,-6 5-36,-9 13 21,-160 208 14,183-237-48,0 0 0,1 0 0,-1 1-1,1-1 1,0 1 0,0-1 0,0 1 0,0-1 0,0 1 0,1 0 0,-1-1 0,1 1 0,-1 0 0,1 0 0,0-1 0,0 1 0,0 0 0,1 0 0,-1-1 0,1 1 0,-1 0 0,1-1 0,0 1 0,0 0 0,0-1-1,0 1 1,1-1 0,-1 0 0,1 1 0,-1-1 0,1 0 0,0 0 0,0 0 0,0 0 0,0 0 0,0 0 0,0-1 0,1 1 0,-1-1 0,0 1 0,1-1 0,-1 0 0,1 0 0,0 0 0,-1-1 0,2 1 13,6 2-18,-1-1-1,0 1 1,0 0 0,0 1 0,0 0 0,-1 0 0,0 1 0,1 0 0,-2 1 0,1 0 0,-1 0 0,0 1 0,0-1 0,0 2 0,-1-1 0,0 1 0,-1-1 0,0 2 0,0-1 0,0 0 0,-1 1 0,-1 0 0,2 5 18,-2-6 11,-1 1-1,0-1 1,-1 1 0,0 0-1,0 0 1,-1 0 0,0 0 0,0 0-1,-1-1 1,0 1 0,-1 0 0,0 0-1,0-1 1,-1 1 0,0-1-1,-1 0 1,0 0 0,0 0 0,0 0-1,-1-1 1,0 0 0,-3 3-11,-20 9 86,-1-1 0,-1-1 0,0-2 0,-1-1 0,-1-2 0,0 0 1,0-3-1,-1 0 0,-23 1-86,-13 3 374,0-3 1,-1-3 0,-65-2-375,118-5 65,44 0-134,353 12 37,-205 19 162,128 40-130,-208-46-5,1-4-360,1-3 0,1-5 0,0-4 0,17-4 365,25-4-2147</inkml:trace>
  <inkml:trace contextRef="#ctx0" brushRef="#br0" timeOffset="3507.172">5494 107 28326,'0'0'875,"0"0"-503,0 0-113,0 0 65,0 0-19,0 0-110,25 32-44,72 106 27,-96-136-172,1 1 1,-1-1-1,0 0 0,0 1 0,0-1 0,0 1 0,-1-1 0,1 1 0,-1 0 0,1-1 0,-1 1 1,0 0-1,0-1 0,0 1 0,0 0 0,-1-1 0,1 1 0,-1-1 0,1 1 0,-1-1 1,0 1-1,0-1 0,0 1 0,0-1 0,-1 0 0,1 1 0,-1-1 0,1 0 0,-1 0 1,0 0-1,-1 1-6,-55 58 94,-3-3 1,-3-3 0,-19 11-95,3-2 10,-86 76-2650,-96 108 2640,235-220-3496</inkml:trace>
  <inkml:trace contextRef="#ctx0" brushRef="#br0" timeOffset="3751.256">5377 900 22509,'0'0'1136,"0"0"-1136,0 0-2072</inkml:trace>
  <inkml:trace contextRef="#ctx0" brushRef="#br0" timeOffset="3943.007">5377 900 23141,'207'-4'376,"-166"-2"-376,12-5-80,15-2 80,0 3 0,-12 10-24,-15 0-488,-22 0-6178</inkml:trace>
  <inkml:trace contextRef="#ctx0" brushRef="#br0" timeOffset="4284.522">5595 1211 18028,'0'0'4165,"0"0"-1641,0 0-807,0 0-436,-22 33-413,-68 103-298,34-41 63,62-160-523,-1 55-114,1-1 0,0 1 0,0 0 0,1 1 0,0-1 0,1 1 1,0 1-1,0 0 0,1 0 0,0 0 0,1 1 0,0 1 0,0-1 0,0 1 1,1 1-1,-1 0 0,1 1 0,0 0 0,1 1 0,-1 0 0,1 0 0,10 0 4,111 4-20,-129 0 25,-1 0-1,0 0 1,0 0-1,0 1 1,0-1-1,0 1 0,0 0 1,-1 0-1,1 0 1,0 0-1,-1 1 0,0-1 1,1 1-1,-1-1 1,0 1-1,0 0 1,-1 0-1,1 0 0,0 0 1,-1 0-1,0 0 1,0 0-1,0 1 1,0-1-1,0 0 0,-1 1 1,0-1-1,1 0 1,-1 1-1,0-1 1,-1 0-1,1 1 0,0-1 1,-1 0-1,0 1 1,0-1-1,0 0 1,0 0-1,-1 1 0,1-1 1,-1 0-1,1-1 1,-1 1-1,0 0 1,-1 0-1,1-1 0,0 1 1,-1-1-1,1 0 1,-1 1-5,-171 111-151,134-84-952,11-5-2010</inkml:trace>
  <inkml:trace contextRef="#ctx0" brushRef="#br0" timeOffset="4559.485">6705 23 27910,'0'0'1227,"0"0"-511,0 0 23,3 44-196,13 290 46,-15-246-477,0 26-46,-4 0 1,-5-1-1,-6 3-66,-14 32-130,-7-1 0,-6-1 130,7-61-400,33-84 360,1-1 0,-1 1 0,0 0 0,1-1 0,-1 1 0,0 0 0,0-1 0,0 1 1,1-1-1,-1 0 0,0 1 0,0-1 0,0 0 0,0 1 0,0-1 0,0 0 0,0 0 0,0 0 1,0 0-1,0 0 0,0 0 0,0 0 0,1 0 0,-1 0 0,0 0 0,0 0 0,0-1 0,0 1 1,0 0-1,0-1 0,0 1 0,0-1 0,1 1 0,-1-1 0,0 1 0,0-1 0,1 0 0,-1 1 1,0-1-1,1 0 0,-1 1 0,0-1 0,1 0 0,-1 0 0,1 0 0,0 0 0,-1 1 0,1-1 1,0 0-1,-1 0 0,1 0 0,0 0 0,0 0 0,0 0 0,0 0 0,0 0 0,0 0 0,0 0 1,0 0-1,0 0 0,0 0 0,1 0 40,-16-48-2345,3-7-542</inkml:trace>
  <inkml:trace contextRef="#ctx0" brushRef="#br0" timeOffset="4821.606">6408 903 25333,'0'0'2217,"0"0"-1745,0 0 240,0 0 48,0 0-384,0 0-200,0 0-104,120 81-64,-71-81-8,8-27-80,44-57-440,-14 9-712,-12 1-2745</inkml:trace>
  <inkml:trace contextRef="#ctx0" brushRef="#br0" timeOffset="5077.019">7258 233 26142,'0'0'2496,"0"0"-1912,0 0 240,0 0-191,0 0-377,-173 216-160,113-138-56,0 3-40,-4 7-48,0-3-272,4 0-489,18-24-1175,16-27-2473</inkml:trace>
  <inkml:trace contextRef="#ctx0" brushRef="#br0" timeOffset="5078.019">7183 541 15027,'0'0'10010,"0"0"-8889,0 0-49,211-54-392,-162 47-264,-12 7-224,-14 0-128,-15 0-64,-8 37-432,-23-3-1304,-11-4-18629</inkml:trace>
  <inkml:trace contextRef="#ctx0" brushRef="#br0" timeOffset="5491.398">7183 541 25253,'-19'192'1062,"19"-154"-739,123-38 1029,-122 0-1333,-1 1 0,1-1 0,0 0 0,0 1 0,0-1 0,0 1 0,-1-1 0,1 1 0,0-1 0,0 1 0,-1 0-1,1-1 1,0 1 0,-1 0 0,1 0 0,-1-1 0,1 1 0,-1 0 0,1 0 0,-1 0 0,0 0 0,1 0 0,-1-1 0,0 1 0,0 0 0,0 0 0,1 0 0,-1 0 0,0 0 0,0 0 0,-1 0 0,1 0 0,0 0 0,0 0 0,0 0-1,0 0 1,-1-1 0,1 1 0,-1 1-19,1 7 148,0 10 7,0 0 0,-1 0 0,-1 0 0,0 0 0,-2 0 0,0-1 0,-1 1 0,-1-1 0,-1 0-155,-16 35 207,10-26-143,0 1-1,2 0 1,1 1-1,2 0 1,0 1 0,2-1-1,1 1 1,1 9-64,4-33 3,0-5-3,-1 0 0,1 0 0,0 1 0,0-1 0,0 0 0,0 0 0,0 0 0,0 1 0,0-1 0,0 0 0,0 0 0,1 0 0,-1 0 0,0 1 0,1-1 0,-1 0 0,1 0 0,-1 0 0,1 0 0,0 0 0,-1 0 0,1 0 0,0 0 1,0 0-1,0 0 0,-1-1 0,1 1 0,0 0 0,0-1 0,0 1 0,0 0 0,0-1 0,1 1 0,-1-1 0,0 1 0,0-1 0,1 0 0,17 2-74,0-2 0,0-1 0,-1 0 1,1-1-1,0-1 0,-1-1 0,1 0 0,-1-2 0,0 0 1,-1-1-1,1 0 0,-1-2 0,-1 0 0,0-1 0,0 0 1,-1-2-1,0 1 0,-1-2 0,8-9 74,-18 20 11,0-1 1,-1 1-1,1-1 0,-1 0 1,0 0-1,0 0 1,0-1-1,0 1 0,0-1 1,-1 1-1,0-1 0,0 0 1,0 0-1,0 0 1,0 0-1,-1 0 0,0-1 1,0 1-1,0 0 0,0-1 1,-1 1-1,1-1 1,-1 1-1,0 0 0,-1-1 1,1 1-1,-1-1 0,0 1 1,0 0-1,0 0 0,0-1 1,-1 1-1,0 0 1,0 0-1,0 0 0,0 1 1,-1-1-1,-2-2-11,-9-3-32,-1 2-1,-1 0 1,1 1 0,-1 0-1,0 1 1,-1 1 0,1 1-1,-16-2 33,26 5-1748</inkml:trace>
  <inkml:trace contextRef="#ctx0" brushRef="#br0" timeOffset="5666.824">8673 9 29358,'0'0'1193,"0"0"-1193,0 0-120,0 0 120,-98 190-161,42-116-535,7-16-912,0-7-3177</inkml:trace>
  <inkml:trace contextRef="#ctx0" brushRef="#br0" timeOffset="6151.527">8116 436 23461,'0'0'3461,"0"0"-2513,0 0-569,0 0 189,0 0-163,40-4-221,135-12-109,109-45-36,-256 55-23,18-6 84,1 2 0,-1 3 0,2 1 0,12 2-100,-59 5 6,0 0 1,0 0-1,0 0 1,-1 0 0,1 0-1,0 0 1,0 0-1,-1 0 1,1 0 0,-1 0-1,1 0 1,-1 0-1,0 0 1,1 0 0,-1 0-1,0 0 1,0 1-1,1-1 1,-1 0 0,0 0-1,0 0 1,-1 1-1,1-1 1,0 0 0,0 0-1,0 0 1,-1 0-1,1 1 1,-1-1-1,1 0 1,-1 0 0,1 0-1,-1 0 1,0 0-1,1 0-6,-69 73 115,-269 222-142,334-293 17,1 1 0,-1-1 0,1 1 0,0 0 0,0 0 0,0 0 0,1 0 0,-1 1 0,1-1 0,0 1 0,0-1-1,0 1 1,1 0 0,0 0 0,0 0 0,-1 4 10,9 3-209,108-4-651,-74-9 494,193 2-357,-229-1 770,0 1 1,0 0-1,-1-1 0,1 2 0,0-1 0,-1 0 0,1 1 0,-1 0 0,1 0 1,-1 0-1,0 1 0,0-1 0,0 1 0,0 0 0,-1 0 0,1 0 0,-1 1 1,0-1-1,0 1 0,0 0 0,0 0 0,-1 0 0,1 0 0,-1 0 0,1 4-47,17 118 624,-20-119-624,-1 0 0,0 0 0,0 0 0,0 0 0,-1 0 0,0 0 0,0 0 0,-1 0 0,0-1 0,0 0 0,-1 1 0,1-1 0,-1 0 0,-1-1 0,1 1 0,-1-1 0,0 0 0,0 0 0,0 0 0,-1-1 0,0 0 0,-4 3 0,-13 7-14,-1-1 0,0-1 0,-1-1 0,0-1 0,-1-1 0,0-2 0,0 0 0,-1-2 0,0-1 1,1-1-1,-2-1 0,1-1 0,-14-3 14,38 2-6,0 0 0,0 0 0,0 0 0,0-1 0,0 1 0,0-1 1,1 0-1,-1 0 0,0 0 0,0 0 0,1-1 0,-1 1 0,1-1 0,-1 0 1,1 1-1,-1-1 0,1 0 0,0 0 0,0-1 0,0 1 0,0 0 0,1-1 1,-1 1-1,1-1 0,-1 1 0,1-1 0,0 0 0,0 0 0,0 1 0,0-1 1,0 0-1,1 0 0,-1 0 0,1 0 0,0 0 0,0 0 0,0 0 0,0 0 1,1 0-1,-1 0 0,1 0 0,0-1 6,-1 0-10,1 0 0,0 0 0,-1 0 0,1 0 0,1 0 0,-1 0 0,1 0 0,-1 1 0,1-1 0,0 0 0,1 1 0,-1-1 0,0 1 0,1 0 0,0 0 0,0 0 1,0 0-1,0 0 0,0 1 0,1-1 0,-1 1 0,1 0 0,-1 0 0,1 0 0,0 1 0,0-1 0,0 1 0,0 0 0,2-1 10,127-15 276,27 19-522,-117 7-862</inkml:trace>
  <inkml:trace contextRef="#ctx0" brushRef="#br0" timeOffset="6337.251">9369 1347 29302,'0'0'1032,"0"0"-735,0 0 199,0 0-24,0 0-416,0 0-56,0 0-512,12 3-1969</inkml:trace>
  <inkml:trace contextRef="#ctx0" brushRef="#br0" timeOffset="7036.463">1388 1916 20364,'0'0'5012,"0"0"-3405,0 0-1117,0 0 155,0 0 72,0 0-88,6-3-116,11-1-333,1 0-1,0 1 1,-1 1-1,1 1 1,0 0-1,0 1 1,15 3-180,28-2 159,302-22 243,-43-21-194,-85 8-91,391-52 437,182 16-554,36 59 93,-13 41-93,1435 82 0,-1451-114 0,-714-3-609,-1-4 0,-1-5 1,0-4-1,87-28 609,-110 22-2470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4:20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298 373 27414,'0'0'2195,"0"0"-1594,0 0-531,-16 45-12,6-17-37,-14 36 73,4 1 0,2 1 1,3 1-1,-2 38-94,-7 111 248,-65 1041 124,66-944-459,16-276-87,7-35 117,-3 5-129,2-33-286,28-221-3817,2 103-2678</inkml:trace>
  <inkml:trace contextRef="#ctx0" brushRef="#br0" timeOffset="369.091">336 417 28158,'0'0'1143,"0"0"-726,0 0-211,35 7 94,6 2-204,214 33 316,108-41-125,-137-12-234,93-23-53,47 13 7,-347 21-6,-13-2 0,-1 1 0,1 0-1,0 0 1,0 1 0,0-1 0,0 1-1,0 1 1,0-1 0,0 1-1,0 0 1,0 0 0,-1 1-1,1 0 1,0 0 0,-1 0 0,1 1-1,-1-1 1,0 1 0,0 1-1,0-1 1,0 1 0,-1 0-1,1 0 1,-1 0 0,0 0-1,0 1 1,-1 0 0,1 0 0,-1 0-1,1 1 0,4 143 298,-41 149 140,4-90-209,11 158 244,17 55-473,3-191 17,1 109-988,-2-339 941,-1 1 0,0-1 0,0 1 1,0-1-1,0 1 0,0-1 0,1 1 0,-1-1 0,0 1 0,0-1 0,0 0 0,0 1 0,0-1 0,-1 1 0,1-1 0,0 1 0,0-1 0,0 1 0,0-1 0,0 1 0,-1-1 0,1 1 0,0-1 0,0 0 0,-1 1 0,1-1 0,0 0 0,-1 1 0,1-1 0,0 0 0,-1 1 0,1-1 0,-1 0 0,1 1 0,0-1 0,-1 0 0,1 0 0,-1 0 0,1 1 0,-1-1 0,1 0 0,-1 0 0,1 0 0,0 0 1,-1 0-1,1 0 0,-1 0 0,1 0 0,-1 0 0,1 0 0,-1 0 0,1 0 0,-1-1 0,1 1 0,-1 0 0,1 0 0,-1 0 0,1-1 0,0 1 0,-1 0 0,1 0 0,-1-1 0,1 1 30,-3-1-389,-25-13-2665</inkml:trace>
  <inkml:trace contextRef="#ctx0" brushRef="#br0" timeOffset="640.304">524 1199 30054,'0'0'1329,"0"0"-1305,0 0 24,0 0-40,0 0 40,267-81-24,-135 43-24,3 1 0,1-4-248,-16 1-328,-7-18-281,-34 14-1319,-34 4-13331</inkml:trace>
  <inkml:trace contextRef="#ctx0" brushRef="#br0" timeOffset="1004.492">1367 776 25701,'0'0'1854,"0"0"-834,0 0-330,-27 29-190,4-4-399,4-5-20,1 0 0,1 2 0,0 0 0,2 0 0,0 2 0,2 0 0,1 0 1,-9 24-82,-53 141 232,-8-3 1,-74 116-233,-87 108-2059,244-402 1065,15-21 706,220-273 1675,-231 281-1274,1 0 1,0 1-1,0-1 0,0 2 0,1-1 1,-1 0-1,1 1 0,-1 1 0,1-1 1,0 1-1,1 0 0,-1 0 0,0 1 0,0 0 1,1 0-1,-1 1 0,0 0 0,1 1 1,-1-1-1,0 1 0,1 1-113,3-2 5,-1 1-40,0 0 0,0 1 0,0 0 0,-1 1 0,1 0 0,0 0 0,-1 1 0,0 1 0,0-1 0,0 2 0,0-1 0,-1 1 0,0 0 0,0 1 0,-1-1 0,0 2 0,0-1 0,2 5 35,-4-6-326,-1 0 1,0 0 0,0 0-1,-1 1 1,0 0 0,0-1-1,-1 1 1,0 0 0,0 1-1,0-1 1,-1 0 0,0 1 325,-1-2-733,0 1 1,0 0-1,-1-1 1,0 1-1,0-1 1,0 1-1,-1-1 1,0 0-1,0 1 1,-1-1-1,1 0 1,-1 0-1,-1-1 1,-2 5 732,-43 46-220,-103 54 10879,116-86-10199,-52 31 946,-129 97 821,194-128-1930,24-25-294,-1 1-1,0 0 1,0 0-1,1-1 1,-1 1-1,0 0 0,1 0 1,-1-1-1,0 1 1,1 0-1,-1 0 0,0 0 1,1 0-1,-1 0 1,0 0-1,1 0 1,-1 0-1,0 0 0,1 0 1,-1 0-1,0 0 1,1 0-1,-1 0 1,0 0-1,1 0 0,-1 0 1,0 0-1,1 0 1,-1 0-1,0 0 1,1 1-1,-1-1 0,0 0 1,1 0-1,-1 0 1,0 1-1,1-1 0,-1 0 1,0 0-1,0 1 1,0-1-1,1 0 1,-1 1-1,0-1 0,0 0 1,0 1-1,0-1 1,1 0-1,-1 1 1,0-1-1,0 0 0,0 1 1,0-1-1,0 0 1,0 1-1,0-1 1,0 0-1,0 1 0,0-1 1,0 0-1,0 1 1,0-1-1,0 1 1,-1-1-1,1 0 0,0 1 1,0-1-1,0 0-2,8 0 14,13-2-4,-1-1 0,1-1 0,0-1 0,-1 0 0,0-2 1,-1 0-1,1-2 0,-1 0 0,11-8-10,169-83-6,-147 74-45,377-189-2103,40 6 2154,-342 160-2302</inkml:trace>
  <inkml:trace contextRef="#ctx0" brushRef="#br0" timeOffset="2062.615">2691 555 28854,'0'0'1990,"0"0"-1445,0 0-427,-6 33 79,1-4-146,-18 189 192,22-133-218,3 0 1,4-1 0,3 0-1,17 66-25,-25-147-14,-1 1-20,0-1 0,1 0 1,-1 1-1,1-1 0,-1 0 1,1 1-1,0-1 0,1 0 1,-1 0-1,0 0 0,1 0 1,0 0-1,-1 0 0,1 0 1,1-1-1,-1 1 0,0-1 0,0 1 1,1-1-1,0 0 0,-1 0 1,1 0-1,0 0 0,0 0 1,0-1-1,0 0 0,0 1 1,2-1 33,14-12-431,22-119-101,-17 23 410,-8 28 90,4 0 0,4 2 1,10-21 31,-24 75 53,0 0 0,2 1 0,1 0 1,0 1-1,1 1 0,2 0 0,0 1 0,1 0 1,1 1-1,0 1 0,1 1 0,17-10-53,-15 13 43,1 2-1,1 0 0,0 1 1,0 1-1,1 1 0,0 1 1,1 1-1,-1 2 0,1 0 1,0 1-1,0 2 0,23 1-42,-39 0 8,0-1 0,1 1 0,-1 1 0,0 0 0,1 0 0,-1 1 0,0 0 0,0 0 0,0 1-1,-1 0 1,1 1 0,-1 0 0,1 1 0,-1-1 0,-1 1 0,1 1 0,-1-1 0,0 2 0,0-1 0,0 1-1,-1-1 1,0 2 0,0-1 0,-1 1 0,0 0 0,-1 0 0,1 0 0,-2 1 0,1-1 0,1 6-8,-2 1 11,-1 0 0,-1 1 1,0-1-1,0 0 0,-2 1 0,0-1 1,-1 0-1,0 1 0,-1-1 1,-1 0-1,0-1 0,-1 1 0,-1-1 1,0 0-1,-1 0 0,-1-1 1,0 1-1,0-2 0,-9 10-11,-14 16 12,-2-2 0,-2-1 0,-1-2-1,-1-1 1,-27 15-12,17-12-2,-2-2 0,-2-3-1,-1-2 1,-1-1 0,-1-4 0,-25 7 2,7-17-3,68-19-28,6-7 2,1 0 0,0 0-1,1 0 1,1 0 0,0 1-1,1 0 1,0 0-1,0 1 1,1-1 0,1 1-1,0 1 1,1-1 0,0 2-1,6-6 30,14-20-85,277-364-803,-242 303 1025,-62 115 308,-4 128 48,-22 413 158,15 506-263,7-1013-380,-3 0-1,-2-1 1,-2 0 0,-13 41-8,22-90-1,0 0 0,-1 0 1,1 0-1,-1 0 1,0-1-1,0 1 1,0 0-1,0 0 1,0-1-1,0 1 1,-1-1-1,1 1 1,-1-1-1,0 0 0,0 0 1,1 1-1,-1-1 1,-1 0-1,1-1 1,0 1-1,0 0 1,-1-1-1,1 1 1,-1-1-1,0 0 1,1 0-1,-1 0 0,0 0 1,0 0-1,1 0 1,-1-1-1,0 1 1,0-1-1,0 0 1,0 0-1,0 0 1,-2-1 0,-1-1-16,0-1 1,0 0 0,1-1-1,-1 1 1,1-1 0,0 0-1,0 0 1,0-1 0,0 0-1,1 1 1,0-1 0,0-1-1,0 1 1,1-1 0,0 1-1,-2-6 16,-23-41-227,4-2 0,1-1 0,3-1 0,3 0 0,2-1 0,2-1 0,3 0 0,2-1 0,2-17 227,2-182-1546,4 244 1515,0 0-1,1 1 0,1-1 1,0 0-1,1 1 0,0 0 0,1-1 1,1 1-1,0 1 0,1-1 0,0 1 1,1 0-1,0 0 0,1 1 0,0 0 1,1 0-1,0 1 0,1 0 1,0 0-1,0 2 0,1-1 0,0 1 1,1 0-1,0 1 32,6-1 62,0 0-1,0 2 1,1 0 0,0 1 0,0 0-1,1 2 1,-1 0 0,1 1 0,0 2-1,12 0-61,-30 0 42,0 1 0,0-1 0,0 1 0,0 0 0,-1-1 1,1 1-1,0 0 0,0 0 0,-1 0 0,1 0 0,-1 0 0,1 1 0,-1-1 0,1 0 0,-1 1 0,0-1 0,0 1 0,1-1 0,-1 1 0,0 0 0,0-1 0,-1 1 0,1 0 0,0 0 0,-1 0 0,1 0 0,-1 0 0,1-1 0,-1 1 0,0 0 0,0 0 0,0 0 0,0 0 0,0 0 0,0 0 0,-1 0 0,1 0 0,-1 0 0,1 0 0,-1-1 0,0 1 0,0 0 0,1 0 0,-1-1 0,-1 1 0,1 0 0,-1 0-42,-4 11 119,-1 0-1,-1-1 0,0-1 0,-1 1 1,0-1-1,0-1 0,-1 1 0,-1-2 1,-3 3-119,3-1 54,-802 702 381,762-664-803,33-41-2102,18-28-1287</inkml:trace>
  <inkml:trace contextRef="#ctx0" brushRef="#br0" timeOffset="2286.454">3700 1856 28518,'0'0'792,"0"0"-328,206 169 96,-104-101-391,52 3-169,-26-20-457,-11-17-3031</inkml:trace>
  <inkml:trace contextRef="#ctx0" brushRef="#br0" timeOffset="3287.206">4572 1141 30054,'0'0'718,"0"0"-499,0 0-135,41-6 61,295-63 47,-293 56-167,149-46 89,94-47-114,-285 106 19,0 0 0,1 0 1,-1 0-1,0-1 0,0 1 0,1 0 1,-1-1-1,0 1 0,0-1 1,0 0-1,0 1 0,0-1 0,0 0 1,0 0-1,0 0 0,0 1 1,0-1-1,0 0 0,0 0 0,-1 0 1,1 0-1,0-1 0,-1 1 1,1 0-1,-1 0 0,1 0 0,-1 0 1,1-1-1,-1 1 0,0 0 1,0 0-1,0-1 0,0 1 0,0 0 1,0 0-1,0-1 0,0 1 0,0 0 1,0 0-1,-1-1 0,1 1 1,0 0-1,-1 0 0,1 0 0,-1-1 1,0 1-1,1 0 0,-1 0 1,0 0-1,0 0 0,1 0 0,-1 0 1,0 0-1,0 1 0,0-1 1,0 0-1,0 0 0,0 1 0,-1-1 1,1 1-1,0-1-19,-182-119 40,174 114-40,6 3 0,0 1 0,0 0 0,0-1 0,0 1 0,0 1 0,0-1 0,0 0 0,-1 1 0,1 0 0,-1 0 0,1 0 0,-1 0 0,0 0 0,1 1 0,-1-1 0,0 1 0,1 0 0,-2 0 0,0 22 0,4 241 0,5 1098 0,-4-1359 0,0 0 0,0 0 0,1 0 0,-1 0 0,0 0 0,-1-1 0,1 1 0,0 0 0,-1 0 0,1 0 0,-1 0 0,1 0 0,-1-1 0,0 1 0,0 0 0,1-1 0,-1 1 0,-1 0 0,1-1 0,0 1 0,0-1 0,0 0 0,-1 1 0,1-1 0,-1 0 0,1 0 0,-1 0 0,0 0 0,1 0 0,-1 0 0,0 0 0,1-1 0,-1 1 0,0-1 0,0 1 0,0-1 0,0 0 0,0 1 0,0-1 0,1 0 0,-1 0 0,0 0 0,0-1 0,0 1 0,0 0 0,0-1 0,0 1 0,1-1 0,-1 0 0,0 1 0,0-1 0,-14-3 0,0-1 0,1 0 0,-1-1 0,1 0 0,0-2 0,1 0 0,0 0 0,0-1 0,1-1 0,0 0 0,0-1 0,1 0 0,-1-3 0,8 9 0,-21-15-31,1-2-1,1 0 1,1-2-1,1-1 1,1-1 0,2 0-1,0-1 1,2-2-1,1 0 1,1 0 0,1-1-1,2-1 1,1 0-1,2-1 1,1 0 0,1 0-1,2-1 1,1 0-1,2 0 1,1 0 0,1 0-1,3-10 32,3 18-114,0 1 0,1-1 0,2 1 0,0 0 0,2 1-1,1 0 1,0 0 0,2 2 0,0-1 0,1 2 0,2 0 0,10-10 114,18-14-429,1 1 0,3 3 0,1 1 1,30-15 428,60-28-435,4 6 1,2 6-1,9 5 435,-114 48 103,-21 8 23,2-2 196,0 2 1,1 0 0,0 1 0,0 1-1,1 1 1,0 2 0,0 0 0,1 1-323,-15 32 579,-10-22-478,-2 5-47,0-1 1,0 0-1,-1 0 0,-1 0 1,1 0-1,-2 0 1,0-1-1,0 0 1,0 0-1,-2 0 1,1-1-1,-1 0 0,0 0 1,-8 6-55,0 4 51,-51 57-88,-3-2-1,-4-4 0,-3-3 1,-3-3-1,-34 18 38,88-63-300,20-15-223,10-6-513,63-34-1005,-60 30 1943,1 0 0,0 0 1,1 1-1,0 1 0,-1-1 0,2 1 0,-1 1 0,0 0 0,1 1 0,-1 0 0,1 0 0,-1 1 0,2 0 98,-8 3 114,1 1-1,-1-1 1,0 1-1,0 0 1,-1 0-1,1 0 1,0 1-1,-1-1 1,0 1 0,0-1-1,0 1 1,0 0-1,-1 1 1,1-1-1,-1 0 1,0 1 0,0-1-1,-1 1 1,0-1-1,1 1 1,-1 0-1,-1 0 1,1 0-1,-1-1 1,0 1 0,0 0-1,0 0 1,-1 0-1,1 0 1,-3 4-114,4 0 138,1 63 429,-3 0 0,-3 0 0,-13 69-567,-103 506 593,114-519-1116,9-130 196,20-36 0,-2-1 1,-1-1-1,-3-1 0,9-29 327,2-3-345,104-261-1584,-74 181-505</inkml:trace>
  <inkml:trace contextRef="#ctx0" brushRef="#br0" timeOffset="4211.651">6405 681 21221,'0'0'4719,"0"0"-3277,0 0-579,0 0 104,0 0-311,0 0-254,-9 4-88,-15 13-194,0 1 1,1 2-1,1 0 1,1 1-1,1 1 1,0 0-1,-9 18-120,-22 21 66,108-95-1003,-51 30 946,0 0 1,1 1 0,-1 0-1,0 0 1,1 0 0,0 1-1,0 0 1,0 1-1,-1-1 1,1 1 0,1 0-1,-1 1 1,0 0 0,6 1-10,-11 1 13,1 0 1,-1 0-1,0 0 1,0 0-1,0 1 1,-1-1 0,1 1-1,0-1 1,-1 1-1,0 0 1,0 0-1,1 0 1,-2-1 0,1 1-1,0 0 1,-1 0-1,1 0 1,-1 0-1,0 0 1,0 0 0,0 1-1,0-1 1,0 0-1,-1 0 1,0 0-1,1 0 1,-1-1 0,0 1-1,0 0 1,-1 0-1,1 0 1,-1-1-1,1 1 1,-2 0-14,-11 16 24,-1 0 0,-1-1 1,-1 0-1,-1-2 0,0 0 0,-4 2-24,-10 9 19,-247 207 42,255-209-41,27-23-25,167-15 30,49-8 155,-216 21-178,0 0-1,0 0 0,-1 0 0,1 1 0,0-1 0,0 1 0,-1 0 1,1 0-1,0 0 0,-1 0 0,1 0 0,-1 1 0,0-1 0,1 1 0,-1-1 1,0 1-1,0 0 0,0 0 0,0 0 0,0 0 0,0 0 0,-1 1 1,1-1-1,-1 1 0,1-1 0,-1 1 0,0-1 0,0 1 0,0-1 1,0 1-1,-1 0 0,1 0 0,-1-1 0,1 1 0,-1 0 0,0 0 1,0 0-1,-1-1 0,1 1 0,0 0 0,-1 1-1,2 14 4,0 0 0,-1 1 0,0-1 1,-2 0-1,0 1 0,-1-1 0,-1 0 0,-1-1 0,0 1 0,-3 5-4,-3 3 2,-1 0-1,-1-1 1,-2-1-1,0 0 1,-1 0-1,-2-2 1,0 0-1,-1-1 1,-14 11-2,33-32 0,-1 0 0,1 0 0,0 1-1,-1-1 1,1 0 0,-1 0 0,1 0 0,0 0 0,-1 1 0,1-1 0,0 0 0,-1 0 0,1 0 0,-1 0 0,1 0-1,0 0 1,-1 0 0,1 0 0,-1 0 0,1 0 0,0 0 0,-1 0 0,1-1 0,0 1 0,-1 0 0,1 0 0,-1 0-1,1 0 1,0-1 0,-1 1 0,1 0 0,0 0 0,0-1 0,-1 1 0,1 0 0,0 0 0,-1-1 0,1 1-1,0 0 1,0-1 0,0 1 0,-1 0 0,1-1 0,0 1 0,0-1 0,0 1 0,0 0 0,0-1 0,0 1 0,0 0-1,0-1 1,0 1 0,0-1 0,0 1 0,0 0 0,0-1 0,0 1 0,0-1 0,0 1 0,0 0 0,0-1 0,1 1-1,-1 0 1,0-1 0,0 1 0,0 0 0,1-1 0,-1 1 0,0-1 0,0-1-5,0-16-20,1-1-1,1 0 0,0 1 1,2-1-1,0 1 1,1 0-1,0 0 0,2 1 1,0-1-1,1 2 1,2-5 25,-5 12 1,30-34 83,-21 81-81,-10 163 13,-7-149-11,-3 1 0,-2-1 0,-2 0 0,-3 0 0,-1-2 0,-3 0 0,-2 0 0,-2-2 0,-3 0 0,-10 12-5,4-19 179,30-46-120,-1-6-56,1 0 1,0-1-1,1 1 0,1 0 1,-1 0-1,2 0 1,0 0-1,0 0 0,1 1 1,0-1-1,3-3-3,11-16-6,2 1 0,0 1 0,2 1 0,2 1 0,0 1 0,1 1 0,2 1 0,0 1 0,1 2 0,1 1 0,1 1 0,1 1 0,0 2 0,27-8 6,-18 9-325,1 3 0,0 2 0,1 1 0,0 2 0,0 2-1,37 1 326,-74 3-81,95-4-2649</inkml:trace>
  <inkml:trace contextRef="#ctx0" brushRef="#br0" timeOffset="5831.75">7353 1124 28926,'0'0'856,"-9"42"-461,-56 279 288,53-228-481,5 0 0,4 1-1,8 81-201,-4-155 6,0-1 0,2 1 0,0-1-1,2 0 1,0 0 0,1 0-1,0 0 1,2-1 0,0-1-1,1 1 1,1-1 0,1-1 0,0 1-1,1-2 1,1 0 0,0 0-1,1-2 1,0 1 0,1-2-1,1 0 1,0 0 0,1-2 0,0 0-1,0-1 1,1-1 0,0 0-1,1-2 1,-1 0 0,9 1-6,-17-5-21,1 0 0,0-1-1,0 0 1,0-1 0,0 0 0,0 0 0,-1-1 0,1-1 0,0 0-1,-1-1 1,1 0 0,-1 0 0,0-1 0,0 0 0,0-1 0,0 0 0,-1-1-1,0 0 1,0 0 21,4-6-226,0 0-1,-2-1 1,1-1-1,-2 0 0,0 0 1,0-1-1,-1 0 1,-1-1-1,-1 0 0,0 0 1,-1-1-1,-1 0 1,0 0-1,-2 0 1,0 0-1,0-1 0,-2 1 1,0-1-1,-1 1 1,-1-1-1,-2-10 227,1 16-26,-1 1 0,0 0 1,-1-1-1,-1 2 0,1-1 0,-2 0 0,1 1 0,-2 0 1,1 0-1,-1 1 0,-1 0 0,1 0 0,-2 1 0,1 0 1,-6-4 25,-151-93 954,137 92-335,0 1 1,0 1 0,-2 2 0,1 1-1,-1 1 1,-20-2-620,138 10 271,-16 2-211,1-4 1,0-2-1,-1-4 1,0-3-1,51-14-60,-95 15-96,1 0 0,-1-2 0,-1 0-1,0-2 1,10-8 96,-27 15-361,-1-1 0,0 0 0,0 0 0,-1-1 0,0 0 0,0 0 0,-1-1 0,0 0 0,5-9 361,6-24-4698</inkml:trace>
  <inkml:trace contextRef="#ctx0" brushRef="#br0" timeOffset="6104.534">8004 975 21061,'0'0'3515,"0"0"-1357,0 0-753,-17 32-440,12-22-888,-11 18 90,2 0-1,1 0 0,1 1 1,2 1-1,1 0 0,1 0 1,2 1-1,0 3-166,-28 537 1098,18-206-1471,13-351-110,-1-33-150,0-32-871,1-14-2292</inkml:trace>
  <inkml:trace contextRef="#ctx0" brushRef="#br0" timeOffset="6409.325">7485 1087 27718,'0'0'1000,"0"0"-656,0 0 168,-19 200-304,27-139-136,44-14-72,27-16-328,72-31-544,-12-24-1424,-11-23-13260</inkml:trace>
  <inkml:trace contextRef="#ctx0" brushRef="#br0" timeOffset="6713.189">8456 1094 25389,'0'0'2348,"0"0"-1263,-37 35-329,-256 228 147,-310 211-509,538-415-576,65-58 172,0-1 0,0 1 0,-1-1 0,1 1-1,0-1 1,0 1 0,0-1 0,0 1 0,0-1 0,0 1 0,0-1-1,1 1 1,-1-1 0,0 1 0,0-1 0,0 1 0,0-1-1,1 1 1,-1-1 0,0 0 0,0 1 0,1-1 0,-1 1 0,0-1-1,1 0 1,-1 1 0,1-1 0,-1 0 0,0 1 0,1-1 0,-1 0-1,1 0 1,-1 1 0,1-1 0,-1 0 0,1 0 0,-1 0-1,1 0 1,-1 1 0,1-1 0,-1 0 0,1 0 0,-1 0 0,1 0-1,-1 0 1,1 0 0,-1-1 0,1 1 0,-1 0 0,1 0-1,-1 0 1,1 0 0,-1 0 0,0-1 0,1 1 0,-1 0 0,1-1-1,-1 1 1,1 0 0,-1-1 10,7 1-48,48-5 22,1-3 1,-1-2 0,0-2-1,-1-3 1,-1-2-1,18-10 26,-19 9-11,39-12 37,-2-5 0,79-42-26,-155 69-106,-1 0 1,-1-1-1,1 0 0,-1-1 1,-1 0-1,0 0 1,0-1-1,-1-1 0,-1 0 1,0 0-1,5-10 106,14-24-2188</inkml:trace>
  <inkml:trace contextRef="#ctx0" brushRef="#br0" timeOffset="7105.749">8508 935 27550,'0'0'1216,"0"0"-461,0 0-72,-17 30-124,-110 212 45,-129 249-359,246-471-308,1-5-102,0 1 0,1 1 0,1 0 0,1 0 1,0 0-1,2 1 0,0-1 0,0 1 0,1 9 165,22-26-1168,43-44 156,-62 43 1019,1-1 0,0 1 0,-1 0 0,1 0 0,-1 0 0,1 0 0,-1 0 0,1 1 0,-1-1 0,1 0 0,-1 0 0,1 0 0,-1 0 0,1 1 0,-1-1 0,1 0 0,-1 0 0,1 1 0,-1-1 0,0 0 0,1 1 0,-1-1 0,1 0 0,-1 1 0,0-1 0,1 1 0,-1-1 0,0 1 0,0-1 0,1 1 0,-1-1 0,0 1 0,0-1 0,0 1 1,1-1-1,-1 1 0,0-1 0,0 1 0,0-1 0,0 1 0,0-1 0,0 1 0,0-1 0,0 1 0,0-1 0,-1 1 0,1-1 0,0 1 0,0-1 0,0 1 0,-1-1 0,1 1 0,0-1 0,-1 1-7,1 2 46,0 66 505,-4 0 0,-3 0 0,-2-1 1,-7 14-552,5-14 120,3 1 0,2 0 0,4 20-120,3-88-5,-1 0 1,1 0 0,-1 0-1,1 0 1,0 0 0,0 0-1,-1 0 1,1 0 0,0 0 0,0 0-1,0 0 1,0-1 0,0 1-1,0 0 1,0-1 0,0 1-1,0-1 1,0 1 0,1-1 0,-1 0-1,0 1 1,0-1 0,0 0-1,1 0 1,-1 0 0,0 0-1,0 0 1,0 0 0,1 0-1,-1 0 1,0 0 0,0-1 0,0 1-1,1 0 1,-1-1 0,0 1-1,0-1 1,0 1 0,0-1-1,0 0 1,0 0 0,0 1 0,0-1-1,0 0 1,0 0 0,-1 0-1,1 0 1,0 0 0,0 0-1,-1 0 1,1 0 0,-1 0-1,1 0 1,-1 0 0,1 0 0,-1-1-1,0 0 5,15-20-38,-2-1 0,-1-1 0,0 0 0,-2-1 0,-1 0 0,2-14 38,-3 16-25,17-54-16,-8 16 8,2 1 0,3 1-1,2 1 1,2 1 0,4 1 0,1 1-1,3 2 1,2 1 0,10-6 33,-13 26-327,1 1 1,2 2-1,0 2 0,2 1 1,1 1-1,2 3 1,0 1-1,0 2 0,2 2 1,30-7 326,-61 16-7391,-40 8 2196,15 1 9435,7-1-3548,1-1-356,0 1 1,-1-1 0,1 1 0,0 0-1,0 1 1,0-1 0,-1 1 0,1 0-1,0 1 1,0-1 0,0 1 0,0 0 0,1 0-1,-1 1 1,0-1 0,1 1 0,-1 0-1,1 0 1,0 0 0,-2 3-337,0 3 220,-1 0 1,2 1-1,0 0 1,0 0 0,0 0-1,2 0 1,-1 1-1,1 0 1,1 0-1,0 0 1,-1 5-221,-16 132 1095,0 86-209,15-167-723,-73 1447 1229,76-1184-1638,1-311 18,5 49-287,11-30-2591,0-23-5576</inkml:trace>
  <inkml:trace contextRef="#ctx0" brushRef="#br0" timeOffset="7670.423">1 3508 27270,'0'0'2244,"0"0"-1594,60-8-541,586-60 246,-231 50-166,98 14 583,447 57-772,227 86 569,409 39-116,572-77-298,-1742-93-161,-83 5-78,-96 5-257,-196-13-295,-1 2 0,0 2 0,-1 2-1,7 5 637,-19 2-4073</inkml:trace>
  <inkml:trace contextRef="#ctx0" brushRef="#br0" timeOffset="8129.23">245 1084 23141,'0'0'5577,"-11"315"-4961,-19-17-48,0 47 113,0 4-265,11-34-112,15-48-64,4-19-96,0-49-96,0-50-48,15-54-40,4-34-224,19-51-368,-5-10-1009,-2-13-2600</inkml:trace>
  <inkml:trace contextRef="#ctx0" brushRef="#br0" timeOffset="8650.39">418 0 26510,'275'7'891,"57"16"-419,2788 162 2402,-1574-50-2555,952 59-108,-2105-179-216,-59-3 4,-76-4-1,48 5-66,-133-2-1335,-203-14 1406,0-1-1,0-1 0,1-2 0,0-1 1,-15-6-3,-11-3 90,23 8-25,-19-7 70,0 2-1,-1 2 0,-1 2 0,0 3 0,-24 1-134,72 5 13,0 1 0,-1 0 0,1 0 0,0 0 0,0 1 0,0 0 0,0 0 0,-1 0 0,1 1 0,1-1 0,-1 1 0,0 0 0,0 1 0,1-1 0,-1 1 1,1 0-1,0 0 0,0 0 0,0 1 0,0-1 0,0 1 0,1 0 0,0 0 0,0 1 0,0-1 0,0 0 0,0 3-13,-53 121 80,5 84 17,11 84 15,14 2 0,13 0 0,14 62-112,9 43-562,26 88 562,-26-358-1905,-9-92-1083</inkml:trace>
  <inkml:trace contextRef="#ctx0" brushRef="#br0" timeOffset="8915.111">8885 2885 29150,'0'0'1024,"0"0"-912,0 0-72,-8 183-40,-7-129-248,0-16-688,-4-15-3641</inkml:trace>
  <inkml:trace contextRef="#ctx0" brushRef="#br0" timeOffset="9169.313">6507 3112 29558,'-34'8'648,"-225"58"-383,92-19-81,259-65-645,23-16 412,1 4 0,2 6 0,1 6 0,56-1 49,61 18 12,-223 0 9,-1 1 0,1 0-1,0 1 1,-1 0-1,0 1 1,1 0 0,-1 1-1,0 1 1,0 0-1,0 0 1,-1 1-1,1 1 1,-1 0 0,-1 0-1,1 1 1,7 6-21,-5 8 112,-18-18-119,-70 7-1290,20-6-1309</inkml:trace>
  <inkml:trace contextRef="#ctx0" brushRef="#br0" timeOffset="9435.505">4621 3393 28838,'0'0'936,"0"0"-784,0 0-120,200 21-32,41-21 168,101-7 8,49-30-55,12-8-89,-30 5-32,-46 6-121,-86 10-367,-57 4-1872</inkml:trace>
  <inkml:trace contextRef="#ctx0" brushRef="#br0" timeOffset="9719.27">7692 3383 27046,'0'0'4321,"0"0"-4097,0 0-192,0 0 8,0 0 40,256 75-80,-46-59-24,-21-2-320,-16-7-1233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5:32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28182,'0'0'3097,"0"0"-2881,0 0-184,0 0 56,0 0-32,0 0-56,0 0-304,-26 68-1753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2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29726,'0'0'1377,"0"0"-1345,0 0-32,0 0 0,0 0-32,0 0-216,0 0-953,41 129-3864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5:29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1183 19932,'0'0'6052,"0"0"-4173,0 0-1473,0 0-12,0 0 221,-5 1 77,-8 4 358,40-4-216,-10-2-873,143-15 659,465-130-295,205-49-319,-459 136-656,-272 39-707,-80 9-476,-16-2-1279</inkml:trace>
  <inkml:trace contextRef="#ctx0" brushRef="#br0" timeOffset="293.059">1625 96 10762,'0'0'12486,"0"0"-9340,0 0-2420,-2 40 164,-24 316 853,-2-145-1047,-55 358 97,-109 987 207,181-1330-2114,21-339-507,2 26-3197,10-54-13862</inkml:trace>
  <inkml:trace contextRef="#ctx0" brushRef="#br0" timeOffset="484.407">1327 1382 24949,'0'0'3905,"-158"173"-3473,60-54-232,-14 16 232,6-3-176,8-10-128,27-24-128,26-27-16,45-64-584,0-7-1536,18-37-4386</inkml:trace>
  <inkml:trace contextRef="#ctx0" brushRef="#br0" timeOffset="755.233">1542 1484 9682,'0'0'18948,"0"0"-18276,0 0-64,0 0 65,154 213-345,-124-165-152,-7-11-120,3-10-56,15-23-88,-7-4-561,-7-4-1127</inkml:trace>
  <inkml:trace contextRef="#ctx0" brushRef="#br0" timeOffset="1043.779">2347 309 5705,'0'0'18996,"0"0"-18996,0 0-20076</inkml:trace>
  <inkml:trace contextRef="#ctx0" brushRef="#br0" timeOffset="1336.016">3100 28 29014,'0'0'888,"0"0"-680,0 0 8,0 0 121,0 0 95,0 0-160,0 0-120,112 125-88,-81-98-48,-5 0-16,0 0-32,-3-3-280,-23 7-593,0-8-1335,-12-6-18580</inkml:trace>
  <inkml:trace contextRef="#ctx0" brushRef="#br0" timeOffset="1581.449">2023 268 26070,'0'0'3760,"0"0"-3352,0 0-135,0 0 255,0 0-152,0 0 8,204 119-80,-144-89-144,-4 1-104,1-1-56,-8 1 0,-1-1-32,24 7-320,-12-3-424,-15-13-1681</inkml:trace>
  <inkml:trace contextRef="#ctx0" brushRef="#br0" timeOffset="1825.542">3186 187 24253,'0'0'5433,"0"0"-5057,0 0-208,0 0 113,-4 196-129,19-135-48,19-3-72,8 0-32,3 13-352,-8-17-1129,-22-10-5008</inkml:trace>
  <inkml:trace contextRef="#ctx0" brushRef="#br0" timeOffset="2089.609">2577 1386 29070,'0'0'960,"0"0"-600,0 0-198,0 0 147,0 0 54,0 0-66,22-1-90,13-2-181,-1-1 0,0-2 0,0-1 0,0-2-1,3-2-25,-15 3 0,23-9-19,1 1 1,0 2-1,1 3 1,0 1-1,1 2 0,28 1 19,-73 7-3,-1 1 0,1 0 0,0 0 0,0 1-1,0-1 1,-1 0 0,1 1 0,-1-1-1,1 1 1,-1 0 0,0 0 0,1 0 0,-1 0-1,0 1 1,0-1 0,0 0 0,-1 1-1,1-1 1,-1 1 0,1 0 0,-1 0-1,0-1 1,0 1 0,0 0 0,0 0 0,-1 0-1,1 0 1,-1 0 0,0 0 0,0 0-1,0 0 1,0 0 0,0 0 0,-1 0 0,1 0-1,-1 0 1,0 0 0,0 0 0,0 0-1,0-1 1,-1 2 3,1 6-1,-3 20 9,-2-1-1,-1 1 1,-1-2-1,-1 1 1,-2-1-1,-14 27-7,-162 386 211,170-397-173,2 2 0,2 0-1,2 0 1,2 1 0,2 1-1,3-1 1,1 11-38,2-56 5,1-1 0,0 0 0,-1 0 0,1 1 0,0-1 0,0 0 0,0 1 0,0-1 0,0 0 0,0 0 0,1 1 0,-1-1 0,0 0 0,1 0 0,-1 1 0,1-1 0,-1 0 0,1 0 0,-1 0 0,1 0 0,0 0 0,0 0 0,0 0 0,-1 0 0,1 0 0,0 0 0,0 0 0,0 0 0,0 0 0,1-1 0,-1 1 0,0-1 0,0 1 0,0-1 0,0 1 0,1-1 0,-1 1 0,0-1 0,0 0 0,1 0 0,-1 0 0,0 0 0,1 0 0,-1 0 0,0 0 0,0 0 0,1 0 0,-1-1 0,0 1 0,0 0 0,1-1 0,-1 1 0,0-1 0,0 1 0,0-1 0,0 0 0,0 1 0,0-1 0,0 0 0,0 0 0,0 0 0,0 0 0,0 0-5,97-106 133,-80 83-131,159-225-278,85-127-1085,-150 203-522</inkml:trace>
  <inkml:trace contextRef="#ctx0" brushRef="#br0" timeOffset="2358.137">4247 1 28750,'0'0'600,"0"0"-280,0 0 76,0 0 9,32 7-83,107 24-92,-123-27-212,-1 0 1,1 1 0,-1 1-1,0 0 1,-1 1 0,1 0-1,-1 2 1,13 9-19,-18-10 8,0 0-1,0 1 1,-1 1-1,0 0 1,-1 0-1,0 0 1,0 1 0,-1-1-1,-1 2 1,0-1-1,0 1 1,-1 0 0,-1-1-1,0 2 1,0-1-1,-1 0 1,-1 1-1,0-1 1,-1 0 0,0 1-1,-1-1 1,-1 5-8,0 5 4,-1 0 1,-1-1 0,-1 1-1,-1-1 1,-1 0 0,-1 0-1,-1-1 1,0 0-1,-2 0 1,0-1 0,-1-1-1,-8 9-4,-19 24-220,-3-2 1,-2-1-1,-28 21 220,-16 10-1298,10-21-933</inkml:trace>
  <inkml:trace contextRef="#ctx0" brushRef="#br0" timeOffset="2960.01">3867 719 9922,'0'0'13103,"0"0"-9994,0 0-2800,43-10 95,142-28 304,-15 28 574,-145 11-1093,6 3 15,0 1 0,0 1 0,-1 1-1,0 2 1,0 1 0,7 5-204,115 33 182,24-10-404,-174-37 209,0 0-1,0 0 1,-1 1-1,1-1 1,0 0-1,-1 0 1,1 1-1,-1-1 1,1 1-1,-1 0 0,0-1 1,0 1-1,1 0 1,-1 0-1,0 0 1,-1-1-1,1 1 1,0 0-1,0 0 1,-1 0-1,0 0 1,1 1-1,-1-1 1,0 0-1,0 0 1,0 0-1,0 0 1,0 0-1,0 0 1,-1 0-1,1 0 1,-1 0-1,1 0 1,-1 0-1,0 0 1,0 0-1,0 0 1,0 0-1,0 0 1,0-1-1,-1 1 1,1 0-1,0-1 1,-1 1-1,1-1 1,-1 0-1,0 1 0,1-1 1,-1 0-1,0 0 1,0 0-1,0 0 1,0 0 13,-196 117-29,-580 280 1094,612-296-390,168-102-668,-1 0 0,0 0 0,0 0 0,1 0 0,-1 0 0,0 1 0,0-1 0,1 0 0,-1 1 0,0-1 0,0 1 0,0-1 0,0 1 0,0 0 0,0 0 0,0-1 0,0 1 0,0 0 0,0 0 0,0 0 0,0 0 0,-1 0 0,1 0 0,0 0 0,-1 0 0,1 0 0,-1 0 0,1 1 0,-1-1 0,1 0 0,-1 0 0,0 0 0,0 1 0,0-1 0,0 0 0,1 0 1,-1 1-1,-1-1 0,1 0 0,0 0 0,0 1 0,0-1 0,-1 0 0,1 0 0,-1 0 0,1 0 0,-1 1 0,1-1 0,-1 0 0,0 0 0,1 0 0,-1 0 0,0 0 0,0 0 0,0 0 0,0-1 0,0 1 0,0 0-7,90-4 48,0-5 1,-1-3 0,0-5 0,-1-3-1,-1-3 1,16-11-49,19-1 9,-13 3-7,-42 11-27,1 3-1,0 3 0,38-3 26,-102 17-5,-2 0 2,-1-1 0,1 1-1,0 0 1,-1-1 0,1 1 0,0 0 0,-1 0 0,1 0 0,0-1 0,0 1 0,-1 0 0,1 0 0,0 0 0,0 0 0,-1 0 0,1 1 0,0-1 0,0 0 0,-1 0 0,1 0 0,0 1 0,-1-1 0,1 0 0,0 1 0,-1-1 0,1 0 0,0 1 0,-1-1 0,1 1 0,-1-1 0,1 1 0,-1-1 0,1 1 0,-1 0-1,1-1 1,-1 1 0,1 0 0,-1-1 0,0 1 0,0 0 0,1-1 0,-1 1 0,0 0 0,0 0 0,0-1 0,0 1 0,0 0 0,0 0 0,0-1 0,0 1 0,0 0 0,0 0 0,0-1 0,0 1 0,0 0 0,-1-1 0,1 2 3,-2 12-2,-1 1 0,0-1 0,-1 0 0,0 0 0,-1 0 0,-1-1 0,0 0-1,-1 0 1,-1 0 0,0-1 0,0 0 0,-4 3 2,-7 15 2,-287 412 9,227-353-6,78-90-1,0 0 1,0 1-1,1-1 0,-1 0 0,0 0 1,0 1-1,1-1 0,-1 0 0,0 0 0,1 0 1,-1 0-1,1 0 0,-1 0 0,1 0 1,-1 0-1,1-1 0,0 1 0,0 0 1,-1 0-1,1 0 0,0 0 0,0 0 0,0 0 1,0-1-1,0 1 0,1 0 0,-1 0 1,0 0-1,0 0 0,1 0 0,-1 0 1,1 0-1,-1 0 0,1 0-4,-1 0 3,3-8-13,0 1 1,1 0 0,0 1-1,1-1 1,-1 1-1,1-1 1,1 2 0,-1-1-1,1 0 1,0 1 0,1 0-1,0 1 1,0-1-1,0 1 1,0 1 0,1-1-1,0 1 1,0 0-1,0 1 1,0 0 0,0 1-1,1-1 1,-1 1 0,1 1-1,0 0 1,-1 0-1,2 1 10,103-2-189,-106 2 177,1 0-1,-1 0 1,1 1-1,-1 0 1,1 1 0,-1 0-1,1 0 1,-1 0 0,0 1-1,0 0 1,0 0-1,-1 1 1,1 0 0,-1 0-1,0 0 1,0 1-1,0 0 1,-1 0 0,0 1-1,0-1 1,0 1-1,0 0 1,-1 1 0,0-1-1,-1 1 1,1 0-1,-1-1 1,0 2 0,-1-1-1,0 0 1,1 7 12,-1-5 2,-1-1-1,0 0 1,-1 1 0,1-1 0,-2 1-1,1-1 1,-1 1 0,-1-1 0,0 1-1,0-1 1,0 0 0,-1 0 0,0 0-1,-1 0 1,0-1 0,-2 3-2,-10 11 28,-1-1 0,-2-1 0,1-1 1,-2-1-1,-1 0 0,0-2 0,-1 0 0,0-1 0,-6 1-28,21-11 6,0-1 0,0 1-1,0-1 1,0-1-1,-1 1 1,1-1 0,-1 0-1,1-1 1,-1 0-1,0 0 1,0-1 0,1 0-1,-1 0 1,0-1-1,-1 0-5,-2-14-76,11-66-2802,10 43-4388</inkml:trace>
  <inkml:trace contextRef="#ctx0" brushRef="#br0" timeOffset="3752.211">4582 2124 9842,'0'0'5897,"0"0"5346,0 0-9891,0 0-384,0 0 64,0 0-351,0 0-297,-83 51-32,42 0 112,0 3-136,3 0-128,12-7-176,10-6-24,16-7 0,0 0 0,38 17 0,15-11-496,-4-13-1232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5:53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1095 899 29414,'0'0'803,"0"0"-381,0 0-30,0 0-84,0 0-70,19-2 1,18-4-182,1 2-1,0 2 1,0 2-1,0 1 0,0 2 1,0 1-1,0 3 1,-1 0-1,5 4-56,-25-4 9,1 1-1,-1 0 0,-1 2 0,0 0 1,0 0-1,-1 2 0,0 0 0,-1 0 1,0 2-1,-1-1 0,-1 2 1,0 0-1,-1 0 0,-1 1 0,0 0 1,-1 1-1,-1 0 0,0 0 1,-2 1-1,0 0 0,0 0 0,-2 1 1,-1 0-1,2 14-8,-3-11 1,0 0 1,-2 0-1,0 0 1,-1 0-1,-2 0 1,0-1-1,-1 1 0,-1 0 1,-1-1-1,-1 0 1,-1-1-1,-1 0 1,-1 0-1,-11 18-1,-41 40 1,-4-2 1,-2-3-1,-4-3 0,-3-4 1,-3-3-1,-81 51-1,141-101 0,-93 78 0,112-91-1,0-1 1,0 1 0,0 0-1,0-1 1,0 1-1,0 0 1,0 0-1,0 0 1,0 0-1,0 0 1,0 0-1,0 0 1,0 0-1,0 0 1,0 1-1,0-1 1,0 0-1,0 1 1,0-1-1,0 1 1,0-1-1,0 1 1,0-1-1,-1 1 1,1-1 0,0 1-1,0 0 1,-1 0-1,1-1 1,0 1-1,-1 0 1,1 0-1,0 0 1,-1 0-1,1 0 1,-1 0-1,0 0 1,1 0-1,-1 0 1,0 0-1,0 0 1,1 0-1,-1 0 1,0 0-1,0 0 1,0 0-1,0 0 1,0 0 0,-1 0-1,1 0 1,0 0-1,0 0 1,-1 0-1,1 0 1,0 0-1,-1 0 1,1 0-1,-1 0 1,0 0-1,1-1 1,-1 1-1,1 0 1,-1 0-1,0-1 1,0 1-1,0 0 1,0 0 0,49 1 0,0-3 0,1-2 0,-1-1 0,0-3 0,-1-2 0,14-6 0,125-32-262,130-36-728,-111 17-4350,-104 26-8456</inkml:trace>
  <inkml:trace contextRef="#ctx0" brushRef="#br0" timeOffset="306.986">2766 1058 10642,'0'0'16268,"0"0"-15572,195 0-456,-33 3 448,68 4-208,52-3 8,15-4-136,-22 0-216,-61 0-88,-67 0-48,-38 0-24,-11 3-112,22-3-344,-18 0-1336,-15 0-14092</inkml:trace>
  <inkml:trace contextRef="#ctx0" brushRef="#br0" timeOffset="568.966">5121 682 9562,'0'0'14126,"0"0"-10628,0 0-2825,0 0-73,23 35-86,72 113-81,-91-143-402,0 1-1,0 0 0,0 0 1,-1 0-1,0 0 0,0 0 1,-1 1-1,0-1 1,0 1-1,-1 0 0,1 0 1,-1 0-1,-1 0 0,1 1-30,-1 7 45,1-9-33,0 0 0,-1 0 0,0 0 0,0 0 0,0 0 1,-1 0-1,0-1 0,0 1 0,0 0 0,-1 0 0,0 0 0,0-1 0,0 1 1,-1-1-1,0 0 0,0 0 0,0 0 0,0 0 0,-1 0 0,-2 2-12,-26 22 21,-1-1 0,-1-1 0,-1-2 0,-2-1 0,-5 0-21,-4 5-14,-198 111-1898,192-114-1380</inkml:trace>
  <inkml:trace contextRef="#ctx0" brushRef="#br0" timeOffset="2354.017">685 2579 24221,'0'0'4297,"0"0"-3929,0 0 152,278 0 144,-56-27-167,72-14-161,26 4-152,-12 20-184,-52 10-24,-98 7-681,-41 0-2191</inkml:trace>
  <inkml:trace contextRef="#ctx0" brushRef="#br0" timeOffset="1035.904">6671 598 26726,'0'0'2504,"0"0"-2248,0 0 264,-71 210 185,48-95-209,1 20-88,-5 14-40,1 31-192,-15 33-120,3-20-56,-11 41-8,8-65-328,11-61-1161</inkml:trace>
  <inkml:trace contextRef="#ctx0" brushRef="#br0" timeOffset="1855.353">6675 167 27854,'0'0'731,"0"0"-383,0 0-12,-32 35 17,13-15-298,-21 22 77,1 2 1,3 2-1,1 1 0,2 2 0,-13 30-132,-31 81 342,7 3-1,-43 158-341,93-262 76,3 1 1,2 1-1,3 0 0,3 1 0,2 0 0,3 0 1,3 0-1,7 59-76,-4-106 5,0 0 1,2-1-1,0 1 1,0-1-1,1 0 1,1 0 0,1-1-1,0 0 1,0 0-1,1 0 1,1-1-1,0 0 1,1-1-1,0 0 1,1-1-1,0 0 1,0 0-1,1-1 1,0-1 0,1 0-1,0 0 1,0-1-1,1-1 1,0-1-1,0 0 1,11 3-6,9-2-3,0-1 1,-1-2 0,1-1 0,0-1-1,0-2 1,0-2 0,0-1-1,0-1 1,-1-2 0,0-2-1,0-1 1,-1-1 0,17-9 2,0-3-32,-2-1 0,0-3 0,-2-1 1,-1-3-1,-1-1 0,-2-3 0,-2-1 1,11-13 31,-26 22-18,-1 0 0,-1-1 1,-1-1-1,-2-1 1,-1-1-1,-1 0 0,-2-2 1,-1 0-1,-1 0 0,-2-1 1,-2-1-1,-1 1 1,-2-2-1,0-5 18,0-4-8,-1 0-1,-3-1 1,-1 1-1,-3-1 1,-1 1-1,-3-1 1,-1 1-1,-3 1 1,-1 0-1,-2 0 1,-19-39 8,19 56 3,-2 0 1,-1 1 0,-1 1 0,-2 1 0,0 0-1,-1 1 1,-1 2 0,-2 0 0,0 1-1,-1 1 1,0 1 0,-2 2 0,0 0 0,-1 2-1,0 1 1,-1 1 0,-1 1 0,-21-5-4,-143-12 1,-57 30-49,77 17-1129,2 6 0,-51 20 1177,-14 15-5445</inkml:trace>
  <inkml:trace contextRef="#ctx0" brushRef="#br0" timeOffset="3034.604">666 320 23077,'0'0'3805,"0"0"-2782,0 0-878,-21 38-77,-69 145 123,46 25 323,-126 1110 967,143-847-1827,25-276-6071,2-170-5033</inkml:trace>
  <inkml:trace contextRef="#ctx0" brushRef="#br0" timeOffset="3365.079">271 113 24197,'0'0'3309,"0"0"-2396,47-1-619,329-11 277,529-42 182,-660 13-760,-236 37 27,-7 9 22,-2 0-40,1 113 2,15 133 173,28 121-177,-20-180 50,-19-150-43,27 218-18,10-1-1,17 17 12,-20-130-281,-7-29-1777,-12-37-3523,-3-8-13103</inkml:trace>
  <inkml:trace contextRef="#ctx0" brushRef="#br0" timeOffset="3741.219">2848 919 5961,'0'0'20677,"0"0"-19949,0 0-552,294 0 200,-117 0 152,49 14-88,37 3-16,-18 0-208,-54 0-136,-59-7-80,-42-3 0,8-1-240,8-6-424,-20 0-1048,-33 0-15116</inkml:trace>
  <inkml:trace contextRef="#ctx0" brushRef="#br0" timeOffset="4205.234">3545 333 25253,'0'0'2877,"0"0"-2134,41 5-674,277 47 225,-168-15 260,20 3-313,-3 7 0,112 50-241,-176-43 20,-101-53-55,-2-1 103,0 0 0,0-1 0,0 1 0,0 0 1,0 0-1,0-1 0,1 1 0,-1 0 0,0 0 0,0 0 0,0 0 0,0-1 1,0 1-1,0 0 0,1 0 0,-1 0 0,0 0 0,0-1 0,0 1 0,1 0 1,-1 0-1,0 0 0,0 0 0,0 0 0,1 0 0,-1 0 0,0 0 0,0 0-68,-1-3-201,-2-3 230,-10-13 187,7 36-180,21 178-41,-14-171 3,0 0 1,-2-1-1,-1 1 0,-1-1 1,-1 0-1,-1 0 1,-1 0-1,0 0 0,-2-1 1,-9 17 1,-152 262-915,76-170-1051</inkml:trace>
  <inkml:trace contextRef="#ctx0" brushRef="#br0" timeOffset="4784.246">4237 459 24669,'0'0'3754,"0"0"-2548,0 0-973,0 0-91,0 0 16,0 0 123,38 12 56,263 88 119,196 39-135,-66-22-106,-374-87-94,-61-25 229,-84 17-79,-170 61-197,28 11-90,-322 157-1039,326-143-1192</inkml:trace>
  <inkml:trace contextRef="#ctx0" brushRef="#br0" timeOffset="9185.177">237 479 19588,'0'0'3364,"0"0"-444,0 0-1686,-13-34-429,-42-109-111,17 40 1262,35 126-1553,5 157-220,10 4 9,0 604 89,-23-437-248,-38-13-23,49-337-14,0-1 1,1 1 0,-1 0 0,0 0-1,0 0 1,0 0 0,0 0-1,-1 0 1,1-1 0,0 1-1,0 0 1,0 0 0,-1 0 0,1 0-1,0-1 1,-1 1 0,1 0-1,-1 0 1,1-1 0,-1 1-1,1 0 1,-1-1 0,1 1 0,-1 0-1,0-1 1,1 1 0,-1-1-1,0 1 1,0-1 0,1 0-1,-1 1 1,0-1 0,0 0 0,0 1-1,1-1 1,-1 0 0,0 0-1,0 0 1,0 1 0,0-1-1,0 0 1,0 0 0,1-1 0,-1 1-1,0 0 1,0 0 0,0 0-1,0 0 1,1-1 0,-1 1-1,0 0 1,0-1 0,0 1 0,1-1-1,-1 1 1,0-1 0,1 1-1,-1-1 1,0 0 3,-24-97-1441,23 82 1207,-14-156-3035,7 44-3497,1-27-9463</inkml:trace>
  <inkml:trace contextRef="#ctx0" brushRef="#br0" timeOffset="9649.482">192 32 24933,'0'0'1606,"36"3"-820,420 18 950,-116-7-1335,-1 14 1,255 58-402,-559-76 10,-33-9 50,-2-1 196,0 0 145,-11 0 84,2-1-387,8 1-92,0 0-1,0 0 0,0-1 1,-1 1-1,1 0 0,0 0 1,0 0-1,-1 0 0,1 0 1,0 1-1,0-1 1,0 0-1,-1 0 0,1 1 1,0-1-1,0 1 0,0-1 1,0 1-1,0 0 0,0-1 1,0 1-1,0 0 0,0 0 1,0-1-1,0 1 0,0 0 1,0 0-1,1 0 0,-1 0 1,0 0-1,1 0 0,-1 0 1,1 1-1,-1-1 0,1 0 1,0 0-1,-1 0 0,1 0 1,0 1-1,0-1 0,0 0 1,0 0-1,0 1 0,0-1 1,0 0-6,-15 126 70,-2 486 295,14-338-266,-41 884 31,33-999-909,-2-132-704,-5-23-1696</inkml:trace>
  <inkml:trace contextRef="#ctx0" brushRef="#br0" timeOffset="9900.006">685 2372 27054,'0'0'1416,"0"0"-1080,316 44-8,-150-34-128,10 4-184,1-7-16,41-4-608,-48-3-3089,-27 0-17291</inkml:trace>
  <inkml:trace contextRef="#ctx0" brushRef="#br0" timeOffset="10523.772">5513 2609 28478,'0'0'1035,"0"0"-618,0 0-193,0 0 131,0 0 56,0 0-35,1 5-92,91 140 308,-54-27-323,12 23-75,-45-137-189,0 1 0,0-1 0,1 0 0,0-1 0,0 1 0,0-1 1,0-1-1,0 1 0,0-1 0,1 0 0,-1 0 0,1-1 0,0 1 0,-1-2 0,1 1 0,0-1 0,0 0 0,-1 0 0,1-1 1,0 0-1,-1 0 0,1 0 0,0-1 0,-1 0 0,0 0 0,5-3-5,21-9 0,0 0 0,-1-3 0,-1 0 0,0-2 0,18-16 0,-14 11 0,29-23-387,-2-3 1,-2-3-1,-3-3 0,9-14 387,17-24-3062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6:06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1388 2261 19996,'0'0'2924,"0"0"-1027,0 0-967,0 0-19,0 0-51,-10 22 1,-47 104 694,31-111 1067,21-15-2556,-2-7-136,-16 7-2236,4 0-1110</inkml:trace>
  <inkml:trace contextRef="#ctx0" brushRef="#br0" timeOffset="526.985">1313 1919 26478,'0'0'813,"0"0"-237,0 0 26,0 0-61,0 0 14,0 0-46,-6-7-115,-17-23-141,23 31-240,0-1-1,0 1 1,1-1-1,-1 1 1,0-1 0,0 1-1,0-1 1,0 1-1,0-1 1,0 1-1,0-1 1,0 1 0,0-1-1,0 1 1,0-1-1,-1 0 1,1 1-1,0-1 1,0 1-1,0-1 1,-1 1 0,1-1-1,0 0 1,0 1-1,-1-1 1,1 1-1,0-1 1,-1 0 0,1 1-1,-1-1 1,1 0-1,0 0 1,-1 1-1,1-1 1,-1 0-1,1 0 1,-1 1 0,1-1-1,0 0 1,-1 0-1,1 0 1,-1 0-1,1 0 1,-1 0 0,1 0-1,-1 0 1,1 0-1,-1 0 1,1 0-1,-1 0 1,1 0-1,-1 0 1,1-1 0,-1 1-1,1 0 1,0 0-1,-1 0 1,1-1-1,-1 1-12,1 5 65,-11 131 87,-40 487 740,-47 120-892,26-262 108,66-578-2797,0 27-511</inkml:trace>
  <inkml:trace contextRef="#ctx0" brushRef="#br0" timeOffset="886.796">22 1980 17476,'0'0'8216,"0"0"-5810,0 0-1649,0 0-206,0 0-215,0 0-70,-5 41 230,-12 156 4,29 24-156,67 962 562,-50-805-877,-23-382-413,9-44-155,15-99-1103,-10 34-3327,3-30-12955</inkml:trace>
  <inkml:trace contextRef="#ctx0" brushRef="#br0" timeOffset="1321.475">252 1929 22797,'0'0'3623,"0"0"-2620,0 0-592,0 0 98,28-30-62,99-93-12,-120 118-393,1-1 0,0 1 0,0 0 0,0 1 0,0 0 0,0 0 0,1 1-1,0 0 1,0 0 0,0 1 0,2 0-42,117-16 343,0 5 1,1 6-1,40 6-343,-57-1 79,185 4 22,-290-2-97,0 0 1,0 1-1,-1 1 0,1-1 1,0 1-1,-1 0 1,1 0-1,-1 1 0,0 0 1,1 0-1,-1 1 1,-1-1-1,1 1 0,0 1-4,-1 48 276,124 1157 575,-48-542-596,-62-313-243,-20-353-43,-1 1 0,1-1 0,-1 0 0,1 0 0,-1 0 0,0 0 0,0 0 0,0 0 0,0 0 0,0-1 0,0 1 0,0-1 0,-1 1 0,1-1 0,-1 0 0,1 0 0,-1 0 0,1 0 0,-1 0 1,0-1-1,1 1 0,-1-1 0,0 0 0,1 0 0,-1 0 0,0 0 0,1 0 0,-1 0 0,0-1 0,1 1 0,-1-1 0,0 0 0,1 0 0,-1 0 0,-1-1 31,-11 0-366,-47-6-1769</inkml:trace>
  <inkml:trace contextRef="#ctx0" brushRef="#br0" timeOffset="1583.078">278 3934 25573,'0'0'1769,"0"0"-1265,0 0 288,0 0-312,278 20-136,-180-20-64,0-10-88,0-10-128,4-4-64,26-27-304,-23 7-464,-22-3-2048</inkml:trace>
  <inkml:trace contextRef="#ctx0" brushRef="#br0" timeOffset="1872.691">2099 2793 28798,'0'0'928,"0"0"-712,0 0 136,0 0-79,286-237-113,-173 128 160,23-13-120,10 1-128,9-1-64,-1 10-8,-11 10-128,-15 14-208,-8-3-329,-37 26-1047,-34 15-2865</inkml:trace>
  <inkml:trace contextRef="#ctx0" brushRef="#br0" timeOffset="2133.911">3281 1496 2913,'0'0'19400,"0"0"-14715,0 0-4160,0 0-35,0 0-46,46-14-51,292-95 117,-269 82-418,249-81 329,-226 98-246,-90 12-163,0 0 0,0 0 1,0 0-1,0 0 0,0 0 1,0 1-1,0-1 0,-1 0 1,1 1-1,-1-1 0,0 1 1,0 0-1,0-1 0,0 1 1,0 0-1,0 0 0,-1 0 1,1 0-1,-1-1 1,0 1-1,0 0 0,0 0 1,0 0-1,-1 0 0,1 0 1,-1 0-1,0-1 0,0 1 1,1 0-1,-3 2-12,2 5 43,-3 9-4,0 0 0,-2 0 0,0-1 0,-1 1 0,-1-2 0,-1 1 0,0-1 0,-1-1 1,-1 0-1,-12 14-39,15-19 9,-266 331-453,247-309-473,10-19-881</inkml:trace>
  <inkml:trace contextRef="#ctx0" brushRef="#br0" timeOffset="2869.17">4752 612 2657,'0'0'19800,"0"0"-15197,43 6-3910,139 23 36,-168-27-664,0 0 0,0 1 0,0 0 0,0 1 0,-1 1 0,0 0 0,0 1 0,0 0 0,0 1 0,5 4-65,-13-6 20,1 0 1,-1 1 0,1 0-1,-1-1 1,-1 2 0,1-1 0,-1 0-1,-1 1 1,1 0 0,-1 0-1,0 0 1,0 0 0,-1 1 0,0-1-1,-1 1 1,1-1 0,-1 1-1,-1 0 1,1-1 0,-2 1 0,1 0-1,-1-1 1,0 1 0,0 0-1,-1-1 1,0 1 0,0-1 0,-1 0-1,0 0 1,0 0 0,-1 0-1,0 0-20,-19 28 20,-1-1 0,-2-2 0,-1 0 0,-25 21-20,9-9 6,-247 285 16,284-321-22,1-2 0,0-1 1,0 1-1,0 0 1,1 0-1,0 0 1,1 0-1,-1 1 1,1 0-1,0-1 1,1 1-1,0 0 1,0 1-1,0-1 1,1 0-1,0 0 1,1 1-1,-1 1 0,16 5 36,116-9 359,12-10-163,0-7 0,-1-6 0,61-18-232,-173 30 13,44-7 10,-1-3 0,-1-3-1,-1-3 1,50-24-23,-114 43 1,1 0 0,-1-1 0,0 0 0,0 0 0,0 0 0,0-1 0,-1 0 0,0-1 0,0 1 0,0-1 0,-1 0 0,0 0 1,0-1-1,0 0 0,-1 0 0,0 0 0,0 0 0,-1-1 0,0 1 0,0-1 0,-1 0 0,0 0 0,0 0 0,-1 0 0,0-1-1,1-18-29,-1 0 1,-2 0-1,0 0 0,-2 0 1,-1 0-1,-1 0 1,-9-25 28,-17-53-92,-5 2 0,-5 2 0,-4 1 0,-4 2 0,-36-50 92,50 97 2,-1 2 0,-3 1 0,-35-33-2,57 65 11,0 0 0,-1 1 0,0 1 0,-1 1 0,-1 0 0,0 2 0,-1 0 0,0 1 0,0 1 1,-1 1-1,-12-2-11,18 6 10,0 1 1,0 0-1,0 1 1,-1 1-1,1 1 1,-1 0-1,1 1 1,-1 1-1,1 0 1,0 1-1,0 1 1,0 1-1,0 0 1,1 1-1,0 1 1,0 0 0,0 1-1,1 0 1,-1 3-11,-22 19 20,1 1 0,2 2 0,1 2 0,2 1 0,1 1 0,2 2 0,2 0 0,1 2 0,2 1 0,3 1 0,1 1 0,1 1-20,-37 89 95,6 3 0,6 1-1,6 2 1,7 2 0,-13 141-95,29 0 171,13-224-102,1-1-1,4 1 1,10 55-69,-11-96 12,2-1 1,0 0-1,1 0 1,0 0-1,1 0 1,1-1-1,1-1 0,0 1 1,1-1-1,1-1 1,0 0-1,1 0 1,1-1-1,4 3-12,8 3 17,1-1 0,0-1-1,1-1 1,1-2 0,1-1 0,0-1-1,0-1 1,1-1 0,1-2 0,-1-1-1,1-2 1,0-1 0,1-1 0,-1-2-1,0-1 1,5-2-17,-3 2 6,0-2 0,-1-1-1,1-2 1,-1-1-1,0-1 1,-1-2 0,0-1-1,0-2 1,7-4-6,19-12-15,0-3 0,-2-2-1,-2-2 1,-1-3 0,-2-2 0,-2-2 0,-1-2 0,-3-2 0,-1-2-1,-3-1 1,13-24 15,-40 53-65,0 0 0,-1 0-1,-1-1 1,-2-1-1,0 0 1,-1 0 0,-1-1-1,2-12 66,-4-186-1465,-11 131-721</inkml:trace>
  <inkml:trace contextRef="#ctx0" brushRef="#br0" timeOffset="3364.251">3431 2881 28326,'279'-173'704,"-27"34"-504,-23 11 16,-41 29-152,-41 35-32,23 17-32,-54 23-224,-18 0-1752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1:34:04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90 26798,'0'0'1087,"0"0"-350,0 0-191,0 0-76,0 0 10,-1-15-59,-6-60-8,18 75-213,11 2-133,0 1 1,-1 1-1,1 1 1,-1 1-1,0 1 1,0 1-1,-1 0 1,0 2-1,0 0 1,7 6-68,-10-5 10,0 0 0,0 1 0,-1 0 0,-1 1 0,0 1 1,-1 1-1,0 0 0,-1 0 0,-1 2 0,6 10-10,-13-17 1,-1 0-1,-1 0 1,0 1 0,0-1-1,-1 1 1,0 0 0,-1 0-1,0 0 1,-1 0 0,0-1-1,-1 5 0,1 1 1,-2-1 1,-1 0 0,-1 0-1,0 0 1,-1 0 0,0-1 0,-1 0-1,-1 0 1,0 0 0,-1-1-1,-1 0 1,0-1 0,0 1 0,-12 9-2,11-9 0,-190 219 8,126-140-8,73-91 0,0 0-1,0 0 1,1 0 0,-1 0 0,0 0-1,1 0 1,-1 0 0,1 1 0,0-1-1,-1 0 1,1 0 0,0 1 0,-1-1-1,1 0 1,0 1 0,0-1 0,0 0-1,0 0 1,1 1 0,-1-1 0,0 0-1,0 1 1,1-1 0,-1 0 0,1 0-1,-1 0 1,1 1 0,0-1 0,-1 0-1,1 0 1,0 0 0,0 0 0,-1 0-1,1 0 1,0 0 0,0 0 0,0-1-1,0 1 1,25 4-18,-1-1-1,1-1 0,-1-1 1,1-1-1,24-3 19,5 0-8,-21 2 7,-26-2 0,1 1 0,-1 0 1,1 0-1,-1 1 0,1 0 1,-1 1-1,1 0 0,-1 0 1,1 1-1,-1 0 0,0 0 1,0 1-1,0 0 0,0 0 1,0 1-1,-1 0 0,1 0 1,-1 1-1,0 0 0,0 1 1,-1-1-1,0 1 0,0 0 1,3 4 0,-5-2 1,-1 0 0,0 1 0,0-1-1,-1 0 1,0 1 0,0-1 0,-1 1 0,0 0 0,-1-1 0,0 1 0,0 0 0,-2 6-1,2 14 9,0-20-3,0-1 0,-1 1 0,0 0 0,0-1 0,-1 1 0,0-1 0,-1 0 0,0 1 0,0-1 0,0 0 0,-1 0 0,0-1 0,-5 7-6,-12 15 11,-1-1 0,-1-1 0,-1-1 0,-1-1 0,-2-1 0,0-1-1,-1-2 1,-7 2-11,31-19-22,0-1 0,0 0 0,-1 0 0,1-1 0,-1 1 0,0-1 0,0 0-1,0 0 1,0-1 0,0 0 0,0 1 0,-1-2 0,1 1 0,0-1 0,-1 1 0,-2-2 22,-15-16-974,6-36-1653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1:30:06.693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232 12314 19660,'0'0'6180,"0"0"-4051,0 0-1496,0 0-198,0 0-106,-11 50 6,0-6-252,-9 41 165,3 0 1,-4 86-249,-56 757 1202,26-413-1041,34-324-158,10-127-55,12-75-143,66-179-1260,-18 58-668</inkml:trace>
  <inkml:trace contextRef="#ctx0" brushRef="#br0" timeOffset="239.935">957 12286 23749,'0'0'3824,"0"0"-2177,0 71-702,0 243-275,-1 43 275,-27 74-363,23-335-579,-5-1 1,-4 0 0,-3-1-1,-7 6-3,23-95-34,1 0-1,-1 0 1,-1 0-1,1-1 0,-1 1 1,1 0-1,-1-1 1,0 1-1,-1-1 1,1 0-1,-1 0 0,0 0 1,0 0-1,0 0 1,-1-1-1,1 1 0,-1-1 1,0 0-1,0 0 1,0 0-1,0-1 1,-1 1-1,1-1 0,-1 0 1,1 0-1,-1-1 1,-3 2 34,-32-1-1063,5-2-1111</inkml:trace>
  <inkml:trace contextRef="#ctx0" brushRef="#br0" timeOffset="519.939">50 13505 25878,'0'0'2704,"0"0"-2288,0 0 288,0 0-96,0 0-95,269 56-121,-182-56-208,-4 0-104,-4 0-72,-9-12-8,9-4-48,-17 4-568,-25-4-2145</inkml:trace>
  <inkml:trace contextRef="#ctx0" brushRef="#br0" timeOffset="163710.121">22879 9484 24869,'0'0'846,"0"0"2140,0 0-1725,0 0-634,0 0-100,0 0-118,-2 0-11,-9 0-62,8 0-104,3 0-75,1 0-57,70 29-81,-3 0-19,-33-16 0,-1 0 0,-1 2 0,0 2 0,-1 1 0,-1 1 0,-1 2 0,-1 1 0,0 2 0,-2 0 0,24 28 0,-43-39 0,-1 1 0,0-1 0,-1 1 0,-1 0 0,0 1 0,-1-1 0,-1 1 0,0 0 0,0 0 0,-2 0 0,0 0 0,-1 0 0,0 1 0,-2 7 0,-3 16 0,-1 0 0,-2 0 0,-2-1 0,-1 0 0,-2 0 0,-2-1 0,-1-1 0,-2-1 0,-1 0 0,-12 13 0,27-40 0,-343 558 0,342-549 0,63-15 0,-46-4 0,1-1 0,-1 0 0,0 0 0,0-2 0,-1 1 0,1-1 0,-1-1 0,0 0 0,0-1 0,8-6 0,15-8 0,80-52-88,-72 44-107,2 1-1,0 2 0,2 2 1,1 2-1,0 2 0,33-7 196,-40 19-1515</inkml:trace>
  <inkml:trace contextRef="#ctx0" brushRef="#br0" timeOffset="163910.427">24242 11089 29790,'0'0'945,"0"0"-657,0 0 48,0 0-56,0 0-48,0 0-232,0 0-136,0 0-1393</inkml:trace>
  <inkml:trace contextRef="#ctx0" brushRef="#br0" timeOffset="152359.905">7900 23118 26462,'0'0'1332,"0"0"-799,0 0-135,0 0 13,0 0-7,10 55-62,30 180-95,-21-33 126,-18-174-318,0 75 118,2 59 393,18 119-566,-19-269 1,-2-5-4,0-1-1,0 1 1,1 0 0,0-1-1,1 1 1,-1-1 0,1 1-1,0-1 1,1 0 0,-1 0 0,1 0-1,1 0 1,-1 0 0,1-1-1,0 0 1,0 1 0,0-1-1,3 2 4,-5-7-1,0 0-1,-1 0 0,1 0 0,0 0 0,0 0 0,-1 0 1,1 0-1,0 0 0,-1-1 0,1 1 0,0-1 1,-1 1-1,1-1 0,-1 1 0,1-1 0,-1 0 1,1 0-1,-1 0 0,0 0 0,1 0 0,-1 0 1,0 0-1,0-1 0,1 1 0,-1 0 0,0-1 1,-1 1-1,1-1 0,0 1 0,0-1 0,0 1 0,-1-1 1,1 1-1,-1-1 0,0 0 0,1 1 0,-1-1 1,0 0-1,0 1 0,0-1 0,0-1 2,0 2 0,30-107 19,-4-2 0,1-45-19,-3 24 3,55-280-174,-54 295 91,-4 58 30,-21 58 49,1 0-1,-1-1 1,1 1 0,-1 0 0,1 0 0,-1-1 0,1 1 0,-1 0 0,1 0 0,-1 0 0,1 0 0,0 0 0,-1 0 0,1 0 0,-1 0 0,1 0 0,-1 0 0,1 0-1,0 0 1,-1 0 0,1 1 0,-1-1 0,1 0 0,-1 0 0,1 1 0,-1-1 0,1 0 0,-1 0 0,1 1 0,-1-1 0,0 1 0,1-1 0,-1 0 0,1 1-1,-1-1 1,0 1 0,1-1 0,-1 1 0,0-1 0,0 1 0,1-1 0,-1 1 0,0-1 0,0 1 0,0 0 0,0-1 0,0 1 0,0-1 0,0 1 1,21 123 184,4 95 49,-13-96-63,5-1 0,12 29-170,5-55 31,-33-94-32,1 0 0,0 0 1,0 0-1,0 0 0,0 0 0,1 0 1,-1 0-1,0-1 0,1 1 1,-1-1-1,1 0 0,0 0 1,-1 0-1,1 0 0,0 0 0,0 0 1,-1-1-1,1 1 0,0-1 1,0 0-1,0 0 0,0 0 0,0 0 1,-1 0-1,1-1 0,0 1 1,0-1-1,0 0 0,-1 0 0,1 0 1,0 0-4,0 0-1,0 0 0,0 0 1,0-1-1,0 1 0,-1-1 0,1 1 1,0-1-1,-1 0 0,1 0 1,-1 0-1,0 0 0,0-1 1,0 1-1,0-1 0,0 1 0,0-2 5,38-62-1429,-2-2 0,14-41 1429,4-20-7835</inkml:trace>
  <inkml:trace contextRef="#ctx0" brushRef="#br0" timeOffset="18080.243">2316 14718 18852,'0'0'1568,"0"0"1201,0 0-1929,0 0-840,-207 45-512,174-39-424,12-6 336,0 0 568,9-6-64,4-16-1905,3-12-1431</inkml:trace>
  <inkml:trace contextRef="#ctx0" brushRef="#br0" timeOffset="-22189.629">2043 5888 22869,'0'0'5132,"0"0"-3492,0 0-959,0 0-174,0 0-116,0 0-79,-5 1-100,-11 3-80,4-18 88,-42-257 144,44 230-345,4 5-1,-2 0-1,-1 1 1,-1 1 0,-3-1-1,0 2 1,-2 0 0,-2 0-1,-9-12-17,24 42 0,0 0 0,0 1 0,0-1 0,-1 1 1,1-1-1,0 1 0,-1 0 0,1 0 0,-1 0 0,0 0 0,0 1 0,0-1 0,0 1 0,0 0 0,0 0 0,0 0 0,0 0 0,0 0 0,-1 0 0,1 1 0,0 0 0,0 0 0,-1 0 0,1 0 1,0 0-1,-1 0 0,0 1 0,-30 16-11,-7 56-16,3 32 21,4 2 0,5 2-1,4 0 1,6 2 0,4 0-1,5 1 1,5 0 0,7 53 6,-2-151-1,-2 0 0,1-1 0,0 0 0,1 1 0,1-1 0,0 1 0,1-1 1,0 0-1,1 0 0,0 0 0,1 0 0,1-1 0,0 1 0,1-1 0,0 0 0,0-1 1,2 1-1,6 8 1,-11-18-3,0 0 1,0-1-1,0 1 1,0-1-1,0 1 1,1-1-1,-1 0 1,0 0 0,1 0-1,-1 0 1,1-1-1,-1 0 1,1 1-1,-1-1 1,1-1-1,-1 1 1,1 0 0,2-1 2,-3 0 0,-1 0 1,0 1 0,0-1 0,0 0 0,1 0 0,-1 0 0,0-1 0,0 1-1,-1 0 1,1-1 0,0 1 0,0-1 0,-1 0 0,1 0 0,-1 1-1,1-1 1,-1 0 0,0 0 0,1 0 0,-1 0 0,0-1 0,-1 1 0,1 0-1,0 0 1,-1-1 0,1 0-1,4-8 7,6-19 9,0 0-1,-2 0 1,-1-1 0,2-18-16,14-86-1001,-24 105-710</inkml:trace>
  <inkml:trace contextRef="#ctx0" brushRef="#br0" timeOffset="-19589.899">1794 5715 18892,'0'0'1755,"0"0"-940,0 0-443,0 0 85,0 0 848,0 0 850,0-5-975,0-35 1654,-8 38-1515,7-31-1043,0 14-228,0 0 1,-2 0-1,0 0 1,-1 0-1,-1 1 1,0-1-1,-2 1 0,0 0 1,-1 1-1,-1 0 1,0 0-1,-2 1 1,-6-9-49,16 24 2,0 0 1,-1 1-1,1-1 1,-1 0-1,1 0 1,-1 0-1,1 1 1,-1-1-1,1 1 1,-1-1-1,1 1 1,-1 0-1,0 0 1,1 0-1,-1 0 1,0 0-1,1 0 1,-1 0-1,1 0 1,-1 0-1,0 1 1,1-1-1,-1 1 1,1-1-1,-1 1 1,1 0-1,-1-1 1,1 1-1,-1 0 1,1 0-1,0 0 1,0 0-1,-1 0 1,1 1-1,0-1 1,0 0-1,0 0 1,0 1-1,0-1 1,1 1-1,-1-1 1,0 1-3,-20 44-2,3 1 1,2 1-1,1 1 0,3 0 1,-3 29 1,13-67 0,-28 142 32,6 3 0,7 0 0,6 33-32,10 1 36,0-184-35,0 1 0,0-1 0,0 1 1,1-1-1,0 1 0,1 0 0,-1-1 0,1 1 1,0-1-1,1 1 0,-1-1 0,1 0 0,1 0 0,-1 0 1,1 0-1,0 0 0,0 0 0,1-1 0,0 1 1,0-1-1,0 0 0,0 0 0,1-1 0,0 1 1,0-1-1,0 0 0,4 2-1,58 2 105,-64-9-97,1 1 0,0-1-1,0 0 1,-1 0 0,1 0 0,0 0-1,-1-1 1,1 1 0,-1-1 0,1 0-1,-1 0 1,0 0 0,0-1 0,0 1-1,0-1 1,-1 0 0,1 1 0,0-1-1,-1 0 1,0-1 0,0 1 0,0 0-1,0-1 1,-1 1 0,1-1 0,0 0-8,44-90 42,-4-1-1,-3-2 1,-6-2 0,-3-2 0,11-77-42,17-103 0,-9-22 0,-15-49-76,-15-2 0,-17-100 76,-2 398-4,-1-59-13,-5 0-1,-5 1 1,-7-17 17,9 87 1,-2 22 6,8 29-12,-19 136-35,1 12 42,2 45 34,17-186-34,-69 999 203,66-295-205,3-642 0,3 1 0,4-1 0,2 1 0,5-2 0,14 51 0,-13-90 0,-13-35 0,0 0 0,0-1 0,0 1 0,0-1 0,0 1 0,0-1 0,1 1 0,-1 0 0,0-1 0,0 1 0,1-1 0,-1 1 0,0-1 0,1 1 0,-1-1 0,0 0 0,1 1 0,-1-1 0,1 1 0,-1-1 0,1 0 0,-1 1 0,1-1 0,-1 0 0,1 1 0,-1-1 0,1 0 0,-1 0 0,1 0 0,-1 1 0,1-1 0,0 0 0,-1 0 0,1 0 0,-1 0 0,1 0 0,0 0 0,-1 0 0,1 0 0,-1-1 0,1 1 0,0 0 0,-1 0 0,1 0 0,14-32 0,5-60 0,14-50-12,11-47-153,16-61-517,0 23-649,-9 32-936</inkml:trace>
  <inkml:trace contextRef="#ctx0" brushRef="#br0" timeOffset="-19319.972">2507 5385 28278,'0'0'1272,"0"0"-63,8 291-777,-4-168-16,0-12 24,4-10-88,1-17-152,-5-11-96,4-23-64,-4-16-24,-4-12-16,0-16 0,0-6-40,0 0-136,0-40-232,0-111-800,0 0-873,0-11-10169</inkml:trace>
  <inkml:trace contextRef="#ctx0" brushRef="#br0" timeOffset="-19065.357">2444 4350 17948,'0'0'10066,"0"0"-9138,0 0-16,0 0-360,0 0-167,42 308-161,-17-241-152,4-6-72,33 18-64,-8-18-585,-9-10-1519</inkml:trace>
  <inkml:trace contextRef="#ctx0" brushRef="#br0" timeOffset="-18780.332">3070 5223 28454,'0'0'1358,"0"0"-493,0 0-371,0 0-84,0 0-23,0 0-77,-13 0-98,-43 0-83,52 0-126,0 0 1,0 1-1,1-1 0,-1 1 0,0 0 1,1 0-1,-1 1 0,1-1 0,-1 1 1,1 0-1,-1 0 0,1 0 1,0 0-1,0 0 0,0 1 0,0-1 1,1 1-1,-1 0 0,1 0 0,-1 0 1,1 0-1,0 0 0,0 1 1,1-1-1,-1 0 0,0 4-3,-7 8 6,-2 2-8,1 0 0,1 1-1,0 0 1,1 0 0,1 1 0,1 0 0,1 0 0,1 1 0,0-1 0,2 1 0,-1 19 2,2-37-3,1 0-1,0-1 1,0 1 0,0-1-1,0 1 1,0 0 0,0-1-1,1 1 1,-1-1 0,0 1 0,1-1-1,-1 1 1,1-1 0,-1 1-1,1-1 1,0 1 0,0-1-1,0 1 1,0-1 0,0 0-1,0 0 1,0 0 0,0 1-1,0-1 1,1 0 0,-1 0 0,0-1-1,1 1 1,-1 0 0,0 0-1,1-1 1,-1 1 0,1-1-1,-1 1 1,1-1 3,15 4-67,-1-2 0,1 1 0,0-2-1,0-1 1,0 0 0,7-1 67,17 0-132,169 1-261,-206 0 391,-3-1 2,0 1 0,0 0 0,0 0 0,0 0 0,0 0 0,0-1 0,0 2 0,0-1 0,0 0 0,0 0 0,0 0 0,0 0 0,-1 0 0,1 1 0,0-1 0,0 0 0,0 1 0,0-1 0,0 1 0,0-1 0,-1 1 0,1-1 0,0 1 0,0 0 0,-1-1 0,1 1 0,0 0 0,-1 0 0,1 0-1,-1-1 1,1 1 0,-1 0 0,1 0 0,-1 0 0,0 0 0,1 0 0,-1 0 0,0 0 0,0 0 0,0 0 0,0 0 0,0 0 0,2 13 17,-1-1-1,0 1 1,-1 0 0,-1-1-1,-1 1 1,1 0-1,-2-1 1,0 0 0,-1 1-1,0-1 1,-4 8-17,-24 39 100,-2-2 0,-3-1 0,-34 40-100,67-92 0,-122 155-488,124-173-1743,9-26-1600</inkml:trace>
  <inkml:trace contextRef="#ctx0" brushRef="#br0" timeOffset="-18497.325">3294 5374 28102,'0'0'1160,"0"0"-360,0 0-135,0 0-305,0 0-8,256 11-160,-202-11-136,4-6-48,-8-11-8,-9-5-72,-12 0-200,5-17-440,-14 11-849,-11-12-3112</inkml:trace>
  <inkml:trace contextRef="#ctx0" brushRef="#br0" timeOffset="-18240.016">3654 4540 23005,'0'0'4364,"0"0"-2685,-3 70-754,-8 236-253,10 56 322,8-262-769,4 1 1,4-1 0,4-1-1,5-1 1,13 28-226,-34-114 0,0 0 0,1-1 0,1 0 0,0 1 0,0-1 0,1-1 0,1 1 0,0-1 0,0-1 0,1 1 0,0-1 0,8 8 0,-11-15 0,0 1 0,0-1 0,1 0 0,-1 0 0,0-1 0,1 1 0,-1-1 0,1-1 0,0 1 0,-1-1 0,1 0 0,-1 0 0,1 0 0,0-1 0,-1 0 0,4 0 0,-5-1-1,1 1 0,0-1-1,0 0 1,-1 0 0,1-1 0,-1 1 0,1-1-1,-1 0 1,0 0 0,0 0 0,-1-1 0,1 1-1,0-1 1,-1 0 0,0 0 0,0 0 0,0 0-1,-1-1 1,2-4 1,7-6-36,143-226-1797,-83 118-1100</inkml:trace>
  <inkml:trace contextRef="#ctx0" brushRef="#br0" timeOffset="-15699.921">6264 4490 29118,'0'0'1569,"0"0"-1057,0 0-112,0 0-232,0 0 120,0 0 8,0 0-112,-62 386-72,62-280-40,0 6-24,0 5-48,0 1 0,0-1 0,0-5 0,0-6-120,49-5-360,1-23-520,-4-44-1041</inkml:trace>
  <inkml:trace contextRef="#ctx0" brushRef="#br0" timeOffset="-16420.058">5029 5418 24373,'0'0'2423,"0"0"-1050,0 0-509,0 0-228,0 0-37,0 0-108,-3-1-194,-14-3 39,17 21-12,20 482 727,-16-236-1051,9 213 0,12-168 0,-21-280 0,-4-29-4,0 1 0,1 0-1,-1 0 1,0 0 0,1 0 0,-1-1 0,0 1-1,1 0 1,-1 0 0,0 0 0,1 0-1,-1 0 1,0 0 0,1 0 0,-1 0 0,0 0-1,1 0 1,-1 0 0,0 0 0,1 0 0,-1 0-1,0 0 1,1 0 0,-1 0 0,0 0 0,1 0-1,-1 1 1,0-1 0,1 0 0,-1 0 0,0 0-1,1 1 1,-1-1 0,0 0 0,0 0-1,1 1 1,-1-1 0,0 0 0,0 0 0,0 1-1,0-1 1,1 0 0,-1 1 4,0-1-19,14-77-608,41-231-3231,-47 267 2266,22-143-11639</inkml:trace>
  <inkml:trace contextRef="#ctx0" brushRef="#br0" timeOffset="-16159.914">5473 5362 26302,'0'0'2281,"0"0"-1124,2 61-374,11 201-230,5 6 290,-1-63-52,-9 43-791,-8-244-19,0 0 1,-1-1 0,1 1-1,0-1 1,-1 1 0,0-1-1,0 1 1,0-1 0,0 1-1,-1-1 1,1 0 0,-1 1-1,0-1 1,0 0 0,0 0-1,0 0 1,-1-1 0,1 1-1,-1 0 1,0-1 0,1 0-1,-1 0 1,0 0 0,0 0 0,-1 0-1,1 0 1,-3 0 18,-70-1-2626,36-15-1318</inkml:trace>
  <inkml:trace contextRef="#ctx0" brushRef="#br0" timeOffset="-15878.989">5000 6017 27254,'0'0'1384,"0"0"-296,0 0-528,0 0-311,0 0 127,0 0 40,0 0-152,137 39-88,-79-34-96,-4-5-32,4 0-48,-4 0 0,8-22-120,21-34-344,-17 6-1033,-12-1-4200</inkml:trace>
  <inkml:trace contextRef="#ctx0" brushRef="#br0" timeOffset="-13420.242">8762 3668 28302,'0'0'963,"0"0"-68,0 0-348,0 0-225,0 0-68,0 0-126,-3 16-59,-6 63 66,29 129 314,38 374 254,-17-391-703,-25-160 0,-16-30 0,1-1 0,-1 1 0,1-1 0,-1 1 0,1-1 0,0 1 0,-1-1 0,1 0 0,-1 1 0,1-1 0,0 0 0,0 0 0,-1 0 0,1 1 0,0-1 0,-1 0 0,1 0 0,0 0 0,0 0 0,-1 0 0,1 0 0,0 0 0,0-1 0,-1 1 0,1 0 0,0 0 0,-1 0 0,1-1 0,0 1 0,-1 0 0,1-1 0,0 1 0,-1-1 0,1 1 0,-1-1 0,1 1 0,-1-1 0,1 1 0,-1-1 0,1 1 0,-1-1 0,0 0 0,1 1 0,-1-1 0,0 0 0,1 1 0,-1-1 0,0 0 0,0 1 0,0-1 0,0 0 0,1 0 0,18-41 0,-1-2 0,-2 0 0,-2 0 0,6-41 0,-15 66 0,4-14 0,52-215-109,4-90 109,-55 197-1298,-10 138-197,0 3-1484</inkml:trace>
  <inkml:trace contextRef="#ctx0" brushRef="#br0" timeOffset="-13039.608">9379 3528 27486,'0'0'1321,"0"0"-412,0 0-365,0 0-112,0 0-35,0 0-65,33 28-52,108 97-9,-66-31 11,-50-55-225,-1 1 0,-3 1 0,-1 1 0,-2 0 0,-2 2 0,-1 0 0,-3 0 0,-2 2 0,5 43-57,-11 152 0,-5-201-2,-3 0-1,-1 0 1,-2-1-1,-2 1 1,-1-2-1,-9 19 3,-33 84-1268,-48 88 1268,19-79-1910</inkml:trace>
  <inkml:trace contextRef="#ctx0" brushRef="#br0" timeOffset="-15279.773">7357 3785 23493,'0'0'5759,"0"0"-4220,0 0-1155,0 0-164,-10 57 25,-31 192 64,30-82-71,11-40-117,-1 83 197,11 17-318,-7-190 17,1 0 1,2-1 0,1 1-1,2-2 1,1 1 0,2-1-1,2 0 1,8 12-18,-21-43 0,1-1 0,0 1 0,0-1 0,0 0 0,0 0 0,1 0 0,-1 0 0,1 0 0,0 0 0,0-1 0,0 1 0,0-1 0,0 0 0,0 0 0,1 0 0,-1-1 0,1 1 0,-1-1 0,1 1 0,0-1 0,-1 0 0,1-1 0,0 1 0,0-1 0,0 1 0,0-1 0,1-1 0,-1 1 0,0-1 0,0 0 0,0 0 0,0 0 0,-1 0 0,1-1 0,0 1 0,-1-1 0,1 0 0,-1 0 0,1 0 0,-1-1 0,0 1 0,0-1 0,0 0 0,-1 0 0,1 0 0,-1 0 0,1 0 0,-1-1 0,0 1 0,0-1 0,0 1 0,-1-1 0,0 0 0,1-2 0,1 1 0,39-84-4,-5-2 1,-4-2-1,-3-1 1,-5-1-1,-4-1 1,1-33 3,0-47-332,-7 0 0,-9-159 332,-6 333-153,0 18-688,0 50-591,0-14-3271,0 10-12584</inkml:trace>
  <inkml:trace contextRef="#ctx0" brushRef="#br0" timeOffset="-15029.748">8343 4490 28798,'0'0'1168,"0"0"-463,0 0-289,0 0-72,0 0 16,0 0-112,-25 302-144,17-246-64,0 0-24,-5 5-16,1 1 0,0-6-144,7-17-312,5-17-849,0-16-3648</inkml:trace>
  <inkml:trace contextRef="#ctx0" brushRef="#br0" timeOffset="-13885.112">7842 3897 18396,'0'0'4094,"0"0"-2113,0 0-601,0 0-376,0 0 32,0 0-116,0-17-250,-1-54-150,-3 52-141,1 25 729,2 146-616,0 67 280,15 87-772,1-151 8,6-1-1,17 43-7,-38-196 0,3 11 0,-1 0 0,2 0 0,0-1 0,0 1 0,1-1 0,0 0 0,1 0 0,3 4 0,-6-14-8,-1 1 0,1 0 0,-1 0 0,1-1 1,0 1-1,0-1 0,0 0 0,0 0 0,0 0 0,0 0 0,0-1 0,0 1 0,0-1 0,0 0 1,0 1-1,0-2 0,0 1 0,0 0 0,0 0 0,1-1 0,-1 0 0,0 0 0,-1 0 0,1 0 1,0 0-1,0 0 0,0-1 0,-1 1 0,1-1 0,0 0 0,-1 0 0,0 0 0,1 0 1,-1 0-1,0-1 0,0 1 0,0-1 0,0 0 8,40-42-1182,-4-9-1305</inkml:trace>
  <inkml:trace contextRef="#ctx0" brushRef="#br0" timeOffset="-11780.308">3397 8142 24141,'0'0'2179,"0"0"-542,0 0-478,0 0-353,0 0-139,0 0-149,-5-11-186,-11-37-94,17 46-220,-1-1 0,1 1 0,0 0 0,-1 0 0,1 0 0,0 0-1,0 0 1,1 0 0,-1 0 0,0 0 0,1 0 0,-1 0-1,1 1 1,-1-1 0,1 0 0,0 1 0,0-1 0,0 1 0,0 0-1,0 0 1,0 0 0,0 0 0,0 0 0,2 0-18,5-5 66,31-15 29,1 2-1,0 2 1,2 1-1,0 3 1,0 1-1,39-5-94,-21 3 28,379-103-28,929-290 0,-57 15 0,-1031 296 0,305-93 0,-452 154 0,1 5 0,2 7 0,60 0 0,140 5 0,-235 6 0,-101 10 0,0 1 0,0 0 0,0-1 0,1 1 0,-2-1 0,1 0 0,0 1 0,0-1 0,0 0 0,-1 1 0,1-1 0,-1 0 0,1 0 0,-1 0 0,0 1 0,0-1 0,0 0 0,0 0 0,0 0 0,0 0 0,0 1 0,0-1 0,-1 0 0,1 0 0,-1 0 0,0 1 0,0-3 0,-1 2-66,0 0 1,1-1-1,-1 1 1,0 0-1,-1 0 0,1 0 1,0 0-1,-1 0 0,1 0 1,-1 1-1,1-1 1,-1 1-1,0 0 0,0 0 1,1 0-1,-1 0 1,0 0-1,0 1 0,0-1 1,0 1-1,0 0 66,-6-2-637,-12-4-3421</inkml:trace>
  <inkml:trace contextRef="#ctx0" brushRef="#br0" timeOffset="-11514.274">9822 6330 31079,'0'0'776,"0"0"-248,0 0-144,0 0-384,0 0 0,0 0 0,0 0 0,162-274 0,-146 229 0,1 23 0,-17 22 0,0 0-1232,-25 0-4457</inkml:trace>
  <inkml:trace contextRef="#ctx0" brushRef="#br0" timeOffset="-10160.243">14917 3741 23789,'0'0'3900,"0"0"-2320,0 0-841,0 0-264,0 0-135,0 0-67,-9-29-82,-33-95-89,31 85-88,-2 0-1,-2 1 0,-2 0 1,-1 2-1,-6-6-13,22 35-1,-2 0-1,1 1 1,-1 0-1,0 0 1,0 0 0,-1 0-1,1 0 1,-1 1-1,0 0 1,-1 0 0,0 0-1,1 1 1,-1 0 0,-1 0-1,1 0 1,-1 1-1,1 0 1,-1 0 0,0 1-1,0 0 1,-3-1 1,8 3-5,-1 0 1,1 0-1,-1 1 1,1-1-1,-1 0 1,1 1-1,-1 0 0,1 0 1,0-1-1,-1 1 1,1 1-1,0-1 1,0 0-1,-1 0 1,1 1-1,0 0 1,0-1-1,1 1 1,-1 0-1,0 0 0,1 0 1,-1 0-1,1 0 1,-1 0-1,1 0 1,0 0-1,0 1 1,0-1-1,0 0 1,1 1 4,-18 42-50,2 1 0,2 0 0,2 1 0,2 0 0,2 1 0,1 17 50,-5 87-296,6 138 296,6-275-11,0-7 4,-2 23-6,1-1 0,2 1 0,1-1 0,2 1 0,1-1 0,1 0 0,1-1 0,2 1 0,10 21 13,-17-46-2,0 0 1,0 0-1,0 0 1,1-1-1,0 1 1,0-1-1,0 0 0,0 0 1,1 0-1,-1 0 1,1-1-1,0 1 1,0-1-1,1 0 1,-1 0-1,1-1 0,-1 1 1,1-1-1,0 0 1,0 0-1,0-1 1,0 1-1,0-1 1,0 0-1,0 0 0,0-1 1,1 0-1,-1 0 1,0 0-1,2 0 2,-1-2-2,-1 1 1,0-1-1,0 0 0,-1 0 0,1 0 1,0-1-1,-1 0 0,1 0 0,-1 0 0,0 0 1,0 0-1,0-1 0,-1 0 0,1 0 1,-1 0-1,0 0 0,0-1 0,0 1 0,-1-1 1,1 0-1,-1 1 0,0-1 0,-1 0 1,1-2 1,3-2 0,30-76-7,-4-2 1,-4-1 0,-4 0 0,-3-2 0,3-61 6,17-206-166,-17-1 0,-18-234 166,-5 474-100,1-44 11,-10-312 43,4 397 319,4 355 230,0 189 325,47 352-828,1-551-28,-42-244-84,2 0-1,0-1 1,1 0-1,2 0 1,10 17 112,6 4-923,-1-22-939</inkml:trace>
  <inkml:trace contextRef="#ctx0" brushRef="#br0" timeOffset="-9890.063">15671 3109 28846,'0'0'1048,"0"0"-239,0 0-361,5 358-256,7-263-32,5 0-48,-1-11-72,1-12-40,3-16-40,-7-11-160,-9-28-112,0-17-64,-4-34-153,0-38-1551,0-18-10659</inkml:trace>
  <inkml:trace contextRef="#ctx0" brushRef="#br0" timeOffset="-9609.95">15858 2130 23669,'0'0'4505,"0"0"-4097,0 0-112,0 0-288,0 0-8,112 313-544,-71-279-1904</inkml:trace>
  <inkml:trace contextRef="#ctx0" brushRef="#br0" timeOffset="-9300.028">16450 2454 27262,'0'0'899,"0"0"-64,0 0-335,0 0-222,0 0-27,0 0-95,-18 19-95,2-3-52,5-6-7,1-1 1,1 2 0,0 0 0,0 0 0,1 0-1,0 1 1,1 0 0,0 1 0,1 0-1,1 0 1,-1 2-3,-7 25 46,1 1 1,2 0-1,2 1 0,2 0 1,1 1-1,3-1 0,2 27-46,1-61-2,1-1 0,0 0 0,1 0 0,-1 0-1,2 0 1,-1 0 0,1-1 0,0 1 0,0-1 0,0 0-1,1-1 1,0 1 0,0-1 0,1 1 0,0-2 0,0 1 0,0-1-1,0 0 1,0 0 0,1 0 0,0-1 0,0 0 0,0 0-1,0-1 1,0 0 0,7 1 2,63 35-53,-74-36 58,-1 0-1,1 1 1,-1 0-1,0-1 1,0 1 0,0 0-1,0 0 1,0 0 0,-1 1-1,1-1 1,-1 0 0,0 1-1,0-1 1,0 0 0,-1 1-1,1-1 1,-1 1 0,0-1-1,0 1 1,0 0 0,0-1-1,0 1 1,-2 2-5,2 9 56,-2-6-39,0 0-1,-1 0 1,0 0 0,-1-1 0,0 1 0,0-1 0,-1 1 0,0-2 0,0 1 0,-1 0 0,0-1 0,0 0 0,-1-1 0,0 1 0,0-1 0,-1 0 0,-3 2-17,-13 13 0,-38 40-2501,61-60-2364</inkml:trace>
  <inkml:trace contextRef="#ctx0" brushRef="#br0" timeOffset="-6250.013">19081 1733 5665,'0'0'18055,"0"0"-13766,0 0-3660,0 0-241,0 0-50,0 48 27,0 156-92,0-3-18,2-169-228,0-1 0,2 1 0,1-1 0,2 0 0,1-1 0,1 0 1,11 24-28,-19-51 0,-1-1 1,1 1 0,0-1-1,0 0 1,0 0 0,0 1 0,0-1-1,0 0 1,1 0 0,-1 0-1,1 0 1,-1 0 0,1 0 0,0-1-1,0 1 1,0 0 0,0-1 0,0 0-1,0 1 1,0-1 0,1 0-1,-1 0 1,0 0 0,1 0 0,-1-1-1,0 1 1,1-1 0,-1 1 0,1-1-1,-1 0 1,1 0 0,-1 0-1,2 0 1,21-14 41,-12-7-24,-2 0-1,0 0 1,-2-1 0,0 0-1,-1-4-17,26-94-83,-5-2 0,-6 0 1,-4-2-1,-7 0 0,-4-16 83,-4 94-37,0-96 512,-4 152-450,-1 78 157,3 0 0,5-1 0,3 1-1,7 16-181,28 51 68,7-66-37,-50-86-31,1-1 1,-1 1-1,1-1 1,0 0-1,0 0 0,0 0 1,0 0-1,0-1 0,0 1 1,0-1-1,1 0 1,-1 0-1,0 0 0,1 0 1,-1-1-1,1 1 1,-1-1-1,1 0 0,-1 0 1,1 0-1,1-1 0,-3 1-4,0 0 0,0 0-1,0-1 1,0 1 0,0-1-1,0 0 1,0 0 0,-1 0 0,1 0-1,0 0 1,0 0 0,-1 0 0,1 0-1,0-1 1,-1 1 0,1 0-1,-1-1 1,0 0 0,0 1 0,1-1-1,-1 0 1,0 0 0,0 1 0,-1-1-1,1 0 1,0 0 0,-1 0-1,1-2 5,6-9-47,63-137-1362,-44 77-653</inkml:trace>
  <inkml:trace contextRef="#ctx0" brushRef="#br0" timeOffset="-6050.175">20038 1806 26558,'0'0'1432,"0"0"-232,0 0-616,0 0-248,0 0 1,0 0-105,0 0-136,12 279-80,-12-251-16,0 6-224,0-12-425,0-11-1343</inkml:trace>
  <inkml:trace contextRef="#ctx0" brushRef="#br0" timeOffset="-5650.718">20526 1068 26958,'0'0'1517,"0"0"-444,0 0-385,0 0-375,0 0-45,0 0 38,0 55-48,4 186-60,13-101-65,-9-103-96,0 10 20,2-1 0,3 0 0,1-1 0,16 33-56,-29-75 1,0-1 0,0 1 0,0-1 0,0 1 0,0-1 0,1 1 0,-1-1 0,1 0 0,0 0 0,-1 0 0,1 0 0,0 0 0,0 0 0,1 0 0,-1-1 0,0 1 0,0-1 0,1 1 0,-1-1 0,1 0 0,-1 0 0,1 0 1,0 0-1,-1-1 0,1 1 0,0-1 0,-1 1 0,1-1 0,0 0 0,2 0-2,17-14 56,24-115 27,-43 119-82,24-102-210,-5-1-1,-5-1 1,-5-1-1,-3-105 210,-9 214-614,0 6-1059,0 0-2112</inkml:trace>
  <inkml:trace contextRef="#ctx0" brushRef="#br0" timeOffset="-5348.751">21181 665 17236,'0'0'9886,"0"0"-7259,0 0-1924,0 0-324,0 0-121,0 0 42,0 0-58,23 45-61,78 145-42,-27-90 16,-51-76-119,-1 0 1,-1 1 0,-1 1-1,-2 1 1,0 1 0,-2 1-1,-1 0 1,-2 0 0,-1 2-1,2 8-36,-8-6 1,-1 1 0,-2 0 0,-1 0-1,-2 0 1,-1 9-1,-1-13-34,0-1 0,-2 0 0,-1-1 0,-1 1-1,-2-1 1,-1 0 0,-1-1 0,-11 22 34,-61 119-1446,-30 34 1446,14-46-2135</inkml:trace>
  <inkml:trace contextRef="#ctx0" brushRef="#br0" timeOffset="-8129.846">18608 1694 26166,'0'0'1475,"0"0"-220,0 0-379,0 0-326,0 0-153,0 0-107,-18 18-106,-58 67-45,72-77-126,0 0-1,1-1 1,0 1 0,0 1-1,1-1 1,0 0 0,0 0-1,1 1 1,0-1 0,0 5-13,-10 223 595,10 14-595,1-152 64,0-61-54,1 0 0,2 0 1,2-1-1,9 36-10,-7-41-33,3 0 1,0 0-1,2-2 1,1 1-1,9 13 33,-9-23-552,1 0 0,1 0 0,1-2 1,1 0-1,1-1 0,14 11 552,23 6-9001</inkml:trace>
  <inkml:trace contextRef="#ctx0" brushRef="#br0" timeOffset="-7269.702">18285 3025 18940,'0'0'6672,"0"0"-4701,0 0-1101,0 0-277,0 0-67,0 0-80,-20-22-82,-66-63-90,50 63-89,-18 30-25,42 2-155,0 1 0,1 0 0,0 1 0,1 1 0,1-1 0,0 1 0,-6 14-5,-20 31 31,3 2 0,2 2 0,4 1 0,2 0 0,-13 57-31,26-66 21,3 1 1,3 1 0,1-1-1,4 35-21,-1-82 1,1-1 0,-1 1 1,1-1-1,1 1 0,-1-1 0,1 1 0,1-1 0,-1 1 0,1-1 0,1 0 0,-1 1 0,1-1 0,0-1 0,1 1 0,0 0 0,0-1 0,0 0 0,1 0 0,0 0 0,0 0 1,0-1-1,1 0 0,0 0 0,1 1-1,2-2-6,1 1 1,-1-2-1,0 1 1,1-1 0,0-1-1,0 1 1,0-2-1,0 1 1,0-2 0,0 1-1,0-1 1,0-1-1,0 0 1,0 0-1,0-1 1,3-1 5,0-2-58,0-1-1,-1-1 1,1 0 0,-1 0 0,-1-2-1,1 1 1,-1-1 0,-1-1 0,0 0-1,0-1 1,-1 1 0,0-2 0,-1 1-1,0-1 1,-1-1 0,0 0 58,-6 12-12,43-72-1176,-16 10-1322</inkml:trace>
  <inkml:trace contextRef="#ctx0" brushRef="#br0" timeOffset="-6960.264">18062 3556 23965,'0'0'2249,"0"0"-1367,0 0-333,0 0-120,0 0-24,0 0-53,0 0-143,33-10-91,107-34-15,-73 10 149,-51 27 43,-15 7-191,-1 4 17,-5 432 489,15-388-2140,5-44-1065</inkml:trace>
  <inkml:trace contextRef="#ctx0" brushRef="#br0" timeOffset="-8990.212">16782 2695 24797,'0'0'1729,"0"0"-1041,0 0 240,0 0-400,0 0-16,0 0-208,219-168-208,-161 101-88,-4 6-8,-8-1-192,-9-5-224,-16 22-384,-5 6-2153</inkml:trace>
  <inkml:trace contextRef="#ctx0" brushRef="#br0" timeOffset="-8729.644">17109 1850 25822,'0'0'1512,"0"0"-328,0 0-464,-33 353-216,33-225 72,0 1-143,0-6-153,0-6-80,0-10-72,20-12-40,1-22-24,0-23-32,8-17-32,4-27 0,8-6-24,34-50-168,-9-34-640,-4-11-3505</inkml:trace>
  <inkml:trace contextRef="#ctx0" brushRef="#br0" timeOffset="-3739.799">13973 7292 23077,'0'0'2958,"0"0"-1204,0 0-637,0 0-326,0 0-139,0 0-148,-5-11-182,-14-32-141,14-10 8,7 46-183,0-1-1,0 1 1,1-1-1,0 1 1,0 0-1,1 0 1,0 0 0,0 1-1,0-1 1,1 1-1,0 0 1,0 0-1,1 1 1,0 0-1,0 0 1,0 0-1,0 0 1,1 1-1,0 0 1,2 0-6,2-5 1,232-146 62,-16 28-2,4 11 0,58-12-61,-105 46 6,282-131 15,355-183 96,154-75 661,-458 198-775,38 5-3,-350 173 0,162-50 0,-135 91 0,-129 34 0,71-14 0,-91 29 0,-82 5-59,0 1 0,0 0-1,0 0 1,0 0 0,0 0 0,-1 0 0,1 0 0,0 0-1,-1 0 1,1 0 0,-1 0 0,1 1 0,-1-1 0,0 0-1,1 0 1,-1 0 0,0 1 0,0-1 0,0 0 0,0 0-1,0 1 1,0-1 0,0 0 0,0 0 0,0 0 0,-1 1-1,1-1 1,0 0 0,-1 0 0,1 0 0,-2 1 59,2 0-308,-10 27-4343</inkml:trace>
  <inkml:trace contextRef="#ctx0" brushRef="#br0" timeOffset="-2617.899">14313 6738 6481,'0'0'13829,"0"0"-8866,0 0-3514,0 0-669,0 0-128,0 0-51,-1-18-14,-2-54-107,3 71-459,-1-1 0,1 1-1,-1 0 1,1 0 0,0 0 0,-1-1-1,1 1 1,0 0 0,0 0-1,0-1 1,0 1 0,0 0-1,0 0 1,0-1 0,0 1-1,1 0 1,-1 0 0,0-1-1,1 1 1,-1 0 0,1 0 0,-1 0-1,1 0 1,0 0 0,0 0-1,-1 0 1,1 0 0,0 0-1,0 0 1,0 0 0,0 0-1,0 0 1,0 1 0,0-1 0,0 0-1,0 1 1,0-1 0,1 1-1,-1-1 1,0 1 0,0 0-1,0-1 1,1 1 0,0 0-21,8-2 98,186-49 826,-61 3-690,-2-5 0,0-7-234,16-7 117,203-79 143,99-15-260,85-15 68,-3-36-50,71-67-8,87-18 5,-177 108-4,-230 79 34,15-21-45,161-112-3,-193 98-2,119-40 5,-232 117-21,-153 67-11,0 1 1,0-1 0,0 0-1,0 0 1,0 1 0,0-1-1,0 0 1,-1 0 0,1 0-1,0 0 1,0 0 0,-1-1-1,1 1 1,-1 0 0,1 0-1,-1 0 1,1 0 0,-1-1-1,0 1 1,1 0 0,-1 0-1,0-1 1,0 1 0,0 0-1,0 0 1,0-1 0,0 1-1,-1-1 32,1-1-243,0-13-1208</inkml:trace>
  <inkml:trace contextRef="#ctx0" brushRef="#br0" timeOffset="3990.181">3600 12957 28654,'0'0'931,"0"0"-255,0 0-257,0 0-198,-8-53-47,-28-169-37,15 123-85,17 85-48,4 10-3,0 0 0,-1 0 0,1 0 0,-1 0 0,0 0 0,0 0 0,0 0-1,-1 0 1,1 0 0,-1 1 0,0-1 0,0 0 0,0 1 0,-1-1 0,1 1 0,-1 0 0,0 0 0,1 0 0,-2 0-1,1 1 1,0-1 0,0 1 0,-1 0 0,0 0 0,1 0 0,-1 0 0,0 0 0,0 1 0,-3-1-1,4 1-1,0 1-1,1 0 1,-1 0 0,0 0 0,1 1 0,-1-1 0,1 0-1,-1 1 1,1 0 0,-1 0 0,1-1 0,-1 1 0,1 1-1,0-1 1,-1 0 0,1 1 0,0-1 0,0 1 0,0-1-1,0 1 1,0 0 0,0 0 0,-1 2 1,-9 19-1,0 0 1,1 0-1,2 1 0,0 1 1,1-1-1,2 1 0,1 1 1,0 2 0,-3 15 4,1 0 0,3 0 0,1 1 0,2-1 0,3 14-4,-2-54 3,0-1 0,0 1 0,1-1 0,-1 1 0,1-1 0,-1 1 0,1 0 1,0-1-1,0 0 0,0 1 0,0-1 0,0 0 0,0 1 0,1-1 0,-1 0 0,1 0 1,0 0-1,0 0 0,-1 0 0,1-1 0,0 1 0,0 0 0,1-1 0,-1 0 0,0 1 1,0-1-1,1 0 0,-1 0 0,1 0 0,-1-1 0,1 1 0,-1-1 0,1 1 0,-1-1 1,1 0-1,2 0-3,1 1 11,55-7 83,-47-5-89,-1 0 0,-1 0 0,1-1 0,-2-1 0,0 0 0,-1-1 1,0 0-1,-1 0 0,0-1 0,4-13-5,100-204-168,-88 192 128,-25 40 39,0-1 0,0 1 0,1 0 0,-1 0 0,0 0 0,0-1 0,1 1 0,-1 0 0,0 0 1,1 0-1,-1 0 0,0 0 0,1-1 0,-1 1 0,0 0 0,1 0 0,-1 0 0,0 0 0,1 0 0,-1 0 1,0 0-1,1 0 0,-1 0 0,0 0 0,1 0 0,-1 0 0,0 1 0,1-1 0,-1 0 0,0 0 0,1 0 1,-1 0-1,0 0 0,0 1 0,1-1 0,-1 0 0,0 0 0,0 1 0,1-1 0,-1 0 0,0 0 0,0 1 0,0-1 1,1 0-1,-1 0 0,0 1 0,0-1 0,0 0 0,0 1 0,0-1 0,0 0 0,0 1 0,1-1 0,-1 0 1,0 1-1,0-1 0,0 1 1,20 158 54,-19-144-38,2 10 8,0 0 1,1-1-1,2 1 1,0-1-1,2-1 1,7 16-25,-14-37-2,0 0-1,0 0 1,0 0 0,0 0-1,1 0 1,-1 0-1,0-1 1,1 1 0,0-1-1,-1 1 1,1-1-1,0 0 1,0 1 0,0-1-1,0 0 1,0 0 0,0 0-1,0-1 1,0 1-1,0 0 1,0-1 0,0 1-1,1-1 1,-1 0 0,0 0-1,0 0 1,0 0-1,1 0 1,-1 0 0,0-1-1,0 1 1,0-1-1,1 1 1,-1-1 0,0 0-1,0 0 1,0 0 0,0 0-1,0 0 1,-1 0-1,1-1 1,0 1 2,12-18-781,0 0 0,-2 0-1,0-2 1,-1 1 0,5-17 781,19-46-11491</inkml:trace>
  <inkml:trace contextRef="#ctx0" brushRef="#br0" timeOffset="8810.132">7954 11592 23765,'0'0'4929,"0"0"-4097,0 0-160,0 0-15,0 0-377,0 0-80,0 0-96,-33 213-80,33-202-24,0-11 0,0 5-104,0-5-192,0 0-264,0-16-1049,0-29-2352</inkml:trace>
  <inkml:trace contextRef="#ctx0" brushRef="#br0" timeOffset="8971.853">8004 10435 22269,'0'0'4809,"0"0"-3449,0 0-640,0 0 8,0 0-400,0 0-136,0 0-119,33 156-73,-25-89-145,0-11-575,1-11-1880</inkml:trace>
  <inkml:trace contextRef="#ctx0" brushRef="#br0" timeOffset="9280.009">8277 11329 15571,'0'0'10195,"0"0"-7479,0 0-1964,0 0-149,0 0-222,0 0-87,-4 45-113,-13 140-98,13-91-31,4-77-46,0-29-113,4-15-167,1 1 1,2-1-1,0 1 1,2 0 0,1 0-1,0 1 1,2 1 0,1 0-1,1 0 1,4-2 273,9-22-1139,15-28-5399,0 7-10553</inkml:trace>
  <inkml:trace contextRef="#ctx0" brushRef="#br0" timeOffset="10029.934">8579 11106 1152,'1'0'1485,"0"-1"-1136,1 1 0,0 0 1,-1 0-1,1 0 0,-1 0 1,1 0-1,0 0 0,-1 0 1,1 1-1,-1-1 0,1 0 1,0 1-1,-1 0 0,0-1 1,1 1-1,-1 0 0,1 0 1,-1-1-1,0 1 0,1 0 0,-1 0 1,0 1-1,0-1 0,0 0 1,0 0-1,0 0 0,0 1 1,0-1-1,0 1 0,-1-1 1,1 1-1,0 0-349,4 22 2224,-1 0 1,-1 0-1,-1 0 0,-1 1 0,-2 19-2224,1-27 555,0 173 2984,0-188-3537,-1-1-1,1 1 1,0 0 0,0 0-1,-1 0 1,1 0-1,0 0 1,1 0-1,-1 0 1,0 0 0,0 0-1,1-1 1,-1 1-1,1 0 1,0 0 0,-1 0-1,1-1 1,0 1-1,0 0 1,0-1 0,0 1-1,1-1 1,-1 1-1,0-1 1,1 1-1,-1-1 1,1 0 0,-1 0-1,1 0 1,-1 0-1,1 0 1,0 0 0,0 0-1,-1 0 1,1-1-1,0 1 1,1 0-2,84-1-1055,-83-1 1014,1 1 0,-1-1-1,1 0 1,-1 0 0,0 0 0,1-1 0,-1 0-1,0 1 1,0-1 0,0-1 0,0 1 0,-1-1-1,1 1 1,0-1 0,-1 0 0,0 0 0,0-1-1,0 1 1,0-1 0,0 0 41,47-82-1169,-49 82 1103,17-36-1117,-2 0 0,-1-2 1,-3 0-1,-1-1 0,-3 0 0,-1 0 0,-2-1 1,-2 1-1,-2-10 1183,-1 16 2527,1 36-2342,-1 0 0,0 1-1,0-1 1,0 0 0,0 0 0,0 0 0,0 1-1,0-1 1,0 0 0,-1 0 0,1 1-1,0-1 1,0 0 0,-1 0 0,1 1-1,0-1 1,-1 0 0,1 1 0,0-1-1,-1 1 1,1-1 0,-1 0 0,1 1 0,-1-1-1,0 1 1,1-1 0,-1 1 0,0 0-1,1-1 1,-1 1 0,0-1 0,1 1-1,-1 0 1,0 0 0,1-1 0,-1 1-1,0 0 1,0 0 0,0 0-185,-19 4 1489,-2 17-572,6 10-602,2 0 1,1 2 0,2-1 0,1 2 0,1 1-316,-7 19 138,4 1 0,1-1 0,3 2 0,0 46-138,8 76 181,1-177-178,-1 1 0,1-1 0,0 1 0,0-1 0,0 0 0,0 1 0,0-1-1,1 0 1,-1 0 0,0 0 0,0 0 0,1 0 0,-1 0 0,1 0 0,-1 0 0,1-1 0,-1 1 0,1 0 0,-1-1 0,1 1 0,0-1-1,-1 0 1,1 0 0,0 1 0,-1-1 0,1 0 0,0 0 0,-1-1 0,1 1 0,-1 0 0,1 0 0,0-1 0,-1 1 0,1-1-1,-1 0 1,1 1 0,-1-1 0,1 0 0,-1 0 0,1 0 0,-1 0-3,47-67-217,-41 55 133,22-38-638,-2-1 0,-3-1 0,-1-1 0,-3-1 0,-3-1 0,6-36 722,-18 28 2310,-5 63-1455,0 5-354,0 369 1234,6-304-1529,2-1-1,4-1 1,16 52-206,4 27 162,-8 10-63,-7 0-1,-7 2 1,-6 49-99,-4-175 15,-1 1 0,-2-1 1,-1 1-1,-7 27-15,8-50 5,0 1 1,0-1 0,-1 0 0,0 0-1,-1-1 1,0 1 0,-1-1-1,0 0 1,0 0 0,-1-1 0,0 0-1,0 0 1,-1-1 0,0 0-1,0 0 1,-4 2-6,3-5 8,-1 0 0,1 0-1,-1 0 1,0-1 0,0-1 0,0 0 0,0 0-1,0-1 1,0 0 0,-1-1 0,1 0-1,-3-1-6,10 1-1,0-1 1,-1 1 0,1 0 0,0-1 0,0 0 0,0 0 0,0 0 0,0 0 0,0 0 0,1-1 0,-1 1 0,0-1 0,1 0 0,-1 0 0,1 0 0,-1 0-1,1 0 1,0 0 0,0-1 0,0 1 0,0-1 0,0 0 0,1 1 0,-1-1 0,0-1-1,-25-85-1,16-111-160,19 78-43,2 83 100,1 0 1,3 1-1,1 0 0,1 1 1,3 1-1,7-10 104,73-115-1346,100-123 1346,-165 238-155,91-129-1335,-21 25-2339</inkml:trace>
  <inkml:trace contextRef="#ctx0" brushRef="#br0" timeOffset="6200.396">6276 12006 11899,'0'0'13189,"0"0"-9751,0 0-2731,0 0-322,0 0-226,0 0-38,-23-19-25,-70-57-56,84 68-39,-35-18 94,35 26-67,6 1-19,1-1 0,-1 1-1,1 0 1,-1 0-1,1 0 1,-1 0 0,1 0-1,-1 1 1,1-1-1,0 1 1,0-1 0,0 1-1,0 0 1,0 0-1,0 0 1,0 0 0,1 0-1,-1 0 1,1 1-1,-1-1 1,1 0 0,0 1-1,0-1 1,0 1-1,0 0 1,0-1-1,1 1 1,-1 2-9,0-2 11,-10 38 112,1 1-1,3-1 0,1 1 1,2 1-1,2-1 0,4 43-122,-2-56 47,0-27-38,1 0 1,-1 0 0,1 0-1,0 0 1,0 0 0,0 0 0,0 0-1,0-1 1,0 1 0,0 0-1,1 0 1,-1-1 0,0 1-1,1-1 1,0 1 0,-1-1 0,1 0-1,0 0 1,0 0 0,-1 0-1,1 0 1,0 0 0,0 0-1,0 0 1,0-1 0,0 1 0,0-1-1,1 1 1,-1-1 0,0 0-1,0 0 1,0 0 0,0 0-1,0 0 1,0-1 0,0 1 0,1-1-1,-1 1 1,0-1 0,0 0-1,0 0 1,-1 1 0,1-1-1,2-2-9,2-1 12,1-1 0,-1 0 0,0-1-1,-1 1 1,1-1 0,-1 0 0,0-1-1,-1 1 1,1-1 0,-1 0 0,2-5-12,119-259-32,-85 177-3,-15 49 32,-16 48-23,7 62 62,-5 11 80,-8-43-51,1-1-1,2 1 1,2-1-1,0-1 1,9 20-65,-16-50-9,-1-1 1,0 1-1,1 0 1,-1 0-1,1-1 0,-1 1 1,1 0-1,-1-1 1,1 1-1,-1 0 1,1-1-1,0 1 1,-1-1-1,1 1 1,0-1-1,0 0 1,-1 1-1,1-1 1,0 1-1,0-1 1,-1 0-1,1 0 1,0 0-1,0 1 1,0-1-1,0 0 1,-1 0-1,1 0 1,0 0-1,0 0 1,0 0-1,0-1 1,-1 1-1,1 0 9,6 0-145,14-12-335,59-111-2430,-45 57-858</inkml:trace>
  <inkml:trace contextRef="#ctx0" brushRef="#br0" timeOffset="6498.694">6769 11676 11482,'0'0'11698,"0"0"-7115,0 0-3352,0 0-497,0 0-261,0 0-93,-10 6-66,-1-1-246,7-4-51,0 1 0,0 0 1,0 0-1,0 0 0,1 1 1,-1-1-1,1 1 0,-1 0 1,1 0-1,0 0 0,0 1 1,0-1-1,1 1 0,-1-1 1,0 3-18,-8 12 37,4-8-12,1 0 1,0 0 0,1 1 0,0 0-1,0 0 1,1 0 0,1 1 0,0-1-1,0 1 1,1 0 0,0 5-26,2 2-3,0-3-7,0 0 0,0 0 0,2 0 0,0 0 0,1-1 0,2 9 10,8 12-39,-7-22-15,-1 1 1,0-1 0,-1 1 0,-1 0-1,0 0 1,-1 1 0,-1 3 53,-1 28-1596,0-34-1022</inkml:trace>
  <inkml:trace contextRef="#ctx0" brushRef="#br0" timeOffset="7450.394">6695 11771 14859,'0'0'3114,"0"0"3437,0 0-3596,0 0-1821,0 0-385,0 0-298,-6 0-126,-16 0-23,16 0-106,6 11-28,0 520 1159,0-530-1307,0-1 9,10-13 114,44-160-128,64-125-734,-116 292 700,5-12-41,0 1 0,1-1 0,1 1 0,1 1 0,0 0 0,1 0 0,12-13 60,-22 28 0,0 0-1,-1 0 1,1 0 0,0 0-1,0 0 1,0 1 0,0-1-1,0 0 1,0 0 0,0 1-1,1-1 1,-1 1 0,0-1-1,0 1 1,0 0 0,1-1-1,-1 1 1,0 0 0,0 0-1,1 0 1,-1 0 0,0 0-1,0 0 1,1 0 0,-1 0 0,0 0-1,0 1 1,1-1 0,-1 0-1,0 1 1,0-1 0,0 1-1,0-1 1,0 1 0,1 0-1,-1 0 1,0-1 0,-1 1-1,1 0 1,0 0 0,0 0 0,3 8 18,-1 0 0,0 0 0,0 0 0,-1 0 1,0 0-1,-1 1 0,0-1 0,0 1 1,-1-1-1,0 3-18,1 19 71,3 270 599,9-311-879,27-83-835,2-14-511,-13 28-2900,0-5-10050</inkml:trace>
  <inkml:trace contextRef="#ctx0" brushRef="#br0" timeOffset="7664.733">7291 11508 10802,'0'0'9284,"0"0"-3218,0 0-3935,0 0-1078,0 0-301,0 49-200,0 154-147,0-64 3,4-56-258,-4-133-5037,0 1-6578</inkml:trace>
  <inkml:trace contextRef="#ctx0" brushRef="#br0" timeOffset="7861.186">7366 11094 15771,'0'0'10811,"0"0"-9107,0 0-1152,0 0-40,0 0-328,0 0-184,0 0-80,16 252-1248</inkml:trace>
  <inkml:trace contextRef="#ctx0" brushRef="#br0" timeOffset="8550.526">7420 11631 12283,'0'0'1871,"0"0"-1116,0 0 1032,0 0 5047,0 0-4025,0 0-1557,-18 17-334,-51 50-211,52-50-79,17-17-92,0 0-84,0-3-132,1-3-296,1 0 0,-1 0 0,1-1 0,0 1 0,1 1 0,0-1 0,0 0-1,0 1 1,0-1 0,1 1 0,0 0 0,3-3-24,4-7 20,17-26-10,97-123 16,-124 163-26,1-2-1,0-1 0,1 1 0,0 0 0,-1 0 0,1 0 0,0 0 0,1 1 0,-1-1 0,0 1 0,1 0 0,-1 0 0,1 0 0,0 0 0,-1 1 0,1-1 0,0 1 0,0 0 0,0 0 0,0 0 1,0 1-1,0 0 0,0-1 0,0 1 0,0 1 0,1-1 1,-3 2 0,0-1 0,0 1 0,0 0 0,-1 0 0,1-1 0,-1 1 0,1 1 0,-1-1 0,0 0 0,1 0 0,-1 0 0,0 1 0,-1-1 0,1 0 0,0 1 0,-1-1 0,1 1 0,-1 0 0,1 1 0,7 36 41,-3 1 0,-1 0 0,-2 0 1,-3 36-42,1-30 36,0 166 185,0-212-257,0-12-672,5-25-1051,6-17-2522</inkml:trace>
  <inkml:trace contextRef="#ctx0" brushRef="#br0" timeOffset="4579.771">4980 11984 10162,'0'0'14234,"0"0"-9941,0 0-3488,0 0-274,0 0-156,0 0-115,-23 4-107,-68 21-95,87-23-58,0 0 0,0 0 1,1 1-1,-1-1 1,1 1-1,0 0 1,0 0-1,0 0 1,0 0-1,0 0 0,1 0 1,-1 1-1,1 0 1,0-1-1,0 1 1,0 0-1,1 0 1,-2 4-1,-3 6 1,1-4 0,1 1 1,-1 0-1,2 0 1,-1 0-1,2 0 1,0 0-1,0 1 1,1-1-1,0 6-1,0 6 2,0-14-8,1-1 0,-1 1 0,2-1 0,-1 1 0,1-1 0,0 0 0,1 1 0,-1-1 0,2 0 0,-1 0 0,1 0 0,1 0 0,-1-1 0,1 1 0,1-1 0,1 3 6,-3-6-8,16 17-41,-1 1 0,-2 0 0,0 2 0,-1 0 0,-2 0 0,0 1 0,2 11 49,11 96-1112,-26-131 1061,-1 0 1,1 0-1,0 0 1,0-1-1,0 1 1,0 0-1,0 0 1,0 0 0,1 0-1,-1-1 1,0 1-1,0 0 1,1 0-1,-1 0 1,0-1 0,1 1-1,-1 0 1,0 0-1,1-1 1,0 1-1,-1 0 1,1-1-1,-1 1 1,1 0 0,0-1-1,-1 1 1,1-1-1,0 1 1,-1-1-1,1 0 1,0 1-1,0-1 1,0 0 0,-1 1-1,1-1 1,0 0-1,0 0 1,0 0-1,0 0 1,0 0 50,7-2-1240,-3-12-1569</inkml:trace>
  <inkml:trace contextRef="#ctx0" brushRef="#br0" timeOffset="4909.73">5348 12095 10402,'0'0'5500,"0"0"3394,0 0-5972,0 0-2105,0 0-303,0 0-247,0 12 7,-18 124 557,-70 118-24,47-149-751,23 0-1255,18-101-672</inkml:trace>
  <inkml:trace contextRef="#ctx0" brushRef="#br0" timeOffset="5210.165">5394 11995 20788,'0'0'1994,"0"0"1863,0 0-2186,0 47-800,1 162-167,14 69 375,52 999 140,-63-1134-1347,5-271-1527,-2 30-907</inkml:trace>
  <inkml:trace contextRef="#ctx0" brushRef="#br0" timeOffset="5644.541">5485 11972 17972,'0'0'2084,"0"0"4060,0 0-3719,0 0-1648,0 0-291,0 0-254,-1 4-48,1-2-175,0-1-1,0 1 1,0-1 0,0 1 0,0-1-1,1 1 1,-1-1 0,1 1 0,-1-1-1,1 1 1,0-1 0,-1 1 0,1-1-1,0 0 1,0 0 0,0 1 0,0-1 0,0 0-1,0 0 1,0 0 0,1 0 0,-1 0-1,0 0 1,1 0 0,-1-1 0,0 1-1,1 0 1,-1-1 0,1 1 0,-1-1-1,1 1 1,-1-1 0,1 0 0,-1 0 0,2 0-9,20 11 25,-15-7-17,-1 0 1,0 1 0,0 0-1,-1 0 1,1 1 0,-1 0-1,0 0 1,-1 0-1,1 1 1,-1 0 0,-1 0-1,1 0 1,-1 0-1,-1 1 1,1 0 0,-1 0-1,0 0 1,-1 0-1,0 0 1,0 0 0,-1 1-1,0-1-8,0 104 374,-3-102-368,0-1 1,0 0-1,-1 0 0,0 0 1,0 0-1,-1 0 1,0 0-1,-1-1 1,0 0-1,0 0 0,0 0 1,-1-1-1,-1 0 1,1 0-1,-1 0 1,0-1-1,-1 0 1,-1 1-7,-56 64-434,51-51-41,12-17-441,3-3-4087,6 0-13307</inkml:trace>
  <inkml:trace contextRef="#ctx0" brushRef="#br0" timeOffset="2840.087">1997 12783 16684,'0'0'8168,"0"0"-4869,0 0-2290,0 0-305,0 0-123,0 0-174,0 15-128,0 223 429,0 234-791,10-487-1376,9-29-448</inkml:trace>
  <inkml:trace contextRef="#ctx0" brushRef="#br0" timeOffset="3020.326">2171 12073 24333,'0'0'3569,"0"0"-3273,0 0 112,0 0-120,0 0-176,0 0-112,0 0-56,95 241-2080</inkml:trace>
  <inkml:trace contextRef="#ctx0" brushRef="#br0" timeOffset="3450.141">2635 12493 26022,'0'0'2199,"0"0"-1172,0 0-285,0 0-217,0 0-125,0 0-120,-7 0-144,1-1-117,-44 11 43,39 1-58,0 0-1,1 1 1,0 0 0,1 1-1,1 0 1,-7 12-4,12-20 2,-5 8-2,1 0 0,1 1 0,0 0 0,1 0 0,0 0 0,1 0 0,1 1 0,0-1 0,1 1 0,1 0 0,0 0 0,1 0 0,0 0 0,2 3 0,0-9-6,2 0 0,-1-1-1,1 1 1,0-1 0,1 0 0,0 0 0,0-1-1,0 0 1,1 0 0,1 0 0,-1 0 0,1-1-1,0 0 1,0-1 0,1 1 0,-1-1 0,1-1-1,0 0 1,1 0 0,-1 0 0,1-1-1,-1 0 1,1-1 6,56 31-44,-62-30 45,1 0 0,-1 0 0,0 0 0,0 0-1,0 0 1,0 1 0,-1-1 0,0 1 0,1 0-1,-1 0 1,0 0 0,-1 0 0,1 0 0,-1 0-1,0 0 1,0 0 0,0 1 0,0-1 0,-1 0-1,0 1 1,0-1 0,0 0 0,0 1 0,-1-1-1,0 2 0,-1 1 3,0-1-1,0 1 0,-1-1 1,0 1-1,-1-1 1,1 0-1,-1-1 0,0 1 1,-1 0-1,1-1 0,-1 0 1,0 0-1,0-1 0,-1 1 1,1-1-1,-5 2-2,-12 14-22,17-16-96,1 0 0,1 0 0,-1 1 0,0-1-1,1 1 1,0 0 0,0 0 0,1 0 0,-1 1 0,1-1-1,0 1 1,1-1 0,-1 3 118,1 5-1951</inkml:trace>
  <inkml:trace contextRef="#ctx0" brushRef="#br0" timeOffset="11181.901">9582 11279 16828,'0'0'11698,"0"0"-10778,0 0-344,0 0-103,0 0-193,0 0 16,0 0-152,211-22-96,-140-12-32,-5 6-16,21-17-88,-21 17-384,-20-5-1169</inkml:trace>
  <inkml:trace contextRef="#ctx0" brushRef="#br0" timeOffset="11990.144">10932 10502 20524,'0'0'6699,"0"0"-4654,0 0-1191,0 0-316,0 0-193,0 0-90,-20-3-131,-69-4-89,87 7-35,-1 1 0,0-1 1,0 0-1,1 1 0,-1 0 0,0-1 1,1 1-1,-1 0 0,1 1 1,-1-1-1,1 0 0,0 1 0,-1-1 1,1 1-1,0 0 0,0-1 0,0 1 1,0 0-1,-1 2 0,-120 177 20,107-156-18,1 0 0,1 1-1,1 0 1,2 1 0,0 1-1,2 0 1,1 0 0,1 1 0,2 0-1,-2 16-1,7-31 1,-1-9-3,0 1 0,0 0 0,1-1 0,0 1 1,0 0-1,0-1 0,1 1 0,0 0 0,0-1 0,0 1 1,1-1-1,0 1 0,0-1 0,0 0 0,1 0 0,0 0 0,0 0 1,0 0-1,3 2 2,3 1-14,2-1 1,-1 0-1,1 0 1,0-1-1,0-1 1,1 0-1,-1 0 1,1-1-1,0-1 1,1 0-1,-1-1 1,6 1 13,65 18-50,-81-20 50,0 1 1,0-1 0,0 1 0,0-1-1,0 1 1,0 0 0,-1 0-1,1-1 1,0 1 0,-1 0 0,0 1-1,1-1 1,-1 0 0,0 0-1,0 1 1,0-1 0,-1 0-1,1 1 1,0-1 0,-1 1 0,0-1-1,1 1 1,-1-1 0,0 1-1,0-1 1,-1 1 0,1-1 0,0 1-1,-1-1 1,0 1 0,0 1-1,1-3 0,-1 3 2,-1 1-1,1 0 1,-1-1-1,0 1 1,0-1-1,-1 0 1,0 0-1,1 0 1,-1 0-1,0 0 1,-1-1-1,1 1 1,-1-1-1,-2 2-1,-3 5 3,-42 39-353,56-66-860,30-34-904,10-19-1980</inkml:trace>
  <inkml:trace contextRef="#ctx0" brushRef="#br0" timeOffset="12379.777">11247 10541 23037,'0'0'3150,"0"0"-1482,0 0-553,0 0-327,0 0-190,-3 51-162,-12 165-169,8-54-35,8-57-127,-1-104-105,1-1 1,-1 1-1,0-1 1,1 1-1,-1-1 0,0 1 1,1 0-1,-1-1 1,1 0-1,-1 1 1,1-1-1,-1 1 0,1-1 1,-1 1-1,1-1 1,0 0-1,-1 1 0,1-1 1,-1 0-1,1 0 1,0 0-1,-1 1 0,1-1 1,0 0-1,-1 0 1,1 0-1,0 0 0,-1 0 1,1 0-1,0 0 1,-1 0-1,1-1 0,0 1 1,-1 0-1,1 0 1,0 0-1,3-1 4,-1 1-4,-1-1 1,1 1-1,-1-1 1,1 0-1,-1 1 1,1-1-1,-1-1 1,1 1-1,-1 0 1,0-1-1,0 1 1,1-1-1,-1 1 1,0-1-1,-1 0 1,1 0-1,0 0 1,0 0-1,-1 0 1,1-1-1,-1 1 1,0 0-1,0-1 1,0 1-1,1-2 0,4-7-2,47-90-433,-3-3 0,-6-1 0,7-34 435,31-76-923,-66 182 895,-16 32 31,0 1 1,0 0-1,0-1 1,1 1-1,-1-1 1,0 1-1,0-1 1,0 1-1,1-1 1,-1 1-1,0 0 1,0-1-1,1 1 1,-1-1-1,0 1 1,1 0-1,-1-1 1,0 1-1,1 0 1,-1-1-1,1 1 0,-1 0 1,0 0-1,1 0 1,-1-1-1,1 1 1,-1 0-1,1 0 1,-1 0-1,1 0 1,-1 0-1,1 0 1,-1 0-1,1 0 1,-1 0-1,1 0 1,-1 0-1,1 0 1,-1 0-1,1 0 1,-1 0-1,0 0 1,1 1-1,-1-1 1,1 0-1,-1 0 0,1 1 1,-1-1-1,0 0 1,1 1-1,-1-1 1,0 0-1,1 1 1,-1-1-1,0 0 1,1 1-1,-1-1 1,0 1-1,1-1-3,4 189 1083,-6-133-928,2 0 0,3 0-1,2-1 1,3 6-155,-9-60-4,0 0 0,0 0 1,0 0-1,-1 1 0,1-1 0,0 0 0,0 0 0,1 0 1,-1 0-1,0 1 0,0-1 0,1 0 0,-1 0 0,0 0 1,1 0-1,-1 0 0,1 0 0,-1 0 0,1 0 1,0 0-1,-1 0 0,1 0 0,0 0 0,0 0 0,0-1 1,0 1-1,0 0 0,0-1 0,0 1 0,0 0 0,0-1 1,0 1-1,0-1 0,0 0 0,0 1 0,0-1 1,0 0-1,0 1 0,1-1 0,-1 0 0,0 0 0,0 0 1,0 0-1,0 0 0,1-1 0,-1 1 0,0 0 1,0 0-1,0-1 0,0 1 0,0-1 0,1 1 4,21-27-735,-1-20-1001</inkml:trace>
  <inkml:trace contextRef="#ctx0" brushRef="#br0" timeOffset="12842.373">11956 9495 14963,'0'0'11535,"0"0"-8663,0 0-2204,0 0-123,-2 51-131,-3 171-80,3 20 54,2 224-69,-8-386-311,4-64-7,0-19-16,2-21-87,2 0 0,0 0 1,1 0-1,1 0 0,4-14 102,-1 14-117,2 0 1,1 1 0,1 0-1,1 0 1,1 1-1,1 0 1,10-13 116,-19 29-18,0 1-1,1 0 1,-1 0 0,1 0 0,0 0 0,1 1-1,-1-1 1,1 1 0,0 0 0,0 1 0,0-1-1,0 1 1,1 0 0,0 0 0,-1 1 0,1 0-1,0 0 1,0 0 0,0 0 0,0 1 0,0 0-1,1 1 1,1-1 18,-5 1 5,-1 1 0,1-1-1,-1 1 1,1 0 0,-1-1-1,1 1 1,-1 0 0,0 0-1,0 0 1,1 1 0,-1-1 0,0 1-1,0-1 1,0 1 0,0 0-1,-1-1 1,1 1 0,0 0-1,-1 0 1,1 0 0,-1 1-1,0-1 1,0 0 0,0 0 0,0 1-1,0-1 1,0 0 0,-1 1-1,1 1-4,12 78 233,-13-79-223,1 131 382,-1-110-360,-2-1-1,-1 1 1,-1 0-1,-1-1 1,-1 0-1,0 0 1,-2 0-1,-1-1 1,-1 0 0,-1-1-1,-1 0 1,0-1-1,-2 0 1,0-1-1,-6 5-31,18-20-2,-1 0 0,0 0 0,0 0 0,-1-1 0,1 1 0,-1-1 0,0 0 0,0 0 0,0 0 0,0 0 0,0-1 0,-1 1-1,1-1 1,-1 0 0,1-1 0,-1 1 0,0-1 0,-3 1 2,-7-2-137,12-8-233,3-30-653,0-11-1145</inkml:trace>
  <inkml:trace contextRef="#ctx0" brushRef="#br0" timeOffset="13499.989">12718 10300 8122,'0'0'16186,"0"0"-11490,0 0-3824,0 0-340,0 0-219,0 0-139,-3-37-64,-9-120-51,-6 39-23,18 117-36,0-2 3,1 0 1,-1 1-1,0-1 0,-1 1 1,1-1-1,0 1 1,-1-1-1,1 1 0,-1-1 1,0 1-1,0-1 0,0 1 1,0 0-1,0-1 0,0 1 1,-1 0-1,1 0 0,-1 0 1,1 0-1,-1 0 0,0 0 1,0 1-1,0-1 0,0 1 1,0-1-1,0 1 1,-1-1-1,1 1 0,0 0 1,-1 0-1,1 0 0,0 1 1,-1-1-1,1 1 0,-2-1-3,2 1 4,1 0-3,-1 0 0,0 0 0,1 0 0,-1 0 0,1 0 0,-1 0 0,0 0 0,1 1 0,-1-1 0,0 1 0,1-1 0,-1 1 0,1-1 0,-1 1 0,1 0 0,0 0 0,-1 0 0,1 0 0,0 0 0,-1 0 0,1 0 0,0 0 0,0 1 0,0-1 0,0 0 0,0 2-1,-9 19-1,0 1-1,2-1 1,1 2 0,1-1 0,1 1 0,1 0 0,0 13 1,-9 252 0,13-288 0,0-1 0,0 1 0,-1-1 0,1 1 0,0-1 0,0 1 0,0-1 0,0 1 0,0 0 0,0-1 0,0 1 0,0-1 0,0 1 0,0 0 0,0-1 0,0 1 0,0-1 0,0 1 0,1-1 0,-1 1 1,0-1-1,0 1 0,1-1 0,-1 1 0,0-1 0,1 1 0,-1-1 0,0 1 0,1-1 0,-1 0 0,1 1 0,-1-1 0,1 0 0,-1 1 0,1-1 0,-1 0 0,1 1 0,-1-1 0,1 0 0,-1 0 0,1 0 0,-1 0 0,1 1 0,-1-1 1,1 0-1,0 0 0,-1 0 0,1 0 0,-1 0 0,1 0 0,0-1 0,-1 1 0,1 0 0,0 0 0,3 0 2,13-8 16,32-92-19,116-315-1345,-165 415 1352,1 0-1,-1 0 0,0 0 0,0 1 0,0-1 0,0 0 0,1 0 0,-1 0 1,0 0-1,0 0 0,0 0 0,1 0 0,-1 0 0,0 0 0,0 0 1,0 0-1,1 0 0,-1 0 0,0 0 0,0 0 0,1 0 0,-1 0 0,0 0 1,0 0-1,0 0 0,1 0 0,-1 0 0,0 0 0,0 0 0,0-1 1,0 1-1,1 0 0,-1 0 0,0 0 0,0 0 0,0 0 0,0-1 1,1 1-1,-1 0 0,0 0 0,0 0 0,0 0 0,0-1 0,0 1 0,0 0 1,0 0-1,0 0 0,0-1 0,0 1 0,0 0-5,1 25 168,-1-20-149,6 532 915,29-70-573,-21-208-310,-11 22-51,-2-266 1,0 0-1,-1 0 1,-1 0-1,-1-1 1,0 1-1,-1 0 1,0-1-1,-1 0 1,-1 0-1,0 0 1,-1 0-1,-1-1 1,-4 7-1,9-16 0,-1-1 0,0 0 0,0 0 0,0 0 0,0 0 0,0 0 0,0-1 0,-1 1 0,0-1 0,1 0 0,-1 0 0,0 0 0,0-1 0,0 1 0,0-1 0,0 0 0,0 0 0,0 0 0,-1-1 0,1 0 0,0 1 0,0-1 0,-2-1 0,3 1-2,0 0 0,1-1 0,-1 1 0,1-1 0,-1 1 1,1-1-1,-1 0 0,1 0 0,0 0 0,-1-1 0,1 1 0,0 0 1,0-1-1,0 1 0,0-1 0,0 0 0,0 0 0,0 0 0,1 0 0,-1 0 1,1 0-1,-1 0 0,1-1 0,0 1 0,0 0 0,0-1 0,0 1 0,0-1 1,1 1-1,-1-1 2,-10-33-98,2 0 0,2-1 1,1 0-1,1 0 0,3-1 1,0 1-1,5-35 98,-3 24-180,0 38 143,0-32-173,1 0 0,2 1 1,1-1-1,3 1 0,2-5 210,99-273-3687,-57 183-4039</inkml:trace>
  <inkml:trace contextRef="#ctx0" brushRef="#br0" timeOffset="13830.261">13194 9803 17892,'0'0'6507,"0"0"-3611,0 0-1665,0 0-432,0 0-271,0 58-168,0 189-114,0-66-48,0-33 152,4-215-268,3-1 1,3 1-1,9-30-82,-13 64 9,15-69-232,4 1 0,12-24 223,-33 112-187,1-1 0,0 1 0,1 0 0,1 0 0,0 1 0,1 0 0,0 0 0,1 0 0,9-8 187,40-15-6529,-1 24-7902,-29 10 11035,13 1-1382</inkml:trace>
  <inkml:trace contextRef="#ctx0" brushRef="#br0" timeOffset="14680.454">13782 9629 6481,'0'0'4485,"0"0"-808,0 0 4526,0 0-5310,0 0-1490,0 0-208,20 31-426,57 92 2,-58-92-72,-24-57-175,-2-5-498,4 14-26,0 0-1,-1 1 0,-1-1 0,0 1 1,-1 0-1,-1 0 0,-1 1 0,0 0 1,-1 0-1,0 1 0,-1 0 0,-8-8 1,14 19-1,0 1 0,1-1-1,-1 1 1,0-1 0,0 1-1,-1 1 1,1-1 0,0 0-1,-1 1 1,1 0 0,0 0-1,-1 0 1,0 1 0,1 0-1,-1-1 1,1 2 0,-3-1 1,5 0-1,0 1 0,-1-1 0,1 1 1,0-1-1,0 1 0,0 0 0,0 0 1,0 0-1,0 0 0,0 0 0,0 0 1,0 1-1,0-1 0,1 1 0,-1-1 1,1 1-1,-1 0 0,1-1 0,-1 1 1,1 0-1,0 0 0,0 0 0,0 0 1,0 0-1,0 0 0,1 0 0,-1 1 1,1-1-1,-1 2 1,-2 3-1,-12 42 4,2 1 0,2 0 1,2 1-1,2 0 0,3 0 0,2 0 1,4 45-4,-2-95 3,-1 1 1,1-1-1,0 1 1,-1 0 0,1 0-1,0-1 1,0 1-1,0 0 1,0-1-1,0 1 1,0 0 0,1-1-1,-1 1 1,1 0-1,-1-1 1,1 1 0,-1 0-1,1-1 1,0 1-1,0-1 1,0 1-1,0-1 1,0 0 0,0 1-1,0-1 1,0 0-1,1 0 1,-1 0-1,0 0 1,1 0 0,-1 0-1,1 0 1,-1 0-1,1-1 1,-1 1 0,1 0-1,0-1 1,0 1-4,1-1 5,0 0 1,1 1-1,-1-1 1,0 0-1,0-1 1,0 1-1,0 0 1,0-1-1,0 0 1,0 0-1,0 0 1,0 0-1,0 0 1,-1-1-1,1 1 1,0-1-1,-1 0 1,1 1-1,-1-1 1,0 0-1,1-1 1,-1 1-1,0 0 1,0-1-1,0 1 1,-1-1-1,1 1 1,-1-1-1,1 0 1,-1 0-1,0 0-5,54-95-304,-5-2 0,-4-3-1,-4-1 1,8-44 304,-20 64-176,-29 83 177,-1 1 0,1 0-1,-1 0 1,0 0 0,1 0 0,-1 0 0,0 0 0,1-1 0,-1 1 0,1 0 0,-1 0 0,0 0 0,1 0-1,-1 1 1,1-1 0,-1 0 0,0 0 0,1 0 0,-1 0 0,1 0 0,-1 0 0,0 1 0,1-1-1,-1 0 1,0 0 0,1 0 0,-1 1 0,0-1 0,1 0 0,-1 1 0,0-1 0,0 0 0,1 0-1,-1 1 1,0-1 0,0 1 0,0-1 0,1 0 0,-1 1 0,0-1 0,0 0 0,0 1 0,0-1 0,0 1-1,0-1 1,0 0 0,0 1 0,0-1 0,0 1 0,0-1 0,0 0 0,0 1 0,0-1 0,0 1-1,0-1 1,0 0 0,-1 1 0,1-1 0,0 1-1,10 105 346,-9-80-283,1 0-1,1 0 1,1-1-1,1 1 1,1-1 0,1 0-1,9 18-62,-16-42 3,1 1 0,-1-1-1,1 1 1,-1 0 0,1-1-1,0 0 1,-1 1 0,1-1 0,0 1-1,0-1 1,0 0 0,1 0-1,-1 1 1,0-1 0,0 0-1,0 0 1,1 0 0,-1 0-1,1-1 1,-1 1 0,1 0 0,-1-1-1,1 1 1,-1-1 0,1 1-1,-1-1 1,1 1 0,0-1-1,-1 0 1,1 0 0,0 0 0,-1 0-1,1 0 1,-1-1 0,1 1-1,0 0 1,-1-1 0,1 1-1,-1-1 1,1 1 0,-1-1-1,1 0 1,-1 0 0,1 1 0,-1-1-1,0 0 1,1-1-3,32-72-269,49-130-2986,-52 129-467,-22 49 1464,4-33-9986,-11 37 11934,-1-2 6008,0-2 8680,-8 61-13792,-11 297 985,14 192-518,37 342-798,-33-724-266,0-139-10,0-3-14,0-5-55,-10-72-388,8-135-714,3 80-326,6-1-1170</inkml:trace>
  <inkml:trace contextRef="#ctx0" brushRef="#br0" timeOffset="15013.036">14333 9059 10042,'0'0'14521,"0"0"-10979,0 0-3077,0 0-167,0 0-153,0 0-42,25 25-22,74 82-41,-95-103-35,-1-1 0,1 1 0,-1-1 0,0 1 1,0 0-1,0 1 0,0-1 0,-1 0 0,0 1 0,0 0 0,0-1 0,0 1 0,-1 0 1,0 0-1,0 0 0,0 0 0,0 0 0,-1 0 0,0 1-5,0 7 38,1 0 13,0 0 35,0 0 0,-1 1 0,0-1 0,-1 1 0,0-1 1,-2 1-1,1-1 0,-5 12-86,-4-6 41,0 0 0,-1-1 0,0-1 1,-2 0-1,0 0 0,-4 1-41,6-4 11,-57 57-5,29-52-494,37-27-480,3-10-92,2-79-19778,5 25 13816</inkml:trace>
  <inkml:trace contextRef="#ctx0" brushRef="#br0" timeOffset="15419.959">14855 8388 12171,'0'0'3750,"0"0"4980,0 0-5695,-5 65-1812,-22 218-328,-2-105-244,28-174-635,-97 570 1305,93-438-1138,5-135-163,7-37-44,2 0 1,1 1 0,2 0-1,2 1 1,6-12 23,-5 13-67,75-161-532,-87 189 578,-3 3 7,1-1 0,0 1 0,0-1 1,0 1-1,0 0 0,1-1 0,-1 1 1,1 0-1,-1 0 0,1 0 0,0 0 1,0 0-1,0 0 0,0 1 0,0-1 1,0 0-1,0 1 0,1 0 1,-1-1-1,1 1 0,-1 0 0,0 1 1,2-1 13,-3 1 0,1 1 0,0 0 0,0 0 1,-1 0-1,1 0 0,-1 0 0,1 0 1,-1 0-1,1 1 0,-1-1 0,0 1 1,1-1-1,-1 1 0,0-1 0,0 1 1,0-1-1,0 1 0,-1 0 0,1 0 1,0 0-1,-1-1 0,1 1 0,-1 0 1,0 0-1,1 0 0,-1 0 0,0 0 0,0 0 1,0 0-1,-1 1 0,3 7 10,13 64 165,2 0 1,5-2-1,2 0 0,4 2-175,-23-64 6,-5-7-7,1 0-1,0 0 1,0 0-1,0-1 1,0 1-1,0 0 1,1-1-1,-1 1 1,1-1-1,0 1 1,-1-1-1,1 0 1,0 0-1,1 0 1,-1 0-1,0 0 1,0 0-1,1 0 1,-1-1-1,1 1 1,0-1-1,-1 0 1,1 0-1,0 0 1,0 0-1,-1 0 1,1-1-1,1 1 2,0-2-98,0 1 0,-1-1 0,1 0 0,0-1 0,0 1 0,0-1 0,0 1 0,-1-1 0,1 0 0,-1-1 0,0 1 0,1-1 0,-1 1 0,0-1 0,-1 0 0,1 0 0,0 0 0,-1 0-1,1-1 1,-1 1 0,0-1 0,0 1 0,0-2 98,35-59-4457</inkml:trace>
  <inkml:trace contextRef="#ctx0" brushRef="#br0" timeOffset="15769.799">15879 9037 7746,'0'0'16743,"0"0"-12718,0 0-3433,0 0-214,0 0-194,0 0-24,-28-14-24,-89-42-84,115 54-52,0 0 0,0 1 0,-1-1 1,1 1-1,-1 0 0,1 0 0,-1 0 0,1 0 1,-1 0-1,0 1 0,1-1 0,-1 1 1,0-1-1,0 1 0,1 0 0,-1 0 0,0 1 1,1-1-1,-1 0 0,0 1 0,0 0 0,1-1 1,-1 1-1,1 0 0,-1 0 0,1 1 1,-1-1-1,1 0 0,0 1 0,0 0 0,-1-1 1,1 1-1,0 0 0,1 0 0,-2 1 0,0 0 1,-5 6 3,0 2 0,0-1 0,1 1 0,0 0 0,1 0 1,0 1-1,1 0 0,0 0 0,1 0 0,0 0 0,1 1 0,-2 12-4,-6 159 227,11-171-199,0-12-24,0 0-1,0 1 1,0-1 0,1 0 0,-1 0 0,0 1-1,0-1 1,1 0 0,-1 0 0,1 1-1,-1-1 1,1 0 0,0 0 0,-1 0 0,1 0-1,0 0 1,0 0 0,-1 0 0,1 0 0,0 0-1,0 0 1,0 0 0,0 0 0,0-1-1,1 1 1,-1 0 0,0-1 0,0 1 0,0-1-1,1 1 1,-1-1 0,0 0 0,0 1 0,1-1-1,-1 0 1,0 0 0,1 0 0,-1 0 0,0 0-1,1 0 1,-1-1 0,0 1 0,0 0-1,1-1 1,-1 1 0,0-1-4,3 1 11,25-9 41,-15-5-153,0 0-1,-1-1 1,0-1 0,-2 0-1,0-1 1,3-6 101,24-48-1551</inkml:trace>
  <inkml:trace contextRef="#ctx0" brushRef="#br0" timeOffset="16178.906">16471 7745 9242,'0'0'6353,"0"0"3492,0 0-6792,0 0-2094,0 0-347,0 0-286,-18 19-25,6-6-247,-1-1-10,1 2-1,1-1 1,0 1-1,1 1 1,0 0-1,1 0 1,1 1-1,0 0 1,1 0-1,0 5-43,-19 94 163,5 1-1,6 1 1,4 0-1,6 1 1,8 86-163,-3-143 33,0 42 2,20 672 206,1-281-224,-21-485-20,1-5 1,0-1 0,-1 1 0,1 0 0,-1-1-1,0 1 1,0-1 0,-1 1 0,1 0 0,-1-1 0,1 1 0,-1-1 0,0 1 0,0-1-1,-1 1 1,1-1 0,-1 0 0,0 0 0,1 0 0,-2 0 0,1 0 0,0 0-1,0 0 1,-1-1 0,0 1 0,1-1 0,-1 1 0,-2 0 2,2-2-26,-1 0-1,1 0 1,-1 0 0,1-1-1,0 1 1,-1-1 0,1 0 0,-1 0-1,1 0 1,-1-1 0,1 1-1,-1-1 1,1 0 0,-1 0 0,1 0-1,0 0 1,0 0 0,0-1-1,0 0 1,0 0 0,0 1 0,0-1-1,0-1 1,0 1 0,1 0 0,0-1-1,-1 0 1,1 1 0,0-1-1,0 0 1,-1-2 26,-16-34-747,2 0 0,2-1-1,-7-31 748,-8-30-2564</inkml:trace>
  <inkml:trace contextRef="#ctx0" brushRef="#br0" timeOffset="16440.695">16082 8662 22373,'0'0'5033,"0"0"-3601,0 0-824,0 0 168,0 0-335,0 0-65,261-123-112,-203 95-168,-5 0-72,1 6-24,8-1-168,-16 1-1009,-9-1-6408</inkml:trace>
  <inkml:trace contextRef="#ctx0" brushRef="#br0" timeOffset="16799.899">18037 7722 23861,'0'0'4100,"0"0"-2536,0 0-931,0 0-107,0 0-227,0 0-62,-11-29-33,-38-91-105,48 119-98,1-1-1,0 1 1,-1-1 0,1 1 0,-1 0-1,1-1 1,-1 1 0,0 0 0,0-1 0,0 1-1,0 0 1,0 0 0,0 0 0,0 0 0,0 0-1,0 0 1,0 0 0,0 0 0,-1 0 0,1 0-1,0 1 1,-1-1 0,1 1 0,0-1 0,-1 1-1,1-1 1,-1 1 0,1 0 0,-1-1-1,1 1 1,-1 0 0,0 0-1,-2 1 0,0 0 0,0 0 1,0 1-1,0-1 0,1 1 0,-1 0 0,0 0 1,1 0-1,0 1 0,-1-1 0,1 1 0,0 0 1,0-1-1,1 1 0,-1 1 0,0-1 0,1 0 1,0 1-1,0-1 0,0 1 0,0 0 0,0 1 0,-8 11 3,-37 68 62,3 2 1,3 2-1,5 2 1,4 1 0,3 2-1,-7 54-65,17-59 51,5 0 1,3 1-1,4 0 0,4 1 0,8 70-51,-4-146 6,0-1 0,1 1 0,1-1 0,0 0 1,1 0-1,1 0 0,0 0 0,0-1 0,7 12-6,-8-19 3,0 1 0,0-1 0,0 0 0,0 0 1,1 0-1,0 0 0,0-1 0,0 0 0,1 0 0,-1-1 0,1 1 0,0-1 1,0 0-1,0-1 0,0 1 0,1-1 0,-1 0 0,0-1 0,1 0 1,3 1-4,-3-1-2,-1 0 0,0 0 0,0 0 0,1-1 0,-1 1 0,0-1 0,1-1 0,-1 0 1,0 1-1,0-2 0,1 1 0,-1-1 0,0 0 0,0 0 0,-1-1 0,1 1 0,0-1 1,-1-1-1,0 1 0,0-1 0,0 0 0,0 0 0,0 0 0,3-5 2,13-21-207,-1 0-1,-2-1 0,-1-1 1,-1-1-1,-2 0 1,8-30 207,13-38-2089,-11 9-2576</inkml:trace>
  <inkml:trace contextRef="#ctx0" brushRef="#br0" timeOffset="17140.135">17656 8662 27374,'0'0'1200,"0"0"-388,0 0-166,0 0-253,0 0-190,39-11-138,125-39-154,-90 18-34,4-14-28,-79 46 152,1 1 0,0-1-1,0 0 1,0 1 0,-1-1-1,1 1 1,0-1 0,0 0-1,0 1 1,0-1-1,0 1 1,0-1 0,0 0-1,0 1 1,0-1 0,0 1-1,0-1 1,0 0-1,0 1 1,0-1 0,0 1-1,0-1 1,0 0 0,1 1-1,-1-1 1,0 1-1,0-1 1,0 0 0,1 1-1,-1-1 1,0 0 0,1 1-1,-1-1 1,0 0-1,0 0 1,1 1 0,-1-1-1,1 0 1,-1 0 0,0 0-1,1 1 1,-1-1 0,0 0-1,1 0 1,-1 0-1,1 0 1,-1 0 0,0 0-1,1 0 1,-1 0 0,1 0-1,-1 0 1,1 0-1,-1 0 1,0 0 0,1 0-1,-1 0 1,1 0 0,-1 0-1,0-1 1,1 1-1,-1 0 1,0 0 0,1 0-1,-1-1 1,1 1-1,-2 7 2,13 313 805,14 19-1212,-30-326-4109,-13-1-12786</inkml:trace>
  <inkml:trace contextRef="#ctx0" brushRef="#br0" timeOffset="19310.092">1811 14338 21429,'0'0'2561,"0"0"-940,0 0-626,0 0-430,0 0-174,0 0 5,-4 0-72,-12 7 298,20-2-546,0 0 1,0 0 0,1 0 0,0-1 0,-1 0-1,1 0 1,1-1 0,-1 1 0,0-1 0,1 0-1,0 0 1,0-1 0,0 0 0,0 0 0,0 0-1,0-1 1,5 1-77,154 5 892,-145-9-848,0-1-1,-1 0 0,1-1 1,-1-2-1,1 0 0,-2 0 1,1-2-1,-1-1 0,17-10-43,5 0 68,199-84 372,86-19-440,-10 6 172,68-51 252,132-90-424,194-136 172,-432 225-172,7 13 0,264-102 0,127 21 0,-575 198 0,46-21 0,2 7 0,3 7 0,1 6 0,41 0 0,-74 24 0,0 0 0,-1-4 0,32-13 0,360-139 0,-132 53 0,57-1 0,90 3 0,458-102 0,-628 144 0,139-2 0,-66 31 0,-117 22 0,202-24 0,-419 30 0,0-3 0,-2-5 0,-1-4 0,25-13 0,554-204 0,-450 163 0,-150 54 0,-47 18 0,1 1 0,0 2 0,1 0 0,-1 1 0,2 1 0,-1 1 0,0 2 0,8 0 0,150-9 0,-48-21 0,114-45 0,-216 65 0,-1-2 0,0-1 0,-1-2 0,-1 0 0,-1-3 0,-1 0 0,5-7 0,116-74-771,-111 75-1195</inkml:trace>
  <inkml:trace contextRef="#ctx0" brushRef="#br0" timeOffset="19580.925">16860 10317 29086,'0'0'1961,"0"0"-1641,0 0 24,0 0-344,0 0-608,0 0-1265</inkml:trace>
  <inkml:trace contextRef="#ctx0" brushRef="#br0" timeOffset="21970.014">7188 8410 26158,'0'0'3064,"0"0"-1889,0 0-748,0 0-203,0 0-85,7 0-2,138 1 82,-140 1-219,-1 0 0,1 0 1,-1 0-1,0 1 1,0 0-1,0 0 0,0 0 1,0 0-1,-1 1 0,1-1 1,-1 1-1,0 0 1,0 0-1,0 0 0,-1 0 1,1 0-1,-1 1 0,0-1 1,0 1-1,-1 0 0,0-1 1,1 1-1,-1 0 1,-1 0-1,1 0 0,-1 0 1,0 0-1,0 0 0,-1 3 0,8 193 63,-9-108-9,-4 1 1,-4-1-1,-10 31-54,12-79 16,-7 29 9,3 0 0,3 1 1,4 11-26,4-85 0,1 0 0,-1 0 0,1 0 0,0-1 0,0 1 0,0 0 0,-1 0 0,1 0 0,0-1 0,0 1 0,0 0 0,0 0 0,0 0 0,1 0 0,-1-1 0,0 1 0,0 0 0,0 0 0,1 0 0,-1-1 0,0 1 0,1 0 0,-1 0 0,1-1 0,-1 1 0,1 0 1,-1-1-1,1 1 0,-1 0 0,1-1 0,0 1 0,-1-1 0,1 1 0,0-1 0,-1 1 0,1-1 0,0 0 0,0 1 0,0-1 0,-1 0 0,1 0 0,0 0 0,0 1 0,0-1 0,-1 0 0,1 0 0,0 0 0,0 0 0,0 0 0,0 0 0,0-1 0,-1 1 0,1 0 0,1-1 0,3 1 1,0-1-1,1-1 1,-1 1 0,0-1-1,0 0 1,0 0-1,0-1 1,-1 1 0,1-1-1,-1 0 1,1 0-1,-1-1 1,0 1 0,0-1-1,-1 0 1,1 0-1,-1 0 1,1 0 0,-1-1-1,-1 1 1,1-1-1,0-2 0,-2 6 0,39-62-9,-2-2 0,24-61 9,51-128-315,52-184 315,-116 292-113,20-109 113,-60 227-4,-9 35-16,0 809 248,0-788-212,0 1 0,2-1 0,0 0 0,3 1 1,0-2-1,1 1 0,2-1 0,1 1-16,-8-26 1,-1 1 0,1-1 1,0 1-1,0-1 0,0 1 0,0-1 0,1 1 0,-1-1 1,1 0-1,-1 0 0,1 0 0,0 0 0,-1 0 1,1 0-1,0 0 0,1-1 0,-1 1 0,0-1 0,0 1 1,1-1-1,-1 0 0,0 0 0,1 0 0,-1 0 0,1 0 1,0-1-1,-1 1 0,1-1 0,0 0 0,-1 0 0,1 0 1,0 0-1,0 0-1,0 0 1,0-1 0,0 1 0,0-1 0,-1 1 0,1-1 0,0 0 0,0-1 0,-1 1 0,1 0 0,-1-1 0,1 1-1,-1-1 1,1 0 0,-1 0 0,0 0 0,0 0 0,0 0 0,0 0 0,0 0 0,-1-1 0,1 1 0,-1-1 0,1 1 0,-1-2-1,1 1-1,107-185-455,-50 75-732,-4 11-1155</inkml:trace>
  <inkml:trace contextRef="#ctx0" brushRef="#br0" timeOffset="22239.957">8679 8880 27950,'0'0'1208,"0"0"-528,0 0-200,0 0-247,0 0-17,0 0-80,0 0-136,-42 229-56,38-212-336,0-11-497,4-6-1551</inkml:trace>
  <inkml:trace contextRef="#ctx0" brushRef="#br0" timeOffset="22500.475">9002 7940 28518,'0'0'938,"0"0"-93,3 48-295,10 160-186,-10-163-232,2 1 0,3-1 0,1 0 0,6 14-132,-13-52 13,9 40 43,3 0-1,2-1 1,1-1-1,3-1 1,1 0-1,3-1 1,1-2-1,8 8-55,-31-45 3,1-1 0,-1 1 0,1-1 0,0 0 0,0 0 0,0 0 0,0 0-1,0-1 1,1 1 0,-1-1 0,1 0 0,0 0 0,0 0 0,0 0 0,0-1 0,0 1-1,0-1 1,0 0 0,0 0 0,0-1 0,1 1 0,-1-1 0,3 0-3,-4-1 4,-1 1-1,0 0 1,0-1 0,0 0 0,1 1 0,-1-1-1,0 0 1,0 0 0,0 0 0,0-1-1,0 1 1,-1 0 0,1-1 0,0 1 0,-1-1-1,1 1 1,-1-1 0,1 0 0,-1 0 0,0 0-1,1 0 1,-1 0 0,0 0 0,0 0-1,-1 0 1,1 0 0,0 0 0,-1-1 0,1 1-1,-1 0-3,4-7 11,30-88 18,-4-2-1,15-85-28,-40 160 0,75-364-724,-78 380 611,-2 5 45,0 0 1,0 1-1,1-1 1,-1 0 0,1 0-1,0 0 1,0 1 0,0-1-1,0 0 1,0 1 0,0-1-1,1 1 1,-1-1-1,1 1 1,0 0 0,0-1-1,0 1 1,0 0 0,0 0-1,0 0 1,1 1 0,-1-1-1,1 1 1,-1-1-1,1 1 1,-1 0 0,1 0 67,10 1-2170</inkml:trace>
  <inkml:trace contextRef="#ctx0" brushRef="#br0" timeOffset="23179.884">10369 7773 26286,'0'0'2052,"0"0"-914,0 0-296,0 0-251,0 0-155,0 0-29,-5-26-81,-16-74-132,21 99-191,0 0-1,0 0 1,0 1-1,1-1 1,-1 0-1,0 0 1,0 0-1,0 1 1,-1-1 0,1 0-1,0 0 1,0 0-1,0 1 1,-1-1-1,1 0 1,0 0-1,-1 1 1,1-1-1,0 0 1,-1 0-1,1 1 1,-1-1-1,1 1 1,-1-1 0,0 0-1,1 1 1,-1-1-1,0 1 1,1-1-1,-1 1 1,0 0-1,1-1 1,-1 1-1,0 0 1,0-1-1,1 1 1,-1 0-1,0 0 1,0 0 0,0 0-3,-20 12 42,-41 101-15,41-67-10,1 0 0,3 1 0,2 0 1,1 1-1,3 1 0,2 0 0,2 5-17,6-40 1,-4 34 0,2-1 0,2 1 0,5 40-1,-3-81-13,-1 0-1,2 0 1,-1 0-1,1 0 1,0-1-1,0 1 1,0-1-1,1 1 1,0-1 0,1 0-1,-1 0 1,1 0-1,0-1 1,1 1-1,-1-1 1,1 0-1,0 0 1,1-1 0,-1 0-1,1 1 1,-1-2-1,1 1 1,0-1-1,1 0 1,2 1 13,52-2-527,-58-2 484,-1 0 0,1-1-1,-1 1 1,1-1 0,-1 0-1,1 0 1,-1 0 0,0 0 0,1 0-1,-1 0 1,0 0 0,0-1 0,0 1-1,0-1 1,0 0 0,0 0-1,0 1 1,-1-1 0,1 0 0,0-1-1,-1 1 1,0 0 0,1 0 0,-1 0-1,0-1 1,0 1 0,0-2 43,2-3-164,20-44-2577,-12 1-4878</inkml:trace>
  <inkml:trace contextRef="#ctx0" brushRef="#br0" timeOffset="23434.912">10062 8365 28822,'0'0'944,"0"0"-440,0 0-127,0 0-41,0 0-16,216-89-160,-133 33-104,4 0-56,0-5-64,12-12-216,-16 17-448,-25 11-1473</inkml:trace>
  <inkml:trace contextRef="#ctx0" brushRef="#br0" timeOffset="23812.595">10891 6828 29414,'0'0'898,"0"0"-223,0 0-337,0 0-128,0 0 120,13 55-23,46 186-65,38 52 84,155 327-299,-173-452-27,-79-168 0,0 1 0,0-1 0,0 1 0,0-1 0,0 1 0,0-1 0,0 1 0,0-1 0,0 1 0,0-1 0,0 1 0,1-1 0,-1 1 0,0-1 0,0 1 0,0-1 0,1 1 0,-1-1 0,0 0 0,1 1 0,-1-1 0,0 1 0,1-1 0,-1 0 0,1 1 0,-1-1 0,0 0 0,1 0 0,-1 1 0,1-1 0,-1 0 0,1 0 0,-1 0 0,1 1 0,-1-1 0,1 0 0,-1 0 0,1 0 0,-1 0 0,1 0 0,-1 0 0,1 0 0,-1 0 0,1 0 0,-1 0 0,1-1 0,-1 1 0,1 0 0,-1 0 0,1 0 0,-1-1 0,1 1 0,-1 0 0,1 0 0,-1-1 0,0 1 0,1 0 0,-1-1 0,1 1 0,-1 0 0,0-1 0,1 1 0,-1-1 0,0 1 0,0-1 0,1 1 0,31-149 0,-8 10 0,85-445 0,36-228-413,-101 637-546,-36 155-90,-7 17-1075</inkml:trace>
  <inkml:trace contextRef="#ctx0" brushRef="#br0" timeOffset="24270.043">7283 10994 10762,'0'0'10138,"0"0"-8633,0 0-1505,0 0-1008</inkml:trace>
  <inkml:trace contextRef="#ctx0" brushRef="#br0" timeOffset="24801.989">7465 9864 27006,'0'0'1339,"0"0"-380,0 0-189,0 0-301,0 0-165,0 0-34,18-9-50,185-79 43,-58 35-155,55-26-4,65-33 23,-129 53-61,1039-414 229,-910 387-285,-49 20-9,390-105-132,-455 127-234,-95 21-227,-56 23 560,0-1 1,-1 0 0,1 1 0,0-1 0,0 1-1,0-1 1,0 1 0,-1-1 0,1 0 0,0 1-1,-1-1 1,1 1 0,0-1 0,-1 1 0,1-1-1,0 1 1,-1 0 0,1-1 0,-1 1 0,1-1-1,-1 1 1,1 0 0,-1 0 0,1-1 0,-1 1-1,0 0 1,1 0 0,-1-1 0,1 1 0,-1 0-1,0 0 1,1 0 0,-1 0 0,1 0 0,-1 0-1,0 0 1,1 0 0,-1 0 0,1 0 0,-1 1-1,0-1 1,1 0 0,-1 0 31,-44-5-3486,-12-1-6369</inkml:trace>
  <inkml:trace contextRef="#ctx0" brushRef="#br0" timeOffset="25149.832">7714 9870 28710,'0'0'743,"0"0"-284,0 0-81,0 0-152,0 0 47,55-8 138,207-36-108,10-43-138,31-28-60,662-249 309,309-96-129,-922 338-403,-285 104-387,-106 17-4510,-5 1-10785</inkml:trace>
  <inkml:trace contextRef="#ctx0" brushRef="#br0" timeOffset="25429.665">10651 9311 30879,'0'0'760,"0"0"-232,0 0-256,0 0-192,0 0-56,0 0-24,0 0-368,16 0-1489</inkml:trace>
  <inkml:trace contextRef="#ctx0" brushRef="#br0" timeOffset="27480.469">5249 7197 16420,'0'0'1504,"0"0"-1112,0 0-392,0 0-552,0 0-2385</inkml:trace>
  <inkml:trace contextRef="#ctx0" brushRef="#br0" timeOffset="27799.98">5249 7197 10562</inkml:trace>
  <inkml:trace contextRef="#ctx0" brushRef="#br0" timeOffset="28369.453">5249 7197 10562,'200'-308'8854,"-160"247"-4854,-40 61-1743,0 0-768,0 0-486,0 0-244,0 0-199,-25 35 557,-135 328-765,-382 689 198,446-879-386,80-153-91,14-19-58,2-1-21,4 0-6,14 0 12,2 0 5,1 0-1,-1-1 0,1-1 1,-1-1-1,20-5-4,47-24 9,-1-4 0,-2-4-1,9-9-8,43-20 6,-59 32-5,68-33 6,49-36-7,-187 103 20,-1 0 0,0 0 0,0-1 0,0 0-1,-1 0 1,1 0 0,-1-1 0,0 0 0,0 0 0,-1 0 0,1 0 0,-1-1 0,0 1 0,-1-1 0,1 0 0,-1-1 0,-1 1 0,1 0 0,-1-1 0,0-1-20,-1-128 446,-3 115-432,0 0 0,-2 0 0,0 0 0,-2 0 0,0 0 0,-1 1 0,-1 0 0,-1 0-14,-13-34 11,-47-119-11,-69-115 0,107 238 0,31 50-2,0 0-7,0 0 0,-1 0 0,1 0 0,0 1 0,0-1 0,0 0 0,0 0 0,0 0 0,0 1 0,-1-1 0,1 0 0,0 0 0,0 0 0,0 0 0,-1 1 0,1-1 0,0 0 0,0 0 0,0 0 0,-1 0 0,1 0 0,0 0 0,0 0 0,0 0 0,-1 0 0,1 0 0,0 0 0,0 0 0,-1 0 0,1 0 0,0 0 0,0 0 0,-1 0 0,1 0 0,0 0 0,0 0 0,-1 0 0,1 0 0,0 0 0,0 0 0,0 0 0,-1 0 0,1-1 0,0 1 0,0 0 0,0 0 0,0 0 0,-1 0 0,1-1 0,0 1 0,0 0 0,0 0 0,0 0 0,0-1 0,-1 1 0,1 0 0,0 0 0,0 0 0,0-1 9,-8 101-2444,0-33-1036</inkml:trace>
  <inkml:trace contextRef="#ctx0" brushRef="#br0" timeOffset="30639.868">5435 6671 19932,'0'0'5052,"0"0"-3414,0 0-1028,0 0-196,0 0 129,0 0-7,0 0-112,5 18-155,15 57-46,-10 36 768,-12-74-182,2-28-781,-1 0-1,-1 0 0,1-1 1,-1 1-1,-1-1 0,0 0 1,0 1-1,-1-1 0,-1 3-27,-4 10 32,-13 28 15,-115 274 458,-23 118-505,24-47 235,115-285-222,16 82-4,-27-46 18,27-118-19,5-26 13,0-1 14,0 0 17,0 0 1,9-4-10,112-99-43,-62 57 0,2 3 0,1 2 0,3 3 0,19-6 0,229-118 0,-247 116 0,-56 7 0,1-34 0,-4-2 0,-3 1 0,-5-56 0,0 53 0,2 54 7,0 10-22,-1 1 0,0-1 0,-1 1 1,0 0-1,-1-1 0,0 1 0,-1 0 0,0 0 0,-4-7 15,-10 0-704,4 12-3434,12 7 3741,-9-6-16010</inkml:trace>
  <inkml:trace contextRef="#ctx0" brushRef="#br0" timeOffset="31150.618">7610 5586 27606,'0'0'1888,"0"0"-1288,0 0 17,0 0-321,0 0-32,0 0 40,0 0-120,0 0-112,0 0-32,0 0-16,0 0-8,0 0-16,0 0 0,0 6-88,0 5-208,29 17-288,0-6-1161,4-11-8393</inkml:trace>
  <inkml:trace contextRef="#ctx0" brushRef="#br0" timeOffset="31364.881">9077 5592 25910,'0'0'4152,"0"0"-3511,0 0 111,0 0-368,0 0-184,0 0-96,0 0-104,-87-62-56,16 62-392,9 0-793,-17 0-4848</inkml:trace>
  <inkml:trace contextRef="#ctx0" brushRef="#br0" timeOffset="31739.76">3352 7264 28046,'0'0'1568,"0"0"-1120,0 0 161,0 0-305,0 0-88,0 0 64,0 0-48,0-28-136,0 17-72,0 11-24,-5 0-168,-7 0-352,-13 11-1969</inkml:trace>
  <inkml:trace contextRef="#ctx0" brushRef="#br0" timeOffset="34410.412">19371 3187 26718,'0'0'1363,"0"0"-382,0 0-169,0 0-210,0 0-151,-7 0-37,-28 0 377,19 21-156,-31-20-635,3-1-45,44 0-138,-1 0 28,-7-15 538,3 14-383,1 2 0,0 0 0,-1 0 0,1 1 0,0 0 0,0 0 0,0 0 0,0 0 0,0 1 0,1-1 0,-1 1 0,1 0 0,-1 0 0,1 0 0,0 1 0,0-1 0,1 1 0,-1 0 0,1 0 0,-1 0 0,1 0 0,1 0 0,-1 0 0,0 0 0,1 1 0,-10 16 0,-114 253 0,30-37 0,78-200 0,20-33 0,46-21 0,114-88 0,11-1 0,-45 29 0,-121 72 0,0-15 0,-10-96 0,-25 16 0,-39-101 0,25 118 0,40 82-5,1 0-1,-1 1 1,1-1-1,0 0 1,-1 1-1,1-1 1,-1 0-1,0 1 1,1-1-1,-1 1 1,1-1-1,-1 0 1,0 1-1,1 0 1,-1-1-1,0 1 1,0-1-1,0 1 1,1 0 0,-1 0-1,0-1 1,0 1-1,0 0 1,1 0-1,-1 0 1,0 0-1,0 0 1,0 0-1,0 0 1,1 0-1,-1 0 1,0 1-1,0-1 1,0 0-1,1 0 1,-1 1-1,0-1 1,0 1 5,0 61-2843,1-22-987</inkml:trace>
  <inkml:trace contextRef="#ctx0" brushRef="#br0" timeOffset="35090.201">20680 2639 24797,'0'0'1794,"0"0"-302,0 0-451,0 0-352,0 0-96,0 0-123,0-5-153,0-13-121,0 13-65,-2 5-40,-18 31 49,-161 375 155,163-365-294,-13 28 3,3 1 0,-7 33-4,27-47 0,12-50 1,94-6 31,-88-1-28,0-1 0,-1-1 0,0 1 0,0-1-1,0-1 1,0 0 0,0 0 0,-1 0 0,1-1 0,-1-1 0,0 1-1,3-5-3,0 2 4,84-70 57,-86 66-31,1 0-1,-1-1 1,-1 0 0,0 0-1,-1-1 1,-1 0 0,0 0 0,0 0-1,-2-1 1,0 0 0,0 0 0,-2 0-1,0-1 1,0-7-30,3-184 151,-5 190-155,-2 1 1,0-1-1,0 1 1,-2-1-1,0 1 1,-1 0-1,0 0 1,-1 1-1,-1-1 1,-2 0 3,7 10-62,-1 1 0,0-1 0,0 1 0,0 0 0,-1 0 0,0 0 0,0 0 1,0 1-1,-1-1 0,1 1 0,-1 0 0,0 1 0,0-1 0,0 1 0,-1 0 0,1 0 0,-1 1 0,0-1 0,0 1 0,0 1 0,0-1 0,0 1 1,0 0-1,0 0 0,-1 1 62,-42-2-2489</inkml:trace>
  <inkml:trace contextRef="#ctx0" brushRef="#br0" timeOffset="118427.259">11301 3422 22221,'0'0'1484,"0"0"-852,0 0-218,0 0 108,0 0 377,0 0 216,0 0-433,0 0-334,0 0-78,0 0 53,0 0 40,0 0-22,0 0-42,-12 0 485,224 29 108,-185-25-878,1 1 0,-1 2 0,0 1-1,-1 1 1,0 1 0,0 1 0,-1 1-1,0 2 1,-1 0 0,15 13-14,91 69 213,-72-51-186,-21-23-24,0-1 0,1-2 0,0-1 1,2-2-1,5 0-3,22 6-8,-54-17 8,-9 3 68,-5-6-60,1 1-1,-1-1 1,1 0 0,-1 1 0,0-1-1,0 0 1,0 0 0,0 1-1,-1-1 1,1 0 0,0 0 0,-1 0-1,0-1 1,1 1 0,-1 0 0,0-1-1,0 1 1,-1 0-8,-3 4 9,-101 108 124,5 4 1,4 5-1,5 7-133,-107 155 176,-63 136-176,171-263 0,88-157-4,4-6-24,1-1-1,-1 0 1,1 1-1,0-1 1,1 1 0,-1 0-1,1-1 1,0 1 0,0 0-1,1 0 1,-1 0-1,1 0 1,0 0 0,1 0 28,105-156-2165,-55 78-662</inkml:trace>
  <inkml:trace contextRef="#ctx0" brushRef="#br0" timeOffset="118959.717">12531 3724 26430,'0'0'1177,"0"0"-259,0 0-263,0 0-205,46-8-22,147-23-66,-28 4-1,106 19-211,-176 9-162,-66-1-1474,-28 0-517</inkml:trace>
  <inkml:trace contextRef="#ctx0" brushRef="#br0" timeOffset="119230.021">12627 4574 27582,'0'0'1056,"0"0"-400,0 0-40,0 0-224,0 0 113,261-129-137,-178 101-152,-1-5-96,5 10-32,-12 1-16,-5 11-40,-16-6-24,-8 11-8,-13 6-32,-12 0-208,-13 6-512,-8 16-1353</inkml:trace>
  <inkml:trace contextRef="#ctx0" brushRef="#br0" timeOffset="121150.298">10999 3573 21749,'0'0'2646,"0"0"-609,0 0-796,0 0-512,0 0-186,0 0-126,-16-7-113,-44-20-78,59 27-217,0 0 0,0 0 0,0 0-1,0-1 1,0 1 0,0 0 0,0-1 0,0 1 0,0 0 0,1-1 0,-1 1 0,0-1 0,0 0 0,1 1 0,-1-1 0,0 0 0,0 1 0,1-1-1,-1 0 1,1 0 0,-1 0 0,1 1 0,-1-1 0,1 0 0,-1 0 0,1 0 0,0 0 0,0 0 0,-1 0 0,1 0 0,0 0 0,0 0 0,0 0 0,0 0-1,0 0 1,0 0 0,0 0-9,1-8 36,-10-72 91,0 63 1718,74 56-1537,85 11-158,-23-12-71,-90-20-79,2-2 0,0-2 0,0-1 0,1-3 0,0 0 0,11-2 0,112 11 0,-45-6 0,45 21 0,-132-25 0,-1 1 0,0 2 0,-1 0 0,0 2 0,-1 1 0,4 4 0,0 15 0,-25-28 0,0-3 0,-6 2 0,21 18 0,-15-21 0,1 5 0,-7 4 0,-2-4 0,0 0 0,0 0 0,-1-1 0,1 1 0,-1-1 0,-1 1 0,1-1 0,-1 0 0,0 0 0,0 0 0,0 0 0,-1-1 0,1 1 0,-3 1 0,-10 16 0,-145 223 0,82-101 0,-50 131 0,8-13 0,31-116 0,51-90 0,-29 33 0,55-82-5,13-15-146,38-92-2607,-2 29-1241</inkml:trace>
  <inkml:trace contextRef="#ctx0" brushRef="#br0" timeOffset="121941.461">12772 3679 21093,'0'0'3346,"0"0"-1435,0 0-796,0 0-434,0 0-189,0 0-50,-3 0-112,-8 0-108,8 0-50,3 0-19,0 0-6,0 0 2,0 0-5,1 0 4,312-1 822,-300-1-965,0-1 0,0 0 0,0-1 0,-1 0 0,1-1 0,-1-1 0,0 0 0,-1-1 0,0 0 1,3-2-6,10-6 6,42-29-3,-66 44-86,-1 0 1,1 1 0,0-1 0,0 0-1,0 1 1,0-1 0,0 1-1,0-1 1,0 0 0,0 1 0,0-1-1,0 1 1,0-1 0,0 0-1,0 1 1,0-1 0,0 0-1,1 1 1,-1-1 0,0 1 0,0-1-1,0 0 1,1 1 0,-1-1-1,0 0 1,0 0 0,1 1 0,-1-1-1,0 0 1,0 1 0,1-1-1,-1 0 1,0 0 0,1 0-1,-1 1 1,1-1 0,-1 0 0,0 0-1,1 0 1,-1 0 0,0 0-1,1 0 1,-1 0 0,1 0-1,-1 0 1,0 0 0,1 0 0,-1 0-1,1 0 1,-1 0 0,0 0-1,1 0 1,-1 0 0,0 0 0,1-1-1,-1 1 1,0 0 0,1 0 82,-8 21-8670</inkml:trace>
  <inkml:trace contextRef="#ctx0" brushRef="#br0" timeOffset="122325.506">12643 4686 25477,'0'0'1641,"0"0"-450,0 0-416,0 0-303,0 0-67,0 0-21,7-8-128,26-20-118,2 1-1,0 2 1,2 1 0,0 2-1,40-16-137,-53 25 44,6-3 6,1 1 0,0 1 0,0 1-1,1 2 1,1 1 0,0 2 0,0 1-1,1 2 1,-1 1 0,27 1-50,-59 3-86,-5 0-276,-18 0-959,-10 0-2327</inkml:trace>
  <inkml:trace contextRef="#ctx0" brushRef="#br0" timeOffset="124750.087">12610 4389 19852,'0'0'5063,"0"0"-3426,0 0-875,0 0-257,0 0-155,0 0 6,-8-52-59,8 52-297,-9-51 52,3-1-1,2-1 1,2-5-52,2 55 3,0-1 1,0 1-1,0 0 1,0 0-1,1-1 1,-1 1-1,1 0 1,0 0-1,0 0 0,0 0 1,1 0-1,-1 0 1,1 0-1,-1 0 1,1 1-1,0-1 1,0 1-1,0-1 1,0 1-1,1 0 0,-1-1 1,1 1-1,-1 0 1,1 1-1,0-1 1,-1 0-1,1 1 1,0 0-1,0-1 1,0 1-1,0 0 1,1 1-4,78-26 138,1 4 0,1 4 0,0 4 0,41-1-138,197 8 244,-320 7-243,0 0-1,0-1 1,0 1 0,0 0 0,0 1 0,0-1 0,-1 0 0,1 1-1,0-1 1,0 1 0,0-1 0,-1 1 0,1 0 0,0 0-1,0 0 1,-1 0 0,1 0 0,-1 0 0,1 0 0,-1 0 0,0 1-1,1-1 1,-1 1 0,0-1 0,0 1 0,0-1 0,1 2-1,5 56 54,-9-40-31,-1-1 1,-1 0-1,0 0 0,-1 0 0,-1 0 1,-1-1-1,-1 0 0,0 0 0,-1-1 1,-1 0-1,0 0 0,-1-1 0,-1-1 0,-9 10-23,-36 45 21,-2-3 0,-3-3-1,-3-2 1,-3-3 0,-2-4 0,-30 17-22,60-44 11,-1-2 0,-1-1-1,-1-2 1,-1-2-1,-1-2 1,-1-2-1,0-2 1,-1-3 0,0-1-1,-1-2 1,0-2-1,-6-2-9,52-4 1,-5 1 2,1-1 0,-1 1 0,0-1 0,0 0 0,0-1 0,1 0 1,-1 0-1,0 0 0,1-1 0,-1 0 0,1 0 0,0-1 0,-1 0 0,1 0 0,1 0 0,-1-1 0,0 1 0,1-1 0,-1-1 0,1 1 1,-1-3-4,-5-9 6,1 0 1,1-1-1,0 0 1,1 0-1,1-1 1,0 0-1,2 0 1,0-1-1,-2-18-6,-2-30-5,2 0 0,4 0 1,3-24 4,-2 40 1,2 0 0,3 0 1,2 0-1,2 1 0,3 0 1,1 0-1,19-47-1,-23 76 11,2-1 0,0 1 1,2 1-1,0-1 0,1 2 0,1 0 0,1 0 1,1 1-1,0 1 0,1 1 0,1 0 1,1 1-1,0 0 0,1 2 0,0 0 1,1 2-1,0 0 0,1 1 0,1 0-11,8 3 27,0 1 0,1 1-1,0 1 1,0 2 0,0 2-1,0 0 1,0 2 0,8 3-27,-31-5 32,0 1-1,0 0 1,0 0 0,0 1 0,0 0 0,-1 1 0,1-1 0,-1 1 0,1 1 0,-1 0 0,0 0 0,-1 0 0,1 1 0,-1 0-1,0 0 1,0 0 0,0 1 0,-1 0 0,0 0 0,0 0 0,0 1 0,-1 0 0,0 0 0,0 0 0,-1 0 0,0 1-1,0-1 1,-1 1 0,0 0 0,1 3-32,-4-6 25,1 0 0,-1 0 0,0 0-1,0 0 1,0 0 0,-1 0 0,0 0-1,1-1 1,-2 1 0,1-1 0,-1 1 0,1-1-1,-1 0 1,0 0 0,-1 0 0,1 0-1,-1-1 1,1 1 0,-1-1 0,0 0 0,0 0-1,-1-1 1,1 1 0,-2 0-25,5-2 4,-71 48 43,-2-4-1,-2-3 1,-80 33-47,85-41 0,-1-3 0,-2-3 0,0-4 0,-2-3 0,-1-3 0,0-3 0,-45 1 0,-30-13 0,6-14 0,113 0 0,-1-1 0,2-2 0,0-1 0,1-2 0,0-1 0,2-1 0,0-2 0,1-1 0,1-1 0,2-1 0,0-1 0,1-1 0,2-2 0,1 0 0,1-1 0,-11-23 0,22 38 0,2 4-1,1 0 0,0 0 0,0-1 0,1 0 0,0 0 0,1 0 0,1 0 0,0-1 0,0 0 0,1 1 0,0-3 1,16-6-173,141-55-2456,-75 36-1175</inkml:trace>
  <inkml:trace contextRef="#ctx0" brushRef="#br0" timeOffset="125539.929">10903 318 25766,'0'0'1288,"0"0"-60,0 0-440,0 0-429,0 0-131,0 0 80,10-4 81,94-14 93,403 19 17,-433 3-487,0 3 0,54 13-12,-35-7 29,-88 23 187,-18 50-189,-68 86 35,-150 232 8,-31 59-96,245-433-173,1 2 0,1 0 0,2 0 0,2 1 0,1 1 0,1-1-1,2 2 1,1-1 0,1 16 199,5-2-2965,0-25-5211</inkml:trace>
  <inkml:trace contextRef="#ctx0" brushRef="#br0" timeOffset="125809.921">12159 1319 25645,'0'0'1233,"0"0"127,0 0-584,0 0-168,0 0 40,0 0-159,-179 358-177,105-263-144,-1 11-80,-8-5-40,9 5-32,3-5-16,9 0 0,8-6-112,1 5-288,15-21-481,5-29-2423</inkml:trace>
  <inkml:trace contextRef="#ctx0" brushRef="#br0" timeOffset="127039.899">18476 4977 27070,'0'0'985,"0"0"-219,0 0-227,0 0-206,0 0 19,-17 10 11,-54 34-139,42-17-128,-107 223 170,79-134-196,-78 166 113,116-201-110,19-80-71,0 0 1,0 0-1,1 0 1,-1 0-1,0 0 1,1 0-1,-1 0 1,0-1-1,1 1 1,-1 0-1,1 0 0,0 0 1,-1-1-1,1 1 1,-1 0-1,1-1 1,0 1-1,0-1 1,-1 1-1,1-1 1,0 1-1,0-1 0,0 1 1,-1-1-1,1 0 1,0 1-1,0-1 1,0 0-1,0 0 1,0 1-1,0-1 1,0 0-1,0 0 0,0 0 1,0 0-1,-1-1 1,1 1-1,0 0 1,0 0-1,0 0 1,0-1-1,0 1 1,0-1-3,8 1 14,39 1 62,-21 0-53,0 0-1,0-2 1,0-1-1,-1-2 0,1 0 1,22-7-23,13-13 18,-1-3 0,-2-2 0,-1-3 0,52-37-18,-107 67 1,10-6 16,-1 0 1,0-1-1,0 0 1,-1-1-1,0 0 1,-1-1-1,0 0 1,0 0-1,-1-2-17,-4 5 27,1 0 0,-2 0-1,1 0 1,-1-1-1,0 0 1,-1 0-1,0 0 1,0 0-1,-1 0 1,-1-1 0,1-1-27,-2 2 24,3-14 29,-2-1 0,-1 1 0,-1-1 0,-1 1 0,-1-1 0,-1 1 1,-5-16-54,-6 7 19,0 1 1,-2 0-1,-2 2 1,0 0-1,-14-14-19,29 37 1,-193-217 7,128 152-389,67 78-1580,2 17-1071</inkml:trace>
  <inkml:trace contextRef="#ctx0" brushRef="#br0" timeOffset="127310.008">19151 5536 30310,'0'0'705,"0"0"-9,0 0-344,0 0-352,0 0-40,0 0-456,0 0-2457</inkml:trace>
  <inkml:trace contextRef="#ctx0" brushRef="#br0" timeOffset="138141.333">2275 8550 20276,'0'0'3987,"0"0"-1642,0 0-1312,0 0-331,0 0-151,-8 7 16,-22 19-47,22-20-131,8-6-116,0 0-73,0 0-34,0 0-28,0 0-22,64-24 171,-47 14-232,131-69 542,81-27-597,-19 17 282,37-31-282,-79 29 63,47-27-20,39-32-11,570-314 10,-637 374-35,-81 49-3,3 5 1,0 5-1,2 4 0,71-6-4,-24 4 7,94-33-7,-176 36 5,-1-3 1,-2-3-1,-1-4 0,23-17-5,32-17 10,-126 65-9,-1 4-5,0 0 0,0 0 0,0 0 0,0 0 0,-1 0 0,1 0 0,0 0 0,-1 0 0,1 0 0,-1 0 0,1 0 0,-1 0 0,1 0 0,-1 1 0,0-1 0,1 0 0,-1 0 0,0 1 0,0-1 0,0 0 0,1 1 0,-1-1 0,0 1 0,0-1 0,0 1 0,0-1 0,0 1 0,0 0 0,0-1 0,0 1 0,0 0 4,-11-5-106,0 1 0,-1 0-1,1 1 1,-1 0 0,1 1 0,-1 0 0,0 1 0,-3 0 106,-8 0-234,-74-7-1528,-4-2-1774</inkml:trace>
  <inkml:trace contextRef="#ctx0" brushRef="#br0" timeOffset="138569.61">2867 8701 6049,'0'0'16713,"0"0"-12588,0 0-3361,41 2-5,144 0-99,-165-4-563,0 0 0,-1-1-1,0-1 1,0-1 0,0-1-1,8-3-96,116-51 462,-2-7 0,14-16-462,-76 41 71,187-97 125,1001-485 351,-1019 506-502,-42 18-26,743-316 8,-851 376-133,-98 39 79,1 0 0,-1 0 0,0 0 0,1-1 0,-1 1 0,0 0 0,0 0 0,0 0 0,0-1 0,0 1 0,0 0 0,0 0 0,0 0-1,-1-1 1,1 1 0,0 0 0,-1 0 0,1 0 0,-1 0 0,1 0 0,-1 0 0,1 0 0,-1 0 0,0 0 0,0 0 0,1 0 0,-1 0 0,0 0-1,0 0 1,0 1 0,0-1 0,0 0 0,0 1 0,0-1 0,0 1 0,0-1 0,0 1 0,-1-1 0,1 1 0,0 0 0,0 0 0,-1-1 27,-1-1-157,-46-24-2675,-15 3-4668</inkml:trace>
  <inkml:trace contextRef="#ctx0" brushRef="#br0" timeOffset="138970.993">3774 8153 26030,'0'0'1655,"0"0"-1039,0 0-382,0 0 124,54-19 151,364-137 354,-226 81-617,51-19-53,622-241 371,-638 248-435,-96 39-53,2 6 0,136-25-76,-158 46 4,0 5-1,1 5 0,31 3-3,-84 4-59,-59 0-68,-2 1 24,0 1 0,0-1 0,0 1 0,0 0-1,-1-1 1,1 1 0,-1 0 0,0 1-1,1-1 1,-1 0 0,0 1 0,0 0 0,0-1-1,0 1 1,0 0 0,-1 1 103,3-1-69,-47-16-3626</inkml:trace>
  <inkml:trace contextRef="#ctx0" brushRef="#br0" timeOffset="143791.18">3091 17341 24637,'0'0'1139,"0"0"1092,0 0-1208,0 0-472,0 0-86,-22-35-35,-70-109-99,91 141-320,-1 0 1,1 0 0,-1 0-1,0 0 1,0 0 0,0 0-1,-1 1 1,1-1 0,-1 1-1,1 0 1,-1-1 0,0 1 0,0 0-1,0 1 1,0-1 0,0 0-1,0 1 1,0 0 0,-1 0-1,1 0 1,0 0 0,-1 0-1,1 1 1,-1-1 0,-1 1-12,-5 0 46,4-1-17,0 0-12,0 1 0,1-1 0,-1 1 0,0 0 0,0 0 0,1 1 0,-1 0 0,0 0-1,1 0 1,-1 1 0,0 0 0,-2 1-17,-47 51 42,14 7-26,3 2 1,3 1-1,3 2 0,-24 67-16,44-103 8,-60 154 52,8 4 0,9 2 1,7 3-1,10 1 0,7 2 0,10 1 0,4 104-60,19-126 46,-2-154-41,1 0 1,2 0-1,0-1 1,1 1-1,1-1 1,1 0-1,1 0 1,0 0-1,2-1 1,10 18-6,-15-30 0,1-1 0,0 1 0,0-1 0,1 0 0,-1 0 0,1 0 1,1-1-1,-1 0 0,1 0 0,0-1 0,0 1 0,0-2 1,1 1-1,-1-1 0,1 0 0,0-1 0,0 1 0,0-2 0,0 1 1,0-1-1,0 0 0,0-1 0,1 0 0,-1 0 0,0-1 1,1 0-1,-2 1 1,0-1 1,0 0 0,1-1 0,-1 0 0,0 0 0,0 0 0,0-1 0,-1 0 0,1 0-1,-1 0 1,0-1 0,1 0 0,-2-1 0,1 1 0,0-1 0,-1 0 0,0-1 0,1-1-2,72-118 18,-72 114-18,38-81-78,-5-2 1,-3-1-1,14-68 78,-21 50-821,-6-2 0,-4 0 0,0-69 821,-12 45-2600</inkml:trace>
  <inkml:trace contextRef="#ctx0" brushRef="#br0" timeOffset="144169.52">2573 18487 24173,'0'0'2185,"0"0"-1112,0 0-395,0 0-160,0 0-59,0 0-89,16 1-121,58 3-82,-61-4-153,-1-2 1,0 1-1,1-1 1,-1-1 0,0 0-1,0-1 1,-1 0-1,1-1 1,-1 0-1,0-1 1,0 0-1,-1-1 1,1 0 0,-2-1-1,1 0 1,-1 0-1,0-1 1,-1 0-1,1-2-14,7-4 14,156-168 21,-80 72 73,-79 88-16,-13 22-22,0 1 26,0 0 20,0 0-2,0 1-28,17 181 452,49 599-1795,-66-772-1113</inkml:trace>
  <inkml:trace contextRef="#ctx0" brushRef="#br0" timeOffset="145360.013">6268 16899 18156,'0'0'7712,"0"0"-4258,0 0-2143,0 0-784,0 0-140,0 0-63,-7-3-91,4 2-216,-1 0-1,1-1 1,-1 0 0,1 0-1,0 0 1,0 0-1,0 0 1,0 0-1,1-1 1,-1 0 0,1 1-1,-1-1 1,1 0-1,0 0 1,0 0 0,-1-3-17,-4-5 14,0 0 0,0 0 0,-1 1-1,0 1 1,-1-1 0,0 1 0,-1 1 0,0 0 0,0 0 0,0 1 0,-1 0 0,0 1 0,-1 0 0,1 0 0,-1 2 0,0-1 0,-1 2 0,1-1 0,-1 2 0,1 0 0,-9-1-14,18 3 0,-3-1 0,-1-1 0,0 1 0,0 0-1,0 1 1,0 0 0,0 0 0,1 0 0,-1 1 0,0 0 0,0 1-1,0-1 1,1 1 0,-1 0 0,1 1 0,-1 0 0,1 0-1,0 0 1,0 1 0,0-1 0,1 2 0,-1-1 0,1 0-1,0 1 1,0 0 0,1 0 0,-4 6 0,-12 24 3,2 1 1,1 1-1,2 0 1,2 1-1,1 1 1,2 0-1,2 0 1,-2 32-4,-6 65 3,7 1 0,7 95-3,2-211-1,-1 19-6,2-1-1,2 0 1,1 0-1,2 0 1,2-1-1,1 0 0,2 0 1,1-1-1,10 16 8,-14-35-6,0-2 0,2 1-1,0-1 1,1 0 0,0-1 0,1-1-1,9 9 7,-18-20 0,1 0 0,0 0 0,-1 0 0,2 0 0,-1 0 0,0-1 0,0 0-1,1 0 1,0 0 0,-1 0 0,1-1 0,0 0 0,-1 0 0,1 0 0,0 0 0,0-1 0,0 0-1,0 0 1,0 0 0,0-1 0,0 1 0,-1-1 0,1 0 0,0-1 0,0 1 0,-1-1 0,1 0-1,-1 0 1,1 0 0,-1-1 0,0 0 0,0 1 0,0-2 0,0 1 0,-1 0 0,1-1-1,-1 1 1,0-1 0,0 0 0,11-22 12,-1-1-1,-2 0 1,0 0-1,-2-1 1,4-22-12,17-82-111,-6-1 0,2-75 111,-9 70-436,35-156-3243,-39 233-421</inkml:trace>
  <inkml:trace contextRef="#ctx0" brushRef="#br0" timeOffset="145629.583">6268 16899 27166</inkml:trace>
  <inkml:trace contextRef="#ctx0" brushRef="#br0" timeOffset="145630.583">6268 16899 27166,'-28'121'1776,"23"-96"-910,5-25-338,74-6 96,87-69-313,223-125 92,-70 34-236,26 6-167,-243 119-90,166-78-2023,-206 86-559</inkml:trace>
  <inkml:trace contextRef="#ctx0" brushRef="#br0" timeOffset="146009.955">8488 15993 17524,'0'0'9779,"0"0"-7350,0 0-1779,0 0-293,0 0-143,0 0-79,-29-33-80,-94-104-47,74 91-6,43 44 8,0 0 1,0 0-1,0 1 0,0 0 0,0 0 0,-1 0 0,1 1 1,-1 0-1,1 0 0,0 1 0,0 0 0,-1 0 0,1 0 1,0 1-1,0 0 0,0 0 0,0 0 0,0 1 0,1 0 1,-1 0-1,0 1-10,-4 7 7,1 0 0,1 0 0,0 1 0,1 0 0,0 1 0,1 0 0,0 0 0,-3 10-7,-4 17 7,1 0 1,3 1 0,1 0-1,2 0 1,2 1-1,1 0 1,3 31-8,-1-66-1,0 0-1,1 1 1,0-1-1,0 0 1,0 0-1,1 0 1,0 0 0,0 1-1,1-1 1,0 0-1,0-1 1,1 1-1,0 0 1,0-1 0,0 1-1,1-1 1,0 0-1,0 0 1,1-1-1,-1 1 1,1-1-1,0 0 1,1 0 0,-1 0-1,1-1 1,3 2 1,5-2 4,-1 0 0,2-1 0,-1 0 0,0-1 0,1 0 0,-1-2 0,1 0 0,-1 0 0,1-1 0,10-2-4,-16 0 4,0 0 0,1-1 0,-1 0 0,0 0 0,0-1 0,-1 0 1,0 0-1,0-1 0,0 0 0,0-1 0,-1 0 0,0 0 0,-1 0 1,1-1-1,-1 0 0,-1 0 0,0-1 0,0 1 0,0-1 0,-1 0 0,2-10-4,67-157-569,-34 69-827,-2 6-1054</inkml:trace>
  <inkml:trace contextRef="#ctx0" brushRef="#br0" timeOffset="146299.654">8517 15546 17892,'0'0'8432,"0"0"-6121,0 0-1568,0 0-141,0 0-155,0 0-123,30-6-102,103-26-83,-27-28-15,-18-3-32,83-61 25,136-71-117,68-19-1668,-313 170-583</inkml:trace>
  <inkml:trace contextRef="#ctx0" brushRef="#br0" timeOffset="146659.817">10497 14383 19548,'0'0'7515,"0"0"-5438,0 0-1424,0 0-216,0 0-76,0 0-117,-7-37-119,-26-111-82,11 99-25,17 46-12,1 1 1,0 0-1,-1 1 0,1-1 0,-1 1 1,0 0-1,1 0 0,-1 0 0,0 1 0,0-1 1,1 1-1,-1 1 0,0-1 0,0 0 0,1 1 1,-1 0-1,0 0 0,1 1 0,-1-1 0,1 1 1,-1 0-1,1 0 0,-2 2-6,-6 8 1,0 2 0,1-1-1,1 2 1,1-1 0,0 1 0,0 1-1,-5 14 0,-8 22 12,2 1 0,2 0-1,3 1 1,2 1 0,2 1 0,3-1-1,2 1 1,3 1 0,2-1-12,1-40 7,1-1 0,0 0 0,1 0 1,0 1-1,1-1 0,1-1 0,3 9-7,-5-18 0,0 0 0,0-1 0,0 1 0,1-1 0,0 1 1,0-1-1,0 0 0,0 0 0,1 0 0,0-1 0,0 1 0,0-1 0,0 0 0,0 0 0,0 0 0,1 0 0,-1-1 0,1 0 0,0 0 0,0 0 1,0-1-1,0 1 0,3-1 0,-2 1 0,0-1 0,1 0 0,-1 0 0,0 0 0,1-1 0,-1 0 0,0 0 0,1-1 0,-1 0 0,0 0 0,0 0 0,1-1 0,-1 0 0,0 0 0,0 0 1,-1-1-1,1 0 0,-1 0 0,1-1 0,-1 1 0,0-1 0,0 0 0,0-1 0,-1 1 0,2-2 0,13-20-165,-1 0-1,-1-1 1,-2-1-1,0 0 1,-2-1-1,-1 0 1,-2-1-1,-1-1 1,-1 1-1,-1-1 1,-2-1-1,-1-7 166,-2-2-3528</inkml:trace>
  <inkml:trace contextRef="#ctx0" brushRef="#br0" timeOffset="147399.983">8869 16804 25758,'0'0'1380,"0"0"-281,0 0-378,0 0-210,0 0-99,0 0-153,-3 0-10,15 151 571,0 112 738,-13 77-1558,-10-141 0,-18 66 0,8-89 0,-32 675 0,31-82 0,-10-50 0,20-452 0,-18 678 0,23-849 0,-2-84-16,9-12 12,-6-24-259,-5-121-3998,7 76-4086</inkml:trace>
  <inkml:trace contextRef="#ctx0" brushRef="#br0" timeOffset="147789.907">8849 21820 26966,'0'0'2902,"0"0"-2071,0 0-481,0 0-135,0 0-74,-7-23-62,-21-76-83,28 95 2,-1-1 0,0 1-1,-1 0 1,1-1 0,-1 1 0,1 0-1,-1 0 1,0 0 0,-1 0 0,1 0 0,-1 1-1,0-1 1,0 1 0,0-1 0,0 1-1,0 0 1,-1 0 0,1 1 0,-1-1 0,0 1-1,0-1 1,0 1 0,0 1 0,0-1-1,0 0 1,-1 1 0,1 0 0,-1 0 0,1 0-1,0 1 1,-1-1 0,1 1 0,-1 0-1,0 1 1,1-1 0,-1 1 2,0 0 0,0 0 0,0 0 0,1 0 0,-1 1 0,0 0 0,1 0 0,-1 0 0,1 0 0,-1 1 0,1 0 0,0 0 0,0 0 0,1 0 0,-1 1 0,1 0 0,-1-1 0,1 1 0,0 0 0,1 0 0,-1 1 0,1-1 0,-1 1 0,1 1 0,-19 30 6,2 1 1,2 1-1,1 1 0,2 0 0,2 1 1,1 1-1,2 0 0,-1 23-6,-1 40 53,4 1 0,7 91-53,-1-186 3,0 0-1,1 0 1,1 0-1,-1 0 0,2 0 1,-1 0-1,1 0 1,1 0-1,0-1 1,0 1-1,1-1 1,0 0-1,1 0 1,0 0-1,0 0 1,1-1-1,0 0 1,0 0-1,1 0 1,0-1-1,2 1-2,-6-7 3,-1 1 0,0-1 0,1 0 0,-1 0 0,1 0 1,0 0-1,-1-1 0,1 1 0,0-1 0,-1 1 0,1-1 0,0 0 0,0 0 0,-1 0 0,1-1 0,0 1 0,-1-1 1,1 1-1,0-1 0,-1 0 0,1 0 0,-1 0 0,1 0 0,-1 0 0,0-1 0,1 1 0,-1-1 0,0 0 0,0 0-3,6-11 7,0-1-1,-1-1 0,-1 0 1,-1 0-1,0 0 0,0 0 0,-1-3-6,3-7 2,10-37-84,-3-1-1,-2 0 1,-3-5 82,19-319-2359,-27 212-1477</inkml:trace>
  <inkml:trace contextRef="#ctx0" brushRef="#br0" timeOffset="148419.881">6061 18040 12395,'0'0'10625,"0"0"-7290,0 0-2165,0 0-249,0 0-190,0 0-180,0 1-174,21 31-131,-2 1 1,-2 0-1,0 1 0,7 27-246,-18-45 51,84 267 395,-64-189-344,151 582 459,104 247-196,232 521-213,-435-1234-152,8-5 0,9-3 0,69 100 0,-114-228 0,-46-77-68,-32-73-1275,3 11-535</inkml:trace>
  <inkml:trace contextRef="#ctx0" brushRef="#br0" timeOffset="149499.498">10270 15149 27646,'0'0'1201,"0"0"-310,0 0-343,0 0-231,0 0-99,0 0-47,7 15 0,52 140 223,106 643 796,-100-478-1170,223 1099-20,-50-429 0,-238-989 0,30 124 0,-25-107-8,-25-41-733,-37-60-706,14 15-2270,-7-15-8726</inkml:trace>
  <inkml:trace contextRef="#ctx0" brushRef="#br0" timeOffset="149999.738">9176 17710 25197,'0'0'2039,"0"0"-957,0 0-263,0 0-236,0 0-194,0 0-100,4 2-16,8 5-194,-1 0 1,0 1 0,0 0-1,-1 1 1,0 0 0,0 0-1,-1 1 1,3 4-80,10 10 119,25 27 120,-3 1 1,-2 3 0,23 42-240,269 500 537,-218-378-453,242 389-84,-125-283 0,-231-321-33,-1-3-65,-1 0 0,1 0 0,-1 0 0,1 0-1,-1 0 1,1 0 0,-1 0 0,1 0 0,0 0 0,0 0 0,-1 0 0,1 0 0,0 0-1,0 0 1,0-1 0,0 1 0,0 0 0,0-1 0,0 1 0,0-1 0,0 1 0,1-1-1,-1 0 1,0 1 0,0-1 0,0 0 0,0 0 0,1 0 0,-1 0 0,0 0 0,0 0-1,0 0 1,1 0 0,0-1 98,5-8-5113</inkml:trace>
  <inkml:trace contextRef="#ctx0" brushRef="#br0" timeOffset="150480.227">11417 20137 9202,'0'0'16970,"0"0"-13118,0 0-3404,0 0-192,0 0-103,0 0-46,-16-44-56,-51-139-49,61 164-9,-1 1 0,0 1 0,-2-1 0,0 1 1,0 1-1,-4-4 7,10 16-1,2 1 1,-1-1 1,0 1 0,0 0-1,0 0 1,0 0 0,0 0-1,-1 0 1,1 1 0,-1-1 0,0 1-1,0-1 1,0 1 0,0 0-1,0 0 1,0 1 0,-1-1-1,1 0 1,-1 1 0,1 0 0,-1 0-1,1 0 1,-1 0 0,0 1-1,1-1 1,-1 1 0,0 0-1,1 0 1,-1 1 0,0-1-1,1 1 1,-1-1 0,0 1 0,1 0-1,-1 1 1,1-1 0,-1 1-1,1-1 1,0 1 0,0 0-1,0 0 1,0 0 0,0 1 0,0-1-1,0 1 1,1-1 0,-1 1-1,1 0 1,0 0-1,-13 35 32,2 0 0,2 1 0,1 0 0,2 1 0,2 0 0,-1 33-32,-5 96 213,7 83-213,3-221 11,2-1-1,1 1 1,1-1-1,2 0 1,1 0-1,1 0 1,2 0-1,1-1 1,1 0-1,1-1 0,2 0 1,1-1-1,9 12-10,-20-33 6,1-1-1,1 1 0,-1-1 1,1 0-1,0-1 0,0 1 1,1-1-1,-1 0 0,1 0 1,0-1-1,0 1 0,0-1 1,0-1-1,1 1 0,-1-1 1,1 0-1,-1-1 0,1 1 1,0-1-1,0-1 0,-1 1 1,1-1-1,6-1-5,-9 1 5,0 0 0,1-1-1,-1 0 1,0 0 0,1 0 0,-1 0 0,0-1-1,0 1 1,0-1 0,0 0 0,0 0 0,0-1-1,0 1 1,-1-1 0,1 0 0,-1 0 0,0 0-1,0 0 1,0 0 0,0-1 0,-1 0 0,1 1-1,-1-1 1,0 0 0,0 0 0,-1 0-1,2-3-4,24-50 28,-2-2-1,-2-1 0,-3-1 0,-3-1 0,-3 0 0,-2-1 0,2-56-27,4-163-307,-20 232-114,-7 27-636,-14 19-1111</inkml:trace>
  <inkml:trace contextRef="#ctx0" brushRef="#br0" timeOffset="153159.946">11521 21356 28134,'0'0'887,"0"0"-524,0 0-145,0 0 46,0 0 22,13 53-45,46 177-86,-12 18 192,-41-204-282,10 81 226,26 94-291,-2-107 40,-39-109-39,0-1 1,0 0 0,0 1 0,1-1-1,-1 0 1,1 1 0,-1-1 0,1 0-1,0 0 1,-1 0 0,1-1 0,0 1-1,0 0 1,1-1 0,-1 1 0,0-1-1,0 0 1,1 1 0,-1-1 0,1 0-1,-1-1 1,1 1 0,-1 0 0,1-1-1,0 1 1,-1-1 0,1 0 0,0 0-1,0 0-1,19-15 59,27-128 39,-45 130-95,55-250 23,-8-28-26,-26 129-35,-8 0 0,-3-140 35,-14 301-188,0 10-1211,0 15-521</inkml:trace>
  <inkml:trace contextRef="#ctx0" brushRef="#br0" timeOffset="153412.607">12295 22167 28886,'0'0'1641,"0"0"-1417,0 0 152,0 0-88,0 0 32,0 0-72,0 0-232,38 67-16,-38-67-336,0 0-536,0-28-3097</inkml:trace>
  <inkml:trace contextRef="#ctx0" brushRef="#br0" timeOffset="154730.246">14975 15065 25421,'0'0'801,"0"0"1762,0 0-1591,0 0-564,0 0-84,0 0-76,-7-28-45,-26-94-62,-27-85 59,4 109-129,54 95-66,0 1 0,-1 0 0,1-1 0,0 1 0,-1 0 0,1 0 0,-1 0 0,0 0 1,0 1-1,0-1 0,0 1 0,0-1 0,0 1 0,0 0 0,0 0 0,0 1 0,-1-1 0,1 1 0,-1-1-5,-19 9 59,2 43-49,4 32-16,3 0 0,4 1-1,3 0 1,4 0-1,5 17 7,-2-63-4,-3-17-8,2 0 0,1 0 0,0 0 0,2 1 0,0-1 0,1 0 0,1-1 0,1 1 0,1-1 0,1 0 0,1 0 0,0-1 0,2 0 0,5 8 12,-15-26 2,1 1 0,0 0 0,0-1-1,0 1 1,1 0 0,-1-1 0,0 1-1,1-1 1,-1 0 0,1 1 0,-1-1-1,1 0 1,-1 0 0,1 0 0,0 0-1,0 0 1,0-1 0,-1 1 0,1 0-1,0-1 1,0 1 0,0-1 0,0 0-1,0 0 1,0 0 0,0 0 0,0 0-1,0 0 1,0 0 0,0 0 0,0-1-1,-1 1 1,1-1 0,0 0 0,0 1 0,0-1-1,0 0 1,-1 0 0,1 0 0,-1 0-1,1-1 1,0 1 0,-1 0 0,0-1-1,1 1 1,-1 0 0,0-1 0,0 0-1,0 1 1,0-1 0,0 0 0,0 0-1,0 1 1,0-2-2,20-61 51,-3-2 0,-3 0 0,-2-3-51,-11 53 2,101-618-256,-69 311-616,-10-131 870,-23-304 548,32 1451 270,-16-452-636,61 730 97,-56-801-426,3-50-215,-24-117 274,0 1-1,0 0 0,0-1 0,0 1 0,1 0 0,0-1 0,-1 0 0,1 1 0,0-1 0,1 0 0,-1 0 0,0 0 0,1 0 0,0-1 0,0 1 0,-1-1 0,2 1 0,-1-1 1,0 0-1,0 0 0,1 0 0,-1-1 0,1 1 0,-1-1 0,1 0 0,0 0 89,23 1-3287</inkml:trace>
  <inkml:trace contextRef="#ctx0" brushRef="#br0" timeOffset="155011.555">15522 14064 28398,'0'0'912,"0"0"-56,0 0-487,0 0-105,25 335-40,-17-262-104,-3-6-80,3-5-40,-8-12-16,4-5-136,-4-17-192,0-28-505,0 0-1295,0-28-9763</inkml:trace>
  <inkml:trace contextRef="#ctx0" brushRef="#br0" timeOffset="155263.396">15676 13169 25421,'0'0'3801,"0"0"-3441,0 0 304,0 0-295,0 0-97,0 0-128,0 0-144,20 269 0,-7-230-328,-5-6-665,-4-10-3840</inkml:trace>
  <inkml:trace contextRef="#ctx0" brushRef="#br0" timeOffset="155629.91">16235 13717 27190,'0'0'1237,"0"0"-190,0 0-375,0 0-159,0 0-143,0 0-112,-13-2-94,-39-4-68,26 14-34,18 5-45,2 1 0,0-1-1,0 1 1,1 0 0,1 1-1,0-1 1,1 1 0,-1 12-17,-8 135 56,13-156-70,0-1 0,1 1 0,-1-1 0,1 0 0,1 1 0,-1-1 0,1 0 0,0 0 0,0-1 0,0 1 0,1-1 0,-1 1 0,1-1 0,0 0 0,0-1 0,1 1 0,-1-1 0,6 3 14,11 12-39,-4-2 28,0 0 1,-1 1-1,-1 0 0,-1 2 1,9 13 10,-21-25 16,1 0 1,-1 0 0,-1 1 0,1-1-1,-1 1 1,-1-1 0,1 1-1,-1-1 1,0 1 0,-1-1-1,0 1 1,0-1 0,-1 1 0,0-1-1,0 0 1,-1 0 0,1 0-1,-2 0 1,1 0-17,-85 157-1418,87-161-714</inkml:trace>
  <inkml:trace contextRef="#ctx0" brushRef="#br0" timeOffset="156000.075">16475 13656 27046,'0'0'1764,"0"0"-916,0 0-188,0 0-235,0 0-124,7-1-141,8-3-156,0-1 0,-1 0 0,1-1 0,-1-1 0,-1 0-1,1-1 1,-1 0 0,0-1 0,5-5-4,-3 3 0,45-32-77,-1-3 0,-3-3 0,-3-2 0,11-15 77,-55 57-400,0-2-1,0 1 1,-1-1 0,0-1 0,-1 0 0,-1 0 0,0 0 0,2-7 400,-2-9-4149</inkml:trace>
  <inkml:trace contextRef="#ctx0" brushRef="#br0" timeOffset="156262.113">16856 12890 25517,'0'0'1785,"0"0"-569,0 0-496,-4 385-224,4-262 24,0-5-207,4-12-145,13-16-56,3-12-16,1-11-56,0-17-40,0-5 0,3-17-176,30-28-329,-8 0-879,-5 0-2801</inkml:trace>
  <inkml:trace contextRef="#ctx0" brushRef="#br0" timeOffset="156599.955">17958 13387 28654,'0'0'755,"0"0"-163,0 0-347,0 0-137,0 0-11,-18-21-56,-58-65-50,75 84 9,-1 1 1,1-1 0,0 1 0,0 0 0,-1-1 0,1 1 0,0 0 0,-1 0 0,1 0 0,-1 0 0,0 0 0,1 0 0,-1 0 0,0 0 0,0 1 0,1-1 0,-1 0-1,0 1 1,0 0 0,0-1 0,0 1 0,1 0 0,-1 0 0,0 0 0,0 0 0,0 1 0,0-1 0,0 0 0,0 1 0,1-1 0,-1 1 0,0 0 0,0 0 0,1-1 0,-1 1-1,1 0 1,-1 0 0,0 1 0,1-1 0,0 0 0,-1 0 0,1 1 0,0-1 0,0 1 0,0-1 0,0 1 0,-1 0-1,2-1 1,-14 19 35,1 1 0,0 1 0,2 0 0,1 1 1,1-1-1,1 2 0,0 0 0,2-1 0,1 3-36,-4 24 105,2 0 0,2 0-1,3 0 1,2 29-105,0-62 6,0-1 1,1 1-1,1-1 1,1 1-1,0-1 1,1 0-1,2 4-6,-4-16-1,0 1 0,0-1 0,0 1-1,0-1 1,1 0 0,-1 0 0,1 0 0,0 0 0,1 0-1,-1-1 1,1 1 0,-1-1 0,1 0 0,0 0 0,0-1-1,0 1 1,1-1 0,-1 0 0,0 0 0,1 0 0,0 0-1,-1-1 1,1 0 0,0 0 0,0 0 0,3-1 1,-4 1-4,0 0 0,0-1 0,0 0 0,0 0 0,0 0 1,0 0-1,0-1 0,0 0 0,0 0 0,0 0 0,0 0 0,0 0 1,0-1-1,-1 0 0,1 1 0,-1-1 0,1-1 0,1 0 4,9-15-178,-1-1 0,0 0 0,-2 0 0,0-1 0,-1-1 0,-1 0 0,-1 0-1,-1-1 1,-1 0 178,19-58-3608,-7 11-7403</inkml:trace>
  <inkml:trace contextRef="#ctx0" brushRef="#br0" timeOffset="156925.531">17958 13387 24573,'-104'147'3656,"79"-104"-2179,26-38-1085,13-4-58,-7-3-336,-1 1 0,0-2 0,1 1 0,-1-1 0,0 0 0,0 0 0,-1 0 0,1-1 0,-1 0 0,1 0 0,-1-1-1,-1 1 1,1-1 0,-1 0 0,1 0 0,-1-1 0,-1 1 0,1-1 0,-1 0 0,0 0 2,11-13 6,-10 12-37,-4 6 38,0 0 1,0 1-1,0-1 1,0 0 0,0 1-1,0-1 1,0 1 0,0-1-1,0 0 1,1 1 0,-1-1-1,0 1 1,0-1 0,1 1-1,-1-1 1,0 0 0,1 1-1,-1-1 1,0 1 0,1 0-1,-1-1 1,1 1 0,-1-1-1,1 1 1,-1-1 0,1 1-1,-1 0 1,1 0-1,-1-1 1,1 1 0,-1 0-1,1 0 1,0-1 0,-1 1-1,1 0 1,-1 0 0,1 0-1,0 0 1,-1 0 0,1 0-1,-1 0 1,1 0 0,0 0-1,-1 0 1,1 0 0,-1 1-1,1-1 1,0 0 0,-1 0-1,1 1 1,-1-1 0,1 0-1,-1 1 1,1-1-1,-1 0 1,1 1 0,-1-1-1,1 1 1,-1-1 0,0 1-1,1-1 1,-1 1 0,0-1-1,1 1 1,-1-1 0,0 1-1,1-1 1,-1 1 0,0 0-1,0-1-7,16 51 117,-2 1 0,-3 0-1,4 43-116,-15-95 1,39 352 503,-38-348-573,-1-3 38,-1 0-1,1-1 0,0 1 0,0 0 0,0-1 1,0 1-1,0 0 0,0-1 0,0 1 1,0 0-1,0-1 0,1 1 0,-1 0 1,0-1-1,0 1 0,0-1 0,1 1 0,-1 0 1,0-1-1,1 1 0,-1-1 0,1 1 1,-1-1-1,0 1 0,1-1 0,-1 1 1,1-1-1,-1 0 0,1 1 0,0-1 0,-1 0 1,1 1-1,-1-1 0,1 0 0,0 1 1,-1-1-1,1 0 32,3 0-1634</inkml:trace>
  <inkml:trace contextRef="#ctx0" brushRef="#br0" timeOffset="157261.234">18302 12358 26414,'0'0'1553,"0"0"-814,0 0-156,0 0 33,0 0 20,-5 52-125,-14 169-186,14 20 98,4-178-304,-1-31-98,1-1 1,1 1-1,2-1 0,1 1 0,1-1 0,2 0 0,1 0 0,2-1 1,10 27-22,-18-55-8,1 2-22,-1 0 0,1 0-1,0-1 1,0 1 0,0 0 0,1-1 0,-1 1 0,1-1 0,0 0-1,0 0 1,0 0 0,0 0 0,0-1 0,0 1 0,1-1 0,0 0-1,-1 0 1,1 0 0,0 0 0,0-1 0,0 0 0,1 1 30,2-1-122,1 0 0,0-1 0,-1 0 0,1 0 0,-1-1 1,1 0-1,-1 0 0,1-1 0,-1 1 0,6-4 122,47-25-3637,11-28-8663</inkml:trace>
  <inkml:trace contextRef="#ctx0" brushRef="#br0" timeOffset="157850.183">18886 12045 27606,'0'0'1646,"0"0"-978,0 0-172,0 0-67,-5 49-38,-14 163-58,14 47 109,6 57 115,-1-303-541,1 0-1,0-1 0,0 1 0,1 0 1,1-1-1,0 1 0,1-1 1,0 0-1,1 0 0,0-1 0,1 1 1,0-1-1,2 3-15,-5-12 0,-1 1 0,1-1 0,-1 0 0,1 0 0,0 0 0,0 0 0,0 0 0,0-1 0,0 1 0,0-1 0,0 0 0,1 0 0,-1 0 0,0 0 0,1-1 0,-1 1 0,1-1 0,-1 0 0,0 0 0,1 0 0,-1 0 0,1-1 0,-1 1 0,0-1 0,1 0 0,-1 0 0,0 0 0,0 0 0,1-1 0,-1 1 0,0-1 0,-1 0 0,1 0 0,0 0 0,0-1 0,9-13-2,0-1 1,-1 0-1,-1-1 1,-1 0-1,6-17 2,-9 22-7,51-127-323,-6-3-1,-7-1 0,-6-3 0,3-51 331,-13 81-164,-23 109 164,-5 11 22,2 383 838,-1-353-803,2-1 1,1 1-1,1-1 0,2 0 1,7 18-58,-14-49-4,0 0 0,1 0 1,-1 0-1,0 0 1,0 0-1,1 0 0,-1-1 1,0 1-1,1 0 0,-1 0 1,1 0-1,-1-1 1,1 1-1,-1 0 0,1-1 1,-1 1-1,1 0 0,0-1 1,0 1-1,-1-1 1,1 1-1,0-1 0,0 1 1,-1-1-1,1 1 1,0-1-1,0 0 0,0 0 1,0 1-1,0-1 0,0 0 1,-1 0-1,1 0 1,0 0-1,0 0 0,0 0 1,0 0-1,0 0 0,0-1 1,0 1 3,3 0-39,-2 0 16,1 0 1,-1-1-1,0 1 1,0-1-1,0 1 0,0-1 1,0 0-1,0 0 1,0 0-1,0 0 1,-1 0-1,1 0 1,0 0-1,0-1 1,-1 1-1,1 0 1,-1-1-1,1 0 1,-1 1-1,0-1 1,0 0-1,1 0 1,-1 0-1,-1 0 1,2-1 22,74-137-2297,-39 72-519</inkml:trace>
  <inkml:trace contextRef="#ctx0" brushRef="#br0" timeOffset="158127.601">19930 12023 24461,'0'0'4481,"0"0"-3753,0 0-48,0 0-271,0 0-73,0 0-16,21 313-184,-21-268-72,0-12-64,0-5 0,0 0-128,-17 0-80,1-11-440,-1-6-1273</inkml:trace>
  <inkml:trace contextRef="#ctx0" brushRef="#br0" timeOffset="158469.606">20212 11469 24821,'0'0'4123,"0"0"-2894,0 0-802,0 0-92,0 0-77,7 61-11,27 198-35,7-27 210,-5-60-93,-35-169-324,-1-2 2,0 0 1,0-1-1,0 1 0,1 0 0,-1 0 0,0-1 0,0 1 0,0 0 1,1-1-1,-1 1 0,0 0 0,1-1 0,-1 1 0,0 0 0,1-1 1,-1 1-1,1-1 0,-1 1 0,1-1 0,-1 1 0,1-1 0,0 1 1,-1-1-1,1 0 0,0 1 0,-1-1 0,1 0 0,0 1 0,-1-1 1,1 0-1,0 0 0,-1 0 0,1 1 0,0-1 0,0 0 0,-1 0 1,1 0-1,0 0 0,0-1 0,-1 1 0,1 0 0,0 0-7,11-8 51,25-98-43,17-75-671,17-121 663,-14 96-3535,-48 176-573</inkml:trace>
  <inkml:trace contextRef="#ctx0" brushRef="#br0" timeOffset="158807.204">20705 10820 28078,'0'0'1152,"0"0"-265,0 0-373,0 0-193,0 0-1,0 0-27,20 38-49,64 122-22,-19 4 258,-49-117-452,-2 1 1,-2 0-1,-2 1 1,-2 0-1,-3 1 1,-2-1-1,-2 1 1,-2 0-1,-3 11-28,-2-23-54,-2 0 1,-2 0-1,-1-1 0,-2 0 1,-1-1-1,-2 0 0,-1-1 1,-13 16 53,-40 67-1685,7-24-2658</inkml:trace>
  <inkml:trace contextRef="#ctx0" brushRef="#br0" timeOffset="160109.64">15522 16396 26678,'0'0'1021,"0"0"-445,0 0-193,0 0-63,0 0-5,0 0-59,8-5-111,17-13-58,-1-2 0,-2-1-1,1-1 1,-2-1 0,0-1-87,33-35 80,516-484 63,-226 225-132,-48 31 110,418-380 269,568-351-338,-735 650-110,-433 301-105,-4-5 0,-2-4 0,-4-6 1,-4-4 162,230-257-703,-316 327 659,-3 3 15,0 0-1,0 1 1,2 0 0,-1 1-1,2 1 1,-1 0 0,1 0-1,5-1 30,7 9-1395,-17 2-270</inkml:trace>
  <inkml:trace contextRef="#ctx0" brushRef="#br0" timeOffset="160489.57">21562 10250 28214,'0'0'1000,"0"0"-616,0 0 0,0 0-136,0 0 169,249-101-113,-208 79-136,-4 0-120,-4 5-48,-12 0-8,-4 17-248,-5 0-505,-12 0-1879</inkml:trace>
  <inkml:trace contextRef="#ctx0" brushRef="#br0" timeOffset="160749.879">21740 10832 28302,'0'0'1688,"0"0"-1488,0 0 41,0 0-1,0 0 88,0 0-88,0 0-224,220-28-16,-171 5-576,-15 7-1225</inkml:trace>
  <inkml:trace contextRef="#ctx0" brushRef="#br1" timeOffset="173355.203">8161 19337 16628,'0'0'8752,"0"0"-6089,0 0-2137,0 0-178,0 0 32,0 0 41,1 2-55,54 20 234,2 18-410,-2 3 0,-1 2 0,-3 3 0,-1 2 0,-1 5-190,73 70 175,-44-51-122,4-4 0,2-3 0,3-4 1,42 20-54,-102-67-10,15 8-49,0 1 1,-2 3-1,21 19 59,-59-45-373,-2-2-465,0 0-877</inkml:trace>
  <inkml:trace contextRef="#ctx0" brushRef="#br1" timeOffset="173630.498">9354 19220 28894,'0'0'968,"0"0"-255,0 0-201,0 0-176,-211 252-56,120-141-184,-50 91-96,12-29-464,9-16-2097</inkml:trace>
  <inkml:trace contextRef="#ctx0" brushRef="#br1" timeOffset="175660.181">14495 18856 27286,'0'0'1702,"0"0"-986,0 0-222,0 0-155,0 0-91,0 0-18,3 9-69,8 42 58,-1 1 1,-3 0-1,-2 1 1,-2 34-220,-1-57 52,6 178 236,0 22-198,10-1 0,26 104-90,5-92-1073,-48-240 999,2 14-314,2-20-715,0-41-1364,-1-23-3853</inkml:trace>
  <inkml:trace contextRef="#ctx0" brushRef="#br1" timeOffset="175924.624">14946 18862 26806,'0'0'1504,"0"0"-304,0 0-584,63 285-223,-43-190-113,1 6-96,0-6-88,-9 0-72,1 0-24,-9-11-8,-4-6-136,0-5-96,0-11-257,-42 10-543,1-21-960,-1-12-3569</inkml:trace>
  <inkml:trace contextRef="#ctx0" brushRef="#br1" timeOffset="176206.833">14640 19863 20524,'0'0'6850,"0"0"-5810,0 0-376,0 0-400,0 0 96,0 0-56,0 0-128,248-123-64,-177 95-80,-13 0-32,-4 6-16,-17 5-464,-20 6-1808</inkml:trace>
  <inkml:trace contextRef="#ctx0" brushRef="#br1" timeOffset="177189.946">17221 17084 26830,'0'0'1404,"0"0"-665,0 0-112,0 0-109,0 0-65,0 0-47,-6 0 549,-138 0-651,138 0-304,1 1 0,0 0 1,-1 0-1,1 0 0,0 1 0,-1 0 0,1 0 0,0 0 0,0 0 0,1 1 0,-1 0 0,0 0 1,1 0-1,0 1 0,0-1 0,0 1 0,0 0 0,0 0 0,1 1 0,0-1 0,-1 2 0,-55 110-12,42-65 8,3 2 0,2 0 1,2 0-1,3 0 0,2 1 1,2 1-1,4 39 4,-2-56 0,2 1 0,1-1 0,2 0 0,2 0-1,1 0 1,2-1 0,2 0 0,5 10 0,-10-29 0,2-1 0,0-1 0,0 1-1,2-1 1,0-1 0,1 0 0,0 0 0,1-1 0,1 0 0,0-1 0,1-1 0,1 0 0,-9-8-1,1-1 1,-1 0-1,1-1 0,0 1 1,0-1-1,0-1 1,0 1-1,0-1 1,0 0-1,0-1 1,0 0-1,1 0 1,0 0 0,-3 0 0,3-2 0,0 1 1,0-1-1,-1 0 0,1-1 0,-1 0 1,0 0-1,1 0 0,-1-1 1,-1 0-1,1-1 0,-1 1 1,0-1-1,0-1 0,0 1 0,0-1 1,-1 0-1,0 0 0,0 0 1,-1-1-1,0 0 0,0 0 1,-1 0-1,1 0 0,-2 0 1,1-1-1,0-2 0,18-37-9,-2 0 1,-3-1-1,-1-1 0,-2-1 1,-3 0-1,-2 0 1,-2-1-1,-2 1 1,-3-24 8,0 46-43,0 20 2,-1 0-1,1 0 1,-1 0-1,-1-1 1,1 1 0,-1 0-1,-1 0 1,0 0-1,0 1 1,0-1-1,-1 0 1,0 1-1,-1-1 1,0 1 41,-20-6-3213,19 13-868</inkml:trace>
  <inkml:trace contextRef="#ctx0" brushRef="#br1" timeOffset="177506.123">17436 17498 17948,'-7'0'8301,"6"0"-4629,16 0-3014,7-3-577,-1 0 1,1-2 0,-1 0 0,0-1 0,0-1-1,-1-1 1,10-5-82,-11 5 54,108-52 477,-3-4-1,96-69-530,92-50 85,-146 94-781,-151 77-2540,-15 7-3666</inkml:trace>
  <inkml:trace contextRef="#ctx0" brushRef="#br1" timeOffset="177981.784">19180 16564 28502,'0'0'770,"0"0"-148,0 0-163,0 0-172,0 0-46,0 0-66,-7-32-83,-27-97-48,12 88 35,-39 30 168,53 11-238,5 0-9,0 1 0,0-1 1,1 1-1,-1 0 0,0 0 1,1 0-1,-1 0 0,1 0 1,-1 0-1,1 1 0,0-1 1,-1 1-1,1 0 0,0 0 1,0-1-1,0 1 0,0 0 1,1 1-1,-1-1 0,0 0 1,1 1-1,0-1 0,-1 0 0,1 1 1,0 2-1,-2-1 0,-11 23 0,2 2 1,0-1-1,2 2 0,1-1 1,1 1-1,2 1 0,1 3 0,-2 25 12,3 0 1,2 0-1,3 2-12,0-5 10,-2-42-4,1 0-1,1 0 1,0 0 0,1 0 0,1 0-1,0 0 1,1-1 0,0 1-1,1-1 1,0 0 0,1 0-1,1-1 1,0 0 0,1 0-1,0 0 1,1-1 0,0 0-1,0-1 1,5 3-6,-8-8 0,-1-1-1,2 0 1,-1-1 0,0 1-1,1-1 1,-1 0 0,1-1-1,0 0 1,0 0 0,0 0-1,0-1 1,0 0 0,1 0-1,-1-1 1,0 0-1,0 0 1,0 0 0,1-1-1,3-1 1,-7 0 0,0-1 0,0 1 0,0-1-1,0 0 1,0 0 0,-1 0 0,1 0-1,-1 0 1,0-1 0,0 0 0,0 0-1,-1 1 1,1-1 0,-1-1-1,0 1 1,0 0 0,0-1 0,-1 1-1,0-1 1,0 1 0,0-1 0,0 0-1,0 1 1,-1-1 0,4-12 0,14-60-368,-4-1-1,3-64 369,0 1-3039,-8 76-2187</inkml:trace>
  <inkml:trace contextRef="#ctx0" brushRef="#br1" timeOffset="178206.106">19180 16564 27094</inkml:trace>
  <inkml:trace contextRef="#ctx0" brushRef="#br1" timeOffset="178384.211">19180 16564 27094,'80'-47'1720,"-65"38"-765,-15 9-253,103-7 136,-82-2-803,-1 0-1,0-2 0,0 0 0,-1-2 1,11-8-35,1-1 38,490-366 487,-446 336-514,2 4 0,3 2-1,1 5 1,38-13-11,-29 14-243,-79 35-1984,-11 10-288</inkml:trace>
  <inkml:trace contextRef="#ctx0" brushRef="#br1" timeOffset="178772.433">20684 15389 26934,'0'0'1967,"0"0"-1163,0 0-239,0 0-178,0 0-119,0 0-97,0 0-86,-8-25-55,-28-76-24,36 100-5,0 0-1,-1 0 0,1 0 1,0 0-1,0 0 0,-1 0 1,1 0-1,0 0 0,-1 0 1,0 0-1,1 0 0,-1 0 1,1 0-1,-1 0 0,0 0 1,0 0-1,1 0 1,-1 1-1,0-1 0,0 0 1,0 0-1,0 1 0,0-1 1,0 1-1,0-1 0,0 1 1,0-1-1,0 1 0,0 0 1,0 0-1,-1-1 0,2 1 0,-3 1 0,1-1 1,0 0-1,-1 1 0,1 0 0,-1 0 1,1-1-1,0 1 0,0 1 0,-1-1 1,1 0-1,0 0 0,0 1 0,0-1 1,0 1-1,1 0 0,-1 0 1,0-1-1,1 1 0,-1 0 0,1 1 1,0-1-1,0 0 0,-1 0 0,1 0 1,0 2-1,-17 35 23,2 0 0,1 0 0,2 2 0,2 0 0,-1 17-23,11-57 1,-12 69 31,3 1 0,3 0 0,3 1 0,4 28-32,-1-93 4,1 0 0,0 0 0,0 0 0,0 0 1,1 0-1,0 0 0,1 0 0,-1 0 0,1-1 1,1 1-1,-1 0 0,1-1 0,0 0 0,1 1 1,-1-1-1,1-1 0,1 1 0,-1 0 0,1-1 1,0 0-1,0 0 0,0-1 0,1 1 0,-1-1 1,1 0-1,0-1 0,0 1 0,2-1-4,-4-1 3,0 0 0,0 0 0,1-1 0,-1 0 0,0 0 0,0 0 0,1-1 0,-1 1 0,0-1 1,1 0-1,-1 0 0,0 0 0,1-1 0,-1 0 0,0 0 0,0 0 0,1 0 0,-1 0 0,0-1 0,0 0 0,0 0 0,-1 0 0,1 0 0,0-1 0,-1 1 0,0-1 0,1 0 0,-1 0 0,0 0 0,0-1 0,-1 1 0,2-2-3,12-25 5,-1-1 0,-2-1-1,0 0 1,-3-1-1,0 0 1,-3-1-1,0 0-4,0-13-230,-1 1 0,-2-1 0,-3 0-1,-2-5 231,1 29-660,0 21-1166</inkml:trace>
  <inkml:trace contextRef="#ctx0" brushRef="#br1" timeOffset="179261.964">20771 16306 26262,'0'0'1065,"0"0"-278,0 0-72,0 0-75,0 0-69,0 0-100,11 44-159,37 145-94,-4 17 185,85 720 465,37 227-417,-63-213-447,-86-776-4,7-2 0,12 23 0,-30-107-43,-6-76-219,0-2-285,-1 0-516,-6 0-1207</inkml:trace>
  <inkml:trace contextRef="#ctx0" brushRef="#br1" timeOffset="180699.839">19926 17609 22373,'0'0'2686,"0"0"-1199,0 0-483,0 0-233,0 0-98,0 0-127,-14-1-100,-43-8-123,35 2 984,103 211-708,9-8-50,31 111-549,337 1198 3,-457-1500-3,20 73 0,3-1 0,4-1 0,14 26 0,-29-74-241,-12-43-1117,-1-20-324</inkml:trace>
  <inkml:trace contextRef="#ctx0" brushRef="#br1" timeOffset="181319.938">21421 20836 21797,'0'0'2289,"0"0"-1052,0 0-446,0 0-245,0 0-68,-18-49-81,-60-153-145,47 140-117,11 52 22,14 10-103,4-1-34,0 1 0,0-1 1,0 1-1,0 0 1,0 0-1,0 0 0,0 0 1,0 0-1,0 0 1,0 1-1,0-1 0,0 0 1,1 1-1,-1 0 0,0-1 1,0 1-1,0 0 1,1 0-1,-1 0 0,0 0 1,1 0-1,-1 1 1,1-1-1,-1 0 0,1 1 1,-1-1-1,1 1 0,0 0 1,0-1-1,0 1 1,0 0-1,0-1 0,0 1 1,1 0-1,-1 1-20,-37 128 620,19-54-445,3 0 0,4 1-1,3 0 1,3 51-175,6-11 390,-1-114-380,1 0 1,-1-1-1,1 1 1,0 0-1,0 0 1,1-1-1,-1 1 1,1 0-1,0-1 1,0 1-1,0-1 1,0 1-1,1-1 1,-1 1-1,1-1 1,0 0-1,0 0 1,0 0-1,0 0 1,1 0-1,-1 0 1,1-1 0,0 1-1,0-1 1,0 0-1,0 0 1,0 0-1,0 0 1,1 0-1,-1 0 1,0-1-1,1 0 1,-1 0-1,1 0 1,0 0-1,3 0-10,-6-1 3,5 1 6,0 0 0,0 0 0,0-1 0,0 0 0,0 0 0,0 0 0,0-1 0,-1 0-1,1 0 1,0 0 0,0-1 0,-1 0 0,1 0 0,-1 0 0,1-1 0,2-2-9,5-11 10,-1 0 1,0 0-1,-2-2 1,0 1-1,-1-1 1,0-1-1,-2 0 1,1-4-11,7-20-99,-2-1 0,-2-1-1,-2 0 1,-2 0 0,-2 0 0,-2-1 0,-2-12 99,-1 55-652,0 5-1027,0 7-2694</inkml:trace>
  <inkml:trace contextRef="#ctx0" brushRef="#br1" timeOffset="181860.712">21599 21720 12355,'0'0'11339,"0"0"-8121,0 0-2076,0 0-262,0 0-229,0 0-111,4-18-101,10-53-102,-4 53 80,-8 18-327,0 1-79,-1 0 1,1-1-1,0 1 0,-1 0 0,1 0 1,-1-1-1,1 1 0,-1 0 0,1 1 1,-1-1-1,0 0 0,1 0 1,-1 1-1,0-1 0,0 0 0,0 1 1,0-1-1,0 1 0,0 0 0,-1-1 1,1 1-1,0 0 0,-1-1 1,1 1-1,-1 0 0,0 0 0,0-1 1,1 1-1,-1 0 0,-1 1-11,4 7 31,39 210 220,-30-143-147,3 0 0,4-1 0,12 27-104,14-13 130,-44-88-127,0-1 0,0 1 1,0 0-1,0-1 0,1 1 0,-1 0 1,1-1-1,-1 0 0,1 1 1,0-1-1,-1 0 0,1 0 1,0 0-1,0 0 0,0 0 0,-1 0 1,1-1-1,0 1 0,0 0 1,0-1-1,0 0 0,1 1 1,-1-1-1,0 0 0,0 0 0,0 0 1,0-1-1,0 1 0,0 0 1,0-1-1,0 1 0,0-1 1,0 0-1,0 1 0,0-1 0,-1 0 1,1 0-1,0 0 0,0-1 1,-1 1-1,1 0 0,0-1-3,6-16 8,0 0-1,-1 0 0,-1 0 0,-1-1 1,0 0-1,-1-8-7,-3 24 0,38-212-506,10-203 506,-32-11-3329,-17 359-539</inkml:trace>
  <inkml:trace contextRef="#ctx0" brushRef="#br1" timeOffset="182799.731">17345 17844 26686,'0'0'1476,"0"0"-633,0 0-212,0 0-105,0 0-121,-1 54-132,0 175-94,0-207-148,1-1 1,1 1-1,1 0 1,1-1-1,1 1 1,7 20-32,-3-13 35,56 249 588,-13 3 1,-1 105-624,214 1480 277,-243-1712-277,-16-124-85,-8-34-211,-28-60-1561,15 14 46</inkml:trace>
  <inkml:trace contextRef="#ctx0" brushRef="#br1" timeOffset="183355.674">18053 21804 28470,'0'0'1008,"0"0"-406,0 0-98,0 0-128,0 0-96,0 0-63,2-28-103,3-93-72,-3 12 6,-2 106-42,1-1-1,-1 1 0,0-1 1,0 1-1,0-1 0,0 1 0,-1-1 1,1 1-1,-1-1 0,0 1 1,0-1-1,0 1 0,-1 0 1,1-1-1,-1 1 0,0 0 0,0 0 1,0 0-1,0 0 0,0 1 1,-1-1-1,1 1 0,-1-1 0,1 1 1,-1 0-1,0 0 0,0 0 1,0 0-1,0 0 0,-1 1 1,1 0-1,-1-1-5,1 1 0,-1 0 1,0 0 0,1 1-1,-1-1 1,0 1-1,1 0 1,-1 0-1,0 0 1,1 0 0,-1 1-1,0 0 1,1-1-1,-1 1 1,1 1-1,-1-1 1,1 0 0,-1 1-1,1 0 1,0 0-1,0 0 1,0 0 0,0 0-1,0 0 1,0 1-1,1 0 1,-1-1-1,1 1 1,0 0 0,0 0-1,-1 1 0,-16 29-3,2 1-1,1 1 0,1 0 1,2 1-1,2 0 0,1 1 1,1 4 3,-12 73 32,4 2 0,6 1 1,5-1-1,7 80-32,-1-183 5,-2 8 4,1 1 0,2 0 0,0 0-1,1 0 1,1-1 0,1 1-1,1-1 1,1 0 0,1 0 0,1 0-1,0-1 1,2-1 0,0 1-1,1-1 1,3 2-9,-10-17 4,0 0 0,0 0-1,0 0 1,0 0 0,1-1 0,-1 0-1,1 0 1,0 0 0,0 0 0,0-1-1,0 0 1,0 0 0,1 0 0,-1-1-1,1 1 1,-1-1 0,1-1 0,-1 1-1,1-1 1,0 0 0,2 0-4,-2-2 5,0 1 0,0-1 0,0 0 0,0 0 0,0 0 0,-1-1 0,1 0 0,-1 0 0,0-1 0,1 1 0,-2-1 0,1 0 0,0-1 0,-1 1 0,0-1 0,0 0 0,0 0 0,-1 0 0,1 0 0,-1-1 0,-1 1 0,1-1 0,-1 0 0,0 0 0,0 0 0,0-2-5,2-2 3,27-62 7,-4-1-1,-3-2 0,-3 0 1,-4-1-1,6-67-9,-16 77-52,-3 0 1,-3 0-1,-4-10 52,3 74-14,1 0 0,-1-1 0,0 1 1,-1 0-1,1 0 0,0 0 0,-1-1 0,1 1 0,-1 0 0,0 0 0,1 0 0,-1 0 0,0 0 0,0 0 1,-1 0-1,1 0 0,0 1 0,0-1 0,-1 0 0,1 1 0,-1-1 0,0 1 0,0-1 0,1 1 0,-1 0 0,0 0 1,0 0-1,0 0 0,0 0 0,0 0 0,0 0 0,0 1 0,0-1 0,-1 1 0,1-1 0,0 1 0,-1 0 14,-1-1-55,1 1 19,1-1 0,-1 1 0,1 0 0,-1-1 0,1 1 0,0 0 0,-1 1 0,1-1 0,-1 0 0,1 1 0,-1-1-1,1 1 1,0 0 0,-1-1 0,1 1 0,0 0 0,0 1 0,0-1 0,0 0 0,-1 1 36,-51 99-2329,46-83 1554,-21 49-3425</inkml:trace>
  <inkml:trace contextRef="#ctx0" brushRef="#br1" timeOffset="184059.6">17482 23850 24141,'0'0'2879,"0"0"-1760,0 0-245,0 0-202,0 0-140,0 0-182,-6 0-156,6 1-192,-1-1 0,1 0 0,-1 0-1,1 0 1,0 1 0,-1-1 0,1 0 0,-1 0 0,1 0-1,-1 0 1,1 0 0,-1 0 0,1 0 0,-1 0-1,1 0 1,-1 0 0,1 0 0,-1 0 0,1 0-1,-1-1 1,1 1 0,-1 0 0,1 0 0,0 0 0,-1-1-1,1 1 1,-1 0 0,1-1 0,0 1 0,-1 0-1,1-1 1,0 1 0,-1 0 0,1-1 0,0 1-1,-1 0 1,1-1 0,0 1 0,0-1 0,0 1 0,-1-1-1,1 1 1,0-1 0,0 1 0,0-1 0,0 1-1,0-1 1,0 1 0,0-1 0,0 1 0,0-1-1,0 1 1,0-1 0,0 1 0,0 0 0,1-1 0,-1 1-1,0-1 1,0 1 0,0-1 0,1 1 0,-1-1-2,33-32 106,-28 30-82,0 0 0,1 0 0,-1 0 0,1 1 0,-1 0 1,1 0-1,0 0 0,0 1 0,0-1 0,0 2 0,0-1 0,0 1 0,0 0 0,0 0 0,4 1-24,-6-1 12,-1 0-5,0 1-1,0 0 1,0 0-1,0 0 1,0 0-1,-1 0 1,1 1-1,0 0 1,-1-1-1,1 1 1,-1 0-1,1 0 1,-1 0-1,0 0 1,0 1-1,0-1 1,0 1-1,0-1 1,0 1-1,-1 0 0,1-1 1,-1 1-1,0 0 1,0 0-1,0 0 1,0 0-1,0 0 1,-1 0-1,0 1 1,1-1-1,-1 0 1,0 0-7,2 5 7,20 96 137,7 99-144,11 56 20,-37-246-19,7 37 2,2-1 0,2-1-1,14 30-2,18-10 0,-44-66 1,0 0 0,0 0 0,0 0 1,0 0-1,0-1 0,1 1 0,-1-1 0,0 0 0,1 0 0,-1 0 0,1 0 0,-1 0 1,1 0-1,0 0 0,-1-1 0,1 0 0,0 1 0,-1-1 0,1 0 0,0 0 1,-1 0-1,1-1 0,0 1 0,-1-1 0,1 0 0,0 1 0,-1-1 0,1 0 0,0-1-1,4-3 3,-1 0 0,0 0-1,-1 0 1,1-1 0,-1 0-1,0 0 1,-1 0 0,0-1-1,0 0 1,0 0 0,0 0-1,0-3-2,34-85-3,-4-2 0,-4-1-1,-5-1 1,-4-1-1,1-35 4,60-514-279,-77 603 254,11-65 4,-7 90 23,-5 26 20,1 105 178,3 14-89,-2 6 62,6-1 0,5 1 0,6-2 0,10 18-173,17-17 66,-49-126-73,1 1 0,-1-1 0,1 0 0,0 0 0,0 0 0,1 0 0,-1 0 0,0 0 0,1 0 0,0-1 0,0 0 0,0 1 0,0-1 0,0 0 0,0 0 0,0 0 0,1-1 0,-1 1 0,1-1 0,-1 0 0,1 0 0,-1 0 0,1 0 0,0-1 0,-1 0 0,1 1 0,0-1 0,0-1 0,-1 1 0,1 0 0,0-1 0,-1 0 0,1 0 0,-1 0 1,1 0-1,-1 0 0,1-1 0,-1 0 0,0 0 0,0 0 0,1 0 0,-1 0 0,-1 0 0,1-1 0,2-1 7,79-137-1577,-46 68-242</inkml:trace>
  <inkml:trace contextRef="#ctx0" brushRef="#br1" timeOffset="184327.149">19135 23996 27334,'0'0'2472,"0"0"-1831,0 0 23,0 0-224,0 0-88,0 0-168,0 0-184,53 145-176,-53-145-480,0 0-1825</inkml:trace>
  <inkml:trace contextRef="#ctx0" brushRef="#br1" timeOffset="187449.538">20336 14886 22645,'0'0'2934,"0"0"-1605,0 0-883,0 0-15,0 0 709,-7-5-343,1 2-620,4 2-133,-1 0 0,1 0 0,0-1-1,0 1 1,0 0 0,0-1 0,0 0 0,1 1 0,-1-1-1,0 0 1,1 0 0,-1 0 0,1 0 0,0 0 0,0 0-1,0 0 1,0 0 0,0 0 0,-1-3-44,-36-80 967,-3 25-751,39 56-220,-1-1 0,1 1 1,-1 0-1,0 0 0,0 1 0,-1-1 0,1 1 1,-1 0-1,0-1 0,0 1 0,0 1 1,0-1-1,0 1 0,0 0 0,-1 0 1,1 0-1,-1 0 0,0 1 0,1-1 1,-1 1-1,0 1 0,0-1 0,0 1 1,1-1-1,-1 2 0,0-1 0,0 0 0,-1 1 4,3 0-2,0 1 0,0-1 0,1 0 0,-1 1 0,1 0 0,0-1 0,-1 1 0,1 0 0,0 0 0,0 0 0,0 1 0,0-1 0,1 0 0,-1 1 0,1-1 0,-1 1 0,1 0 0,0-1 0,0 1-1,0 0 1,0 0 0,1 0 0,-1 0 2,-3 7-3,-12 45-4,2 2 0,3 0 0,2 0 0,3 1 0,2 0 0,3 0 0,5 33 7,-4-23-3,-1-62-2,1-1 0,0 1 1,0 0-1,0-1 0,1 1 0,0 0 1,0-1-1,0 1 0,1-1 0,0 0 1,0 1-1,0-1 0,1 0 0,0 0 1,-1 0-1,2 0 0,-1-1 0,1 1 5,-3-4 0,1 0-1,0 0 0,0 0 0,0 0 0,0 0 1,1 0-1,-1-1 0,0 1 0,0-1 0,0 1 1,1-1-1,-1 0 0,0 0 0,0 0 0,0 0 0,1 0 1,-1 0-1,0-1 0,0 1 0,1-1 0,-1 1 1,0-1-1,0 0 0,0 0 0,0 0 0,0 0 1,0 0-1,0-1 0,-1 1 0,1 0 0,0-1 1,-1 0-1,2-1 1,47-115 20,-6-25-192,-6-1 1,6-66 171,-21 60-215,-7 0 0,-7-1 0,-6-10 215,-3-150-52,-16 197 165,16 119-66,12 625 293,-5-492-259,4 57-16,13 40-65,-22-224-10,21 71-296,-22-81 274,-1 0 1,1-1-1,-1 1 0,1 0 0,0 0 1,-1-1-1,1 1 0,0-1 0,0 1 0,-1-1 1,1 1-1,0-1 0,0 1 0,0-1 0,0 0 1,0 1-1,-1-1 0,1 0 0,0 0 0,0 0 1,0 0-1,0 0 0,0 0 0,0 0 0,0 0 1,0 0-1,0 0 0,0 0 0,0-1 0,-1 1 1,1 0-1,0-1 0,0 1 0,0 0 0,0-1 1,-1 1-1,1-1 0,0 0 0,0 1 1,-1-1-1,1 0 0,0 1 0,-1-1 0,1 0 32,16-47-2120,0-18-2469</inkml:trace>
  <inkml:trace contextRef="#ctx0" brushRef="#br1" timeOffset="187710.098">20613 14075 24333,'0'0'2425,"0"0"-1257,0 0-208,0 0-488,0 0-120,0 0-72,21 291-104,-13-246-104,1-6-40,-5-6-32,0-10-40,-4-1-168,0-16-296,0-6-368,0 0-856,0-39-7322</inkml:trace>
  <inkml:trace contextRef="#ctx0" brushRef="#br1" timeOffset="187987.035">20613 14075 25189,'100'-369'1425,"-100"369"-529,4 0-344,-4 0-224,4 34-176,0-1-152,5 6-192,-1-5-456,13-1-864,-5-5-1153,1-11-16539</inkml:trace>
  <inkml:trace contextRef="#ctx0" brushRef="#br1" timeOffset="188220.246">20920 13974 22797,'0'0'2815,"0"0"-1009,0 0-731,0 0-428,0 0-203,0 0-139,0 8-132,-5 47-101,-6-22 36,1 1 0,1 0 0,2 0-1,1 1 1,0 28-108,5-40 71,1-18-58,-1 0-1,0-1 1,1 1 0,0 0 0,0 0-1,1-1 1,-1 1 0,1 0-1,0-1 1,0 1 0,1-1-1,-1 1 1,1-1 0,0 0 0,0 1-1,1-1 1,1 3-13,4 0-2,1-1 1,-1 0-1,1 0 1,0-1-1,0 0 0,0-1 1,1 0-1,0 0 1,0-1-1,9 2 2,-16-4-1,-1 0 1,1 0 0,-1 1-1,1-1 1,-1 1-1,1 0 1,-1-1-1,0 1 1,0 0-1,0 0 1,0 0-1,0 1 1,-1-1 0,1 0-1,-1 1 1,1-1-1,-1 1 1,0-1-1,0 1 1,0 0-1,0 0 1,-1-1-1,1 1 1,-1 0 0,1 0-1,-1 0 1,0-1-1,0 1 1,0 0-1,-1 0 1,1 0-1,-1-1 1,1 1-1,-2 1 1,2 16-9,-1-12-43,-1 0 1,0 0-1,-1 0 1,1 0 0,-2 0-1,1-1 1,-1 1-1,0-1 1,0 0 0,-1 0-1,0 0 1,0-1-1,-6 6 52,-26 7-1377,14-36-4511,14-17-5799</inkml:trace>
  <inkml:trace contextRef="#ctx0" brushRef="#br1" timeOffset="188440.187">21011 14097 22717,'0'0'2216,"0"0"-487,0 0-953,0 0-360,220-240-8,-175 190-176,-3-1-104,-9 12-72,-12 11-56,-5 0-32,-16 0-392,0 6-568,0 5-3241</inkml:trace>
  <inkml:trace contextRef="#ctx0" brushRef="#br1" timeOffset="188669.569">21247 13303 18444,'0'0'6100,"0"0"-3861,0 0-1136,-3 51-276,-12 169-159,8 42 320,9 97-421,0-331-544,0-1-1,2 0 1,0 0 0,2-1-1,1 0 1,1 0 0,2 0-1,3 6-22,-11-28 1,-1 0-1,1 0 1,0 0-1,0-1 1,0 1-1,0-1 1,1 0-1,0 1 1,-1-1-1,1 0 1,0 0-1,0-1 1,1 1-1,-1-1 0,0 0 1,1 1-1,0-1 1,-1-1-1,1 1 1,0-1-1,0 1 1,0-1-1,0 0 1,0-1-1,0 1 1,0-1-1,0 1 1,1-1-1,-2 0-6,-1-1 0,1 1 1,-1 0-1,1-1 0,-1 0 0,1 1 1,-1-1-1,0 0 0,0 0 1,1 0-1,-1-1 0,0 1 0,0-1 1,0 1-1,0-1 0,0 1 1,0-1-1,-1 0 0,1 0 0,-1 0 1,1 0-1,-1 0 0,0 0 0,1-1 1,-1 1-1,0 0 0,0-1 1,0-1 5,63-170-1574,-38 84-1257</inkml:trace>
  <inkml:trace contextRef="#ctx0" brushRef="#br1" timeOffset="189149.599">21711 13952 25237,'0'0'1685,"0"0"-497,0 0-432,0 0-330,0 0-42,0 0 5,3 31-88,15 208 170,-14 310 211,1-442-836,3-112-502,12-101-2055,-11 29-762</inkml:trace>
  <inkml:trace contextRef="#ctx0" brushRef="#br1" timeOffset="189404.746">22026 13723 25870,'0'0'1816,"0"0"-520,0 0-544,0 0-200,46 291-143,-38-219-137,-4-10-112,8-12-88,-7-5-48,-1-6-16,-4-11 0,0-6-8,0-5-40,0-6-144,0-5-248,0-6-129,0 0-455,-13 0-2665</inkml:trace>
  <inkml:trace contextRef="#ctx0" brushRef="#br1" timeOffset="189599.951">21815 14260 22717,'0'0'4473,"0"0"-3849,0 0 120,0 0-160,0 0-16,0 0-96,0 0-223,21 5-169,-1-5-32,1-5-48,8-29 0,12-22-289,-3 6-511,-5 0-1536</inkml:trace>
  <inkml:trace contextRef="#ctx0" brushRef="#br1" timeOffset="189917.096">22444 12822 26790,'0'0'1292,"0"0"-401,0 0-279,0 0-241,0 0-27,0 0 7,-12 34-87,-40 113-67,25-7 86,22-101-206,-8 85 215,2 103-292,13-23-231,-2-202 173,0 0-1,0 0 1,0 0-1,0 0 0,1 0 1,-1 0-1,1 0 1,-1 0-1,1 0 1,0 0-1,0 0 0,0 0 1,0 0-1,0-1 1,0 1-1,1 0 0,-1-1 1,0 1-1,1-1 1,-1 1-1,1-1 0,0 0 1,-1 0-1,1 1 1,0-1-1,0 0 1,0-1-1,0 1 0,0 0 1,0-1-1,0 1 1,0-1-1,0 1 0,0-1 1,0 0-1,0 0 1,0 0-1,0 0 0,0 0 1,0 0-1,0-1 1,1 1-1,-1-1 1,0 0 58,23 1-2742</inkml:trace>
  <inkml:trace contextRef="#ctx0" brushRef="#br1" timeOffset="190489.899">22689 12666 24525,'0'0'2938,"0"0"-1812,0 0-347,0 0-139,0 58-141,0 188-94,0-32 27,-1-153-346,-1-27-16,3 0 1,0 1 0,2-1-1,3 9-70,-6-40 3,0 0 0,0 0 0,1 0-1,-1 0 1,1 0 0,0 0 0,0 0 0,0 0-1,0 0 1,0 0 0,0-1 0,1 1 0,-1 0-1,1-1 1,0 1 0,0-1 0,0 1 0,0-1-1,1 0 1,-1 0 0,0 0 0,1 0 0,-1-1-1,1 1 1,0 0 0,0-1 0,-1 0 0,1 0-1,0 0 1,0 0 0,0 0 0,0-1 0,0 1-1,1-1 1,-1 0 0,0 0 0,0 0 0,0 0-1,3-1-2,-3 0 0,0-1-1,0 1 1,0-1 0,0 0-1,0 0 1,0 0-1,0-1 1,-1 1-1,1-1 1,-1 1-1,0-1 1,0 0-1,0 0 1,0 0-1,0 0 1,-1 0-1,1 0 1,-1-1-1,0 1 1,1-2 0,4-8-4,28-68-101,-3-2 0,-3-2 0,-4 0 0,10-75 105,-15 52-85,-5-1-1,-5-1 1,-4-25 85,-5 132 25,0 3-2,0 6-14,-21 434 475,21-134-182,0-303-319,-1-1 1,1-1-1,-1 1 1,1-1 0,0 1 0,0 0-1,-1-1 1,1 1 0,0 0-1,0-1 1,1 1 0,-1 0 0,0-1-1,0 1 1,1-1 0,-1 1 0,1 0-1,-1-1 1,1 1 0,0-1 0,0 1-1,0-1 1,0 0 0,0 1-1,0-1 1,0 0 0,0 0 0,0 0-1,0 0 1,1 0 0,-1 0 0,0 0-1,1 0 1,-1 0 0,1 0 0,-1-1-1,1 1 1,0-1 16,-1 1-54,0-1 0,0 0 0,0-1 0,0 1 0,0 0 0,0 0 0,0 0 0,-1 0 0,1-1-1,0 1 1,0 0 0,0-1 0,0 1 0,0-1 0,0 1 0,-1-1 0,1 1 0,0-1 0,0 0 0,-1 1 0,1-1 0,0 0 0,-1 0 0,1 1 0,-1-1 0,1 0-1,-1 0 1,0 0 0,1 0 0,-1 0 0,0 0 0,1 1 0,-1-1 0,0 0 0,0-1 54,2-3-300,13-31-2770</inkml:trace>
  <inkml:trace contextRef="#ctx0" brushRef="#br1" timeOffset="190787.012">23273 12912 26174,'0'0'1648,"0"0"-560,0 0-320,0 0-168,0 0-103,0 0-137,0 0-152,29 246-112,-29-207-48,0 6-24,0 0-24,0-1-8,0 1-184,-21-6-512,5-16-1089,-1-7-7145</inkml:trace>
  <inkml:trace contextRef="#ctx0" brushRef="#br1" timeOffset="191229.893">23522 12347 23989,'0'0'4224,"0"0"-3019,0 0-659,0 0-19,0 0-45,0 0-83,6 43-78,21 142-94,2 6 64,-27-183-276,9 57 84,2-2 0,3 1 0,16 36-99,-29-93 4,-3-6-1,0 1-1,1 0 1,-1 0 0,1-1-1,-1 1 1,1 0 0,0-1 0,0 1-1,0-1 1,0 1 0,0-1 0,0 1-1,0-1 1,0 0 0,0 1-1,1-1 1,-1 0 0,0 0 0,1 0-1,-1 0 1,1 0 0,-1 0-1,1-1 1,0 1 0,-1 0 0,1-1-1,0 1-2,-1-2 3,0 1 1,0-1-1,1 1 0,-1-1 0,0 1 0,0-1 0,0 0 0,0 1 0,-1-1 0,1 0 1,0 0-1,0 0 0,0 0 0,-1 0 0,1 0 0,0 0 0,-1 0 0,1 0 0,-1 0 1,1 0-1,-1 0 0,1 0 0,-1-1 0,0 1 0,0 0 0,0 0 0,1 0 0,-1-1-3,0 0 4,45-179 18,8-94-22,-23 114-89,-9 7-816,-37 215-2215,3-27-74</inkml:trace>
  <inkml:trace contextRef="#ctx0" brushRef="#br1" timeOffset="191649.861">24006 11889 27806,'0'0'1330,"0"0"-330,0 0-313,0 0-281,0 0-78,0 0 18,8 32-126,46 215 35,-25-101-126,-7 0 1,-6 2 0,-4 66-130,-12-179 0,1 3 0,-1 1 0,-2 0 0,-2-1 0,-2 0 0,-2 2 0,0-9-127,-1-1 0,-2 0 0,-2 0 0,0-2 0,-2 1 1,-1-1 126,13-23-258,-1 1 0,1-1 0,-1 0 0,0-1 0,0 1 0,0-1 0,-1 0 0,0 0 0,0 0 0,0 0 0,-5 2 258,-8-3-4531</inkml:trace>
  <inkml:trace contextRef="#ctx0" brushRef="#br1" timeOffset="191929.672">24159 12437 28166,'0'0'1280,"0"0"-520,0 0-327,0 0-129,0 0-56,0 0-56,0 0-96,179-28-48,-146 22-48,-13 0 0,-7 6-104,-5 0-216,-8 0-441,0 17-1535,-16 11-18420</inkml:trace>
  <inkml:trace contextRef="#ctx0" brushRef="#br1" timeOffset="192199.708">24159 12437 26798,'108'385'2312,"-100"-385"-1600,5 0-55,8 0-369,3-5-64,1-18-88,4-4-136,0 4-40,-8 1-376,-9 5-521,-7 11-2159</inkml:trace>
  <inkml:trace contextRef="#ctx0" brushRef="#br1" timeOffset="251719.556">8252 18890 25629,'0'0'1005,"0"0"-460,0 0-97,0 0 366,0 0-223,4 7-227,25 32-43,-2-7 71,5 2-197,-1 2 0,-2 0 0,-1 2-1,-2 1 1,3 10-195,-22-38 30,146 240 486,7 39-516,-130-231 34,31 69 41,6-3-1,5-4 1,5-2-1,42 42-74,-73-105 14,-35-45-13,-11-13-26,-22-67-449,6-54-1742,15 62-831</inkml:trace>
  <inkml:trace contextRef="#ctx0" brushRef="#br1" timeOffset="251979.86">9429 19600 6433,'0'0'21269,"0"0"-20245,0 0-248,0 0-128,0 0-263,0 0-41,0 0-128,-278 258-112,183-152-56,-13 6-16,-8 11-32,-4 0 0,8 5-56,-8 29-280,29-34-505,25-34-1383</inkml:trace>
  <inkml:trace contextRef="#ctx0" brushRef="#br1" timeOffset="252409.619">8149 18706 27374,'0'0'1039,"0"0"-212,0 0-257,0 0-174,0 0-105,0 0-91,0 7-92,4 6-75,0 1 1,0-1-1,2 0 0,-1-1 0,2 1 0,-1-1 1,2 0-1,0-1 0,0 0 0,1 0 0,0-1 1,9 8-34,-9-8 24,147 177 255,-8 7-1,-9 5 1,28 68-279,98 174 23,-222-373-230,-39-61-2123,-4-7-918</inkml:trace>
  <inkml:trace contextRef="#ctx0" brushRef="#br1" timeOffset="252669.984">9251 19287 28422,'0'0'1040,"0"0"-424,0 0-63,0 0-137,0 0-24,-187 291-32,125-202-208,-21 18-112,0 21-16,-12 12-24,-4 11-40,-9 45-264,25-34-376,25-39-1345</inkml:trace>
  <inkml:trace contextRef="#ctx0" brushRef="#br1" timeOffset="254259.553">18087 21697 10682,'0'0'4473,"0"0"-3240,0 0 487,0 0-144,0 0-304,0 0-743,0 0-353,-63-106-160,59 95-16,4-6-16,0 6-408,0 0-433,0-12-631,0 12-1105,0-6-4224</inkml:trace>
  <inkml:trace contextRef="#ctx0" brushRef="#br1" timeOffset="254559.827">18087 21697 18572,'-79'-313'3601,"79"313"-1801,-4-5-296,0-1-479,-1 0-201,5 6-224,-4-5-256,4 5-120,0-6-8,-4 1-40,4-1 16,-4 6-48,4-6-56,0 1-88,0-18 0,0 7-712,0-12-6561</inkml:trace>
  <inkml:trace contextRef="#ctx0" brushRef="#br1" timeOffset="254969.573">17904 20836 22405,'0'0'4197,"0"0"-2908,0 0-670,0 0-88,0 0-83,0 0-61,-6-2-137,-20-6-128,13-21 177,-24-110 438,38 115-1509,6 14-862</inkml:trace>
  <inkml:trace contextRef="#ctx0" brushRef="#br1" timeOffset="255239.569">17904 20836 18468</inkml:trace>
  <inkml:trace contextRef="#ctx0" brushRef="#br1" timeOffset="255240.569">17904 20836 18468,'-4'-84'0</inkml:trace>
  <inkml:trace contextRef="#ctx0" brushRef="#br1" timeOffset="265588.716">12113 16334 28110,'0'0'1096,"0"0"-576,0 0-136,0 0-96,0 0 81,0 0-41,0 0-144,0 0-120,0 0-40,0 0-8,0 0 0,0 0-16,0 0 0,0-28-280,-4-16-1009,-21-12-7392</inkml:trace>
  <inkml:trace contextRef="#ctx0" brushRef="#br1" timeOffset="266460.002">18298 19203 6481,'0'0'17151,"0"0"-12181,0 0-4358,0 0-364,0 0 72,0 0 95,26 29 39,181 185 4,-105-120-367,-5 5-1,-4 4 0,18 32-90,-64-79-252,-36-53-247,-9-20-380,-5-69-2336,-9-20-6710,-11-10-6685</inkml:trace>
  <inkml:trace contextRef="#ctx0" brushRef="#br1" timeOffset="266619.771">18840 18991 22053,'0'0'5113,"0"0"-3905,0 0-768,0 0-128,-149 369-96,108-252-152,-17 51-64,8-28-816,5-34-8626</inkml:trace>
  <inkml:trace contextRef="#ctx0" brushRef="#br1" timeOffset="269449.994">3157 8958 8250,'0'0'12154,"0"0"-8549,0 0-1991,0 0-322,0 0-340,-36-19-98,-112-60-194,144 77-594,0-1-1,0 1 1,0 0 0,0 0-1,-1 0 1,1 0 0,-1 1-1,1 0 1,-1 0 0,1 0-1,-1 0 1,1 1 0,-1 0-1,-4 0-65,-2 1 279,-12-1 362,32-2-117,37-5-258,104-52 87,766-302-37,-648 259-291,61-29 6,721-294 1,181-17-32,-1046 379 0,61-32 0,198-109 0,-357 162 0,-19 3 0,-58 20 0,-10 17-2,-1 0-1,1 0 1,-1 0 0,0 0-1,0 0 1,0 0 0,0 0 0,0 0-1,-1 1 1,1-1 0,0 0-1,-1 1 1,1-1 0,-1 1-1,0 0 1,0-1 0,1 1-1,-1 0 1,0 0 0,0 0-1,0 0 1,0 1 0,0-1 0,0 0-1,0 1 1,0-1 0,0 1-1,0 0 1,-1 0 0,0 0 2,-145-18-1574,64 12-592</inkml:trace>
  <inkml:trace contextRef="#ctx0" brushRef="#br1" timeOffset="269800.884">3919 8354 28102,'0'0'858,"0"0"-538,0 0-214,37 1 164,150-11 239,-130-3-325,0-3-1,-2-3 1,20-9-184,244-98 389,1154-489 231,-74 1-306,-1309 570-305,-10 0-7,3 4 0,1 4-1,1 3 1,2 4 0,1 4 0,4 3-2,-28 18-51,-62 4 39,0 0-1,-1 0 0,1 0 1,0 1-1,0-1 0,0 0 1,-1 1-1,1-1 0,0 1 1,-1-1-1,1 1 0,0 0 1,-1 0-1,1 0 1,-1 0-1,1 0 0,-1 0 1,1 0-1,-1 0 0,0 1 1,0-1-1,1 0 0,-1 1 1,0-1-1,0 1 1,0-1-1,-1 1 0,1 0 1,0-1-1,-1 1 0,1 0 1,-1 0-1,1-1 0,-1 1 1,0 0-1,0 0 0,0 0 1,0-1-1,0 1 1,0 0-1,0 0 0,-1 0 1,1-1-1,0 1 0,-1 0 1,0 1 12,0 13-126,0 63-901,-6-9-1009</inkml:trace>
  <inkml:trace contextRef="#ctx0" brushRef="#br1" timeOffset="270432.013">14698 6045 8458,'0'0'3415,"0"0"-1237,0 0 1859,0 0-870,0 0-198,0 0-681,-13 17-898,-40 55-434,36-44 272,36-17-543,114-5 1,-5-14-415,59-37-59,66-48-90,69-39-56,196-77 217,93-5-283,-190 97 123,7-11-61,-362 106-59,0-4 1,-2-2-1,34-21-3,-85 42-8,-10 6 4,-1 1 0,0-1 1,1 0-1,-1 0 0,0 0 0,1 0 0,-1 0 0,0-1 0,0 1 0,0-1 0,0 1 0,0-1 1,0 0-1,-1 0 0,1 0 0,0 0 0,-1 0 0,0 0 0,1 0 0,-1 0 0,0-1 0,0 1 1,0 0-1,-1-1 0,1 1 0,0-1 0,-1 1 0,0-1 0,1 1 0,-1-1 0,0 1 0,0-1 1,-1 1-1,1-3 4,-4-4-150,0 0 0,0 0 0,-1 0 0,0 1 0,0-1 0,-1 1 0,0 0 0,-1 1 1,0 0-1,-6-6 150,-46-37-2305</inkml:trace>
  <inkml:trace contextRef="#ctx0" brushRef="#br1" timeOffset="270639.996">15821 6157 18316,'0'0'10314,"0"0"-9666,0 0 96,265 0-376,-162-17-183,5-28 135,0-5-128,4-6-144,-5 0-48,22-17-216,-30 17-577,-29 0-1575</inkml:trace>
  <inkml:trace contextRef="#ctx0" brushRef="#br1" timeOffset="276830.039">10808 72 19748,'0'0'2695,"0"0"-1029,0 0-680,0 0-436,0 0-405,0 0 103,0 0 658,0 0 92,0 0-453,0 0-185,0 0-82,0 0-42,0 0 39,0 0 31,0 0 0,0 0-26,0 0-5,0 0-18,0 0-17,0 0-24,0 0-53,0 0-46,0 0-26,0 0-34,6 0 39,48 6 259,-18 2-236,1-1 1,0-1-1,36 0-119,-46-4 14,106 20-14,27 5 0,-98-20 0,-1 2 0,0 3 0,0 3 0,-1 2 0,53 24 0,73 25 0,-114-54 0,-69-11 0,-2 4 0,-12 0 0,-34-5-1036,14 0-977</inkml:trace>
  <inkml:trace contextRef="#ctx0" brushRef="#br1" timeOffset="277649.81">10866 352 27094,'0'0'963,"0"0"-83,0 0-280,0 0-144,0 0 90,0 0-76,-8-5-159,-25-14-128,24 15-54,9 4-4,0 0-2,97 6 688,-17 9-793,1-3 1,0-5-1,0-2 1,5-5-19,39 4 2,108 2-2,-79 1 0,-62 31 0,-92-38 0,1 0 0,0 0 0,0 0 0,0 1 0,0-1 0,0 1 0,-1-1 0,1 1 0,0-1 0,0 1 0,0-1 0,-1 1 0,1 0 0,0-1 0,-1 1 0,1 0 0,-1 0 0,1 0 0,-1-1 0,1 1 0,-1 0 0,1 0 0,-1 0 0,0 0 0,1 0 0,-1 0 0,0 0 0,0 0 0,0 0 0,0 0 0,0 0 0,0 0 0,0 0 0,-1 8 0,-1 0 0,0 1 0,0-1 0,-1 0 0,0 0 0,0-1 0,-1 1 0,-1-1 0,1 0 0,-1 0 0,-5 7 0,-9 14 0,-193 352 0,-92 243 0,122-158 0,90-204 0,72-215 0,15-44 0,2-7 0,2-55-31,2 43-174,1 1-1,1-1 1,0 1-1,1-1 0,1 1 1,0 0-1,1 1 1,1-1-1,0 1 0,1 0 1,0 1-1,9-10 206,-11 13-207,40-63-2073</inkml:trace>
  <inkml:trace contextRef="#ctx0" brushRef="#br1" timeOffset="278059.977">12022 1543 27014,'0'0'1271,"0"0"-214,0 0-379,0 0-190,0 0-55,0 0-97,0-5-134,0-9-90,0 24 37,-2 35 78,-4-14-87,-1-1 1,-1 1 0,-2-2-1,-11 26-140,3-8 99,-231 532 40,231-540-139,-110 221 0,70-152 0,44-90 0,7-19-81,6-15-454,1-31-887,0-17-1301</inkml:trace>
  <inkml:trace contextRef="#ctx0" brushRef="#br1" timeOffset="278879.834">10966 240 19932,'0'0'1886,"0"0"-3,0 0-357,0 0-247,0 0-270,0 0-201,-17-28-102,-51-85-129,45 70 888,23 42-1264,25-10 188,41-3-247,-1 2 0,1 4 0,1 2 0,-1 3 0,1 3-1,0 3-141,36-2 43,65 9-32,-10 30-3,-120-24-4,-37-15 10,-1 17 106,-1-6-114,-1 0-1,0 0 0,-1 0 1,0 0-1,0-1 0,-1 1 0,-1-1 1,0 0-1,-5 7-5,-11 28 7,-91 233-7,-107 373 0,75-197 0,85-281 0,59-172-11,-1 0 0,1 1 0,-1-1 0,0 0 0,0 1-1,0-1 1,0 0 0,0 0 0,0 0 0,0 0 0,-1 0 0,1 0 0,-1-1 0,0 1 0,1 0 0,-1-1-1,0 1 1,0-1 0,0 0 0,0 1 0,0-1 0,-2 1 11,2-3-45,1 1 0,0-1-1,-1 1 1,1-1 0,0 0 0,0 1 0,0-1-1,0 0 1,0 0 0,0 0 0,0 0 0,0 0-1,0 0 1,0 0 0,0 0 0,0 0 0,1 0 0,-1-1-1,0 1 1,1 0 0,-1-1 0,1 1 0,0 0-1,-1-1 1,1 1 0,0 0 0,0-1 0,0 1-1,0 0 1,0-1 0,0 0 45,-1-2-181,-7-59-3728,3-9-7872</inkml:trace>
  <inkml:trace contextRef="#ctx0" brushRef="#br1" timeOffset="279509.968">10787 78 27326,'0'0'1061,"0"0"-198,0 0-312,0 0-186,0 0 50,0 0-40,10 0-114,86 21 181,-58-10-335,0-3 0,1-1 0,0-1 0,0-3 0,0-1 0,0-1 0,15-4-107,4 3 70,455 0 75,-507 0-145,1 0 0,0 0 0,0 1 0,-1 0 0,1 1 0,0-1 0,-1 1 0,1 1 0,-1-1 0,0 1 0,0 0 0,0 1 0,0-1 0,0 1 0,-1 0 0,0 0 0,1 2 0,3 13 32,-10-10-28,0 0-1,-1 0 1,-1 0-1,1 0 1,-1 0-1,0-1 1,-1 1-1,0-1 1,-1 0 0,0 0-1,0-1 1,0 1-4,-18 30 21,-54 117 24,-240 486-42,63-107-3,238-502-275,2 1-1,1 0 1,2 1-1,1 0 1,1 1 0,2 0-1,2 0 1,0 7 275,5 1-3530,0-21-6820</inkml:trace>
  <inkml:trace contextRef="#ctx0" brushRef="#br1" timeOffset="280479.987">10274 229 16067,'0'0'6630,"0"0"-3508,0 0-1468,0 0-586,0 0-309,0 0-115,2-10-144,12-27-209,13 27 0,-19 11-210,89 0 563,1 5 0,77 15-644,96 39 307,407 103-242,-545-129-65,-113-30 0,-2-1 0,-1 1 0,0 0 0,0 1 0,0 1 0,0 0 0,9 7 0,32 37 0,-54-44 0,-10 10 0,-36 26 0,-96 143 0,80-93 0,4 3 0,-15 41 0,44-72-108,3 1-1,2 0 1,3 2 0,-1 23 108,-16 102-1221,7-21-1086</inkml:trace>
  <inkml:trace contextRef="#ctx0" brushRef="#br1" timeOffset="281399.766">12159 1644 25541,'0'0'1550,"0"0"-216,0 0-511,0 0-297,0 0-67,0 0-112,-2-1-144,-5 6-85,-28 116 193,-124 303 376,128-351-590,-16 39 108,-4-3 0,-59 91-205,96-181 96,14-25-63,12-105 26,64-146-171,215-567-563,-228 654 661,-62 168 34,-5 53 33,-2 0-1,-2 0 1,-2-1-1,-3-1 1,-1 1-1,-8 11-52,10-24 30,-254 684 367,174-508-262,76-178-107,15-34-8,1-6 4,13-108-19,66-164-10,137-373-410,-161 494 350,-43 131 66,-10 28 19,-3 17-2,-2 1 1,0-1-1,-1-1 1,-1 1-1,-6 17-18,-203 543 348,154-429-325,18-49-23,-48 142-27,84-199-1168,6-42-943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1:35:10.253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1384 13014 23557,'0'0'4874,"0"0"-3253,0 0-1044,0 0-98,0 0-12,-3 0-8,1-1-441,1 0 0,-1-1 0,1 1 1,-1 0-1,1 0 0,-1-1 1,1 1-1,0-1 0,-1 1 1,1-1-1,0 0 0,0 1 0,0-1 1,1 0-1,-1 0 0,0 0 1,1 0-1,-1 0 0,1 0 1,-1 1-1,1-1 0,0 0 0,0 0 1,0 0-1,0 0 0,0 0-18,-5-20 47,-42-129 143,-7-37-169,15 110-21,38 77 0,1 0 0,0 0 0,-1 0 0,1 0 0,-1 0 0,1 0 0,-1 0 0,0 0 0,1 0 0,-1 0 0,0 0 0,1 0 0,-1 0 0,0 1 0,0-1 0,0 0 0,0 1 0,0-1 0,0 1 0,0-1 0,0 1 0,0-1 0,0 1 0,0 0 0,0-1 0,0 1 0,0 0 0,-1 0 0,1 0 0,0 0 0,0 0 0,0 0 0,0 0 0,0 0 0,-1 0 0,1 1 0,0-1 0,0 0 0,0 1 0,0-1 0,0 1 0,0-1 0,0 1 0,0-1 0,0 1 0,0 0 0,1 0 0,-2 0 0,-16 44 0,-10 67 0,4 1 0,1 31 0,9 7-5,6 1 1,7 41 4,1-148-2,7 85-55,6-103 4,-1-23 26,-9-4 28,-1-1 0,0 0 1,1 0-1,-1 1 0,0-2 0,0 1 1,0 0-1,0 0 0,0-1 0,0 1 1,0-1-1,0 0 0,0 1 0,-1-1 1,1 0-1,0 0 0,-1 0 0,0 0 1,0 0-1,1-1 0,-1 1 0,-1 0 1,1 0-1,0-1 0,0 1 0,-1-1 1,1 1-1,-1-1 0,0-1-1,60-187 37,-8-2 0,-9-3 0,-6-20-37,49-421-299,-63 142-122,-21 380 360,0-304-13,-1 528 40,21 388 560,-3 342-162,-8-602-364,23 102 0,-22-288-28,-12-51 19,1 0-1,-1 1 1,0-1 0,1 0-1,-1 0 1,0 1 0,1-1-1,-1 0 1,1 0 0,-1 0 0,0 1-1,1-1 1,-1 0 0,1 0-1,-1 0 1,1 0 0,-1 0-1,0 0 1,1 0 0,-1 0-1,1 0 1,-1 0 0,1 0-1,-1 0 1,1-1 0,-1 1 0,0 0-1,1 0 1,-1 0 0,1-1-1,-1 1 1,0 0 0,1 0-1,-1-1 1,0 1 0,1 0-1,-1-1 1,0 1 0,0 0-1,1-1 1,-1 1 0,0 0-1,0-1 1,1 1 0,-1-1 0,0 1-1,0 0 1,0-1 0,0 1-1,0-1 1,0 1 0,0-1-1,0 1 1,0 0 0,0-1-1,0 1 1,0-1 0,0 1-1,0-1 1,0 1 0,0 0 0,0-1-1,0 1 10,60-178-2650,-33 62-1895</inkml:trace>
  <inkml:trace contextRef="#ctx0" brushRef="#br0" timeOffset="281.369">1835 12393 27566,'0'0'2024,"0"0"-1248,0 0-143,0 0-185,4 307-56,-4-239-56,5-1-208,-1 0-80,0-11-24,0 0-24,0-17-104,-4-17-168,4-16-112,0-12-88,1-44-281,-5-23-1967</inkml:trace>
  <inkml:trace contextRef="#ctx0" brushRef="#br0" timeOffset="549.541">1873 11699 23413,'0'0'4185,"0"0"-3529,0 0-112,0 0-104,0 0-16,0 0-248,0 0-176,49 207-328,-24-162-808,0-17-3713</inkml:trace>
  <inkml:trace contextRef="#ctx0" brushRef="#br0" timeOffset="2169.131">3985 12410 27478,'0'0'1299,"0"0"-454,0 0-226,0 0-233,0 0-97,0 0-124,-2-24-79,-11-72-1,14 94-63,-1 0-1,0 0 1,0 0-1,0 0 1,0 0-1,0 0 1,0 0-1,0 0 1,-1 0-1,1 1 1,-1-1-1,0 0 1,1 0-1,-1 0 1,0 0-1,0 0 1,0 1 0,0-1-1,0 0 1,0 1-1,-1-1 1,1 1-1,-1 0 1,1-1-1,-1 1 1,1 0-1,-1 0 1,0 0-1,1 0 1,-1 0-1,0 0 1,0 0 0,0 1-1,0-1 1,0 1-1,0-1 1,0 1-1,0 0 1,0 0-1,0-1 1,0 2-1,0-1 1,0 0-1,0 0 1,0 1-22,-11-1 78,10 1-74,0-1 1,0 0-1,0 1 1,0 0-1,0-1 1,1 1-1,-1 0 0,0 1 1,1-1-1,-1 0 1,1 1-1,-1 0 1,1-1-1,-1 1 1,1 0-1,0 0 0,0 0 1,0 1-1,0-1 1,1 0-1,-1 1 1,1-1-1,-1 1 1,1-1-5,-19 31 1,2 1 0,1 0 0,2 1 0,1 1 0,2 0 0,-7 34-1,-7 43 30,4 1 0,6 0 0,4 1 0,6 1 0,5 5-30,4 68 14,-3-183-17,1 0-1,0-1 0,0 1 1,0 0-1,0 0 1,1-1-1,0 1 0,0-1 1,1 1-1,0-1 1,0 0-1,0 0 0,0 0 1,1-1-1,0 1 1,-1-1-1,2 0 0,-1 0 1,0 0-1,1 0 0,0-1 1,0 0-1,0 0 1,1 0 3,71-3-16,-71-1 10,-1-1-1,0-1 1,0 1 0,0-1 0,0 1 0,-1-1 0,1-1 0,-1 1 0,0-1 0,0 1 0,0-1-1,0 0 1,0-1 0,-1 1 0,0-1 0,0 1 0,0-1 0,-1 0 0,1-1 6,1 0-14,28-52-494,-2-1-1,-3-1 1,17-58 508,-10 9-2048,-7 12-2102</inkml:trace>
  <inkml:trace contextRef="#ctx0" brushRef="#br0" timeOffset="2589.517">3757 12974 26934,'0'0'1557,"0"0"-628,0 0-255,0 0-215,0 0-32,0 0-214,5 3-169,-1-1-39,-1 0 0,1 0-1,-1-1 1,1 0-1,0 0 1,-1 0-1,1 0 1,0 0 0,0-1-1,0 1 1,0-1-1,0 0 1,-1-1-1,1 1 1,0-1 0,0 1-1,0-1 1,-1 0-1,1 0 1,0-1 0,-1 1-1,1-1 1,1-1-5,107-72 96,-22 20-64,-82 54-31,-7 1 8,-1 0 18,0 0 34,0 0 61,0 0 63,0 0 31,0 0-20,0 0-70,0 0-58,0 5-36,1 526 221,19-315-253,3-110-663,-21-97-666</inkml:trace>
  <inkml:trace contextRef="#ctx0" brushRef="#br0" timeOffset="909.356">2486 12130 26790,'0'0'1397,"0"0"-258,0 0-315,0 0-230,0 0-125,0 0-126,-15-16-75,-48-47-40,33 46 65,24 18-200,-27 5 32,24 4-123,0 1 1,0 0 0,1 0-1,0 1 1,1 0-1,0 1 1,1 0-1,1 0 1,0 0-1,0 1-2,-6 14 1,2 0 1,0 1-1,2 0 0,1 0 0,1 1 0,0 26-1,4-32-8,-1-9-2,2 1 1,0-1-1,0 1 1,2-1-1,0 1 1,0-1-1,2 0 10,5 7-13,1-1 0,1 0 0,1-1 0,1-1 1,0 0-1,2 0 0,6 5 13,20 28 4,-41-51-4,7 6 0,-1 1-1,0 0 1,0 0 0,-1 0 0,0 1 0,-1 0-1,0 0 1,0 0 0,-1 0 0,0 1-1,-1-1 1,0 1 0,-1 0 0,0 15-19,0-14 15,-1 1 0,0-1-1,-1 1 1,0-1 0,-1 0 0,0 1 0,-1-1 0,-1 2 4,-2 2-8,-1 0 1,-1-1-1,0 1 0,-1-2 1,-1 1-1,0-2 0,-1 1 1,0-1-1,0-1 0,-2 0 1,1 0-1,-9 4 8,21-16-16,1 0 0,-1 1-1,1-1 1,-1 0 0,0 0 0,0 1 0,1-1 0,-1 0 0,0 0 0,0 1-1,0-1 1,0 0 0,0 0 0,0 0 0,0 1 0,0-1 0,0 0-1,0 0 1,0 0 0,-1 1 0,1-1 0,0 0 0,-1 0 0,1 1-1,0-1 1,-1 0 0,1 1 0,-1-1 0,1 0 0,-1 1 0,1-1 0,-1 1-1,1-1 1,-1 1 0,0-1 0,1 1 0,-1-1 0,0 1 0,1 0-1,-1-1 1,0 1 0,0 0 0,1 0 0,-1-1 0,0 1 0,0 0-1,0 0 1,1 0 0,-1 0 0,0 0 0,0 0 0,0 0 0,1 0 0,-1 0-1,0 1 1,0-1 0,1 0 0,-1 0 0,0 1 0,0-1 0,1 1-1,-1-1 1,0 0 0,1 1 0,-1-1 0,0 1 0,1-1 0,-1 1-1,1 0 1,-1-1 16,1-57-1553,0-13-949</inkml:trace>
  <inkml:trace contextRef="#ctx0" brushRef="#br0" timeOffset="1185.57">2519 12315 26622,'0'0'1432,"0"0"-464,0 0-408,0 0-184,0 0 32,219-118-175,-169 79-153,4-6-64,-8 1-16,-1-18-361,-16 17-463,-8 1-1856</inkml:trace>
  <inkml:trace contextRef="#ctx0" brushRef="#br0" timeOffset="1449.062">2888 11274 22541,'0'0'3277,"0"0"-1432,-6 51-570,-30 348 428,24 405 123,13-777-1801,2 0 0,0 0 0,2-1 0,0 1-1,2-1 1,10 24-25,-16-50-20,-1 1-1,1 0 0,-1 0 1,1-1-1,0 1 1,-1-1-1,1 1 0,0-1 1,-1 1-1,1-1 1,0 1-1,0-1 0,0 1 1,0-1-1,-1 0 0,1 0 1,0 1-1,0-1 1,0 0-1,0 0 0,0 0 1,0 0-1,-1 0 1,1 0-1,0 0 0,0 0 1,0 0-1,0-1 0,0 1 1,0 0-1,-1-1 1,1 1-1,0 0 0,0-1 1,0 0 20,34-19-474,88-115-2035,-61 63-589</inkml:trace>
  <inkml:trace contextRef="#ctx0" brushRef="#br0" timeOffset="13169.294">5021 11392 22613,'0'0'2090,"0"0"-995,0 0 1090,0 0-858,0 0-568,4 3 1878,-29 83-2576,9-45-61,-7 36 0,4 0 0,3 2 0,3 0 0,4 0 0,4 1 0,3 41 0,1-22 0,-2-29 0,4 0 0,3 1 0,2-2 0,7 19 0,-5-48 0,2 0 0,1-1 0,2-1 0,14 28 0,-26-61-20,1 0 0,1 0 0,-1-1 0,1 1 0,-1 0 0,1-1 0,1 0 0,-1 0 0,1 0 0,-1 0 1,1 0-1,0-1 0,0 0 0,1 1 0,-1-2 0,1 1 0,-1 0 0,1-1 0,0 0 0,0 0 0,0 0 0,0-1 0,0 0 0,1 0 0,-1 0 0,0-1 0,4 1 20,0-2-206,0 0 0,1-1 0,-1 0 0,-1-1 0,1 1 0,0-2 0,-1 1 0,1-1-1,-1-1 1,0 1 0,0-1 0,-1-1 0,1 1 0,-1-1 0,-1-1 0,1 1 0,0-2 206,57-72-7312</inkml:trace>
  <inkml:trace contextRef="#ctx0" brushRef="#br0" timeOffset="13759.47">5634 11437 28598,'0'0'959,"0"0"-207,0 0-249,0 0-206,0 0-25,0 0-50,-10 32-89,6-21-120,-14 48 75,2 0 0,3 1 1,-1 23-89,-10 199 742,11 242-742,13-505 3,-1-12-3,0-1-1,1 0 1,-1 1-1,1-1 0,1 1 1,-1-1-1,1 1 1,1-1-1,-1 1 0,1-1 1,0 0-1,0 0 0,1 0 1,0 0-1,0 0 1,0-1-1,1 1 0,1 2 1,-2-7-2,-1 0-1,0 1 0,1-1 0,-1 0 0,1 0 0,0-1 1,-1 1-1,1 0 0,0-1 0,0 0 0,-1 1 0,1-1 1,0 0-1,0 0 0,-1-1 0,1 1 0,0-1 3,1 1-1,1-1 1,0-1 0,0 1-1,0-1 1,0 0 0,-1 0 0,1 0 0,-1-1-1,1 0 1,-1 0 0,0 0 0,0 0 0,0-1 0,0 1-1,-1-1 1,0 0 0,1 0 0,-1 0 0,-1-1-1,1 1 1,-1-1 0,2-4 0,-1 6 0,44-83-71,-3-3-1,-4 0 1,-4-3 0,5-29 71,8-30-455,-7-3 0,21-157 455,-53 182 24,-10 125 63,0 23 11,-4 782 736,7-761-839,-2-39-7,-1-1 0,1 1 1,-1 0-1,1-1 1,-1 1-1,1-1 1,0 1-1,-1-1 0,1 0 1,0 1-1,-1-1 1,1 0-1,0 1 0,-1-1 1,1 0-1,0 0 1,0 1-1,0-1 1,-1 0-1,1 0 0,0 0 1,0 0-1,-1 0 1,1 0-1,0-1 0,0 1 1,0 0-1,-1 0 1,1 0-1,0-1 1,-1 1-1,1 0 0,0-1 1,0 1-1,-1 0 1,1-1-1,-1 1 1,1-1 11,27-28-390,56-121-2631,-40 81-1757</inkml:trace>
  <inkml:trace contextRef="#ctx0" brushRef="#br0" timeOffset="13969.547">6562 11862 5665,'0'0'22117,"0"0"-20693,0 0-616,0 0-239,0 0-137,0 0-96,17 330-88,-17-269-104,0-5 8,0 0-88,0 0-56,-9 0-8,-11 0-8,-1-12-152,0-4-120,5-18-392,3-22-1449</inkml:trace>
  <inkml:trace contextRef="#ctx0" brushRef="#br0" timeOffset="14406.241">7088 11308 29254,'0'0'843,"0"0"-153,0 0-316,0 0-150,0 0-34,0 0-100,-1 34-39,-1-3-35,-1 28 43,3 0 0,2-1 0,3 9-59,56 327 418,-33-266-358,-4-72-49,-24-55-11,1 0 1,-1-1 0,1 1-1,-1 0 1,1-1 0,-1 1-1,1-1 1,0 1-1,-1-1 1,1 1 0,-1-1-1,1 1 1,0-1 0,0 0-1,-1 1 1,1-1 0,0 0-1,0 0 1,-1 1 0,1-1-1,0 0 1,0 0 0,0 0-1,-1 0 1,1 0 0,0 0-1,0 0 1,0 0 0,-1 0-1,1-1 1,0 1-1,0 0 1,-1 0 0,1-1-1,0 1 1,-1-1 0,1 1-1,0 0 1,-1-1 0,1 1-1,0-1 1,-1 0 0,1 1-1,-1-1 1,1 1 0,-1-1-1,1 0 0,39-113 155,2-41-219,19-155 64,-20-18-1132,-33 206-2698,-6 96-4227</inkml:trace>
  <inkml:trace contextRef="#ctx0" brushRef="#br0" timeOffset="15009.207">7668 10861 3489,'0'0'18622,"0"0"-13633,0 0-3867,0 0-378,0 0-129,0 0-36,0 1-76,4 13-97,63 95 458,-56-90-761,18 30 79,-2 2 0,-2 1 0,-2 1 0,5 24-182,-17-43 0,-2 2 1,-1-1-1,-1 1 0,-3 1 0,-1-1 0,-1 0 0,-2 1 0,-2-1 0,-1 1 0,-2-1 0,-1 0 0,-2-1 1,-2 1-1,-12 29 0,-134 251-886,85-188-628</inkml:trace>
  <inkml:trace contextRef="#ctx0" brushRef="#br0" timeOffset="55594.177">11247 10855 25974,'0'0'1567,"0"0"-630,0 0-365,0 0-126,0 0 115,0 0 45,-2-4-152,-1-4-408,0-1-1,1 1 1,0-1-1,0 0 0,1 0 1,0 1-1,1-1 1,0 0-1,0-4-45,0-22 46,-1 11-13,0 0 0,-1 0 0,-1 0-1,-2 0 1,0 1 0,-1-1 0,-2 1 0,0 1-1,-1-1 1,-6-7-33,14 28 2,0 0-1,0 1 1,-1-1 0,1 0-1,0 1 1,-1-1 0,1 1-1,-1 0 1,1-1 0,-1 1-1,0 0 1,1 0-1,-1 0 1,0 0 0,0 0-1,0 0 1,0 1 0,0-1-1,0 1 1,0-1 0,0 1-1,0 0 1,0 0 0,0 0-1,0 0 1,0 0-1,0 0 1,0 0 0,0 1-1,0-1 1,0 1 0,0-1-1,0 1 1,0 0 0,1 0-1,-1 0 1,0 0-1,0 0 1,0 1-2,-7 11-1,0 0 0,1 1 0,1 0-1,0 1 1,1-1 0,0 1 0,1 0 0,1 1-1,0 1 2,-21 83 0,3 0-1,5 2 0,4 0 1,3 36 0,6 190 0,14-236 2,-9-89-2,0 0 0,0 0 1,0 0-1,0 0 0,0-1 0,1 1 0,-1 0 1,1-1-1,0 1 0,0-1 0,0 1 1,0-1-1,0 0 0,0 0 0,1 0 0,-1 0 1,1 0-1,-1 0 0,1-1 0,0 1 1,0-1-1,0 0 0,0 0 0,-1 0 0,2 0 1,-1-1-1,1 1 0,-2-1 4,1 1 0,0-1 0,0 0 0,-1-1 1,1 1-1,0 0 0,-1-1 0,1 1 0,0-1 0,-1 0 1,1 0-1,-1 0 0,1 0 0,-1 0 0,0-1 0,1 1 0,-1-1 1,0 0-1,0 1 0,0-1 0,0 0 0,0 0 0,0 0 1,-1 0-1,1-1 0,0 0-4,14-25 37,0 0 1,-2-1-1,0-1 0,-3-1 1,2-8-38,61-192-4,-11-2 1,-11-3 0,7-110 3,-20-151-217,-34 398 173,11-486-172,-16 585 214,0 0 0,0 0 0,1 0 0,-1 0 0,0 0 0,0 0 0,1 0 0,-1 0 0,0 0 0,0 0 1,1 0-1,-1 0 0,0 0 0,0 0 0,0 0 0,1 0 0,-1 0 0,0 0 0,0-1 0,1 1 2,10 172-29,-7 890 534,-4-937-426,-2 32 52,7 0 1,18 105-132,-22-249 0,1 0 0,1 0 0,0-1 1,0 1-1,1-1 0,1 0 0,0 0 1,1-1-1,0 1 0,4 4 0,12-4-255,-4-47-189,26-159-2135,-23 89-1606</inkml:trace>
  <inkml:trace contextRef="#ctx0" brushRef="#br0" timeOffset="53189.539">9872 10833 8082,'0'0'9754,"0"0"-5991,0 0-2240,0 0-692,0 0-299,0-19-202,0-120-304,0 19-1045,12 113 1074,43 6 1671,-31 1 4076,-25 3-5563,-76 90 512,-129 80-421,133-117-288,-358 300-42,384-306 0,37-25 0,10-23 0,0-1 0,-1 0 0,1 0 0,0 1 0,0-1 0,1 0 0,-1 1 0,0-1 0,0 0 0,0 0 0,1 1 0,-1-1 0,1 0 0,-1 0 0,1 0 0,0 0 0,-1 0 0,1 0 0,0 0 0,0 0 0,-1 0 0,1 0 0,0 0 0,0 0 0,0 0 0,0-1 0,0 1 0,1 0 0,-1-1 0,0 1 0,1 0 0,27 12 0,0-2 0,1 0 0,0-2 0,0-2 0,1 0 0,21 0 0,47 12 0,369 119 0,-354-106 0,-98-30 0,-29-17 0,-113-93-1698,84 75-1173</inkml:trace>
  <inkml:trace contextRef="#ctx0" brushRef="#br0" timeOffset="54729.433">9458 11699 18684,'0'0'3426,"0"0"-1219,0 0-761,0 0-370,0 0-110,0 0-241,-9-14-235,-29-46-105,38 59-364,0 0 0,0 0 0,-1 1 0,1-1 0,0 0 0,-1 0-1,1 0 1,0 1 0,-1-1 0,1 0 0,-1 1 0,1-1 0,-1 0 0,0 1 0,1-1 0,-1 1 0,0-1 0,1 1 0,-1-1 0,0 1 0,0-1-1,1 1 1,-1 0 0,0 0 0,0-1 0,0 1 0,1 0 0,-1 0 0,0 0 0,0 0 0,0 0 0,0 0 0,0 0 0,1 0 0,-1 0 0,0 0-1,0 0-20,-2 1 141,2-1 138,-5 3 991,23 10-1224,0-1-1,1-1 0,0-1 0,0 0 1,1-1-1,1-1 0,-1-1 0,1 0 1,1-2-1,2 0-45,33 12 56,-18-3-3,-1 2 0,0 1 1,-1 2-1,29 21-53,4-2 55,-69-38-61,1 1 0,-1-1 1,0 0-1,0 1 0,1-1 1,-1 0-1,0 0 0,1 1 1,-1-1-1,1 0 0,-1 0 1,0 1-1,1-1 0,-1 0 1,1 0-1,-1 0 0,1 0 1,-1 0-1,0 0 1,1 0-1,-1 0 0,1 0 1,-1 0-1,1 0 0,-1 0 1,1 0-1,-1 0 0,0 0 1,1 0-1,-1 0 0,1-1 1,-1 1-1,0 0 0,1 0 1,-1 0-1,1-1 0,-1 1 1,0 0-1,1-1 0,-1 1 1,0 0-1,1-1 0,-1 1 1,0 0-1,0-1 0,0 1 1,1 0-1,-1-1 0,0 1 1,0-1-1,0 1 1,0-1-1,0 1 0,1 0 1,-1-1-1,0 1 0,0-1 1,0 0 5,-30-35-2921,17 19-2831</inkml:trace>
  <inkml:trace contextRef="#ctx0" brushRef="#br0" timeOffset="59334.329">14768 9384 29166,'0'0'1000,"0"0"-255,0 0-449,0 0-144,0 0 88,0 0-48,0 0-96,-103 375-48,94-274-24,1-6-24,0 5 16,8-5-16,0-11-112,0-5-248,8-40-440,17-23-1249,0-16-10714</inkml:trace>
  <inkml:trace contextRef="#ctx0" brushRef="#br0" timeOffset="59859.767">15332 9032 27742,'0'0'1516,"0"0"-686,0 0-310,-8 48-120,-42 330 340,37 162 26,13-509-733,5 71 46,-5-101-79,0 0 1,0 1 0,0-1 0,0 1 0,0-1-1,0 0 1,1 1 0,-1-1 0,0 0 0,1 0-1,-1 1 1,1-1 0,-1 0 0,1 0-1,0 0 1,-1 0 0,1 1 0,0-1 0,0 0-1,0 0 1,0-1 0,0 1 0,0 0 0,0 0-1,0 0 1,0-1 0,1 1 0,-1 0 0,0-1-1,0 1 1,0-1 0,1 0 0,-1 1-1,0-1 1,1 0 0,-1 0 0,0 0 0,1 1-1,-1-2 1,0 1 0,1 0 0,-1 0 0,0 0-1,1-1 1,-1 1 0,0 0 0,1-1 0,-1 1-1,1-1 0,20-34 42,23-67-134,-4-1 0,23-95 92,-26 62-461,-5-1 0,3-70 461,-13 45-161,-19 160 174,-3 526 795,-1-497-768,2-1 0,1 0 0,1 0 0,1 0-1,1-1 1,1 1 0,2-2 0,8 19-40,-15-39-7,-1 0 0,1 0 1,0-1-1,0 1 0,1-1 0,-1 1 1,1-1-1,-1 0 0,1 0 0,0 0 0,1 0 1,-1-1-1,0 1 0,1-1 0,-1 0 1,1 0-1,0 0 0,-1 0 0,1-1 0,0 0 1,0 1-1,0-1 0,0-1 0,1 1 1,-1 0 6,8-1-119,-9 0 90,0 1 0,0-1 0,-1 0-1,1 0 1,0 0 0,0-1 0,0 1 0,-1-1 0,1 1 0,0-1 0,-1 0 0,1 0 0,0 0-1,-1 0 1,1-1 0,-1 1 0,2-2 29,90-109-2108,-55 57-422</inkml:trace>
  <inkml:trace contextRef="#ctx0" brushRef="#br0" timeOffset="60059.214">16289 9479 24733,'0'0'3409,"0"0"-2137,0 0-432,0 0-247,0 0-169,0 297-64,0-253-136,0 1-128,-5 0-56,-7 0-32,-5-1-8,-3 1-136,3-6-184,1-28-264,7-11-777,9 0-2656</inkml:trace>
  <inkml:trace contextRef="#ctx0" brushRef="#br0" timeOffset="60439.34">16719 8808 28334,'0'0'1383,"0"0"-556,0 0-432,0 0-155,0 0 73,0 0-26,0 58-60,0 189-27,9-17 90,-9-229-289,5 49 53,1 0 0,3 0 0,2 0 0,2-2 0,17 43-54,-26-82 0,-4-7 0,1 0 0,-1 0 0,1 0 0,-1 0 0,1 0 0,0 0 0,0 0 0,0 0 0,0 0 0,0 0 0,0 0 0,1-1 0,-1 1 0,0 0 0,1-1 0,-1 1 0,1-1 0,0 0 0,0 0 0,-1 1 0,1-1 0,0 0 0,0 0 0,0-1 0,0 1 0,0 0 0,0-1 0,0 1 0,0-1 0,0 0 0,0 1 0,1-1 0,0 0 0,13-14 0,29-132 0,-17 17-178,-4-1 0,-7-1 0,-5 0 0,-6-8 178,-6 106-337,0 14-2639,0 19-1721</inkml:trace>
  <inkml:trace contextRef="#ctx0" brushRef="#br0" timeOffset="60729.139">17266 8372 27766,'0'0'1400,"0"0"-776,0 0-104,0 0 41,0 0-97,0 0-64,228 252-80,-166-168-120,-8 11-64,-4 11-8,-13 11-64,-12 12-24,-25 16-24,0 12-16,-33 11-40,-71 50-256,13-39-392,-4-45-1257</inkml:trace>
  <inkml:trace contextRef="#ctx0" brushRef="#br0" timeOffset="55819.317">12092 10374 15411,'0'0'13515,"0"0"-12483,0 0-367,0 296-257,-4-212-80,4-5-48,0-12-136,0-11-104,0-17-40,0-11 0,0-17-168,0-11-112,0-34-192,0-33-1649,0-17-4792</inkml:trace>
  <inkml:trace contextRef="#ctx0" brushRef="#br0" timeOffset="56009.595">12150 9502 24725,'0'0'2521,"0"0"-1689,0 0-192,0 0-216,0 0-200,0 0-144,0 0-80,125 246-560,-84-202-1456,0-4-13372</inkml:trace>
  <inkml:trace contextRef="#ctx0" brushRef="#br0" timeOffset="56401.05">12676 9977 22797,'0'0'2159,"0"0"-496,0 0-540,0 0-180,0 0-91,0 0-195,-2 1-208,-27 6-25,17 1-379,0 0 0,0 0 0,1 1-1,0 1 1,0-1 0,1 2 0,-7 9-45,4-7 36,1-1 0,1 2 0,0-1-1,0 2 1,2-1 0,0 1-1,1 1 1,0 0 0,1 0-1,1 0 1,0 1 0,2 0 0,-1 0-1,2 0 1,1 1 0,0-1-1,1 1 1,1 7-36,1-20 1,1 0-1,0 1 1,0-1 0,0 0-1,1-1 1,-1 1 0,1 0-1,0-1 1,0 0-1,1 1 1,0-1 0,-1-1-1,1 1 1,1 0 0,-1-1-1,4 2 0,14 14 5,29 25 3,34 40-7,-85-83 0,4 4-1,0 0 0,-1 0 1,1 0-1,-1 0 1,-1 1-1,1-1 1,-1 1-1,0 0 1,0 0-1,0 0 0,-1 0 1,0 0-1,0 0 1,-1 1-1,-4 104 19,-3-94-17,-2 0 0,1-1 0,-2-1 1,0 0-1,-1 0 0,-2 1-2,2-1 0,-67 59-60,45-62-707,32-22 35,12-120-2542,7 52 49</inkml:trace>
  <inkml:trace contextRef="#ctx0" brushRef="#br0" timeOffset="56599.324">12738 10106 4409,'0'0'20844,"0"0"-19043,0 0-521,0 0-696,0 0-56,261-190-104,-211 156-160,-4 6-136,-13 0-88,-4 11-40,-13 6 0,-11 5-48,-5 6-96,0 0-240,-5 0-384,-28 0-1272,13-5-4658</inkml:trace>
  <inkml:trace contextRef="#ctx0" brushRef="#br0" timeOffset="56879.957">13004 9340 24725,'0'0'1958,"0"0"-594,0 52-552,0 339 402,1 382 652,-1-758-1842,1 44 99,2 0-1,3-1 1,2 0 0,6 15-123,16 2 105,-29-73-105,1 0 1,-1 0-1,0-1 0,1 1 1,-1 0-1,1-1 0,0 1 1,0-1-1,-1 1 0,1-1 1,0 0-1,0 0 0,0 0 1,0 0-1,0 0 0,1-1 1,-1 1-1,0 0 0,0-1 1,0 0-1,1 1 0,-1-1 1,0 0-1,0 0 0,1-1 1,-1 1-1,0 0 0,0-1 1,0 1-1,1-1 0,-1 0 1,1 0-1,31-28-58,9-57-148,75-213-2130,-70 158-1812</inkml:trace>
  <inkml:trace contextRef="#ctx0" brushRef="#br0" timeOffset="58619.237">13816 10106 25477,'0'0'3250,"0"0"-2087,0 0-621,0 0-218,0 0 0,0 0 3,-7 44-78,-20 152-73,-5 53 194,-34 583 195,65-678-884,4-160-262,43-113-2811,-20 27-2302</inkml:trace>
  <inkml:trace contextRef="#ctx0" brushRef="#br0" timeOffset="58839.529">14147 10285 27078,'0'0'1328,"0"0"-232,0 0-456,0 0-119,0 369-129,0-280-88,0-11-144,0 1-104,0-1-32,-13-5-24,-3-6-24,-9 0-152,-21 0-256,5-17-729,0-10-991</inkml:trace>
  <inkml:trace contextRef="#ctx0" brushRef="#br0" timeOffset="59039.483">13555 11163 23581,'0'0'3097,"0"0"-1969,0 0-8,0 0-536,0 0-80,0 0-23,236-62-241,-170 40-136,4-12-88,-3 6-16,15-33-376,-15 10-633,-18-5-5272</inkml:trace>
  <inkml:trace contextRef="#ctx0" brushRef="#br0" timeOffset="64349.515">18840 8171 21004,'0'0'3820,"0"0"-2105,0 0 280,0 0-805,0 0-433,-3 0-191,-18 0 130,21 0-385,-10 0 389,-4 5-687,-47 82-13,-156 227 0,102-163 0,113-146 0,-1 0 0,1-1 0,0 1 0,1 0 0,-1 0 0,1 1 0,0-1 0,0 0 0,0 0 0,1 1 0,0-1 0,0 0 0,0 1 0,1-1 0,0 4 0,1-6 0,-1 0 0,0-1 0,1 1 0,0 0 0,-1-1 0,1 1 0,0-1 0,1 1 0,-1-1 0,0 0 0,0 0 0,1 0 0,0 0 0,-1-1 0,1 1 0,0-1 0,0 1 0,-1-1 0,1 0 0,2 0 0,9 6 0,184 78-551,-194-84 131,5 2 258,-2-2-3775,-7-1-3700</inkml:trace>
  <inkml:trace contextRef="#ctx0" brushRef="#br0" timeOffset="64599.262">18352 9373 27566,'0'0'1192,"0"0"-504,0 0-88,0 0-71,0 0-1,0 0-120,0 0-72,203 101-112,-158-101-64,-8 0-88,5-6-40,-13-5-32,0 11-176,-8 0-424,-13 0-1593</inkml:trace>
  <inkml:trace contextRef="#ctx0" brushRef="#br0" timeOffset="65639.871">20344 7231 23437,'0'0'3491,"0"0"-2190,0 0-557,0 0-119,0 0-31,0 0-131,8 20-113,55 140 122,-40-92-278,-4 2 0,-2-1 0,-4 2 0,-3 0-1,-3 1 1,-2 34-194,-4-54 35,2 37 11,-5-1 0,-8 56-46,-5-61 0,-3 0 0,-5-1 0,-29 72 0,29-89 0,-3-1 0,-3-1 0,-3-2 0,-2-1 0,-3-2 0,-3-1 0,-7 5 0,43-56 0,-1 0 0,0 0 0,-1 0 0,1 0 0,-1-1 0,0 0 0,-1 0 0,1 0 0,-1-1 0,0 0 0,0 0 0,0-1 0,0 0 0,-1 0 0,1-1 0,-1 0 0,0 0 0,0-1 0,0 0 0,1 0 0,-1-1 0,0 0 0,0 0 0,0-1 0,-3 0 0,6-1-2,0 0 0,0-1-1,1 1 1,-1-1 0,1 0 0,-1 0-1,1-1 1,0 1 0,0-1 0,0 0 0,1 0-1,-1 0 1,1 0 0,0-1 0,1 1-1,-1-1 1,1 0 0,-1 0 0,1 0 0,1 0-1,-1-2 3,-52-185-261,52 180 242,-16-91-115,4-1 1,5-1-1,4-71 134,5 166 0,-1 6 2,1 0-1,-1-1 1,1 1 0,-1 0-1,1 0 1,1 0-1,-1-1 1,1 1-1,-1 0 1,1 0 0,0 0-1,1 0 1,-1 0-1,1 0 1,0 0-1,0 0 1,0 1 0,0-1-1,0 1 1,1-1-1,0 1 1,0 0-1,0 0 1,0 0 0,0 0-1,2 0-1,2 0 6,0 0 0,1 0 0,0 1-1,-1 1 1,1-1 0,0 1 0,0 0-1,0 1 1,-1 0 0,1 0 0,0 1 0,0 0-1,0 0 1,0 1 0,-1-1 0,1 2-1,-1-1 1,0 1 0,1 1 0,-1-1 0,0 1-1,-1 0 1,1 1 0,2 2-6,14 18 40,0 1 0,-2 0 1,-1 2-1,-2 1 0,0 0 0,11 28-40,17 41 127,-5 3 0,17 65-127,-4-10 53,-45-132-53,-1-13 0,-2-9 0,8-8-80,44-86-2675,-32 22-3292</inkml:trace>
  <inkml:trace contextRef="#ctx0" brushRef="#br0" timeOffset="66949.763">21272 8389 25742,'0'0'2415,"0"0"-1368,0 0-446,0 0-130,0 0 14,0 0-154,-1-18-159,-7-126-28,5 110-107,-1 0 0,-2 0 0,-1 0 1,-2 1-1,-1 1 0,-12-28-37,21 57 5,0 0 0,0 1 0,0-1 0,-1 1 0,1-1 0,-1 1 0,1-1 0,-1 1 0,0 0 0,1 0 0,-1 0 0,-1 0 0,1 0 1,0 0-1,0 1 0,-1-1 0,1 1 0,-1-1 0,1 1 0,-1 0 0,1 0 0,-1 0 0,0 0 0,1 1 0,-1-1 0,0 1 0,0 0 0,0-1 0,0 1 0,1 0 0,-1 1 1,0-1-1,0 0 0,0 1 0,1 0 0,-1 0 0,0-1 0,0 2-5,-2 2-1,0 0 1,0 0 0,0 1-1,1 0 1,0 0 0,0 0-1,0 1 1,0-1-1,1 1 1,0 0 0,0 0-1,1 0 1,-1 0 0,1 0-1,1 1 1,-2 3 0,-1 4-1,-21 73-6,3 1 0,5 0 0,3 2 1,4 0-1,4 0 0,4 24 7,2-99-4,8 64-30,-7-77 29,0 0 0,0 0-1,0 0 1,0 0 0,0 0-1,0 0 1,1 0-1,-1-1 1,1 1 0,-1-1-1,1 1 1,0-1 0,0 1-1,0-1 1,0 0-1,0 0 1,0 0 0,0 0-1,0 0 1,0-1 0,0 1-1,0 0 1,0-1-1,1 0 1,-1 1 0,0-1-1,0 0 1,1 0 0,-1-1-1,0 1 1,0 0-1,1-1 6,1 0-3,0 0 0,0 0 0,0-1 0,0 0 0,0 1 0,0-2 0,0 1 0,-1 0 0,1-1 0,-1 1 0,1-1 0,-1 0 0,0 0 0,0-1 0,-1 1 0,1-1 0,-1 1 0,1-1 0,-1 0 0,0 0 0,-1 1 0,1-2 0,-1 1 0,1-2 3,1 1-2,31-80-45,-3-1 0,-3-1 1,-5-2-1,-4 0 0,2-35 47,23-230 103,-15-2-1,-19-357-102,-10 697 15,17 354 167,28 603 559,-4-610-595,-21-246-133,-20-84-19,0-1 1,0 1-1,0-1 1,0 1-1,0 0 0,0-1 1,1 1-1,-1-1 1,0 1-1,0-1 0,0 1 1,1-1-1,-1 1 1,0-1-1,1 1 0,-1-1 1,0 1-1,1-1 1,-1 1-1,0-1 1,1 0-1,-1 1 0,1-1 1,-1 0-1,1 1 1,-1-1-1,1 0 0,-1 1 1,1-1-1,-1 0 1,1 0-1,-1 0 0,1 0 1,0 0-1,-1 0 1,1 1-1,-1-1 0,1 0 1,-1-1-1,1 1 1,0 0-1,-1 0 1,1 0-1,-1 0 0,1 0 1,-1 0-1,1-1 1,-1 1-1,1 0 0,-1-1 1,1 1-1,-1 0 1,1-1-1,-1 1 0,1 0 1,-1-1-1,1 1 6,17-38-348,50-167-2239,-31 94-2297</inkml:trace>
  <inkml:trace contextRef="#ctx0" brushRef="#br0" timeOffset="68899.722">23679 7393 26582,'0'0'2004,"0"0"-880,0 0-398,0 0-271,0 0-99,0 0-123,-14-5-122,-43-21-63,-5-29-22,59 54-23,-1 0 0,1 0-1,-1 0 1,1 0 0,-1 1-1,1 0 1,-1 0 0,0 0-1,1 0 1,-1 0 0,1 1-1,-1-1 1,0 1 0,1 0-1,0 0 1,-1 1 0,1-1-1,0 1 1,-2 0-3,-3 10 2,0-1-1,0 2 1,1-1 0,1 1-1,0 0 1,1 0 0,0 1-1,1-1 1,0 3-2,-18 63 55,4 1 0,3 1 0,4 1 0,3-1 0,3 74-55,8 11 41,-2-162-40,-1 0 0,0 1 1,1-1-1,0 0 0,0 0 0,0 0 1,1 0-1,-1 0 0,1 0 0,0 0 0,0-1 1,0 1-1,1-1 0,-1 1 0,1-1 1,0 0-1,-1 0 0,2 0 0,-1 0 1,0-1-1,1 1 0,-1-1 0,1 0 1,-1 0-1,1 0 0,0 0 0,0-1 1,3 1-2,-2-1 5,-2 0-2,0-1 0,1 1 1,-1-1-1,0 0 1,0 0-1,1 0 0,-1 0 1,0-1-1,0 1 1,0-1-1,0 0 0,1 0 1,-1 0-1,0 0 0,-1-1 1,1 1-1,1-1-3,5-9-12,0-1 1,-1 0-1,-1-1 0,0 0 1,0 0-1,-1 0 0,3-13 12,-6 19-18,18-46-731,-2-1-1,-3 0 1,-2-1-1,-2-1 1,1-31 749,-12 24-4505,-18 39 2447,-33 18 7288,47 6-5012,-33 0 2405,35 0-2187,1 0-121,0 0-68,0 0-37,1 0-46,52-4 208,49-64-252,-100 68-116,-1 0 0,1 0 0,-1 0 0,0 0-1,1 0 1,-1 1 0,1-1 0,-1 0 0,0 1-1,1-1 1,-1 1 0,0 0 0,1-1 0,-1 1-1,0 0 1,0 0 0,0 0 0,0 0 0,0 0-1,0 0 1,0 0 0,0 0 0,0 0 0,0 0-1,0 0 1,-1 1 0,1-1 0,0 0 0,-1 1-1,1-1 1,-1 0 0,0 1 0,1-1 0,-1 1-1,0-1 1,0 1 0,0-1 0,0 0 0,0 1-1,0-1 1,-1 1 0,1-1 0,0 0 0,-1 1-1,1-1 1,-1 1 0,1-1 0,-1 0 0,0 1-4,1 17 53,3 378-101,-3-392-109,0-4 70,-1 0 1,1 0 0,0 1 0,-1-1-1,1 0 1,0 0 0,0 1 0,0-1-1,0 0 1,0 0 0,0 1 0,1-1-1,-1 0 1,0 0 0,1 0 0,-1 1 0,0-1-1,1 0 1,0 0 0,-1 0 0,1 0-1,0 0 1,-1 0 0,1 0 0,0 0-1,0 0 1,0 0 0,0 0 0,0-1-1,0 1 1,0 0 0,0-1 0,0 1-1,1 0 87,3-1-3982</inkml:trace>
  <inkml:trace contextRef="#ctx0" brushRef="#br0" timeOffset="72369.321">28016 7360 17764,'0'0'7652,"0"0"-5094,0 0-1514,0 0-297,0 0-114,0 0-86,-8 23-69,-22 70-16,23-69-16,6-27-107,-3-71-242,-8-1127-97,12 1051 0,12-208 0,35-162 0,2 155 0,-48 359 0,3-25 0,2 1 0,1 0 0,1 0 0,2 1 0,4-8 0,-13 34 0,1 0 0,0 0 0,0-1 0,0 1 0,0 0 0,0 1 0,0-1 0,1 0 0,-1 1 0,1-1 0,0 1 0,0 0 0,0 0 0,0 0 0,0 0 0,0 0 0,1 1 0,-1-1 0,1 1 0,-1 0 0,1 0 0,-1 1 0,1-1 0,-1 1 0,1-1 0,0 1 0,-1 0 0,1 0 0,0 1 0,-1-1 0,1 1 0,3 1 0,0 0 0,0 0 0,-1 0 0,1 1 0,-1 0 0,1 0 0,-1 1 0,0 0 0,0 0 0,-1 0 0,1 1 0,-1-1 0,0 1 0,0 1 0,-1-1 0,0 1 0,1 0 0,-2-1 0,1 2 0,-1-1 0,0 0 0,0 1 0,1 6 0,-1-9 0,14 28 0,0 0 0,-3 1 0,0 1 0,-2 0 0,-2 0 0,-1 1 0,-2 0 0,-1 1 0,-2 0 0,-1 2 0,-9 39 0,-61-14 0,44-49 0,0 0 0,-1-2 0,-1-1 0,0-1 0,0-1 0,-24 6 0,-36 8 0,77-18 0,48 22 0,175 46 0,-203-71 0,-1 1 0,1 0 0,-1 0 0,0 1 0,1 1 0,-2-1 0,1 2 0,-1 0 0,0 0 0,0 1 0,0 0 0,-1 1 0,0 0 0,3 4 0,-9-6 0,-1 1 0,0 0 0,0-1 0,-1 1 0,1 0 0,-2 0 0,1 0 0,-1 0 0,0 0 0,0 0 0,-1 0 0,0 0 0,0 0 0,-1-1 0,0 1 0,0 0 0,0-1 0,-1 1 0,0-1 0,0 0 0,-4 6 0,-24 30 0,-1-2 0,-2-1 0,-2-2 0,-12 9 0,-158 141-1492,158-155-617</inkml:trace>
  <inkml:trace contextRef="#ctx0" brushRef="#br0" timeOffset="70119.131">25369 6750 28494,'0'0'1240,"0"0"-367,0 0-377,0 0-232,0 0-8,0 0-152,-17 291-104,-16-218-288,0-12-961,4-16-4696</inkml:trace>
  <inkml:trace contextRef="#ctx0" brushRef="#br0" timeOffset="70689.986">25473 6074 21309,'0'0'5283,"0"0"-3050,0 0-988,0 0-618,0 0-255,0 0-145,-5 16-88,-8 66 85,14-60-157,1-1 1,1-1 0,1 1-1,1 0 1,6 16-68,1 10 94,26 97 413,52 126-507,-87-262 6,-3-5-3,1-1-1,-1 0 1,1 0-1,-1 0 1,1 0-1,0 0 0,0 0 1,0 0-1,0 0 1,0 0-1,1 0 1,-1 0-1,1 0 0,-1-1 1,1 1-1,-1-1 1,1 1-1,0-1 1,0 0-1,0 1 0,-1-1 1,1 0-1,0 0 1,1 0-1,-1-1 1,0 1-1,0 0 1,0-1-1,2 1-2,16-13 69,5-48-47,36-156-106,-9-3 1,15-166 83,-63 364-112,-2 3-144,0 0 1,2 1-1,0-1 1,1 0-1,1 1 1,1 0 0,4-8 255,-1 6-1933</inkml:trace>
  <inkml:trace contextRef="#ctx0" brushRef="#br0" timeOffset="70980.872">26131 5436 28438,'0'0'1023,"0"0"-288,0 0-283,0 0-29,0 0-34,0 0-72,26 54-99,84 175-37,-54-75 105,-48-121-210,15 108 141,-22 10-205,-1-129-12,-1 0 0,-1 0 0,-1 0 0,-1 0 0,-1 0 0,-7 18 0,-24 55-1624,-4-1 1,-47 76 1623,53-115-6459</inkml:trace>
  <inkml:trace contextRef="#ctx0" brushRef="#br0" timeOffset="71299.158">26516 5811 28206,'0'0'1064,"0"0"-392,0 0-328,0 0-199,0 0 207,0 0-64,0 0-144,220-39-96,-150 11-40,1-6-8,-9 6-120,8-22-312,-24 11-937,-13 0-2816</inkml:trace>
  <inkml:trace contextRef="#ctx0" brushRef="#br0" timeOffset="71569.197">26951 5101 27230,'0'0'1480,"0"0"-480,0 0-304,0 0-263,-49 307 31,49-195-88,0 5-80,0 1-96,0 5-144,0 0-56,8 22-200,0-22-544,-8-39-3201</inkml:trace>
  <inkml:trace contextRef="#ctx0" brushRef="#br0" timeOffset="69259.128">24201 6258 27054,'0'0'1476,"0"0"-342,0 0-401,0 0-279,0 0-113,0 0-93,-9 10-104,-31 41-1,34-36-97,0 1 1,1 1 0,1-1-1,0 1 1,1-1-1,1 1 1,1 0 0,0 6-47,-2 18 90,-37 523 487,40-213-577,0-337-1,1 1 0,0-1-1,1 1 1,0-1 0,1 0 0,1 0 0,0 0 0,1 0-1,2 2 2,-4-11-112,0-1-1,1 0 1,-1 0-1,1 0 1,0 0-1,0 0 1,0-1-1,0 0 1,1 0-1,-1 0 1,1 0-1,0-1 1,0 0-1,0 0 1,0 0-1,0 0 1,0-1-1,0 0 1,0 0-1,1 0 1,-1-1-1,1 0 1,-1 0-1,0 0 1,1-1-1,-1 1 1,2-2 112,4 2-924,36 0-7611</inkml:trace>
  <inkml:trace contextRef="#ctx0" brushRef="#br0" timeOffset="69939.445">24507 6409 20276,'0'0'6026,"0"0"-3906,0 0-1162,0 0-302,0 0-111,0 0-171,-5 2-192,2 0-172,1-1-1,0 1 1,0 0-1,0 0 1,0 0-1,0 0 0,0 0 1,0 1-1,1-1 1,-1 0-1,1 1 1,0 0-1,-1-1 1,1 1-1,0 0 1,1-1-1,-1 1 0,0 0 1,1 0-1,0 0 1,-1-1-1,1 1 1,0 0-1,1 0 1,-1 0-1,0 0 0,1-1 1,0 4-10,-1 4 26,0 621 852,0-622-873,-1 14 4,1 0-1,1 0 0,2-1 0,0 1 0,1 0 0,1-1 0,1 1-8,-6-21 1,0 0-1,1 0 1,-1 0-1,1 0 1,-1-1 0,1 1-1,0 0 1,0 0-1,-1 0 1,1-1-1,1 1 1,-1 0 0,0-1-1,0 1 1,0-1-1,1 1 1,-1-1-1,1 0 1,-1 0-1,1 0 1,0 1 0,-1-1-1,1-1 1,0 1-1,0 0 1,0 0-1,0-1 1,-1 1-1,1-1 1,0 1 0,1-1-1,15-9 20,40-114 26,19-96-743,6-60 697,-48 142-301,-5-1 0,-3-25 301,-16 94 54,-10 65 64,-1 7-2,-1 87 150,0 6 134,3 0 0,15 93-400,24-32 179,-40-155-247,-1-1 0,1 1 0,-1 0 0,1-1 0,0 1 0,0-1 0,0 1 0,0-1 0,0 1 0,0-1 0,0 0 0,1 0 0,-1 1 1,0-1-1,1 0 0,-1 0 0,1 0 0,-1 0 0,1-1 0,-1 1 0,1 0 0,0-1 0,-1 1 0,1-1 0,0 1 0,-1-1 0,1 0 0,0 0 0,0 0 1,-1 0-1,1 0 0,0 0 0,0 0 0,-1-1 0,2 1 68,13 0-3350</inkml:trace>
  <inkml:trace contextRef="#ctx0" brushRef="#br0" timeOffset="67215.805">21885 7584 27774,'0'0'1744,"0"0"-880,0 0-343,0 0-193,-4 352 16,0-274-96,4-11-152,0-11-56,0-11-40,0-6-48,0-22-184,0-17-104,0-23-200,0-44-1193,0-17-3032</inkml:trace>
  <inkml:trace contextRef="#ctx0" brushRef="#br0" timeOffset="67489.834">21964 6734 26622,'0'0'1712,"0"0"-976,0 0-440,0 0-200,0 0-72,0 0-24,54 296-1024</inkml:trace>
  <inkml:trace contextRef="#ctx0" brushRef="#br0" timeOffset="67777.08">22341 7181 27526,'0'0'1727,"0"0"-638,0 0-527,0 0-250,0 0-81,0 0-87,-14 6-87,9-5-54,-1 2-2,0-1 0,-1 1-1,1 0 1,0 0 0,1 0 0,-1 1 0,0 0 0,1 0 0,0 1 0,0-1 0,0 1 0,1 0 0,0 0 0,0 1 0,0-1-1,-1 3 0,-6 10 26,2 1-1,0 0 1,0 0-1,2 0 1,0 1-1,2 1 1,0-1-1,1 1 1,0 7-26,4 51 22,2-70-23,0 0 0,1-1-1,0 1 1,0-1-1,1 0 1,1 0-1,-1 0 1,1 0 0,0-1-1,1 0 1,0 0-1,0-1 1,0 1-1,1-1 1,0-1 0,0 1-1,7 3 2,18 20-32,-31-29 32,8 7-4,0 0 1,-1 1-1,0 0 0,-1 0 1,1 0-1,-1 1 0,-1 0 1,0 0-1,0 1 0,-1 0 1,0 0-1,-1 0 0,0 1 1,-1-1-1,0 1 0,0 0 1,-1 2 3,-2-12 0,2 14 3,-1 0 0,-1 1 0,0-1 0,-1 0-1,0 0 1,-1 1 0,-1-1 0,-1 0 0,0-1 0,-5 11-3,1-10 0,0 0-1,-1 0 1,-1-1-1,-1-1 1,0 0-1,0 0 1,-1-1 0,-1 0-1,0-1 1,-24 2-296,35-13 236,1 0 40,1 0 0,-1 0 0,1-1 0,-1 1 0,1 0 0,-1 0 0,1 0 0,0 0 0,-1-1 0,1 1 0,-1 0 0,1-1 0,-1 1-1,1 0 1,0 0 0,-1-1 0,1 1 0,0-1 0,-1 1 0,1 0 0,0-1 0,-1 1 0,1-1 0,0 1 0,0-1 0,0 1 0,-1-1-1,1 1 1,0-1 0,0 1 0,0-1 0,0 1 0,0-1 0,0 1 0,0-1 0,0 1 0,0-1 0,0 1 0,0-1 0,0 1 0,1-1-1,-1 1 1,0-1 0,0 1 0,0-1 0,1 1 0,-1-1 0,0 1 0,1 0 0,-1-1 0,0 1 0,1-1 20,-1-3-116,0-167-3779,0 81-498</inkml:trace>
  <inkml:trace contextRef="#ctx0" brushRef="#br0" timeOffset="68044.422">22295 7595 15979,'0'0'6138,"0"0"-2481,0 0-1921,0 0-712,0 0-400,0 0-232,261-241-216,-199 197-80,-12-7-56,4 6-32,-13 1 0,-7 5-8,-14 5 0,-7 6-184,-9-5-144,-4 10-544,0-5-2297</inkml:trace>
  <inkml:trace contextRef="#ctx0" brushRef="#br0" timeOffset="68209.761">22772 6443 21061,'0'0'5415,"0"0"-3216,-6 54-1244,-17 184-281,6 74 297,13 339-44,2-629-927,2 0 1,0 0-1,2 0 1,0 0-1,1 0 1,2 0-1,0-1 1,1 1-1,1-2 1,7 15-1,-12-33-23,0 1 1,0-1-1,0 0 1,1 0-1,-1 0 1,1 0-1,-1 0 0,1-1 1,0 1-1,-1-1 1,1 0-1,0 1 1,0-1-1,0 0 0,0-1 1,0 1-1,0-1 1,0 1-1,0-1 1,0 0-1,0 0 1,0 0-1,1 0 0,-1-1 1,0 0-1,0 1 1,0-1-1,0 0 1,0 0-1,-1 0 1,1-1-1,0 1 0,0-1 1,-1 0-1,1 1 1,0-2 22,100-89-900,-35 11-3023,22-34-10558</inkml:trace>
  <inkml:trace contextRef="#ctx0" brushRef="#br0" timeOffset="75749.577">1939 15748 4097,'0'0'6653,"0"0"4612,0 0-7877,0 0-2787,0 0-101,0 0 118,7 6-13,58 34 692,0 0-445,-57-34-765,0 0-1,1 0 1,-1-1 0,1 0-1,0 0 1,0-1 0,0 0-1,1-1 1,0 0 0,-1 0-1,7 0-86,115-2 410,-93-4-358,0-1 0,0-2 0,-1-2 1,0-1-1,3-3-52,34-7 47,63-20 139,-3-6 0,-1-5 1,102-57-187,427-202 258,-312 133 51,46-47-309,-299 167 17,94-55-3,117-68 49,279-114-63,109 8 0,-27 10 0,-149 84 0,914-340 0,-170 23 0,-851 340 0,25 12 0,-101 56 0,131-13 0,-172 53 0,326-75 0,161-50 0,-547 125 0,110-48 0,-117 34 0,179-31 0,285-52 0,41-12 0,156-43 0,-374 56 0,157-38 0,508-104 0,-672 170 0,231-46 0,305-130 0,-879 251 0,483-168 0,240-120 0,331-140 0,-644 270 0,-454 166 0,782-272 0,-496 204 0,271-33 0,-49 7 0,117-56 0,-448 116 0,-173 51 0,-123 6-165,-5-4-195,-2 0 0,-1 1 0,-1 0 0,-1 0 1,-2-3 359,-27-74-3997</inkml:trace>
  <inkml:trace contextRef="#ctx0" brushRef="#br0" timeOffset="77169.339">10692 9479 9482,'0'0'13061,"0"0"-9360,0 0-2839,0 0-366,0 0-319,-9-53-94,-25-170-72,36 118-38,18-85-74,-19 147 75,-9-108-142,-48 8 73,32 94 96,0-5 351,2 0 1,2-2-1,1-6-352,17 50 934,5 50-686,2 0 1,1 0 0,2 0 0,8 21-249,4 25 165,11 69 38,11 71 10,10 85 10,6 81-2,127 1282 414,-154-1322-542,3-60-14,-8-69-23,51 382-1,-9-165-42,-90-523-222,15 63 143,-34-96-907,-20-108 973,21 20-778,-17-138-841,16 97-2610,-8-35-9774</inkml:trace>
  <inkml:trace contextRef="#ctx0" brushRef="#br0" timeOffset="78379.515">10286 8400 26814,'0'0'997,"0"0"-243,0 0-230,0 0-85,0 0 13,40-26-44,137-84-73,-151 96-272,0 0 0,2 2 1,-1 2-1,1 0 0,14-2-63,18-6 80,807-293 460,-203 92-482,159-33-47,-235 50 5,-280 92-9,-158 58-7,307-105 2,37 13-2,155-16-2,-581 145 0,0 3 0,0 2 0,1 4 0,9 3 2,34-3 1,32-15 14,105-29-15,-83 42-27,-108 9 22,-39 1 6,1 0 0,-1 1 0,0 2 0,-1-1 0,1 2 0,-1 1 0,0 0 0,1 2-1,50 35 1,-64-41-13,-4-2 26,0 0 1,1 0-1,-1-1 1,0 1-1,0 0 1,0 0-1,0 0 1,0 0-1,-1 0 1,1 0-1,0 0 1,0 0 0,-1 0-1,1 1 1,0-1-1,-1 0 1,0 0-1,1 1 1,-1-1-1,0 0 1,1 1-1,-1-1 1,0 0-1,0 1 1,0-1 0,0 1-15,0 261 665,16-118-665,2-29 0,5 0 0,12 23 0,-19-72 0,97 347 0,-40-119 0,-7 41 0,-57-268 0,-15-61 0,4-8 0,-21-31-161,-41-157-2753,34 84-1477</inkml:trace>
  <inkml:trace contextRef="#ctx0" brushRef="#br0" timeOffset="79009.433">16931 6174 21341,'0'0'5430,"0"0"-3474,0 0-1403,0 0-253,0 0 2,0 0 49,15 29-27,50 92-89,-5-29 46,-40-60-147,0 1-1,-3 2 1,0-1 0,-3 2-1,-1 0 1,7 32-134,25 176 701,7 193-701,-16-116 191,21 154-191,14 280 0,62 573 0,-91-996 0,30 298 0,-58-313 0,-12-242-99,-26-264-2297,0 60-14</inkml:trace>
  <inkml:trace contextRef="#ctx0" brushRef="#br0" timeOffset="79359.474">17395 7835 24229,'0'0'3660,"0"0"-2573,0 0-511,7 72-68,58 499 355,-23-300-451,140 921 633,-106-533-669,-57-449-365,-7-31-11,7 73 0,-15-133-23,-3-102-31,-3-25-808,1 1 723,-12-50-1158,-13-18-1489</inkml:trace>
  <inkml:trace contextRef="#ctx0" brushRef="#br0" timeOffset="79599.936">17540 10413 25854,'0'0'0,"0"0"-673,0 0-11289</inkml:trace>
  <inkml:trace contextRef="#ctx0" brushRef="#br0" timeOffset="81270.034">2229 15083 15027,'0'0'9111,"0"0"-6419,0 0-1664,0 0-171,0 0-239,0 0-97,33 0-58,110 0-89,-98-1-218,-34 0-116,1 0 0,-1 0 1,0 1-1,0 1 1,0 0-1,1 0 1,-1 1-1,0 0 0,-1 1 1,1 1-1,0-1 1,-1 2-1,0-1 1,0 2-1,0-1 0,2 3-40,12 13 105,-1 0-1,0 2 0,-2 1 0,-1 0 1,16 26-105,-29-41 23,79 110 217,-22-27-116,4-3 1,4-3 0,13 5-125,-77-80 5,2-2 0,-1 1-1,1-1 1,1-1 0,-1 1-1,2-2 1,-1 0 0,1 0 0,0-1-1,0 0 1,0-1 0,1-1-1,0 0 1,0-1 0,0 0-1,1-1 1,-1 0 0,0-1 0,1-1-1,-1 0 1,5-1-5,-12-1 1,0 0 0,1 0 0,-1-1 0,0 0-1,0 0 1,-1-1 0,1 0 0,-1 0 0,1 0 0,-1-1 0,-1 1 0,1-1 0,-1 0-1,1-1 1,-1 1 0,-1-1 0,1 1 0,-1-2-1,-2 6 0,306-486 0,-266 425 0,2 3 0,4 2 0,1 1 0,3 3 0,2 2 0,2 3 0,3 2 0,1 2 0,2 4 0,55-28 0,-77 52 0,0 1 0,1 1 0,1 3 0,0 1 0,1 3 0,0 1 0,0 1 0,0 3 0,3 1 0,-23 1 0,11-2 0,0 1 0,0 1 0,-1 2 0,1 2 0,0 0 0,-1 3 0,0 0 0,12 6 0,16 12 0,-22-8 0,1-2 0,1-2 0,1-1 0,1-2 0,-5-4 0,-1-2 0,1-2 0,0-1 0,16-2 0,68-21 0,-92 10 0,-2-1 0,1-2 0,-2-1 0,13-10 0,107-85 0,-6-6 0,-4-7 0,-7-5 0,107-137 0,-97 100 0,273-301 0,-260 322 0,-134 129 0,1 0 0,0 2 0,1 0 0,0 1 0,1 1 0,1 1 0,-1 0 0,2 2 0,0 1 0,0 1 0,0 0 0,1 2 0,-1 1 0,1 1 0,6 0 0,-19 2 0,0 1 0,-1 0 0,1 0 0,0 1 0,-1 1 0,1 0 0,-1 0 0,1 1 0,-1 0 0,0 0 0,0 2 0,-1-1 0,1 1 0,-1 0 0,6 5 0,22 21 0,-3 1 0,0 2 0,13 18 0,20 21 0,-50-54 0,1-1 0,1 0 0,0-1 0,2-2 0,0 0 0,0-1 0,2-1 0,-1-1 0,2-1 0,0-1 0,0-1 0,20 5 0,-18-9 0,-1-1 0,1-1 0,0-1 0,0-1 0,1-2 0,-1 0 0,0-2 0,-1-1 0,1-1 0,11-4 0,93-54 0,7-31 0,-4-5 0,-5-6 0,92-99 0,-159 146 0,74-69 0,-16 11 0,4 5 0,5 5 0,5 6 0,48-23 0,-158 109 0,2 1 0,0 0 0,0 2 0,1 1 0,1 1 0,-1 2 0,2 0 0,-1 2 0,71 0 0,-88 5 0,1 0 0,-1 0 0,0 1 0,0 0 0,0 1 0,0 0 0,0 0 0,-1 1 0,1 1 0,-1-1 0,1 2 0,-1-1 0,-1 1 0,1 1 0,6 5 0,15 14 0,-2 1 0,-2 1 0,0 2 0,9 14 0,33 37 0,-35-45 0,1-1 0,1-2 0,2-2 0,1-1 0,2-1 0,0-3 0,2-1 0,1-2 0,0-2 0,15 3 0,25 3 0,1-3 0,2-5 0,0-2 0,10-4 0,145 0 0,-212-12 0,-1-1 0,1-1 0,-1-2 0,0-1 0,0-1 0,0-1 0,-1-1 0,16-8 0,41-27 0,-1-2 0,-3-5 0,-2-2 0,9-13 0,-83 61 0,62-44 0,-22 12 0,3 2 0,0 2 0,2 2 0,2 3 0,0 1 0,37-11 0,-61 30 0,1 2 0,-1 1 0,1 1 0,0 1 0,0 1 0,13 2 0,-5 0 0,130 8 0,86 47 0,23-49 0,-265-6-40,-8-1-30,0 1 0,0-1 0,0 0 0,0 1 0,0-1 0,0 0 0,0 0 0,0 0 0,0 0 0,0-1 0,0 1 0,0 0 1,0-1-1,0 1 0,0-1 0,0 0 0,0 0 0,0 0 0,0 0 0,-1 0 0,1 0 0,0 0 0,-1-1 0,1 1 0,-1 0 0,1-1 0,-1 0 0,0 1 0,0-1 0,0 0 1,1-1 69,0-18-2793</inkml:trace>
  <inkml:trace contextRef="#ctx0" brushRef="#br0" timeOffset="81679.327">9760 14199 28438,'0'0'904,"0"0"-496,0 0-8,0 0-15,0 0-81,0 0-88,0 0-128,137 263-56,-121-213-32,-7 1-16,-9 5-152,-21 27-200,-25-10-593,-12-11-3216</inkml:trace>
  <inkml:trace contextRef="#ctx0" brushRef="#br0" timeOffset="81929.757">9052 14742 25197,'0'0'2945,"0"0"-2193,0 0 8,0 0-296,33 285-63,-8-185-89,-1 1-72,10-11-136,-10-1-56,-3-11-24,-4-10-24,-9-1 0,0-6-128,1 1-336,-9-18-393,0-21-1695</inkml:trace>
  <inkml:trace contextRef="#ctx0" brushRef="#br0" timeOffset="82699.271">9358 14909 24333,'0'0'1458,"0"0"-142,0 0-302,39-9-378,127-30-172,108-14 393,-145 26-762,-129 32-115,-53 93 190,33-66-156,-54 79-9,-79 139-6,153-250-2,-1 1 0,1-1 0,0 1 0,0-1 0,-1 1-1,1-1 1,0 1 0,0 0 0,0-1 0,0 1 0,-1-1 0,1 1 0,0 0-1,0-1 1,0 1 0,0-1 0,0 1 0,1 0 0,-1-1 0,0 1 0,0-1 0,0 1-1,0-1 1,1 1 0,-1 0 0,0-1 0,1 1 0,-1-1 0,0 1 0,1-1-1,-1 1 1,1-1 0,-1 0 0,0 1 0,1-1 0,-1 0 0,1 1 0,-1-1-1,1 0 1,0 1 0,-1-1 0,1 0 0,-1 0 0,1 0 0,-1 1 0,1-1 0,0 0-1,-1 0 1,1 0 0,-1 0 0,1 0 0,0 0 0,-1 0 0,1 0 0,-1 0-1,1-1 1,0 1 0,-1 0 0,1 0 0,-1 0 0,1-1 0,-1 1 0,1 0 0,-1-1-1,1 1 4,7-1 31,3 0-26,0 0 0,-1-1-1,1 0 1,-1 0 0,0-1 0,0-1-1,0 0 1,0 0 0,8-6-5,49-17 25,-19 20 11,-47 7-33,-1 0 1,1 0-1,-1 0 0,1 0 1,0 0-1,-1 0 0,1 0 0,-1 0 1,1 0-1,-1 0 0,1 0 1,0 1-1,-1-1 0,1 0 0,-1 0 1,1 1-1,-1-1 0,1 0 1,-1 1-1,0-1 0,1 0 0,-1 1 1,1-1-1,-1 1 0,0-1 1,1 0-1,-1 1 0,0-1 0,1 1 1,-1-1-1,0 1 0,0 0 1,1-1-1,-1 1 0,0-1 0,0 1 1,0-1-1,0 1 0,0-1 1,0 1-1,0 0 0,0-1 0,0 1 1,0-1-1,0 1 0,0-1 1,-1 1-1,1 0 0,0-1 0,0 1 1,0-1-1,-1 1 0,1-1-3,0 3 12,0 20 52,-1 1 1,-1-1-1,-1 1 1,-2-1-1,0 0 1,-1 0-1,-1-1 1,-4 8-65,-84 182 268,-35 44-268,117-230 6,-181 335 14,62-143-174,91-167-324,41-51 459,1-1 0,-1 1 1,0 0-1,0 0 0,0-1 0,0 1 0,1 0 0,-1-1 0,0 1 0,0 0 0,0 0 1,0-1-1,0 1 0,0 0 0,0-1 0,0 1 0,0 0 0,0-1 0,0 1 1,0 0-1,0-1 0,0 1 0,0 0 0,0-1 0,0 1 0,-1 0 0,1 0 0,0-1 1,0 1-1,0 0 0,0 0 0,-1-1 0,1 1 0,0 0 0,0 0 0,0-1 0,-1 1 1,1 0-1,0 0 0,0 0 0,-1-1 0,1 1 0,0 0 0,-1 0 0,1 0 1,0 0-1,0 0 0,-1 0 0,1 0 0,0 0 0,-1 0 0,1 0 0,0 0 0,-1 0 1,1 0-1,0 0 0,-1 0 0,1 0 0,0 0 0,-1 0 0,1 0 0,0 0 1,0 0-1,-1 1 0,1-1 0,0 0 0,-1 0 19,1-4-67,0-21-233,2 0 0,0 0 0,1 0 0,1 0 0,2 1 0,4-12 300,5-15 14,3 0 1,2 1 0,2 0 0,3 2 0,1 1-1,3 1 1,1 2 0,2 1 0,3 1 0,5-3-15,-36 40 71,1 0 1,0 1 0,0 0 0,0 0 0,1 0 0,0 0 0,-1 1 0,1 0-1,0 0 1,0 0 0,1 1 0,-1 0 0,1 0 0,-1 1 0,1 0-1,-1 0 1,1 0 0,3 1-72,-9 0 24,1 0 0,-1-1-1,0 1 1,1 0 0,-1 1 0,0-1-1,1 0 1,-1 0 0,0 0 0,1 1-1,-1-1 1,0 1 0,1-1 0,-1 1-1,0 0 1,0-1 0,0 1 0,0 0 0,0 0-1,0 0 1,0-1 0,0 1 0,0 0-1,0 0 1,0 1 0,0-1 0,-1 0-1,1 0 1,0 0 0,-1 0 0,1 1-1,-1-1 1,1 0 0,-1 1 0,0-1-1,0 0 1,1 2-24,5 138 585,-12-81-534,-3 1-1,-3-1 0,-2 0 0,-2-1 0,-3-1 0,-3-1 0,-2-1 0,-3-1 0,-8 9-50,-14 40-12,-5-3 0,-5-2 0,-4-3-1,-3-3 1,-5-2 0,-11 4 12,-45 11-424,125-105 405,0 2-34,0-1 1,0-1-1,0 1 1,0 0-1,0-1 1,-1 1 0,1-1-1,-1 1 1,1-1-1,-1 0 1,1 0-1,-1 0 1,0-1-1,0 1 1,1-1 0,-1 1-1,0-1 1,0 0-1,0 0 1,1 0-1,-1 0 1,0-1 0,0 1-1,1-1 1,-1 0-1,0 1 1,-1-2 52,-15-43-1970,6-19-2768</inkml:trace>
  <inkml:trace contextRef="#ctx0" brushRef="#br0" timeOffset="82949.81">9168 16436 25149,'0'0'1345,"0"0"-217,0 0-328,277-101-232,-165 73-48,4 12-168,-4-1-80,-9 11-104,-16 6-23,-12 0-49,-21 0-56,-9 0-32,-16 0-8,-12 12-32,-13-1-185,-4 17-319,-25 0-376,-16-12-3561</inkml:trace>
  <inkml:trace contextRef="#ctx0" brushRef="#br0" timeOffset="83316.072">9569 16609 24789,'0'0'1710,"0"0"-332,3 48-492,11 159-284,16 18 258,10-24-237,-24-144-506,-15-47-81,-1-8 16,0-2 34,0-8 8,1-381-156,1 368 52,0 0 1,1 1-1,1 0 1,1 0-1,1 0 1,1 0-1,1-1 10,-5 14-1,-1 1 0,1-1 0,1 1 0,-1 0 0,1 0 1,0 1-1,1-1 0,-1 1 0,1 0 0,0 0 0,1 0 0,-1 1 0,1-1 0,0 1 0,0 1 0,0-1 1,0 1-1,1 0 0,-1 1 0,1-1 0,0 1 0,2 0 1,-6 1-1,1 0-1,0 1 1,0-1 0,0 1 0,0 0-1,0 0 1,-1 0 0,1 0 0,0 1-1,0-1 1,0 1 0,0 0 0,-1 0-1,1 1 1,0-1 0,1 2 1,2 7 0,0 0 0,-1 1 1,-1 0-1,0 0 0,0 1 0,-1-1 0,0 1 1,-1 0-1,0 0 0,-1 0 0,-1 1 0,0-1 0,0 0 1,-2 9-1,0 234 113,-3-230-108,-1 0-1,-1 0 1,-1 0 0,-1-1 0,-2 0-1,0-1 1,-1 0 0,-1 0 0,-6 5-5,-15 12-303,28-46-365,4-39-1193,1-20-2197</inkml:trace>
  <inkml:trace contextRef="#ctx0" brushRef="#br0" timeOffset="83774.987">10178 15827 25822,'0'0'1892,"0"0"-923,0 0-328,0 0-249,0 0-86,36-18-82,113-55-88,-141 69-122,0 0-1,0 0 0,1 1 1,-1 0-1,1 1 0,-1 0 1,1 0-1,0 1 0,0 0 1,-1 0-1,6 1-13,-4 0 22,-8 0-17,0 0 1,-1-1-1,1 1 1,0 0-1,0 0 1,-1 0 0,1 1-1,0-1 1,-1 0-1,1 1 1,0-1-1,-1 1 1,1-1 0,0 1-1,-1 0 1,1 0-1,-1 0 1,1 0-1,-1 0 1,0 0 0,1 0-1,-1 0 1,0 1-1,0-1 1,0 0-1,0 1 1,0-1 0,0 1-1,0-1 1,0 1-1,0-1 1,-1 1-1,1 0 1,-1-1 0,1 1-1,-1 0 1,0-1-1,0 1 1,0 1-6,6 140 257,-11-98-232,-3 1-1,-1-2 0,-2 1 1,-2-1-1,-2-1 0,-2-1 1,-2 0-1,-4 5-24,1 4-64,-2-1-1,-3-1 1,-1-1 0,-3-2 0,-2 0 64,32-43-52,-2 0 1,1 0 0,0 0-1,-1 0 1,1-1 0,-1 1-1,0-1 1,0 1 0,0-1-1,0 0 1,0 0-1,-1 0 1,1-1 0,-1 1-1,1-1 1,-1 0 0,1 0-1,-1 0 1,0 0 0,-2 0 51,-6-10-628,3-102-613,8 64 1027,7-93-169,-5 132 414,1 0 0,-1 1-1,2-1 1,-1 1 0,1-1 0,1 1-1,-1 0 1,1 0 0,0 1 0,1-1-1,-1 1 1,1 0 0,1 0-1,-1 0 1,1 1 0,3-3-31,-3 4 92,2 1 0,-1-1 0,0 1-1,1 1 1,-1-1 0,1 1 0,0 0 0,-1 1 0,1 0 0,0 0-1,0 1 1,0 0 0,0 0 0,7 2-92,13-2 188,-15 0-113,8-1 11,1 2 1,-1 0 0,0 1-1,0 1 1,0 1-1,10 3-86,97 42-192,-125-48 96,-3-1 79,0 1 1,1-1 0,-1 0-1,1 0 1,-1 0 0,0 0-1,1 0 1,-1 1 0,1-1-1,-1 0 1,1 0 0,-1 0-1,0 0 1,1 0 0,-1 0 0,1 0-1,-1 0 1,1 0 0,-1-1-1,0 1 1,1 0 0,-1 0-1,1 0 1,-1 0 0,0-1-1,1 1 1,-1 0 0,0 0-1,1-1 1,-1 1 0,0 0-1,1-1 1,-1 1 0,0 0-1,1-1 1,-1 1 0,0 0-1,0-1 1,0 1 0,1 0-1,-1-1 1,0 1 0,0-1-1,0 1 1,0-1 0,0 1-1,0 0 1,0-1 16,4-104-4912,-4 34-5147</inkml:trace>
  <inkml:trace contextRef="#ctx0" brushRef="#br0" timeOffset="84039.174">10779 15155 20180,'0'0'5834,"0"0"-4050,0 0-776,0 0-456,4 375-160,-4-257-128,0-7-152,0-10-88,0-6-24,0-22-56,0-17-296,-4-28-160,0-28 64,0 0-112,4-45-576,0-78-217,0 11-919,8 0-2569</inkml:trace>
  <inkml:trace contextRef="#ctx0" brushRef="#br0" timeOffset="84511.9">11044 15088 20844,'0'0'3141,"0"0"-920,0 0-922,0 0-422,0 0-135,0 0-205,26 32-153,79 110-85,-101-135-284,0 0 0,0 0 1,-1 1-1,-1 0 1,1 0-1,-1-1 0,0 1 1,-1 0-1,0 1 0,0-1 1,-1 0-1,0 6-15,0-14 0,0 47 55,1-1-35,-2 0 0,-2 0 0,-2-1 0,-2 3-20,4-31-30,0 1 0,-2-1 1,0 0-1,0 0 1,-2 0-1,0-1 1,-1 0-1,-1 0 0,0-1 1,-1 0-1,-1 0 1,-10 10 29,20-23-21,0-1-1,0 0 1,-1 0 0,1 1 0,0-1 0,0 0-1,0 0 1,-1-1 0,1 1 0,-1 0 0,1 0-1,0-1 1,-1 1 0,1 0 0,-1-1 0,0 0 0,1 1-1,-1-1 1,1 0 0,-1 0 0,0 0 0,1 0-1,-1 0 1,1 0 0,-1 0 0,0 0 0,1-1-1,-1 1 1,1-1 0,-1 1 0,1-1 0,-1 0-1,1 1 1,0-1 0,-1 0 0,1 0 0,0 0-1,0 0 1,-1 0 0,1 0 0,0-1 0,0 1 0,0 0-1,0-1 1,0 1 0,1 0 0,-1-1 0,0 1-1,1-1 1,-1 1 0,1-1 0,-1 1 0,1-1-1,0 1 1,0-1 21,-5-28-146,1 1-1,2-1 0,1 1 0,1-1 1,3-12 146,-3 40-2,0-1 1,0 1-1,0 0 1,1 0-1,-1 0 1,0 0-1,1 0 1,-1 0-1,1 0 1,0 0 0,0 0-1,0 0 1,0 0-1,0 0 1,0 1-1,0-1 1,1 0-1,-1 1 1,0-1-1,1 1 1,0-1-1,-1 1 1,1 0-1,0 0 1,-1 0-1,1 0 1,0 0-1,0 0 1,0 0-1,0 0 1,0 1 0,0-1-1,0 1 1,0 0-1,0-1 1,1 1-1,-1 0 1,1 0 1,18 11-22,-15 2 28,-1 1-1,-1 0 1,0 0-1,-1 0 1,0 0-1,-1 1 1,-1-1-1,0 12-5,4 282 691,-6-269-526,-1 1-1,-1-1 0,-3-1 1,-7 27-165,4-23 344,11-61-381,0 0 0,1 1 0,1-1 0,0 1 0,2 0 0,0 0 0,1 0 0,1 1 0,0 0 0,5-6 37,-11 19 0,-1 0-1,1 1 1,-1-1-1,1 1 0,0 0 1,1-1-1,-1 1 0,1 0 1,-1 0-1,1 0 1,0 1-1,0-1 0,0 1 1,0-1-1,0 1 1,1 0-1,-1 0 0,1 0 1,-1 1-1,1 0 0,0-1 1,0 1-1,0 0 1,-1 1-1,1-1 0,3 0 1,65 6 254,56 78 162,-119-79-410,1 0-1,0-1 1,0 0 0,0-1-1,0 0 1,0-1 0,0 0 0,0 0-1,0-1 1,1 0 0,-1-1 0,0 0-1,0-1 1,0 0 0,0-1 0,0 0-1,0 0 1,-1-1 0,0 0 0,7-4-6,45-50-125,8-23-1279,-3-3 0,26-47 1404,-31 38-3817</inkml:trace>
  <inkml:trace contextRef="#ctx0" brushRef="#br0" timeOffset="85509.336">11922 14635 28902,'0'0'635,"0"0"-324,0 0-131,0 0 28,47-6 61,155-30-118,-189 33-147,0-1-1,-1 0 1,1-1 0,-1 0-1,0-1 1,-1-1 0,1 0-1,5-5-3,10-7-110,0-1-1,-1-2 1,-1-1-1,-1-1 1,-1 0-1,1-5 111,-19 20-110,0 0 0,0 0 0,-1-1 0,0 0-1,-1 0 1,0 0 0,0 0 0,-1 0 0,0 0-1,-1-1 1,0 1 0,-1-1 0,0 1 0,-2-8 110,2 7-13,0 7 40,0 0-1,0 0 1,0 0-1,0-1 1,-1 1-1,0 0 1,0 0-1,0 0 1,-1 0-1,1 0 1,-1 1-1,0-1 0,0 0 1,0 1-1,0-1 1,-1 1-1,0 0 1,1-1-1,-1 1 1,0 1-1,-1-1 1,1 0-1,0 1 1,-1 0-1,1-1 0,-1 1 1,0 1-1,0-1 1,0 1-1,0-1 1,0 1-1,-2 0-26,-1 0 137,-20 11 269,19 6-326,2 0-1,0 0 1,1 0 0,0 1-1,1 0 1,0 10-80,1-11 46,-101 603 613,-97 411-664,191-969-653,34-177-318,-18 95 821,20-62-134,20-76-3253,7 1 0,7 4 0,23-32 3542,-79 177 291,0 0 0,1 1 0,0 0 0,0 0 0,1 0 0,0 0 0,0 1 0,1 0 0,0 0 0,7-4-291,-13 10 113,0 0 1,1 0-1,-1 0 1,1 0-1,-1 0 1,1 1 0,0-1-1,-1 0 1,1 1-1,-1 0 1,1-1 0,0 1-1,0 0 1,-1 0-1,1 0 1,0 0-1,-1 0 1,1 0 0,0 0-1,-1 1 1,1-1-1,0 1 1,-1-1 0,1 1-1,-1 0 1,1-1-1,-1 1 1,1 0-1,-1 0 1,1 0 0,-1 0-1,0 0 1,0 0-1,1 1 1,-1-1 0,0 0-1,0 1 1,0-1-1,0 1 1,-1-1 0,1 1-1,0-1 1,-1 1-1,1-1 1,-1 1-1,1 0 1,-1-1 0,0 1-1,0 0 1,1 0-1,-1-1 1,0 1 0,-1 1-115,11 54 598,-2 1-1,-3 0 1,-3 0-1,-4 57-596,1-21 252,1 107 143,5-261-489,2-1 1,4 2-1,2-1 0,2 1 0,3 1 0,12-23 94,-17 42-91,-3 8 63,0 1 0,2-1 0,1 2 0,2 0-1,0 1 1,17-22 28,-30 48 7,-1 0-1,1 0 0,0 0 1,0 0-1,0 0 1,0 0-1,0 1 0,0-1 1,0 1-1,1 0 0,-1 0 1,1 0-1,-1 0 1,1 0-1,-1 0 0,1 0 1,-1 1-1,1 0 0,-1-1 1,1 1-1,0 0 1,-1 0-1,3 1-6,8 7 197,-9 8-109,-1 0-1,-1 1 0,0-1 0,-1 1 0,-1-1 0,-1 1 0,0 2-87,0 23 137,1 6-15,-2 1-67,2-1-1,3 1 1,1-1 0,3 0 0,2 0 0,3 5-55,61 165 25,-70-199-26,0 1 0,-2 0 0,0 0 0,-1 0 0,-3 17 1,1-31 0,0 0 1,0 0-1,-1 0 0,1 0 0,-1-1 1,-1 1-1,1-1 0,-1 0 1,0 0-1,0 0 0,0 0 1,-1-1-1,0 1 0,0-1 1,0-1-1,0 1 0,-1-1 0,1 1 1,-1-2-1,0 1 0,0-1 1,-5 2-1,0 1 3,-1-1 0,0 0 0,1-1 0,-1 0 0,-1-1 0,1 0 0,0-1 0,0-1 0,0 0 0,-5-1-3,12 2 5,5-1-5,-1 0 0,0 0 0,1 0 0,-1 1 0,0-1 0,1 0 1,-1 0-1,0 0 0,1 0 0,-1 0 0,0 0 0,1-1 0,-1 1 0,1 0 1,-1 0-1,0 0 0,1-1 0,-1 1 0,0 0 0,1-1 0,-1 1 0,1 0 1,-1-1-1,1 1 0,-1-1 0,1 1 0,-1-1 0,1 1 0,0-1 0,-1 1 1,1-1-1,0 1 0,-1-1 0,1 0 0,0 1 0,-1-1 0,1 1 0,0-1 1,0 0-1,-1-10-14,0 0 1,0-1 0,2 1 0,-1-1-1,1 1 1,1 0 0,0-1 0,1 1-1,0 0 1,0 1 0,1-1 0,1 0 0,0 1-1,5-8 14,100-135-433,124-115-697,-108 122-229,-12 19-2447</inkml:trace>
  <inkml:trace contextRef="#ctx0" brushRef="#br0" timeOffset="85810.958">13405 14305 21004,'0'0'7610,"0"0"-6970,0 0 16,0 0-328,0 0 17,0 0-65,0 0-160,-128 274-64,95-201-40,-4 0-16,-5 0 8,5-12-8,8-11-120,8-22-232,17-28-193,4 0-399,0 0-2352</inkml:trace>
  <inkml:trace contextRef="#ctx0" brushRef="#br0" timeOffset="86189.335">13194 14428 21917,'0'0'6481,"0"0"-5753,0 0-288,0 0-168,0 0 216,0 0-127,220-123-201,-142 73-80,-3 0-24,-5-6-8,-3 6-48,-13 5 16,-13 6-16,-4-1-224,-12 7-489,-12 16-1351</inkml:trace>
  <inkml:trace contextRef="#ctx0" brushRef="#br0" timeOffset="86439.416">13550 13931 26926,'0'0'1280,"0"0"-384,0 0-248,0 0-152,0 0-63,-41 285-121,24-190-96,-7 11 0,-5 6-56,-13 17-64,1-1-64,-5 7-32,5-7-80,8 12-232,16-34-504,5-39-1713</inkml:trace>
  <inkml:trace contextRef="#ctx0" brushRef="#br0" timeOffset="87349.696">13439 14949 25725,'0'0'2817,"0"0"-1730,0 0-475,0 0-158,-2 52-76,-3 170-48,7-22 70,11 33-299,-14-320-500,7-179-310,-4 251 719,0 0 1,0 0-1,1 1 1,1-1-1,1 1 1,0 0-1,1 0 1,0 1-1,1 0 1,0 0-1,1 0 1,1 1-1,0 0 1,0 1-1,1 0 1,8-6-11,38-29 107,-26 24-96,-1-2 1,-1-1 0,-2-2 0,0-1-12,-19 20-65,0-2 0,0 1 0,-1-1 0,0 0 0,-1 0 0,0 0 0,-1-1 0,0 0 0,0 0 0,-2 0 0,1 0 0,-1-1-1,-1 1 1,0 0 0,0-3 65,-1-79 4,0 92 11,0 0-1,1 0 0,-1 1 0,0-1 1,0 0-1,0 0 0,0 0 1,0 0-1,0 0 0,0 0 0,0 0 1,0 0-1,0 0 0,-1 0 0,1 0 1,0 0-1,-1 0 0,1 0 0,0 1 1,-1-1-1,1 0 0,-1 0 0,0 0 1,1 1-1,-1-1 0,0 0 0,1 1 1,-1-1-1,0 0 0,0 1 0,1-1 1,-1 1-1,0-1 0,0 1 1,0 0-1,0-1 0,0 1 0,0 0 1,0-1-15,0 2 6,0-1 1,0 1 0,0-1 0,0 1-1,1-1 1,-1 1 0,0 0 0,0-1-1,0 1 1,1 0 0,-1 0 0,0 0-1,1-1 1,-1 1 0,0 0-1,1 0 1,-1 0 0,1 0 0,0 0-1,-1 0 1,1 0 0,0 0 0,0 0-1,-1 0 1,1 0 0,0 1 0,0-1-1,0 0 1,0 0 0,1 0-7,-3 8 24,-12 84 265,5 1 0,2 78-289,6-124 61,0-29-40,-3 47 78,3 1 0,3-1 0,3 0 0,2 1 0,13 46-99,-18-103 13,1 0-1,0 0 0,0 0 1,1-1-1,0 0 1,1 0-1,0 0 0,0 0 1,1-1-1,4 6-12,-8-13 8,0 1 0,1 0-1,-1-1 1,1 1 0,-1-1-1,1 0 1,-1 0 0,1 0 0,0 0-1,-1 0 1,1-1 0,0 1-1,0-1 1,0 0 0,-1 0 0,1 0-1,0 0 1,0 0 0,0 0-1,0-1 1,-1 0 0,1 1 0,0-1-1,-1 0 1,1 0 0,0 0-1,-1-1 1,0 1 0,1-1 0,-1 1-1,0-1 1,1 0 0,-1 0-1,0 0 1,0 0 0,-1 0 0,1-1-8,12-18 32,0-2 1,-2 0-1,-1 0 1,-1-1-1,1-6-32,0 4 7,16-40-78,-3-1-1,-3-1 1,-2-1 0,-2-11 71,5-111-1702,-20 135-408</inkml:trace>
  <inkml:trace contextRef="#ctx0" brushRef="#br0" timeOffset="87979.612">11127 17868 28342,'0'0'1004,"0"0"-237,0 0-312,-11 51-159,-37 174-63,8 40 2,16 2-282,10 129 47,14-390-57,0-6 48,0 0 1,-1 1-1,1-1 1,0 1-1,0-1 1,0 1 0,0-1-1,0 0 1,0 1-1,0-1 1,0 1-1,0-1 1,0 0-1,0 1 1,0-1-1,0 1 1,0-1-1,0 1 1,0-1-1,0 0 1,1 1-1,-1-1 1,0 1-1,0-1 1,0 0-1,1 1 1,-1-1-1,0 0 1,1 1-1,-1-1 1,0 0-1,0 0 1,1 1 0,-1-1-1,1 0 1,-1 0-1,0 1 1,1-1-1,-1 0 1,1 0-1,-1 0 1,0 0-1,1 0 1,-1 0-1,1 0 1,-1 0-1,1 0 9,3 0-22,0-1 0,0 0 0,0-1 0,0 1-1,-1-1 1,1 0 0,0 0 0,-1 0 0,1 0-1,-1-1 1,1 1 0,-1-1 0,0 0 0,0 0 0,-1 0-1,1 0 1,-1-1 0,1 1 0,1-4 22,-4 7 0,58-75-254,-42 50 245,0 1 0,2 0 0,1 1 1,1 1-1,1 1 0,0 1 0,2 0 1,0 2-1,1 1 0,1 1 0,1 1 1,0 1-1,22-8 9,-14 15 185,1 1 1,-1 2-1,1 1 1,0 2-1,13 2-185,-23-1 117,-21 0-101,0 0 0,0 0 1,0 0-1,0 0 0,0 1 0,0-1 0,0 1 1,0 0-1,0 0 0,0 1 0,0-1 0,-1 1 1,1 0-1,0 0 0,-1 0 0,0 0 0,1 1 1,-1-1-1,0 1 0,1 1-16,3 2 14,-1 1-1,0-1 1,0 1-1,-1 0 1,0 0 0,0 1-1,-1-1 1,0 1-1,0 0 1,-1 0 0,0 1-1,0-1 1,-1 1-1,0-1 1,0 1-14,-3 58-36,0-66 21,-1 0 0,1 1 0,-1-1 0,1 0 0,-1 0 0,0 0 0,1 0 0,-1 0 0,0 0 0,0 0 0,0-1 0,0 1 0,0-1 0,0 1 0,0-1 0,0 0 0,1 0 0,-1 0 0,0 0 0,0 0 0,0 0 0,0 0 0,0-1 0,0 1 0,0-1 0,-2 0 15,3 1-25,-20-14-352,1-43-223,-9-153-935,24 148 1104,-10-114-1777,5 2-2886</inkml:trace>
  <inkml:trace contextRef="#ctx0" brushRef="#br0" timeOffset="88234.129">11699 17661 24461,'0'0'2342,"0"0"-900,0 0-571,0 0-155,-9 48-144,-1 5-449,-10 62 319,-30 88-442,20-102 24,-4-1 1,-5-2-1,-4-2 0,-4-2 0,-4-2 0,-4-2 1,-54 64-25,91-131-93,-1-1 1,-2 0 0,0-2 0,-1 0-1,-3 0 93,20-16-103,0 0 1,0 0-1,-1 0 0,1-1 0,-1 1 0,0-1 1,0-1-1,0 1 0,0-1 0,0 0 0,-1-1 1,1 1-1,0-1 0,-1 0 0,1-1 0,-1 0 1,0 0-1,1 0 0,-1-1 0,1 0 0,0 0 1,-1 0-1,1-1 0,-6-2 103,-30-47-3065,7-19-3324</inkml:trace>
  <inkml:trace contextRef="#ctx0" brushRef="#br0" timeOffset="88495.081">11044 17622 22941,'0'0'1744,"0"0"17,0 0-969,0 0-464,240 84-288,-194-29-40,-17 1-4913</inkml:trace>
  <inkml:trace contextRef="#ctx0" brushRef="#br0" timeOffset="88496.081">11906 18091 28374,'0'0'1480,"0"0"-1208,0 0 33,0 0-201,0 0-64,0 0-40,0 0-465,178 95-1735</inkml:trace>
  <inkml:trace contextRef="#ctx0" brushRef="#br0" timeOffset="89339.444">12569 16967 27862,'0'0'1174,"0"0"-396,0 0-258,0 0-202,0 0-94,0 0-71,-7 50-89,-17 149-54,19-164-10,6-7-11,0-27 8,86 0 34,87-24 54,-108 23 99,-64 0-177,1 1 0,-1-1-1,0 0 1,0 1-1,0 0 1,0-1 0,0 1-1,1 0 1,-1 0-1,0 0 1,-1 0 0,1 1-1,0-1 1,0 1-1,0-1 1,-1 1 0,1-1-1,-1 1 1,1 0 0,-1 0-1,0-1 1,0 1-1,0 0 1,0 0 0,0 0-1,0 1 1,0-1-1,-1 0 1,1 0 0,-1 0-1,0 0 1,1 1-7,5 83 149,-6-73-108,0-7-29,0 19 63,0 1 0,-2-1 0,-1 1 0,-6 22-75,-6-3 43,-2-2-1,-2 0 1,-2-1 0,-2-1 0,-10 12-43,25-39 6,-316 477-310,312-474 231,-48 50-466,40-63 155,11-23-329,8-197-2499,1 93-473</inkml:trace>
  <inkml:trace contextRef="#ctx0" brushRef="#br0" timeOffset="89679.278">12378 17655 16275,'0'0'4978,"0"0"-2597,0 0-1472,0 0-601,0 0-168,0 0 172,8-6 277,20-12-66,-27 18-509,0 1 0,-1-1 0,1 0 0,0 1 0,-1-1-1,1 1 1,0-1 0,-1 1 0,1-1 0,-1 1-1,1-1 1,-1 1 0,0-1 0,1 1 0,-1-1 0,1 1-1,-1 0 1,0-1 0,1 1 0,-1 0 0,0-1 0,0 1-1,0 0 1,0 0 0,1-1 0,-1 1 0,0 0-1,0 0 1,0-1 0,-1 1 0,1 0 0,0-1 0,0 1-1,0 0 1,0 0 0,-1-1 0,1 1 0,0 0 0,-1-1-1,1 1 1,0-1 0,-1 1 0,1 0 0,-1-1-1,1 1 1,-1-1 0,1 1 0,-1-1 0,1 1 0,-1-1-1,0 1-13,-86 158 2041,77-136-1582,10-22-397,3-1-58,0 0 0,0-1-1,-1 1 1,1-1 0,0 0-1,0 1 1,-1-2 0,1 1-1,0 0 1,-1 0 0,1-1 0,-1 1-1,0-1 1,1 0 0,-1 0-1,0 0 1,0 0 0,0 0-1,0 0-3,8-8 12,199-190-20,-40 61-820,-131 109 570,-23 18 209,0 1 0,0 0 0,1 1 0,0 0 0,1 2 0,0 0 0,13-4 49,164-40 1922,-186 48-2082,0 0-1,-1-1 1,0 0 0,0 0-1,0 0 1,-1-1-1,0 0 1,0 0 0,0-1-1,-1 1 1,4-6 160,5-16-2968</inkml:trace>
  <inkml:trace contextRef="#ctx0" brushRef="#br0" timeOffset="89949.141">13198 16872 20220,'0'0'6322,"0"0"-4914,0 0-312,0 0-592,0 0 72,0 0-135,0 0-193,-12 285-80,-1-178-56,-3 5-40,-9 11-48,-8 0-24,-9-12-192,-3-4-304,8-35-393,3-38-1631</inkml:trace>
  <inkml:trace contextRef="#ctx0" brushRef="#br0" timeOffset="90209.256">13045 17588 23685,'0'0'2617,"0"0"-777,0 0-904,0 0-360,224-33-184,-170 27-112,-13 6-151,-8 0-97,-4-6-32,-8-10-217,-5-1-423,-3-6-1312</inkml:trace>
  <inkml:trace contextRef="#ctx0" brushRef="#br0" timeOffset="90469.604">13501 16828 24077,'0'0'5401,"0"0"-4937,0 0 129,0 0-265,0 0-72,0 0-144,0 0-88,128 167-24,-128-122-232,-4 56-344,-37-6-937,-17 0-6200</inkml:trace>
  <inkml:trace contextRef="#ctx0" brushRef="#br0" timeOffset="90726.464">12726 18444 29390,'0'0'890,"0"0"-286,0 0-211,0 0-75,0 0-42,0 0-85,20 23-95,66 70-60,-84-91-36,-1 0 0,0-1 0,1 1 0,-1-1 1,1 0-1,-1 1 0,1-1 0,0 0 0,-1 0 1,1 0-1,0 0 0,0 0 0,0 0 0,0-1 1,0 1-1,0 0 0,0-1 0,0 0 0,0 1 0,0-1 1,0 0-1,0 0 0,0 0 0,1-1 0,-1 1 1,0 0-1,1-1 0,8-5-24,0-1 1,0 0-1,-1 0 0,0-1 0,0 0 1,-1-1-1,0 0 0,0-1 1,-1 1-1,0-2 0,1-2 24,7-7-58,4-5-24,-5 4 14,1 1 0,1 1 0,0 0 0,2 2 0,0 0 1,1 1-1,19-12 68,-30 24-4,0 1 1,1-1 0,0 2 0,0-1-1,0 2 1,0-1 0,0 1-1,0 1 1,0 0 0,9 0 3,-4 1 9,-6-1 20,0 1 1,0 0 0,0 1 0,0 0 0,-1 1-1,1 0 1,-1 0 0,1 1 0,-1 0 0,0 0-1,-1 1 1,2 1-30,-4-3 20,-3-2-16,0 1 0,0-1 0,0 1-1,0-1 1,0 0 0,0 0 0,0 0 0,1 0 0,-1 0 0,0 0 0,1 0 0,-1-1 0,0 0 0,1 1 0,-1-1-1,0 0 1,1 0 0,-1 0 0,1 0 0,-1-1 0,1 1 0,-1-1 0,0 1 0,0-1 0,1 0 0,-1 0 0,0 0-1,1 0-3,4-7-89,-1 0 0,0 0 0,0 0 0,-1-1-1,0 0 1,0 0 0,-1-1 0,0 1-1,-1-1 1,0 0 0,1-5 89,18-72-2494</inkml:trace>
  <inkml:trace contextRef="#ctx0" brushRef="#br0" timeOffset="92079.598">15767 11845 24461,'0'0'790,"0"0"-151,0 0-74,-42-22 34,-130-68 46,69 29 1196,101 60-1463,6 9-174,44 74 188,4-2-1,3-3 0,3-2 0,66 64-391,-105-119 42,2 0 0,0-2 1,1 0-1,1-1 0,0-2 1,1 0-1,1-2 1,0 0-1,1-2 0,0-1 1,1-1-1,4 0-42,-1-4 43,-1-1-1,1-2 1,0 0 0,0-3-1,0 0 1,19-4-43,-25 0 12,-1-1 0,1-1 0,-1-1 0,-1-1 0,1-1 0,-2-1 0,0-1 0,0-1 0,-1-1 0,16-13-12,73-68 5,-3-4 1,-5-4-1,-4-5 1,-5-4-1,-3-7-5,121-142 1,-177 221-1,3 0 0,0 3 0,3 1 0,16-10 0,-42 37 0,0 1 1,1 1-1,0 0 1,0 1-1,0 0 1,1 1-1,-1 1 1,1 0-1,0 1 1,1 1-1,-1 0 1,0 1-1,1 1 1,10 1-1,-17-1 8,1 1 0,-1 0 1,0 0-1,0 1 0,0 0 0,0 1 1,0 0-1,0 0 0,-1 1 1,1 0-1,-1 1 0,0 0 1,7 5-9,-15-10 0,18 13 5,0-1 1,0-1-1,1-1 0,1-1 1,0 0-1,0-2 0,0 0 0,1-1 1,0-1-1,1-1-5,6-1 0,-1-1 0,1-1 0,-1-2 0,1 0 0,-1-2 0,0-1 0,0-1 0,0-2 0,-1 0 0,16-8 0,9-11 0,-2-1 0,0-3 0,-3-2 0,25-23 0,251-207 0,-165 128 0,5 8 0,142-82 0,-267 185 0,2 1 0,1 3 0,0 1 0,1 2 0,1 2 0,0 1 0,1 3 0,22-3 0,151 6 0,-195 8 0,0 0 0,0 2 0,0 0 0,-1 2 0,1 0 0,-1 1 0,-1 1 0,13 7 0,28 13 0,-15-4 0,0-2 0,2-2 0,0-2 0,1-2 0,0-3 0,1-1 0,45 3 0,-56-11 0,0-1 0,0-2 0,1-2 0,-1-1 0,0-2 0,-1-2 0,0-1 0,0-2 0,3-3 0,44-25 0,-3-4 0,21-16 0,-80 45 0,159-95 0,-64 35 0,3 5 0,2 5 0,70-21 0,195-53 0,-274 80 0,-2-6 0,-4-3 0,35-33 0,-58 38 0,2 3 0,3 4 0,3 4 0,1 5 0,46-14 0,181-25 0,-172 49 0,-100 23 0,448-98 0,-416 100 0,1 4 0,71 4 0,-136 2 0,-3 0 0,-4 1 0,0-1 0,-1 0 0,1 0 0,-1-1 0,1-1 0,-1 1 0,1-1 0,-1-1 0,0 0 0,0 0 0,0 0 0,2-2 0,178-136-731,-97 64-1067</inkml:trace>
  <inkml:trace contextRef="#ctx0" brushRef="#br0" timeOffset="95809.395">11852 12365 22645,'0'0'2496,"0"0"486,0 0-1919,0 0-620,0 0-18,-7 10 16,-21 31-84,22-31-124,6-10-35,0 0-21,0 0-10,0 0 18,0 0 27,3 0 14,91-8 272,91-75-475,-88 35-27,208-79 4,24 7 0,246-99 0,38-79 0,-184 84 0,-237 124 0,4 9 0,4 8 0,143-30 0,228-14 0,-435 89 0,-105 21 0,-19 1 0,-12 3 0,0 1 0,-1-1 0,1 0 0,0 1 0,-1-1 0,1 1 0,-1-1 0,0 1 0,0-1 0,0 1 0,0 0 0,0 0 0,0-1 0,-1 1 0,1 0 0,-1 0 0,1 0 0,-1 0 0,0 0 0,0 1 0,0-1 0,0 0 0,0 1 0,0 0 0,0-1 0,-1 1 0,1 0 0,-2 0 0,2-1 0,-7-5-7,-1 1 0,1 0 1,-1 0-1,-1 1 0,1 1 0,-1-1 0,0 2 1,0-1-1,0 2 0,-3-1 7,-209-2-2475,109 5-2312</inkml:trace>
  <inkml:trace contextRef="#ctx0" brushRef="#br0" timeOffset="97501.135">3095 14725 16948,'0'0'5285,"0"0"-2593,0 0-1319,0 0-234,0 0-89,0 0-180,-2 4-138,-3 10-181,16-10-56,55-3 175,-12 0-533,1-1 0,-1-3 0,0-2 0,0-3 0,2-3-137,236-79 97,-84 15-69,46-30-4,119-65-1,-6-16 1,18-32-24,-263 143 0,111-68 0,175-75 0,-257 153-4,2 6 1,16 3 3,-95 38 0,-58 17 0,-7 1 5,-8 0 26,-2 0 12,-6 0-34,0 1-9,4 5 0,-13 60-49,-34 201-780,7-77-324,4-4-1009</inkml:trace>
  <inkml:trace contextRef="#ctx0" brushRef="#br1" timeOffset="102542.497">19093 6879 18260,'0'0'7253,"0"0"-4513,0 0-1839,0 0-401,0 0-206,6 36 74,43 263 361,3 92-15,-16 2 0,-16 63-714,-9-197 103,-2-56-49,60 824-22,-53-918-132,-15-180-623,-1-271-1112,0 115-1730,0 4-6663</inkml:trace>
  <inkml:trace contextRef="#ctx0" brushRef="#br1" timeOffset="103089.569">19375 6532 24885,'0'0'4112,"0"0"-2969,0 0-835,0 0-91,38-4 46,2-1-193,206-36 200,139-25-196,-261 50-76,0-5 1,-2-6-1,35-16 2,-131 37 3,-25 6 50,-1 0 127,0 0 88,0 0 18,0 0-39,0 0-59,0 0-71,0 0-53,-9 33-40,-14 99-24,5 2 0,6 0 0,6 1 0,8 72 0,-2-133 0,1 138 0,10 52 0,16 65 0,100 1486 0,-115-1088 0,-18-715-75,2-13 3,0 0 0,1 0 0,-1 0 0,0 0 0,1-1 0,0 0 0,-1 0 0,1 0 0,0 0 0,0 0-1,0-1 1,0 1 0,0-1 0,0 0 0,1 0 0,0 0 0,-1 0 0,1 0 0,0 0 0,0-1 0,1 1 0,-1-2 72,-3-1-187,-42-64-2135</inkml:trace>
  <inkml:trace contextRef="#ctx0" brushRef="#br1" timeOffset="103371.647">19491 10956 26142,'0'0'3800,"0"0"-3183,0 0-345,0 0 56,0 0-80,310-230 96,-189 135-32,7-11-144,0 11-96,-7 6-56,-18 10-16,-12 18-160,-8-12-216,-25 17-320,-21 17-1865</inkml:trace>
  <inkml:trace contextRef="#ctx0" brushRef="#br1" timeOffset="103740.111">20410 10961 9122,'0'0'16450,"0"0"-12464,0 0-3228,0 0-369,0 0-146,-1 51 176,1-50-415,-2 125 398,5 0 0,10 43-402,26 219 592,-12 259-592,-28-387-197,1-248 84,0 0 1,0 0-1,-1-1 1,-1 1 0,0 0-1,-1-1 1,0 1 0,0-1-1,-1 0 1,-1 0-1,-4 8 113,-16 4-1725,0-19-1661</inkml:trace>
  <inkml:trace contextRef="#ctx0" brushRef="#br1" timeOffset="103999.471">20265 12359 15187,'0'0'11735,"4"51"-8576,-1-2-2942,5 74 736,20 100-953,34 30 726,-58-237-656,1-1-1,1 0 1,1 0-1,0-1 0,1 0 1,0 0-1,1-1 0,0 0 1,6 6-70,-11-16 8,-1 1 0,1-1 1,0 0-1,0 0 1,0 0-1,1 0 1,-1-1-1,1 0 0,-1 0 1,1 0-1,0 0 1,-1-1-1,1 0 1,0 0-1,0 0 0,0 0 1,0-1-1,0 0 1,5 0-9,-5 0 0,0-1 0,0 1 1,0-1-1,0 0 0,0 0 1,0-1-1,0 1 0,0-1 1,0 0-1,-1-1 0,1 1 1,-1-1-1,0 0 0,1 0 1,-1 0-1,-1-1 0,1 1 1,0-1-1,-1 0 0,2-2 0,50-95-1,-52 96 1,34-96-4,-5-1 0,-3-2 1,-6-1-1,-4-1 0,-1-32 4,-15 117-4,33-272-2285,-30 182-3025</inkml:trace>
  <inkml:trace contextRef="#ctx0" brushRef="#br1" timeOffset="104659.415">20787 14529 23525,'0'0'5110,"0"0"-3489,0 0-1214,0 0-145,0 0 24,0 0 58,29 35 12,94 117-73,-65-46-81,-45-62-155,-3 1 0,-1 0 0,-3 0 0,-1 1 1,-3 0-1,-1 0 0,-5 26-47,2-44 3,-1-1 1,-1 0 0,-2 0 0,0 0-1,-2-1 1,-1 0 0,-1 0 0,-1-1-1,-2-1 1,0 0 0,-2 2-4,-2 6-2,-1-1 0,-1-1 0,-2 0 1,0-1-1,-3-2 0,0 0 0,-1-1 0,-2-2 0,0-1 1,-2-1-1,0-1 0,-1-1 0,-13 4 2,30-19-20,0-1 1,0-1-1,0 0 1,-1-1-1,1 0 1,-1-1-1,0 0 1,-4-2 19,13 2-16,0-1 1,-1 0 0,1 0-1,0 0 1,0-1-1,-1 0 1,1 0-1,0 0 1,0 0-1,0-1 1,0 0-1,0 0 1,1-1-1,-1 1 1,1-1-1,-1 0 1,1 0 0,0 0-1,0-1 1,-3-3 15,-2-6-40,1-1 1,0-1-1,1 1 1,1-1-1,0-1 1,1 1-1,1-1 1,0 0-1,1 0 1,1 0 0,1 0-1,0-10 40,1-116-107,0 135 107,1 1-1,0-1 0,1 1 0,-1 0 1,1-1-1,0 1 0,1 0 0,0 0 0,0 0 1,0 1-1,1-1 0,-1 1 0,1 0 1,0 0-1,1 0 0,-1 0 0,1 1 1,0-1-1,0 1 0,1 1 0,-1-1 0,1 1 1,0 0-1,0 0 0,0 1 0,0-1 1,0 1-1,0 1 0,1-1 0,-1 1 0,4 0 1,2-1 8,0 0 0,0 1 0,0 0-1,0 1 1,1 1 0,-1 0 0,0 0-1,0 1 1,0 1 0,0 0 0,-1 1-1,1 0 1,-1 0 0,0 2-1,5 2-7,13 14 50,-1 2 0,-1 1-1,-1 1 1,-1 1-1,-2 2 1,-1 0-1,0 2-49,169 262 564,-137-219-497,-53-72-68,0 0 1,0-1-1,0 1 1,0-1-1,1 1 1,-1-1-1,0 1 0,1-1 1,-1 0-1,1 0 1,0 0-1,-1 0 0,1 0 1,0 0-1,0 0 1,-1 0-1,1-1 1,0 1-1,0-1 0,0 1 1,0-1-1,0 0 1,0 0-1,0 1 0,0-1 1,-1-1-1,1 1 1,0 0-1,0 0 1,0-1-1,0 1 0,0-1 1,0 0-1,-1 0 1,1 1-1,0-1 0,0 0 1,-1 0-1,1-1 1,-1 1-1,1 0 1,-1 0-1,1-1 0,-1 1 1,0-1-1,0 1 1,0-1-1,0 0 0,0 1 1,0-1-1,0 0 1,0 0-1,-1 0 1,1 1-1,0-3 1,96-223-1080,-54 109-705</inkml:trace>
  <inkml:trace contextRef="#ctx0" brushRef="#br1" timeOffset="105039.749">21554 14417 29134,'0'0'1755,"0"0"-1256,0 0-396,0 0-62,0 0 23,43 2 51,141 7-29,-12 4-31,-167-14-45,0 1 1,-1 0-1,1 0 1,0 0-1,-1 1 0,1 0 1,-1 0-1,1 0 0,-1 0 1,1 1-1,-1-1 0,0 1 1,0 0-1,0 1 0,0-1 1,0 1-1,0-1 1,0 1-1,-1 1 0,0-1 1,0 0-1,0 1 0,0-1 1,0 1-1,0 0 0,-1 0 1,0 0-1,0 0 0,0 1 1,0-1-1,-1 0 1,0 1-1,0-1 0,1 3-10,-5 8 39,1 0 0,-2-1 0,0 1-1,-1-1 1,0 0 0,-1 0 0,0-1-1,-1 0 1,-1 0 0,0 0 0,-1-1-1,-2 1-38,8-8 3,-47 68-336,3 3 0,3 1 0,4 3 0,-11 35 333,33-49-3094,17-61-1899</inkml:trace>
  <inkml:trace contextRef="#ctx0" brushRef="#br1" timeOffset="105299.236">22258 14786 29494,'0'0'864,"0"0"-255,0 0-265,0 0-152,0 0 96,-166 308-96,125-235-136,-1-1-56,1 1-56,4-6-80,4-11-96,16-11-168,5-23-433,12-22-1359</inkml:trace>
  <inkml:trace contextRef="#ctx0" brushRef="#br1" timeOffset="105559.391">22705 13914 22405,'0'0'8090,"0"0"-7490,0 0 8,0 0-296,0 0 112,0 0-96,21 285-328,-13-207 0,-3 1 0,-5-7 0,0 12 0,0 6 0,0 10 0,-34 51-392,-3-27-1144,8-18-5570</inkml:trace>
  <inkml:trace contextRef="#ctx0" brushRef="#br1" timeOffset="105749.214">23103 15698 31751,'0'0'1016,"0"0"-1016,0 0 0,0 0-264,0 0-1152,0 0-10587</inkml:trace>
  <inkml:trace contextRef="#ctx0" brushRef="#br1" timeOffset="117250.569">26628 15698 23461,'0'0'5210,"0"0"-3496,0 0-1079,0 0-212,-10-50-139,0 5-216,-3-16 49,1-1-1,4 0 1,3-1 0,1-33-117,4 25 86,13-558 181,0 405-235,7-51-5,0-43-23,39-482-28,-22 510-28,-35 283 51,3-33-3,2 1 0,1 0 1,11-28 3,-18 64 0,-1 1-1,1-1 1,-1 0 0,1 1 0,0-1 0,0 1 0,0-1 0,0 1-1,1-1 1,-1 1 0,1 0 0,-1 0 0,1-1 0,0 1 0,0 1 0,0-1-1,0 0 1,0 0 0,0 1 0,1-1 0,-1 1 0,1 0 0,-1-1 0,1 1-1,-1 0 1,1 1 0,-1-1 0,1 0 0,0 1 0,-1-1 0,2 1 0,-2 0 2,0 1 0,0-1 1,1 0-1,-1 1 0,0 0 1,0-1-1,0 1 0,0 0 1,0 0-1,0 0 1,0 0-1,0 1 0,0-1 1,-1 0-1,1 1 0,0-1 1,-1 1-1,1 0 0,-1 0 1,0-1-1,0 1 0,1 0 1,-1 0-1,0 0 1,-1 0-1,1 0 0,0 0 1,-1 1-1,1-1 0,0 1-2,8 30 15,-1 1 0,-2 0 0,-1 0 0,-2 1 0,-1-1 0,-2 1 0,-2 19-15,1 6 6,1-33-6,-1-1 0,-1 1 0,-1-1 0,-2 1 0,-1-1 0,-8 25 0,7-29 0,-1 1 0,-1-2 0,-1 1 0,-1-1 0,0-1 0,-2 0 0,-1 0 0,0-2 0,-1 1 0,-1-2 0,0 0 0,-16 11 0,24-23 0,-1 0 0,0 0 0,1-1 0,-1 0 0,-1-1 0,1 0 0,0-1 0,-1 0 0,1 0 0,-1-1 0,0 0 0,0 0 0,1-2 0,-1 1 0,-4-1 0,12 0 0,0 0 0,-1 1 0,1-1 0,0 0 0,0 0 0,0 0 0,-1-1 0,1 1 0,0 0 0,1-1 0,-1 0 0,0 1 0,0-1 0,1 0 0,-1 0 0,1 0 0,0 0 0,-1 0 0,1 0 0,0 0 0,0 0 0,0 0 0,0-1 0,1 1 0,-1 0 0,1-1 0,-1 1 0,1 0 0,0-1 0,0 1 0,0-1 0,0 1 0,0-1 0,1-1 0,-1 4 0,0-1 0,1 0 0,-1 0 0,0 0 0,1 0 0,-1 0 0,0 1 0,1-1 0,-1 0 0,1 0 0,-1 1 0,1-1 0,0 0 0,-1 1 0,1-1 0,0 0 0,-1 1 0,1-1 0,0 1 0,0-1 0,-1 1 0,1 0 0,0-1 0,0 1 0,0 0 0,0 0 0,0-1 0,-1 1 0,1 0 0,0 0 0,0 0 0,0 0 0,0 0 0,0 0 0,0 0 0,0 0 0,-1 1 0,2-1 0,3 0 0,97-1 0,-90 0 0,0 2 0,-1-1 0,1 1 0,0 1 0,-1 0 0,1 1 0,-1 0 0,0 1 0,0 0 0,4 3 0,-2-1 0,0 1 0,-1 0 0,0 1 0,-1 0 0,0 1 0,0 1 0,-1-1 0,0 1 0,-1 1 0,0 0 0,-1 1 0,0-1 0,0 1 0,-1 1 0,-1 0 0,0-1 0,-1 2 0,-1-1 0,0 1 0,0-1 0,-1 1 0,-1 4 0,0 3 0,-1-1 0,-1 1 0,-1 0 0,0-1 0,-2 1 0,-1-1 0,0 0 0,-1 0 0,-6 13 0,-13 18 0,-2-2 0,-3-1 0,-1-1 0,-3-2 0,-1-1 0,-2-2 0,-5 2 0,28-30 0,-1-1 0,1-1 0,-2 0 0,0-1 0,0 0 0,-7 2 0,0-5-261,22-20-157,2-5 4,1-1 0,1 0-1,1 1 1,0 0 0,1 0-1,8-15 415,29-55-3084</inkml:trace>
  <inkml:trace contextRef="#ctx0" brushRef="#br1" timeOffset="117569.322">27225 12986 24253,'0'0'5369,"0"0"-3867,0 0-1109,0 0-181,0 0 15,0 0 47,45 20-78,152 65-111,-79-49-56,-90-29-27,1 1-1,-1 1 1,0 1-1,-1 1 1,0 2-1,-1 1 1,3 3-2,-24-14 0,0 0 0,0 1 0,0 0 0,0 0 0,-1 0 0,1 0 0,-1 1 0,0 0 0,-1 0 0,1 0 0,-1 0 0,0 0 0,0 1 0,-1-1 0,1 1 0,-1 0 0,-2 104 9,-3-98-6,-1 0 0,0 0 0,-1 0 0,0 0 0,-1-1 0,0 0 0,-1 0 0,0-1-1,-1 0 1,0 0 0,-2 1-3,-352 380 63,335-360-68,-105 143-141,129-169 57,-1 1 0,2 0 0,-1-1 0,0 1 0,1 0 0,0 1 0,1-1-1,-1 0 1,1 0 0,1 1 0,-1 5 89,2 5-1470,6-14-1154</inkml:trace>
  <inkml:trace contextRef="#ctx0" brushRef="#br1" timeOffset="117846.197">27863 13948 28918,'0'0'904,"0"0"-103,0 0-313,0 0-256,0 0 64,-220 357-24,162-267-144,-4-1-80,8-5-48,5 0-48,11-11-88,22-23-216,12-16-809,4-29-1823</inkml:trace>
  <inkml:trace contextRef="#ctx0" brushRef="#br1" timeOffset="118159.988">28459 13942 27774,'0'0'1984,"0"0"-1158,0 0-257,-2-61-226,-8-195-79,-3 126 19,11 118-239,-1-10 5,-1 0-1,-1 0 1,-1 0 0,-1 0 0,-1 1 0,-1 0-1,-1-1-48,9 20 2,-1 0-1,1 0 1,0 0-1,-1 0 1,1 1-1,-1-1 1,0 0-1,0 1 0,1-1 1,-1 1-1,0 0 1,0 0-1,0-1 1,-1 1-1,1 1 1,0-1-1,0 0 1,-1 0-1,1 1 1,0-1-1,-1 1 1,1 0-1,0 0 1,-1 0-1,1 0 0,0 0 1,-1 0-1,1 1 1,0-1-1,-1 1 1,1 0-1,0-1 1,0 1-1,0 0 1,0 0-1,-1 0 1,1 1-1,1-1 1,-2 1-2,-30 61-3,8 15 5,4 1-1,3 2 1,4 0 0,4 0-1,3 1 1,3 0 0,5 0-1,3 6-1,-5-82 5,0 0 0,1 0 0,-1 0 0,2 1 0,-1-1 0,1 0 0,-1 0-1,2 0 1,-1 0 0,1 0 0,0-1 0,0 1 0,0 0 0,1-1 0,0 1 0,0-1-1,0 0 1,1 0 0,0 0 0,0-1 0,0 1 0,0-1 0,1 0 0,0 0 0,0 0-1,0-1 1,0 0 0,0 0 0,1 0 0,3 1-5,-1-2 10,1-1-1,0 0 1,0 0 0,0 0-1,0-1 1,-1-1 0,1 0-1,0 0 1,0 0 0,0-1-1,-1-1 1,2 0-10,3-5 1,-1-1-1,0 0 1,-1-1 0,0 0 0,0 0-1,-1-2 1,-1 1 0,0-1 0,0 0-1,-1-1 1,4-10-1,18-28-93,-3-2 0,-2-1 1,-3-1-1,-1-1 0,-1-10 93,36-150-1974,-45 144-365</inkml:trace>
  <inkml:trace contextRef="#ctx0" brushRef="#br1" timeOffset="119139.844">20961 17353 27398,'0'0'1566,"0"0"-928,0 0-332,0 0-125,0 0 30,0 0 170,36 6-26,122 14-107,-149-19-234,1 0-1,-1 0 1,1-2 0,-1 1-1,1-1 1,-1 0 0,1-1-1,-1 0 1,0-1 0,1 0-1,-1 0 1,-1-1 0,1 0-1,-1-1 1,1 1-1,-1-2 1,0 1 0,-1-1-1,0 0-13,4-2 16,54-47 31,-2-3-1,-3-3 1,-2-2 0,-3-3 0,-4-2 0,1-7-47,59-73 7,-92 123-7,1 1 0,0 1 0,2 1 0,1 0 0,22-15 0,-37 32 0,0 0 0,0 0 1,1 1-1,0 0 0,0 1 1,0 0-1,0 0 0,1 1 1,-1 0-1,1 1 0,-1 0 1,5 0-1,-7 1 16,0 0 1,0 1-1,-1 0 1,1 0-1,0 0 0,-1 1 1,1 0-1,-1 0 1,0 1-1,0-1 1,1 1-1,-2 1 0,1-1 1,0 1-1,-1 0 1,0 1-1,0-1 1,0 1-1,0 0 0,-1 0 1,1 0-1,-2 1 1,1 0-1,0-1 1,1 6-17,26 36 119,-18-24-64,1-2 0,1 1 1,1-2-1,0 0 0,2-1 0,0-1 0,16 12-55,-24-24 0,-1-1 0,1 0 0,1-1 0,-1 0 0,0-1 0,1 0 0,0-1 0,0 0 0,-1 0 0,1-1 0,0-1 0,0 0 0,10-1 0,-11 0 0,-1 0 0,1-1 0,-1 0 0,1-1 0,-1 0 0,0 0 0,0-1 0,0 0 0,0 0 0,-1-1 0,0-1 0,0 1 0,0-1 0,-1-1 0,1 1 0,-2-1 0,1 0 0,-1-1 0,5-7 0,3 0 0,137-157 0,77-77 0,-215 235 0,0 1 0,2 0 0,-1 1 0,2 1 0,0 0 0,0 1 0,0 1 0,1 0 0,1 1 0,0 1 0,0 1 0,0 0 0,0 2 0,1 0 0,5 0 0,23 2 0,1 2 0,0 1 0,-1 3 0,14 4 0,-13 0-240,1-3 1,0-2-1,28-3 240,54-1-1747,-2-3-1732</inkml:trace>
  <inkml:trace contextRef="#ctx0" brushRef="#br1" timeOffset="119739.886">26280 16419 27454,'0'0'1638,"0"0"-1070,0 0-151,0 0 34,0 0-82,42 17-27,140 50-74,-171-63-244,0-1 0,0 0 1,0-1-1,1 0 0,-1-1 1,0 0-1,1-1 0,6-1-24,-3-1 19,0 0-1,-1-2 1,1 1-1,-1-2 0,0 0 1,0-1-1,0 0 0,-1-1 1,0-1-1,0 0 0,0 0 1,-2-1-1,2-2-18,136-142 39,-146 151-38,113-146 2,-70 87-37,2 1 0,40-36 34,-82 89-2,1 1-1,-1 0 1,1 0 0,0 1 0,1 0 0,-1 0 0,1 0-1,0 1 1,0 0 0,1 1 0,-1 0 0,1 0 0,0 1-1,-1 0 1,1 0 0,0 1 0,0 0 0,0 1-1,6 0 3,-8 2 2,-1 0-1,1 0 0,0 0 0,-1 1 0,0 0 0,1 0 0,-1 1 0,0-1 0,-1 2 0,1-1 1,-1 0-1,0 1 0,0 0 0,0 0 0,-1 1 0,1-1 0,-1 1 0,-1 0 0,1 0 0,-1 0 0,0 1 1,0 0-2,17 25 25,-6-11-4,-3-3 16,1 0 0,1-1-1,0 0 1,1-1 0,1 0 0,0-1 0,1-1 0,14 10-37,-21-20 23,0 0-1,1 0 1,-1-1 0,1 0-1,0 0 1,0-1 0,0-1-1,0 1 1,0-2 0,0 1-1,0-1 1,2-1-23,2-1 12,1-1 0,-1 0 1,0-1-1,0 0 0,0-1 1,-1-1-1,0 0 0,0-1 0,0 0 1,-1-1-1,0 0 0,0-1 0,-1-1 1,0 0-1,-1 0 0,0-1 0,-1 0 1,0-1-1,3-5-12,4-1 6,59-69-112,-3-4 1,54-90 105,-105 146-338,-1 0 0,-1-2-1,-3-1 1,-1 0 0,-1-1 0,-3 0 0,6-34 338,-6-8-2254</inkml:trace>
  <inkml:trace contextRef="#ctx0" brushRef="#br1" timeOffset="121649.241">21048 17191 15859,'0'0'8521,"0"0"-5794,0 0-1893,0 0-108,0 0-187,0 0-169,-17 9-46,-51 32-88,68-40-232,-1-1-1,0 0 1,1 0 0,-1 1 0,1-1 0,-1 1 0,0-1-1,1 0 1,-1 1 0,1-1 0,-1 1 0,1-1 0,-1 1 0,1 0-1,0-1 1,-1 1 0,1-1 0,-1 1 0,1 0 0,0-1-1,0 1 1,0 0 0,-1 0 0,1-1 0,0 1 0,0 0-1,0-1 1,0 1 0,0 0 0,0-1 0,0 1 0,0 0-1,0 0 1,1-1 0,-1 1 0,0 0 0,0-1 0,0 1-1,1 0 1,-1-1 0,1 1 0,-1-1 0,0 1 0,1 0-1,-1-1 1,1 1 0,-1-1 0,1 1 0,0-1-4,12 12 85,0-1 1,1-1-1,1 0 0,0-1 1,0 0-1,1-1 0,0-1 1,12 3-86,-9-5 29,0-2 1,1 0 0,-1-1 0,1-1 0,0 0 0,1-2-30,-18 1 2,12 0 8,0-1 1,0 0-1,0-1 1,-1 0-1,1-2 1,-1 1-1,0-2 1,0 0-1,0-1 0,0 0 1,-1-1-1,2-1-10,42-30 19,-2-3-1,-1-2 1,30-32-19,16-14 6,-50 46-5,2 2 0,1 2 1,2 2-1,1 3 0,45-19-1,-81 46 0,0 0-1,0 1 0,0 0 0,1 2 0,0 1 0,0 0 1,0 2-1,12 0 1,-24 1 0,0-1 0,1 1 0,-1 1 0,1 0 0,-1 0 0,0 1 0,0 0 0,1 0 0,-2 1 0,1 1 0,0-1 0,-1 1 0,1 1 0,1 1 0,4 6 17,0 1 0,-1 0 0,-1 2 0,0-1 1,-1 1-1,0 1 0,-1 0 0,2 6-17,65 87 127,-72-105-114,0 0 1,0 0-1,1-1 0,-1 1 1,1-1-1,0 0 1,0-1-1,0 0 0,1 0 1,-1 0-1,0-1 0,1 1 1,-1-2-1,1 1 1,-1-1-1,1 0 0,-1 0 1,1-1-1,1 0-13,3 1 8,5-1-2,0-2 0,0 0 0,0-1-1,0-1 1,0 0 0,-1-1-1,0-1 1,0 0 0,-1-1-1,0-1 1,13-9-6,47-26-31,140-65-938,-125 59-773</inkml:trace>
  <inkml:trace contextRef="#ctx0" brushRef="#br1" timeOffset="122313.423">26347 16503 27054,'0'0'1488,"0"0"-785,0 0-292,0 0-118,0 0 83,0 0 94,37 8-89,-16-4-336,-7 0-29,0 0 0,1-1 0,-1-1 1,1 0-1,0-1 0,-1 0 0,1-1 0,0-1 0,-1-1 0,1 0 0,-1-1 0,1 0 0,-1-1 0,0-1 1,0 0-1,-1-1 0,11-6-16,52-42 13,-3-4 1,-3-2 0,58-64-14,-25 23-32,-98 95 30,1-1 0,0 1 0,0 0 0,1 0 0,-1 1 0,1 0 0,0 0-1,1 1 1,-1 0 0,1 0 0,0 1 0,0 0 0,0 0 0,0 1 0,1 0 0,-1 0 0,1 1 0,3 0 2,-10 0-1,1 1 1,0 0-1,-1 0 1,1 1-1,0-1 1,0 0-1,-1 1 1,1 0 0,-1-1-1,1 1 1,0 0-1,-1 0 1,0 1-1,1-1 1,-1 0-1,0 1 1,1 0-1,-1-1 1,0 1 0,0 0-1,-1 0 1,1 0-1,0 0 1,-1 1-1,1-1 1,0 2 0,90 196 246,-87-188-214,0 1-1,2-1 0,-1 0 0,2 0 0,-1-1 0,2 0 0,-1-1 0,1 1 1,1-2-1,0 1 0,0-1 0,1-1 0,0 0 0,1 0 0,0-1 0,0-1 0,0 0 1,9 2-32,11-1 33,1-3 0,0 0 1,0-2-1,0-2 0,0 0 1,17-5-34,-25 3-2,1-2 0,-1-1 1,0-1-1,0-1 1,-1-2-1,1 0 0,-2-1 1,0-2-1,0 0 1,14-11 1,-15 8-224,-2-1 1,0-1-1,-1-1 1,0 0-1,-2-1 1,0-1 0,-2-1-1,0 0 1,-1-1-1,-1-1 1,-1-1 223,28-60-3406</inkml:trace>
  <inkml:trace contextRef="#ctx0" brushRef="#br1" timeOffset="124219.256">14134 7030 19500,'0'0'1498,"0"0"-1452,0 0 156,-1-49 38,-4-149 39,3 110 1776,2 78-704,0 8-136,0 2-359,0 0-236,-2-1-128,-66-66 546,54 53-940,0 1 1,-2 0-1,1 1 1,-1 0-1,-1 1 1,0 1-1,0 1 1,-1 1-1,-16-6-98,-138-26 378,-29 24-149,-19 17-63,196 1-157,2 2 0,-1 1 1,0 1-1,1 1 0,0 0 1,0 2-1,1 1 0,1 0 1,-1 2-1,2 0 0,-1 1 1,-9 10-10,-151 111 60,7 8 1,6 8-1,0 13-60,46-36 46,6 6 1,6 5-1,6 4 1,6 4-1,7 5 0,6 4 1,8 2-1,6 5 0,-11 54-46,2 31 58,10 4-1,12 2 0,-3 97-57,23-60 136,14 2-1,12 154-135,10-391 12,0 38 12,3 1 0,5-1 0,17 82-24,-4-81 13,5-2 0,3 0 0,4-2 0,5-1 0,3-2 0,8 6-13,5-6 0,3-2 0,3-3 0,5-3 0,2-2 0,4-3 0,3-3 0,3-4 0,3-3 0,61 36 0,-95-70 0,1-3 0,1-2 1,1-2-1,1-2 1,0-3-1,2-1 0,0-3 1,1-2-1,0-2 1,33 1-1,217-3 54,-206-9-24,0-4-1,70-14-29,68-28 31,86-34-31,-170 36 1,-2-6 1,-2-7 0,-3-6-1,134-83-1,-93 33-8,34-32 7,32-31 1,492-343-3,-482 331-17,-151 100 13,-4-5-1,-4-5 1,78-99 7,-93 86-23,-5-5 0,-5-2 0,-5-4 0,-6-3 0,-5-2 0,-6-3 0,-5-2 0,-7-3 1,-5 0-1,-6-3 0,-7 0 0,6-132 23,-22-216-55,-12 229 37,-20-35-1,-36-51 14,-116-381-2,94 440 7,24 117 2,-8 2 0,-35-58-2,71 157 7,-3 1 0,-2 1 0,-3 2-1,-3 2 1,-3 1 0,-2 3 0,-2 2 0,-3 1 0,-2 3 0,-3 3 0,-58-40-7,68 61 0,0 2 0,-2 2 0,0 2 0,-43-12 0,22 13 1,-1 4 0,-1 2 0,-68-3-1,17 10 6,-1 5 0,-19 6-6,46 2 2,0 4 1,0 4 0,-7 6-3,6 6 0,1 4 1,-86 41-1,14 6-5,4 8 1,3 6-1,4 7 1,5 7-1,5 7 1,5 6-1,4 6 1,-10 24 4,-198 236-28,127-108-263,12 10 0,14 9 1,-143 294 290,90-81-1087,67-98-1838,46-77-3241</inkml:trace>
  <inkml:trace contextRef="#ctx0" brushRef="#br1" timeOffset="126379.6">19760 11056 28518,'0'0'774,"0"0"-286,0 0-52,0 0-103,0 0 21,0 0 91,1-17-42,13-59-126,-12 73-265,0-1 0,0 1 0,1-1 0,-1 1 0,1 0 0,0 0 0,0 0-1,0 0 1,0 1 0,0-1 0,0 1 0,1 0 0,-1 0 0,1 0-12,0-1 9,789-456 449,-548 335-357,208-71-101,425-113 4,-634 207-4,180-106 0,22-11 0,-399 197 0,107-47 0,3 6 0,34-3 0,-140 53 0,-40 7-215,-17 2-578,5 3 541,-10-4-1697</inkml:trace>
  <inkml:trace contextRef="#ctx0" brushRef="#br1" timeOffset="127689.324">21032 5811 23557,'0'0'2642,"0"0"-1472,0 0-449,0 0-257,0 0-62,0 0 160,-17 0-16,-82 0 418,93 7-859,-1 20-35,1 0-1,1 0 0,1 1 0,2 0 0,1 15-69,-1-22 21,-2 107 67,4 48-11,0 81 17,0 109 39,1 94 30,10 981 133,-11-1061-272,-1-71 1,-7-64 3,-10 45-2,-5 225-34,23-324-266,0-151-37,1-40 276,-1-1-1,0 1 1,0 0-1,1 0 1,-1 0-1,0 0 1,1 0-1,-1 0 1,0 0-1,1 0 1,-1 0-1,0 0 1,1 0-1,-1 0 0,0 0 1,1 0-1,-1 0 1,0 0-1,1 0 1,-1 0-1,0 0 1,0 0-1,1 0 1,-1 0-1,0 1 1,1-1-1,-1 0 0,0 0 1,0 0-1,1 1 1,-1-1-1,0 0 1,0 0-1,1 1 36,17-51-1529,-1-15-1669</inkml:trace>
  <inkml:trace contextRef="#ctx0" brushRef="#br1" timeOffset="128394.201">23211 9949 28958,'0'0'1641,"0"0"-1321,0 0 16,0 0-152,0 0-72,0 0 208,0 0 128,0 0-216,0 0-152,0 0-80,0 0-16,0 0-176,12 0-216,17 0-312,4 0-1273</inkml:trace>
  <inkml:trace contextRef="#ctx0" brushRef="#br1" timeOffset="128909.089">27424 8277 27262,'0'0'1280,"0"0"-544,0 0-24,0 0-424,0 0-95,0 0 39,0 0-56,-13 0-176,46 0 0,9 0-448,-9 0-1305</inkml:trace>
  <inkml:trace contextRef="#ctx0" brushRef="#br1" timeOffset="129159.307">27544 9110 29342,'0'0'0,"0"0"-312,0 0-3761</inkml:trace>
  <inkml:trace contextRef="#ctx0" brushRef="#br1" timeOffset="129824.157">28136 3171 24453,'0'0'2329,"2"-48"-926,8-163-434,6 11 55,-15 119 269,-1 79-1049,-25 16 172,6 8-354,0 1 0,1 1 0,2 0 0,-10 19-62,17-29 11,-73 126 97,-17 50 40,-18 75-46,-18 89-83,-11 89-19,55-128 0,-37 256 0,99-391 0,7 1 0,9 1 0,7 1 0,9 10 0,4-82 0,5 1 0,4 0 0,0-36 0,3-1 0,20 48 0,49 87 0,-58-151 0,3-2 0,3-2 0,2-1 0,2-1 0,2-3 0,3-1 0,2-3 0,1-1 0,36 23 0,-58-48 0,1 0 0,2-2 0,-1-2 0,2 0 0,0-2 0,1-1 0,1-1 0,-1-2 0,16 2 0,106-3 0,-131-8 0,0-2 0,0 0 0,0-1 0,0-1 0,13-5 0,-10-2 0,-1-1 0,-1-1 0,0-1 0,0-2 0,-2 0 0,0-1 0,0-1 0,-2-1 0,0-1 0,-1 0 0,14-21 0,21-32-24,-2-2-1,-4-3 1,-4-1-1,-2-3 1,-5-1-1,-3-1 1,-3-2-1,-5-2 1,0-11 24,26-154-57,-25-40 18,-25-58 22,-25-58 14,-2 233 3,-22-64 0,-46-118 0,-2 96 0,9 99 0,78 145 5,-2 1 0,0 1 1,-1 0-1,0 0 0,-1 1 0,-1 1 0,0 0 0,-1 0 1,0 2-1,-1 0 0,0 1 0,-1 0 0,0 2 1,0 0-1,-1 1 0,0 0 0,0 2 0,-1 0 1,-17-2-6,25 5 4,0 1 0,0 1 0,0 0 1,0 0-1,0 1 0,0 0 0,0 1 0,0 0 1,1 1-1,-1 0 0,0 1 0,-8 4-4,-2 5 4,0 1-1,1 0 1,1 2-1,0 0 0,1 1 1,1 0-1,1 2 1,1 0-1,-2 4-3,-40 58 4,3 2-1,4 2 1,-4 19-4,-38 90-11,-36 124 11,41-67-112,-11 94 112,32-57-396,12 5 396,0 152-907,42-129-875</inkml:trace>
  <inkml:trace contextRef="#ctx0" brushRef="#br1" timeOffset="130109.861">28956 8523 27934,'0'0'4153,"0"0"-4025,0 0-128,0 0-536,0 0-2065,0 0-856</inkml:trace>
  <inkml:trace contextRef="#ctx0" brushRef="#br1" timeOffset="135699.35">16293 20720 17948,'0'0'4177,"0"0"488,0 0-2970,0 0-842,0 0-71,-3-26-134,-8-79-167,7 79-133,1 43 323,35 459-172,-28-29-499,-7-379 0,-4 1 0,-2-1 0,-3 0 0,-3-1 0,-3-1 0,-3 0 0,-3-2 0,-2 0 0,-4-2 0,-2-1 0,-2-1 0,-4-2 0,-40 49 0,60-84 0,0-1 0,-1-1 0,-1 0 0,-1-2 0,-1 0 0,0-1 0,-2-1 0,0-2 0,0 0 0,-2-1 0,0-2 0,0-1 0,-23 7 0,29-15 0,0 0 0,0-1 0,-1-1 0,1-1 0,0 0 0,-8-3 0,21 2 0,0-1 0,-1 0 0,1 0 0,0-1 0,1 0 0,-1 0 0,0 0 0,1-1 0,0 0 0,-1-1 0,2 1 0,-1-1 0,0 0 0,1 0 0,0-1 0,0 0 0,1 0 0,0 0 0,0 0 0,0-1 0,-2-4 0,-2-8 0,0 1 0,1-2 0,1 1 0,1-1 0,0 1 0,2-1 0,-1-13 0,0 4 0,1 1 0,2 0 0,1-1 0,1 1 0,2-1 0,0 1 0,2 0 0,1 0 0,1 1 0,10-24 0,-8 32 0,1 0 0,0 0 0,1 2 0,1-1 0,1 1 0,0 1 0,2 0 0,-1 1 0,2 1 0,0 0 0,1 1 0,0 1 0,1 0 0,0 1 0,0 1 0,2 1 0,-1 1 0,1 1 0,13-4 0,5 5 0,1 1 0,-1 2 0,1 2 0,5 1 0,52 10 0,-70 1 0,-1 2 0,0 1 0,-1 1 0,-1 1 0,0 1 0,-1 0 0,-1 2 0,0 1 0,-2 1 0,6 8 0,136 182 0,-98-117 0,-25-31 0,-32-57-2999,2-6-971</inkml:trace>
  <inkml:trace contextRef="#ctx0" brushRef="#br1" timeOffset="136032.862">17270 21894 28198,'0'0'1570,"0"0"-993,0 0-177,0 0-90,0 0-4,0 0 94,12 6 171,-11 51-291,-1-47-252,0 6-12,0 1-1,-1 0 0,0 0 0,-2 0 0,0-1 0,-4 14-15,-98 196-885,98-211 744,-39 71-1950,8-12-3278</inkml:trace>
  <inkml:trace contextRef="#ctx0" brushRef="#br1" timeOffset="137069.783">18886 23639 5529,'0'0'19506,"0"0"-14980,0 0-3858,0 0-192,0 0-177,0 0-32,-26-58-78,-76-194-97,96 232-86,1 0 0,0 0 0,1 0 0,1-1 1,2 1-1,0-1 0,1-8-6,0 29 0,17-952 54,28-455-34,-38 1271-17,7 0 0,19-79-3,-31 207 1,1-13 6,0 1-1,2 1 1,0-1-1,1 0 1,1 1-1,1 1 1,1-1-1,0 1 1,5-5-7,-11 19 2,1 0-1,0 1 1,0-1 0,1 1 0,-1-1-1,1 2 1,-1-1 0,1 0 0,0 1-1,0 0 1,0 0 0,1 0 0,-1 0-1,0 1 1,0 0 0,1 0 0,-1 1-1,1 0 1,-1-1 0,1 2 0,-1-1-1,5 1-1,-4-1 3,-3 1 0,0-1 1,1 1-1,-1-1 0,0 1 1,0 0-1,0 0 0,0 0 1,1 1-1,-2-1 0,1 1 1,0 0-1,0-1 0,0 1 1,-1 0-1,1 1 0,-1-1 1,0 0-1,1 1 0,-1 0 0,0-1 1,-1 1-1,1 0 0,0 0 1,-1 0-1,0 0 0,1 0 1,-1 1-4,20 92 150,-19-79-127,0 0 0,-2 0-1,0 0 1,0 0 0,-2 0-1,0 0 1,-1 0 0,-1-1-1,0 1 1,-2-1 0,-2 7-23,-21 30-18,-2-2 1,-2-1 0,-3-1-1,-1-2 1,-3-2 0,-7 4 17,16-9-112,39-39-94,198-4-169,9-15 133,-21 19 107,-186-1 134,0 0-1,0 1 1,0 0-1,-1 0 1,1 1 0,0 0-1,-1 0 1,0 1-1,1 0 1,-1 0 0,0 0-1,0 1 1,-1 0 0,1 1-1,-1 0 1,0 0-1,0 0 1,-1 1 0,1-1-1,-1 1 1,-1 0-1,1 1 1,-1-1 0,0 1-1,0 0 2,1 4 16,-1-1-1,-1 0 1,0 1 0,0 0-1,-1 0 1,0 0-1,0 0 1,-2 0 0,1 0-1,-2 0 1,1 0-1,-1 0 1,-1 0 0,0 0-1,0 0 1,-2-1-1,1 1 1,-1-1 0,0 0-1,-1 0 1,0 0-1,-1 0 1,-2 2-16,-32 36 57,-2-2-1,-2-2 1,-2-1-1,-2-3 1,-48 31-57,76-56-4,-359 257-1343,261-191-699</inkml:trace>
  <inkml:trace contextRef="#ctx0" brushRef="#br1" timeOffset="137569.219">15352 20759 20076,'0'0'6363,"0"0"-4649,0 0-1118,-41 32-99,-136 112-58,162-129-350,0 0 0,2 1 0,-1 0 0,2 1 0,0 0-1,-4 11-88,-26 47 147,3 3 0,3 1 0,4 1 0,4 1 0,3 2 0,3 1-1,5 1 1,3 0 0,0 41-147,6 104 289,11 53-289,4-163 37,5 0 0,5-1 0,6-1 0,4-1 0,20 44-37,-6-33-55,6-2 1,5-2 0,5-3 0,6-2-1,5-3 1,12 9 54,48 30-295,-112-139 218,-1-1 0,2 0 0,0-1 0,0-1 0,2-1-1,-1 0 1,8 2 77,6-2-389,-1-2 0,1-2 0,1 0 0,-1-2 0,1-2 0,0-1 0,0-1 0,1-2 1,12-3 388,90-6-5908</inkml:trace>
  <inkml:trace contextRef="#ctx0" brushRef="#br1" timeOffset="137939.275">19752 19741 18156,'0'0'11042,"0"0"-10578,0 0 128,170 347-263,-108-224-161,-8 0 96,-5 0-56,-16 11-96,-12 0-72,-13 1-32,-8 10-8,-12 0-56,-38-5-72,-53 56-192,20-40-409,-4-21-1415</inkml:trace>
  <inkml:trace contextRef="#ctx0" brushRef="#br1" timeOffset="138389.873">21106 20826 26574,'0'0'2648,"0"0"-2440,0 0 80,0 0 136,232-22-87,-112-23-17,13-5-112,8-12-128,-4 1-40,-5 5-40,-20 5-96,-4 18-272,-34 10-417,-24 7-1783</inkml:trace>
  <inkml:trace contextRef="#ctx0" brushRef="#br1" timeOffset="138699.248">22366 19831 29030,'0'0'1441,"0"0"-1329,0 0 80,0 0-48,0 0-8,0 0 56,0 0-80,228 195-72,-195-150-40,-4 5-40,-17 12-224,-12 50-192,-4-12-281,-33-5-1527</inkml:trace>
  <inkml:trace contextRef="#ctx0" brushRef="#br1" timeOffset="139417.625">23745 18405 27862,'0'0'1048,"0"0"0,0 0-375,0 0-385,0 0-104,0 0-40,0 0 80,54 39-40,-21 0-104,-4 0-48,-4 6-32,-13 5-40,-12 40-240,0-12-592,-24-11-1689</inkml:trace>
  <inkml:trace contextRef="#ctx0" brushRef="#br1" timeOffset="140092.016">23364 19344 27494,'0'0'1648,"0"0"-910,1 59-204,8 195-152,18-46 7,-15-136-273,39 275-80,-35-264-414,-14-77 295,-3-5 37,1 1 0,0 0 0,0 0 0,1-1 0,-1 1 0,0 0 0,0-1 0,1 1 0,-1 0 0,1-1 0,0 1 0,-1 0 0,1-1 0,0 1 1,0-1-1,0 1 0,0-1 0,0 0 0,0 1 0,0-1 0,1 0 0,-1 0 0,0 0 0,1 0 0,-1 0 0,1 0 0,-1 0 0,1 0 0,-1-1 0,1 1 0,0-1 0,-1 1 0,1-1 1,0 1-1,0-1 46,20-19-914,2-63-73,29-184-1464,-19 82 3351,26-62-900,-49 208 224,3 0-1,0 1 1,3 1-1,1 0 0,1 2 1,2 0-1,9-9-223,-18 26 71,2 1 0,0 1 0,0 0-1,1 1 1,1 0 0,1 1 0,0 1 0,0 1-1,1 0 1,1 1 0,-1 1 0,2 1 0,-1 1-1,14-3-70,101 0 630,-131 9-616,-1 1 0,1 0 1,-1 0-1,1 0 0,-1 0 0,0 0 0,1 1 1,-1-1-1,1 1 0,-1-1 0,0 1 0,1 0 1,-1 0-1,0 0 0,0 1 0,1-1 1,-1 0-1,0 1 0,0-1 0,-1 1 0,1 0 1,0-1-1,-1 1 0,1 0 0,-1 0 0,1 0 1,-1 0-1,0 1 0,0-1 0,0 0 1,0 0-1,0 1 0,0-1 0,-1 1 0,1-1 1,-1 0-1,0 1 0,0 0-14,7 147 491,-8-129-438,-1 1 1,-1-1-1,-1 0 1,-1 0-1,0 0 1,-2-1-1,-1 1 1,-3 5-54,-180 347 250,96-197-241,73-120-44,21-53-157,5-3-74,6-2 255,0-1 0,-1 0 0,1 0 1,-1-1-1,1-1 0,-1 1 0,0-1 0,-1-1 0,0 0 0,0 0 0,0-1 0,0 0 0,-1 0 0,0-1 11,16-12-12,166-146 12,-187 165 0,1-3-19,1 1 1,-1 0-1,1 0 0,0 1 1,0-1-1,1 1 1,-1-1-1,0 1 1,1 1-1,-1-1 1,1 1-1,0-1 0,0 1 1,-1 1-1,5-1 19,-3 9-78,-5 34 72,-1 1 1,-3-1-1,-1 0 0,-2-1 1,-2 1-1,-5 11 6,-63 252 255,74-255-75,9-47-93,-1-5-81,-1 0 0,1 0 0,0-1 0,0 1 0,-1-1 0,0-1 0,1 1 0,-1-1 0,-1 0 0,1 0 0,0 0 0,-1 0 0,0-1 0,0 0 0,0 0 0,-1 0 0,2-3-6,3-1 0,61-84-370,-45 18-1635,-21 41-925</inkml:trace>
  <inkml:trace contextRef="#ctx0" brushRef="#br1" timeOffset="140443.762">24184 20138 24253,'0'0'2430,"0"0"-884,-34 51-582,-109 174-435,68-76-177,25-7-147,5 1 0,5 10-205,5 13-1152,35-177 1046,9-125-162,-2 106 184,2 1 1,1 0-1,2 0 0,0 1 0,2 1 0,1 0 0,9-10 84,-21 31 16,0 1 0,1-1-1,0 1 1,0 0-1,0 0 1,1 0 0,-1 1-1,1-1 1,0 1 0,1 0-1,-1 1 1,1-1-1,0 1 1,-1 0 0,1 0-1,1 1 1,-1 0-1,0 0 1,0 1 0,1-1-1,-1 1 1,1 1 0,0-1-1,0 1-15,-4 0 23,9-1 92,1 1-1,-1 1 1,0 0 0,0 1 0,1 0 0,-1 0 0,-1 2 0,8 2-115,121 82 993,-116-71-879,1-1 0,0-1-1,1-1 1,0-2 0,1-1 0,1 0 0,0-2-1,0-2 1,1 0 0,28 2-114,-40-7 17,0-1 1,1-1-1,-1 0 1,0-1-1,0-1 1,0-1-1,0-1 1,-1 0-1,10-4-17,-2-5-10,0-1-1,-2-2 1,0 0-1,0-1 1,-2-1-1,0-1 1,-1-1-1,5-9 11,81-104-241,-8-22-1389,21-54 1630,-39 50-2279</inkml:trace>
  <inkml:trace contextRef="#ctx0" brushRef="#br1" timeOffset="141469.806">25149 18880 29046,'0'0'1406,"0"0"-966,0 0-248,0 0-107,0 0-50,37-22-11,120-74 12,-144 88-34,2-1-1,0-1 0,0 2-1,0 0 1,1 0-1,1 2 1,-1 0 0,2 0-1,43 4-71,-54 14 50,-6 8 20,-1 1 1,-1 0-1,-1-1 1,0 1-1,-1-1 1,-2 0 0,0 0-1,-1 0 1,-5 8 0,-223 517 65,229-533-56,-20 77 66,34-81-94,0-9 13,0 0 0,0 0 0,1-1 0,-1 0 0,-1-1 0,1 1 0,0-2 0,-1 1 0,1-1 0,-1-1 0,0 0 0,3-2 6,0-1-7,-1 2 1,2-1-1,-1 1 0,1 1 0,0 0 0,0 1 0,0 0 0,1 1 0,-1 0 0,1 1 0,0 1 7,-10 0 0,0 0-1,1 0 0,-1 0 0,0 1 0,1-1 0,-1 1 1,0 0-1,1 0 0,-1 0 0,1 1 0,-1-1 1,0 1-1,1 0 0,-1-1 0,0 2 0,0-1 1,0 0-1,0 1 0,0-1 0,0 1 0,0 0 1,0 0-1,-1 0 0,1 0 0,-1 1 0,1-1 0,-1 1 1,0-1-1,0 1 0,0 0 0,0 0 0,-1 0 1,1 1 0,2 8 9,-1 0 1,-1 1 0,0 0-1,-1-1 1,0 1 0,-1 0-1,-1 7-9,1-2 17,0-6-8,1 13 11,-2 0-1,0 0 1,-2 0-1,-1 0 0,-2 5-19,-5 1 7,-1-1 0,-2-1 0,-1 0 0,-1 0 0,-6 6-7,1-1-6,-2-1-1,0-1 1,-3-1 0,0-1-1,-2-1 1,-1-2 0,-1-1-1,-31 21 7,48-40-9,1 0-1,-1-1 1,1-1 0,-2 0-1,1 0 1,0-2-1,-1 1 1,0-2-1,0 0 1,0 0-1,0-2 1,-13 0 9,24 1-14,-1-1 0,0 0 0,1-1 0,-1 1 0,1-1 0,-1 1 0,1-1 0,-1 0 0,1 0 0,0 0 0,0-1 0,-1 1 1,1-1-1,0 0 0,0 0 0,0 0 0,1 0 0,-1-1 0,0 1 0,1-1 0,-1 1 0,1-1 0,0 0 0,0 0 0,0 0 0,0 0 0,1 0 0,-1 0 0,1-1 0,0-1 14,-6-11-99,2-1 0,0 0 0,1 0 0,1 0 0,0 0 1,2-1-1,0 0 0,0 1 0,2-1 0,1-8 99,-1 20-2,0 0 0,0 0 0,0 0 0,1 1 0,0-1 0,0 0 1,0 1-1,1 0 0,0-1 0,0 1 0,0 0 0,0 0 0,1 1 0,0-1 1,0 1-1,0 0 0,1 0 0,-1 0 0,1 0 0,0 1 0,0 0 0,0 0 1,1 0-1,-1 1 0,1 0 0,-1 0 0,5-1 2,31-10 125,1 2 0,1 1 1,0 3-1,0 2 0,25 0-125,93-14 218,-144 14-304,-1-1-1,1-1 1,-1 0 0,0-1-1,-1-1 1,0 0 0,-1-1-1,0-1 1,0 0 0,-1-1-1,0 0 1,8-12 86,22-21-463,-4 2-315,1 2 0,2 2 1,1 1-1,3 3 0,41-25 778,-79 55 172,0 2 0,-1-1 0,1 1 0,1 1-1,-1-1 1,0 1 0,1 1 0,-1 0 0,1 0 0,-1 0-1,1 1 1,0 0-172,-8 0 37,0 1-1,-1-1 0,1 0 1,0 0-1,0 0 1,0 1-1,-1-1 1,1 0-1,0 1 1,-1-1-1,1 1 1,0-1-1,-1 1 0,1-1 1,0 1-1,-1-1 1,1 1-1,-1 0 1,1-1-1,-1 1 1,1 0-1,-1-1 0,0 1 1,1 0-1,-1 0 1,0-1-1,0 1 1,1 0-1,-1 0 1,0 0-1,0-1 0,0 1 1,0 0-1,0 0 1,0 0-1,0-1 1,0 1-1,0 0 1,-1 0-1,1 0 0,0-1 1,0 1-1,-1 1-36,1 7 232,-5 95 927,-4-82-1094,0 0-1,-2-1 1,0-1 0,-1 0 0,-1 0-1,-1-1 1,-1-1 0,-8 8-65,13-11-7,-1-1 0,-1 0 0,0-1 0,0 0 0,-2-1 0,1-1 0,-2 0 0,1 0 1,-1-2-1,-1 0 0,0-1 0,0 0 0,-1-1 0,1-1 0,-2-1 0,1 0 0,0-1 1,-18 1 6,31-4-10,1-1 0,-1 0 1,0 1-1,1-2 0,-1 1 1,1 0-1,-1-1 0,1 1 1,-1-1-1,1 0 1,-1 0-1,1-1 0,0 1 1,-1-1-1,1 0 0,0 1 1,0-1-1,0-1 1,0 1-1,1 0 0,-1-1 1,1 1-1,-1-1 0,1 0 1,0 0-1,0 0 0,-1-2 10,-7-16-101,1-1 0,0-1 0,2 1 0,1-1 0,1 0-1,1-1 1,0-4 101,-6-45-714,4-1 0,3 1 0,3-1 0,6-35 714,-4 82-122,2 1 0,1-1 0,1 1 0,2 0 0,0 0 0,1 1 0,2 0 0,1 1-1,0 0 1,14-18 122,-23 37 102,0 1-1,0 0 1,0 0-1,0 0 1,1 0-1,-1 0 0,1 1 1,0-1-1,0 1 1,1 0-1,-1 1 1,1-1-1,-1 1 0,1-1 1,0 1-1,0 1 1,-1-1-1,3 0-101,-5 2 54,0-1-1,0 1 1,0 0-1,0 0 1,0 0-1,1 0 1,-1 0-1,0 1 1,0-1-1,0 0 1,-1 1-1,1-1 1,0 1-1,0 0 1,0 0 0,0 0-1,0 0 1,-1 0-1,1 0 1,0 0-1,-1 1 1,1-1-1,-1 0 1,0 1-1,1-1 1,-1 1-1,0 0 1,0-1-1,0 1 1,0 0-1,0 0 1,0 0-1,-1 0 1,1-1-1,0 1 1,-1 0-1,0 0 1,1 2-54,8 39 441,-1 1 1,-2-1-1,0 39-441,-6-80 8,12 213 593,-6-77-245,5-1-1,6 0 0,10 19-355,-23-138 31,0-1 0,1 1 1,1-1-1,1 0 0,0 0 0,1-1 0,1 0 0,1 0 0,8 11-31,-12-22 4,0 1-1,0-1 0,1 0 0,-1 0 0,1-1 1,0 0-1,1 0 0,-1 0 0,1-1 0,0 0 1,-1-1-1,1 0 0,0 0 0,0-1 1,1 0-1,-1 0 0,0 0 0,0-1 0,1-1 1,-1 0-1,0 0 0,2 0-3,-2 0 1,0-1-1,0 1 1,0-1 0,-1-1-1,1 1 1,0-1 0,-1-1-1,0 1 1,0-1-1,0 0 1,0-1 0,0 0-1,-1 0 1,0 0 0,0-2-1,82-104-264,-83 103 230,87-135-1021,-32 40-3554,-3 0-12924</inkml:trace>
  <inkml:trace contextRef="#ctx0" brushRef="#br1" timeOffset="141739.14">27005 19959 29566,'0'0'881,"0"0"-177,0 0-336,0 0-272,0 0-96,0 0-224,0 0-1153,21 123-8337</inkml:trace>
  <inkml:trace contextRef="#ctx0" brushRef="#br1" timeOffset="142629.235">13654 12947 14731,'0'0'0</inkml:trace>
  <inkml:trace contextRef="#ctx0" brushRef="#br1" timeOffset="144689.183">13190 12768 18828,'0'0'1514,"0"0"-603,0 0-633,0 0-147,0 0-44,0 0 178,-21-27 481,-66-85-100,85 110-601,0 0-1,0-1 0,-1 1 0,2 0 1,-1-1-1,0 1 0,0-1 0,1 1 1,-1-1-1,1 0 0,0 0 0,0 0 1,0 0-1,0 0 0,1 0 0,-1 0 1,1 0-1,0 0 0,-1 0 0,1-1-44,1-4 260,-1 7-194,0 0 0,0 0 0,0 1 0,0-1 1,0 0-1,0 1 0,0-1 0,0 0 0,0 0 0,0 1 1,0-1-1,1 0 0,-1 1 0,0-1 0,0 0 1,1 1-1,-1-1 0,0 0 0,1 1 0,-1-1 1,1 1-1,-1-1 0,1 1 0,-1-1 0,1 1 1,-1-1-1,1 1 0,-1-1 0,1 1 0,0 0 1,-1-1-1,1 1 0,0 0 0,-1 0 0,1-1 0,0 1 1,-1 0-1,1 0 0,0 0 0,-1 0 0,1 0 1,0 0-1,0 0 0,-1 0 0,1 0 0,0 0 1,-1 0-1,1 1 0,0-1 0,-1 0 0,1 0-66,10 1-179,-9-1 243,0 0 0,1 0-1,-1 0 1,1 0 0,-1 0 0,0 1-1,1-1 1,-1 1 0,1-1 0,-1 1-1,0 0 1,0 0 0,0 0-1,1 1 1,-1-1 0,0 0 0,0 1-1,-1-1 1,1 1 0,0 0-1,0-1 1,-1 1 0,1 0-64,5-2 904,-7-223-933,-1 213 29,1 0 0,-1 1 0,-1-1 0,0 1 0,0 0 0,0-1 0,-1 1 0,-1 0 0,0 1 0,0-1 0,-1 0 0,-2-3 0,-14-33 53,20 44-41,1 0-1,0 0 1,0 0 0,0 0 0,0 0-1,0 1 1,0-1 0,0 0-1,0 0 1,0 0 0,1 0-1,-1 0 1,0 1 0,1-1-1,-1 0 1,0 0 0,1 0 0,-1 1-1,1-1 1,-1 0 0,1 0-1,-1 1 1,1-1 0,0 1-1,-1-1 1,1 0 0,0 1-1,0-1 1,-1 1 0,1 0 0,0-1-1,0 1 1,0-1 0,-1 1-1,1 0 1,0 0 0,0 0-1,0-1 1,0 1 0,0 0-1,0 0 1,0 0 0,-1 0 0,1 1-1,0-1 1,0 0 0,0 0-1,0 0 1,0 1 0,-1-1-1,1 0 1,0 1 0,0-1-1,0 1-11,9-2-20,92-12 249,0-5 1,30-12-230,-5-7 108,-3-5 0,-1-6 0,40-25-108,-138 61 9,10-6-1,2 1 0,0 2-1,1 2 1,32-8-8,109-7 109,88 0-109,165 16 12,-367 12-13,-32-2 3,0-3 0,-1 0 0,1-2 0,-2-2 0,1-1 0,-1-1 0,6-5-2,-29 13 0,200-91 2,317-119 6,-256 85-8,-157 69 1,-3-4 0,-3-6 0,-3-4 0,-3-4 0,-4-5 0,-3-3 0,-4-5 0,16-28-1,-11-5-8,-5-4 1,48-98 7,-76 123-9,-11 19-4,-2-2 1,-5-2-1,-4-2 1,-3-2 0,-5-1-1,-3-1 1,-5-2-1,-3 0 1,0-44 12,15-572 0,-24 108 8,-11-16-8,-7 413 2,-9 0 0,-10 1 0,-8 1 0,-12-10-2,24 114 1,-4 1 1,-5 1-1,-4 2 1,-4 1-1,-4 2 0,-4 2 1,-4 3-1,-4 1 1,-3 3-1,-4 3 1,-45-43-2,0 22 2,-5 5 1,-5 5 0,-72-41-3,133 94 2,-1 3 1,-3 3 0,0 2-1,-2 3 1,-1 2 0,-1 3-1,-1 3 1,0 3 0,-43-4-3,-79 4 3,-1 8 1,-68 10-4,102 0 1,94-1 1,0 4 0,0 2 0,-25 7-2,-47 13 1,1 6 0,-1 6-1,-64 32-6,3 8 0,4 8 0,4 9 0,-73 55 6,187-104 0,2 3 0,2 2 0,2 4 0,3 3 0,3 2 0,-3 8 0,-197 260 13,-81 153-13,269-377 11,4 2-1,5 4 1,5 2 0,-25 74-11,1 62 20,10 5 0,-7 95-20,-54 192 22,121-492-19,-114 556 69,71-102 66,16 166-138,19-285 36,-6 859 109,25-1083-98,7-1 1,7 0 0,22 88-48,11-50 14,9-3 0,8-3 0,85 176-14,-72-198 8,6-2 0,47 60-8,-112-194 1,2 0-1,1-1 1,2-2-1,0 0 0,2-1 1,1-1-1,1-2 1,2 0-1,0-2 1,1-2-1,2 0 1,0-2-1,1-2 0,0-1 1,7 1-1,-6-8-22,1-1 0,0-2 0,0-1 0,0-2 0,1-2 0,34-2 22,132-11-454,-11-35-896,-21-22-1683</inkml:trace>
  <inkml:trace contextRef="#ctx0" brushRef="#br1" timeOffset="145189.128">15999 12958 7202,'0'0'17337,"0"0"-13231,0 0-3483,0 0-277,0 0-158,0 0 198,1 44 133,23 358 79,6-32-283,-15 104-315,-11 174 43,-4-624-56,-1-18-4,0-1 0,1 1 1,0 0-1,1-1 0,-1 1 1,1 0-1,0-1 0,0 1 1,1-1-1,0 1 0,0-1 0,0 0 1,0 0-1,2 2 17,11-6-331,11-48-103,47-265-2540,-33 145-1058</inkml:trace>
  <inkml:trace contextRef="#ctx0" brushRef="#br1" timeOffset="145399.439">16666 12846 26126,'0'0'1256,"0"0"-288,0 0-248,0 0-360,111 408 0,-98-246 96,-9 17-111,0-5-137,-4-1-128,0-16-48,0-6-24,-12-23-8,-9-16-104,-8-17-280,-25-22-361,4-23-863,1-28-2137</inkml:trace>
  <inkml:trace contextRef="#ctx0" brushRef="#br1" timeOffset="145565.07">16123 14026 18524,'0'0'8378,"0"0"-7442,0 0-176,0 0-80,0 0-128,0 0-80,273-67-191,-182 44-145,5-5-96,3 6-40,9-6-120,-21 11-545,-33 1-2167</inkml:trace>
  <inkml:trace contextRef="#ctx0" brushRef="#br1" timeOffset="146259.209">16500 15329 26774,'0'0'1432,"0"0"-625,0 0-208,0 0 19,0 59-61,0 399 303,-17-47-169,-44 217-691,48-509 2,4-36-14,-41 278-428,31-284 93,19-75 303,-1 0 1,1 0-1,0 0 0,-1 0 0,1 0 0,-1 0 0,0 0 0,0 0 0,0 0 0,0 0 0,0 0 0,0-1 0,0 1 0,0 0 0,-1-1 0,1 1 0,-1-1 0,1 1 0,-1-1 0,0 0 0,1 1 0,-1-1 1,0 0-1,0 0 0,0-1 0,0 1 0,0 0 0,0 0 0,0-1 0,0 0 0,0 1 0,0-1 0,0 0 0,0 0 0,0 0 0,0 0 0,-1 0 0,1 0 0,0-1 0,0 1 0,0-1 0,0 0 0,0 1 1,0-1-1,0 0 0,0 0 44,-5-6-223,0 1-1,0-1 1,1 0 0,0-1 0,0 1 0,1-1 0,0-1 0,0 1 0,1 0 0,0-1 0,1 0 0,-2-6 223,-3-3-244,-133-347-1934,102 252 2029,-53-174 3081,92 323-1634,8 54-615,17 38-168,55 299 403,46 197-139,-120-600-742,-2-6 24,0 0 0,2-1-1,0 0 1,0 0 0,2 0 0,7 11-61,-14-26 8,0 0 0,0-1 1,1 1-1,-1-1 0,1 1 1,0-1-1,-1 1 0,1-1 0,0 0 1,0 0-1,0 0 0,0 0 1,0 0-1,0-1 0,0 1 0,0 0 1,0-1-1,0 1 0,0-1 1,0 0-1,0 0 0,0 0 0,1 0 1,-1 0-1,0 0 0,0-1 1,0 1-1,0-1 0,0 1 0,0-1 1,0 0-1,0 0 0,0 0 1,0 0-1,0 0 0,-1 0 0,1-1 1,0 1-1,-1 0 0,1-1 1,-1 1-1,1-1 0,-1 0 1,0 0-1,0 1 0,0-1 0,0 0 1,0 0-1,0 0 0,0 0 1,0-2-9,18-31 23,-2-2 1,-2 0 0,11-36-24,-16 43-3,143-478-930,-115 349-424,-11 31-1413</inkml:trace>
  <inkml:trace contextRef="#ctx0" brushRef="#br1" timeOffset="147479.049">11877 7399 11827,'0'0'0,"0"0"-5002</inkml:trace>
  <inkml:trace contextRef="#ctx0" brushRef="#br1" timeOffset="148399.705">11960 6761 9802,'0'0'4572,"0"0"-1007,0 0-726,-4-57-684,-13-186-367,-6 131-419,8 81-880,-2 1 0,-1 1 0,-1 1 0,-23-26-489,41 52 15,-8-10 66,1 1 1,-1 0-1,-1 0 1,0 1-1,-1 0 1,0 1-1,0 0 1,-1 0-1,0 1 1,0 1-1,-1 0 1,0 1-1,0 1 1,-1 0-1,1 0 1,-1 1-1,-2 1-81,-7 0 95,0 1-1,-1 1 1,1 1-1,-1 2 0,-19 3-94,27-2 28,0 2 0,1 0 0,-1 1 0,1 1 0,1 0 0,-1 1 0,1 0 0,1 1 0,-1 1-1,1 0 1,1 1 0,0 0 0,1 1-28,-68 70 125,3 3 0,5 4 1,3 2-1,5 4 0,3 2 0,-14 39-125,-70 140 160,-3 65-28,2 38 27,16 6 1,-10 112-160,52-81 80,42-132-11,12 2 0,4 267-69,28-375 26,8-1-1,25 150-25,33-9 20,5-46-9,0-57-2,-42-146-9,3-1 0,3-2 0,3-1 1,2-1-1,3-3 0,3-1 0,2-2 0,3-3 0,3-1 0,1-3 0,3-3 0,1-2 0,65 38 0,-45-41 4,3-3 0,1-3 0,2-4 0,0-4-1,3-4 1,0-3 0,1-4 0,1-4 0,0-4-1,1-4 1,-1-4 0,72-7-4,104-21 8,241-83 0,-418 87-8,163-38 3,348-67 10,-481 103-4,0-4-1,-3-6 1,0-5 0,-3-5-1,-2-4 1,51-33-9,-56 14 10,-2-4 0,-3-4 0,-4-4 0,51-58-10,330-377 5,-341 360-3,-7-6 0,-7-6-1,-7-5 1,90-182-2,-120 169 3,-8-3 1,41-163-4,-53 122-19,-10-2 1,-9-2 0,10-203 18,-29 71-47,4-1620-240,-38 1709 254,-13 46 8,-2 31 1,-43-180 24,28 224 1,-6 2 0,-6 2-1,-42-79 0,66 174 1,-2 1 1,-2 2-1,-3 0 0,-2 3 0,-2 0 0,-2 3 0,-2 1 0,-2 2 0,-2 1 0,-2 3 0,-1 2 0,-2 2 0,-2 2 0,-43-21-1,14 20 1,-3 3 0,0 4-1,-1 4 1,-2 4 0,0 3 0,-1 4-1,0 3 1,0 5 0,-86 6-1,81 1 1,-1 4 0,-42 11-1,42 3 5,0 5 0,2 4-1,2 4 1,1 4-1,-67 40-4,-15 16 28,4 7 0,4 8 0,-132 116-28,58-19 41,8 11 1,0 20-42,1 12 11,10 10 0,12 9 1,12 8-1,-65 139-11,165-240-67,8 3 0,7 4 0,-44 163 67,5 99-575,45-87-1088,29-75-1704</inkml:trace>
  <inkml:trace contextRef="#ctx0" brushRef="#br1" timeOffset="154179.043">3608 10391 24797,'0'0'2374,"0"0"44,0 0-1490,0 0-500,0 0-42,0 3 11,0 8-5,0-8-76,0-3-106,0-9-106,-11-118-87,6 8-17,1-53 0,7-77 0,24-89 0,20 65 0,11 2 0,18-16 0,34-73 0,-7 93 0,-55 171 0,3 2 0,5 3 0,4 2 0,25-25 0,48-56 0,7 6 0,8 6 0,30-16 0,346-301 0,-333 296-3,-187 174-49,0-2 0,-1 1-1,0 0 1,0 0-1,0-1 1,-1 0-1,0 0 1,0 1 0,0-1-1,-1 0 1,0 0-1,-1-1 1,0 1 0,0 0-1,0 0 1,-1 0-1,0 0 1,0 0-1,-1 0 1,1 0 0,-2 1-1,1-1 1,-1-1 52,-31-50-1721,-6 3-1911</inkml:trace>
  <inkml:trace contextRef="#ctx0" brushRef="#br1" timeOffset="154460.511">4661 5475 27254,'0'0'973,"0"0"-306,0 0-145,49-15-153,-5 3-280,45-14 215,-2-4-1,63-32-303,-67 23 161,19-9-26,2 4 0,91-25-135,-170 63 12,0 0 1,0 1-1,1 2 0,-1 0 1,1 2-1,0 1 1,7 1-13,-31-1 1,-1 1 0,1-1 0,0 0 0,0 1 0,-1-1 1,1 1-1,-1 0 0,1 0 0,0-1 0,-1 1 0,1 0 1,-1 0-1,0 0 0,1 1 0,-1-1 0,0 0 0,0 0 1,0 1-1,0-1 0,0 1 0,0-1 0,0 1 0,0-1 1,0 1-1,-1 0 0,1-1 0,-1 1 0,1 0 0,-1-1 1,0 1-1,1 0 0,-1 0 0,0-1 0,0 1 0,0 0 1,-1 0-1,1-1 0,0 1 0,-1 0-1,2 6 8,-3 31 12,-2 1 0,-2-1 0,-2 0-1,-1 0 1,-1-1 0,-3 0 0,-1-1 0,-2 0 0,-1-2-1,-20 31-19,-7 25-33,-36 89-2943,-3 37 2976,54-133-5388</inkml:trace>
  <inkml:trace contextRef="#ctx0" brushRef="#br1" timeOffset="154814.141">7494 1952 16804,'0'0'10677,"0"0"-7949,0 0-2234,0 0-245,-1 59-34,-5 199 27,4-148 156,13 109-398,48 334 289,-32 274-261,-15-512-284,3-219-129,-15-94 312,0 0 1,1 0 0,-1 0-1,1 0 1,-1-1 0,1 1-1,0 0 1,-1 0 0,1-1-1,0 1 1,0-1 0,0 1-1,1-1 1,-1 1 0,0-1-1,1 0 1,-1 1 0,0-1-1,1 0 1,0 0 0,-1 0-1,1 0 1,-1 0 0,1-1-1,0 1 1,0 0 0,-1-1-1,1 0 1,0 1 0,0-1-1,0 0 1,0 0 0,0 0-1,-1 0 1,1 0 0,0 0-1,1 0 73,22-10-3785</inkml:trace>
  <inkml:trace contextRef="#ctx0" brushRef="#br1" timeOffset="155069.215">8526 1958 27638,'0'0'1256,"0"0"-208,74 374-495,-49-178-57,-13 5-96,5 6-80,-17 0-120,0-11-128,0-11-72,0-23 0,0-22-96,-8-23-200,-42-22-352,9-33-865,-13-29-5624</inkml:trace>
  <inkml:trace contextRef="#ctx0" brushRef="#br1" timeOffset="155360.756">7722 3401 1192,'0'0'27062,"0"0"-26134,0 0 80,0 0-503,306-140-153,-185 78-88,-1-5-144,8-6-112,42-10-8,-37 21-392,-30 17-1385</inkml:trace>
  <inkml:trace contextRef="#ctx0" brushRef="#br1" timeOffset="155599.468">8708 5173 30390,'0'0'817,"0"0"-449,0 0-224,0 0-120,0 0-24,0 0-120,0 0-1080</inkml:trace>
  <inkml:trace contextRef="#ctx0" brushRef="#br1" timeOffset="156099.29">158 6493 22221,'0'0'5716,"0"0"-4005,0 0-1233,0 0-287,0 0-63,0 0 230,18 49 24,125 340 109,37 249-218,-95-345-694,-71-267-73,-13-26 469,-1 1 1,1-1-1,-1 0 1,1 0-1,-1 0 1,1 0-1,-1 0 1,1 0-1,-1 0 1,1 0-1,-1 0 1,1-1-1,-1 1 1,1 0-1,-1 0 1,1 0-1,-1 0 1,1-1-1,-1 1 1,0 0-1,1-1 1,-1 1-1,1 0 1,-1-1-1,0 1 1,1 0-1,-1-1 0,0 1 1,1 0-1,-1-1 1,0 1-1,0-1 1,1 1-1,-1-1 1,0 1-1,0-1 1,0 1-1,0-1 1,0 1-1,0-1 1,0 1-1,0-1 1,0 1-1,0-1 1,0 1-1,0-1 1,0 1-1,0-1 1,0 1-1,0-1 1,0 1-1,-1 0 1,1-1-1,0 1 1,0-1-1,-1 1 25,3-68-2403,-2-28-3338</inkml:trace>
  <inkml:trace contextRef="#ctx0" brushRef="#br1" timeOffset="156339.466">414 6040 24525,'0'0'1758,"0"0"-502,0 0-456,0 0-261,0 0 27,38-7 46,-20 3-548,-1 0 0,0 2 0,1 0 0,0 1 1,-1 1-1,1 0 0,-1 2 0,6 0-64,-17 1 20,0 0 0,0 0 0,-1 1-1,1-1 1,-1 1 0,0 1 0,0-1 0,0 1-1,0 0 1,-1 0 0,0 0 0,0 0 0,0 1-1,-1-1 1,0 1 0,0 0 0,0 0 0,-1 1-1,0-1 1,1 3-20,46 122 348,-6 3-1,26 138-347,27 284 104,-72-294-247,-22-254 46,-1 1-1,-1-1 0,0 0 1,0 1-1,-1-1 1,0 0-1,0 1 0,-1-1 1,0 0-1,0 0 0,-1 0 1,0 0-1,-1 0 0,1-1 1,-1 0-1,-1 1 0,0-1 1,0-1-1,0 1 0,-1-1 1,1 0-1,-2 0 0,1-1 1,0 1-1,-1-1 0,0-1 1,-4 2 97,-60 16-3620</inkml:trace>
  <inkml:trace contextRef="#ctx0" brushRef="#br1" timeOffset="156560.775">0 7505 27622,'0'0'924,"0"0"0,0 0-234,0 0-287,0 0-149,0 0-42,36-23 86,185-127 236,37-45-534,33-61 613,200-234-613,-313 283-22,-167 192-87,0 1 0,-1-1 0,0-1 0,-1 0 0,-1 0 0,-1-1 0,0 0 0,-2 0 0,1-1 0,-2 1 0,0-7 109,1-44-1349,-11 23-3228,-15 4-10268</inkml:trace>
  <inkml:trace contextRef="#ctx0" brushRef="#br1" timeOffset="156759.519">1036 5492 24349,'0'0'2409,"0"0"-1145,0 0-507,-2 62-108,-6 207-72,7-215-389,2-1-1,2 1 1,3 0 0,12 49-188,106 514 379,-99-480-967,-28-401-5699,-11 132-4786</inkml:trace>
  <inkml:trace contextRef="#ctx0" brushRef="#br1" timeOffset="157027.057">1052 5319 23645,'0'0'3297,"0"0"-1980,0 0-723,0 0-75,0 0 50,0 0-104,33 57-140,104 188-105,-114-204-150,-3 1 0,-1 1 0,-2 1 0,-2 1-70,-1-4 37,21 64 7,-4 1-1,-5 1 1,2 43-44,-13-78-23,-13-69-32,-2-7-69,0-119-1043,-7-207-1481,5 167-761</inkml:trace>
  <inkml:trace contextRef="#ctx0" brushRef="#br1" timeOffset="157289.107">1504 4989 18212,'0'0'1008,"0"0"-1008</inkml:trace>
  <inkml:trace contextRef="#ctx0" brushRef="#br1" timeOffset="157549.14">1744 5313 14963,'0'0'11928,"0"0"-9031,0 0-2509,0 0-145,0 0 107,4 57-7,17 188-106,13-53-22,-19-127-164,31 250 29,-26-152-252,-18-155-81,1-12-262,1-27-276,5-164-2293,-6-46-2288,-2 139-95,3-57-10222</inkml:trace>
  <inkml:trace contextRef="#ctx0" brushRef="#br1" timeOffset="157844.105">1744 5313 17972,'138'-242'4770,"-134"235"-4432,0 0-1,-1 0 1,1 0 0,-2 0-1,1-1 1,-1 1 0,0-1-1,-1 1 1,1-1 0,-2 0-1,1-2-337,-1 10 0,0-60 2708,0 56-2084,5 14-178,45 107 426,-4 2 0,22 97-872,72 364 737,-65-192-901,21 373 164,-95-754 12,1 16-464,0-55-327,-2-211-2590,0 115-661</inkml:trace>
  <inkml:trace contextRef="#ctx0" brushRef="#br1" timeOffset="158154.346">2386 5313 25421,'0'0'2389,"0"0"-1485,0 0-104,36-46-342,119-148-165,6 16-17,-139 155-297,2 0-405,0 0-1,-2-2 1,-1 0 0,-1-1 0,-2-2 0,0 0 0,4-11 426,-12 4-2146,-8-16-5221,-4 42 7881,-1-1 1,0 1 0,-1 0-1,0 0 1,-1 1-1,0-1 1,0 1-1,-1 0 1,1 0-1,-2 0 1,1 1-1,-1 0 1,-1 1 0,1-1-1,-1 1 1,0 1-1,0-1 1,-1 1-1,1 1 1,-9-4-515,1-2 6,-42-19 2400,56 36-2117,6 126-9,50 150 111,13 59-244,-15 3 0,-2 172-147,-49-359 5,-5-154 11,1-4-16,0-1 1,0 1 0,0-1 0,0 0 0,0 0 0,0 0 0,1 0 0,-1 0 0,0 0 0,1-1 0,-1 0 0,1 1 0,-1-1 0,1 0 0,0 0 0,0 0 0,0-1 0,0 1 0,0 0 0,1-1 0,-2 0-1,-9-18-37,0 0 0,1 0 0,1-1 1,1 0-1,1-1 0,-2-12 37,-12-55-331,3-1-1,5 0 1,-2-91 331,5-40-814,9-352-3626,2 323-1053</inkml:trace>
  <inkml:trace contextRef="#ctx0" brushRef="#br1" timeOffset="159161.259">2846 3854 17924,'0'0'4279,"0"0"-977,0 0-1488,0 0-804,0 0-261,0 0-170,39-27-207,124-70-53,-162 95-313,0 1 0,0 0 1,1 0-1,-1 0 0,0 0 1,1 0-1,-1 0 0,1 1 1,-1-1-1,1 0 0,-1 1 1,1-1-1,0 1 0,-1 0 1,1-1-1,-1 1 0,1 0 1,0 0-1,-1 0 0,1 0 1,0 0-1,-1 1 0,1-1 1,0 0-1,-1 1 0,1-1 1,-1 1-1,1 0 0,-1-1 1,1 1-1,-1 0 0,1 0 1,-1 0-1,0 0 0,1 0 1,-1 0-1,0 0 0,0 1 1,0-1-1,0 0 0,0 1 1,0-1-1,0 1-6,17 38 34,-3 0 1,0 2-1,-3-1 1,-2 2-1,-1-1 1,-2 1-1,-1 15-34,-1 4 1,-4-45-14,0 0 0,1 1 0,1-1 0,0 0 0,1 0 0,6 12 13,-10-28-6,0-1-1,0 1 1,0-1-1,1 1 1,-1-1 0,0 1-1,0-1 1,1 1-1,-1-1 1,0 0 0,1 1-1,-1-1 1,0 0-1,1 1 1,-1-1 0,0 0-1,1 1 1,-1-1 0,1 0-1,-1 0 1,1 1-1,-1-1 1,1 0 0,-1 0-1,1 0 1,-1 0-1,1 0 1,-1 0 0,1 0-1,-1 0 1,1 0 0,-1 0-1,1 0 1,-1 0-1,1 0 1,-1 0 0,1 0-1,-1 0 1,1 0-1,-1-1 1,1 1 0,-1 0-1,1 0 1,-1-1 0,0 1-1,1 0 1,-1-1-1,1 1 1,-1 0 0,0-1-1,1 1 1,-1-1 6,33-81 8,0-6 51,78-177 101,-49 132 12,-61 130-200,-2 33-45,-3 1 1,0-1-1,-2 0 1,-1 0-1,-6 15 73,-1 7-33,-53 240-2,51-23 17,15-236 18,0-23 2,0 0-1,0 1 0,1-1 1,1 1-1,0-1 0,0 0 1,1 1-1,0-1 0,0 0 1,1 0-1,1 0 0,0-1 1,0 1-1,1-1 0,0 0 1,1 0-2,-6-8-1,1 0 0,-1 0 1,1-1-1,-1 1 0,1 0 1,0 0-1,-1-1 0,1 1 0,0 0 1,0-1-1,-1 1 0,1-1 1,0 1-1,0-1 0,0 1 0,0-1 1,0 1-1,0-1 0,0 0 1,0 0-1,0 1 0,0-1 0,0 0 1,0 0-1,0 0 0,0 0 1,0 0-1,0 0 0,0-1 1,-1 1-1,1 0 0,0 0 0,0-1 1,0 1-1,0-1 0,0 1 1,0 0-1,0-1 0,0 0 0,-1 1 1,1-1-1,0 1 0,0-1 1,-1 0-1,1 0 1,45-157-30,-2 47 2,-43 110 26,0 0 0,0 0-1,0 0 1,0 0-1,0 0 1,0 0-1,0 0 1,0 0-1,0 0 1,0 0-1,0 1 1,1-1 0,-1 0-1,0 1 1,1-1-1,-1 1 1,1 0-1,-1-1 1,0 1-1,1 0 1,-1 0-1,1 0 1,-1 0-1,0 0 1,1 0 0,-1 0-1,1 0 1,0 1 2,7-1-16,-8 0 16,0 0-1,0 1 1,0-1-1,0 0 0,0 0 1,0 1-1,0-1 0,0 0 1,0 1-1,0-1 1,-1 1-1,1-1 0,0 1 1,0 0-1,-1-1 0,1 1 1,0 0-1,-1-1 0,1 1 1,0 0-1,-1 0 1,1 0-1,-1-1 0,1 1 1,-1 0-1,0 0 0,1 0 1,-1 0-1,0 0 0,0 0 1,0 0-1,1 0 1,-1 0-1,0 0 0,0 0 1,-1 0-1,1 0 0,0 0 1,4 35-2,-2 0-1,-1 0 0,-2-1 1,-2 15 2,-4-3-2,-3 0 1,-1 0-1,-2-1 1,-2-1-1,-3-1 0,-8 16 2,16-37 8,-43 74 163,52-96-240,4-4-113,15-16 101,-13 13 72,0-1-1,0 1 1,1 1 0,0-1-1,0 1 1,0 0 0,1 0-1,0 1 1,0 0 0,0 0-1,0 1 1,0 0 0,1 0-1,-1 0 1,7 0 9,-12 2-24,-1 1-1,0-1 1,1 1 0,-1 0 0,0 0-1,1-1 1,-1 1 0,1 0-1,-1 0 1,0 0 0,1 1 0,-1-1-1,0 0 1,1 0 0,-1 1-1,0-1 1,1 1 0,-1-1 0,0 1-1,1-1 1,-1 1 0,0 0-1,0 0 1,0 0 0,0-1 0,0 1-1,0 0 1,0 0 0,0 0-1,0 1 1,0-1 0,-1 0 0,1 0-1,0 0 1,-1 1 0,1-1-1,-1 0 1,1 1 0,-1-1 0,0 0-1,0 1 1,1-1 0,-1 0-1,0 1 1,0-1 0,0 1 0,0-1-1,-1 0 1,1 1 0,0-1-1,-1 0 1,1 2 24,1 28-1648,-1 1 0,-2-1 1,0 1-1,-3-1 0,-6 27 1648,-21 33-896,-185 324 10059,184-348-7740,37-59-1187,0-9-216,0 1 1,1-1-1,-1 0 0,0 0 1,0-1-1,0 1 0,0-1 0,0 0 1,0 0-1,0 0 0,-1 0 1,1-1-1,-1 0 0,1 1 0,-1-1 1,0-1-1,0 1 0,0 0 1,0-2-21,39-42 60,-2-2 1,-2-2-1,-3-1 1,-1-2-1,3-14-60,-17 33-129,-1-2 0,-2 0 0,-1-1-1,-3-1 1,-1 0 0,-1-1 0,-3 0 0,-1-1-1,-1-8 130,-5-40-673,-1 85 664,-1-1-1,1 1 1,-1 0-1,1 0 1,-1 0 0,0 1-1,-1-1 1,1 0-1,-1 0 1,0 0 0,0 1-1,0-1 1,0 1 0,0 0-1,-1-1 1,1 1-1,-1 0 1,0 1 0,0-1-1,0 0 1,-1 1-1,1 0 1,-1-1 0,1 1-1,-1 1 1,1-1 0,-2 0 9,-14 0 33,9 11 28,1 127 94,11-47 105,3 0 1,4-1-1,13 51-260,19 61 480,32 77-480,23 26-697,-58-201-1218</inkml:trace>
  <inkml:trace contextRef="#ctx0" brushRef="#br1" timeOffset="160109.497">7134 0 28742,'0'0'703,"0"0"-148,0 0-233,-37 8-116,-118 34 19,148-39-208,0 0 0,1 1 0,-1 0 0,1 0 0,0 0 1,0 1-1,0 0 0,1 0 0,0 0 0,0 1 0,0 0 0,1 0 0,0 0 0,-1 1-17,-28 49 79,3 1 1,2 1-1,3 1 0,3 1 1,2 1-1,-5 31-79,-32 143 159,-3 70 15,18 87-15,24 88 1,34 588 148,26-676-181,17-3 0,90 304-127,-49-317 44,-7-96-15,-80-245-28,1-1 0,2 0 0,1-1 0,2-1 0,1-1 0,1 0 0,2-2 0,0 0 0,3-2 0,0-1 0,1-1 0,5 1-1,-3-2 0,1-2 0,0-1 0,2-1 0,1-2 0,0-1 0,1-2 0,1-1 0,0-1 0,1-3 0,0 0 0,1-3 0,7 0 0,125-1 0,6-19 0,-133 0 0,-2-1 0,0-2 0,0-1 0,-2-3 0,0-1 0,-1-1 0,-1-2 0,19-19 0,-7 6 0,-2-3 0,-2-2 0,-1-3 0,148-194 0,12-79 0,-78 87 0,-10-5 0,-10-6 0,58-209 0,-72 114 0,-42 43 0,-28 45 0,-17 38-1,-5 119-1,-4-1 1,-5 2 0,-3-1-1,-20-71 2,-11 1 2,-6 1 0,-8 4-1,-6 1 1,-50-81-2,58 135 0,-4 3 0,-4 2 0,-5 2 0,-32-29 0,78 96 0,-1 1 0,-1 0 0,-1 2 0,-1 1 0,-2 1 0,0 2 0,-1 1 0,-1 1 0,-1 1 0,-1 2 0,-11-2 0,26 12 0,0 1 0,0 1 0,-1 0 0,0 1 0,0 2 0,0 0 0,0 1 0,0 0 0,1 2 0,-1 0 0,0 1 0,0 1 0,1 1 0,0 1 0,0 0 0,1 1 0,-12 7 0,-5 9 0,1 1 0,1 2 0,2 1 0,1 2 0,1 0 0,1 2 0,-1 4 0,-99 134 0,7 5 0,8 5 0,7 5 0,-29 83 0,88-175-36,3 2 0,5 1 1,4 2-1,4 1 0,4 2 0,5 1 0,-6 76 36,21 76-849,9-31-1972,11-45-4876</inkml:trace>
  <inkml:trace contextRef="#ctx0" brushRef="#br1" timeOffset="161259.489">7494 5733 27174,'0'0'812,"0"0"-180,0 0 338,0 0-225,46-14-169,1 0-436,30-9 106,0-3-1,-2-3 0,19-13-245,97-57 355,60-41-71,598-360 24,-549 342-274,84-4-222,-363 156-116,-18 5-167,-4 1-275,-6 0-681</inkml:trace>
  <inkml:trace contextRef="#ctx0" brushRef="#br1" timeOffset="161525.926">7709 6599 9922,'0'0'19044,"0"0"-18436,0 0-224,0 0 64,232-50 41,-107-23-17,16-22-112,8-5-112,-4-7-72,-9 12-80,-7 17-48,-26 16-48,-16 18 0,-20 16-40,-18 17-232,-24 11-248,-17 0-785,-8 0-1375</inkml:trace>
  <inkml:trace contextRef="#ctx0" brushRef="#br1" timeOffset="161825.731">7825 6840 28798,'0'0'1032,"0"0"-672,0 0-71,0 0 207,257-45-96,-141-16-80,17-7-96,-1-4-136,1-1-64,-5 6-24,-12 17-80,13 16-344,-34 17-1089,-33 17-5856</inkml:trace>
  <inkml:trace contextRef="#ctx0" brushRef="#br1" timeOffset="165209.602">13372 12371 22053,'0'0'4805,"0"0"-2367,0 0-1628,0 0-368,0 0-94,-9-12-9,-27-33 11,36 44-337,-1 1-1,0-1 0,1 1 0,-1-1 1,0 0-1,1 1 0,-1-1 0,1 0 1,-1 1-1,1-1 0,-1 0 0,1 0 1,0 0-1,-1 1 0,1-1 0,0 0 1,-1 0-1,1 0 0,0 0 0,0 0 1,0 1-1,0-1 0,0 0 0,0 0 1,0 0-1,0 0 0,0 0 0,1 0 1,-1 1-1,0-1 0,0 0 0,1 0 1,-1 0-1,1 1 0,-1-1 0,0 0 1,1 0-1,0 1 0,-1-1 0,1 0 0,-1 1 1,1-1-1,0 1 0,-1-1 0,1 1 1,0-1-1,0 1 0,-1-1 0,1 1 1,0 0-1,0-1 0,1 1-12,2-2 44,141-74 173,-9 1-9,58-37-139,57-36-62,596-295-7,-656 360 0,-81 45 0,2 6 0,113-18 0,-148 34 0,149-30 0,-221 45-35,0 0 0,-1 0 1,1 0-1,0-1 0,0 0 0,-1 0 0,1 0 1,-1-1-1,1 1 0,-1-1 0,0 0 0,0 0 1,0-1-1,-1 1 0,1-1 0,-1 0 0,0 0 1,0 0-1,0 0 0,0 0 0,-1-1 0,0 1 1,0-1-1,0 0 0,0 0 0,-1 1 1,0-1-1,0 0 0,0 0 0,0 0 0,-1 0 1,0-1-1,0-1 35,1-48-1533</inkml:trace>
  <inkml:trace contextRef="#ctx0" brushRef="#br1" timeOffset="166189.328">18028 6717 23349,'0'0'1956,"0"0"-805,0 0-487,0 0-417,0 0-183,12-37-52,37-112-58,-48 145 23,0 0 1,0-1 0,1 1-1,0 0 1,0 0 0,0 0-1,0 0 1,1 1 0,-1-1 0,1 1-1,0-1 1,0 1 0,0 0-1,1 0 1,-1 0 0,3-1 22,5-4-150,17-8-102,-21-22 3942,-7 29-3145,6 113 13,37 169-165,-21-71-202,5 71-22,-1 72-26,40 935 222,-29-705-307,-21-427-57,-14-128-42,-3-41-108,0-14 4,-22-255-1830,10 129-68</inkml:trace>
  <inkml:trace contextRef="#ctx0" brushRef="#br1" timeOffset="167819.826">15286 7723 27710,'0'0'819,"0"0"-6,0 0-201,0 0-129,0 0-41,0 0-81,-20-27-96,-60-81-113,60 89-85,20 158 21,16 629 778,-15 942-777,-1-1703-89,-2 53 0,4 0 0,2 1 0,2-1 0,12 41 0,-16-95-78,2-15-204,20-169-1092,15-240-2391,-29 202-858</inkml:trace>
  <inkml:trace contextRef="#ctx0" brushRef="#br1" timeOffset="168169.533">15183 7544 25573,'0'0'1226,"0"0"-402,0 0 24,0 0-113,0 0-177,43 19-126,143 61-113,-7-6 25,-137-59-301,1-2 0,0-2 1,1-2-1,2-1-43,-8-3 49,-31 16 145,14 289 459,-17 176-653,-5-298 7,-2 113-199,-18 59 192,-28 30-944,-33-69-1956,51-214-306</inkml:trace>
  <inkml:trace contextRef="#ctx0" brushRef="#br1" timeOffset="168355.199">15535 10329 26726,'0'0'1456,"0"0"-728,0 0-176,0 0-184,0 0 16,0 0-31,0 0-145,153 34-128,-99-62-80,8-22-160,21-51-345,-17 11-599,-8 1-3777</inkml:trace>
  <inkml:trace contextRef="#ctx0" brushRef="#br1" timeOffset="168590.741">16251 8277 16476,'0'0'11730,"0"0"-10714,0 0-240,9 403-319,3-247-1,5 6-72,-1 12-112,1-1-88,-1 6-88,-3-6-64,-1-16-32,-4-28 0,-3-34-144,3-34-200,-8-61-272,0 0-585,0-45-3040</inkml:trace>
  <inkml:trace contextRef="#ctx0" brushRef="#br1" timeOffset="168909.345">16496 8003 26270,'0'0'1116,"0"0"-148,0 0-453,38-24-262,128-79-26,-16 18 121,-129 72-295,57-24 262,-74 36-250,-4 1-44,1 0 0,0 0 0,-1-1 0,1 1 0,0 0 0,0 0 0,-1 0 0,1 0 0,0 0 0,0 0 0,-1 0 0,1 0 1,0 0-1,-1 0 0,1 0 0,0 0 0,0 1 0,-1-1 0,1 0 0,0 0 0,-1 1 0,1-1 0,0 1 0,-1-1 0,1 0 0,-1 1 0,1-1 0,-1 1 0,1 0 0,-1-1 0,1 1 0,-1-1 0,1 1 0,-1 0 0,0-1 0,1 1 0,-1 0 0,0-1 0,0 1 0,1 0 1,-1-1-1,0 1 0,0 0-21,38 188 577,-30-141-489,42 345 228,-16 2-1,-16 200-315,-19-269-570,1-319 416,0-1 0,0 1 0,-1-1 0,0 1 0,0-1 0,-1 1 0,0-1 0,0 0 0,0 0 0,-1 0 0,1 0 0,-2 0 0,1-1 0,-2 2 154,-15 8-3055</inkml:trace>
  <inkml:trace contextRef="#ctx0" brushRef="#br1" timeOffset="169189.349">16562 9966 5665,'0'0'22701,"0"0"-21685,0 0-376,0 0-272,0 0 41,0 0-49,0 0-96,240 145-112,-157-145-104,4-33-48,33-29-112,-20 12-416,-22 5-1185</inkml:trace>
  <inkml:trace contextRef="#ctx0" brushRef="#br1" timeOffset="170180.821">19213 6426 17292,'0'0'2535,"0"0"-372,0 0-573,0 0-349,0 0-26,0 0-259,0-8-291,-3-26-169,3 34-452,-1 0 1,1 1 0,0-1-1,0 0 1,0 0 0,-1 0-1,1 0 1,0 1-1,0-1 1,-1 0 0,1 0-1,0 0 1,0 0 0,-1 0-1,1 0 1,0 0 0,0 0-1,-1 0 1,1 0-1,0 0 1,0 0 0,-1 0-1,1 0 1,0 0 0,0 0-1,-1 0 1,1 0 0,0 0-1,-1 0 1,1 0 0,0 0-1,0 0 1,0-1-1,-1 1 1,1 0 0,0 0-45,0 150 440,0 1-147,2 81-3,10 96-10,7 82-32,-4-83-78,73 1314 449,-72-1401-567,13 206-21,-4-169-23,-21-249-5,-3-65-15,-4-322-974,-2-119-1068,5 244-586</inkml:trace>
  <inkml:trace contextRef="#ctx0" brushRef="#br1" timeOffset="170790.187">19230 6336 27662,'0'0'776,"0"0"-313,0 0-290,0 0 6,40 0 181,137 0-17,-141 1-277,-1-1 1,0-2-1,0-2 0,0-1 1,32-10-67,57-24 51,-2-5-1,100-54-50,-163 71 3,129-69-3,-183 130 919,-3 568-653,43-74 82,-16-251-222,8 66-22,76 811 40,-92-893-139,-2 557-5,-19-684-12,-1-132-46,1-1-1,-1 1 0,1 0 1,-1-1-1,0 1 0,1 0 1,-1-1-1,0 1 0,0-1 1,0 1-1,0-1 0,0 0 1,-1 1-1,1-1 0,0 0 1,-1 0-1,1 0 0,-1 0 1,1 0-1,-1 0 1,1 0-1,-1-1 0,0 1 1,1 0-1,-1-1 0,0 1 1,1-1-1,-1 0 0,0 0 1,0 1-1,1-1 0,-1 0 1,0-1-1,0 1 0,0 0 1,1 0-1,-1-1 0,0 1 1,1-1-1,-1 1 0,0-1 1,1 0-1,-1 0 0,1 0 1,-1 0-1,1 0 0,-1 0 1,1 0-1,0 0 1,-1 0-1,1-1 0,0 1 1,0-1 58,-25-33-4563</inkml:trace>
  <inkml:trace contextRef="#ctx0" brushRef="#br1" timeOffset="171159.384">19400 10827 28486,'0'0'1120,"0"0"-303,0 0-513,0 0-152,0 0 72,0 0 152,0 0 0,223 39-56,-94-50-128,-1-39-112,1-17-40,-9 5-16,-17 1-24,-12 10-32,-20 29-344,-26 11-448,-24 11-1921</inkml:trace>
  <inkml:trace contextRef="#ctx0" brushRef="#br1" timeOffset="171418.904">19081 11252 29222,'0'0'920,"0"0"-503,0 0 23,265-78-256,-149 22 72,0 0 88,4-6-168,-8 6-144,-5 6-32,-11 17-272,-5 16-320,-21 11-1089,-32 6-8425</inkml:trace>
  <inkml:trace contextRef="#ctx0" brushRef="#br1" timeOffset="172430.857">18840 7108 20236,'0'0'2570,"0"0"15,0 0-894,0 0-632,0 0-322,0 0-189,8 5-100,24 14-105,-18 1 537,-14-19-721,0 11 28,-7 106-131,6 101-1458,9-126-920,1-54-728</inkml:trace>
  <inkml:trace contextRef="#ctx0" brushRef="#br1" timeOffset="172949.15">18998 7891 24405,'0'0'2988,"0"0"-1702,0 0-541,0 0-277,0 0-94,0 0 23,-19 15-68,-57 47-88,29-16 79,-68 58 127,5 4 0,-49 67-447,80-78 72,4 3-1,5 4 1,-19 43-72,47-67 62,41-75-61,1 0-1,0-1 1,1 1-1,-1-1 1,1 1-1,0 0 1,0-1-1,0 1 1,0-1-1,1 0 1,0 0 0,0 1-1,0-1 1,0 0-1,1 0 1,0-1-1,-1 1 1,1-1-1,1 1 1,-1-1-1,0 0 1,1 0-1,0 0 1,-1-1-1,1 1 1,0-1-1,0 0 1,1 0-1,-1 0 1,0-1-1,3 1 0,24 11 4,1-2-1,0-2 0,1 0 1,0-3-1,1 0 0,0-3 1,-1 0-1,1-2-3,315 23 0,-223 3 0,-110-21 0,-15-6-7,-1 0 0,0 0 0,1 0 0,-1 0 1,0 0-1,1 0 0,-1 0 0,0 0 0,0 0 0,1 1 0,-1-1 0,0 0 0,1 0 1,-1 0-1,0 1 0,0-1 0,1 0 0,-1 0 0,0 0 0,0 1 0,0-1 0,1 0 1,-1 1-1,0-1 0,0 0 0,0 0 0,0 1 0,0-1 0,0 0 0,0 1 1,0-1-1,1 0 0,-1 1 0,0-1 0,0 0 0,0 1 0,0-1 0,-1 0 0,1 1 1,0-1-1,0 0 0,0 1 0,0-1 0,0 0 0,0 0 0,0 1 0,-1-1 0,1 0 1,0 1-1,0-1 0,0 0 0,-1 0 0,1 1 0,0-1 0,0 0 0,-1 0 0,1 0 1,0 1-1,0-1 0,-1 0 0,1 0 0,0 0 0,-1 0 0,1 0 0,0 0 0,-1 0 1,1 1 6,-66 40-2364,22-18-220</inkml:trace>
  <inkml:trace contextRef="#ctx0" brushRef="#br1" timeOffset="173159.264">18302 9848 25501,'0'0'1849,"0"0"-1201,0 0 392,0 0-312,0 0-96,0 0-135,273 51-113,-194-40-112,4 0-48,-4 0-64,-9 6-96,13 0-64,-4 11-8,28 28-288,-16-12-536,-16 1-2481</inkml:trace>
  <inkml:trace contextRef="#ctx0" brushRef="#br1" timeOffset="173879.345">21624 9675 25597,'0'0'1613,"0"0"-278,0 0-410,0 0-403,0 0-145,0 0-30,15-1 14,12-1-232,0-2 0,0-1 1,0-1-1,-1-1 0,7-4-129,114-52 595,110-66-595,-146 72 105,1925-962 239,-1813 908-344,-138 69 0,108-53 0,84-24 0,-192 85 0,1 4 0,2 4 0,0 4 0,2 4 0,0 3 0,1 5 0,28 2 0,-98 8 0,-21 0 0,1 0 0,-1 0 0,1 0 0,-1 0 0,0 0 0,1 0 0,-1 0 0,1 0 0,-1 0 0,0 0 0,1 0 0,-1-1 0,0 1 0,1 0 0,-1 0 0,1 0 0,-1 0 0,0-1 0,1 1 0,-1 0 0,0 0 0,0-1 0,1 1 0,-1 0 0,0-1 0,0 1 0,1 0 0,-1-1 0,0 1 0,0 0 0,0-1 0,1 1 0,-1 0 0,0-1 0,0 1 0,0-1 0,0 1 0,0 0 0,0-1 0,0 1 0,0-1 0,0 1 0,0 0 0,0-1 0,0 1 0,0 0 0,0-1 0,0 1 0,-1-1 0,1 1 0,0 0 0,0-1 0,0 1 0,-1 0 0,1-1 0,0 1 0,0 0 0,-1-1 0,1 1 0,0 0 0,-1 0 0,1-1 0,0 1 0,-1 0 0,1 0 0,0 0 0,-1-1 0,1 1 0,0 0 0,-1 0 0,-50-10-1119,37 10 515,-10 0-1898</inkml:trace>
  <inkml:trace contextRef="#ctx0" brushRef="#br1" timeOffset="174138.556">25974 8791 28414,'0'0'0,"0"0"-1840</inkml:trace>
  <inkml:trace contextRef="#ctx0" brushRef="#br1" timeOffset="174421.796">26371 8769 28654,'0'0'2225,"0"0"-2225,0 0 0,0 0-120,0 0-601,0 0-63,0 0 496,79 123-760</inkml:trace>
  <inkml:trace contextRef="#ctx0" brushRef="#br1" timeOffset="174681.781">27652 8092 17524,'0'0'11554,"0"0"-11122,0 0 192,0 0-103,219-100-313,-140 44 8,4-6 8,4 1-144,4 5-80,25-6-176,-25 12-633,-21 5-1855</inkml:trace>
  <inkml:trace contextRef="#ctx0" brushRef="#br1" timeOffset="174872.062">28898 7226 4097,'0'0'27078,"0"0"-26638,0 0-160,0 0-208,0 0-72,0 0-16,212-45 16,-187 39-176,-9 1-1144</inkml:trace>
  <inkml:trace contextRef="#ctx0" brushRef="#br1" timeOffset="180829.269">16322 18846 21589,'0'0'1477,"0"0"-755,0 0-388,0 0-172,0 0 178,0-2 507,-11-7 3846,-100 18-3718,-34 32-637,4-5-154,2 5 0,2 6 1,-21 16-185,53-14 27,2 5 0,2 5 0,3 3 0,3 5 0,2 4 0,4 4 1,4 4-1,3 3 0,3 4 0,5 4 0,-33 53-27,3 23 18,-63 143-18,74-119 47,8 4 1,9 3 0,8 4-1,-23 129-47,63-180 37,7 2-1,7 0 0,6 0 1,7 7-37,1-105 4,-1 141 36,8 0 1,21 101-41,73 238 0,107 304 0,60 29 0,-236-773 0,4-3 0,39 71 0,45 30 0,-21-59 0,7-32 0,-101-95-16,-4-6-141,-3-16-417,-31-178-3873,6 69-5650</inkml:trace>
  <inkml:trace contextRef="#ctx0" brushRef="#br1" timeOffset="181783.471">13625 20737 27846,'0'0'880,"0"0"-260,0 0-222,0 0-129,0 0-17,0 0 30,50-34-54,171-108-82,-70 70-32,229-99 459,193-126-573,-234 118 135,93-41 58,356-122-193,-551 258 20,-34 18-11,-20 20 11,3 7-1,170-11-19,-198 30 3,695-91-3,-621 94-9,-131 12-19,-1-4-1,10-7 29,93-39-169,-14-13-96,-107 20-126,-54 35 288,1 1 1,0 1-1,0 2 1,1 1-1,0 1 1,1 2-1,0 1 1,-1 1-1,30 1 103,-1 3-7,5 0 142,1-3 1,-1-2-1,36-8-135,-35-1 261,1 3 0,-1 4 0,28 1-261,-92 5 138,-1 0 9,0 17 161,8 158 64,173 1165-40,142 736-237,-220-1425-102,-97-582-59,-6-68 65,0 0-18,1 1 0,-1 0 1,1-1-1,-1 1 1,0 0-1,1 0 1,-1-1-1,0 1 1,0 0-1,0-1 0,-1 1 1,1 0-1,0 0 1,-1-1-1,1 1 1,-1 0-1,1-1 0,-1 1 1,0-1-1,0 1 1,0-1-1,0 1 1,0-1-1,0 1 0,0-1 1,0 0-1,0 0 1,-1 0-1,1 1 1,0-1-1,-1-1 0,1 1 1,-1 0-1,1 0 1,-1 0-1,0 0 19,-42 1-727,-12-2-836</inkml:trace>
  <inkml:trace contextRef="#ctx0" brushRef="#br1" timeOffset="182219.625">15497 24858 27006,'0'0'869,"36"-1"-341,136-11-22,14-37-43,58-36 10,89-39 11,61-22-89,395-140 573,50 24-968,832-110 603,-1510 338-702,-157 34 50,1-1-1,-1 0 1,0 0-1,0 0 0,0 0 1,0 0-1,0-1 1,0 0-1,0 0 1,-1 0-1,1 0 1,0-1-1,-1 1 1,0-1-1,0 0 0,0 0 1,0 0-1,0 0 1,0 0-1,-1-1 1,0 0-1,1 1 1,-1-1-1,-1 0 1,1 0-1,0 0 0,-1 0 1,0 0-1,0 0 1,0 0-1,-1-1 1,1 1-1,-1 0 50,1-34-2027</inkml:trace>
  <inkml:trace contextRef="#ctx0" brushRef="#br1" timeOffset="186099.252">17879 25848 25758,'0'0'800,"0"0"75,0 0 761,0 0-781,0 0-332,15 5-50,45 27-129,-57-29-323,-1 0 1,0 0-1,1 0 0,-1 0 1,0 1-1,0-1 0,-1 1 1,1-1-1,-1 1 0,0 0 1,0-1-1,0 1 0,0 0 1,0 3-22,5 40 284,-1 1 0,-3-1 0,-2 33-284,-1-27 111,-5 80 61,-7-61-149,-4-1 0,-2-1 0,-16 33-23,3-12 0,-4-2 0,-5-1 0,-3-2 0,-4-2 0,-3-3 0,-9 5 0,43-61 0,-2-1 0,-1-1 0,0-1 0,-2-1 0,0-1 0,-2 0 0,0-2 0,-1-1 0,-1-1 0,-26 12 0,41-23 0,-1-1 0,1-1 0,-1 0 0,0-1 0,0 0 0,0 0 0,0-1 0,-1-1 0,1 0 0,-12-2 0,20 1-1,-1-1 1,1 1-1,0-1 1,0 0-1,0 0 1,0 0-1,0-1 1,0 0-1,1 1 1,-1-1-1,1 0 0,-1-1 1,1 1-1,0 0 1,1-1-1,-1 0 1,1 0-1,-1 0 1,1 0-1,0 0 1,1 0-1,-1 0 0,1-1 1,-1 1-1,1 0 1,1-1-1,-1 1 1,1-5 0,-2 4-4,-7-43-70,1 0 0,3 0 0,2-1 0,2-29 74,1 73-6,-2-90-198,5 0 1,10-61 203,27-6-151,-32 135 138,2 1 0,1 0-1,0 0 1,2 1 0,1 0-1,15-18 14,-22 34-1,0 0 0,0 1-1,1 0 1,0 0-1,1 1 1,0 0-1,0 1 1,0 0 0,1 0-1,0 1 1,0 0-1,1 0 1,-1 2 0,1-1-1,0 1 1,0 1-1,0-1 1,3 2 1,-4-1 4,0 1-1,0 1 1,0 0 0,0 0 0,0 1 0,0 1 0,0-1-1,0 1 1,-1 1 0,1 0 0,-1 0 0,1 1 0,-1 0-1,0 1 1,-1 0 0,7 5-4,11 15 50,-1 1 1,-1 1-1,-1 2 0,-1 0 0,-2 1 1,-1 2-1,-1-1 0,-2 2 0,3 10-50,152 368 302,-162-385-297,73 178-44,-76-161-506,-6-41-170,0-5-977,0-16-1954</inkml:trace>
  <inkml:trace contextRef="#ctx0" brushRef="#br1" timeOffset="186369.166">18517 27100 29094,'0'0'952,"0"0"-447,0 0-161,0 0-80,0 0-104,0 0-72,0 0-88,9 196-264,-9-173-569,0-1-3423</inkml:trace>
  <inkml:trace contextRef="#ctx0" brushRef="#br1" timeOffset="186919.26">19458 28510 29390,'0'0'1078,"0"0"-579,0 0-1,0 0 25,0 0-35,-4-48-237,-29-327-211,-22-347-40,44-251-675,10 927 637,2 1 0,2-1 0,2 1 0,1-1 0,3 1 0,2 1-1,16-42 39,-26 81 0,0 1-1,0 0 1,0 0-1,1 0 1,-1 0-1,1 0 0,0 0 1,0 0-1,1 0 1,-1 1-1,1-1 1,-1 1-1,1 0 0,0 0 1,1 0-1,-1 0 1,0 0-1,1 1 0,-1-1 1,1 1-1,0 0 1,0 0-1,0 1 1,0-1-1,0 1 0,0 0 1,1 0-1,-1 0 1,0 0-1,4 1 1,2 0-1,-7-1 4,0 1 1,0 0-1,0 0 0,0 0 1,-1 0-1,1 0 0,0 1 1,0-1-1,0 1 0,0 0 0,-1 0 1,1 0-1,0 0 0,-1 0 1,1 1-1,-1-1 0,1 1 1,0 0-4,3 5 14,0 0 1,-1 1-1,0 0 1,0 0-1,-1 1 1,0-1-1,0 1 1,-1 0-1,0 0 1,0 0-1,-1 0 1,0 0-1,-1 5-14,8 130 159,-9-133-154,0-1 1,-1 0 0,0 1 0,-1-1 0,0 0 0,0 0 0,-1 0 0,0 0 0,-1-1 0,0 1 0,-5 7-6,-10 11-1,0 0-1,-2-1 1,-1-2 0,-2 0-1,0-1 1,-1-1 0,-1-2-1,-1-1 1,-1 0 0,-23 10 1,-4-6-44,54-23 18,4-1-78,7-1 87,-1-1 0,1 0 0,0-1 0,-1 0 0,1 0-1,-1-1 1,0-1 0,0 1 0,-1-1 0,7-5 17,8-4-10,15-9 10,1 2 0,1 1 0,1 2 0,1 2 0,0 2 0,1 2 0,1 1 0,-1 3 0,2 1 0,14 1 0,24 7 12,-82-1-10,1 0 1,-1 1-1,0-1 1,0 1 0,0-1-1,1 1 1,-1 0-1,0-1 1,0 1-1,0 0 1,0 0 0,0 0-1,0 0 1,0-1-1,-1 1 1,1 1-1,0-1 1,0 0-1,-1 0 1,1 0 0,-1 0-1,1 0 1,-1 1-1,1-1 1,-1 0-1,0 0 1,1 1-1,-1-1 1,0 0 0,0 1-1,0-1 1,0 0-1,0 0 1,0 1-1,-1-1 1,1 1-3,0 6 19,0 0 4,1 1 0,-2 0 1,1 0-1,-2 0 0,1 0 1,-1-1-1,0 1 0,-1-1 1,1 1-1,-2-1 0,1 0 1,-1 0-1,-1 0 0,1-1 1,-1 1-1,-1-1 0,1 0 1,-3 1-24,-25 32-4,-1-2 0,-2-2 1,-1-1-1,-2-1 0,-1-3 1,-2-1-1,-1-2 0,-15 6 4,22-17-293,-1-1-1,-1-2 1,0-2 0,-5 0 293,-38 2-1765</inkml:trace>
  <inkml:trace contextRef="#ctx0" brushRef="#br1" timeOffset="187330.443">16579 25635 25982,'0'0'1456,"0"0"-151,0 0-422,0 0-347,0 0-151,0 0-87,-36 71-86,-109 242-34,131-278-139,2 0 1,2 1-1,1 0 1,2 0-1,0 10-39,-26 303 474,16 1 1,16 81-475,2-298 13,-4-76-52,3 0 1,3 0 0,2 0 0,2-1 0,3 0 0,2 0 0,20 53 38,-27-97-46,0 0 0,1-1 0,0 0 0,1 0 0,0 0 1,1-1-1,0 0 0,0-1 0,1 0 0,1 1 46,5 1-126,1-1-1,-1 0 1,2-1-1,-1-1 1,1 0 0,1-1-1,-1-1 1,5 0 126,98 17-3645,17-18-8732</inkml:trace>
  <inkml:trace contextRef="#ctx0" brushRef="#br1" timeOffset="187610.932">20025 25345 28662,'0'0'920,"0"0"-632,0 0 176,0 0-143,191 324 151,-137-184-136,-9 22-104,-16 22-112,-12 7-8,-17 4-16,0-10-56,-25-12-24,-29-16-16,-37 11-304,4-40-224,16-44-1209</inkml:trace>
  <inkml:trace contextRef="#ctx0" brushRef="#br1" timeOffset="187909.155">21202 26066 27750,'0'0'3369,"0"0"-3065,0 0-8,0 0-104,0 0-152,0 0 48,0 0-32,190-6-56,-82-22-336,-17 6-936,-8-12-9483</inkml:trace>
  <inkml:trace contextRef="#ctx0" brushRef="#br1" timeOffset="188479.806">23227 25098 28518,'0'0'1130,"0"0"-394,0 0-211,-36 1-250,-116 8-83,144-9-175,0 2 1,1-1-1,-1 1 0,1 0 1,-1 0-1,1 1 0,0 0 1,0 0-1,0 1 0,-1 0-17,-16 10 17,1 1 0,0 0 1,1 2-1,0 1 0,2 1 0,0 0 0,1 2 0,1 0 0,-12 19-17,25-28-4,1 1 0,0-1-1,0 1 1,1 0 0,1 0 0,0 0 0,1 0 0,0 0 0,1 0 0,1 0 0,0 0-1,3 13 5,0-11-4,1 0 0,1 0-1,0-1 1,1 0-1,1 0 1,0-1 0,1 0-1,0 0 1,1-1 0,0 0-1,1-1 1,0 0-1,1-1 1,4 3 4,-5-3-1,127 132-6,-130-128 9,-1 1 0,0-1 0,-1 2 0,-1-1 1,-1 0-1,0 1 0,-1 0 0,0 0 0,-1 0 0,-1 0 0,-1 0 0,0 1 0,-1-1 0,-1 1-2,-3 9 4,-1 1 0,-1-1 0,-1-1-1,-1 1 1,-1-2 0,-1 1 0,-2-1-1,0-1 1,-1 0 0,-2-1 0,-10 11-4,-4 11-3,-55 68-272,85-112 223,-3 7 52,13-17-972,55-79-984,-18 20-2661,22-35-13074</inkml:trace>
  <inkml:trace contextRef="#ctx0" brushRef="#br1" timeOffset="188759">23617 25367 24901,'0'0'2233,"0"0"-860,0 0-394,0 0-371,0 0-193,0 0-116,10-1-94,-10 1-205,2 0 12,0-1 1,1 1-1,-1 0 0,0 0 0,0 0 1,0 0-1,1 0 0,-1 1 0,0-1 0,0 1 1,0-1-1,0 1 0,0 0 0,0 0 0,0 0 1,0 0-1,0 0 0,0 0 0,0 1 0,0-1-12,1 6 28,0-1 0,0 1 0,-1-1-1,0 1 1,0 0 0,0 0 0,-1 0-1,0 1 1,0-1 0,-1 4-28,24 325 1117,-17 264-1117,-9-357 115,2 723-115,0-1087-673,-15-249-1377,8 142-436,-4 9-2379</inkml:trace>
  <inkml:trace contextRef="#ctx0" brushRef="#br1" timeOffset="189009.512">23712 25188 26846,'0'0'1147,"0"0"-54,0 0-410,42 8-255,138 31-90,-157-34-258,0 1 0,0 1 0,-1 1 1,0 1-1,12 8-80,-20-10 41,-4-2-10,-5-4-19,0 1-1,0 0 1,-1 0 0,1 1-1,-1-1 1,1 1 0,-1 0-1,0 0 1,0 0-1,0 1 1,0 0 0,0-1-1,-1 1 1,0 0 0,0 1-1,0-1 1,0 1-1,-1-1 1,0 1 0,0 0-1,0 0 1,0 0-12,-2 6 12,-1-1 0,0 1 0,-1-1 1,0 1-1,-1-1 0,0 0 0,-1 0 0,0 0 0,0 0 0,-1 0 0,0-1 1,-1 0-1,0 0 0,0-1 0,-1 0 0,0 0 0,-1 0 0,1-1 0,-7 5-12,-16 21 11,-238 263-140,236-260-95,31-34-48,-5 3 492,4-9-4122,2-14-7789</inkml:trace>
  <inkml:trace contextRef="#ctx0" brushRef="#br1" timeOffset="190999.203">24685 25205 28486,'0'0'954,"0"0"-92,0 0-192,0 0-253,0 0-147,0-38-153,0-125-125,2 156 1,-1-1-1,0 1 1,-1-1 0,0 1-1,0-1 1,-1 0 0,0 1-1,0-1 1,-1 1 0,0 0-1,0-1 1,0 1 0,-1 0-1,0 0 1,-1 0 0,0 0 7,2 5-3,1 0 0,-1 1 1,0-1-1,0 0 0,0 1 1,-1-1-1,1 1 0,0-1 0,-1 1 1,1 0-1,0 0 0,-1 0 1,1 0-1,-1 1 0,0-1 0,1 1 1,-1-1-1,1 1 0,-1 0 1,0 0-1,1 0 0,-1 0 0,0 1 3,-2-1-1,1 0 1,-1 1 0,1 0 0,0 0 0,0 0 0,0 1 1,0-1-1,0 1 0,0 0 0,0 0 0,1 0 0,-1 0 1,1 1-1,-1 0 0,1-1 0,0 1 0,0 0 0,0 1 0,1-1 1,-1 0-1,1 1 0,0 0 0,0-1 0,0 1 0,0 0 0,0 0 1,1 0-1,0 1 0,-23 46 53,2 1-1,3 0 1,2 2 0,2 0 0,-4 35-53,10-38 80,1 1 0,3 0 0,2 34-80,3 4 68,-1-86-66,0 0 1,0 0-1,1 0 1,0 0-1,-1 0 1,1-1 0,1 1-1,-1 0 1,1 0-1,-1 0 1,1 0-1,0 0 1,0 0-1,1 0 1,-1-1-1,1 1 1,0-1-1,0 1 1,0-1-1,1 0 1,-1 1-1,1-1 1,-1-1-1,1 1 1,0 0-1,0-1 1,0 1 0,1-1-1,-1 0 1,1 0-1,-1 0 1,1 0-1,-1-1 1,1 1-1,0-1 1,0 0-1,0 0-2,1-1 3,0 1 0,-1 0 1,1-1-1,0 0 0,0 0 0,0 0 0,0-1 0,0 0 0,-1 0 0,1 0 0,0 0 1,-1-1-1,1 0 0,-1 0 0,1 0 0,-1 0 0,0-1 0,2-1-3,9-12 9,-1 0 1,-1-2-1,-1 1 0,-1-1 0,0-1 1,5-14-10,-3 10 3,63-133-268,28-91 265,-21 48-294,-82 194 287,0 3 3,-1 0 1,1 0-1,0-1 1,0 1-1,-1 0 1,1 0-1,1 0 1,-1 0-1,0 0 1,0 0-1,1 0 1,-1 0-1,1 0 1,0 0 0,-1 1-1,1-1 1,0 1-1,0 0 1,0-1-1,0 1 1,0 0-1,0 0 1,1 0-1,-1 0 1,0 1-1,0-1 1,3 0 3,-4 1-1,0 1 1,0-1-1,1 1 1,-1-1-1,0 1 0,0-1 1,0 1-1,0-1 1,0 1-1,0 0 1,0 0-1,0 0 1,0 0-1,0-1 0,0 1 1,0 0-1,-1 0 1,1 1-1,0-1 1,-1 0-1,1 0 1,-1 0-1,1 0 1,-1 1-1,1-1 0,-1 0 1,0 0-1,0 1 1,0-1-1,1 0 1,-1 0-1,-1 2 1,2-2 0,90 474 490,-91-474-490,0-1 0,0 0 0,0 1-1,0-1 1,1 0 0,-1 1 0,0-1 0,0 1 0,0-1 0,1 0 0,-1 1 0,0-1 0,1 0-1,-1 0 1,0 1 0,0-1 0,1 0 0,-1 0 0,0 1 0,1-1 0,-1 0 0,1 0-1,-1 0 1,0 0 0,1 1 0,-1-1 0,1 0 0,-1 0 0,0 0 0,1 0 0,-1 0 0,1 0-1,-1 0 1,0 0 0,1 0 0,-1 0 0,1 0 0,-1-1 0,0 1 0,1 0 0,-1 0 0,1 0-1,-1 0 1,0-1 0,1 1 0,-1 0 0,0 0 0,1-1 0,-1 1 0,0 0 0,0 0-1,1-1 1,-1 1 0,0 0 0,0-1 0,1 1 0,-1-1 0,0 1 0,0 0 0,0-1 0,0 1-1,0-1 1,0 1 0,1 0 0,-1-1 0,41-112-145,-7 21-174,4 0 0,3 3 0,5 2 0,21-27 319,-62 104-33,0 1 0,1 0 1,0 0-1,0 1 0,1-1 1,0 1-1,1 1 0,0-1 1,0 1-1,0 1 0,1 0 0,0 0 1,0 0-1,1 1 0,-1 1 1,7-3 32,-12 6 12,-1 0 0,0 0 1,0 1-1,0-1 0,1 1 0,-1-1 1,0 1-1,0 0 0,1 1 1,-1-1-1,0 0 0,0 1 0,0 0 1,1 0-1,-1 0 0,0 0 1,0 0-1,0 1 0,2 1-12,1 7 69,-1 0 0,0 1-1,-1-1 1,0 1 0,-1 0-1,0 0 1,-1 1 0,0-1 0,0 2-69,1 4 73,11 92 293,-5 0-1,-4 0 1,-7 57-366,1-45 112,1-52 50,0-80-131,-1-52-13,3 1 0,3 0 1,7-31-19,12-36-432,6 0 0,6 3 1,36-86 431,-70 208-11,1-5-10,0 1 0,1-1 1,0 1-1,1-1 0,-1 1 1,2 1-1,-1-1 1,1 1-1,0 0 0,5-5 21,-10 11 1,1 0 0,-1 0 0,1 0 0,-1 0 0,1 0 0,-1 0 0,1 0 0,-1 1 0,1-1 0,0 0 0,-1 1 0,1 0 0,0-1 0,0 1 0,-1 0 0,1 0 0,0 0 0,0 0 0,-1 0 0,1 0 0,0 0 0,0 1 0,-1-1 0,1 1 0,0-1 0,-1 1 0,1 0 0,-1 0 0,1-1 0,-1 1 0,1 0 0,-1 0 0,1 1 0,-1-1 0,0 0 0,0 0 0,1 1 0,-1-1 0,0 0 0,0 2-1,8 22 98,-1 2 0,-1-1 1,-1 1-1,-1 0 0,-2 0 0,0 13-98,-3-34 17,26 360 560,-23-292-543,-3-74-33,1 0 1,-1 0 0,0 0-1,0 0 1,0 0 0,0 0-1,0 0 1,0 0 0,1 0-1,-1 0 1,0 0 0,0 0-1,0 0 1,0 0 0,0 0-1,1 0 1,-1 0 0,0 0-1,0 0 1,0 0 0,0 0-1,0 0 1,0 0 0,1 0-1,-1 0 1,0 0 0,0 0-1,0 1-1,5-24-1,10-77-328,4 0 1,5 1-1,4 2 1,5 1-1,14-24 329,-32 79-445,2 1-1,1 1 1,2 0 0,2 2 0,2 0 0,24-29 445,-44 61-27,0 1 1,0-1-1,1 1 0,-1-1 1,1 1-1,0 0 1,1 1-1,-1 0 0,1-1 1,-1 2-1,1-1 1,0 1-1,0-1 1,5 0 26,-10 3 16,1 0 0,-1 0 0,0 0 1,1 0-1,-1 0 0,1 0 1,-1 0-1,0 0 0,1 0 0,-1 1 1,1-1-1,-1 1 0,0-1 0,0 1 1,1-1-1,-1 1 0,0 0 1,0-1-1,1 1 0,-1 0 0,0 0 1,0 0-1,0 0 0,0 0 1,-1 0-1,1 0 0,0 0 0,0 1 1,0-1-1,-1 0 0,1 0 0,-1 1 1,1-1-1,-1 0 0,0 1 1,1-1-1,-1 1 0,0-1 0,0 0 1,0 1-1,0-1 0,0 1 0,0-1 1,0 2-17,5 40 628,-1 1 1,-2-1-1,-4 34-628,1-10 279,-3 18 122,-4 0 1,-4 0-1,-20 70-401,23-111 90,-28 129 226,32-217-148,7-8-229,2 1 1,2-1-1,3 1 0,2 0 1,2 1-1,9-20 61,-4 11-161,3 1 0,2 1 0,3 1 0,2 1 0,2 1 0,3 2 0,2 2 0,2 0 1,29-28 160,-60 71-15,-1 1 0,1 0 1,0 0-1,0 0 1,1 0-1,0 1 1,0 0-1,0 1 1,0 0-1,1 0 1,-1 0-1,1 1 1,0 0-1,0 0 0,1 1 1,-1 0-1,0 1 1,1 0-1,-1 0 1,3 1 14,3 13 42,-5 110 505,-9-73-395,1 46 224,-4 0 0,-11 49-376,5-85 104,-16 158 221,29-210-316,17-14 10,77-84-2,13-15-117,29-27-656,73-93 756,-197 208-71,0-1 1,-2 0 0,0 0 0,-2-1 0,0-1-1,-1-1 1,0 1 0,-2-1 0,-1-1-1,0 0 1,-2 0 0,2-10 70,-6-84-99,-2 106 115,0 0-1,-1 1 1,0-1-1,-1 1 1,0-1 0,0 1-1,-1 0 1,0-1-1,-1 1 1,0 1-1,0-1 1,-1 1-1,0-1 1,0 1 0,-1 1-1,0-1 1,0 1-1,-6-5-15,9 10 23,0 0-1,1 1 1,-1-1-1,0 1 1,0 0 0,0-1-1,0 1 1,0 0-1,0 1 1,0-1-1,0 1 1,0-1-1,-1 1 1,1 0 0,0 0-1,0 0 1,0 1-1,0-1 1,-1 1-1,1-1 1,0 1-1,0 0 1,-1 1-23,0 2 12,0 0 1,1 1-1,-1-1 1,1 1-1,0 0 0,0 0 1,1 0-1,-1 0 0,1 0 1,0 1-1,0-1 1,1 1-1,0 0 0,-1 4-12,0-2 18,-15 78 140,4-1 0,3 2 0,5 0 0,4 60-158,0-100 55,-1-31-42,1 1 0,1 0 1,0 0-1,1-1 0,1 1 1,0-1-1,1 1 0,1-1 1,1 0-1,0 0 0,1 0 1,8 14-14,-10-26 0,0-1 0,-1 1 1,2 0-1,-1-1 1,0 0-1,1 0 0,-1 0 1,1 0-1,0-1 1,0 0-1,0 0 0,0 0 1,0-1-1,0 1 1,0-1-1,1 0 0,-1-1 1,0 1-1,1-1 1,-1 0-1,0-1 1,1 1-1,1-2 0,0 3-5,0-1 0,1-1-1,-1 0 1,0 0 0,0 0 0,1-1 0,-1 0-1,0 0 1,-1-1 0,1 0 0,0 0 0,-1-1 0,0 1-1,0-1 1,0-1 0,0 1 0,1-2 5,24-27-213,-1-1 0,-1-1 0,-2-2 0,-2-1 0,-1-1 0,-2 0 0,-2-2 0,-2-1 0,-1 0 0,3-19 213,-2 1-396,-3 0 0,-3-1 1,-2-1-1,-3 0 0,-3 0 0,-2-40 396,-2-68 1851,9 220-1090,90 559 718,-51-231-1200,-43-363-236,-5-21-7,0-86-214,5 0 0,3 0 1,4 1-1,4 0 0,4 1 1,4 1-1,4 1 0,18-34 178,-37 99-43,1 0-1,1 1 1,1 0-1,1 1 1,1 1-1,0 0 1,2 1-1,0 0 1,1 1-1,1 1 0,5-2 44,-14 14 32,0 0 0,1 1 0,-1 1 0,1 0 0,0 0 0,0 0 0,0 2 0,1-1-1,-1 1 1,0 1 0,1-1 0,-1 2 0,7 0-32,10 0 98,-21-1-81,1 0 1,-1 1 0,1 0-1,-1 1 1,0-1 0,0 1 0,1 0-1,-1 1 1,0-1 0,-1 1-1,1 0 1,-1 1 0,1-1 0,-1 1-1,0 0 1,0 1 0,-1-1-1,1 1 1,-1 0 0,0 0-1,0 0 1,-1 1 0,1-1 0,-1 1-1,1 3-17,1 1-80,0 0 0,-1 0 0,0 0-1,-1 0 1,0 1 0,0-1 0,-1 1 0,-1 0-1,0 0 1,0 0 0,-1-1 0,0 1-1,-1 0 1,-1 0 0,1 0 0,-2-1-1,1 1 1,-2-1 0,-3 10 80,-23 22-3283</inkml:trace>
  <inkml:trace contextRef="#ctx0" brushRef="#br1" timeOffset="191469.367">22366 27246 26806,'0'0'1333,"0"0"-582,0 0-149,0 0-72,0 0-31,0 0-76,-10 1-138,10-2-282,1 1 0,-1 0 0,0-1 0,0 1 1,1-1-1,-1 1 0,0-1 0,0 1 0,0-1 0,0 1 0,0-1 0,1 1 0,-1-1 0,0 1 0,0-1 0,0 0 0,0 1 0,-1-1 0,1 1 0,0-1 0,0 1 0,0-1 0,0 1 0,0-1 0,-1 1 0,1-1 0,0 1 0,0 0 0,-1-1 1,1 1-1,0-1 0,-1 1 0,1 0 0,-1-1 0,1 1 0,0 0 0,-1-1 0,1 1 0,-1 0 0,1-1 0,-1 1 0,1 0 0,-1 0 0,1 0 0,-1 0 0,1-1 0,-1 1 0,1 0 0,-1 0 0,1 0 0,-1 0-3,77-54 67,-64 46-51,193-122 180,111-49 62,82-24 41,61 0 243,481-141-542,447-74 6,-675 210-7,-382 109 1,-40 14 0,-63 13 0,-64 17 0,9-8 0,-106 39-393,-67 19-201,-54 11-73,-128 31-632,-30 26-3894,-19 9-13123</inkml:trace>
  <inkml:trace contextRef="#ctx0" brushRef="#br1" timeOffset="192039.646">17163 29846 27526,'0'0'753,"0"0"-450,0 0-152,0 0-23,0 0 144,0 0 249,51-3-66,186-22-170,-25-30-63,36-30 55,80-36 5,1280-490 462,-260 149-387,-846 306-271,895-302 31,-763 214-20,60-61-97,517-339 159,-857 436-132,-48 30-22,-69 40-5,-66 47 0,16 14 0,-168 72-2,0 2 1,1 0-1,0 1 0,-1 1 0,19 1 2,-31 0-3,4 8-101,-17 45-239,-7-16-293,-1-2 0,-2 0 1,-1 0-1,-2-2 0,-3 4 636,-48 65-7092</inkml:trace>
  <inkml:trace contextRef="#ctx0" brushRef="#br1" timeOffset="192289.092">27316 27045 30639,'0'0'1480,"0"0"-1480,0 0-24,0 0 24,0 0-208,0 0 56,0 0-144,0-62-801,0 45-3584</inkml:trace>
  <inkml:trace contextRef="#ctx0" brushRef="#br0" timeOffset="468188.843">783 24987 28670,'0'0'843,"0"0"-174,0 0-55,0 0-183,0 0-135,-3 6-82,-2 20-41,41-23 64,-12-11-160,1 0 0,-1-2-1,-1-1 1,0-1 0,0-1 0,-1-1 0,-1-1-1,0-1-76,-8 7-1,94-71 9,59-62-8,-56 48-1,323-257 1,-418 339-6,-3 3-88,0 0 0,0-1 1,-1 0-1,-1-1 1,0 0-1,-1-1 1,1-1 93,0-3-675,0 0 1,-1-1-1,-1 0 1,-1 0-1,-1-1 1,0 0 0,1-8 674,1-47-10557</inkml:trace>
  <inkml:trace contextRef="#ctx0" brushRef="#br0" timeOffset="468488.822">1595 23438 24229,'0'0'5233,"0"0"-3648,0 0-1063,-10 51-124,4-21-331,-10 47 102,3 0 0,4 1 1,3 0-1,4 0-169,3 13 19,4 0-1,4-1 1,8 26-19,75 311 0,-7-37 0,20 5 0,-44-230 0,-61-164 0,0 0 0,0 0 0,0-1 0,0 1 0,0 0 0,0 0 0,0 0 0,0 0 0,1 0 0,-1 0 0,0 0 0,1 0 0,-1 0 0,0 0 0,1-1 0,0 1 0,-1 0 0,1 0 0,-1-1 0,1 1 0,0 0 0,-1-1 0,1 1 0,0 0 0,0-1 0,-1 1 0,1-1 0,0 1 0,0-1 0,0 0 0,0 1 0,0-1 0,0 0 0,0 0 0,0 0 0,0 1 0,-1-1 0,1 0 0,0 0 0,0 0 0,0-1 0,0 1 0,0 0 0,0 0 0,0 0 0,0-1 0,0 1 0,0 0 0,0-1 0,-1 1 0,1-1 0,0 1 0,0-1 0,0 1 0,-1-1 0,1 0 0,0 1 0,-1-1 0,1 0 0,-1 0 0,1 1 0,0-1 0,23-62-77,62-262-1578,-34 115-1062,-9 8-3212</inkml:trace>
  <inkml:trace contextRef="#ctx0" brushRef="#br0" timeOffset="468759.478">2403 24165 26366,'0'0'1701,"0"0"-471,0 0-225,0 0-268,11 55-211,35 184-148,-16-30 83,-10 12-282,-19-203-857,-3-42 169,-30-199-2942,8 97-177</inkml:trace>
  <inkml:trace contextRef="#ctx0" brushRef="#br0" timeOffset="469029.549">2299 22884 27238,'0'0'1336,"0"0"152,0 0-783,0 0-225,0 0-152,191 291-168,-150-213-120,13-11-40,21 23-80,-1-23-328,-20-11-1281</inkml:trace>
  <inkml:trace contextRef="#ctx0" brushRef="#br0" timeOffset="469289.536">2966 23650 29878,'0'0'785,"0"0"-355,0 0-100,0 0-29,0 0-1,43 19-68,141 57-81,-167-69-130,0-2 0,0 1 0,0-2 0,1-1 0,0 0 0,6 0-21,18 2 38,-34-5-36,0 0 0,-1 1 1,1 0-1,-1 1 0,1 0 0,-1 0 1,0 0-1,1 1 0,-1 0 0,-1 0 0,1 1 1,0 0-1,-1 0 0,0 1 0,0 0 1,0 0-1,0 0 0,-1 0 0,0 1 0,0 0 1,-1 0-1,1 1 0,-1-1 0,-1 1 1,1 0-1,-1 0 0,1 3-2,0 59 0,-10 146 1,-10-131 2,-3-2-1,-4 0 0,-18 39-2,19-58 0,-86 287-8,102-331 4,1 1 0,1 0 0,1-1 0,1 1 0,0 0 0,2 16 4,0-30-5,-1-5 5,1-1-1,0 1 0,0 0 1,0-1-1,-1 1 0,1 0 1,0 0-1,0-1 0,0 1 1,0 0-1,0-1 0,0 1 1,1 0-1,-1 0 0,0-1 1,0 1-1,0 0 0,1-1 1,-1 1-1,0-1 0,1 1 1,-1 0-1,0-1 0,1 1 1,-1-1-1,1 1 0,-1-1 1,1 1-1,-1-1 0,1 1 1,0-1-1,-1 1 0,1-1 1,0 0-1,-1 1 0,1-1 1,0 0-1,-1 0 0,1 0 1,0 1-1,-1-1 0,1 0 1,0 0 0,7 1-3,1 0 1,-1 0-1,1-1 1,0-1 0,-1 1-1,1-1 1,-1-1-1,1 1 1,-1-1-1,0-1 1,0 0 0,0 0-1,0 0 1,0-1-1,-1 0 1,1-1 2,18-18 5,-2 0 0,0-2 0,-1-1 0,15-24-5,181-270-79,71-122-3439,-260 397 1494</inkml:trace>
  <inkml:trace contextRef="#ctx0" brushRef="#br0" timeOffset="469964.183">3194 22465 28134,'0'0'1238,"0"0"-317,0 0-306,0 0-239,0 0-100,2 50 48,7 103 318,26 132-642,5-34 204,11 74-167,108 843-37,-124-902 0,6-25 0,10-2 0,18 21 0,-56-214 0,-4-24 0,-9-35 0,0 9 0,-2-197 0,-3-17-64,3-395-2163,2 330-1419</inkml:trace>
  <inkml:trace contextRef="#ctx0" brushRef="#br0" timeOffset="470350.998">4006 23259 28678,'0'0'1308,"0"0"-450,0 0-203,0 0-99,-3 55-80,-11 179-269,-3-108-178,-20 13-29,-7-2 0,-6-2 0,-61 117 0,101-230 0,-176 358 0,181-361 0,11-19 0,-2-1 0,13 1 0,16 1 0,-1-2 0,1-1 0,-1-1 0,1-2 0,8-3 0,411-152 0,-200 93 0,-199 55 0,-52 11-1,1 0 1,-1 0-1,0 0 0,1 0 0,-1 0 1,0 0-1,0 0 0,0-1 1,0 1-1,0 0 0,0-1 1,0 1-1,0-1 0,-1 1 0,1-1 1,0 1-1,-1-1 0,0 0 1,1 1-1,-1-1 0,0 0 0,0 1 1,0-1-1,0 0 0,0 1 1,0-1-1,0-1 1,0-7-54,11-119-3236,-9 57-4125</inkml:trace>
  <inkml:trace contextRef="#ctx0" brushRef="#br0" timeOffset="470967.62">4607 23219 24669,'0'0'4264,"0"0"-3096,0 0-806,0 0 92,0 0-52,36 9-92,119 26-62,27-15 193,-90-15-269,-88-5-168,1 0 1,-1 1-1,0-1 1,1 1 0,-1-1-1,0 1 1,0 0-1,0 1 1,0-1 0,0 1-1,0 0 1,0 0-1,0 0 1,0 0 0,-1 1-1,0 0 1,1-1-1,-1 1 1,0 0-1,0 1 1,0-1 0,-1 0-1,1 1 1,-1 0-1,0-1 1,0 1 0,0 0-1,0 0 1,-1 0-1,0 0 1,0 1 0,0-1-1,0 0 1,-1 0-1,1 1 1,-1 0-5,1 186 99,-6-41-86,-62 234-13,-4 97 0,65-343 0,6-136 0,-1-1 0,1 1 0,0-1 0,0 0 0,-1 1 0,1-1 0,0 1 0,0-1 0,1 1 0,-1-1 0,0 1 0,0-1 0,1 1 0,-1-1 0,1 0 0,-1 1 0,1-1 0,-1 0 0,1 1 0,0-1 0,0 0 0,0 0 0,0 0 0,0 1 0,0-1 0,0 0 0,0 0 0,0-1 0,0 1 0,0 0 0,1 0 0,-1 0 0,0-1 0,1 1 0,-1-1 0,0 1 0,1-1 0,-1 0 0,1 1 0,-1-1 0,1 0 0,-1 0 0,1 0 0,-1 0 0,1 0 0,-1 0 0,1 0 0,-1-1 0,0 1 0,2-1 0,6 1 0,1 0 0,0-1 0,0 0 0,-1-1 0,1 0 0,-1 0 0,0-1 0,0-1 0,0 1 0,0-1 0,0-1 0,-1 0 0,1 0 0,-1 0 0,-1-1 0,1-1 0,1-1 0,94-82 0,-4-5 0,39-51 0,-131 139 1,-1 1-5,0 0 0,-1 0 0,1 0 1,-1 0-1,0-1 0,-1 0 1,1 0-1,-2 0 0,1 0 1,-1-1-1,0 1 0,0-1 0,-1 0 1,0 0-1,0 0 0,-1-5 4,-2 9-136,0-1 0,0 1-1,-1-1 1,0 1-1,0 0 1,0-1 0,0 1-1,-1 0 1,1 1-1,-1-1 1,0 0 0,0 1-1,-1-1 1,1 1-1,-1 0 1,0 0 0,1 0-1,-1 1 1,0 0 0,-1-1-1,1 1 1,0 1-1,-2-2 137,3 2-217,-50-27-4100</inkml:trace>
  <inkml:trace contextRef="#ctx0" brushRef="#br0" timeOffset="471199.222">4743 23795 24773,'0'0'3857,"0"0"-3225,0 0 328,0 0-351,232 51-169,-136-23-112,-5 0-96,0-6-112,-8-5-56,-5-6-48,-20 0-16,-4 12-168,-16-12-368,-30 0-1457</inkml:trace>
  <inkml:trace contextRef="#ctx0" brushRef="#br0" timeOffset="472299.158">3099 28588 29126,'0'0'923,"0"0"-413,0 0-274,0 0-80,41-27 156,144-102 77,44-65-27,-155 126-298,82-65 170,92-56-234,-171 139-105,3 2 0,62-25 105,-133 69-66,-7 4 30,0-1 1,1 0-1,-1 0 0,0 0 1,0 0-1,1-1 1,-1 1-1,0-1 0,0 1 1,-1-1-1,1 0 1,0 0-1,0 1 1,-1-1-1,1-1 0,-1 1 1,0 0-1,0 0 1,1 0-1,-1-1 1,-1 1-1,1 0 0,0-2 36,2-115-2213,-3 49-1025</inkml:trace>
  <inkml:trace contextRef="#ctx0" brushRef="#br0" timeOffset="472568.843">3894 26821 25701,'0'0'1702,"0"0"-426,0 0-481,-9 61-179,-27 219-65,31-213-405,3 0-1,2 0 0,4 0 1,3 0-1,13 58-145,19 94 342,10-3 1,10-2-1,22 37-342,-64-199 54,2-1 0,3-1 1,1 0-1,3-2 0,1-1 0,32 40-54,-55-80 2,1-1 0,0 0 0,0 1-1,0-1 1,1-1 0,-1 1-1,2-1 1,-1 0 0,0-1 0,1 1-1,0-1 1,0-1 0,0 1 0,1-1-1,-1 0 1,1-1 0,-1 0-1,1 0 1,0 0 0,0-1 0,0-1-1,0 1 1,0-1 0,0 0 0,0-1-1,0 0 1,0 0-2,-3-2-4,-1 1 1,1-1-1,-1 0 0,0 0 0,0 0 1,0-1-1,0 1 0,-1-1 1,1 0-1,-1 0 0,0-1 1,0 1-1,0 0 0,-1-1 0,0 0 1,0 1-1,0-1 0,0 0 1,-1 0-1,1 0 0,-1-2 4,3-5-31,64-239-686,-59 209 548,29-130-1015,-8 4-750</inkml:trace>
  <inkml:trace contextRef="#ctx0" brushRef="#br0" timeOffset="472839.251">5046 27419 27182,'0'0'1976,"0"0"-1032,0 0-215,50 397-257,-34-290-200,1-12-112,-5-11-80,5-17-56,-9-11-24,0-17-104,-8-11-192,0-12-400,0-16-1201</inkml:trace>
  <inkml:trace contextRef="#ctx0" brushRef="#br0" timeOffset="473115.767">4822 26195 22477,'0'0'6625,"0"0"-6113,0 0 224,0 0-255,124 374-209,-78-251-128,4-5-96,4-1-48,20 17-192,-12-39-432,-12-27-2193</inkml:trace>
  <inkml:trace contextRef="#ctx0" brushRef="#br0" timeOffset="473409.443">5481 25300 29286,'0'0'1128,"13"60"-521,99 456 249,-41-248-406,263 1115-10,-177-687-459,-140-581-442,-17-195-938,0-15-1035</inkml:trace>
  <inkml:trace contextRef="#ctx0" brushRef="#br0" timeOffset="473665.454">6442 26474 27702,'0'0'1799,"0"0"-879,0 0-298,0 0-201,0 0-110,-36 34-66,-117 112-93,136-129-130,0 1 0,1 0 1,1 2-1,0-1 0,2 2 0,0 0 0,-4 10-22,6-9 19,-28 59 54,4 2 0,3 0 1,3 6-74,18-52 28,2 1 0,2 1 0,1-1 0,2 1 0,1 0 0,2 0 0,4 27-28,-2-59 0,1 0 0,-1 0 0,1-1 0,1 1 1,-1-1-1,1 0 0,0 0 0,0 0 0,1 0 0,0 0 1,0-1-1,0 1 0,1-1 0,0 0 0,0-1 0,0 1 1,0-1-1,1 0 0,-1 0 0,1-1 0,0 1 0,1-2 1,-1 1-1,0 0 0,1-1 0,-1 0 0,1-1 0,0 0 1,0 0-1,-1 0 0,6 0 0,144 5 0,-134-6 0,1-2 0,-1 0 0,0-2 0,0 0 0,0-1 0,0-1 0,9-5 0,422-175-300,-283 109-2389,-102 39-1844</inkml:trace>
  <inkml:trace contextRef="#ctx0" brushRef="#br0" timeOffset="474039.37">7208 25708 29822,'0'0'666,"0"0"-357,0 0-15,38 23-26,126 78-18,2 11 60,-152-102-306,-1 1 1,-1 0-1,0 1 0,0 0 1,-1 1-1,-1 0 0,0 0 1,-1 1-1,0 1 1,-1 0-1,-1 0 0,0 0 1,-1 1-1,1 8-4,0 12 1,-1 0-1,-2 1 1,-1 0-1,-3 0 1,0 3-1,0-39 0,-7 144-4,-8-58-7,-4 0 0,-25 65 11,-103 257 17,96-278 100,48-103-73,3-27-44,-1-1 0,1 1 0,0-1 1,0 1-1,0 0 0,0-1 0,0 1 0,0-1 0,0 1 1,0-1-1,0 1 0,0-1 0,1 1 0,-1-1 0,0 1 1,0-1-1,0 1 0,1-1 0,-1 0 0,0 1 0,0-1 1,1 1-1,-1-1 0,0 1 0,1-1 0,-1 0 0,1 1 1,-1-1-1,0 0 0,1 0 0,-1 1 0,1-1 0,-1 0 1,1 0-1,-1 1 0,1-1 0,-1 0 0,1 0 0,-1 0 1,1 0-1,-1 0 0,1 0 0,-1 0 0,1 0 0,-1 0 1,1 0-1,-1 0 0,1 0 0,-1 0 0,1-1 0,-1 1 1,1 0-1,-1 0 0,1-1 0,5 1 2,122-6 30,-105-2-25,-1-1 1,0 0 0,0-2 0,-1-1 0,0 0 0,3-4-8,3-1 7,103-71 67,-3-5-1,5-14-73,-119 97-14,-11 9-9,0 0 0,0 1 0,-1-1 0,1 0 0,0 0 0,-1-1 1,1 1-1,-1 0 0,1 0 0,-1-1 0,0 1 0,1-1 0,-1 1 0,0-1 0,0 0 0,0 1 0,0-1 0,0 0 0,-1 0 0,1 0 0,-1 1 0,1-1 0,-1 0 0,1 0 0,-1 0 0,0 0 0,0 0 0,0 0 0,0 0 0,0 0 0,-1-2 23,-1 0-355,0 0 0,0-1-1,-1 1 1,1 0 0,-1 1-1,0-1 1,0 0 0,-1 1-1,1-1 1,-1 1-1,1 0 1,-1 0 0,-3-1 355,-33-19-11591</inkml:trace>
  <inkml:trace contextRef="#ctx0" brushRef="#br0" timeOffset="474304.057">7150 26703 29510,'0'0'840,"0"0"-463,0 0 47,0 0-88,294 196-16,-182-179-72,8-11-120,-8-6-80,8 0-32,-20 0-16,-17 0-216,-25 0-408,-42 11-2145</inkml:trace>
  <inkml:trace contextRef="#ctx0" brushRef="#br0" timeOffset="474659.429">4271 30892 28694,'0'0'2005,"0"0"-1393,0 0-476,0 0-42,35 4 118,1 0-130,1-1-1,0-1 1,0-3-1,0-1 0,0-1 1,0-2-1,-1-2 0,1-1 1,13-7-82,34-19 111,-2-3 0,38-25-111,261-160 55,507-361-51,-470 287-4,-50 35 0,-39 28 0,-37 34 0,-58 42 0,-58 45 0,114-56 0,-288 168 0,10-7-251,0 0 0,0 1 0,1 1-1,0 0 1,0 1 0,0 0 0,1 1 0,-1 1 0,10-1 251,-20 3-4950</inkml:trace>
  <inkml:trace contextRef="#ctx0" brushRef="#br0" timeOffset="474928.877">9192 28443 31463,'0'0'784,"0"0"-576,0 0-176,0 0-32,0 0-264,0 0-336,0 0-3641</inkml:trace>
  <inkml:trace contextRef="#ctx0" brushRef="#br0" timeOffset="488529.088">5680 22934 24949,'0'0'3437,"0"0"-2270,0 0-851,0 0-53,0 0 10,-40 19 51,-123 62-29,91-30-110,6 15-49,3 3 0,4 2-1,2 4-135,-175 230 179,205-269-170,-396 580 82,61 3-27,135-194-35,101-162-14,13 6 0,11 4 1,-38 179-16,91-240 32,-16 186-32,51-278 17,3 118-17,13 210 20,8-362-20,4 0 1,3 0-1,23 61 0,-36-131 0,83 271 22,11-4-1,13-5 0,28 27-21,-98-216 5,3-2-1,5-2 0,3-2 1,4-2-1,3-3 0,4-3 1,3-2-1,22 15-4,-35-42 10,2-3-1,2-2 1,1-3-1,2-3 1,2-2 0,1-3-1,1-2 1,1-4 0,3-1-10,-6-9 15,0-3 1,0-2 0,1-3 0,0-3-1,1-2 1,25-5-16,80-15 35,7-43 14,-52 3-12,-3-6 0,-2-5 0,-4-6 1,-3-4-1,47-48-37,-39 27 12,-5-6 1,-5-5-1,-5-5 1,-4-4 0,-7-4-1,-4-4 1,-7-4-1,-5-3 1,27-75-13,1-47 0,-11-3 0,-12-5 0,19-131 0,-71 254 0,-7 0 0,-5-2 0,-7 0 0,-6-73 0,-6 175 0,-3 1 0,-1 0 0,-2 0 0,-2 0 0,-2 1 0,-15-39 0,-15-16 0,-4 3 0,-4 1 0,-4 2 0,-3 3 0,-5 3 0,-8-4 0,10 10 0,-3 3 0,-3 3 0,-4 3 0,-2 3 0,-4 3 0,-2 3 0,-2 4 0,-36-18 0,71 54 0,0 2 0,-1 2 0,-1 1 0,-1 3 0,0 1 0,0 3 0,-1 2 0,0 1 0,0 3 0,-1 2 0,1 2 0,-13 3 0,-24 0 0,0 5 0,-45 11 0,16 8 0,2 5 0,1 5 0,3 5 0,-42 26 0,-77 50 0,61-18-1,72-40-94,3 4 0,3 4 1,2 3-1,-56 67 95,3 33-367,7 67-217,30-12-476,22-14-1006</inkml:trace>
  <inkml:trace contextRef="#ctx0" brushRef="#br0" timeOffset="498139.12">999 17465 25613,'0'0'3114,"0"0"-2040,0 0-607,0 0-7,0 0-125,-11 21-103,-30 82-59,30 11-50,17 36 3,24 51 60,19 74 2,15 86-55,231 1318 159,-251-1450-265,-19-119-15,5-1 0,29 67-12,-52-153-15,2 0 1,1 0 0,1 0-1,0-2 1,2 1-1,1-2 1,5 7 14,-18-25-14,1 0 0,0 0 0,0-1 0,0 1 0,0 0 0,0-1 0,0 1 0,0-1 0,0 1 0,1-1 0,-1 0-1,0 0 1,1 0 0,-1 0 0,1-1 0,-1 1 0,1-1 0,0 1 0,-1-1 0,1 0 0,-1 0 0,1 0 0,0 0 0,-1-1 0,1 1 0,-1-1 0,1 0 0,-1 1 0,1-1 14,59-47-466,12-61-600,-6-36-1111</inkml:trace>
  <inkml:trace contextRef="#ctx0" brushRef="#br0" timeOffset="498619.191">2540 19545 28942,'0'0'1183,"0"0"-595,0 0-126,0 0-153,0 0 14,0 0-99,-37-33-131,-116-110-69,53 31-21,44 79-2,55 32-2,-1 1 1,0-1-1,1 1 0,-1 0 0,0 0 1,0-1-1,1 1 0,-1 1 0,0-1 1,1 0-1,-1 0 0,0 1 0,1-1 1,-1 0-1,0 1 0,1 0 1,-1-1-1,1 1 0,-1 0 0,1 0 1,-1 0-1,1 0 0,0 0 0,-1 0 1,1 0-1,0 1 0,0-1 1,0 0-1,0 1 0,0-1 0,0 1 1,0-1-1,0 1 0,1-1 0,-1 1 1,1 0-1,-1-1 0,1 2 1,-9 29-14,3 2 0,0-1-1,2 1 1,1 27 14,2 359-4,0-390 7,1 1 1,2 0-1,1-1 1,1 0-1,1 0 1,2 0-1,2-1 1,0 1-1,2-2 1,1 0 0,7 12-4,-17-37 0,-1 0 1,0 0-1,1-1 1,-1 1 0,1 0-1,0-1 1,0 1-1,0-1 1,0 0 0,1 0-1,-1 0 1,0 0-1,1 0 1,-1 0-1,1 0 1,0-1 0,0 1-1,0-1 1,0 0-1,0 0 1,0 0 0,0-1-1,0 1 1,0 0-1,0-1 1,0 0 0,0 0-1,0 0 1,2 0-1,17-19 5,-12-4 3,0-1 0,-2 0-1,-1-1 1,-1 0 0,0-4-8,57-450-59,-63 477 55,0 0-1,-1-1 1,1 1 0,0 0-1,1 0 1,-1-1 0,0 1-1,1 0 1,-1 0 0,1 0-1,-1 0 1,1 0 0,0 0-1,0 0 1,0 0-1,0 0 1,1 0 0,-1 0-1,0 0 1,1 1 0,-1-1-1,1 1 1,-1-1 0,1 1-1,0-1 1,0 1-1,0 0 1,0 0 0,0 0-1,0 0 1,0 0 0,0 0-1,0 1 1,0-1 0,0 1-1,1 0 1,-1-1 0,0 1-1,0 0 1,0 0-1,1 0 5,0 1-1,0 0 0,1 0 0,-1 0 0,0 1-1,0-1 1,0 1 0,0-1 0,0 1-1,0 0 1,-1 0 0,1 1 0,0-1-1,-1 1 1,0-1 0,0 1 0,0-1-1,0 1 1,0 0 0,0 0 0,-1 0-1,1 0 1,-1 1 0,1 1 1,4 7-1,105 198 17,-104-195-24,-6-10 4,1 0-1,0 0 1,0 0 0,0-1 0,0 1-1,1-1 1,-1 1 0,1-1 0,1 0-1,-1 0 1,0 0 0,1-1-1,0 1 1,0-1 0,0 0 0,0 0-1,0 0 1,1 0 0,-1-1 0,1 0-1,0 0 1,0 0 0,0 0-1,2 0 5,2-21-290,3-181-1499,-11 89-487</inkml:trace>
  <inkml:trace contextRef="#ctx0" brushRef="#br0" timeOffset="498869.265">2461 19020 27526,'0'0'2136,"0"0"-1768,0 0-40,0 0-191,0 0 295,0 0-104,0 0-96,269-202-64,-186 113-96,4-6-48,-12 0-24,-13 16-24,-4 7-248,-13-1-536,-12 17-1337,-20 11-13418</inkml:trace>
  <inkml:trace contextRef="#ctx0" brushRef="#br0" timeOffset="499045.143">2867 17817 26886,'0'0'1568,"0"0"-760,25 347-96,16-168-151,1 6-81,3 10-192,13 1-184,-4-6-72,4-16-32,-4-23-200,-4-34-280,3-56-305,-11-27-975,-9-34-1873</inkml:trace>
  <inkml:trace contextRef="#ctx0" brushRef="#br0" timeOffset="499376.97">3488 19473 21797,'0'0'3224,"0"0"-1473,0 0-585,0 0-446,0 0-249,0 0-20,40-62-191,125-203-99,-154 247-152,-1-1 1,-2 0-1,1 0 0,-2 0 1,-1-1-1,0 0 0,-1-6-9,10-71-47,-5-1-1,-4 0 1,-6-42 47,1 123-37,-2 1 0,0 0 1,-1-1-1,-1 1 0,0 0 0,-1 0 1,-6-13 36,8 23-29,-1 0 1,0 0 0,0 0-1,-1 1 1,1-1 0,-1 1 0,-1 0-1,1 0 1,-1 0 0,0 0-1,0 1 1,0 0 0,0 0 0,-1 0-1,1 1 1,-1 0 0,0 0-1,0 0 1,-1 1 0,-2-1 28,-61-5-197,67 10 196,-1-1 1,0 1 0,0 0-1,1 0 1,-1 0 0,1 1 0,0-1-1,-1 1 1,1-1 0,0 1-1,1 0 1,-1 0 0,0 1 0,1-1-1,0 0 1,0 1 0,0 0-1,0-1 1,0 1 0,1 0 0,0 0-1,0 0 1,0 0 0,0 0-1,0 0 1,1 0 0,0 0 0,0 1 0,0-5 0,-9 49 43,3 0 1,2 1 0,3 0 0,2 18-44,-1-23 106,1-18-30,1 0-1,1 0 1,1 0 0,2-1-1,0 0 1,2 0 0,1 0-1,7 14-75,2 0 145,1 0 0,2-1 0,2 0 0,1-2 0,2-2 0,3 1-145,-23-28 43,1 0 0,0-1 0,0 0 0,1 0 0,0-1 0,0 0 1,0 0-1,1-1 0,0 0 0,0 0 0,0-1 0,1 0 0,-1-1 0,1 0 0,0-1 0,0 0 1,0 0-1,0-1 0,0-1 0,0 1 0,0-1 0,10-2-43,-15 1 5,-1 0 0,0-1-1,0 1 1,0-1 0,0 0 0,0 0-1,-1 0 1,1 0 0,-1-1 0,1 1 0,-1-1-1,0 0 1,0 0 0,0 0 0,0-1-1,0 1 1,-1-1 0,0 1 0,1-1-1,-2 0 1,2-1-5,2-3 4,17-32-127,-1-1 1,-3 0-1,-1-1 1,6-27 122,-5 17-297,22-62-1064,-5 11-1125</inkml:trace>
  <inkml:trace contextRef="#ctx0" brushRef="#br0" timeOffset="499669.03">4093 17750 28102,'0'0'2056,"0"0"-1912,0 0 65,0 0 183,0 0 104,215 291-48,-128-218-208,-4-6-24,8 0-128,-12-6-64,-13 1-16,-8-6-8,-12-6-96,-17-11-224,-12-11-160,-17-28-392,0-44-905,0-29-3440</inkml:trace>
  <inkml:trace contextRef="#ctx0" brushRef="#br0" timeOffset="499859.274">4607 17331 26718,'0'0'3112,"0"0"-2552,-46 341 57,21-156-313,5 10-120,7 1-144,5 56-40,8-51-760,0-44-4970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2:19:58.348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  <inkml:brushProperty name="color" value="#008C3A"/>
    </inkml:brush>
    <inkml:brush xml:id="br3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14719 13496 30214,'0'0'753,"0"0"-641,0 0-112,0 0-344,0 0-3009</inkml:trace>
  <inkml:trace contextRef="#ctx0" brushRef="#br0" timeOffset="-33926.692">2263 1546 22829,'0'0'2332,"0"0"-350,0 0-827,0 0-500,0 0-51,-10-35-33,-29-104-52,22 95 231,16 43-516,1 1-22,0 0-25,2 1-43,77 60 238,-47-45-362,1-2-1,0-1 1,1-2-1,0-1 1,0-1-1,1-2 1,0-2-1,1-1 1,-1-1-1,16-3-19,55 9 16,27-4-2453,-165-5-39</inkml:trace>
  <inkml:trace contextRef="#ctx0" brushRef="#br0" timeOffset="-33656.981">1517 2893 28238,'0'0'942,"0"0"-398,0 0 8,0 0 8,44 10-48,-15-4-420,-3 2-28,0-2-1,1-2 1,0 0 0,0-1-1,0-2 1,0-1 0,1-1-1,-1-1 1,0-2 0,-1 0-1,2-2-63,110-40 268,104-50-268,-187 74 26,462-196-76,-486 202-571,-42 15-950,-15 1-519</inkml:trace>
  <inkml:trace contextRef="#ctx0" brushRef="#br0" timeOffset="-32221.757">2631 1926 26934,'0'0'1820,"0"0"-970,-10 60-132,-36 205-101,-22 42 267,-87 292-335,117-414-695,35-163-383,6-42-543,6-14 635,1 0 0,2 0 1,1 0-1,1 2 0,2 0 0,1 1 0,18-25 437,-31 49 0,-1-1 0,1 0 0,1 1 0,-1 0 0,2 0 0,-1 0 0,0 1 0,1 0 0,0 0 0,1 0 0,-1 1-1,1 0 1,0 0 0,1 1 0,-1 0 0,1 0 0,0 0 0,-1 1 0,2 0 0,-1 1 0,0 0 0,8-1 0,-13 3 48,0 0 0,-1 0 1,1 0-1,0 0 0,0 1 0,-1-1 1,1 1-1,0 0 0,-1 0 0,1 0 1,-1 0-1,1 0 0,-1 0 0,1 1 1,-1-1-1,0 1 0,0 0 0,0 0 1,0-1-1,0 1 0,0 1 0,0-1 1,0 0-1,-1 0 0,1 1 0,-1-1 1,0 1-1,1 1-48,10 27 335,-1 0 1,-1 0-1,-2 1 0,1 12-335,31 186 1035,16 69-257,-52-285-749,-4-9-23,1-1 1,-1 1-1,1-1 0,0 0 0,0 1 1,0-1-1,1 0 0,-1 1 1,1-1-1,0 0 0,0 0 0,1 0 1,-1-1-1,1 1 0,0-1 0,0 1 1,0-1-1,0 0 0,1 0 0,-1 0 1,1-1-1,0 1 0,-1-1 0,1 0 1,0 0-1,3 1-6,-3-3 0,0-1 0,0 1 1,0-1-1,0 0 0,-1-1 1,1 1-1,0 0 0,-1-1 1,1 0-1,-1 0 0,0 0 0,1 0 1,-1-1-1,0 1 0,-1-1 1,1 0-1,0 0 0,-1 0 1,1 0-1,-1 0 0,0 0 0,0-1 1,0 1-1,-1-1 0,1 1 1,-1-1-1,1-1 0,55-114-53,9-48-82,177-555-1009,-139 388 51,167-490-4604,-192 631 6472,-63 163 507,-14 25-46,-2 15-117,-2 12-831,-2 0-1,0 0 1,-2 0 0,0-1 0,-1 0 0,-2 0 0,-4 8-288,1 1 193,-20 57 21,-5-2 0,-2-1 0,-5-2 0,-3-2-1,-3-2 1,-26 27-214,31-54-351,43-50 9,2-16-717,0 12 972,4-43-393,-4 45 477,0 0 1,0 0-1,1 0 1,-1 0-1,0 0 0,0 0 1,1 0-1,-1 0 1,1 0-1,-1 0 0,1 0 1,-1 0-1,1 0 1,0 0-1,-1 0 0,1 0 1,0 0-1,0 1 1,-1-1-1,1 0 0,0 1 1,0-1-1,0 0 1,0 1-1,0-1 0,0 1 1,0 0-1,0-1 1,0 1-1,0 0 0,0-1 1,0 1-1,1 0 1,-1 0-1,0 0 1,0 0-1,0 0 0,1 0 3,10 16 118,9 144 370,16 478 544,-11-238-921,-24-387-178,4-21-96,30-276-868,-7 58-445,9 0 0,33-92 1476,-57 268-126,2 1 1,2 1 0,6-8 125,-16 41 40,-1 0 0,2 1 1,-1 0-1,2 0 0,0 1 0,1 1 1,0 0-1,1 0 0,0 1 0,1 1 0,12-9-40,-1 8 199,1 1 0,0 1 1,0 1-1,0 1 0,1 2 0,0 0 0,0 2 0,0 1 0,1 1 0,-1 1 0,16 2-199,-31-2 42,9 0 47,1 0 1,-1 2-1,1 0 1,-1 2 0,0 0-1,0 1 1,0 1-1,-1 1 1,1 0 0,-2 2-1,15 8-89,-19-10 41,0 1-1,0 0 1,0 2-1,-2-1 1,1 1-1,-1 1 1,0 1-1,-1-1 0,-1 2 1,0-1-1,0 2 1,-1-1-1,-1 1 1,-1 0-1,0 1 1,0 0-1,-1 0 1,-1 0-1,-1 1 1,2 11-41,-3 117 205,-5-121-189,-1 1-1,-1-1 1,-1 1-1,-1-1 1,-1 0-1,-1-1 1,-1 0 0,-1 0-1,-1-1 1,-1 0-1,-1-1 1,-2 1-16,-91 133-18,103-150-6,-1 0 0,0 0-1,0-1 1,0 0-1,0 1 1,-1-1-1,1-1 1,-1 1-1,0-1 1,0 0-1,0 0 1,0 0 0,0-1-1,0 1 1,0-1-1,0 0 1,-1-1-1,1 0 1,0 1-1,-1-2 1,0 1 24,3 0-33,1 0-1,-1-1 1,0 1-1,1-1 1,-1 0 0,0 1-1,1-1 1,-1 0-1,1-1 1,0 1 0,-1 0-1,1-1 1,0 1-1,0-1 1,-1 0 0,2 0-1,-1 0 1,0 0 0,0 0-1,0 0 1,1 0-1,-1-1 1,1 1 0,0 0-1,-1-2 34,2 3-2,0 0 0,0-1-1,0 1 1,0 0 0,-1 0-1,1 0 1,0 0 0,-1 0-1,1-1 1,-1 1 0,1 0-1,-1 0 1,0 0 0,1 0-1,-1 0 1,0 1 0,0-1-1,0 0 1,1 0 0,-1 0-1,0 1 1,0-1 0,0 0 0,0 1-1,0-1 1,-1 1 0,1-1-1,0 1 1,0 0 0,0-1-1,0 1 1,0 0 0,-1 0-1,1 0 1,0 0 0,0 0-1,0 0 1,0 0 0,-1 0-1,1 0 1,0 1 0,0-1-1,0 0 1,0 1 0,0-1-1,0 1 1,0-1 0,0 1 0,0 0-1,0-1 1,0 1 0,0 0-1,0 0 1,0 0 0,0-1-1,1 1 1,-1 0 0,0 0-1,1 0 1,-1 0 0,0 1 2,-30 74 126,-27 46 248,56-120-364,0-1 0,1 1 1,-1-1-1,0 0 0,0 1 1,0-1-1,0 0 0,0 0 0,0 0 1,0-1-1,0 1 0,0 0 0,0-1 1,-1 0-1,1 1 0,0-1 1,0 0-1,0 0 0,-1 0 0,1 0 1,0-1-1,0 1 0,-1 0 1,1-1-1,0 0 0,0 1 0,0-1 1,0 0-1,0 0 0,0 0 0,0-1 1,0 1-1,1 0 0,-1-1-10,-4-7 6,0 0-1,1-1 1,0 0-1,0 0 1,2 0 0,-1-1-1,1 1 1,0-3-6,2 9 1,-11-50 1,3 0 0,2-1 1,2 0-1,3-1 1,3-30-3,-1 57 0,-1 21 0,1-1 0,0 0 0,0 1 0,1-1 0,0 0 0,0 1 0,1-1 0,0 1 0,1 0 0,0 0 0,0 0 0,1 0 0,0 0 0,0 0 0,1 1 0,4-6 0,-6 10 1,0 1 1,0 0-1,-1-1 1,1 1-1,1 0 1,-1 0 0,0 1-1,0-1 1,1 1-1,-1 0 1,1 0-1,-1 0 1,1 0-1,-1 0 1,1 1 0,0-1-1,-1 1 1,1 0-1,0 1 1,-1-1-1,2 1-1,7-1 8,-9 0-6,1 1 1,0 0 0,-1 1 0,1-1 0,-1 1-1,0-1 1,1 1 0,-1 0 0,0 0 0,0 0-1,0 1 1,0-1 0,0 1 0,-1-1 0,1 1-1,-1 0 1,0 0 0,0 0 0,0 1 0,0-1-1,0 0 1,-1 1 0,0-1 0,1 1 0,-1-1-1,0 1 1,0 2-3,3 6 5,1 1 3,-2 0 1,1 1 0,-2 0 0,0 0 0,0-1 0,-2 1-1,1 0 1,-2 8-9,1-2 12,0-20-11,0 11 7,0 0 1,0-1-1,-1 1 1,0-1 0,-1 1-1,0-1 1,-1 1-1,0-1 1,-1 1-9,-8 8 2,0-1 0,0 0 1,-2 0-1,0-1 0,-1-1 0,-1-1 1,-16 13-3,30-26-256,2-5-715,0-11-1291</inkml:trace>
  <inkml:trace contextRef="#ctx0" brushRef="#br0" timeOffset="-16107.22">13 10325 16804,'0'0'3263,"0"0"2333,0 0-3762,0 0-1253,0 0 39,-2 13 12,-6 35-110,6-36-181,41-12 84,-12 1-310,0-1-1,0-1 0,0-2 0,0-1 0,23-6-114,0-7 50,0-2 0,-1-3 0,19-12-50,-38 19 9,5-2 0,510-236 41,-378 194-509,170-35 459,-336 94-42,1 0 0,0 0 0,0 0 1,0 0-1,-1 0 0,1-1 0,0 1 0,0-1 1,-1 1-1,1-1 0,0 0 0,-1 1 0,1-1 0,-1 0 1,1 0-1,-1 0 0,1 0 0,-1-1 0,0 1 1,0 0-1,1 0 0,-1-1 0,0 1 0,0-1 0,0 1 1,0-1-1,-1 0 0,1 1 0,0-1 0,-1 0 0,1 1 1,-1-1-1,1 0 0,-1 1 0,0-1 0,0 0 1,0 0-1,0 0 0,0-1 42,-1-25-2989,-2 0-6271</inkml:trace>
  <inkml:trace contextRef="#ctx0" brushRef="#br0" timeOffset="-15655.997">970 9224 26662,'0'0'1099,"0"0"-433,0 0-254,0 0-194,0 0 11,0 0-63,22 0-97,69 0-44,39 0 960,-179 5-464,43 2-514,0-1 1,1 1-1,-1 0 0,1 0 1,1 1-1,-1 0 0,1-1 0,1 2 1,0-1-1,0 0-7,-6 12 6,-179 451 224,134-328-166,-47 126 11,-26 65-22,-265 697-7,313-830-50,49-125-140,4 2 1,4 0-1,-9 60 144,27-80-743,7-41-1497,14-15-2856</inkml:trace>
  <inkml:trace contextRef="#ctx0" brushRef="#br0" timeOffset="-15116.871">958 10722 28958,'0'0'930,"-1"55"-171,1-25-666,-3 117 684,-17 103-777,18-238 26,-124 849 570,88-677-883,38-184 272,0 0-1,0 0 1,0 0 0,-1 0-1,1 0 1,0 0 0,0 0-1,0 0 1,0-1-1,0 1 1,0 0 0,0 0-1,-1 0 1,1 0 0,0 0-1,0 0 1,0 0-1,0 0 1,0 0 0,-1 0-1,1 0 1,0 0 0,0 0-1,0 0 1,0 0-1,0 0 1,0 0 0,-1 0-1,1 0 1,0 1 0,0-1-1,0 0 1,0 0-1,0 0 16,-1-25-188,1 23 160,8-190-1259,18 52-940,6 2-1,22-53 2228,-5 31-2694,80-207-13514,-87 257 14566,2 1 4213,-43 106-2364,16-42 4642,2 2 0,2 1 0,1 0-1,24-31-4848,-45 71 127,1 0 0,0-1 0,1 1 0,-1 1 0,0-1 0,0 0 0,1 1 0,-1-1 0,1 1 0,-1-1 0,1 1 0,0 0 0,0 0-1,-1 1 1,1-1 0,0 0 0,0 1 0,0 0 0,0-1 0,0 1 0,0 1 0,-1-1 0,1 0 0,1 1-127,2-1 35,-4 0-25,-1 1 0,1 0 0,0 0 0,0-1 0,-1 1 0,1 1 0,0-1 0,-1 0 0,1 0 0,-1 0 0,0 1 0,1-1 0,-1 1-1,0-1 1,0 1 0,0 0 0,0-1 0,0 1 0,0 0 0,-1 0 0,1-1 0,0 1 0,-1 0 0,1 0 0,-1 0 0,0 0 0,0 0-10,1-1 2,7 38 137,-1 1-1,-1 1 1,-3-1 0,-1 1 0,-3 27-139,1-56 21,0 1195 560,1-1263-2492,2-14-757</inkml:trace>
  <inkml:trace contextRef="#ctx0" brushRef="#br0" timeOffset="-14821.197">1297 10929 24669,'0'0'1565,"0"0"-536,0 0-318,0 0-203,0 0-73,0 0-96,0 38-125,0 118-88,2-148-119,-1-1 1,-1 0-1,0 1 0,0-1 1,0 1-1,-1-1 1,0 0-1,-1 1 1,1-1-1,-1 0 1,-1 0-1,1 0 1,-1 0-1,0-1 1,-1 1-8,1-2 0,-126 183 137,111-154 124,20-33-250,5-1-21,0-1 0,0 0 0,0-1 0,-1 0 0,1 0 0,-1 0-1,1-1 1,-1 1 0,0-2 0,0 1 0,0-1 0,-1 0 0,1 0 0,-1 0 0,0-1 0,0 0-1,0 0 1,-1 0 0,0 0 0,0-1 0,2-4 10,203-236-1707,-112 118-1014</inkml:trace>
  <inkml:trace contextRef="#ctx0" brushRef="#br0" timeOffset="-13846.904">2466 9666 28574,'0'0'1031,"0"0"-216,0 0-284,-40 60-233,-125 196-134,34-41-37,-37 66-674,163-272 69,4-8-261,3-1-255,59-21-652,4 20 1940,-62 2-250,0 0-1,1 0 1,-1 0 0,0 0 0,0 1-1,0-1 1,0 1 0,-1 0 0,1 0 0,0 0-1,-1 0 1,1 0 0,-1 1 0,0-1-1,0 1 1,0-1 0,0 1 0,0 0-1,0 0 1,-1 0 0,1 0 0,-1 0-1,0 0 1,0 0 0,1 3-44,-1-2 49,16 48 224,-3 1-1,-2 0 1,-3 1 0,-1-1 0,-4 2 0,-1-1-1,-3 0 1,-3 12-273,3-21 122,-2 349 294,-12-292-444,13-100-36,1-11-69,5-127-633,61-111-264,-30 129 109,4 1 1,6 3 0,51-92 920,-81 177 68,1 2 0,2 0 0,0 1 0,2 0 0,1 2 0,0 0 0,2 2 0,1 1 0,1 1 0,0 0 0,28-13-68,-5 5 212,2 3-1,0 2 1,2 3-1,0 2 1,35-7-212,35 12 324,-116 13-293,-5-1-16,-1 1 0,1 0-1,-1-1 1,1 1-1,0 0 1,-1 0 0,1 0-1,0 0 1,-1 0-1,1 1 1,-1-1 0,1 0-1,0 1 1,-1 0-1,1-1 1,-1 1 0,1 0-1,-1-1 1,1 1-1,-1 0 1,0 0 0,1 0-1,-1 0 1,0 0-1,0 1 1,0-1 0,0 0-1,0 1 1,0-1-1,0 0 1,0 1 0,-1-1-1,1 1 1,0 0-15,2 56 560,-11 131 538,-50 67-521,-95 376-161,149-617-416,-1 4-2,0 1 0,-1 0-1,-1-1 1,-1 0-1,0-1 1,-2 0 0,0 0-1,-2 1 3,8-16-6,1 0-1,0 0 0,0 0 0,-1-1 0,0 1 0,0-1 0,1 0 1,-1 0-1,0 0 0,-1 0 0,1-1 0,0 0 0,0 0 0,-1 0 1,1 0-1,0-1 0,-1 1 0,1-1 0,-1 0 0,1-1 0,-4 1 7,5-1-9,0 1 1,0-1-1,0 1 0,0-1 0,0 0 0,1 0 0,-1 0 0,0-1 0,0 1 0,1-1 0,-1 1 0,1-1 0,-1 0 0,1 0 0,0 0 0,-1 0 0,1-1 0,0 1 0,1 0 0,-1-1 0,0 0 0,1 1 0,-1-1 0,1 0 0,0 0 0,0 0 0,0 1 1,0-1-1,1 0 0,-1 0 0,1 0 0,-1-1 9,-10-39-279,1-1 0,2 0 0,2 0 1,2-1-1,2 0 0,2-26 279,0 58-97,-1-418-4701,1 238 7349,0 625 884,9-320-3289,-9-111-149,1 0 1,-1 0 0,0 1 0,0-1 0,1 0-1,-1 0 1,1 0 0,-1 1 0,1-1 0,-1 0-1,1 0 1,0 0 0,0 0 0,-1 0 0,1 0-1,0 0 1,0 0 0,0-1 0,0 1 0,0 0 0,0 0-1,0-1 1,0 1 0,0-1 0,1 1 0,-1-1-1,0 1 1,0-1 0,0 0 0,1 1 0,-1-1-1,0 0 1,1 0 0,-1 0 0,0 0 0,0 0-1,1 0 1,-1-1 0,0 1 0,0 0 0,0-1-1,1 1 1,-1-1 0,0 1 0,0-1 0,0 1-1,0-1 1,1 0 2,3-3-20,-1 0 0,1-1 0,-1 0 1,1 0-1,-1 0 0,-1 0 0,1 0 0,-1-1 0,0 0 0,0 0 0,-1 1 0,1-2 0,-1 0 20,5-9-62,119-288-760,-117 284 873,-8 20 16,-1 8 33,-9 147 98,-3 15-1798,12-139-808</inkml:trace>
  <inkml:trace contextRef="#ctx0" brushRef="#br0" timeOffset="-13551.406">3986 9856 29230,'0'0'839,"-9"53"-195,-52 365 154,10 361-221,19-486-969,28-254 168,-1-34-457,6-62-186,5-57-2051,21-113 2918,6 39-2961</inkml:trace>
  <inkml:trace contextRef="#ctx0" brushRef="#br0" timeOffset="-13231.954">4404 9375 22429,'0'0'2963,"0"0"-876,0 0-731,0 0-419,0 0-244,0 0-223,20-27-218,65-83-130,-38 72-63,-14 25-47,-2-1-44,0 1 0,1 2 1,1 1-1,0 2 0,0 1 0,0 1 0,27 0 32,-55 6-14,-2-1 10,-1 1 1,1 0-1,-1 0 1,1 0-1,-1 0 1,1 0-1,-1 0 0,1 0 1,-1 1-1,0-1 1,1 1-1,-1 0 1,0 0-1,1 0 1,-1 0-1,0 0 1,0 0-1,0 1 0,0-1 1,0 1-1,0-1 1,0 1-1,0 0 1,-1 0-1,1 0 1,0 1 3,3 10 3,-2 1 0,1-1 0,-2 1 0,1 0 1,-2 0-1,0 0 0,-1 0 0,0 5-3,0-5 9,-4 211 553,-30 199-562,-59 589 424,43-519-393,47-471-40,2-9-7,-1 0 0,0 0 0,-1 0-1,0-1 1,-1 1 0,-1-1 0,-2 5 16,6-16-9,1-1 1,-1 0-1,1 0 0,-1 0 0,1 0 0,-1 0 1,0 0-1,0 0 0,1 0 0,-1 0 0,0 0 1,0-1-1,0 1 0,0 0 0,0 0 1,0-1-1,0 1 0,0-1 0,0 1 0,0-1 1,0 1-1,0-1 0,-1 0 0,1 0 0,0 1 1,0-1-1,0 0 0,-1 0 0,1 0 0,0 0 1,0 0-1,0 0 0,0-1 0,-1 1 1,1 0-1,0-1 0,0 1 0,0-1 0,0 1 1,0-1-1,0 1 0,0-1 0,0 0 0,0 1 1,0-1-1,0 0 0,0 0 0,0 0 0,0 0 9,-25-49-848,-2-20-919</inkml:trace>
  <inkml:trace contextRef="#ctx0" brushRef="#br0" timeOffset="-12357.084">4496 9425 29238,'0'0'712,"0"0"-227,0 0-107,0 0-156,-7 50-120,-18 161-50,19-71-140,6-131 75,-1-7-14,1-1-1,-1 1 1,1 0 0,-1 0-1,1 0 1,0 0 0,0 0-1,0 0 1,0 0-1,0 0 1,0 0 0,1 0-1,-1 0 1,0 0 0,1 0-1,0-1 1,-1 1 0,1 0-1,0 0 1,0-1 0,0 1-1,0 0 1,0-1-1,1 1 1,-1-1 0,0 1-1,1-1 1,-1 0 0,1 1-1,-1-1 1,1 0 0,0 0-1,-1 0 1,1 0-1,0-1 1,0 1 0,0 0 27,1-1-14,0 0 11,1 1 0,-1-1 0,0 0 0,1 0 0,-1-1 0,0 1-1,1-1 1,-1 1 0,0-1 0,0 0 0,0 0 0,0-1 0,0 1-1,0-1 1,0 1 0,0-1 0,2-2 3,-1 1 5,-1 0-1,0 0 0,1 1 1,0-1-1,-1 1 1,1 0-1,0 0 0,0 0 1,0 1-1,0-1 1,1 1-1,-1 0 1,0 0-1,1 1 0,-1-1 1,3 1-5,-6 5 53,-5 59 216,-5-42-249,0-1 0,-1 0 0,-1 0-1,0-1 1,-15 18-20,6-9 2,-124 175-216,142-202 187,-37 26-582,38-28 234,4-28-320,0 20 728,1 1 0,0 1 0,1-1 0,-1 0 0,1 1 0,1 0 0,-1 1 0,1-1 0,0 1 0,0 0 0,1 0 0,-1 1 0,1-1-1,0 2 1,0-1 0,1 1 0,-1 0 0,0 0 0,1 1 0,0 0 0,0 1 0,0 0 0,0 0 0,0 0 0,-1 1 0,2 0-33,-8 0 4,0 0 1,-1 0 0,1-1-1,0 1 1,0 0 0,0 0-1,0 0 1,0 0 0,0 0-1,0 1 1,0-1 0,0 0-1,0 0 1,0 1 0,0-1-1,-1 0 1,1 1 0,0-1-1,0 1 1,0-1 0,-1 1-1,1-1 1,0 1 0,0 0-1,-1-1 1,1 1 0,-1 0-1,1-1 1,0 1 0,-1 0-1,0 0 1,1 0 0,-1 0-1,1 0 1,-1-1 0,0 1-1,0 0 1,1 0 0,-1 0-1,0 0 1,0 0 0,0 0-1,0 0 1,0 0 0,0 0-1,0 0 1,-1 0 0,1 0-1,0-1 1,0 1 0,-1 1-5,1 4 7,0 31 70,1-8-50,-1-1 1,-1 1 0,-2-1 0,-1 1 0,-3 7-28,-81 225 243,82-188-105,44-66-32,93-7-220,-130 4-163,-1 9 71,0 0 0,0 1 0,-2-1 1,0 0-1,0 1 0,-1-1 0,-1 0 0,-3 7 206,-110 202-560,-30 22 2400,125-187-1023,39-57-635,-10-1-170,1-1-1,-1-1 1,1 0-1,-1 0 0,0 0 1,0-1-1,-1 0 1,1 0-1,-1 0 1,0-1-1,0 0 1,4-5-12,259-246-279,-161 142-3351,-73 78-4936</inkml:trace>
  <inkml:trace contextRef="#ctx0" brushRef="#br0" timeOffset="-11837.123">30 12624 27382,'0'0'1173,"0"0"-344,0 0-267,0 0-69,50 14-53,187 41-84,-198-51-299,-1-1 0,1-1 0,0-3 0,-1-1 0,27-5-57,252-52 268,1925-334 711,-1115 253-979,-852 111 0,-74 23 0,-161 5 0,-23-5 0,-24-4-20,-43-2-185,-151-14-2187,94 19-1208</inkml:trace>
  <inkml:trace contextRef="#ctx0" brushRef="#br0" timeOffset="-11375.266">142 12518 27726,'0'0'956,"0"0"-246,0 0-125,0 0-173,0 0-78,36-1 74,-30 0-388,143-4 565,74-15-585,39-25 272,70-25 63,93-27-137,522-104 28,-16 77-226,-440 83 0,-481 39 0,-6 2 0,0 0 0,1 0-1,-1-1 1,0 0 0,0 0-1,1 0 1,-1 0 0,0-1-1,0 1 1,0-1 0,-1 0 0,1 0-1,0-1 1,1-1 0,-4 3-24,0-1 0,0 0-1,0 0 1,0 0 0,0 0 0,-1 0 0,1 0-1,-1 0 1,0 0 0,1 0 0,-1 0-1,0 0 1,0 0 0,-1 0 0,1 0 0,0 0-1,0 0 1,-1 0 0,0 0 0,1 0 0,-1 0-1,0 0 1,0 0 0,0 0 0,0 1 0,0-1-1,0 0 1,0 1 0,-1-1 0,1 1-1,-1-1 1,1 1 0,-1 0 0,0-1 0,1 1-1,-1 0 1,0 0 0,0 0 0,0 0 24,-158-74-2954,68 41-2034</inkml:trace>
  <inkml:trace contextRef="#ctx0" brushRef="#br0" timeOffset="-11026.84">660 12288 28326,'0'0'1898,"0"0"-1383,0 0-374,54 10 67,205 27 73,13-30 86,49-21-3,1056-125 298,-627 110-657,-47 29-1145,-678-2-3648,-21-8-12609</inkml:trace>
  <inkml:trace contextRef="#ctx0" brushRef="#br0" timeOffset="-496.988">8696 12299 10322,'0'0'14434,"0"0"-10739,0 0-2864,0 0-167,0 0-229,0 0-167,19 3 4,179 33 222,-60-20-197,64-5 22,81-9 0,81-2-41,1181 0-139,-1264 3-139,82 19 0,16 32 0,325 93 0,-503-101 0,101 16 0,-254-50 0,-55-7 0,-92-4-1218,41-1-1157</inkml:trace>
  <inkml:trace contextRef="#ctx0" brushRef="#br0" timeOffset="-191.153">14023 12820 31671,'0'0'744,"0"0"-600,0 0-56,0 0-88,0 0-112,0 0-544,0 0-1857</inkml:trace>
  <inkml:trace contextRef="#ctx0" brushRef="#br1" timeOffset="36703.373">23874 1344 28942,'0'0'1000,"0"0"-142,0 0-230,-30 60-153,-103 193-175,44-119-160,19-53-425,-2-2-1,-49 38 286,115-114-336,5-3-299,3 0-93,5 0 359,-6 0 353,1 0-1,-1-1 0,1 1 1,-1 0-1,1 0 0,0 1 1,-1-1-1,1 0 0,-1 0 1,1 1-1,-1-1 0,1 1 1,-1-1-1,1 1 0,-1 0 1,1-1-1,-1 1 0,0 0 1,1 0-1,-1 0 0,0 0 1,0 0-1,0 0 0,0 1 1,0-1-1,0 0 0,0 1 1,0-1-1,-1 0 0,1 1 1,0 0 16,7 18 181,-2 1 0,0 1 1,-1-1-1,-1 1 1,-1 0-1,-1 0 1,-1 14-182,1-19 93,4 387 1216,-8-254-1121,-1-16-149,2-126-46,2-20-30,0 0 1,1 0-1,0 0 0,0 0 1,1 0-1,1 0 0,4-8 37,-4 10-18,27-77-96,3 2 0,5 1-1,3 2 1,4 2-1,54-72 115,-92 140-1,0 1 0,0 1 1,1-1-1,0 1 0,1 1 0,0 0 0,1 0 0,0 1 0,0 0 0,1 1 0,-1 0 0,2 1 0,-1 0 0,1 1 0,0 0 0,0 1 0,8-1 1,-10 4 4,-7 1-1,0-1 0,0 0 0,1 1 0,-1 0 0,0 0 0,1 1 0,-1-1 0,0 1 1,0 0-1,0 0 0,1 0 0,-1 0 0,0 1 0,0 0-3,2 4 13,-1 1 0,0 0 1,0 0-1,0 0 0,-1 1 0,0-1 1,-1 1-1,0 0 0,0 0 0,-1 0 0,1 1 1,-1 2-14,6 32 58,-2-1 1,-1 1 0,-2 0-1,-4 41-58,1-66 14,0 32 25,-2-1 0,-2 1 0,-10 41-39,-21 46 22,-35 79-22,67-209-1,-15 47-81,-2 0-1,-3-2 0,-3 0 83,26-49-27,-1-1 0,0 1 0,-1-1 0,1 0 0,0 1 1,-1-1-1,1 0 0,-1 0 0,0 0 0,1 0 0,-1 0 0,0-1 0,0 1 0,0 0 0,-1-1 0,1 0 0,0 1 0,-1-1 0,1 0 0,0 0 0,-1 0 0,1-1 0,-1 1 0,0 0 0,1-1 0,-1 0 0,1 0 0,-1 1 0,0-2 0,0 1 27,1 0-29,0 0 0,0-1-1,0 1 1,1-1 0,-1 0 0,0 1 0,0-1 0,1 0 0,-1 0 0,0 0-1,1 0 1,-1-1 0,1 1 0,-1 0 0,1-1 0,0 1 0,-1-1-1,1 1 1,0-1 0,0 1 0,0-1 0,0 0 0,1 0 0,-1 1-1,0-1 1,1 0 0,-1 0 0,1 0 0,0 0 0,-1 0 0,1 0-1,0 1 1,0-2 29,-2-5-85,-9-47-768,3 0-1,2 0 1,2-1 0,3 0-1,2-3 854,-1 36-625,0 22 568,6-145-3712,-4 131 3773,1 1 0,0-1 0,0 1 1,2 0-1,-1 1 0,2-1 0,0 1 0,6-10-4,10-2 1225,-3 18 2340,-15 13-1869,-3 79 362,-51 231-490,53-301-1556,-1-14-13,0-1 0,0 1 0,0-1 0,0 0 0,1 0 0,-1 0 0,0-1 0,0 1 0,0 0 0,0-1 0,0 1 0,0-1 0,0 0 0,0 0 0,0 0 0,0 0 0,0 0 0,0 0 0,0 0 0,-1 0 0,1-1 0,0 1 0,1-2 1,84-110-91,-72 91 57,99-169-758,-9-5 0,-8-4-1,69-208 793,-88 200 491,-71 191 372,-7 27 282,0 6-1224,0 11 199,0 15 14,-1 0 0,-2 0 0,-7 30-134,-1-7 22,3 1-1,2 0 0,3 0 1,4 25-22,-1-85-2,1-1 1,0 0-1,0 0 1,0 0-1,1 1 0,0-1 1,0 0-1,0-1 1,0 1-1,1 0 1,0-1-1,0 1 1,0-1-1,1 0 1,-1 0-1,1 0 0,0-1 1,0 1-1,0-1 1,1 0-1,-1 0 1,1 0-1,-1-1 1,1 1-1,2-1 2,68 31-79,-61-29 63,0 1-1,-1 1 1,0 0 0,0 1 0,-1 0-1,1 1 1,-2 0 0,1 1 0,6 7 16,-14-10 6,0 1 0,-1 0 0,0 1 1,0-1-1,-1 1 0,0-1 0,0 1 0,-1 0 1,0-1-1,0 1 0,-1 0 0,0 0 1,0 0-1,-1 0 0,0 0 0,0-1 0,-1 1 1,0 0-7,-3 4 26,0 0 0,0 0 0,-1 0 0,-1-1 0,0 0 0,-1 0 0,0 0 0,0-1 0,-2 1-26,-34 37 43,-3-1 0,-1-2 0,-2-3 0,-31 19-43,70-52-1,-1-1 0,0 0-1,-1 0 1,0-2-1,0 1 1,-1-2-1,1 0 1,-1 0 0,0-1-1,-1-1 1,1 0-1,-1-2 1,1 1-1,-6-1 2,18-1-7,0-1 0,0 1 0,1 0 0,-1-1 0,0 1 0,0-1 0,1 1 0,-1-1 0,1 0 0,-1 1 0,1-1 0,-1 0 0,1 0 0,-1 0 0,1-1 0,0 1 0,-1 0 0,1 0 0,0-1 0,0 1 0,0 0 0,0-1 0,0 1 0,0-1 0,1 0 0,-1 1 0,0-1 0,1 0 0,-1 1 0,1-1 0,-1-1 7,-5-65-253,6 52 174,4-132-843,1 132 856,0 0 0,1 0 0,0 0 0,2 1-1,0 0 1,7-11 66,-12 21 19,0 0 0,0 1 0,1-1 0,0 1 0,-1 0-1,1 0 1,0 0 0,1 1 0,-1-1 0,1 1 0,0 0 0,-1 0 0,1 1-1,1 0 1,-1-1 0,0 2 0,0-1 0,1 1 0,-1-1 0,1 1 0,-1 1 0,1-1-1,0 1 1,-1 0 0,4 1-19,-2-1 43,-1-1-31,0 1 1,-1-1 0,1 1 0,0 1 0,0-1 0,0 1 0,0 0 0,-1 1 0,1-1 0,-1 1 0,1 0 0,-1 1 0,1-1 0,-1 1 0,0 0 0,0 0 0,-1 1 0,1-1 0,-1 1 0,2 2-13,129 111-1043,-68-61-1607</inkml:trace>
  <inkml:trace contextRef="#ctx0" brushRef="#br1" timeOffset="37033.146">25598 1758 25958,'0'0'3664,"0"0"-3456,0 0-144,0 0-40,0 0-24,0 0-16,219 319-816,-211-269-7962</inkml:trace>
  <inkml:trace contextRef="#ctx0" brushRef="#br1" timeOffset="37287.697">25047 3128 17580,'0'0'12226,"0"0"-11770,0 0-312,0 0 297,0 0-9,0 0-208,281-128-152,-185 66-72,-5 6-120,-17 0-256,-3-16-753,-22 10-1063,-20 12-14612</inkml:trace>
  <inkml:trace contextRef="#ctx0" brushRef="#br1" timeOffset="37462.878">25581 2519 22765,'0'0'4737,"0"0"-3473,0 0-256,-83 380-263,62-240-361,1 0-168,3 5-136,5-16-48,8-29-32,4-33-112,0-39-168,66-45-249,0-50-71,-4-22-1472</inkml:trace>
  <inkml:trace contextRef="#ctx0" brushRef="#br1" timeOffset="37683.001">26095 1864 24333,'0'0'3668,"0"0"-2661,0 0-505,36 0-58,117 1-80,-142-1-326,0-1-1,0 2 0,0-1 0,0 2 0,0-1 0,0 1 0,-1 1 1,1 0-1,-1 1 0,0 0 0,0 0 0,0 1 0,1 1-37,-1-2 24,-1 1 0,1 0 0,-1 1 1,-1 0-1,1 0 0,-1 1 0,0 0 0,0 0 0,-1 1 0,0 0 0,0 1 0,-1-1 0,0 1 0,-1 0 0,0 1 0,0-1 0,-1 1 1,0 0-1,-1 0 0,3 10-24,-6 104 166,-4-101-142,-1 0-1,-2 0 1,0-1-1,-1 1 0,-1-2 1,-1 1-1,-1-2 0,-1 1 1,-1-2-1,-1 1 1,-9 9-24,16-20 4,-421 548-216,416-540 60,5-6-118,-1 0 0,0-1 0,-1 0 0,0 0 0,-1-1 0,0 0 0,-6 3 270,15-11-2219</inkml:trace>
  <inkml:trace contextRef="#ctx0" brushRef="#br1" timeOffset="37892.95">26414 2457 27910,'0'0'1088,"0"0"-392,0 0-144,0 397-39,0-274-217,0 6-160,-17 5-96,-12 0-40,-4-11-112,4-28-432,4-56-697,8-33-855,9-6-3241</inkml:trace>
  <inkml:trace contextRef="#ctx0" brushRef="#br1" timeOffset="38102.876">26476 2910 25709,'0'0'1569,"0"0"-297,0 0-544,0 0-328,252 179-248,-206-78-152,-13-12-320,-20-22-2752</inkml:trace>
  <inkml:trace contextRef="#ctx0" brushRef="#br1" timeOffset="33613.032">20610 1825 29078,'0'0'963,"0"0"-341,-7 55-101,-52 356 325,-49 189-114,26-143-727,77-379-218,5-74-167,6-22-123,71-191-1722,-27 73-151</inkml:trace>
  <inkml:trace contextRef="#ctx0" brushRef="#br1" timeOffset="33937.891">20825 1406 27582,'0'0'1159,"0"0"-508,0 0 6,0 0-62,40-6-120,132-15-142,-163 19-313,0 1-1,0 0 1,0 0 0,0 1-1,0 0 1,0 1 0,0 0-1,-1 1 1,1-1 0,0 2-1,-1-1 1,1 1-1,-1 0 1,0 1 0,0 0-1,0 0 1,0 1 0,3 3-20,-3-3 17,17 13 27,0 0 1,-1 2 0,-1 1-1,0 1 1,-2 1 0,-1 1-1,-1 1 1,-1 0-1,-1 2 1,-1 0 0,-1 0-1,4 16-44,1 6 47,-3 0 1,-1 2-1,-3 0 0,-3 0 0,-1 1 0,-3 0 0,-1 5-47,-3 305 79,-11-243-79,-4-1 0,-6 0 0,-5-1 0,-5-1 0,-21 45 0,-44 101 0,88-247 0,0 0 0,-1-1 0,0 0 0,-1 0 0,-1-1 0,0 0 0,-1-1 0,0 0 0,-1 0 0,8-9-7,1-1-1,0 0 1,-1 0-1,1 0 1,-1-1 0,0 1-1,1-1 1,-1 1-1,0-1 1,0 0 0,0 0-1,0 0 1,0-1-1,0 1 1,-1-1 0,1 1-1,0-1 1,0 0-1,0 0 1,0-1 0,0 1-1,0-1 1,-1 1-1,1-1 1,0 0 0,0 0-1,1 0 1,-1-1-1,0 1 1,0-1 0,1 1-1,-1-1 1,0 0-1,1 0 1,0 0 0,-1 0-1,1-1 1,0 1-1,0-1 1,0 0 7,-34-77-343,3-42-100,8-50-146,-9-326-2338,21 262-189</inkml:trace>
  <inkml:trace contextRef="#ctx0" brushRef="#br1" timeOffset="34543.792">20991 1618 24093,'0'0'1957,"0"0"-821,0 0 108,0 0-106,0 0-366,-8 57-309,-25 182-213,0-67-46,12 35-469,21-205 259,1 1 0,0-1 0,0 0 1,0 0-1,0 0 0,0 0 0,1 0 0,-1 0 0,1 0 0,-1-1 1,1 1-1,0 0 0,-1-1 0,1 1 0,0-1 0,0 0 1,0 1-1,0-1 0,0 0 0,0 0 0,2 0 6,3 3-1,54 40 21,-60-41-16,0 0 0,0-1-1,0 1 1,-1 0 0,1 0 0,-1 0 0,1 0-1,-1 0 1,0 0 0,0 0 0,-1 0 0,1 0-1,0 0 1,-1 0 0,0 0 0,0 0 0,0 0-1,0 0 1,0 0 0,-1 0-4,-44 43 31,30-30-27,9-11-3,1 0 0,0 1 0,0 0 0,0 0 0,1 1 0,0-1 1,1 1-1,-1 0 0,1 0 0,0 1 0,1-1 0,0 1 0,0 0 1,-1 5-2,3-7-1,0 0 0,1 0 0,-1-1 0,1 1 0,0 0 0,1 0 0,0 0 0,-1 0 0,2 0 0,-1-1 0,1 1 0,0 0 0,0-1 0,0 0 0,1 1 0,2 2 1,11 9 13,2 0 1,0-1 0,1-1 0,1-1 0,6 3-14,-25-15-2,0 0 1,0 0-1,0 0 0,0 0 1,-1 1-1,1-1 0,-1 0 1,1 0-1,-1 1 0,0-1 0,0 0 1,0 1-1,0-1 0,0 0 1,-1 1-1,1-1 0,0 0 1,-2 2 1,2-2-2,-1 2 1,0-1 1,-1 1-1,1 0 1,-1 0-1,0 0 1,0-1-1,0 1 1,-1-1-1,1 0 0,-1 1 1,0-1-1,0 0 1,0-1-1,-2 3 1,-5 4-4,-261 256-39,232-219 274,43-46-204,119-4 323,-95-5-330,0-1 0,0-2 1,-1 0-1,0-2 0,16-12-20,3 0-18,59-27-1395,2 5 1,21-3 1412,-120 48-220,102-42-6002</inkml:trace>
  <inkml:trace contextRef="#ctx0" brushRef="#br1" timeOffset="35208.165">21948 2060 26638,'0'0'2310,"0"0"-1601,0 0-354,0 0 39,0 0 33,0 0-40,-1 40-120,-1 134-62,1 64 161,1-87-633,0-150-1,2-7-54,41-144-917,-25 79 1152,3 1 0,3 1 0,3 1 0,3 1 1,10-12 86,-32 65 36,1-1-1,0 1 1,1 1 0,1 0 0,0 0 0,0 1 0,2 1 0,-1 0-1,1 0 1,1 1 0,0 1 0,0 1 0,1 0 0,0 0 0,1 2-1,-1 0 1,1 0 0,8 0-36,128-3 408,-141 8-373,0 1-1,-1 1 0,1-1 1,-1 1-1,1 1 1,-1 0-1,0 1 1,1 0-1,-1 0 1,-1 1-1,9 4-34,-8-2 21,0 0-1,-1 1 1,0-1-1,0 2 1,-1-1-1,0 2 1,0-1 0,-1 1-1,0 0 1,0 0-1,-1 1 1,-1-1-1,1 1 1,-2 1 0,1-1-1,-1 1 1,-1 0-1,0 0 1,-1 0-1,0 0 1,0 4-21,-7 69 97,-1-73-84,0-1-1,-1 1 0,0-1 1,-1-1-1,0 0 0,-1 0 0,0 0 1,0-1-1,-1-1-12,-17 15-38,0-2-1,-1-1 1,-2-2-1,1-1 1,-2-1-1,0-1 1,-1-2-1,-11 3 39,-33-2-571,73-14 456,0 1 0,1 0 0,-1-1 0,1 1-1,-1-1 1,1 0 0,-1 0 0,1 0 0,0 0 0,-1-1 0,1 1 0,0 0 0,0-1 0,0 0 0,0 1 0,0-1 0,0 0 0,0 0 0,1 0 0,-1 0 0,1 0 0,-1-1 0,1 1 0,0 0 0,0-1 0,0 1 0,0-3 115,-15-67-6715</inkml:trace>
  <inkml:trace contextRef="#ctx0" brushRef="#br1" timeOffset="35463.339">22586 1160 26958,'0'0'2008,"0"0"-912,0 346-303,0-172-241,0 5-120,-4 5-48,-13 1-144,-4-6-96,-3-6-80,-5-11-40,4-16-24,8-18-184,17-27-360,0-28-616,8-45-1793</inkml:trace>
  <inkml:trace contextRef="#ctx0" brushRef="#br0" timeOffset="-28716.791">11443 1361 29566,'0'0'696,"0"0"-263,0 0-137,0 0-160,0 0-64,0 0-32,0 0-24,236 0-16,-129-6 0,13-16-32,-8 5-64,-8-5-120,-13 0-240,-21-18-377,-20 7-975,-21-1-11435</inkml:trace>
  <inkml:trace contextRef="#ctx0" brushRef="#br0" timeOffset="-28276.887">12167 600 25213,'0'0'1402,"0"0"-162,-4 49-209,-25 391 562,21-177-1083,0 76-156,-17 943 399,-4-603-675,13-460-141,11-168-30,4-52 88,1 1 1,0-1-1,0 0 1,-1 0-1,1 1 1,0-1-1,-1 0 1,1 1-1,-1-1 1,1 0-1,-1 1 1,1-1-1,-1 0 1,1 1-1,-1-1 1,0 1-1,1-1 1,-1 1-1,0 0 1,0-1 0,1 1-1,-1 0 1,0-1-1,0 1 1,1 0-1,-1 0 1,0-1-1,0 1 1,0 0-1,1 0 1,-1 0-1,0 0 1,0 0-1,0 0 1,1 1-1,-1-1 1,0 0-1,0 0 1,0 1 0,1-1-1,-1 0 1,0 1-1,1-1 1,-1 0-1,0 1 1,1-1-1,-1 1 1,0-1-1,1 1 1,-1 0-1,1-1 1,-1 1-1,1 0 1,-1-1-1,1 1 1,-1 0-1,1-1 1,0 1 0,0 0-1,-1 0 1,1-1-1,0 1 5,-17-73-217,-8-108-631,9 1 0,7-2 0,10-67 848,-1 192-297,0-415-3199,0 265 4402,-4 215-239,-174 483 2738,88-225-3257,76-200-1004,29-92-4049,11-25-4651</inkml:trace>
  <inkml:trace contextRef="#ctx0" brushRef="#br0" timeOffset="-27657.247">12118 2440 2393,'0'0'15159,"0"0"-11098,0 0-2872,0 0-325,0 0-246,37-43 10,120-141-151,-32 53-183,-114 122-210,0-3 47,2 0-1,-1 1 0,1 0 1,1 1-1,0 1 0,0 0 1,1 1-1,0 0 0,0 1 0,1 1 1,0 0-1,0 1 0,0 1 1,0 1-1,8-1-130,-15 15 1450,-8 147 150,-1-119-1565,-2 0 0,-1 0 1,-2 0-1,-2 0 0,-1-1 1,-2 0-1,-1-1 0,-3 0 1,-1-1-1,-1 0 0,-2-2 0,-1 0 1,-2 0-1,-2-2 0,-25 28-35,43-53-5,-1-1-1,0 1 0,0-2 0,-1 1 0,0-1 1,0 0-1,0 0 0,0 0 0,-1-1 1,1-1-1,-1 1 0,0-1 0,-1 0 0,1-1 1,0 0-1,-1-1 0,1 1 0,-4-1 6,10-1-9,1 0-1,-1-1 0,1 1 0,0 0 0,-1-1 1,1 1-1,0-1 0,0 0 0,-1 1 0,1-1 1,0 0-1,0 1 0,0-1 0,0 0 0,0 0 1,0 0-1,0 0 0,0 0 0,0 0 1,0-1-1,1 1 0,-1 0 0,0 0 0,1 0 1,-1-1-1,1 1 0,-1 0 0,1-1 0,0 1 1,0 0-1,-1-1 0,1 1 0,0-1 0,0 1 1,0 0-1,1-1 0,-1 1 0,0-1 10,-2-137-701,2 130 651,-1-5-4,0 0 1,0 0 0,2 0-1,0 0 1,0 0 0,1 0 0,1 0-1,1 1 1,-1-1 0,2 1-1,0 0 1,1 0 0,0 0 0,1 1-1,2-3 54,-7 13 6,0 1 0,1-1 0,-1 0 0,1 1 0,-1 0-1,1-1 1,-1 1 0,1 0 0,0 0 0,0 1 0,-1-1 0,1 0 0,0 1-1,0 0 1,0 0 0,0 0 0,0 0 0,-1 0 0,1 0 0,1 1-6,11-1 104,-10 1-76,-1 0 1,1 0 0,0 1 0,0 0 0,-1-1-1,1 1 1,-1 1 0,0-1 0,1 1 0,-1-1 0,0 1-1,-1 0 1,1 1 0,0-1 0,-1 1 0,0 0-1,0-1 1,0 1 0,2 3-29,15 17 158,25 27 150,-31-34-272,0 0 0,1-2 0,1 1 0,0-2 0,1 0 0,7 3-36,-21-15-29,1 0-1,-1 0 0,1-1 1,0 0-1,0 1 1,0-1-1,0 0 0,0-1 1,0 1-1,0-1 1,0 0-1,0 0 0,0 0 1,0 0-1,0-1 1,0 1-1,0-1 0,0 0 1,0-1-1,-1 1 1,1-1-1,0 1 1,-1-1-1,1 0 0,-1 0 1,0-1-1,1 1 1,-1-1-1,0 1 0,0-1 1,0-2 29,4-1-14,54-55 209,2 3 1,33-21-196,-15 23 216,2 4 0,2 3-1,2 4 1,7 1-216,-81 38-41,50-23-266,1 3-1,1 2 1,2 3-1,61-11 308,-116 31-2464,-10 1-2884</inkml:trace>
  <inkml:trace contextRef="#ctx0" brushRef="#br0" timeOffset="-27236.573">13588 1277 28046,'0'0'967,"0"0"-134,0 61-80,0 205-215,13 68 205,15 112-277,-27-28-405,0-374-153,-2 0 1,-2 0-1,-2 0 0,-1 0 1,-3-1-1,-1 0 0,-6 12 92,16-54-12,0 0 0,0 0 0,-1 0 0,1 0 0,0 1 0,0-1 0,-1 0 0,1 0 0,-1 0 0,1 0 0,-1 0 0,1 0 0,-1 0 0,0 0 0,1 0 0,-1 0 0,0 0 0,0-1 0,0 1 0,0 0-1,1 0 1,-1-1 0,0 1 0,0-1 0,0 1 0,-1 0 0,1-1 0,0 0 0,0 1 0,0-1 0,0 0 0,0 0 0,0 1 0,-1-1 0,1 0 0,0 0 0,0 0 0,0-1 0,0 1 0,-1 0 0,1 0 0,0-1-1,0 1 1,0 0 0,0-1 0,0 1 0,0-1 0,0 1 0,0-1 0,0 0 0,0 1 0,0-1 0,0 0 0,0 0 0,1 0 0,-1 0 0,0 0 0,1 0 0,-1 0 0,0 0 0,1 0 12,-26-60-470,-33-122-1689,-33-180 2159,84 326-35,0 8 429,7 24-19,1 14-129,2 14-63,1 0 0,2 0 0,0 0-1,1-1 1,2 1 0,0-1 0,3 3-183,-1 1 95,163 357-251,-154-333-1691,-12-14-3142</inkml:trace>
  <inkml:trace contextRef="#ctx0" brushRef="#br0" timeOffset="-31830.682">5610 1462 20180,'0'0'2335,"0"0"-781,0 0-171,0 0-273,0 0-203,0 0-39,7-9-139,-6 8-714,-1 1 0,0-1 0,0 0 0,1 0 0,-1 0 0,0 0 0,1 1 0,-1-1 0,1 0 0,-1 0 0,1 1 0,-1-1 0,1 0 0,0 1 0,-1-1 0,1 1 0,0-1 0,-1 1 0,1-1 0,0 1 0,0-1 0,0 1 0,-1 0 0,1-1 0,0 1 0,0 0 0,0 0 0,0-1 0,0 1 0,-1 0 0,1 0 0,0 0-1,0 0 1,0 0 0,0 0 0,0 1 0,0-1 0,-1 0 0,1 0 0,0 1 0,0-1 0,0 0 0,0 1 0,0 0-15,5 65 513,-18 343 725,-41 275-696,48-628-1533,5-234-2346,0 63-2484</inkml:trace>
  <inkml:trace contextRef="#ctx0" brushRef="#br0" timeOffset="-31406.616">6136 740 27694,'0'0'1027,"0"0"-343,0 0-125,0 0-145,43 4-65,138 16-88,-86 7-105,-52-9-99,-18-8-21,0 1 1,-1 1-1,0 1 1,-1 1-1,-1 1 1,10 9-37,-24-14 18,0 0 0,-1 1 0,0-1 0,-1 2 0,0-1-1,-1 1 1,0-1 0,-1 1 0,0 1 0,-1-1 0,0 0 0,-1 1 0,0 0 0,-1-1 0,-1 1 0,0 0 0,0 0-1,-3 11-17,3-22 3,0 106 311,-5 0-1,-7 25-313,-62 419 395,47-337-395,-8-2 0,-52 166 0,49-284 0,37-93-10,-1-1-1,1 1 1,-1-1-1,1 0 1,-1 1 0,1-1-1,-1 0 1,0 0 0,0 0-1,0 0 1,0 0-1,0-1 1,0 1 0,0-1-1,0 1 1,0-1 0,0 0-1,0 1 1,0-1-1,0 0 1,0 0 0,0-1-1,0 1 1,0 0 0,0-1-1,0 1 1,0-1-1,0 0 1,0 1 0,0-1-1,0 0 1,0-1 10,-3-3-71,0-1-1,0 0 1,1-1-1,0 1 1,0-1 0,0 0-1,1 0 1,0 0-1,0-1 1,1 1 0,0-1-1,0 1 1,1-1-1,0 0 1,0-5 71,-36-302-2678,24 149-443</inkml:trace>
  <inkml:trace contextRef="#ctx0" brushRef="#br0" timeOffset="-30781.862">6194 1093 18340,'0'0'7331,"0"0"-5091,0 0-1458,0 0-210,0 0-59,0 0-13,-12 55-118,-38 180-150,-3-14-59,7-31-137,47-189-37,-1 0-1,0 0 0,1-1 0,0 1 1,-1 0-1,1-1 0,-1 1 0,1 0 1,0-1-1,-1 1 0,1-1 1,0 1-1,0-1 0,0 1 0,-1-1 1,1 0-1,0 0 0,0 1 0,0-1 1,0 0-1,-1 0 0,1 0 0,0 0 1,0 0-1,0 0 0,0 0 1,0 0-1,0 0 0,0 0 0,-1 0 1,1 0-1,0-1 0,0 1 0,1-1 2,3 1-3,104 0 39,-102 19-15,-15 108 8,-38-11-27,33-82-6,3-12-6,1 1 0,1 0 0,1 0 1,1 0-1,1 1 0,1 0 1,-1 20 9,5-13 0,9 68 0,-8-91-31,0 1 0,0-1 0,-1 0 0,0 1 0,-1-1 0,0 1 0,0-1 0,-1 0 0,0 1 0,0-1 0,-1 0 0,0 0 0,0-1 0,-1 1 0,0-1 0,0 1 0,-1-1 0,0 0 0,0-1 0,0 1 0,-3 0 31,-1 6-24,-68 84-66,54-71 97,1 1 0,2 1-1,0 1 1,2 0 0,-2 7-7,16-24 36,0 0 1,1 0 0,0 0-1,1 0 1,1 0-1,0 1 1,0-1 0,1 1-1,1 0-36,-1-2 47,0-9-35,0 0-1,0 0 1,1 0 0,-1 0 0,1 0 0,-1 0-1,1 0 1,0 0 0,0-1 0,0 1-1,0 0 1,0 0 0,0 0 0,0-1-1,0 1 1,1-1 0,-1 1 0,1-1 0,-1 0-1,1 1 1,-1-1 0,1 0 0,0 0-1,0 0 1,0 0 0,-1 0 0,1 0-1,0-1 1,0 1 0,0-1 0,2 1-12,68 5 356,-63-6-318,9 0 11,1 0 0,0-1 0,0-1 0,-1 0 0,1-2 0,13-4-49,7-10-52,0-1 0,-2-3-1,0-1 1,-2-1-1,0-2 1,17-18 52,38-31-1154,-20 7-1829</inkml:trace>
  <inkml:trace contextRef="#ctx0" brushRef="#br0" timeOffset="-29617.179">7370 2278 17660,'0'0'2784,"0"0"-1639,0 0-177,0 0-280,0 0-112,0 0 200,129-263-520,-92 196-240,13 0-8,8-6-8,21-10-280,-13 10-464,-12 17-2441</inkml:trace>
  <inkml:trace contextRef="#ctx0" brushRef="#br0" timeOffset="-29356.599">7950 1518 26582,'0'0'1192,"0"0"-532,0 0-327,0 0 37,0 0 263,0 0-201,34 2-129,243 12 140,-136-20-146,106-19-297,-35 1 38,166 6-347,42 18 309,-202 1-1686,-189-1-436</inkml:trace>
  <inkml:trace contextRef="#ctx0" brushRef="#br0" timeOffset="-29037.118">9670 807 27134,'0'0'1143,"0"0"-187,0 0-277,35 27-189,121 86-103,-56-63-136,247 34 2,-345-84-253,0 0 0,0 1 0,0-1 0,-1 0 1,1 0-1,0 1 0,0-1 0,0 1 0,-1 0 0,1-1 0,0 1 0,-1 0 0,1 0 0,-1 0 0,1 0 0,-1 0 0,1 0 0,-1 1 0,0-1 0,1 0 0,-1 1 0,0-1 0,0 1 0,0-1 0,0 1 0,0 0 0,-1-1 0,1 1 0,0 0 0,-1 0 0,1-1 0,-1 1 0,0 0 0,1 0 0,-1 0 0,0 0 1,0 0-1,0-1 0,-1 1 0,1 0 0,0 0 0,-1 0 0,1 0 0,-1-1 0,-1 5 0,-1-1 0,0 0-1,0 0 1,0-1 0,-1 1 0,1-1 0,-1 1 0,0-1 0,-1 0 0,1-1 0,-1 1 0,-2 1 0,-12 10-17,-22 24-294,1 2-1,2 2 1,-11 18 311,26-32-470,-25 30-1549</inkml:trace>
  <inkml:trace contextRef="#ctx0" brushRef="#br0" timeOffset="-26351.699">7561 3933 27238,'0'0'1416,"0"0"-624,0 0-240,0 0-216,0 0-135,0 0-33,0 0 104,145 0-128,-70 0-64,-1 0-16,5 0-40,-9-11-8,-3 0-16,-9 11-48,-13 0-240,-37 0-385,-8 34-1127,0 10-4113</inkml:trace>
  <inkml:trace contextRef="#ctx0" brushRef="#br0" timeOffset="-25936.852">7482 4990 27758,'0'0'767,"0"0"-437,0 0-17,0 0 125,0 0 38,44-14-107,146-53-187,-175 61-174,-1-1 0,0-1 0,0 0-1,-1-1 1,0-1 0,0 0 0,1-3-8,14-10-179,0-2 1,-2-1 0,-1-1-1,-1-1 1,-2-1-1,0-1 1,-2-1 0,-2 0-1,-1-2 1,-1 0-1,-2-1 1,-1-1-1,-2 0 1,2-12 178,-3-154-2080,-10 193 2097,0 1 1,0-1 0,-1 0 0,0 0 0,0 0 0,-1 1 0,0-1 0,0 0-1,-1 1 1,-2-4-18,5 9 34,-1 1-1,0-1 0,1 1 0,-1 0 1,0-1-1,1 1 0,-1 0 1,0 0-1,0-1 0,0 1 0,0 0 1,-1 0-1,1 0 0,0 0 1,0 0-1,-1 1 0,1-1 1,0 0-1,-1 0 0,1 1 0,0-1 1,-1 1-1,1-1 0,-1 1 1,1 0-1,-1 0 0,0 0-33,-12 6 486,10 2-402,0 0 0,0 0 0,1 0 1,1 1-1,-1-1 0,1 1 0,1-1 1,0 1-1,0 0 0,0 5-84,-2 17 184,-32 295 2238,8 322-2422,27-319 430,0-314-411,9 48 62,-8-62-81,0-1 1,0 1 0,0-1 0,-1 1-1,1-1 1,0 1 0,0-1 0,0 0-1,0 0 1,0 1 0,0-1-1,0 0 1,0 0 0,0 0 0,0 0-1,0 0 1,0 0 0,0 0-1,-1 0 1,1 0 0,0 0 0,0-1-1,0 1 1,0 0 0,0-1-1,0 1 1,0-1 0,0 1 0,-1-1-1,1 1 1,0-1 0,0 1 0,-1-1-1,1 0 1,0 1 0,-1-1-1,1-1 0,26-50-26,65-201-780,-39 100-694,-10 11-1159</inkml:trace>
  <inkml:trace contextRef="#ctx0" brushRef="#br0" timeOffset="-25326.939">8580 3883 25333,'0'0'2009,"0"0"-924,0 0-367,0 0-209,0 0-177,0 0-73,12-5-11,96-33-41,56 36-131,-158 23-15,-7-10-36,0 0 0,0-1-1,-1 1 1,-1 0 0,1-1 0,-2 1-1,0-1 1,0 0 0,-1 0-1,0-1 1,0 1 0,-1-1 0,-6 7-25,-303 416-347,276-372-1758,34-56-540</inkml:trace>
  <inkml:trace contextRef="#ctx0" brushRef="#br0" timeOffset="-24998.598">8650 4431 23861,'0'0'2070,"0"0"-360,6 51-500,16 168-367,-16 25 186,-18 94-509,7-252-1111,7-194-1645,4 0 0,7-9 2236,21-97 742,-34 212-680,0-1 1,0 1 0,1 0-1,0 0 1,-1 0 0,1 0-1,0 0 1,0 0 0,0 1-1,0-1 1,0 0-1,0 0 1,1 1 0,-1-1-1,0 0 1,1 1 0,-1-1-1,1 1 1,0 0 0,0 0-1,-1-1 1,1 1 0,0 0-1,0 1 1,0-1 0,0 0-1,0 0 1,0 1-1,0 0 1,0-1 0,0 1-1,1 0 1,-1 0 0,0 0-1,0 0 1,0 0 0,0 0-1,1 1-62,448-1 191,-431-2-2710,-17-7-4483</inkml:trace>
  <inkml:trace contextRef="#ctx0" brushRef="#br0" timeOffset="-24257.133">7752 2440 8002,'0'0'11838,"0"0"-8565,0 0-2245,0 0 508,0 0-10,0 0-223,4-8-279,12-26-229,-12 26-199,-4 8-172,0 0-126,0 0-80,0 10 43,3 75 29,4 0 1,8 30-291,18 131-105,-28-225-162,-5-20 239,0-1-1,0 0 1,0 1 0,0-1-1,0 1 1,1-1 0,-1 1 0,0-1-1,0 0 1,1 1 0,-1-1-1,0 1 1,0-1 0,1 0 0,-1 1-1,1-1 1,-1 0 0,0 0-1,1 1 1,-1-1 0,1 0 0,-1 0-1,0 1 1,1-1 0,-1 0-1,1 0 1,-1 0 0,1 0 0,-1 0-1,1 0 1,-1 0 0,1 0-1,-1 0 1,1 0 0,-1 0 0,0 0-1,1 0 1,-1 0 0,1 0-1,-1 0 1,1-1 0,-1 1 0,1 0-1,-1 0 1,0-1 0,1 1-1,-1 0 1,1 0 0,-1-1 0,0 1-1,1 0 1,-1-1 0,0 1-1,0-1 1,1 1 0,-1 0 0,0-1 28,22-98-2854,-6-1 962,2-55-5044,-1 5 1182,-1 53 5494,-13 75 1563,2 0-1,1 0 1,1 1 0,0 0 0,2 0 0,7-12-1303,-13 26 298,1 1 1,0-1 0,1 1 0,0 0 0,0 0-1,0 0 1,0 1 0,1 0 0,0 0-1,0 0 1,0 0 0,1 1 0,0 1-1,0-1 1,0 1 0,0 0 0,0 0 0,0 1-1,1 0 1,4-1-299,120 2 1763,-114 3-1639,0 1-1,0 1 1,0 1 0,0 1 0,-1 0-1,0 1 1,0 1 0,-1 1-1,0 0 1,0 1 0,-1 1-1,11 9-123,30 23 389,-1 2-1,-3 2 1,24 29-389,-69-70 15,-1 0 0,0 0 0,-1 1 1,1 0-1,-1 0 0,-1 0 0,1 0 0,-1 1 0,0 0 0,-1 0 1,0 0-1,0 0 0,-1 1 0,0-1 0,0 1 0,-1-1 0,0 1-15,-2-5 0,-1-1 0,1 1 0,-1 0 0,1-1 0,-1 0 0,0 1 0,0-1 0,-1 0 0,1 0-1,0 0 1,-1 0 0,0 0 0,0-1 0,0 1 0,0-1 0,0 0 0,0 0 0,-1 0 0,1 0 0,-1-1 0,1 1-1,-4 0 1,-11 8-16,-4 3-186,-1 0 1,-1-1 0,0-1-1,0-1 1,-1-2-1,-23 6 202,-108-1-3223,93-13-519</inkml:trace>
  <inkml:trace contextRef="#ctx0" brushRef="#br0" timeOffset="-23898.389">8174 2513 21413,'0'0'3107,"0"0"-965,0 0-853,0 0-458,0 0-232,0 0-192,0 37-154,0 112-80,0-111-7,0-38 15,0-8-29,4-15-161,0 0 0,1 1 0,2-1-1,0 1 1,1 1 0,2-1 0,0 1 0,1 1-1,1 0 1,13-16 9,-24 33-9,1 0-1,0 0 1,0 0-1,-1 0 1,2 0-1,-1 1 1,0-1-1,0 1 1,1-1-1,0 1 1,-1 0-1,1 0 1,0 0-1,0 1 1,0-1-1,0 1 1,0-1-1,0 1 1,1 0-1,-1 0 1,0 0-1,1 1 0,2-1 10,-5 1 0,0 0-1,1-1 0,-1 1-1,0 0 1,0 0 0,1 0 0,-1 0 0,0 0 0,1 0 0,-1 0 0,0 0 0,1 0 0,-1 1 0,0-1 0,1 0 0,-1 1-1,0-1 1,0 1 0,0-1 0,1 1 0,-1 0 0,0 0 0,0-1 0,0 1 0,0 0 0,0 0 0,0 0 0,-1 0-1,1 0 1,0 0 0,0 0 0,-1 1 0,1-1 0,0 0 0,-1 0 0,1 0 0,-1 1 0,0-1 0,1 0 0,-1 1 0,0-1 0,5 154 15,-4-141-14,-2-1 0,0 1 1,-1 0-1,0-1 0,-1 1 1,0-1-1,-1 0 0,-3 5 0,-90 183 8,76-140-12,21-59-14,4-2 0,1-1 16,0 0 0,-1 1 0,0-2 0,1 1-1,-1 0 1,0-1 0,1 0 0,-1 0-1,0 0 1,0 0 0,0-1 0,-1 1 0,1-1-1,-1 0 1,3-3 2,132-138-597,-60 63-537,-10 3-1310</inkml:trace>
  <inkml:trace contextRef="#ctx0" brushRef="#br0" timeOffset="-22167.007">9119 2082 19852,'0'0'6751,"0"0"-4736,0 0-1184,0 0-210,0 0-242,-5-4-220,-10-15-155,19 18-12,2 9-13,0 1 0,-1-1-1,0 1 1,0 0 0,-1 0 0,0 1 0,-1-1 0,0 1-1,-1 0 1,0 0 0,0 0 0,-1 0 0,0 0 0,-1 0-1,0 8 22,0 2 4,1-13-2,-1-1 1,1 1-1,-2 0 1,1 0-1,-1 0 1,0 0-1,0-1 1,0 1-1,-1 0 1,-1-1 0,1 1-1,-1-1 1,0 0-1,-2 4-2,1-3 30,4-8 443,0-11-412,1-7-138,2 1 1,0-1-1,1 0 0,1 1 0,0 0 0,2-1 77,7-26-87,24-93 32,-5-1 1,-6-10 54,-27 149 4,0 0 1,0 0-1,0 0 0,1 0 1,-1 0-1,0 0 1,0 0-1,0 0 1,0 0-1,0 0 0,1 0 1,-1 0-1,0 0 1,0 0-1,0 0 1,0 0-1,0 0 0,0 0 1,1 0-1,-1 0 1,0 0-1,0 0 0,0 0 1,0 0-1,0 0 1,0-1-1,0 1 1,0 0-1,1 0 0,-1 0 1,0 0-1,0 0 1,0 0-1,0 0 1,0 0-1,0-1 0,0 1 1,0 0-5,6 269 571,-7-165-441,-2 56 14,2-130-117,1-29-27,25-2-31,0-4-74,-25 9 97,-4 88 8,-34 3 7,7-22 2,4 1 0,2 1 1,4 1-1,3 1 0,4 1 1,2 9-10,11-25 18,12-61 20,-9-1-37,1 0 0,-1-1 1,0 0-1,0 0 0,0 0 1,0 1-1,0-2 0,0 1 1,0 0-1,0 0 0,0-1 1,-1 1-1,1-1 0,0 1 1,-1-1-1,1 0 0,-1 0 1,0 0-1,1 0 0,-1 1 1,0-2-1,0 1 0,-1 0 1,1 0-1,0 0 0,0-1-1,4-9 3,130-278-1069,-13-6 0,-13-5 0,65-296 1066,-132 425 352,-47 233 1560,-46 188-1183,51-82-604,3-156-122,0-1-1,1 1 1,0-1-1,0 0 1,1 0 0,0-1-1,1 1 1,0-1-1,1-1 1,0 1 0,0-1-1,1 0 1,-1 0 0,2-1-1,-1 0 1,3 1-3,24 24 10,-29-27-9,0 0 0,0 1-1,-1-1 1,0 1 0,0 1 0,-1-1 0,0 1-1,0-1 1,0 1 0,-1 0 0,0 1-1,0-1 1,-1 0 0,0 1 0,0-1 0,-1 1-1,1 5 0,-2-4 1,1 3 0,0 0 1,0 0 0,-2 1 0,1-1-1,-2 0 1,1 1 0,-2-1 0,0 0-1,-3 8-1,-9 6-12,-2-1 0,0-1-1,-2-1 1,0 0 0,-1-1 0,-2-2-1,0 0 1,-1-1 0,-6 2 12,-8 11-256,-2-1 0,-1-2 0,-1-2 1,-1-2-1,-30 12 256,-9-22-1159,80-15 1130,1 0 1,-1 0-1,0 0 0,1 0 1,-1 0-1,0 0 1,1 0-1,-1 0 0,0-1 1,1 1-1,-1 0 1,0 0-1,1-1 0,-1 1 1,0 0-1,1-1 1,-1 1-1,1-1 0,-1 1 1,1 0-1,-1-1 1,1 1-1,-1-1 0,1 0 1,0 1-1,-1-1 1,1 1-1,0-1 0,-1 0 1,1 1-1,0-1 1,0 1-1,-1-1 0,1 0 1,0 0-1,0 1 1,0-1-1,0 0 0,0 1 1,0-1-1,0 0 1,0 1-1,0-1 0,1 0 1,-1 1-1,0-1 1,0 0-1,1 0 29,-1-8-165,0-1 164,1 0 0,1 1 0,-1-1 0,1 0 0,1 1 0,0-1 0,0 1-1,1-1 1,0 1 0,0 1 0,1-1 0,1 1 0,-1-1 0,1 1 0,1 1 0,5-6 1,-1-1 163,1 1 0,1 0 1,0 1-1,0 1 0,1 0 1,1 1-1,0 0 0,0 1 0,1 1 1,0 0-1,1 1 0,-1 1 1,1 1-1,0 0 0,1 1 0,6 0-163,143 3 1175,-160 0-1170,-1 1 0,0 1-1,1-1 1,-1 1-1,0 0 1,1 0 0,-1 1-1,0 0 1,0 0 0,0 0-1,0 1 1,-1 0-1,1 0 1,-1 0 0,1 1-1,-1 0 1,4 3-5,-8-5-58,0 0 1,1 0-1,-1 0 0,0 0 1,0 0-1,0 1 0,-1-1 1,1 0-1,0 0 0,-1 1 1,1-1-1,-1 1 0,0-1 1,0 0-1,0 1 0,0-1 1,0 0-1,-1 2 58,0 9-432,0-9 190,0 1 0,0 0 0,-1-1 0,0 0 0,0 1 0,0-1 0,0 0 0,-1 0 0,0 0 0,0-1 0,0 1-1,0-1 1,0 1 0,-1-1 0,1 0 0,-1 0 0,0-1 0,-4 3 242,-4 5-913,-76 75-2549,79-74 4027,0 0 0,1 1 0,0 0-1,1 0 1,0 1 0,1-1 0,1 2 0,0-1-1,1 0 1,0 1 0,-1 11-565,0 159 2857,9-187-2505,2-4-304,3-6-37,1 1 1,0 0 0,0 1 0,2 0 0,-1 1-1,1 0 1,1 1 0,0 0 0,0 1 0,0 0-1,1 1 1,0 1 0,1 0 0,0 1-1,-1 0 1,2 2 0,-1-1 0,6 1-12,-9 3-4,-11-1 4,0 1 0,1-1 0,-1 1 0,0 0-1,1 0 1,-1-1 0,0 1 0,1 0 0,-1 0 0,0 0-1,1 1 1,-1-1 0,0 0 0,1 0 0,-1 1 0,0-1 0,1 1-1,-1-1 1,0 1 0,0-1 0,0 1 0,1 0 0,-1 0 0,0-1-1,0 1 1,0 0 0,0 0 0,0 0 0,-1 0 0,1 0-1,0 1 1,0-1 0,-1 0 0,1 0 0,-1 0 0,1 1 0,0 0 0,-1 5 9,0 0 0,0 1 1,0-1-1,-1 0 0,0 0 1,-1 0-1,1 0 0,-1 0 1,-1 0-1,1 0 0,-1 0 1,0-1-1,-1 1 0,0-1 1,0 0-1,0 0 0,0 0 1,-1-1-1,0 0 0,0 0 1,-1 0-1,0 0 0,1-1 1,-1 0-1,-1 0-9,-28 22-70,-1-3 0,0 0-1,-2-3 1,0-1 0,-12 3 70,-46 17-924,8-10-1291</inkml:trace>
  <inkml:trace contextRef="#ctx0" brushRef="#br0" timeOffset="-21791.405">7192 2384 26462,'0'0'1336,"0"0"-440,0 0-256,0 0-216,0 0-128,0 0-40,0 0-47,120-39-33,-66 39-72,0 0-40,-4 0-40,-9 0-24,-3 0 0,-14 0-288,-24 23-313,0 10-959,0-5-2161</inkml:trace>
  <inkml:trace contextRef="#ctx0" brushRef="#br0" timeOffset="-21517.091">6890 3033 26926,'0'0'1312,"0"0"-384,0 0-392,0 0-192,0 0-24,0 0-39,0 0-49,74 95-40,-11-117-48,7-23-80,0-16-40,1-7-24,-9 1-184,-8 0-352,0-17-449,-17 23-1495,-12 5-19189</inkml:trace>
  <inkml:trace contextRef="#ctx0" brushRef="#br0" timeOffset="-21216.812">7362 2804 23373,'0'0'2539,"0"0"-941,-24 59-507,-80 199-343,42-107-252,-74 178 1,131-317-606,5-10-159,0-3-153,121-183-1453,-99 152 1705,-12 15 128,2 0 0,0 2 0,0-1 0,2 1 0,0 1 0,0 0 0,3 0 41,-13 12 61,0-1 1,1 1-1,-1-1 1,1 1-1,-1 1 0,1-1 1,0 1-1,0 0 1,0 0-1,0 0 1,0 0-1,0 1 0,0 0 1,0 0-1,3 1-61,-5 0 61,0 0-1,0 0 1,-1 0-1,1 1 1,0-1 0,-1 1-1,1-1 1,-1 1-1,1 0 1,-1 0-1,0 0 1,0 1-1,0-1 1,0 0-1,0 1 1,-1-1-1,1 1 1,-1 0-1,1-1 1,-1 1 0,0 0-1,0 0 1,-1 0-1,1 1-60,8 15 241,-2-5-84,-4-7-104,0 0 0,0 0 0,1 0 0,-1 0 1,2-1-1,-1 0 0,1 0 0,0 0 0,0 0 0,0 0 0,1-1 0,0 0 0,0 0 0,0-1 0,1 0 0,-1 0 0,1 0 0,2 0-53,86-5 134,-84-3-134,0 0 1,0 0 0,-1-1 0,1-1 0,-1 0-1,0 0 1,0-1 0,-1 0 0,0-1-1,0 0 1,-1 0 0,0-1-1,46-46-476,-3-3 0,26-38 476,-34 40-835,14-18-1592</inkml:trace>
  <inkml:trace contextRef="#ctx0" brushRef="#br0" timeOffset="-20864.758">6372 4375 22509,'0'0'2296,"0"0"-319,215-84-665,-82 45-400,49 0-128,67-6-39,57-5-177,30 5-152,4-5-112,-17 11-144,-29 5-112,-4 12-48,-25 16-168,-33 6-288,-70 0-1009,-51 0-9329</inkml:trace>
  <inkml:trace contextRef="#ctx0" brushRef="#br0" timeOffset="-20247.171">7433 6478 29230,'0'0'912,"0"0"-664,0 0-175,0 0-33,0 0 32,352-168 32,-133 68-72,55-12-32,-18 11-16,-44 23-120,-1 16-329,-83 29-599,-12-6-4057</inkml:trace>
  <inkml:trace contextRef="#ctx0" brushRef="#br0" timeOffset="-4939.289">8646 9789 21797,'0'0'3258,"0"0"-2006,0 0-599,0 0-47,0 0-165,7 0 2701,74 40-2579,-31-15-508,-1 3 0,-1 2 0,10 10-55,-54-36-67,1 0 0,-1 0 0,-1 0 0,1 1 0,-1 0 0,1 0 0,-1 0 0,-1 0 0,1 0 0,-1 1 0,0-1 0,0 1 0,0-1 0,-1 1 0,0 0 0,0 0 0,-1 0 0,1-1 0,-1 1 0,-1 2 67,2 31-1651</inkml:trace>
  <inkml:trace contextRef="#ctx0" brushRef="#br0" timeOffset="-4661.506">7930 11321 29270,'0'0'795,"0"0"-401,0 0-81,0 0 16,53 0-45,182-7-78,-201 4-182,-1-2 1,1-2-1,-1 0 1,-1-3 0,0 0-1,22-12-24,7-1 18,522-190 102,-507 174-447,-74 38 215,-1-1 0,1 0-1,-1 1 1,0-1-1,1 0 1,-1 0-1,0 1 1,0-1-1,0 0 1,-1 0 0,1 0-1,0 0 1,-1 0-1,1-1 1,-1 1-1,0 0 1,0 0-1,0 0 1,0 0-1,0 0 1,0 0 0,0-1-1,-1 1 1,1 0-1,-1 0 1,0 0-1,1 0 1,-1 0-1,0 0 1,0 0 0,0 1-1,-1-1 1,1 0-1,0 0 1,-1 1-1,1-1 1,-1 1-1,0-2 113,-22-24-4887</inkml:trace>
  <inkml:trace contextRef="#ctx0" brushRef="#br0" timeOffset="-4400.7">8882 10633 27382,'0'0'1265,"0"0"-232,0 0-180,0 0-305,-32 63-200,-103 208-109,79-124-62,-19 97 198,-56 112-375,110-294-405,31-67-399,118-153-898,-45 47-359,-7 8-1558</inkml:trace>
  <inkml:trace contextRef="#ctx0" brushRef="#br0" timeOffset="-4086.729">8965 11231 21253,'0'0'3682,"0"0"-1248,0 0-1014,9 48-540,30 156-307,-32-166-467,31 106 465,-36-138-556,0 0 0,1 1 0,0-1 0,0 0 0,1-1 0,-1 1 0,1-1 0,1 1 0,-1-1 0,1 0 0,-1-1 0,1 1 1,1-1-1,-1 0 0,1 0 0,-1-1 0,1 0 0,0 1 0,0-2 0,6 2-15,-7-2 2,0-1 0,0 0-1,1-1 1,-1 1 0,0-1 0,1 0-1,-1 0 1,0-1 0,1 1 0,-1-1 0,0-1-1,0 1 1,0-1 0,0 1 0,4-3-2,3-8-37,0 0-1,-1-1 1,0 0 0,0-1 0,-2 0 0,0-1-1,0 0 1,3-12 37,-10 24-18,34-69-842,-4-2 0,-3-1 1,-3-2-1,-4 0 0,7-48 860,14-124-11467,-9-30 11467,-6 56-5466,-13 110 7113,-6 61 2395,1 1 1,3 0-1,18-45-4042,-29 87 220,1 0 0,1 1-1,0 0 1,0 0 0,0 0-1,1 0 1,0 0 0,1 1 0,0 0-1,0 0 1,0 1 0,1 0 0,0 0-1,0 0 1,1 1 0,-1 0 0,1 0-1,0 1 1,1 0 0,-1 1 0,1 0-1,1-1-219,77-2 1117,-84 7-1105,0 0 0,0 0 1,0 0-1,0 1 1,-1-1-1,1 1 1,-1 0-1,1 0 0,-1 0 1,0 0-1,1 0 1,-1 1-1,0-1 0,0 1 1,-1-1-1,1 1 1,0 0-1,-1 0 1,0-1-1,0 1 0,0 0 1,0 0-1,0 0 1,0 0-1,-1 1 1,1-1-1,-1 0 0,0 0 1,0 0-1,0 0 1,-1 0-1,1 1-12,-4 147-637,-22-58-810,-13 1-1765</inkml:trace>
  <inkml:trace contextRef="#ctx0" brushRef="#br0" timeOffset="-3726.777">9491 11103 24669,'0'0'2094,"0"0"-728,0 0-527,0 0-349,0 0-278,0 0-121,21 29-39,-10-13-46,0-1 0,1 0-1,1 0 1,1-1 0,0-1 0,5 4-6,-17-16 0,1 0 0,-1 0 0,1-1 1,-1 1-1,1 0 0,-1-1 0,1 0 1,-1 0-1,1 1 0,-1-2 0,1 1 1,0 0-1,-1 0 0,1-1 0,-1 1 1,1-1-1,-1 0 0,0 0 0,1 0 1,-1 0-1,0 0 0,0-1 0,1 1 1,-1-1-1,0 1 0,0-1 0,-1 0 0,1 1 1,0-1-1,0 0 0,-1 0 0,0-1 1,2 0-1,56-69-90,-3-3 1,-3-2 0,-3-2-1,-4-2 1,-4-2 0,7-27 89,-46 104-28,92-221-2294,-93 232 2268,-19 241 2052,-13 28-750,12 0-1,12 24-1247,6-297 38,2-7-5,30-94-108,42-165-1038,-31 105-569,-7 3-1419</inkml:trace>
  <inkml:trace contextRef="#ctx0" brushRef="#br0" timeOffset="-3470.721">10689 9470 26718,'0'0'1103,"0"0"26,0 0-291,0 0-320,0 0-163,0 0-140,30 40-106,92 130-38,-118-164-66,0 0 0,0 0 0,-1 0 0,0 0 1,0 1-1,0-1 0,-1 1 0,0 0 0,0 0 0,-1-1 0,0 1 1,0 0-1,-1 4-5,1-3 6,0 17 17,-1 0 0,-1 1-1,-1-1 1,-1 0 0,-3 9-23,-8 7 32,-1 0 1,-2-1 0,-2-1 0,-12 16-33,25-43 3,-270 470-133,267-470-1679,9-22-255</inkml:trace>
  <inkml:trace contextRef="#ctx0" brushRef="#br0" timeOffset="-3136.814">10680 10191 25742,'0'0'1677,"0"0"-338,3 55-389,11 355 189,-14 0-665,-1-336-545,-3-1-1,-4 0 1,-12 53 71,4-89-536,11-41 205,-3-95-1016,8-102-148,2 131-324,3 0-1,10-47 1820,41-132-8344,-32 173 8123,6 13 5083,-28 61-4633,-1 0 0,1 0-1,0 0 1,-1 0-1,1 1 1,0-1 0,0 1-1,0-1 1,0 1-1,0 0 1,1-1 0,-1 1-1,0 0 1,0 1 0,1-1-1,-1 0 1,1 1-1,-1-1 1,0 1 0,1 0-1,-1 0 1,1 0 0,-1 0-1,1 0 1,-1 0-1,1 1 1,-1-1 0,1 1-1,-1 0 1,0 0 0,1 0-1,-1 0 1,0 0-1,0 0 1,1 1-229,71 91 1811,-50-64-1652,1-1-1,1-2 1,1 0 0,2-2 0,0-1-1,9 4-158,-28-20-64,0 0-1,1-1 0,0 1 1,0-2-1,0 0 0,1 0 0,0-1 1,0-1-1,0 0 0,6 1 65,17-3-1765,-5-1-2447</inkml:trace>
  <inkml:trace contextRef="#ctx0" brushRef="#br0" timeOffset="-2877.219">11554 9766 28702,'0'0'968,"0"0"-400,0 0 89,0 0-337,303 17-112,-204-17-72,9 0-80,-9-28-56,-12 0 0,-16 0-184,-17-5-400,-17 5-1185,-21 5-2592</inkml:trace>
  <inkml:trace contextRef="#ctx0" brushRef="#br0" timeOffset="-2657.189">12259 9341 18620,'0'0'9962,"0"0"-9082,0 0 24,0 0-279,-162 352-265,112-240-96,-4 6-48,-4 5-88,0 0-72,0 0-56,1-11 0,11-12-80,9-27-128,20-23-136,17-50-504,4 0-1201,25-28-3040</inkml:trace>
  <inkml:trace contextRef="#ctx0" brushRef="#br0" timeOffset="-1967.282">12018 10499 28254,'0'0'1227,"-7"53"-335,-56 351 51,-40 203-539,98-574-459,-1-26-42,4-30-46,7-151-751,10 89-157,5 1 0,3 0 0,29-67 1051,-35 101-850,-5 17 1084,12-36-2677,46-124-12712,-36 111 11534,-2 12 5252,2 1 6709,-29 60-7093,-1 0-151,1 0-1,0 1 1,0-1-1,1 1 1,-1 1-1,2-1 1,-1 1-1,6-4-1095,-10 9 105,0 0 0,1 1-1,-1-1 1,1 1 0,-1-1 0,1 1-1,0 0 1,-1 0 0,1 1-1,0-1 1,0 0 0,0 1-1,0 0 1,-1-1 0,1 1-1,0 0 1,0 1 0,0-1-1,0 0 1,0 1 0,-1 0-1,1 0 1,0 0 0,0 0-1,-1 0 1,1 0 0,-1 0-1,1 1 1,-1 0 0,1-1-1,-1 1 1,0 0 0,0 0-1,0 0 1,0 0 0,0 1-1,-1-1 1,1 0 0,0 1-1,-1-1 1,0 2-105,13 26 167,-1 1-1,-2 0 1,-1 1 0,-1 0 0,-2 0-1,0 12-166,10 89 225,-6 0 0,-6 1 0,-9 88-225,4-206 2,0 0 1,-1 0-1,-1 0 0,0 0 0,-1 0 1,-1-1-1,0 1 0,-1-1 0,-1 0 1,-4 7-3,9-19-11,0-1 1,-1 0-1,1 0 1,0 0-1,-1 0 1,1 0-1,-1 0 1,0 0-1,1 0 0,-1-1 1,0 1-1,0-1 1,0 1-1,0-1 1,0 0-1,-1 1 1,1-1-1,0-1 1,-1 1-1,1 0 1,0 0-1,-1-1 1,1 1-1,-1-1 1,1 0-1,-1 0 1,1 0-1,-1 0 11,1 0-27,0 0 0,0 0 1,1-1-1,-1 1 0,0 0 0,0-1 0,1 1 1,-1-1-1,1 0 0,-1 1 0,0-1 1,1 0-1,-1 0 0,1 0 0,0 0 0,-1 0 1,1-1-1,0 1 0,0 0 0,-1-1 0,1 1 1,0 0-1,1-1 0,-1 1 0,0-1 0,0 0 1,0 1-1,1-1 0,-1 0 0,1 1 1,0-1-1,-1 0 0,1 1 0,0-2 27,-15-63-475,2 0-1,4-1 0,2 0 1,3-1-1,3 1 0,4-9 476,-3 13 80,0 56-66,12-111 231,-11 115-219,0-1 0,0 1 0,1-1-1,-1 1 1,1 0 0,0 0 0,0 0 0,0 0 0,0 0 0,0 0 0,1 1-1,-1-1 1,1 1 0,-1 0 0,1-1 0,0 1 0,0 0 0,0 1 0,1-1-1,-1 1 1,0-1 0,0 1 0,1 0 0,-1 0 0,1 0 0,-1 1 0,1-1-1,-1 1 1,1 0 0,2 0-26,7-1 115,39 8 274,-47 0-370,0 0-1,-1 0 1,0 0-1,0 1 1,0 0-1,-1-1 1,-1 1-1,1 0 0,-1 1 1,0-1-1,-1 0 1,0 0-1,-1 1 1,1-1-1,-1 1 1,-1-1-1,-1 7-18,2-12 5,0 10 11,-12 111 80,4-104-68,-1-1-1,-1 0 1,0-1-1,-2 0 1,0-1-1,-1 0 1,0 0-1,-2-2 1,-3 3-28,-15 11 553,32-28-509,7-8-98,80-116-408,104-149-1411,-95 143-1051</inkml:trace>
  <inkml:trace contextRef="#ctx0" brushRef="#br0" timeOffset="-1705.273">13240 9861 26790,'0'0'1240,"0"0"-352,0 0-112,0 0-288,0 0-183,-207 330-89,162-263-104,-1 0-64,9-11-16,4-11-32,12-17-24,17-28-168,4-11-281,12-51-1367,17-16-5057</inkml:trace>
  <inkml:trace contextRef="#ctx0" brushRef="#br0" timeOffset="-1017.254">13004 10135 11450,'0'0'12666,"0"0"-8999,3 57-2541,8 193-326,-8 57 187,-3 225-368,0-558-689,-1-39-109,3 1-1,3-1 1,8-35 179,1 37-140,2 0 1,3 2-1,3 0 1,3 1-1,2 1 1,2 2 0,4 0-1,1 3 1,10-9 139,-29 43 22,0 1 0,1 0 0,1 1 0,1 1 1,1 1-1,0 0 0,1 2 0,0 0 0,1 1 1,1 1-1,0 1 0,0 1 0,1 1 0,0 1 1,1 1-1,0 2 0,24-4-22,17 7 332,-60 2-306,-1 0 1,1 0-1,0 0 0,-1 1 1,1-1-1,-1 1 0,1 0 1,-1 1-1,0-1 1,1 1-1,-1 0 0,0 0 1,0 0-1,0 1 0,0-1 1,0 1-1,-1 0 0,1 0 1,-1 0-1,0 0 0,0 1 1,0-1-1,0 1 0,1 3-26,6 9 68,-1-1 0,0 1 0,-1 1 0,-1-1 0,-1 1 0,0 1 0,-1-1 0,-1 1 0,-1 0 0,1 6-68,5 186 600,-9-183-538,-2 278 389,0-285-441,0 0 1,-2 0 0,0-1-1,-1 1 1,-1-1 0,-1 0-1,0 0 1,-2-1 0,0 0-1,-1 0 1,0-1 0,-12 13-11,16-24-1,-1-1-1,1 0 1,-1 0 0,0 0 0,0-1 0,-1 0 0,1 0 0,-1-1 0,0 0-1,0-1 1,0 1 0,0-1 0,0-1 0,-1 0 0,1 0 0,0 0 0,-1-1-1,1-1 1,-5 0 1,10 1-13,-1 0 1,0 0-1,1 0 0,-1 0 0,0-1 0,1 0 0,-1 1 0,0-2 0,1 1 1,-1 0-1,1-1 0,0 1 0,-1-1 0,1 0 0,0 0 0,0 0 0,0-1 1,0 1-1,1-1 0,-1 1 0,1-1 0,-1 0 0,0-2 13,-17-27-193,1-1-1,2-1 0,2 0 0,1-1 1,1-1-1,3 0 0,0 0 0,2-3 194,6 31-58,-44-169-884,36 163 997,3 23 461,7 74 39,0-81-518,0-2 17,-1-1-43,0 0 0,0 0 1,0 0-1,0 0 0,1 0 0,-1 0 1,0 0-1,0 0 0,1 0 1,-1 0-1,1 0 0,-1 0 0,1-1 1,-1 1-1,1 0 0,0 0 1,-1-1-1,1 1 0,0 0 0,0 0 1,0-1-1,0 1 0,0 0 1,0-1-1,1 0-11,-2-1 19,3-98-163,1 94 106,0 0 1,0 1-1,1-1 0,0 1 0,0-1 1,1 1-1,0 0 0,0 1 1,0-1-1,0 1 0,1 0 0,0 1 1,0-1-1,1 1 0,-1 0 0,1 1 1,0-1-1,0 1 0,0 1 1,0-1-1,0 1 0,1 1 0,-1-1 1,1 1-1,-1 0 0,1 1 1,-1 0-1,8 1 38,-14-2 2,0 1 0,0 0 1,0 0-1,0 0 0,0 0 1,0-1-1,0 1 0,0 1 0,0-1 1,0 0-1,-1 0 0,1 0 1,0 1-1,0-1 0,0 0 1,0 1-1,0-1 0,0 0 0,0 1 1,0 0-1,-1-1 0,1 1 1,0-1-1,0 1 0,-1 0 1,1 0-1,0-1 0,-1 1 1,1 0-1,-1 0 0,1 0 0,-1 0 1,1-1-1,-1 1 0,0 0 1,1 0-1,-1 0 0,0 0 1,0 0-1,0 1-2,3 15 102,0-1 0,-2 1 0,0 0-1,-1-1 1,-1 1 0,0 0 0,-2-1 0,1 1 0,-2-1 0,0 1 0,-1-2 0,-3 7-102,2-8-78,1-1 0,-2 1 0,0-1 0,-1-1 0,0 1 1,0-1-1,-1-1 0,-1 1 0,0-2 0,-1 1 0,0-1 1,0-1-1,-1 0 0,-1-1 0,1 0 0,-5 1 78,-12-1-2515</inkml:trace>
  <inkml:trace contextRef="#ctx0" brushRef="#br0" timeOffset="27634.192">16629 600 16684,'0'0'9876,"0"0"-7370,0 0-1915,0 0-31,0 0-98,-38-38-102,-121-118-104,85 102-127,-39 46-68,99 10-60,1 0 0,-1 0-1,1 2 1,0-1 0,0 2-1,0 0 1,1 0 0,-1 1-1,1 1 1,1 0 0,-1 1-1,1 0 1,0 0 0,-1 3-1,-121 100 18,4 5 1,-41 56-19,77-82 8,5 5-1,4 3 0,4 3 1,4 4-1,-42 84-7,104-163 1,2 1 0,1 0 0,1 1 0,1 0-1,2 0 1,0 1 0,2 0 0,2 0-1,0 1 1,2-1 0,1 0 0,2 1 0,0-1-1,2 0 1,2 0 0,0 0 0,10 24-1,6-9-6,3-2 1,1 0 0,2-2-1,1-1 1,3-1-1,1-2 1,1-1-1,2-2 1,9 5 5,61 63-9,-94-90 9,0 0-1,-2 1 1,1 0 0,-2 1-1,1 0 1,-2 1-1,0-1 1,0 2-1,-1-1 1,-1 1-1,-1 0 1,0 0-1,-1 1 1,2 14 0,-4-14 2,0 1 0,-2 0 0,0 0 0,0 0 0,-2-1 0,0 1 0,-1-1 0,-3 8-2,-8 6 12,-1-1 0,-1-1 0,-1-1 0,-2 0 0,-1-2 0,-1 0 0,-1-1 0,-16 13-12,24-22 9,-74 71 45,-3-3 0,-4-4-1,-4-5-53,86-65 5,8-6-7,0 0 0,0 0 1,1 0-1,-1 0 1,1 1-1,0-1 0,-1 1 1,2 1-1,-1-1 1,0 0-1,1 1 0,0 0 1,0-1-1,0 1 1,1 1-1,-1-1 0,1 0 1,1 0-1,-1 1 1,1-1-1,-1 5 2,14 363-63,0-224 67,-4 81 18,-7 117 42,-6 145 48,-25 116 41,-173 1088 240,-95-8-83,228-1306-310,15-50 0,10-58 0,12-60 0,-69 556 0,94-730-100,0-33-79,-4-25-135,-7-55-1079,-4-51-1734</inkml:trace>
  <inkml:trace contextRef="#ctx0" brushRef="#br1" timeOffset="31213.379">16712 1367 23989,'0'0'4270,"0"0"-2771,0 0-947,0 0-10,0 0 3,38 0-25,-3 0-401,14 1 18,-1-1 1,0-3-1,0-3 1,33-7-138,204-60 178,335-39-175,-498 98-469,1 6 0,51 6 466,-177-4-1910,-25-4-17</inkml:trace>
  <inkml:trace contextRef="#ctx0" brushRef="#br1" timeOffset="31453.744">17959 545 26614,'0'0'2928,"0"0"-2344,0 0 57,-149 380-161,86-229 48,-11 11-104,-9 6-152,-8 16-144,-9 6-72,-11 12-48,7-12-8,9-17-32,24-44-168,26-40-160,28-44-224,17-45-673,33-22-815,9-45-4377</inkml:trace>
  <inkml:trace contextRef="#ctx0" brushRef="#br1" timeOffset="31672.926">17453 2150 26662,'0'0'1428,"0"48"-208,-1 169-328,-1-154-606,-2-1 0,-4 0 0,-1 0-1,-5 1-285,-134 554 909,74-329-884,66-260-89,7-23-121,1-15-105,30-139-776,-26 134 964,38-143-758,-8 33 195,54-205-5098,-37 122-9103</inkml:trace>
  <inkml:trace contextRef="#ctx0" brushRef="#br1" timeOffset="31940.362">17851 1903 23845,'0'0'2033,"0"0"-332,0 0-515,0 0-259,23 56-148,69 190-203,-85-224-505,-1 1 1,-1 0 0,0 0 0,-2 0 0,-1 1-1,-1 3-71,0 564 1185,-6-360-1080,-27 169-105,14-320-20,-11-79-332,5-29-60,13 4 210,1-1 1,1 0 0,1-1-1,2 0 1,0 0 0,1-8 201,-54-335-3442,37 189-1518</inkml:trace>
  <inkml:trace contextRef="#ctx0" brushRef="#br1" timeOffset="32218.418">17723 2334 19428,'0'0'5875,"0"0"-4038,0 0-751,0 0-214,0 0-209,0 0-184,11 47-212,33 147-161,-32-81-61,-13-87-42,1-16-10,0 0-1,-1 0 1,-1 0-1,1 0 0,-1-1 1,-1 1-1,0 0 1,0-1-1,-1 0 1,0 0-1,0 0 1,-1 0-1,-1-1 0,1 0 1,-3 2 7,-7 8 56,-1-1 0,0-1-1,-1-1 1,0 0 0,-2-1 0,0-1 0,0-1 0,-19 8-56,20-8 485,21-12-433,15-5-16,84-82-19,68-76-602,95-86-2022,-147 127-797</inkml:trace>
  <inkml:trace contextRef="#ctx0" brushRef="#br1" timeOffset="33132.97">18804 1562 28238,'0'0'1330,"0"0"-702,0 0-92,0 0-97,0 0-123,-37 42-106,-117 135-110,27-34-58,37-37-253,91-106 169,-1 0 0,0 0 1,1 0-1,-1 0 0,0 0 0,1 0 0,-1 0 0,0 0 0,1 0 1,-1 0-1,0 0 0,1 0 0,-1 0 0,0 1 0,0-1 1,1 0-1,-1 0 0,0 0 0,1 0 0,-1 1 0,0-1 0,0 0 1,1 0-1,-1 0 0,0 1 0,0-1 0,0 0 0,1 0 0,-1 1 1,0-1-1,0 0 0,0 1 0,0-1 0,0 0 0,0 0 1,0 1-1,1-1 0,-1 0 0,0 1 0,0-1 0,0 0 0,0 1 1,0-1-1,0 0 0,0 1 0,-1-1 0,1 0 0,0 1 1,0-1-1,0 0 0,0 0 0,0 1 0,0-1 0,-1 0 0,1 1 1,0-1-1,0 0 0,0 0 0,-1 1 0,1-1 0,0 0 0,0 0 1,0 0-1,-1 1 0,1-1 42,17 4-213,-13 1 236,0 1 0,-1 0 0,1 0 0,-1 0-1,0 0 1,-1 1 0,0-1 0,0 1-1,0-1 1,0 1 0,-1 1-23,-1-8 6,11 61 482,-3-1-1,-3 1 1,-2 0 0,-4 30-488,1-57 98,0 54 150,0 55 310,-12 91-558,-12-44 57,22-241-156,4-5-43,2 0 0,2 0-1,3 1 1,2 0-1,8-22 143,1-1-242,2 1 0,5 0 0,2 2-1,4 2 1,3 0 0,3 3 0,3 1 0,20-23 242,-45 71 2,1 1 0,1 1 1,0 0-1,1 2 1,1 0-1,1 1 0,0 1 1,1 1-1,1 1 1,0 1-1,1 2 0,0 0 1,0 1-1,1 2 1,12-2-3,19 3 253,1 2 0,-1 2 1,34 6-254,-85-4 40,1 0 0,0 0 1,0 1-1,-1 0 0,1 1 1,0 0-1,-1 0 0,1 0 1,-1 1-1,0-1 0,0 1 1,0 1-1,0-1 0,-1 1 1,1 0-1,-1 1 0,0-1 1,0 1-1,-1 0 0,1 0 1,-1 1-1,0-1 0,-1 1 1,1 0-1,1 5-40,2 6 82,-2 0-1,0 0 1,-1 0-1,-1 1 1,0 0-1,-2 0 1,0-1-1,-1 1 1,-1 16-82,0-2 105,2 49 180,-5 0 0,-2 0 0,-5 4-285,-76 354 153,78-395-153,-2 0 0,-2-1 0,-2-1 0,-1 0 0,-20 34 0,33-69 0,0-1 0,-1 1 0,0-1 0,0 0 0,0-1 0,-1 1 0,0-1 0,0 0 0,0 0 0,-1 0 0,0-1 0,0 0 0,0 0 0,0-1 0,-1 1 0,1-1 0,-5 1 0,7-3 0,0 0 0,-1 0 0,1-1 0,0 1 0,0-1 0,-1 0 0,1 0 0,-1 0 0,1-1 0,0 0 0,0 0 0,-1 0 0,1 0 0,0 0 0,0-1 0,0 0 0,0 0 0,1 0 0,-1 0 0,0-1 0,1 1 0,-1-1 0,1 0 0,-2-3 0,-4-5 0,0 0 0,1-2 0,1 1 0,0-1 0,0 0 0,2 0 0,-2-3 0,-24-83-100,4-1-1,4 0 1,5-2-1,4 0 1,1-77 100,12 162-15,-13-151-290,10 132 299,1 36 28,2 18-18,1 239 295,6-256-249,-4-1-53,0 0 0,0-1 1,-1 0-1,1 1 0,0-1 1,0 0-1,-1 1 0,1-1 1,-1 0-1,1 0 0,-1 0 1,1-1-1,-1 1 1,0 0-1,0-1 0,1 1 1,-1 0-1,0-1 0,0 1 1,0-1-1,-1 0 0,1 1 1,0-1 2,8-11-38,6-6-105,2 0 1,0 1-1,1 0 1,0 2-1,2 0 1,0 1-1,12-7 143,-28 20-22,-1 1 0,0-1 0,1 0 0,-1 1 0,1-1 0,0 1 0,-1 0 0,1 1-1,0-1 1,0 0 0,0 1 0,-1 0 0,1 0 0,4 1 22,-10 8 140,-89 109-12,59-68-527,9-9-860</inkml:trace>
  <inkml:trace contextRef="#ctx0" brushRef="#br1" timeOffset="39363.207">18377 3044 27758,'0'0'685,"0"0"-208,0 0 143,0 0-14,0 0-32,44 36-149,145 111-147,-84-83-32,-45-36-141,0-4 0,2-2 0,0-3 0,1-2 0,1-3 0,0-3-1,1-3 1,24-2-105,-47-4 13,-1 0 1,0-2 0,0-2 0,0-1-1,23-6-13,130-56 34,66-55-18,-141 61-13,225-110 6,7 14 0,107-20-9,-240 113 0,-157 48 1,0 2 1,1 4-1,0 1 0,0 4 1,27 3-2,-74 1 7,1 0 1,0 1-1,-1 0 0,0 1 1,1 1-1,-1 1 1,-1 0-1,1 0 1,-1 2-1,0 0 1,0 1-1,9 6-7,9 12 2,-1 0 1,-1 2-1,-2 2 1,0 0-1,-3 2 0,0 0 1,-2 2-1,-2 1 1,-1 1-1,8 20-2,-20-41 0,2 8 0,1 0 0,1-1 0,1 0 0,1 0 0,2-2 0,-1 0 0,2 0 0,1-2 0,0 0 0,1-1 0,1-1 0,1-1 0,4 2 0,0-6 0,0-2 0,1 0 0,0-2 0,1-1 0,-1-1 0,1-1 0,0-1 0,5-1 0,164 0 0,71-22 0,68-45 0,716-184 0,-777 202 0,-54 25 0,71 19 0,-265 5 0,-1 1 0,1 1 0,-1 1 0,0 1 0,-1 1 0,0 1 0,0 2 0,0 0 0,-1 1 0,-1 2 0,16 11 0,53 38 0,-3 4 0,-2 4 0,17 24 0,-65-59 0,2-3 0,1-1 0,1-2 0,1-2 0,2-2 0,1-2 0,38 14 0,19-6 0,2-5 0,1-5 0,0-4 0,109 3 0,115 29-562,-270-38 145,40 7-1853</inkml:trace>
  <inkml:trace contextRef="#ctx0" brushRef="#br1" timeOffset="40813.685">21745 4291 24349,'0'0'3864,"0"0"-2584,0 0-843,0 0-86,0 0 16,-2 8-78,-21 143-10,9-1-120,-154 1135 493,120-968-621,5-46-26,-19 79-36,14-139-280,44-195 212,5-14 71,-1-1-1,0 1 0,0 0 1,0-1-1,-1 1 0,1 0 1,0-1-1,0 1 0,-1 0 0,1-1 1,-1 1-1,0-1 0,1 1 1,-1-1-1,0 1 0,0-1 1,0 1-1,0-1 0,0 0 0,0 0 1,0 0-1,-1 1 0,1-1 1,0 0-1,-1 0 0,1-1 0,-1 1 1,1 0-1,-1 0 0,1-1 1,-1 1-1,1-1 0,-1 1 1,0-1 28,-15-6-4873,1-27-14380</inkml:trace>
  <inkml:trace contextRef="#ctx0" brushRef="#br1" timeOffset="41083.189">21136 6277 29062,'0'0'848,"0"0"-247,0 346-217,0-206 8,0-11 24,0-17-128,4-17-152,9-28-80,3-22-8,1-23 8,12-22 40,12 0 40,17-67-8,17-34-128,12-33-32,29-73-312,-21 28-296,-16 22-1193</inkml:trace>
  <inkml:trace contextRef="#ctx0" brushRef="#br1" timeOffset="48852.924">17615 9503 800,'0'0'9122,"0"0"-8482,0 0 1041,0 0-1681,0 0-2521</inkml:trace>
  <inkml:trace contextRef="#ctx0" brushRef="#br1" timeOffset="88282.76">16285 433 21949,'0'0'3510,"0"0"-2137,0 0-808,0 0 3,0 0 84,1 4-104,2 154 755,-34 790 244,4-543-1280,-53 830 206,66-952-461,10-66-12,3 213 0,3-316 0,5 0 0,12 50 0,9 15 0,-26-224-12,1-55-320,5 0 0,10-34 332,30-194-723,16-82-383,-1 26-991,-14 50-2367</inkml:trace>
  <inkml:trace contextRef="#ctx0" brushRef="#br1" timeOffset="89083.065">16484 8 17004,'0'0'8219,"0"0"-5852,0 0-1508,0 0-196,0 0-107,0 0-50,40-2-105,-10 0-324,1 0-4,0 0 1,0 3-1,0 0 0,0 2 1,0 1-1,0 2 0,-1 1 1,2 2-74,108 29 280,48 1-50,62 0-44,846 47 317,-62-7-219,-443 5-239,201 71-45,724 224 0,-1397-348 0,578 166 0,-270-30-68,-366-141 53,80 35-44,256 100-82,-241-109 42,1-6 0,2-7 0,2-7 0,109 6 99,21-25-227,36-13 227,-131-1-184,355-16-240,-170 17 407,-62 29-72,-264-23 84,101 9-2,71-4 7,-73-11-71,-153 0-142,-1 0-281,-2-1-857,-5-9-2034</inkml:trace>
  <inkml:trace contextRef="#ctx0" brushRef="#br1" timeOffset="89412.893">27814 1831 23645,'0'0'3629,"0"0"-2109,-2 62-701,-7 211-111,-2 53 299,0-163-846,-7-1 0,-7 0 0,-40 132-161,-104 352-83,170-645 58,-1 0-1,0 0 1,0 1 0,0-1-1,-1 0 1,1 1 0,0-1-1,0 0 1,-1 0 0,1 1 0,-1-1-1,1 0 1,-1 0 0,0 0-1,1 0 1,-1 0 0,0 0-1,0 0 1,1 0 0,-1 0-1,0 0 1,0 0 0,0 0-1,0 0 1,0-1 0,-1 1-1,1 0 1,0-1 0,0 1-1,0-1 1,-1 1 25,-20-3-3888,2-2-8564</inkml:trace>
  <inkml:trace contextRef="#ctx0" brushRef="#br1" timeOffset="90302.711">19085 3145 26078,'0'0'1105,"0"0"-327,0 0-129,0 0-25,0 0-136,0 0-172,-21 0-168,-69 0-81,-31 13 23,108-10-91,-178 31 0,104-8-34,1 4-1,-69 35 36,-75 27 7,-13-25 72,205-61 228,38-6-167,0 0-14,4 0 8,308-3 558,92-44-327,-202 35-234,64 2-18,754 6 211,-723 22-257,-66 14-53,3 11-14,5 0-2,-57-12 2,1-9 0,140-1 0,479-21-2355,-800 0-795</inkml:trace>
  <inkml:trace contextRef="#ctx0" brushRef="#br1" timeOffset="92623.021">19301 12137 19548,'0'0'1957,"0"0"-797,0 0-333,0 0 57,0 0-84,1-20-200,2-63-246,2 57 38,3 25 49,-4 3 233,0-10 2214,-6-23-2470,-2 27-415,1 1 0,-1 0 0,1 0 0,-1 0 1,0 0-1,0 1 0,0 0 0,0-1 1,-1 2-1,1-1 0,0 0 0,-5 0-3,-87-5-18,89 7 23,1 0 1,-1 1-1,1 0 0,-1 0 1,1 0-1,0 1 1,-1 0-1,1 0 1,0 0-1,0 1 1,0 0-1,1 0 1,-1 0-1,1 1 0,0 0 1,-1 0-1,2 0 1,-1 1-1,0 0 1,1 0-1,0 0 1,-3 5-6,-19 31 8,2 1 0,2 1 0,2 0 0,1 2 0,3 0 0,1 1 1,3 1-1,2 0 0,1 0 0,3 1 0,0 46-8,1-25 6,2-1 0,4 1 1,3 3-7,-3-63 2,0-1 0,1 1 0,0 0-1,1-1 1,0 0 0,0 0 0,0 0 0,1 0 0,1 0 0,-1-1 0,1 1 0,0-1 0,1-1 0,-1 1 0,2-1 0,-1 0 0,1 0 0,-1-1 0,1 1 0,1-2 0,-1 1 0,1-1 0,0 0 0,0-1 0,0 1-1,0-2 1,1 1 0,-1-1 0,1 0 0,0-1-2,3 1 7,-1-1 0,0 0 0,1-1 0,-1 0 0,0 0 0,0-1-1,1-1 1,-1 0 0,0-1 0,0 0 0,0 0 0,-1-1 0,3-2-7,11-12 1,0-2 1,-1-1-1,-2-1 1,0-1-1,-1 0 1,-1-2-1,-1 0 1,-2-1 0,-1-1-1,4-10-1,-8 18-6,7-8-133,-2 0 1,0-1-1,-2-1 1,-1-1-1,-2 0 1,-1 0-1,-1-1 1,-1-1-1,1-19 139,-9-63-1890,-3 68-996</inkml:trace>
  <inkml:trace contextRef="#ctx0" brushRef="#br1" timeOffset="93031.37">19467 12305 18156,'0'0'2906,"0"0"1603,0 0-2864,0 0-966,0 0-193,0 0-22,43-6-12,-9 3-362,11-2 26,1-2 0,-1-2 0,0-2 1,-1-2-1,28-12-116,655-287 957,-178 50-709,-206 116-664,-320 134-2838,-22 7-2996</inkml:trace>
  <inkml:trace contextRef="#ctx0" brushRef="#br1" timeOffset="93383.129">21198 11097 26982,'0'0'892,"0"0"-152,0 0-89,45 19-104,149 58-86,-170-68-363,1-1 0,0-1 0,0-1 0,1-1 0,14 0-98,-5-1 81,174 30 336,-206-34-412,1 0 0,-1 0 0,1 1 0,-1 0-1,0 0 1,1 0 0,-1 0 0,0 0 0,0 0-1,0 1 1,0 0 0,0 0 0,0 0 0,0 0-1,0 0 1,-1 0 0,1 1 0,-1-1 0,0 1 0,1 0-1,-1-1 1,0 1 0,-1 0 0,1 0 0,-1 1-1,1-1 1,-1 0 0,0 0-5,-1 10 8,0 0 1,0 0-1,-2-1 1,1 1-1,-2-1 0,0 1 1,0-1-1,-1 0 1,-1 0-1,0 0 0,0-1 1,-1 0-1,-1 0 0,0 0 1,0-1-1,-1 0 1,0 0-1,-8 6-8,14-13 0,-77 91-7,-4-4 0,-6-1 7,7-8-1521,5 3-1,-24 37 1522,72-83-3341</inkml:trace>
  <inkml:trace contextRef="#ctx0" brushRef="#br1" timeOffset="94093.124">23162 10476 21869,'0'0'4761,"0"0"-3504,0 0-785,0 0 98,-38-1-85,-123-7-138,23 10-4,126 3-326,0 0 1,-1 1-1,2 0 0,-1 1 1,1 1-1,0 0 1,0 0-1,1 1 1,0 0-1,1 1 0,0 0 1,1 1-1,0-1 1,0 2-1,1-1 1,-4 10-19,-20 30 7,2 2 0,2 1 0,2 1-1,3 1 1,3 1 0,1 1-1,4 0 1,2 1 0,2 1-1,4 0 1,0 34-6,6 7-4,-1-93 4,0-1 0,1 1 0,0-1 0,0 1 0,1-1 0,0 0 0,0 1 0,1-1 0,0 0 0,0 1 0,1-1 0,0 0 0,0-1 0,0 1 0,1-1 0,0 1 0,0-1 0,1 0 0,0 0 0,0-1 0,0 0 0,1 0 0,0 0 0,0 0 0,0-1 0,0 0 0,1 0 0,-1-1 0,2 1 0,8 1-3,1-1 1,0 0-1,0-1 0,1 0 0,-1-2 0,1 0 0,-1-1 0,0-1 4,-1 2-13,0-1 0,0-1 0,0 0 1,-1-1-1,1-1 0,-1 0 1,1-2-1,-1 1 0,9-6 12,3-6-22,-1-1-1,-1-2 1,0 0-1,-2-2 1,0-1-1,-2 0 1,0-2-1,-1 0 1,-2-1-1,-1-1 1,0-1 0,-2 0-1,4-13 23,-8 13-194,0-1 0,-2-1 0,-1 1 1,-1-2-1,2-17 194,5-83-3607,-10 79-2618</inkml:trace>
  <inkml:trace contextRef="#ctx0" brushRef="#br1" timeOffset="94452.869">23700 11030 26678,'0'0'1449,"0"0"-734,0 0 8,44 38-96,152 130-143,76 54 152,153 133 296,181 209-932,-539-493 30,-3 2 1,-3 4-1,46 76-30,-60-77-16,-4 3 0,-2 2 0,-5 1 0,4 19 16,-2 9-732,-24-92-566,-2-16-2073</inkml:trace>
  <inkml:trace contextRef="#ctx0" brushRef="#br1" timeOffset="94842.944">26103 12495 28190,'0'0'559,"0"0"-262,0 56 179,0 366 415,16 338 19,-16-425-684,1-333-219,0-1-1,-1 0 0,0 0 0,1 1 1,-1-1-1,0 0 0,0 0 0,1 1 1,-1-1-1,0 0 0,0 1 0,0-1 1,-1 0-1,1 0 0,0 1 0,0-1 1,-1 0-1,1 0 0,-1 1 0,1-1 1,-1 0-1,1 0 0,-1 0 0,0 0 1,0 0-1,1 0 0,-1 0 0,0 0 1,0 0-1,0 0 0,0 0 0,0-1 1,0 1-1,0 0 0,-1-1 0,1 1 1,0-1-1,0 1 0,0-1 0,-1 1 1,1-1-1,0 0 0,0 0 0,-1 1 1,1-1-1,0 0 0,-1 0 0,0-1-6,-5 1 9,-1-1 0,1-1 0,-1 1 0,1-1 0,0-1 0,-1 1 0,1-1-1,1 0 1,-1-1 0,0 0 0,1 0 0,0 0 0,0-1 0,0 0 0,0 0-1,1 0 1,-1-2-9,-3-1 4,-119-114-789,5-5 1,-35-55 784,112 125-1205,14 15-1259</inkml:trace>
  <inkml:trace contextRef="#ctx0" brushRef="#br1" timeOffset="95349.589">26592 14262 25541,'0'0'3250,"0"0"-2413,0 0-664,0 0 63,0 0 127,0 0-139,-20-30-137,-64-97-59,82 123-28,-1 0 0,0 0 0,0 0 0,0 0 1,-1 1-1,1-1 0,-1 1 0,0 0 0,0 0 0,0 1 1,0-1-1,0 1 0,-1 0 0,-1-1 0,-109-10-6,104 13 6,1 0 1,-1 1 0,0 0 0,1 0 0,-1 1-1,1 1 1,0-1 0,0 2 0,0 0 0,0 0 0,0 0-1,1 1 1,-6 4-1,-9 11 24,2 0 0,0 2 0,0 0 0,2 2 0,1 0-1,2 1 1,0 1 0,1 0 0,2 1 0,-5 12-24,-5 26 83,2 2 0,4 0 0,2 0 0,3 2 1,4 0-1,2 0 0,3 0 0,4 1 0,8 68-83,-9-129 6,1 0 1,0 0-1,0 0 0,1 0 1,0 0-1,1 0 0,0 0 1,1 0-1,-1 0 0,2-1 1,-1 1-1,1-1 0,1 0 1,-1 0-1,1-1 0,1 1 1,-1-1-1,1 0 0,0 0 1,1-1-1,0 0 0,0 0 1,0-1-1,1 0 0,-1 0 0,1 0 1,8 2-7,103 2 84,-110-9-83,-1 0 0,1-1 1,-1 0-1,1 0 0,-1-1 0,1 0 1,-1-1-1,0 0 0,0 0 0,0-1 1,0 0-1,-1 0 0,0-1 0,0 0 1,0 0-1,4-4-1,22-20-53,0-1 1,-2-2 0,-2-1-1,-1-1 1,-1-2-1,-3-1 1,6-10 52,-19 27-75,-1-1 0,-1 0 0,-1 0 0,0 0 0,-2-1 0,0 0 0,-2-1 0,0 1 0,0-19 75,-2 8-254,-1 1-1,-2 0 0,-1 0 0,-2-1 1,-2-6 254,-23-51-1966</inkml:trace>
  <inkml:trace contextRef="#ctx0" brushRef="#br1" timeOffset="96587.92">19964 13239 22269,'0'0'1992,"0"0"-677,0 0-216,0 0-115,0 0-72,0 0-210,-1 2-343,2-1-343,0 0 1,0 0-1,0 0 1,0 0-1,0 0 0,1 0 1,-1 0-1,0-1 1,1 1-1,-1 0 1,0-1-1,1 1 1,-1-1-1,1 1 1,-1-1-1,0 0 1,1 1-1,-1-1 0,1 0 1,-1 0-1,1 0 1,-1 0-1,1-1 1,-1 1-1,1 0 1,-1-1-1,1 1 1,0-1-17,14 1 140,167 27 660,757 142 237,-407-40-615,137 70-422,-149-31 82,379 118 3,-393-117-22,-214-89-18,32-6-45,-47-6 0,-272-66 0,0-1-1,0 0 0,0 1 0,0-1 0,0 1 0,0 1 0,0-1 0,-1 1 0,1 0 0,-1 0 0,0 1 0,0-1 0,0 1 0,0 0 1,-15 10-1213,-76 5-1658,34-17-1578</inkml:trace>
  <inkml:trace contextRef="#ctx0" brushRef="#br1" timeOffset="97392.844">21277 12367 26158,'0'0'1098,"0"0"-373,0 0-4,0 0-98,0 0-182,0 0-143,-32 6-66,-107 28 61,45 12 34,-172 137 825,-171 156-1152,134-97 90,263-215-66,27-20-12,1 1 0,0 1-1,1 0 1,0 0-1,0 1 1,1 0 0,0 1-1,1 0 1,-1 2-12,8-7 8,0 1 0,0 0 0,0 0 0,1 0 0,0 0 0,0 0 0,1 0-1,-1 0 1,2 0 0,-1 0 0,1 1-8,0 14-6,1 1 10,1-1-1,1 1 1,2-1-1,0 0 0,1-1 1,1 1-1,1-1 1,1-1-1,1 1 1,4 4-4,-12-19 1,52 93 59,5-3 0,3-2 0,5-3-1,4-3 1,3-3 0,18 10-60,109 70 4,-201-163-40,0-1 0,0 0 0,0 0 1,-1 0-1,1 0 0,-1 1 0,1-1 0,-1 0 0,1 1 1,-1-1-1,0 0 0,1 1 0,-1-1 0,0 1 0,0-1 1,0 0-1,0 1 0,0-1 0,-1 1 0,1-1 0,0 0 1,0 1-1,-1-1 0,1 0 0,-1 1 0,0-1 0,1 0 0,-1 0 1,0 1-1,0-1 0,1 0 0,-1 0 0,0 0 0,0 0 1,0 0-1,0 0 0,-1 0 0,1-1 0,0 1 0,0 0 36,-36 23-1904,-14 3-2584</inkml:trace>
  <inkml:trace contextRef="#ctx0" brushRef="#br1" timeOffset="98483.152">19152 11142 26830,'0'0'1285,"0"0"-553,0 0-118,0 0 49,0 0-63,0 0-175,-5 0-150,-16-1-94,19 0-163,0 0 0,0-1-1,0 1 1,0-1 0,0 1-1,1-1 1,-1 0 0,0 1-1,1-1 1,-1 0 0,1 0-1,0 0 1,0 0 0,-1-1-1,1 1 1,1 0 0,-1 0-1,0-1 1,1 1 0,-1 0-1,1-1-17,-3-5 47,-48-141 131,6-1 0,7-2 0,4-21-178,27 140 11,-78-400 13,5 13-9,-17 3 0,-70-158-15,137 485-39,-3 1 0,-5 2 1,-3 2-1,-3 1 0,-6 1 39,47 78-33,1 2-12,0-1 1,0 1-1,0 0 0,0 0 1,0 0-1,-1 0 1,0 0-1,1 0 1,-1 1-1,0-1 0,-1 1 1,1 0-1,0 0 1,0 0-1,-1 1 0,-1-2 45,4 4-150,-1 0-1,0 0 1,1 1-1,0-1 1,-1 0-1,1 0 1,0 1-1,0-1 1,-1 1-1,1-1 1,0 1-1,1-1 1,-1 1-1,0 0 1,0 0-1,1-1 0,-1 1 1,1 0-1,-1 0 1,1 0-1,0-1 1,0 1-1,0 0 1,0 0-1,0 0 1,0 0-1,0-1 1,1 2 150,-2 4-1303,-3 29-8762</inkml:trace>
  <inkml:trace contextRef="#ctx0" brushRef="#br1" timeOffset="98912.79">18083 7473 25213,'0'0'1927,"0"0"-906,0 0-380,0 0-99,0 0-100,0 0-154,0 15-134,-1 206 355,-6-143-430,-3-1-1,-4 0 1,-3 0-1,-26 66-78,22-71 16,-69 247-36,29-61-1495,67-270-3268,16-32-4811</inkml:trace>
  <inkml:trace contextRef="#ctx0" brushRef="#br1" timeOffset="99208.22">18232 7473 28414,'0'0'916,"0"0"-381,0 0-39,21 49-48,70 160-84,6-28 41,-74-144-332,115 177 595,18 7-668,-131-187-88,-39-34-426,3 0 234,1-1-1,0 0 0,0-1 0,0 0 0,0-1 0,1 0 0,-1 0 0,1-1 0,-1-1 0,1 1 0,-2-3 281,-55-36-6270</inkml:trace>
  <inkml:trace contextRef="#ctx0" brushRef="#br1" timeOffset="99833.435">17387 6484 11827,'0'0'13842,"0"0"-10471,0 0-2886,0 0-68,0 0 11,0 0-102,-9-38-161,-30-116-101,38 150-58,0-1 1,1 0-1,-2 1 0,1-1 0,-1 0 0,1 1 0,-1-1 1,0 1-1,-1 0 0,1 0 0,-1 0 0,0 0 0,0 0 0,0 1 1,0-1-1,-1 1 0,-2-2-6,-1-1 19,2 3-17,-1 0 0,0 0 0,-1 0 0,1 0 0,0 1 0,-1 0 0,1 1 0,-1-1 0,0 1 0,1 1 0,-1-1 0,0 1 0,0 0 0,1 1 0,-6 0-2,1 2 1,1 0 0,-1 1 0,1 0 0,0 1 0,0 0 1,0 0-1,1 1 0,0 1 0,0-1 0,0 1 0,1 1 0,0 0 1,1 0-1,0 0 0,0 1 0,0 0 0,1 1 0,1-1 0,0 1 1,0 0-1,-1 5-1,5-15 0,-26 51 3,2 1 1,3 1-1,1 1 1,3 0-1,3 2 1,1 0-1,4 1 1,1 0-1,4 0 1,1 0-1,4 22-3,-1-68 1,0 0-1,0 1 0,1-1 0,1 0 0,0 1 1,0-1-1,2 0 0,-1 0 0,1 0 1,1 0-1,0-1 0,0 1 0,1-1 1,0 0-1,1 0 0,0 0 0,1-1 1,0 0-1,0-1 0,1 1 0,0-1 0,0-1 1,6 5-1,2-4 4,1 0 0,-1-2 0,1 0 0,0 0 0,1-2 0,-1 0 0,1-1 0,-1-1 1,1 0-1,0-1 0,0-1 0,0-1 0,0-1 0,7-1-4,-9-1 4,1-1-1,-1 0 1,1-1 0,-2-1 0,1 0-1,-1-1 1,0-1 0,0 0-1,-1-1 1,-1 0 0,0-2 0,0 1-1,-1-1 1,4-6-4,15-12 5,-1-2 0,-2-1 0,-1-1-1,-1-1 1,-3-1 0,0-1 0,-3-2 0,-1 0 0,-1-1 0,-3 0-1,-1-2 1,-2 1 0,-2-2 0,4-39-5,-10-128 15,-4 201-21,0 0 1,-1 1-1,0-1 1,-1 0-1,0 1 1,0 0-1,-1-1 1,0 1-1,0 0 1,-1 0-1,0 1 1,0-1-1,-1 1 1,0 0-1,0 0 1,-1 0-1,0 1 1,-4-3 5,6 6-67,0 1 0,0 1 0,0-1 0,0 0-1,-1 1 1,1 0 0,0 0 0,-1 0 0,1 1 0,-1 0 0,1-1 0,-1 2 0,1-1-1,-1 0 1,1 1 0,-1 0 0,1 0 0,-1 0 0,1 1 0,0-1 0,0 1 0,0 0-1,0 0 1,0 0 0,0 1 0,1 0 0,-1-1 0,-1 3 67,-31 39-4302,5 2-10595</inkml:trace>
  <inkml:trace contextRef="#ctx0" brushRef="#br1" timeOffset="100554.737">17760 6098 20644,'0'0'2066,"0"0"1526,0 0-2244,0 0-832,0 0 65,0 0-102,1 5-260,-1-2-204,0-1 1,1 1 0,0-1-1,0 1 1,-1-1-1,1 0 1,1 1-1,-1-1 1,0 0-1,0 0 1,1 0-1,0 0 1,-1 0-1,1 0 1,0 0-1,0 0 1,0-1-1,0 1 1,0-1-1,0 1 1,0-1-1,1 0-15,29 15 152,2-2-1,0-2 0,0 0 0,1-3 1,1-1-1,-1-1 0,1-2 0,1-2 0,-1-1 1,10-2-152,469 6 421,-309-6-324,61-6 46,384-64 123,-331 42-184,542 9 59,-682 19-114,-123 0-20,221 1 66,119 21-73,413 89 136,-298 0-92,-407-84-116,-82-25-398,-22-8 144,-1-72-1804,0 28-762</inkml:trace>
  <inkml:trace contextRef="#ctx0" brushRef="#br1" timeOffset="101183.118">23211 5572 26022,'0'0'2400,"0"0"-1628,0 0-358,0 0 139,0 0-13,0 0-245,6 17-126,13 39 81,2-1-1,27 47-249,9-9 179,5-2 0,3-3 1,13 7-180,128 152 41,-205-247-41,2 3 0,-1-1 1,0 1-1,0 0 1,0-1-1,0 1 0,0 0 1,0 0-1,-1 0 1,1 1-1,-1-1 0,0 0 1,0 1-1,0-1 0,0 0 1,-1 1-1,0-1 1,1 2-1,-7 6-22,-88 41 38,-212 102-16,7 8-449,293-158 404,-1-1-37,0 0-1,1 1 0,-1 0 0,1 0 0,0 1 1,0 0-1,0 0 0,1 0 0,0 1 0,0 0 1,0 0-1,1 0 0,0 0 0,0 1 0,0-1 1,1 1-1,0 0 0,0 0 0,1 1 0,-1 1 83,3 16-3226,0-16-5774</inkml:trace>
  <inkml:trace contextRef="#ctx0" brushRef="#br1" timeOffset="101682.81">24396 6590 26174,'0'0'2332,"0"0"-1542,0 0-230,0 0 20,0 0-145,0 0-209,1-20-131,2-65-48,-3-5 30,0 81-76,-1-1-1,0 1 1,-1 0 0,0 0 0,-1-1-1,0 2 1,0-1 0,-1 0 0,0 1-1,0-1 1,-1 1 0,0 0-1,-1 1 1,0-1 0,0 1 0,0 0-1,-1 1 1,0 0 0,0 0 0,-1 0-1,0 1 1,0 0 0,0 0-1,0 1 1,-1 0 0,0 1 0,1-1-1,-1 2 1,-1-1 0,1 1 0,0 1-1,0 0 1,-1 0-1,5 1-1,0 0 1,0 0-1,1 1 1,-1 0-1,0 0 0,0 0 1,0 0-1,1 1 1,-1 0-1,1 0 0,-1 0 1,1 0-1,0 1 1,0-1-1,0 1 0,0 0 1,1 1-1,-1-1 1,1 0-1,0 1 0,-1 0 1,-1 3 0,-17 27 2,1 0 0,2 1 0,1 1 0,2 1 0,1 0 0,2 1 0,-6 29-2,5-14 20,2 1 0,2 0 0,3 0 0,2 1 0,2 29-20,2-75 3,0-1 0,0 0 0,1 0 0,-1 0-1,2 1 1,-1-1 0,2 0 0,-1 0-1,1 0 1,0 0 0,0 0 0,1 0 0,0-1-1,1 1 1,-1-1 0,1 0 0,1 0-1,0 0 1,-1 0 0,2-1 0,-1 0 0,1 0-1,0-1 1,2 2-3,4-1 13,0-1-1,0-1 1,1 0 0,0 0 0,-1-1-1,1-1 1,0 0 0,1-1-1,-1 0 1,0-1 0,12-1-13,-22 1 3,6 0 1,1-1 1,-1 0 0,0 0-1,0-1 1,-1 0 0,1 0-1,0-1 1,-1 0 0,1-1-1,-1 0 1,0 0 0,0-1-1,-1 1 1,1-2 0,-1 1-1,0-1 1,-1 0 0,3-3-5,8-7-127,-1 0 0,-1-2 0,-1 1 0,0-2 0,-1 1 0,-2-2 0,1 0 0,-2 0 0,-1-1 0,0 0-1,-2-1 1,0 0 0,-2 0 0,0 0 0,-2-1 0,0 0 127,-2 0-2136</inkml:trace>
  <inkml:trace contextRef="#ctx0" brushRef="#br1" timeOffset="103102.904">24094 7188 21621,'0'0'3199,"0"0"-1943,0 0-650,0 0 38,0 0 29,0 0-126,-14 1-205,-45 6-64,55-7-246,0 1 0,0 1 0,0-1 0,1 0 0,-1 1 0,1 0 0,-1 0 0,1 0 0,0 0 0,-1 1 0,1-1 0,0 1 0,1 0 0,-1-1 0,0 2-32,-8 7 99,-163 183 836,58-59-339,-45 72-596,-175 274 91,-269 359 35,430-628-32,8-11-5,-69 117-89,-341 533 56,398-609-63,-11-8 0,-11-9 0,-19 2 7,5 7-278,168-192-543,5-33-5111,22-9-11835</inkml:trace>
  <inkml:trace contextRef="#ctx0" brushRef="#br1" timeOffset="103862.978">20626 10437 23525,'0'0'2563,"0"0"-1527,0 0-441,0 0 191,0 0-119,0 0-193,-6 47-120,-22 155-108,-21 37 144,-135 468-61,172-659-295,2 1-1,2-1 0,3 1 1,1 14-34,9-61-16,4-2 21,0 0 1,0-1 0,0 0 0,0-1 0,0 1-1,-1-2 1,1 1 0,-1-1 0,4-2-6,23-15 17,0-2 0,-2-1 0,0-1 0,6-9-17,-19 18 1,279-230-229,122-120-2517,-239 196-1881</inkml:trace>
  <inkml:trace contextRef="#ctx0" brushRef="#br1" timeOffset="114413.536">5937 16309 24117,'0'0'983,"0"0"-184,0 0 747,0 0-268,0 0-567,1-11-187,-4-78 129,1 83-624,-1-1 0,1 0 0,-2 1 1,1-1-1,-1 1 0,0 0 0,0 0 0,0 0 1,-1 1-1,0-1 0,0 1 0,0 0 1,-1 1-1,0-1 0,0 1 0,0 0 1,0 1-1,0 0 0,-1 0 0,0 0 1,0 0-1,1 1 0,-1 0 0,-1 1 1,1 0-1,0 0 0,-3 0-29,-3 1 12,7-1-10,-1 1-1,1 0 1,-1 0 0,0 1-1,1 0 1,-1 0 0,1 1 0,-1-1-1,1 1 1,0 1 0,-6 2-2,-4 8 0,1 0 0,0 1 0,1 1 0,0 0 0,1 1 0,1 0 0,0 1 0,0 4 0,-11 12-1,1 1 0,2 2 0,2 0 1,1 1-1,2 0 0,1 1 0,3 1 0,0 0 1,3 1-1,0 8 1,5 32 0,3-76 0,-1 0 0,1 1 0,0-1 0,0 1 0,1-1 0,-1 0 0,1 1 0,0-1 0,0 0 0,0 0 0,1 1 0,0-1 0,-1 0 0,2 0 0,-1-1 0,0 1 0,1 0 0,-1-1 0,1 1 0,0-1 0,0 0 0,0 0 0,1 0 0,-1 0 0,1-1 0,0 1 0,0-1 0,5 2 1,0 0 0,1-1 0,0 0 1,0 0-1,0-1 0,0-1 0,0 0 1,0 0-1,0-1 0,0 0 0,3-1-1,-3 1 3,3 1-1,0-1-1,-1 0 1,1-1 0,0-1 0,0 0 0,0-1 0,-1 0 0,0-1 0,1 0-1,8-6-1,1-6 4,0-1-1,-1-2 0,-1 0 0,-1-1 1,-1-1-1,-1 0 0,0-2 0,-2 0 1,-1 0-1,0-2 0,-2 1 0,-1-2 0,-1 0 1,3-12-4,1 2-18,-2-1 1,-1 0-1,-2-1 0,-1 0 1,-2-1-1,1-36 18,-7 26-322,-3 46-150,-12 4-709,-5 4-1395</inkml:trace>
  <inkml:trace contextRef="#ctx0" brushRef="#br1" timeOffset="115600.129">5668 17070 8626,'0'0'15064,"0"0"-11459,0 0-2949,0 0-48,0 0-147,0 0-171,-1 0-159,-2 7-31,-20 194 793,-12 162 41,34-186-694,1-46 48,-12 82-288,-62 330 216,45-142-170,-21 5-38,25-110-6,21-250 0,1-47-177,2-16-93,1-127-1008,0 137 1163,1-176-1487,3 49-3420,7-28-12609</inkml:trace>
  <inkml:trace contextRef="#ctx0" brushRef="#br1" timeOffset="115873.008">5556 17321 26822,'0'0'960,"0"0"-292,0 0-106,0 0-94,0 0-103,0 0-126,-16 26-63,-101 179 167,-26 106-179,134-289-319,1 0 1,0 1 0,2 0 0,1 0 0,-1 17 154,6-39-309,-1 6 181,2-5-3015,2-2-1844</inkml:trace>
  <inkml:trace contextRef="#ctx0" brushRef="#br1" timeOffset="116113.192">5701 17215 24589,'0'0'2689,"0"0"-1705,0 0-56,0 0-296,0 0-144,0 0-175,108 330-137,-88-268-64,-3-18-40,0-5-32,-1-5-40,-3-17 0,-5 0-48,0-12-200,-8-5-321,0 0-815,0-5-2865</inkml:trace>
  <inkml:trace contextRef="#ctx0" brushRef="#br1" timeOffset="116473.377">6090 16404 27174,'0'0'1185,"0"0"-514,0 0-36,0 0-14,0 0-215,41 15-169,138 48-82,-149-54-102,1-1 1,0-1-1,0-2 1,0-1-1,11-1-53,0 1 70,102 8 142,356 44 229,-425-44-443,81 15-149,1-7 1,123-2 150,-259-19-356,-14-7-259,-7-17-888,0-2-1764</inkml:trace>
  <inkml:trace contextRef="#ctx0" brushRef="#br1" timeOffset="116784.108">7689 16125 27158,'0'0'1039,"0"0"-184,0 0-126,0 0-86,0 0-166,28 54-185,91 168-126,-114-212-154,0-1 0,0 0 1,2 0-1,-1 0 0,1-1 0,0 0 1,0-1-1,1 1 0,5 2-12,170 112 214,-182-121-213,2 0 0,-1 0 0,0 0-1,1 0 1,-1 1 0,0-1 0,0 0 0,0 1 0,0 0 0,0-1 0,-1 1 0,1 0 0,0 0 0,-1 0 0,0 0 0,1 0-1,-1 0 1,0 1 0,0-1 0,0 0 0,0 1 0,0-1 0,-1 1 0,1-1 0,-1 1 0,1 1-1,-8 47-34,-74 27-19,-73 51-461,45-54-2866,78-56-1629</inkml:trace>
  <inkml:trace contextRef="#ctx0" brushRef="#br1" timeOffset="117272.774">8795 16393 27630,'0'0'936,"0"0"-353,0 0 20,0 0-31,0 0-177,0 0-186,0-6-130,-1 1-78,0 1 0,0-1 0,0 0 0,-1 0 1,0 0-1,0 1 0,0-1 0,-1 1 0,1-1 1,-1 1-1,0 0 0,0 0 0,0 0 1,-1 1-1,1-1 0,-1 1 0,0 0 0,0 0 1,0 0-1,-1 0 0,-1 0-1,-1 0 0,0 0-1,0 1 1,0 0 0,0 1-1,0-1 1,0 1 0,-1 1-1,1-1 1,-1 1 0,1 1-1,0-1 1,0 1 0,-1 0 0,1 1-1,0 0 1,0 0 0,0 0-1,0 1 1,1 0 0,-1 1-1,-4 2 1,-2 8-1,1 0 0,0 1-1,0 0 1,2 1 0,0 0-1,0 1 1,-1 6 1,-3 7 4,1 0 1,1 1-1,2 1 1,2 0-1,0 0 0,2 1 1,2 0-1,1 0 1,1 0-1,2 2-4,0-4 4,-2-21 3,1-1 0,0 1 1,0-1-1,1 0 0,1 1 1,0-1-1,0 1 0,1-1 1,0 0-1,0 0 0,1 0 1,0 0-1,1 0 0,0-1 0,0 1 1,1-1-1,0 0 0,0 0 1,1-1-1,0 0 0,4 4-7,-4-8 7,-1 0-1,1 0 0,-1-1 0,1 1 1,0-1-1,0-1 0,0 1 0,0-1 1,0 0-1,0 0 0,0-1 0,0 0 0,0 0 1,1-1-1,-1 1 0,0-1 0,0 0 1,0-1-1,0 0 0,0 0 0,-1 0 1,1 0-1,-1-1 0,1 0 0,4-4-6,7-11 13,-1-1-1,0-1 1,-2-1-1,0 0 0,-1-1 1,-2-1-1,3-5-12,-3 6-22,-1-1 1,0 0-1,-2 0 1,-1-1-1,-1 0 1,0-3 21,-8-45-4991,-8 53-11587</inkml:trace>
  <inkml:trace contextRef="#ctx0" brushRef="#br1" timeOffset="118172.721">8058 17595 21621,'0'0'2582,"0"0"-890,0 0-549,0 0-238,0 0-183,0 0-174,-16 17-148,-102 107 124,-220 216 372,211-219-769,-297 310 80,-41 87-207,340-378-456,121-135 213,-1 0 1,0 0 0,-1 0 0,1-1 0,-1 0-1,0 0 1,0 0 0,0-1 0,0 0 0,-5 2 242,-4-3-3220</inkml:trace>
  <inkml:trace contextRef="#ctx0" brushRef="#br1" timeOffset="118532.611">6567 18462 26870,'0'0'1085,"0"0"-386,0 0-79,-29 60-48,-98 200-70,-25 59 37,88-182-463,-192 448 170,246-559-236,0-5 1,2 0 1,0 1 0,2 0-1,0 0 1,2 0-1,0 1 1,0 11-12,4-33 2,1 0 0,-1-1 0,0 1 0,1-1 0,-1 1 0,0 0 0,1-1 0,-1 1 0,1-1 0,-1 1 0,1-1 0,-1 0-1,1 1 1,-1-1 0,1 1 0,-1-1 0,1 0 0,0 1 0,-1-1 0,1 0 0,0 0 0,-1 0 0,1 1 0,-1-1 0,1 0 0,0 0 0,0 0 0,-1 0 0,1 0 0,0 0 0,-1 0 0,1 0 0,0-1 0,-1 1 0,1 0 0,-1 0-1,1 0 1,0-1-2,6 1 15,11-4-7,-1 0-1,1-1 1,-1-1-1,0 0 0,-1-2 1,1 0-1,-1 0 1,-1-2-1,0 0 1,0 0-1,-1-2 0,0 0 1,-1 0-1,-1-1 1,5-7-8,6-1 2,218-232-58,-149 126-655,-73 90-1012,-15 13-2389</inkml:trace>
  <inkml:trace contextRef="#ctx0" brushRef="#br1" timeOffset="119083.373">5560 20436 25709,'0'0'1996,"0"0"-987,0 0-397,0 0-114,0 0-100,0 0-132,-16-24-129,-57-73-81,72 95-55,-1 0 0,1 0 0,-1 1 0,0-1-1,0 0 1,0 1 0,1-1 0,-1 1 0,-1 0 0,1-1 0,0 1-1,0 0 1,0 0 0,-1 1 0,1-1 0,0 0 0,-1 1-1,1-1 1,-1 1 0,1 0 0,0 0 0,-1 0-1,-17-1 2,-51 10-1,56 1-1,1 1 0,0 0 0,1 1 0,0 0 0,1 1 0,1 0 0,-9 12 0,-9 13 16,0 0 1,3 2 0,1 1 0,2 1-1,2 1 1,2 1 0,2 1 0,1 0-1,1 11-16,3 125 120,12-145-90,0-30-21,0 0 0,0-1 0,0 1 0,0 0 0,1-1 0,0 1 1,0 0-1,1-1 0,0 1 0,0-1 0,0 0 0,0 1 0,1-1 1,0 0-1,0-1 0,0 1 0,0 0 0,1-1 0,0 0 0,0 0 1,0 0-1,1 0 0,-1-1 0,1 1 0,0-1 0,0 0 0,0-1-9,5 2 7,0-1-1,1 0 0,-1-1 0,1 0 0,0-1 1,-1 0-1,1-1 0,0 0 0,0-1-6,-5 1 2,2 0-1,1 0 0,-1-1 0,1 0 0,-1 0 1,1-1-1,-1 0 0,0-1 0,0 0 0,0 0 0,0-1 1,-1 0-1,1 0 0,-1 0 0,0-1 0,0-1 0,5-4-1,21-21 4,-1-2-1,-2-1 0,-1-2 0,-1 0 1,-3-2-1,-1-1 0,13-29-3,-22 40-110,-1 0-1,-1-2 1,-1 1-1,-2-1 1,-1-1-1,-2 0 1,0 0 0,-2-1-1,-2 1 1,-1-2 110,-2-12-1148,0 9-1222</inkml:trace>
  <inkml:trace contextRef="#ctx0" brushRef="#br1" timeOffset="120813.002">9230 16600 21917,'0'0'2120,"0"0"-784,0 0-387,0 0-95,0 0-31,0 0-164,5 2-212,86 41 738,-63-31-1097,0-1 0,1-1 0,0-1-1,0-2 1,1-1 0,0-1 0,0-1-1,0-2 1,1-1 0,15-3-88,-25 3 21,95 1 53,210 14 171,475 113 22,-652-112-307,-121-12-834,-31-9-223,-11-15-1429</inkml:trace>
  <inkml:trace contextRef="#ctx0" brushRef="#br1" timeOffset="121184.34">10813 16410 27854,'0'0'808,"0"0"-264,0 0 35,0 0 40,0 0-140,38 47-222,124 151-128,-72-114-46,107 44 281,-156-95-252,-40-31-107,0-1 0,0 1 0,-1-1-1,1 1 1,-1 0 0,1 0 0,-1-1 0,1 1 0,-1 0-1,0 0 1,0-1 0,0 1 0,0 0 0,0 0 0,0-1-1,-1 1 1,1 0 0,0 0 0,-1-1 0,0 1 0,1 0-1,-1-1 1,0 1 0,0 0 0,0-1 0,0 1 0,0-1-1,0 0 1,0 1 0,0-1 0,-1 0 0,1 0 0,0 0-1,-1 0 1,1 0 0,-1 0 0,-1 1-5,-90 61-74,-38 40-2605,-41 47 2679,132-115-2192</inkml:trace>
  <inkml:trace contextRef="#ctx0" brushRef="#br1" timeOffset="121862.731">12022 16986 24637,'0'0'1474,"0"0"-325,0 0-160,0 0-242,0 0-279,0 0-184,4-8-76,17-74 252,-20 61-384,0 17-68,0-1 0,-1 1-1,0 0 1,1 0 0,-1-1 0,-1 1-1,1 0 1,0-1 0,-1 1-1,0 0 1,0 0 0,-1 0 0,1 0-1,-1 0 1,0 0 0,1 0 0,-2 0-1,1 1 1,0-1 0,-1 1-1,0-1 1,0 1 0,0 0 0,0 0-1,0 0-7,-6-1-7,1 0 0,0 1 0,-1 0 0,1 0 0,-1 1 0,0 0 0,0 1 0,0 0 0,0 0-1,0 1 1,0 0 0,0 0 0,-5 2 7,7 0-3,0 0 0,0 1 0,0 0 1,1 0-1,-1 0 0,1 1 0,0 0 0,0 0 0,0 1 0,0-1 0,1 1 0,0 1 0,0-1 1,0 1-1,1 0 0,0 0 0,0 0 0,0 0 0,1 1 0,0-1 0,-1 5 3,-2-1-1,-10 23-1,3 1 0,0 0 0,2 1 0,2 0 0,1 0 1,1 1-1,3 0 0,0 0 0,3 1 0,1-1 1,2 6 1,-3-37 7,1-1 0,0 1 1,0-1-1,0 1 0,1-1 1,-1 1-1,1-1 1,0 1-1,1-1 0,-1 0 1,1 1-1,0-1 1,0 0-1,0 0 0,0 0 1,1-1-1,0 1 0,0 0 1,0-1-1,0 0 1,0 0-1,0 0 0,1 0 1,0 0-1,-1-1 1,4 2-8,1-1 14,-1 0 0,1-1 1,0 0-1,0 0 0,-1-1 1,1 0-1,0 0 1,0-1-1,1 0 0,6-1-14,7 0 21,-16 2-18,0-1 1,0-1 0,0 1-1,0-1 1,-1 0 0,1 0-1,0-1 1,0 0 0,-1 0-1,1 0 1,-1-1 0,0 1-1,0-1 1,0 0 0,0-1-1,1 0-3,9-9-22,0-1 0,0 0 0,-2 0-1,0-1 1,0-1 0,-1-1 0,-1 1 0,-1-2-1,-1 1 1,0-2 0,-1 1 0,-1-1 0,-1 0-1,0 0 1,-2-1 0,0 0 0,-1-2 22,-2 10-130,0 9 5,0 0 0,-1 0 0,1-1 0,-1 1 0,0 0 0,1-1 0,-1 1 0,-1 0 1,1-1-1,0 1 0,-1 0 0,0-1 0,0 1 0,0 0 0,0 0 0,0 0 0,-1 0 0,1 0 0,-1 0 0,0 0 0,0 0 1,0 1-1,0-1 0,-1 1 0,1-1 0,-3-1 125,-19-7-4357</inkml:trace>
  <inkml:trace contextRef="#ctx0" brushRef="#br1" timeOffset="122493.521">11882 17713 14891,'0'0'9346,"0"0"-6883,0 0-1701,0 0 49,0 0-179,0 0-148,-2 41-99,-8 133-54,-16-8 212,-7-18-225,-31 145 193,-13 178-511,-21 342 264,86-717-249,-22 110-16,33-201-6,1-5-2,0 1-1,0 0 1,0-1-1,0 1 1,0 0-1,0 0 1,0-1 0,0 1-1,0 0 1,-1-1-1,1 1 1,0 0-1,0-1 1,-1 1-1,1 0 1,0-1-1,-1 1 1,1-1-1,-1 1 1,1 0 0,-1-1-1,1 1 1,-1-1-1,1 1 1,-1-1-1,0 0 1,1 1-1,-1-1 1,1 0-1,-1 1 1,0-1 0,0 0-1,1 0 1,-1 1-1,0-1 1,1 0-1,-1 0 1,0 0-1,0 0 1,1 0-1,-1 0 1,0 0 0,1 0-1,-1-1 10,-8-13-607,-16-111-2980,9 53-2226</inkml:trace>
  <inkml:trace contextRef="#ctx0" brushRef="#br1" timeOffset="122823.301">11289 19368 15411,'0'0'10114,"0"0"-7432,0 0-1993,0 60-23,-3 194-99,1-198-356,3-1 0,2 1-1,4 10-210,-6-60 11,7 59 170,2-1 1,4-1-1,9 23-181,-23-84 8,0 0 1,0 1-1,0-1 0,1 1 1,-1-1-1,1 0 0,-1 1 1,1-1-1,0 0 0,0 0 1,0 0-1,0 1 0,1-1 0,-1 0 1,0 0-1,1-1 0,0 1 1,-1 0-1,1 0 0,0-1 1,0 1-1,0-1 0,0 0 1,0 1-1,0-1 0,0 0 1,0 0-1,1 0 0,-1-1 1,0 1-1,1 0 0,-1-1 1,0 0-1,1 1 0,-1-1 0,1 0 1,-1 0-1,0 0 0,1-1 1,-1 1-1,1-1 0,0 1-8,40-53 123,-36 41-114,95-194-229,-48 74-3207,-53 119-478</inkml:trace>
  <inkml:trace contextRef="#ctx0" brushRef="#br1" timeOffset="123333.708">11455 20900 26758,'0'0'959,"0"0"-201,0 0-91,0 0-155,0 0-156,0 0-148,7-21-80,20-71-26,-20-1 38,-8-9-104,0 98-48,0 1 1,0 0-1,0-1 0,0 1 1,0 0-1,-1 0 1,0 0-1,0 0 0,0 0 1,0 0-1,0 0 1,0 0-1,-1 1 0,1-1 1,-1 1-1,0 0 0,0 0 1,0 0-1,0 0 1,0 1-1,0-1 0,0 1 1,0-1-1,-1 1 1,1 0-1,-1 0 0,1 1 1,-1-1-1,1 1 0,-1 0 1,0 0 11,-50 7-107,46 2 103,1 0 0,0 0 1,1 1-1,0 0 0,0 0 0,1 0 0,1 1 1,-3 7 3,5-14-1,-12 35 33,2 0 0,1 1 0,3 1 0,1-1 0,1 1 0,3 1 0,1-1 0,3 9-32,-1 144 361,0-190-352,0 0 1,0 1 0,0-1 0,0 1 0,1-1 0,0 1 0,0-1 0,0 0 0,0 1-1,1-1 1,-1 0 0,1 0 0,0 0 0,1 0 0,-1 0 0,1 0 0,-1-1 0,1 0-1,0 1 1,0-1 0,1 0 0,-1 0 0,1 0 0,-1-1 0,1 1 0,0-1 0,0 0-1,0 0 1,1 0-10,-1-1 11,-1-1 0,1 1 0,0-1 0,0 0 0,0 0 0,0 0 0,-1 0 0,1-1 0,0 1 0,0-1 0,0 0 0,-1 0 0,1 0 0,0-1 0,-1 1 0,0-1 0,1 0 0,-1 0-1,0 0 1,0-1 0,0 1 0,0-1 0,0 1 0,2-4-11,48-83 65,-43 68-63,33-78-461,-5-1 1,-3-2-1,-6-1 1,3-33 458,-10 29-2591</inkml:trace>
  <inkml:trace contextRef="#ctx0" brushRef="#br1" timeOffset="124198.045">9375 16947 21165,'0'0'4320,"0"0"-2950,0 0-623,0 0 57,0 0-194,0 0-161,-2 15-98,-8 101 328,12-78-495,1 0 1,2-1-1,2 0 1,2 0-1,7 21-184,232 646 855,-198-576-756,231 517 130,-47-10-156,-120-308-30,-51-173-19,6-2 0,14 8-24,45 113 3,-127-266-11,-13-49-365,-50-123-1713,33 77-296</inkml:trace>
  <inkml:trace contextRef="#ctx0" brushRef="#br1" timeOffset="124787.762">9471 17232 17524,'0'0'6809,"0"0"-4364,0 0-1417,0 0-265,0 0-187,0 0-172,0 0-145,-2 4-78,-34 165 722,-59 242-550,83-332-2517,12-96 501,0-14-1854</inkml:trace>
  <inkml:trace contextRef="#ctx0" brushRef="#br1" timeOffset="125053.143">9479 17131 25165,'0'0'1663,"0"0"-522,0 0-185,0 0-192,0 0-269,0 0-143,20 12-33,-6-3-261,5 1 10,-2 1 0,1 1 0,-2 1-1,0 0 1,0 1 0,-1 0 0,0 2-68,176 206 843,-169-198-811,1 0 0,0-2 0,2 0 0,1-2 0,0-1 0,6 2-32,46 24-627,-73-41-512,-5-3-1656</inkml:trace>
  <inkml:trace contextRef="#ctx0" brushRef="#br2" timeOffset="209223.04">29527 22348 16187,'0'0'0</inkml:trace>
  <inkml:trace contextRef="#ctx0" brushRef="#br2" timeOffset="158643.334">17428 21337 26046,'0'0'1312,"42"2"-185,305 18 586,565-14-94,-312-34-1024,136 11-298,-712 17-296,23-1-88,0 2 0,0 3 0,-1 1 0,1 3 0,0 2 87,-19-4-2258,-27-6-1121</inkml:trace>
  <inkml:trace contextRef="#ctx0" brushRef="#br3" timeOffset="151541.605">17847 18977 29662,'0'0'638,"0"0"-343,0 0 13,0 0 94,0 0-92,0 0-164,21 5-78,242 74 379,-184-56-241,1-3 0,73 8-206,-18-16 79,108-6-79,-229-6-5,-10 1-13,1 0 1,0 0-1,-1-1 0,1 0 0,-1 0 1,1 0-1,-1 0 0,1-1 0,0 0 1,-1 0-1,0 0 0,1 0 0,-1-1 1,0 0-1,1 1 0,-1-2 0,0 1 1,0 0-1,-1-1 0,1 0 0,0 0 1,-1 0-1,0 0 0,2-3 18,-4 5-51,-1 0 0,1 0-1,-1 0 1,0 0 0,1-1 0,-1 1-1,0 0 1,0-1 0,0 1 0,0 0-1,0 0 1,0-1 0,0 1 0,0 0-1,0 0 1,-1-1 0,1 1 0,0 0-1,-1 0 1,1-1 0,-1 1 0,0 0-1,1 0 1,-1 0 0,0 0 0,0 0-1,1 0 1,-1 0 0,0 0-1,0 0 1,0 1 0,0-1 0,0 0-1,0 0 1,-1 1 0,1-1 0,0 1-1,0-1 1,-1 1 51,-43-8-2699</inkml:trace>
  <inkml:trace contextRef="#ctx0" brushRef="#br3" timeOffset="151768.068">17524 20783 22221,'0'0'6633,"0"0"-5537,0 0-656,0 0-127,228-39 71,-112-23-32,8-10-72,4-7-104,-3 1-32,-18 5-80,-16 12-48,-16 5-16,-21 6-152,-17-1-232,-16-10-224,-13 5-745,-8 5-1423</inkml:trace>
  <inkml:trace contextRef="#ctx0" brushRef="#br2" timeOffset="155938.732">17718 18479 27886,'0'0'931,"0"0"-172,0 0-49,0 0-189,0 0-225,0 0-142,15 0-32,122-4 214,-104-4-262,0-1 1,0-2-1,-1-2 1,-1-1-1,3-2-74,7-3 64,175-75 92,-59 54-153,-75 33-994,-80 7-1014,-2 0-2616</inkml:trace>
  <inkml:trace contextRef="#ctx0" brushRef="#br2" timeOffset="156440.583">17698 19659 27694,'0'0'945,"0"0"-442,0 0 151,0 0 95,0 0-222,46-12-199,153-47-128,-183 53-176,0-1 0,0-1-1,0 0 1,-1-1 0,0-1 0,6-5-24,42-35-4,-1-2 0,-4-3 1,-1-3-1,28-40 4,-74 87-201,-1-1 0,-1 0 0,0-1 0,-1 0 0,0-1 1,-1 1-1,0-2 0,-1 1 0,-1-1 0,-1 1 0,0-1 0,0-1 0,-2 1 0,0 0 0,0-2 201,-2 8-168,-8-69-563,7 75 751,0 1 1,0 0-1,0-1 1,0 1-1,0 0 0,0 0 1,-1 0-1,1 0 0,-1 0 1,1 0-1,-1 0 0,0 1 1,0-1-1,0 0 1,0 1-1,0 0 0,0-1 1,0 1-1,0 0 0,0 0 1,-1 0-1,1 1 0,0-1 1,-1 0-1,1 1 1,-1-1-1,1 1 0,0 0 1,-1 0-1,-1 0-20,3 0 21,0 0 0,-1 0 0,1 0 0,0 0 0,0 0 0,-1 0 0,1 1 0,0-1 0,0 0 0,-1 1 0,1-1 0,0 1 0,0 0-1,0-1 1,0 1 0,-1 0 0,1-1 0,0 1 0,0 0 0,1 0 0,-1 0 0,0 0 0,0 0 0,0 0 0,1 0 0,-1 0 0,0 0 0,1 1 0,-1-1 0,1 0 0,-1 0 0,1 0 0,0 1 0,-1-1 0,1 0-21,-33 168 818,-86 790 1263,103-794-1373,6 84-708,11-248 0,0 1 0,0-1 0,0 0 0,0 0 0,0 0 0,0 0 0,0 0 0,0 0 0,0 0 0,0 0 0,1 0 0,-1 0 0,0 0 0,1-1 0,-1 1 0,1-1 0,-1 1 0,1-1 0,-1 1 0,1-1 0,-1 0 0,1 0 0,-1 0 0,1 0 0,-1 0 0,1 0 0,-1 0 0,1 0 0,-1-1 0,1 1 0,-1-1 0,1 1 0,-1-1 0,1 1 0,-1-1 0,0 0 0,1 0 0,0 0 0,5-2 0,0-1 0,0 0 0,-1 0 0,1-1 0,-1 0 0,0 0 0,0 0 0,-1-1 0,1 1 0,-1-1 0,-1-1 0,1 1 0,-1-1 0,0 0 0,0 0 0,5-8 0,54-82-8,-5-3-1,-4-3 1,-5-2-1,-4-2 1,-5-1-1,2-27 9,25-121-402,-12 22-847,-12 24-938</inkml:trace>
  <inkml:trace contextRef="#ctx0" brushRef="#br2" timeOffset="156772.99">18911 18009 27542,'0'0'1731,"0"0"-1115,0 0-50,0 0 56,38 15-134,131 45-90,-46-45-101,359-20 210,-380 4-507,-97 19 0,-6-14 0,-2 8 0,-1-1 0,0 0 0,-1 0 0,0-1 0,-1 1 0,0-1 0,-1 0 0,0-1 0,-5 6 0,-467 601 0,291-347-914,187-273 85,1-23-775,0-19-1130</inkml:trace>
  <inkml:trace contextRef="#ctx0" brushRef="#br2" timeOffset="157208.609">19421 18574 22797,'0'0'3823,"0"0"-2134,0 0-625,0 0-160,15 66-217,43 229-160,-44-77-85,-14 34-25,-11 0 0,-11 2-417,-37 151 0,39-337 0,20-67-7,0-1 0,0 1 0,0-1 1,0 1-1,-1 0 0,1-1 0,0 1 0,0-1 0,-1 1 1,1-1-1,0 1 0,-1-1 0,1 1 0,-1-1 0,1 1 1,0-1-1,-1 0 0,1 1 0,-1-1 0,1 1 0,-1-1 0,1 0 1,-1 0-1,0 1 0,1-1 0,-1 0 0,1 0 0,-1 0 1,1 0-1,-1 1 0,0-1 0,1 0 0,-1 0 0,1 0 0,-1 0 1,0 0-1,1-1 0,-1 1 0,1 0 0,-1 0 0,0 0 1,1 0-1,-1-1 0,1 1 0,-1 0 0,1-1 0,-1 1 1,1 0-1,-1-1 0,1 1 0,-1 0 0,1-1 0,-1 0 7,-7-76-750,8 55 588,-1-49-490,3 1-1,4-1 1,2 1-1,4-3 653,1 5-253,3 0-1,2 1 1,4 2 0,3 0-1,2 1 1,22-35 253,-46 93 107,-1 1 0,1-1 0,0 1 0,1 0 0,-1 0 0,1 0 0,0 0-1,0 0 1,0 1 0,1 0 0,0 0 0,-1 0 0,1 1 0,1-1 0,-1 1 0,0 1 0,1-1 0,0 1 0,-1-1 0,1 2 0,0-1 0,0 1 0,0 0 0,0 0 0,1 0-107,75 8 1119,1 64-483,23 19-196,-101-87-470,-1 0 0,0 0 1,0 1-1,0-1 0,0 1 0,0 0 1,-1 0-1,0 1 0,0-1 0,0 0 1,0 1-1,-1 0 0,1 0 0,-1 0 1,-1 0-1,1 0 0,-1 0 0,0 0 1,0 0-1,0 1 0,0-1 0,-1 0 1,0 2 29,-1-2-179,0 0 1,1-1-1,-2 1 1,1 0-1,0-1 1,-1 1-1,0-1 0,0 0 1,-1 1-1,1-1 1,-1 0-1,1 0 1,-1-1-1,-1 1 1,1-1-1,-3 3 179,-30 24-4133</inkml:trace>
  <inkml:trace contextRef="#ctx0" brushRef="#br2" timeOffset="157702.965">17312 17506 25822,'0'0'1624,"0"0"-432,0 0-462,0 0-261,0 0 88,3 70-31,11 480 243,-14-321-420,0 55-49,0 1122 129,0-1004-785,2-406-31,12-38-112,45-211-2377,-30 111-888</inkml:trace>
  <inkml:trace contextRef="#ctx0" brushRef="#br2" timeOffset="158242.769">17863 17366 24669,'0'0'1806,"0"0"-416,50 0-150,-31 0-1126,349 16 1303,522 21-290,-702-34-1029,630 25 37,-715-20-200,0 4 1,-1 4-1,-1 6 0,-1 3 0,95 38 65,-50 3-364,-142-65 342,2 1-10,-1-1-1,0 1 1,0 0 0,0 0-1,0 1 1,-1-1 0,1 1-1,-1-1 1,1 1 0,-1 0-1,0 1 1,0-1 0,0 0-1,-1 1 1,1 0 0,-1-1-1,0 1 1,0 1 32,-1-4-1,-1-1 0,0 0 0,0 0 0,0 1 0,1-1 0,-1 0 0,0 1 0,0-1-1,0 0 1,0 0 0,0 1 0,0-1 0,0 0 0,0 1 0,0-1 0,0 0 0,0 1 0,0-1 0,0 0 0,0 1 0,0-1 0,0 0 0,0 1 0,0-1 0,0 0 0,0 0 0,-1 1 0,1-1 0,0 0-1,0 1 1,0-1 0,0 0 0,-1 0 0,1 1 0,0-1 0,0 0 0,-1 0 0,1 0 0,0 1 0,0-1 0,-1 0 0,1 0 0,0 0 0,-1 0 0,1 0 0,0 0 0,-1 1 0,1-1 0,0 0 0,-1 0 0,1 0-1,0 0 1,0 0 0,-1 0 0,1 0 0,0 0 0,-1-1 0,1 1 0,0 0 0,-1 0 0,1 0 0,0 0 0,-1 0 1,1 0-3,-118 0 412,117 0-408,-1 0-1,1 1 1,0-1 0,0 1-1,0 0 1,0-1 0,0 1-1,0 0 1,0 0 0,1 0 0,-1-1-1,0 1 1,0 0 0,1 0-1,-1 0 1,0 0 0,1 1-1,-1-1 1,1 0 0,-1 0-1,1 0 1,0 0 0,-1 0-1,1 1 1,0-1 0,0 0 0,0 0-1,0 1 0,-1 2 2,-22 178 160,20-128-96,-14 780 844,18-680-761,-2 840 266,-27-275-443,28-717-15,1 0 0,-1 0 1,1-1-1,-1 1 0,0 0 0,0 0 0,0 0 0,0 0 1,0 0-1,0-1 0,0 1 0,-1 0 0,1 0 1,-1 0-1,1 0 0,-1-1 0,0 1 0,0 0 1,1-1-1,-1 1 0,0 0 0,-1-1 0,1 1 0,0-1 1,0 0-1,-1 1 0,1-1 0,0 0 0,-1 0 1,0 0-1,1 0 0,-1 0 0,0 0 0,1 0 0,-1-1 1,0 1-1,0 0 0,1-1 0,-1 0 0,0 1 1,0-1-1,0 0 0,0 0 0,0 0 0,1 0 1,-1 0-1,0-1 0,-1 1 43,-21 0-2670</inkml:trace>
  <inkml:trace contextRef="#ctx0" brushRef="#br2" timeOffset="159393.186">21095 19340 26710,'0'0'1080,"0"0"-496,0 0 248,236 28-200,-116-11-216,25 5-151,8-5-121,9 0-16,-1 0 24,-7-6-80,-5-6-40,-17-5-32,-16 0-56,-12 0-344,-34 0-537,-28 0-2407</inkml:trace>
  <inkml:trace contextRef="#ctx0" brushRef="#br2" timeOffset="159708.099">22507 19088 27886,'0'0'840,"0"0"72,0 0-192,0 0-159,232 191-193,-186-147-128,-9-5-112,-8 6 16,-8-11-8,-13 5-24,-8-6-24,0 12-48,-8 6 0,-42 10-40,-16 17-16,-54 29-280,16-18-360,9-22-2145</inkml:trace>
  <inkml:trace contextRef="#ctx0" brushRef="#br2" timeOffset="164723.095">24019 18429 25557,'0'0'1446,"0"0"-507,0 0-106,0 0-176,0 0-225,0 0-182,-3 4-104,-11 15 8,11-14 33,3-5-19,13 0 210,-7-1-369,1 1 0,0 0 0,-1 1 0,1-1 0,-1 1-1,1 1 1,-1-1 0,1 1 0,-1 1 0,0-1 0,5 3-9,18 10 2,0 0 10,0 1 0,0 1 1,-2 2-1,0 0 0,-1 2 0,1 3-12,-22-18 6,1 0 0,-2 0 0,1 1 0,0 0 0,-1 0 0,-1 0 0,1 0 0,-1 1 0,0-1 0,-1 1 0,0 0 0,0 0 0,0 0 0,-1 0 1,-1 0-1,1 0 0,-1 0 0,0 0 0,-1 0 0,0 0 0,-2 5-6,-1 4 5,-1 0 1,-1-1-1,-1 0 1,0 0-1,-1 0 1,-1-1-1,-1-1 1,0 1-1,0-2 1,-8 8-6,7-7 3,-60 72 27,-5-3 0,-44 36-30,66-67 8,53-40-6,3-9-2,0 0 1,0 0-1,0 0 0,0 0 1,1 0-1,-1-1 1,1 1-1,0-1 0,0 1 1,0-1-1,0 0 1,0 0-1,0-1 0,0 1 1,1-1-1,0 1 0,3 2 3,13 5 29,0-1 0,1-1 0,0-1-1,0 0 1,0-2 0,1-1-32,11 4 44,-31-7-44,-1 0 1,1 0-1,-1 0 1,1 0-1,-1 0 1,1 0-1,-1 0 1,1 1 0,-1-1-1,1 1 1,-1-1-1,1 1 1,-1-1-1,0 1 1,1 0-1,-1 0 1,0 0-1,0 0 1,0-1-1,0 2 1,0-1-1,0 0 1,0 0-1,0 0 1,0 0 0,0 1-1,0-1 1,-1 0-1,1 1 1,0-1-1,-1 0 1,1 1-1,-1-1 1,0 1-1,0-1 1,1 1-1,-1-1 1,0 1-1,0 6 0,0-1 0,0 0 1,-1 0-1,0 0 0,0 0 1,-1 0-1,1 0 0,-2 0 1,1 0-1,-1 0 0,0-1 1,-4 6-1,-166 237 25,114-171-22,27-38-3,32-40-1,0 1 0,0 0 0,0-1-1,0 1 1,0 0 0,0-1 0,0 1 0,0 0 0,1-1 0,-1 1 0,0 0 0,0-1 0,1 1 0,-1-1 0,0 1 0,1 0-1,-1-1 1,0 1 0,1-1 0,-1 1 0,1-1 0,-1 0 0,1 1 0,-1-1 0,1 1 0,0-1 0,-1 0 0,1 1-1,-1-1 1,1 0 0,0 0 0,-1 0 0,1 1 0,0-1 0,-1 0 0,1 0 0,0 0 0,-1 0 0,1 0 0,0 0 0,-1 0-1,1 0 1,0 0 0,-1-1 0,1 1 0,-1 0 0,1 0 0,0-1 0,-1 1 0,1 0 0,-1-1 0,1 1 0,0 0-1,-1-1 2,7 1-7,146 24-25,-144-21 30,-1-1 0,1 1 0,-1 1 1,0 0-1,0 0 0,-1 0 0,1 1 0,-1 0 0,0 1 0,0-1 0,0 2 0,-1-1 0,0 0 1,-1 1-1,1 0 0,0 3 2,1 4 0,-1 1 0,-1 1 0,0-1 0,-1 1 0,-1-1 0,0 1 0,-1 0 0,-1 0 0,0 0 0,-1 1 0,-2 10 0,2 2 1,-1-7 1,-1-1 0,-1 1 0,-1-1 0,0 0 0,-2 0 0,0 0 0,-2 0 0,0-1 0,-1-1 0,-4 6-2,-8 17 5,-2-1 1,-2-1-1,-2-2 0,-1 0 1,-20 18-6,45-52-3,0 0-1,0-1 1,0 0 0,-1 0 0,0 0-1,1 0 1,-1 0 0,0-1 0,0 1 0,-1-1-1,1 0 1,0-1 0,-1 1 0,1-1 0,-1 0-1,0 0 1,-2 0 3,-2-11-152,5-55-275,4 55 291,-1-142-948,5 43-3264,13-31-12327</inkml:trace>
  <inkml:trace contextRef="#ctx0" brushRef="#br2" timeOffset="164983.124">24769 18585 20364,'0'0'4041,"0"0"-1872,0 0-729,0 0-592,-17 297-440,9-242-208,0-10-120,8-11-64,0-12-16,0-11-128,0-11-216,0 0-136,0-5-304,0-57-1216,4 6-1401,8 0-12203</inkml:trace>
  <inkml:trace contextRef="#ctx0" brushRef="#br2" timeOffset="165233.822">25142 18227 21341,'0'0'3418,"0"0"-1263,0 0-1044,0 0-409,0 0-144,0 0-165,21 24-105,62 78-54,-59-53-40,-24-41-143,2 6 3,-1 0-1,-1 0 1,0 0-1,-1-1 1,-1 1-1,0 0 1,-1 3-54,-57 77 165,45-76-150,-19 27-35,-3-3 0,-1-1 1,-3-1-1,0-3 0,-31 20 20,-96 52-1673,103-72-709</inkml:trace>
  <inkml:trace contextRef="#ctx0" brushRef="#br2" timeOffset="165672.82">24624 18988 15979,'0'0'8840,"0"0"-6084,0 0-1670,0 0-322,0 59-225,0 187-114,-1-72-6,-10-28-300,11-136-122,7-27-66,7-2 34,1 1-1,0 1 1,1 1 0,1 0 0,0 1 0,2 1 0,-1 0 0,2 2 0,0 0 0,14-6 35,3 0 14,1 1 0,0 2 0,2 2 0,0 1 0,0 3 0,1 1 0,0 1 0,0 3 0,0 1 0,32 3-14,12 0 241,-83 0-237,0 0 0,0 1 0,0-1 0,0 1 0,0-1 0,0 1 0,0 0 0,0 0 0,0 0 0,-1 0-1,1 0 1,0 0 0,-1 0 0,1 0 0,-1 1 0,1-1 0,-1 1 0,0-1 0,1 1 0,-1 0 0,0-1 0,0 1 0,0 0-1,0 0 1,-1 0 0,1-1 0,0 1 0,-1 0 0,1 0 0,-1 0 0,0 0 0,0 0 0,0 0 0,0 0 0,0 0 0,0 0 0,0 0-1,0 0 1,-1 0 0,1 0 0,-2 2-4,2 0 2,-1 4-2,-1 0 1,0 0-1,0 0 0,-1 0 0,0-1 1,-1 1-1,0-1 0,0 0 0,0 0 1,-1 0-1,0 0 0,0-1 1,-1 0-1,0 0 0,0-1 0,0 1 1,-1-1-1,-6 3 0,-3 6-1,1 1-69,0 0-1,-1-1 1,-1-1-1,0-1 1,-1-1 0,0 0-1,-1-1 1,0-1 0,0 0-1,-1-2 1,0 0-1,-1-2 1,-4 1 70,23-6-39,0 0 1,-1 0-1,1-1 0,0 1 0,-1 0 1,1-1-1,0 0 0,0 1 0,0-1 1,-1 0-1,1 0 0,0 0 0,0-1 1,1 1-1,-1 0 0,0-1 0,0 1 0,0-1 1,1 0-1,-1 1 0,1-1 0,0 0 1,-1 0-1,1 0 0,0 0 0,0 0 1,0 0-1,0-1 0,1 1 0,-1 0 1,0 0-1,1-1 0,0 1 0,-1 0 1,1 0-1,0-1 0,0 1 0,1 0 1,-1-1-1,0 0 39,0 3-4,-8-82-1808,7-12-1986</inkml:trace>
  <inkml:trace contextRef="#ctx0" brushRef="#br2" timeOffset="166065.479">25138 19049 5793,'0'0'14538,"0"0"-9708,0 0-2933,1 58-680,4 195-382,-4-201-580,-2-1-1,-3 1 0,-1 0 1,-10 34-255,-87 347 1024,77-291-723,25-141-289,2-1 11,12-6 2,103-123-430,-91 99 241,-16 16 23,1 0 0,0 0 0,1 1 0,0 1 0,1 0 0,0 1 0,1 0 0,0 1 0,1 0 0,0 2 0,0-1 0,1 2 0,0 0 0,0 1 0,1 1-1,5-1 142,-18 5-5,-2 0 31,1 1 1,0-1-1,0 1 0,-1-1 0,1 1 0,0 0 0,0 0 1,0 0-1,0 0 0,-1 0 0,1 1 0,0-1 0,0 1 0,-1 0 1,1 0-1,0 0 0,-1 0 0,1 0 0,-1 1 0,0-1 0,1 1 1,-1-1-1,0 1 0,0 0 0,0 0 0,0 0 0,0 0 1,0 0-1,0 1 0,-1-1 0,2 2-26,5 21 230,-1 0 0,-1 0 0,-1 1 0,-2-1 0,0 1 0,-2 0 0,0 0 0,-2 0 0,-2 4-230,2 30 164,1-10-215,-4-49-2328,0-1-2689</inkml:trace>
  <inkml:trace contextRef="#ctx0" brushRef="#br2" timeOffset="167002.791">26202 18317 15571,'0'0'10038,"0"0"-7182,0 0-1839,38 7-243,120 23-242,-19-23-43,22-7-723,-160-1 124,1-1 0,-1 1 1,0-1-1,0 1 0,0-1 1,0 0-1,0 0 0,-1 1 1,1-1-1,0 0 0,-1 0 1,1 0-1,-1 0 0,0 0 1,0 0-1,0 0 0,0 0 1,0 0-1,0 0 0,0 0 1,-1 0-1,1 0 0,0 1 1,-1-1-1,0 0 0,0-2 110,-1 0-21,0 0 0,-1 0 1,1 1-1,0-1 0,-1 0 0,0 1 0,0 0 0,0 0 0,-1 0 0,1 0 0,0 0 0,-1 1 0,0-1 0,0 1 0,0 0 0,0 0 0,0 0 0,0 1 0,0 0 0,-1-1 0,1 1 0,0 1 1,-1-1-1,-1 1 21,5 0 37,0 0 0,0 0 0,0 0 0,0 1 1,1-1-1,-1 1 0,0-1 0,0 0 0,0 1 0,0 0 1,0-1-1,1 1 0,-1-1 0,0 1 0,0 0 1,1 0-1,-1-1 0,1 1 0,-1 0 0,0 0 1,1 0-1,0 0 0,-1 0 0,1-1 0,-1 1 0,1 0 1,0 0-1,0 0 0,0 0 0,-1 1-37,-1 4 168,-80 270 1928,-21 124-1309,98-379-773,-7 23 5,2 1-1,2 0 0,2 1 1,1 21-19,5-10 6,0-56-5,0 0 0,0 1-1,1-1 1,-1 0-1,0 0 1,1 1-1,-1-1 1,1 0-1,0 0 1,-1 0-1,1 1 1,0-1-1,0 0 1,-1 0-1,1 0 1,0 0-1,0-1 1,0 1 0,0 0-1,0 0 1,0 0-1,1-1 1,-1 1-1,0-1 1,0 1-1,0-1 1,1 1-1,-1-1 1,0 0-1,1 1 1,-1-1-1,0 0 1,1 0-1,54 1 17,-38-1-13,-8 0-13,-1-1 0,1 1 0,-1-1-1,1-1 1,-1 0 0,0 0 0,0-1 0,0 0 0,0-1-1,0 1 1,-1-2 0,1 1 0,-1-1 0,0-1-1,-1 1 1,1-1 0,3-5 9,10-8-245,0-1-1,-2-1 1,0 0-1,-1-2 1,-2 0-1,0-1 1,-1 0-1,-2-2 1,0 1-1,-2-2 1,-1 1-1,4-17 246,4-67-164,-27 488 2483,-12-173-1957,-8-1 0,-9-2 0,-39 111-362,75-307 0,1 0-3,-1 0 0,1 0 1,-1-1-1,0 1 0,-1 0 0,1-1 1,-1 1-1,0-1 0,-1 0 0,1 0 0,-1 0 1,0 0-1,0-1 0,-2 1 3,4-3-22,-1-1-1,1 0 0,-1 0 1,1 0-1,-1 0 0,0 0 1,1-1-1,-1 1 1,0-1-1,1 1 0,-1-1 1,0 0-1,0 0 0,1-1 1,-1 1-1,0 0 1,0-1-1,1 0 0,-1 1 1,0-1-1,1 0 0,-1-1 1,1 1-1,0 0 0,-1-1 1,1 1-1,0-1 1,0 0-1,0 0 0,0 0 1,-2-2 22,-2-10-114,1-1-1,1-1 1,0 1 0,1-1 0,1 0 0,0 1 0,1-1-1,1 0 1,0 0 0,2-7 114,-1 22-2,0-1 1,0 1-1,1-1 0,-1 1 0,0-1 0,1 1 0,-1-1 1,1 1-1,-1 0 0,1 0 0,0 0 0,-1 0 1,1 0-1,0 0 0,0 1 0,-1-1 0,1 1 1,0-1-1,0 1 0,0-1 0,0 1 0,0 0 0,0 0 1,0 0-1,0 0 0,0 0 0,0 1 0,0-1 1,0 1-1,1 0 2,5-1 6,6-1 18,-1 1-1,1 0 1,-1 1-1,0 0 0,1 2 1,-1-1-1,0 1 1,0 1-1,0 1 1,11 5-24,4 1-474,-27-11-242,-1 0-760,0 0-1437</inkml:trace>
  <inkml:trace contextRef="#ctx0" brushRef="#br2" timeOffset="167533.088">26045 19178 23501,'0'0'1824,"0"0"-299,0 0-504,14 60-243,43 192-227,-33-123-158,-16 156 90,-8-276-485,0 0-1,-1 0 1,0-1 0,-1 1 0,0 0-1,0-1 1,-1 1 0,0-1 0,-1 0-1,0 0 1,0 0 0,0 0 0,-1-1-1,0 1 1,-1-1 0,-2 2 2,-1 1-59,0-1 0,-1 0 0,0-1 0,0 1 1,0-2-1,-1 0 0,-1 0 0,1-1 0,-1 0 0,0-1 1,0 0-1,-1-1 0,0 0 0,1-1 0,-1-1 0,0 0 1,0-1-1,-4 0 59,-189 0-802,188-6 804,17 4 42,2 1 89,6 7 198,95 122 1182,-81-109-1378,0 0-1,2-1 1,0-2 0,1 0-1,0-1 1,2-2-1,0 0 1,0-2-1,1-1 1,1-1-1,0-1 1,0-2-1,0 0 1,1-2-1,3-1-134,323 0 252,-305-5-376,0-2 0,0-2 0,-1-2 0,1-2 0,-2-3 0,34-12 124,211-89-3283,-170 57-2533</inkml:trace>
  <inkml:trace contextRef="#ctx0" brushRef="#br2" timeOffset="168070.785">27868 17897 26806,'0'0'1204,"0"0"-100,0 0-261,0 0-252,0 0-211,0 0-165,24 25-73,72 72-54,-71-66-40,-26-28-62,0 0 0,0 0-1,0 0 1,0-1-1,0 1 1,0 0 0,-1-1-1,1 1 1,-1-1-1,0 0 1,0 1 0,0-1-1,0 0 1,0 0-1,0 0 1,-1 0 0,1-1-1,-1 1 1,1 0-1,-1-1 1,0 0 0,1 0-1,-1 0 1,0 0-1,0 0 16,-10 6-118,-191 81-2786,200-86 2885,0 1 1,0-1-1,0 0 0,0 1 1,0 0-1,1 0 0,-1 0 1,1 0-1,0 1 0,0 0 0,0-1 1,0 1-1,0 0 0,1 0 1,0 0-1,0 1 0,0-1 1,0 0-1,1 1 0,0-1 1,0 1-1,0 0 0,0 0 18,-25 227 2410,24-196-2158,-45 699 1825,-6-259-1965,38-373-116,12-89-64,3-13-367,2-40 73,26-197-1626,-3 108-27</inkml:trace>
  <inkml:trace contextRef="#ctx0" brushRef="#br2" timeOffset="168363.116">28178 18501 20140,'0'0'2758,"0"0"-359,0 0-850,0 0-472,0 0-337,38 37-241,113 117-20,-145-148-434,0 0 1,-1 0-1,0 0 1,-1 1-1,1-1 1,-1 1-1,0 0 1,-1 1-1,0-1 1,0 0-1,1 5-45,7 47 279,-2 1 0,-2 0 0,-3 0 0,-3 31-279,-1-80 15,1 29 22,3 109 10,-6 0 0,-6 0-1,-16 64-46,-13-91-222,36-119 112,0-1 0,-1 1 1,0-1-1,0 0 0,0 0 1,0 0-1,0 0 0,0 0 1,0 0-1,0-1 0,-1 1 0,1-1 1,-1 1-1,1-1 0,-1 0 1,0 0-1,1 0 0,-1 0 1,0-1-1,0 1 0,1-1 1,-1 0-1,0 1 0,0-1 1,0-1-1,0 1 0,1 0 1,-1-1-1,-1 0 110,-13 1-2911,-13 0-12462</inkml:trace>
  <inkml:trace contextRef="#ctx0" brushRef="#br2" timeOffset="168707.921">27984 19105 15539,'0'0'7897,"0"0"-5386,0 0-1568,0 0-435,0 0-248,0 0-153,4 35-70,12 110-26,-16-140-11,0 0 0,0 0 0,0 0 0,0 0 1,-1 0-1,0-1 0,0 1 0,0 0 0,-1 0 1,0-1-1,1 1 0,-2-1 0,1 1 0,-1 0 0,-43 60 10,34-50-6,1 0 0,0 0 0,1 2 0,1-1 0,0 1 0,-1 7-4,9-22 30,0 0 0,0 1 0,0-1 1,0 1-1,0 0 0,1-1 0,-1 1 1,1 0-1,0-1 0,0 1 0,0 0 1,0 0-1,0-1 0,0 1 0,1 0 1,0-1-1,-1 1 0,1-1 0,0 1 1,0-1-1,0 1 0,1-1 0,-1 1 1,0-1-1,2 2-30,7 0 112,1-1 0,-1 0 1,1 0-1,-1-1 0,1 0 1,0-1-1,0 0 0,-1-1 1,1 0-1,11-2-112,8 1 28,-26 1-94,1-1 1,-1 0 0,1-1 0,-1 1-1,1-1 1,-1 1 0,0-1-1,0-1 1,0 1 0,0-1 0,0 1-1,-1-1 1,1 0 0,-1 0-1,0-1 1,1 1 0,-2-1-1,1 1 1,0-1 0,-1 0 0,1 0-1,-1 0 1,1-4 65,15-25-2504</inkml:trace>
  <inkml:trace contextRef="#ctx0" brushRef="#br2" timeOffset="168971.179">27984 19105 24885</inkml:trace>
  <inkml:trace contextRef="#ctx0" brushRef="#br2" timeOffset="168972.179">27984 19105 24885,'62'84'1889,"-62"-17"-377,0 12-496,-4 10-288,4 0-295,0 1-169,-5-6-112,-3 0-104,-4-6-48,-5-11 0,-4-17-136,1-10-377,-9-18-319,4-11-992,4-11-4898</inkml:trace>
  <inkml:trace contextRef="#ctx0" brushRef="#br2" timeOffset="169452.866">27205 18882 25253,'0'0'1526,"0"0"-320,0 0-326,0 0-251,0 0-117,18 54-66,58 169-101,-22-86 65,-49-116-385,-1 0 1,-2 0 0,0 0 0,-1 0 0,-2 19-26,1-17 4,1-1-2,-2 1 0,0-1 0,-1 0 0,-2 0 0,0 0 0,-1 0 1,-2-1-1,0 1 0,-5 7-2,2-4-15,-2-1 1,-1 0-1,-1-1 0,-1-1 1,0 0-1,-2-1 1,-1-1-1,0 0 1,-1-1-1,-1-2 0,-1 0 1,-1-1-1,0-1 1,-14 7 14,18-16-9,1-1 0,-1 0-1,0-2 1,0 0 0,0-1 0,0-1 0,-1 0 0,-16-3 9,11 2 13,24 0 4,12 0 87,24 0-61,-13-1 4,-1 0 1,0 2-1,0 1 0,0 1 0,0 0 1,17 6-48,132 74 629,-86-37-333,-22-16-305,2-3 0,1-2 0,1-4 0,1-2 0,0-3 0,1-4 0,1-2 1,0-4-1,0-2 0,0-4 0,61-7 9,10-25-1083,-7-20-862</inkml:trace>
  <inkml:trace contextRef="#ctx0" brushRef="#br2" timeOffset="170123.231">29069 18842 27622,'0'0'1155,"0"0"-594,0 0-2,0 0 43,0 0-164,0 0-168,19 14-102,63 45-51,-76-55-104,1-1 0,-1 1-1,0 1 1,0-1 0,0 1 0,-1 0-1,1 1 1,-1-1 0,0 1 0,-1 0-1,0 0 1,0 0 0,0 1 0,3 6-13,-4-2 7,1-1 1,-1 1-1,0 0 1,-1 1-1,-1-1 1,0 0-1,0 0 1,-1 1-1,-1 6-7,1-1 3,-1 8-2,-1-1 1,0 1-1,-2-1 0,-1 0 0,-1 0 0,-1-1 0,-1 0 0,-1 0 0,-2 3-1,-55 111 2,37-81-1,3 0 1,2 2-1,3 0 1,-5 25-2,22-65 0,1 0 0,1 1 0,0-1 0,2 0 0,0 1 0,1-1 0,0 1 0,2-11 13,0-1-1,1 1 1,-1-1 0,1 0 0,1 0-1,0 0 1,-1-1 0,2 0 0,-1 0-1,1 0 1,0 0 0,0-1 0,1 0 0,-1-1-1,1 1 1,0-1 0,0 0 0,1-1-1,-1 0 1,7 2-13,35 22 98,-43-23-79,1 0 0,0 0-1,-1 1 1,0 0 0,0 0 0,0 0-1,-1 1 1,1-1 0,-2 1 0,1 1-1,0-1 1,-1 1 0,0-1 0,-1 1-1,0 0 1,0 1 0,0-1 0,-1 1-19,0-2 0,-1-1 1,-1 1 0,1-1-1,-1 1 1,0-1 0,0 1-1,-1-1 1,0 1 0,0-1-1,0 0 1,0 1 0,-1-1-1,0 0 1,0 0 0,0 0-1,-1 0 1,0 0 0,0-1-1,0 1 1,-3 3-1,-26 21-4,-1-2-1,-2-2 1,0-1-1,-2-1 1,0-2 0,-1-2-1,-22 7 5,43-18-8,1-1-1,-1 0 0,0-2 1,0 0-1,0 0 0,-1-2 1,0 0-1,-13 0 9,2-3-4,29 0 4,-1 0-1,1 0 1,-1 0 0,1 0 0,-1 0 0,0 0-1,1 0 1,-1 0 0,1 0 0,-1 0-1,0-1 1,1 1 0,-1 0 0,1 0 0,-1-1-1,1 1 1,-1 0 0,1 0 0,-1-1-1,1 1 1,-1-1 0,1 1 0,-1 0 0,1-1-1,0 1 1,-1-1 0,1 1 0,0-1-1,-1 1 1,1-1 0,0 1 0,0-1 0,-1 1-1,1-1 1,0 0 0,0 1 0,0-1-1,0 1 1,0-1 0,0 1 0,0-1-1,0 0 1,0 1 0,0-1 0,0 1 0,0-1-1,0 0 1,1 1 0,-1-1 0,0 0 0,0-6-2,1-4-7,0-1 0,0 0 0,1 1 1,0-1-1,1 1 0,1 0 0,0 0 0,0 0 1,1 0-1,0 1 0,1 0 0,0 0 1,1 0-1,7-8 9,39-45-58,2 2 1,34-28 57,-69 70-14,231-221-645,-99 62-2069,-99 108-2126</inkml:trace>
  <inkml:trace contextRef="#ctx0" brushRef="#br2" timeOffset="170883.334">29868 18932 22477,'0'0'4379,"0"0"-2792,0 0-673,0 0-142,0 0-281,0 0-222,0 30-34,0 210 206,-2 364 485,-15-392-802,-13 22-124,-3 24-223,34-370-1924,8-3-220,10-6-2282</inkml:trace>
  <inkml:trace contextRef="#ctx0" brushRef="#br2" timeOffset="171353.537">30357 18518 22253,'0'0'1385,"0"0"-299,37 13-271,118 43-143,16 19 519,-101-47 130,-67-25-1218,0-1-1,0 0 0,-1 1 0,1-1 0,-1 1 0,1 0 0,-1-1 0,0 1 0,0 1 0,-1-1 1,1 0-1,0 0 0,-1 0 0,0 1 0,0-1 0,0 1 0,0-1 0,-1 1 0,1 3-102,4 11 153,17 57 96,-4 1 0,-3 1 0,-3 0 0,1 66-249,-9 382 416,-19-332-347,-8-1 0,-9-1 1,-21 53-70,46-211 2,-26 109 12,28-114-11,4-27-7,1-1 0,0 1 0,0-1 0,-1 1 0,1-1 1,0 1-1,-1 0 0,1-1 0,0 1 0,-1-1 0,1 0 0,-1 1 0,1-1 0,-1 1 0,1-1 1,-1 0-1,1 1 0,-1-1 0,1 0 0,-1 1 0,0-1 0,1 0 0,-1 0 0,1 0 1,-1 0-1,0 0 0,1 0 0,-1 1 0,0-1 0,1-1 0,-1 1 0,1 0 0,-1 0 0,0 0 1,1 0-1,-1 0 0,1 0 0,-1-1 0,0 1 0,1 0 0,-1-1 0,1 1 0,-1 0 0,1-1 1,-1 1-1,1 0 0,-1-1 0,1 1 0,-1-1 0,1 1 0,-1-1 4,-5-8-92,0 0-1,0-1 0,1 1 0,0-1 1,0 0-1,1-1 0,1 1 1,-3-9 92,-61-226-2884,41 117-1238</inkml:trace>
  <inkml:trace contextRef="#ctx0" brushRef="#br2" timeOffset="172570.147">30291 18731 18212,'0'0'6359,"0"0"-4298,0 0-1099,0 0-197,0 0-291,-15 55-229,-49 178-141,19-98-42,28-96-66,13-43-453,4-5 398,0 0-1,0 0 1,1 0-1,0 0 1,0 1-1,1-1 1,0 0-1,1 1 1,0-1-1,0 1 1,2-1 59,-3 3 79,1 0 1,-1 0-1,1 0 1,1 1-1,-1 0 1,1-1 0,0 1-1,0 0 1,1 1-1,-1-1 1,1 1-1,0 0 1,0 0-1,1 0 1,-1 1 0,1 0-1,0 0 1,0 0-1,0 1 1,0 0-1,0 0 1,0 1-1,3-1-79,-8 2 184,-2 4-44,-1 4-112,-1-1-1,0 0 0,0 0 1,-1 0-1,0 0 0,0-1 0,0 1 1,-1-1-1,0 0 0,-3 3-27,-13 17 76,-11 16-31,2-4 10,1 1 0,2 2 1,2 0-1,1 2 0,3 1 0,-1 5-55,13-8-20,20-40-150,208-1 158,-210 3 14,-8 40-2,-3-29 0,-1-1 1,0 1-1,-1-1 1,-1 0-1,0 0 1,-1 0 0,0-1-1,-1 0 1,0 0-1,-1 0 1,0-1-1,-5 4 0,-20 34 3,-17 45 4,49-82-7,11-5 29,10-6 1,0 1 1,0 1-1,0 1 0,0 0 1,0 2-1,-1 0 0,0 1 1,7 5-31,-23-10 4,-1 0 1,0 0-1,0 1 1,0-1-1,0 1 1,-1-1-1,1 1 1,0 0-1,-1 0 1,0-1-1,0 1 1,0 0-1,0 0 1,0 0-1,-1 0 1,1 1-1,-1-1 1,0 0-1,0 0 1,0 0-1,0 0 1,0 0-1,-1 0 1,0 0-1,0 3-4,0 14 32,-1-8-25,0-1 0,-1 1-1,0-1 1,0 0 0,-2 1 0,1-1 0,-1-1 0,-1 1 0,0-1 0,-1 0 0,1 0 0,-8 6-7,-7 15 10,-110 147 17,121-160 77,21-18 61,-2-2-159,1 1 0,-1-1 0,0 0 0,0-1 0,-1 0 0,1-1 0,0 0 0,6-4-6,19-7 3,-20 9-13,-2 1-5,0 0 0,0 0 0,1 2 0,0-1 0,-1 2 0,1-1 0,6 1 15,-18 2-155,-1 0-75,-4 2-53,-156 108-685,-221 117 793,351-209 583,29-17-85,1-1 34,6 0-13,140-17 72,-16-7-122,0 6 0,2 6 0,39 4-294,76-9-7,-245 18-27,-1-1 0,0 0-1,0 0 1,0 1-1,0-1 1,0 0 0,0 0-1,0 0 1,0 0 0,0 0-1,1 0 1,-1 0 0,0-1-1,0 1 1,0 0-1,0-1 1,0 1 0,0 0-1,0-1 1,0 0 0,0 1-1,0-1 1,0 1-1,0-1 1,-1 0 0,1 0-1,0 1 1,0-1 0,-1 0-1,1 0 1,0 0 0,-1 0-1,1 0 1,-1 0-1,1 0 1,-1 0 0,0 0-1,1 0 1,-1 0 0,0 0-1,0 0 1,1 0 0,-1-1-1,0 1 1,0 0-1,0 0 1,-1 0 0,1 0-1,0 0 1,0 0 0,-1 0-1,1-1 35,-16-14-1709,-11-1-1329</inkml:trace>
  <inkml:trace contextRef="#ctx0" brushRef="#br2" timeOffset="173083.173">30117 18781 19268,'0'0'7274,"0"0"-5066,0 0-1440,0 0-176,0 0-209,0 0-151,28 6-64,89 24-16,19 34 178,-37-20-69,-98-42-250,1 0-1,-1-1 1,1 1 0,-1 0-1,0 0 1,0 0 0,0 0-1,0 0 1,0 0 0,0 0-1,0 0 1,-1 0 0,1 0-1,-1 0 1,1 1-1,-1-1 1,0 0 0,0 0-1,0 0 1,0 1 0,-1-1-1,1 0 1,-1 2-11,1 10 47,-2-3-31,1-1 0,-2 1 0,1 0 0,-2-1 0,1 1 1,-1-1-1,-1 0 0,0-1 0,0 1 0,-1-1 0,0 0 0,0 0 0,-1 0 0,-1-1-16,6-5 2,-87 105 22,-5-4 1,-69 59-25,103-105 8,-246 254-355,269-282-510,34-29-113,3-5-1019,0-14-1671</inkml:trace>
  <inkml:trace contextRef="#ctx0" brushRef="#br2" timeOffset="173362.729">30208 19312 25445,'0'0'1912,"0"0"-634,0 0-283,0 0-283,41 32-237,129 104-124,-92-60-24,30 76 342,-107-151-687,-1 0-1,1-1 0,0 1 0,-1 0 1,1 0-1,-1 0 0,0 0 1,1-1-1,-1 1 0,0 0 0,1 0 1,-1 0-1,0 0 0,0 0 1,0 0-1,0 0 0,0 0 1,0 0-1,0 0 0,0 0 0,0 0 1,0 0-1,-1 0 0,1-1 1,0 1-1,-1 0 0,1 0 1,-1 0-1,1 0 0,0 0 0,-1-1 1,0 1-1,1 0 0,-1 0 1,0-1-1,1 1 0,-1-1 1,0 1-1,0 0 0,1-1 0,-1 1 1,0-1-1,0 1 19,-99 36-2223,46-19-508</inkml:trace>
  <inkml:trace contextRef="#ctx0" brushRef="#br2" timeOffset="173722.918">30063 19799 19148,'0'0'7134,"0"0"-4925,0 0-1092,0 0-260,0 0-333,0 0-170,21 16-68,64 54-56,-38-33 14,-38-13-499,-9-19 213,0 0 0,0-1-1,-1 1 1,1 0 0,-1 0 0,0-1-1,-1 1 1,1-1 0,-1 1-1,0-1 1,0 1 0,0-1 0,-2 2 42,-5 9-16,0 1 1,1 0 0,1 0 0,0 1 0,2-1-1,-1 1 1,2 1 0,0-1 0,2 1 0,-1 11 15,3 99 614,0-126-590,1 1 0,0-1 0,0 1 0,0-1 0,0 1 0,0-1 0,1 0 0,-1 1 0,1-1 0,-1 0 0,1 0 0,0 0 0,0 0 0,0-1 0,0 1 0,0 0 0,0-1 0,1 1 0,-1-1 0,2 1-24,14 11 10,-16-10-109,-1 0 1,0 0-1,0 0 1,0 0-1,0 0 0,-1 0 1,1 0-1,-1 1 1,0-1-1,1 0 1,-2 0-1,1 0 0,0 0 1,-1 1-1,1-1 1,-1 0-1,0 0 1,0 0-1,0 0 0,0 0 1,-1-1-1,1 1 1,-2 1 98,-23 32-3394,-6-6-6544</inkml:trace>
  <inkml:trace contextRef="#ctx0" brushRef="#br2" timeOffset="173982.939">29603 20766 28854,'0'0'1112,"0"0"-431,0 0-57,0 0 24,0 0-160,0 0-144,278 45-328,-204-40-16,1 7 0,-5-7 0,-7 1 0,-10 5 0,-7 0 0,-9 6 0,-8 5 0,-8 17-824,-9 1-841,-7-7-6032</inkml:trace>
  <inkml:trace contextRef="#ctx0" brushRef="#br2" timeOffset="174182.912">30656 21214 31839,'0'0'744,"0"0"-560,0 0-184,0 0 0,0 0 0,0 0 0,0 0 0,95-207 0,-95 207-1888</inkml:trace>
  <inkml:trace contextRef="#ctx0" brushRef="#br2" timeOffset="205842.671">23398 19793 9202,'0'0'1904,"0"0"-503,108-313-1361,-63 190 176,-3 5 352,-1 18-184,-4 5-352,-8 11 8,-8 17 240,-13-17-248,-4 22-32,-4 12-12419</inkml:trace>
  <inkml:trace contextRef="#ctx0" brushRef="#br2" timeOffset="206337.971">23746 17098 11106,'0'0'11958,"0"0"-8475,0 0-2715,0 0-81,0 0 84,0 0-176,-11 0-218,9-1-364,-1 1 0,1 0 1,-1 0-1,0 0 0,1 0 0,-1 1 0,0-1 1,1 1-1,-1 0 0,1-1 0,-1 1 0,1 0 0,-1 0 1,1 1-1,0-1 0,0 0 0,-1 1 0,1 0 1,0-1-1,0 1 0,1 0 0,-1 0 0,0 0 1,1 0-1,-1 0 0,1 1 0,-1-1 0,1 0 0,0 1 1,0-1-1,0 1 0,0-1 0,1 1 0,-1-1 1,1 1-1,-1 0-13,-163 666 1175,135-538-1057,-48 229 84,-13 94-25,-312 1991 361,378-2164-518,20 34 2,4-374-109,-1-29-288,4 0 1,3 1-1,8-22 375,71-327-2644,-47 229-39</inkml:trace>
  <inkml:trace contextRef="#ctx0" brushRef="#br2" timeOffset="207263.081">23597 17411 704,'0'0'21301,"0"0"-16254,0 0-4484,0 0 39,40-10 111,136-31-111,-54 32-149,-60 16-198,0 2 0,-1 3 0,24 10-255,26 5 209,236 34 457,115-2-666,-346-46 39,56 7 5,240 26 35,-2 18 1,57 32-80,35 54 12,132 74-12,-270-92 1,314 118 54,-382-123 29,91 62-84,99 45 11,1-37-34,-260-110-119,-203-81 134,1-2 0,0-1-1,1-1 1,-1-2 0,22-1 8,-1 0-15,7 1-12,44-2-55,0 5 0,0 3 0,-1 5-1,36 11 83,-125-21-5,19 4-43,1 0 1,-1 2-1,-1 1 1,1 1-1,-1 2 1,-1 0 0,0 1-1,-1 2 1,0 0-1,7 7 48,129 146-257,-80-90 253,126 74 129,-192-141-107,-1 1 0,0 1 0,-1 0 0,-1 0 0,0 1 0,5 8-18,-11-11 12,0 1-1,0 0 0,-1 1 1,-1-1-1,0 1 0,-1-1 0,0 1 1,0-1-1,-2 1 0,1 0 1,-2 4-12,1 21 55,1-2-36,0-35-18,0 1-1,0-1 1,0 1-1,0-1 1,0 1 0,0-1-1,0 1 1,0-1-1,0 1 1,1-1 0,-1 0-1,0 1 1,0-1-1,0 1 1,1-1 0,-1 0-1,0 1 1,0-1-1,1 1 1,-1-1 0,0 0-1,1 1 1,-1-1-1,0 0 1,1 0 0,-1 1-1,1-1 1,-1 0-1,1 0 1,-1 0 0,0 0-1,1 1 1,-1-1-1,1 0 1,-1 0 0,1 0-1,-1 0 1,1 0-1,-1 0 1,1 0-1,-1 0 1,0 0 0,1 0-1,-1 0 1,1-1-1,-1 1 1,1 0 0,-1 0-1,0 0 1,1-1-1,0 1 3,13-2 65,-29-3-61,2 1-47,-121-40-2044,83 30-2817,5-6-11412</inkml:trace>
  <inkml:trace contextRef="#ctx0" brushRef="#br2" timeOffset="207852.989">31663 19689 7498,'2'2'380,"19"23"3562,-38-39-3545,-52-44-145,50 28-124,20 25-10,39-18 562,-30 13 3382,-4 8 6998,-43 8-10217,0 86-415,-19 70 104,-21 58 332,-34 56-864,-212 404 277,-11-62-255,330-611-40,4-5-31,-1 1 0,0 0 0,0-1 0,-1 1 0,1-1 1,0 1-1,-1-1 0,0 0 0,1 0 0,-1 1 0,0-1 0,0 0 1,0-1-1,0 1 0,-1 0 0,1-1 0,0 1 0,-1-1 0,1 1 1,-1-1-1,0 0 0,1 0 0,-1-1 0,0 1 0,0 0 0,-1-1 49,-17 0-2955,0 0-5248</inkml:trace>
  <inkml:trace contextRef="#ctx0" brushRef="#br2" timeOffset="208722.878">23967 20133 11482,'0'0'10235,"0"0"-6193,0 0-2767,0 0-624,0 0-35,0 0-62,4 12-173,24 41-69,-20-47-274,0-1 1,0-1 0,0 0 0,0 0 0,1 0 0,0-1-1,0 0 1,0-1 0,4 1-39,148 35 335,77 9-46,1091 233 241,-546-123-332,196 47 4,798 317-45,-1206-316-33,-436-146-121,-95-36-54,-48-21-120,-58-2-772,15 0-2468,-30 0-10105</inkml:trace>
  <inkml:trace contextRef="#ctx0" brushRef="#br2" timeOffset="208972.907">29394 21917 23437,'0'0'6177,"0"0"-6177,0 0-2072,0 0-1417</inkml:trace>
  <inkml:trace contextRef="#ctx0" brushRef="#br2" timeOffset="212642.639">21295 22113 21165,'0'0'6798,"0"0"-5037,0 0-1245,0 0 63,0 0-149,-17 6-166,-50 20-100,67-25-161,0-1 0,1 0 0,-1 0 0,0 1 0,0-1 0,0 0 0,0 0 0,0 1 0,0-1 0,0 0 0,0 0 0,0 1-1,0-1 1,0 0 0,0 0 0,0 1 0,0-1 0,0 0 0,0 0 0,-1 1 0,1-1 0,0 0 0,0 0 0,0 0 0,0 1-1,0-1-2,0 0 0,72 1 83,0 0 60,-1-2 0,57-10-143,253-72 121,-381 83-121,71-15-21,2 4 1,-1 2 0,37 3 20,-108 11-32,-2 0 33,0 0 1,0 0-1,-1 0 1,1 0-1,-1 0 1,0-1-1,0 1 1,-1-1-1,1 1 1,-1-1-1,0 0 1,0 0-1,-1 0 1,1 0-1,-1-1 1,0 1-2,-8 10 12,-103 107 60,-5-4 1,-16 3-73,103-91-1,-459 392-686,364-304-724,113-99-1015,13-15-2871</inkml:trace>
  <inkml:trace contextRef="#ctx0" brushRef="#br2" timeOffset="212909.548">21635 22896 27278,'0'0'1464,"0"0"-664,0 0-24,-99 318-247,57-217-281,1-6-144,4-5-72,8-6-32,8-23-136,21-27-336,4-34-473,37-17-887,5-45-1537</inkml:trace>
  <inkml:trace contextRef="#ctx0" brushRef="#br2" timeOffset="213162.804">21764 23091 26158,'0'0'1616,"0"0"-408,0 0-368,0 0-199,0 0-217,29 308-184,-25-263-120,-4-12-80,4-10-24,0-18-16,4-5-144,9-5-160,33-118-417,-1 11-1263,5-11-2225</inkml:trace>
  <inkml:trace contextRef="#ctx0" brushRef="#br2" timeOffset="213873.306">22513 21967 21133,'0'0'5015,"0"0"-3001,0 0-996,0 0-284,0 0-205,3 54-229,8 165-154,-8-113-56,3-98-431,7-27-96,190-350-5220,-128 273 5726,-71 92 130,0 1-1,0 1 1,1-1-1,-1 0 1,1 1-1,0 0 1,0 0-1,0 1 1,0-1-1,0 1 1,0 0-1,0 0 1,0 1-1,0 0 1,0 0-1,0 0 1,1 0-1,1 1-198,11-1 403,-15 0-368,-1 1 1,1-1 0,-1 0 0,0 1-1,1-1 1,-1 1 0,0 0-1,1 0 1,-1 0 0,0 0 0,0 0-1,0 0 1,0 0 0,0 1-1,0-1 1,0 1 0,0 0 0,-1-1-1,1 1 1,0 0 0,-1 0-1,0 0 1,1 0 0,-1 0-1,0 0 1,0 1 0,0-1 0,-1 0-1,1 1 1,0-1 0,-1 1-36,8 80 526,-8-79-505,1 5 27,-1 0 1,-1 1-1,1-1 1,-2 0-1,1 0 1,-1 1-1,-1-1 1,-2 7-49,-7 5 45,-1-1 0,0-1 0,-2 0 0,0-1 0,-1-1 0,-14 12-45,16-15 15,-125 135 42,144-125-357,38 26 334,-38-41-17,-1 1 0,-1-1-1,0 1 1,0-1 0,0 1 0,-2 0 0,1 0 0,-1 0 0,0 0 0,-1 0 0,-1 7-17,-1-8 8,0-1 0,0 0-1,-1 0 1,0 0 0,0 0-1,-1 0 1,0-1-1,-1 1 1,0-1 0,0 0-1,0-1 1,-1 1 0,0-1-1,0 0 1,-2 1-8,-6 8 7,-12 12 3,15-16-9,0 0 1,0 1-1,1 0 1,1 1 0,0-1-1,1 2 1,0-1-1,1 1 1,-2 5-2,7-11-3,0-1 1,1 1 0,0 0 0,0 0 0,1 0-1,-1 0 1,2 0 0,-1-1 0,1 1-1,0 0 1,1 0 0,0 0 0,0-1 0,1 1-1,0-1 1,0 0 0,1 0 0,2 5 2,-1-6 7,-1 0 0,0 0 0,0 1 0,-1-1 0,0 1 0,0 0 0,0 0 1,-1 0-1,0 0 0,-1 0 0,1 1 0,-1 6-7,-1-12 3,1 0-1,-1 0 1,0 0-1,0 0 1,0 0-1,0-1 1,0 1 0,0 0-1,-1 0 1,1 0-1,-1 0 1,1 0 0,-1-1-1,0 1 1,1 0-1,-1 0 1,0-1-1,0 1 1,-1-1 0,1 1-1,0-1 1,0 1-1,-1-1 1,1 0 0,0 0-1,-1 1 1,0-1-1,1 0 1,-1 0-1,0-1 1,0 2-3,-126 41 55,-66-15-22,2-16 0,122-12 75,70 0-106,-1 0-1,1 0 0,-1 0 1,1 0-1,-1 1 0,1-1 1,-1 0-1,1 0 1,-1 0-1,0 0 0,1 1 1,-1-1-1,1 0 0,0 0 1,-1 1-1,1-1 0,-1 0 1,1 1-1,-1-1 0,1 0 1,0 1-1,-1-1 0,1 1 1,0-1-1,-1 1 0,1-1 1,0 1-1,0-1 1,-1 1-1,1-1 0,0 1 1,0-1-1,0 1 0,0-1 1,0 1-1,0-1 0,0 1 1,0-1-1,0 1 0,0 0 1,0-1-1,0 1 0,0-1 1,0 1-1,0-1 0,0 1 1,1-1-1,-1 1 1,0-1-1,0 1 0,1-1 1,-1 1-2,1 4 0,1 1 8,0 0-1,0 0 1,1-1-1,0 1 0,0 0 1,0-1-1,0 0 1,1 0-1,0 0 1,0 0-1,1 0 1,4 3-8,-5-3 9,47 47 143,2-2 0,2-3 1,2-2-1,2-2 0,2-3 0,62 30-152,-62-45 0,1-3-1,1-2 1,0-3 0,2-2-1,-1-4 1,2-2-1,-1-3 1,1-4 0,0-1-1,27-6 1,-22 2-173,-1-3 0,65-13 173,-63 1-389,-2-2 0,65-29 389,83-53-1868,-51-3-1814</inkml:trace>
  <inkml:trace contextRef="#ctx0" brushRef="#br2" timeOffset="214441.001">23967 21928 29014,'0'0'946,"0"0"-462,0 0-72,0 0-32,-8 52-100,-23 160-103,30-206-167,-1 1 0,2-1-1,-1 1 1,1-1 0,0 1-1,0-1 1,0 1 0,1-1-1,0 1 1,1-1 0,-1 1-1,2 2-9,33 42 121,-31-46-116,-1 0 1,0 0 0,0 1 0,0-1 0,0 1 0,-1 0 0,0 0 0,0 0 0,0 1 0,-1-1 0,0 1 0,0-1 0,-1 3-6,0-5 1,-1-1 1,1 1-1,-1 0 1,0 0-1,-1 0 0,1-1 1,-1 1-1,1 0 1,-1 0-1,0-1 1,-1 1-1,1-1 1,-1 1-1,1-1 0,-1 1 1,0-1-1,0 0 1,0 0-1,-1 0 1,1 0-1,-1 0 1,0-1-1,1 1 0,-1-1 1,-1 0-2,-362 295-194,356-289 180,7-6 4,0 0-1,0 0 0,0 1 0,0 0 1,0-1-1,0 1 0,1 0 1,0 0-1,-1 0 0,1 1 1,0-1-1,0 0 0,1 1 1,-1 0-1,1-1 0,0 1 0,0 0 1,0 0-1,0-1 0,0 2 11,1-3-9,0 0-1,0 0 0,0-1 1,0 1-1,0 0 0,0-1 1,0 1-1,1 0 0,-1 0 1,1-1-1,-1 1 0,1-1 0,0 1 1,-1 0-1,1-1 0,0 1 1,0-1-1,0 0 0,0 1 1,0-1-1,1 0 0,-1 0 1,0 1-1,1-1 0,-1 0 0,0 0 1,1-1-1,-1 1 0,1 0 1,1 0 9,40 19-34,-34-17 34,0 0 1,0 1 0,-1 0 0,1 0 0,-1 1 0,0 0 0,0 0 0,-1 1 0,0 0 0,0 0 0,0 1 0,-1 0-1,0 0 1,2 4-1,-1 5 4,-1 1-1,-1-1 1,-1 1 0,0 1-1,-1-1 1,-1 0-1,-1 1 1,0 0-1,-1-1 1,-2 12-4,2 6 23,0-12-5,-1 0 0,0 0 0,-2 0 0,-1 0 0,0 0-1,-2 0 1,-4 10-18,-105 252 446,90-229-306,24-56-136,4-8-61,157-375-1381,3-35-1808,-91 221-1195</inkml:trace>
  <inkml:trace contextRef="#ctx0" brushRef="#br2" timeOffset="214757.744">24353 21906 24837,'0'0'1741,"0"0"-437,0 0-185,0 0-283,0 0-234,0 0-218,7 53-147,24 166-77,-24-112-33,-7-84-147,5-22-126,2-1 70,4 0-62,0 0-1,0-1 1,1 0-1,-1 0 1,0-1-1,0-1 1,0 1-1,1-2 139,40-22-667,-40 19 559,0 1 1,0 0 0,1 0 0,0 1 0,0 1 0,1 0 0,-1 1 0,1 1 107,65 2 904,-78 1-878,0-1 1,0 1-1,0 0 0,0 1 1,0-1-1,-1 0 1,1 0-1,0 0 0,-1 0 1,1 1-1,-1-1 0,1 0 1,-1 1-1,0-1 1,1 0-1,-1 1 0,0-1 1,0 0-1,0 1 0,0-1 1,0 1-1,0-1 1,0 0-1,0 1 0,-1-1 1,1 0-1,-1 1-26,1 7 165,-10 42 270,-74 17-307,-158 85-1480,153-98-906,13-8-2256</inkml:trace>
  <inkml:trace contextRef="#ctx0" brushRef="#br2" timeOffset="215439.93">24054 22817 22005,'0'0'4126,"0"0"-2419,0 0-684,0 0-248,-2 55-245,-9 170-153,8-81 101,3-81-175,8-69-182,114-127-97,-92 106-85,1 1-1,2 1 1,1 2-1,0 1 0,37-16 62,-54 31-2,0 2 0,1 0 0,0 1 0,0 0-1,0 2 1,0 0 0,0 1 0,15 1 2,-33 0 15,-11 15 66,-12 9-49,-1-1-1,0 0 1,-2-2 0,-10 5-32,33-23 0,-1-1 0,1 0 1,-1 0-1,0 0 0,0 0 1,0-1-1,0 0 1,0 0-1,0 0 0,0 0 1,0 0-1,0-1 0,0 0 1,-1 0-1,-2 0 0,6 0-2,0 0-1,0 0 1,0-1-1,1 1 1,-1 0-1,0 0 1,0-1-1,0 1 1,1-1 0,-1 1-1,0 0 1,1-1-1,-1 0 1,0 1-1,1-1 1,-1 1-1,1-1 1,-1 0 0,1 1-1,-1-1 1,1 0-1,-1 1 1,1-1-1,0 0 1,-1 0-1,1 0 1,0 1 0,0-1-1,-1 0 1,1 0-1,0 0 1,0 0-1,0 1 1,0-1-1,0 0 1,0 0 0,0 0-1,1 0 1,-1 1-1,0-2 3,0-5-30,-4-254-1661,4 250 1610,12-49-242,-12 59 324,0 1 0,0 0 0,0 0 0,1-1 0,-1 1-1,0 0 1,0 0 0,0-1 0,1 1 0,-1 0 0,0 0 0,1-1 0,-1 1 0,0 0 0,0 0 0,1 0 0,-1 0 0,0 0 0,1 0 0,-1-1-1,0 1 1,1 0 0,-1 0 0,0 0 0,1 0 0,-1 0 0,0 0 0,1 0 0,-1 0 0,0 0 0,0 1 0,1-1 0,-1 0 0,0 0-1,1 0 1,-1 0 0,0 0 0,1 0 0,-1 1 0,0-1 0,0 0 0,1 0 0,-1 0 0,0 1 0,0-1 0,0 0 0,1 0 0,-1 1 0,0-1-1,0 0 1,0 1 0,0-1 0,1 0 0,-1 0 0,0 1 0,0-1 0,0 0 0,0 1 0,0-1 0,0 0 0,0 1 0,0-1 0,0 0 0,0 1-1,6 26 193,-1 240 1018,-13 138-309,3-206-330,9-200-548,-1 0-23,0-1 0,0 0 0,0 1 1,0-1-1,0 0 0,0 0 0,0-1 0,-1 1 0,1-1 1,-1 1-1,1-1 0,-1 0 0,0 0 0,0 0 0,0 0 1,-1-1-2,7-6-4,10-18-107,2 1 1,2 1-1,0 0 1,1 2-1,1 1 1,6-2 110,-28 23-17,2 0 0,-1 0 1,0 0-1,0 1 1,0 0-1,1-1 0,-1 1 1,0 1-1,1-1 1,-1 0-1,1 1 0,0-1 1,-1 1-1,1 0 0,2 1 17,0-1-9,-5 0 10,0 0 1,0 1-1,0-1 1,0 0-1,0 1 1,0-1-1,0 1 1,-1-1-1,1 1 1,0-1-1,0 1 1,0 0-1,-1-1 1,1 1-1,0 0 1,-1 0-1,1 0 1,-1-1-1,1 1 1,-1 0-1,1 0 1,-1 0-1,0 0 1,1 0-1,-1 0 1,0 0-1,0 0 1,0 0-1,0 0 1,0 0-1,0 0 1,0 0-1,0 0 1,0 0-1,0 0 1,-1 0-2,2 4 13,-1 74 79,0-77-144,1 0-1,-1 0 1,0 0 0,1 0 0,-1 0 0,1-1 0,-1 1-1,1 0 1,0 0 0,0 0 0,0 0 0,0-1 0,0 1 0,0-1-1,1 1 1,-1-1 0,0 1 0,1-1 0,-1 1 0,1-1-1,0 0 1,-1 0 0,1 0 0,0 0 0,0 0 0,0 0 0,-1-1-1,1 1 1,0-1 0,0 1 0,0-1 0,0 0 0,0 1-1,0-1 1,0 0 0,0 0 0,0-1 52,34 7-2243</inkml:trace>
  <inkml:trace contextRef="#ctx0" brushRef="#br2" timeOffset="215722.839">25463 22549 23997,'0'0'5833,"0"0"-5473,0 0 257,0 0-177,0 0-192,0 0-120,236 140-128,-182-135 0,20-5-344,-20 0-873,-8 0-1191</inkml:trace>
  <inkml:trace contextRef="#ctx0" brushRef="#br2" timeOffset="216205.977">25865 22493 23645,'0'0'3158,"0"0"-1731,0 0-425,-30 51-148,-97 170-315,8 4-15,105-197-486,0 0-1,2 1 0,1 0 1,2 1-1,0 1 0,2-1 1,2 1-1,1 0 0,0 9-37,4-38 0,0 0-1,0 0 1,0 0 0,0 0-1,0 0 1,0 0-1,1 0 1,-1-1-1,1 1 1,-1 0-1,1 0 1,0 0-1,0 0 1,0 0-1,0-1 1,0 1-1,0 0 1,0-1 0,1 1-1,-1-1 1,0 1-1,1-1 1,-1 0-1,1 0 1,0 1-1,-1-1 1,1 0-1,0-1 1,0 1-1,0 0 1,0 0 0,0-1-1,-1 1 1,1-1-1,0 1 1,0-1-1,0 0 1,0 0-1,0 0 1,0 0-1,0 0 1,0-1-1,1 1 1,99 0-65,-91-3 0,0 0 1,0 0-1,-1-1 0,1-1 0,-1 0 1,0 0-1,0-1 0,0 0 1,-1-1-1,0 0 0,-1 0 0,1-1 1,-1 0-1,-1 0 0,1-1 1,-1 0-1,-1-1 0,0 1 0,0-1 1,-1 0-1,1-4 65,4-5-75,-1-1 0,-1 0-1,0-1 1,-2 0 0,0 0 0,-2 0 0,0-1-1,-1 0 1,-2 1 0,0-20 75,-1 38 521,-21 67 413,-128 386-438,141-428-499,-1 0 0,0-1 0,-2 0 0,0 0-1,-1-2 1,-2 1 0,0-1 0,0-1 0,-7 5 3,16-19-10,0-1 1,0 1-1,0-1 0,-1-1 1,1 1-1,-1-1 1,1 0-1,-1 0 0,0 0 1,0-1-1,0 0 0,0 0 1,0 0-1,0-1 1,0 0-1,0 0 0,-5-1 10,6 1-11,3 0 3,1 0 0,0 0-1,-1 0 1,1-1 0,-1 1-1,1 0 1,0-1 0,-1 1-1,1-1 1,0 1 0,-1-1-1,1 0 1,0 1 0,0-1-1,0 0 1,-1 0 0,1 0-1,0 0 1,0 0 0,0 0-1,1 0 1,-1 0 0,0 0-1,0 0 1,0-1 0,1 1-1,-1 0 1,1-1 0,-1 1-1,1 0 1,0-1 0,-1 1-1,1-1 1,0 1 0,0 0 0,0-1-1,0 1 1,0-1 0,0 1-1,0 0 1,1-1 8,-2-1-11,1 1-1,-1-1 1,1 1 0,0-1-1,0 1 1,0 0 0,0-1 0,0 1-1,0-1 1,1 1 0,-1-1-1,1 1 1,0-1 0,0 1 0,0 0-1,0 0 1,0-1 0,0 1-1,1 0 1,-1 0 0,1 0 0,-1 0-1,1 0 1,0 1 0,-1-1-1,1 0 1,0 1 0,2-2 11,152-44-58,-148 44-101,1-1-1,0 1 0,-1-1 0,0-1 0,0 0 1,0 0-1,-1-1 0,1 0 0,-1 0 0,-1 0 1,1-1-1,-1 0 0,0 0 0,-1-1 0,0 0 1,0 0-1,2-5 160,7-21-3961</inkml:trace>
  <inkml:trace contextRef="#ctx0" brushRef="#br2" timeOffset="216603.172">25127 22678 26062,'0'0'2228,"0"0"-1378,0 0-296,0 0 5,0 0-71,0 0-152,15 50-77,48 162-43,-56-191-168,-1 0-1,-1 0 1,-1 0 0,-1 0 0,-1 0-1,0 6-47,-2-13 26,2 13 26,-1-12-32,0 0 0,-1-1 0,0 1 0,-1 0-1,-1-1 1,-1 1 0,-3 13-20,-1-14 3,-1-1 0,-1 0 0,0 0 0,-1-1 0,0 0 0,0-1 0,-2 0 0,1 0-1,-1-2 1,-1 1 0,-6 3-3,13-9-1,-30 24-87,-2-2 0,-1-1 0,-1-3 1,-1 0-1,-2-2 88,37-18-16,-60 9-110,73-4 100,122 77 59,-73-40 34,-17-11-36,2-1 0,1-2-1,1-2 1,2-2 0,0-2 0,2-2 0,14 3-31,10-5-390,1-3 1,60 6 389,-11-13-2002</inkml:trace>
  <inkml:trace contextRef="#ctx0" brushRef="#br2" timeOffset="217322.789">27054 22348 29014,'0'0'1601,"0"0"-1219,0 0-163,0 0 117,0 0-55,0 0-111,16 30-78,52 93-48,-42-49-27,-25-62-22,-1-2-4,1-5-31,0 0 1,0 0 0,-1 0 0,0 1 0,0-1-1,-1 0 1,1 0 0,-1 0 0,0 0 0,-1 0-1,1 0 1,-1 0 0,-2 3 39,-2-2-138,-1 0 0,0 0-1,-1-1 1,1 0 0,-1 0 0,0-1-1,0 0 1,-1 0 0,1-1 0,-1 0-1,1-1 1,-10 2 138,-15 2-421,-1-2 0,1-1 0,-1-2 0,0-1 0,0-2 421,-27 1 758,59 1-726,1 0 1,-1 1-1,1-1 1,-1 0-1,1 1 0,-1-1 1,1 1-1,-1 0 0,1-1 1,0 1-1,-1 0 0,1 0 1,0 0-1,0 0 0,0 0 1,0 0-1,0 0 0,0 0 1,0 0-1,0 0 0,0 1 1,0-1-1,0 0 1,1 1-1,-1-1 0,1 1 1,-1-1-1,1 0 0,-1 1 1,1-1-1,0 1 0,0-1 1,0 1-33,-1 1 59,-46 226 1333,-31 231-261,52-345-1067,-4-2 0,-5-2 0,-5 0-64,17-41-891,25-83 728,-1 0-1,1-1 0,1 1 0,1 0 1,0 0-1,0 1 0,1-1 0,1 1 0,0-1 164,0 0-150,68-160-1335,-16 34-7193,6 2 0,32-44 8678,-88 166 1421,1 1 1,0 1 0,0 0 0,2 0 0,-1 1-1,2 0 1,-1 1 0,2 0 0,6-4-1422,48-9 2268,16 23-1362,-77 3-830,0 1 0,0-1 0,0 2-1,0-1 1,-1 0 0,1 1 0,-1 0 0,0 1 0,0-1 0,0 1 0,-1 0 0,1 0 0,-1 0 0,0 1-1,-1-1 1,1 1 0,-1 0 0,0 0 0,-1 0 0,0 0 0,0 1 0,0-1 0,0 1 0,-1-1 0,0 7-76,9 114 939,-10-97-750,-1-19-154,0 1 0,0 0 0,-1-1 0,-1 1 0,0-1 0,-1 0 1,0 0-1,0 0 0,-1 0 0,-1-1 0,0 1 0,0-2 0,-1 1 0,0-1 1,-2 2-36,-27 33-441,-1-1 0,-2-2 1,-2-1-1,-1-3 0,-10 5 441,-3-8-2920,12-14-1146</inkml:trace>
  <inkml:trace contextRef="#ctx0" brushRef="#br2" timeOffset="218132.601">26896 23326 20644,'0'0'3973,"0"0"-2178,0 0-753,0 0-209,0 0-306,0 0-196,0 14-67,0-5-227,1-6-26,-1 1 0,0 0 0,0 0 0,0 0 0,0 0 0,-1 0 0,1 0 0,-1-1 0,0 1 0,0 0 0,0 0 0,-1-1 0,0 1 0,1-1 0,-1 1 0,0-1 0,-1 0 0,1 0 1,0 0-1,-1 0 0,0 0 0,0-1 0,0 2-11,-99 68 248,91-39-3,12-32-241,-1 0-1,1 0 1,0 0 0,0 0 0,0 0-1,0-1 1,-1 1 0,1 0-1,0 0 1,0-1 0,0 1-1,1 0 1,-1-1 0,0 1-1,0-1 1,0 0 0,0 1 0,0-1-1,1 0 1,-1 0 0,0 1-1,0-1 1,0 0 0,1 0-1,-1 0 1,0-1 0,0 1-1,0 0 1,1 0 0,-1-1-4,3 1 12,10 1 26,-11-1-37,0 1 0,0-1 0,0 0 0,0 0-1,0 0 1,0 0 0,0-1 0,0 1 0,0-1 0,0 0 0,0 0 0,0 0 0,0 0 0,0 0 0,0-1 0,1 0-1,1-5-72,0-1-1,0 1 1,-1-1 0,0 0-1,-1 0 1,1-1 0,-2 1-1,1 0 1,-1-1 0,1-5 72,-2 6-90,7-33-1777,-1 0 0,-3 0 0,-1-1 1,-3-33 1866,0 73 89,1 0 0,-1 0 1,0 0-1,0 0 0,0 1 1,0-1-1,0 0 1,-1 0-1,1 0 0,0 0 1,-1 1-1,1-1 0,-1 0 1,0 0-1,0 1 0,0-1 1,1 0-1,-2 1 0,1-1 1,0 1-1,0 0 0,0-1 1,-1 1-1,1 0 1,0-1-1,-1 1 0,1 0 1,-1 0-1,0 0 0,1 1 1,-1-1-1,0 0 0,1 1 1,-1-1-1,0 1 0,0-1 1,0 1-1,0 0 0,1 0 1,-1-1-1,0 1 1,0 1-1,0-1 0,0 0 1,0 0-90,1 1 75,-1-1 1,0 0 0,0 1-1,1-1 1,-1 1 0,0-1-1,1 1 1,-1 0 0,1 0 0,-1 0-1,1 0 1,-1 0 0,1 0-1,-1 0 1,1 0 0,0 1-1,0-1 1,0 0 0,0 1 0,0-1-1,0 1 1,0-1 0,0 1-1,0 0 1,1-1 0,-1 1 0,1 0-1,-1-1 1,1 1 0,-1 1-76,1-2 14,-66 223 2092,53-167-2024,-3 0 0,-2-1 0,-18 36-82,34-87-47,0-1 0,0 0 0,0 0 0,-1 0 0,0 0 0,1 0 0,-1-1 0,-1 1 0,1-1 0,0 0 0,-1 0 0,0 0 0,0 0 0,0 0 0,0-1 0,0 0 0,0 0 0,-1 0 0,1 0 0,-1-1 0,1 0 0,-1 0 0,1 0 0,-1 0 0,0-1 0,1 0 0,-6 0 47,-20 1-508,22 0 370,0 0-1,1-1 1,-1 1-1,0-2 1,1 1-1,-1-1 1,0 0-1,1-1 0,-1 0 1,1 0-1,0 0 1,0-1-1,0 0 1,0-1-1,0 1 1,0-2 138,-11-14-29,1-1 0,0 0 0,2-1 0,1-1 0,0 0 0,2-1 0,0 0 0,2-1 0,1-1 0,0 1 0,-4-26 29,-9-17 92,-7-14 728,17 66 450,10 18-778,-14 168 1003,15-154-1447,0 6 12,-1 0 0,0 0 0,-2-1 0,-1 1 0,-1-1 0,-6 15-60,5-21 17,0 0 0,-1-1 0,-1 0 1,0 0-1,-1-1 0,-1 0 0,0 0 0,-7 5-17,17-19-1,1 1-1,-1-1 1,1 1 0,0-1-1,-1 1 1,1-1-1,-1 1 1,1-1 0,0 1-1,0 0 1,-1-1-1,1 1 1,0 0-1,0-1 1,0 1 0,0-1-1,0 1 1,0 0-1,0-1 1,0 1-1,0 0 1,0-1 0,0 1-1,0 0 1,0-1-1,0 1 1,1 0-1,-1-1 1,0 1 0,0-1-1,1 1 1,-1 0-1,1-1 1,-1 1-1,0-1 1,1 1 0,-1-1-1,1 1 1,-1-1-1,1 0 1,-1 1 0,1-1-1,0 0 1,-1 1 1,117 72 12,69 46-59,33-23-1247,-111-61-802</inkml:trace>
  <inkml:trace contextRef="#ctx0" brushRef="#br2" timeOffset="218712.79">27895 23438 22893,'0'0'5056,"0"0"-3768,0 0-748,0 0 77,0 0-184,0 0-160,-19 24-38,4-3-182,1-2-8,-1 1 1,-1-2-1,0 0 0,-1-1 1,-1-1-1,-1-1 0,-11 7-45,13-10 26,-20 12-3,1 1-1,2 2 0,0 1 0,-25 29-22,56-54-10,0 1 0,0-1 0,0 1-1,0 0 1,1 0 0,-1 0 0,1 0 0,0 0 0,1 1-1,-1-1 1,1 0 0,0 1 0,0-1 0,0 1-1,0 0 1,1-1 0,0 1 0,0 0 0,0-1 0,1 1-1,-1 0 1,1-1 0,0 1 0,1-1 0,-1 1 0,1-1-1,1 4 11,4 0 5,1 0 0,0 0 0,0-1 0,1 0 0,0 0 0,0-1 0,1 0 0,-1-1 0,1 0 0,1-1 0,1 1-5,38 20 7,93 47-183,-140-71 168,0 0 0,0 0 1,0 1-1,-1-1 1,1 1-1,0 0 0,-1 0 1,1 0-1,-1 0 1,1 0-1,-1 0 0,0 1 1,0-1-1,0 1 1,0-1-1,0 1 0,-1 0 1,1 0-1,-1 0 0,0 0 1,0 0-1,0 0 1,0 0-1,0 1 8,0 7 9,-1 0-1,0 0 1,0 0-1,-1 0 1,0 0-1,-1 0 1,-1 0-1,0 0 1,0-1 0,-1 1-1,0-1 1,-4 7-9,-8 9 87,11-19-47,-1 1 0,2 0 1,-1 0-1,1 0 0,0 1 1,1-1-1,0 1 0,0 0 1,1-1-1,0 1 0,0 2-40,3-20-46,0 0-1,0-1 0,1 1 0,1 1 1,-1-1-1,1 0 0,1 1 0,-1-1 0,1 1 1,1 0-1,0 0 0,3-5 47,99-158-2447,-57 87-388</inkml:trace>
  <inkml:trace contextRef="#ctx0" brushRef="#br2" timeOffset="218993.06">28242 23192 26014,'0'0'2568,"0"0"-2344,0 0 416,0 0 40,0 0-191,0 0-217,0 0-128,42 201-72,-38-167-48,-4 0-24,4-1-24,4 1-232,-3-6-529,3-12-1255</inkml:trace>
  <inkml:trace contextRef="#ctx0" brushRef="#br2" timeOffset="219160.728">28893 22963 27718,'0'0'1424,"0"0"-1072,0 0 288,0 0-127,0 0-233,0 0-176,0 0-80,45 179-24,-45-146-136,0 1-360,0-6-449,0-11-1255,9-12-10635</inkml:trace>
  <inkml:trace contextRef="#ctx0" brushRef="#br2" timeOffset="219863.159">29199 22974 25998,'2'2'134,"0"-1"1,0 1 0,0 0 0,0 0 0,-1 0 0,1 0 0,-1 0 0,1 0 0,-1 0 0,0 1 0,0-1 0,0 1 0,0-1 0,0 0 0,0 1 0,-1 0 0,1-1-1,-1 1 1,0-1 0,0 1 0,0-1 0,0 1 0,0 0-135,0-1 100,0 130 1286,-3-123-1365,-1 0 0,0 0 1,-1-1-1,0 0 1,0 0-1,0 0 1,-1-1-1,0 1 1,-1-1-1,0-1 1,0 1-1,0-1 1,-1 0-1,0-1 1,0 0-1,0 0 0,0-1 1,-1 0-1,0 0 1,-7 1-22,12-3 4,-170 65 21,106-55-365,67-12 287,10 0-295,13-1 252,-1-2-1,1 0 1,0-1 0,-1-2-1,14-5 97,73 0 126,-107 11-66,-1 2-50,0 1 1,0-1-1,-1 0 0,1 0 1,0 1-1,-1-1 1,0 0-1,1 0 1,-1 0-1,0 0 0,0 0 1,0 0-1,0 0 1,-1 0-1,1 0 1,0 0-1,-1-1 0,1 1 1,-1 0-1,0-1 1,0 0-1,1 1 1,-3 0-11,-1 2 21,-148 140 22,149-141-48,1 1 0,-1-1 0,1 1 0,0 0 1,0 0-1,0 0 0,0 0 0,1 1 0,0-1 0,0 1 1,0-1-1,0 1 0,1 0 0,0-1 0,0 1 0,0 1 5,15 0-88,112-6 116,-121 34-190,-6-29 138,-1 1 0,1-1 1,-1 0-1,0 1 0,0-1 1,-1 0-1,0 0 0,0-1 1,0 1-1,0 0 0,-1-1 1,1 0-1,-1 0 0,0 0 1,-1 0-1,1-1 0,0 0 1,-1 1-1,0-2 0,0 1 1,-3 1 23,0 1-41,-36 22-236,33-22 184,0 1 1,0 0 0,1 1 0,-1 0-1,2 1 1,-1 0 0,1 1 0,0 0 0,1 0-1,0 1 1,-1 1 92,8-9 27,0 0-1,0-1 1,0 1-1,0 0 1,0 0-1,0 0 1,0 0-1,1 0 1,-1 0 0,1 0-1,0 0 1,-1 0-1,1 0 1,0 0-1,0 0 1,0 0-1,0 0 1,1 0-1,-1 0 1,0 0 0,1 0-1,-1 0 1,1 0-1,0 0 1,0-1-1,0 1 1,0 0-1,0 0 1,0-1-1,0 1 1,1 0 0,0 0-27,11 3 166,1-1 0,0-1 1,0 0-1,0-1 1,0 0-1,1-1 1,-1-1-1,0 0 1,1-1-1,0 0-166,28 0 399,-30 1-262,1 0 1,-1 0 0,1-2 0,-1 0-1,0 0 1,1-1 0,10-4-138,6-5 116,-29 12-279,-1 0-312,-5 3-583,-20 12-810,-7 11-1682</inkml:trace>
  <inkml:trace contextRef="#ctx0" brushRef="#br2" timeOffset="220643.365">28528 24540 20076,'0'0'5356,"0"0"-3584,0 0-830,0 0-122,0 0-308,0 0-201,41-25-80,130-82-69,-48 21-44,29-37-356,-101 68-1083,-50 54 1187,-3 5 216,-59 133 958,32-72-729,2 1 1,3 2-1,4 1 1,-11 62-312,26-46 712,5-84-543,8-2-124,0-1-1,1 0 1,-1 0-1,-1-1 1,1 0-1,0 0 1,-1-1-1,1 0 1,-1 0-1,0-1 1,0 1-1,-1-2 1,0 1-1,0-1 1,0 0-1,0 0 1,1-3-45,18-16 53,117-80-16,-138 103-41,0-1 1,0 1-1,0 0 1,0 0-1,0 1 0,0-1 1,1 1-1,-1 0 0,0 0 1,1 0-1,-1 1 1,1-1-1,-1 1 0,4 0 4,-3 7-38,-4 11 30,-1 0 0,-1-1 0,0 1 0,-1 0 0,-1-1 0,-1 1 0,-1-1 0,0 0 0,-1 0 0,-1-1 0,-5 10 8,-25 41 9,-4-2 0,-2-1 1,-9 5-10,39-51 13,-7 5 2,19-21-30,1-2-38,1 0-35,6-1 0,-1 0 0,1 0 0,-1 0 0,1-1 0,-1 0 0,0 0 0,0-1 0,0 1 0,0-1 0,-1-1 0,5-2 88,30-15-669,-39 21 646,0 0 0,0-1 0,-1 1 0,1 0 0,0 0 0,0 0 0,-1 0 0,1 0 1,0 0-1,0 0 0,-1 0 0,1 0 0,0 0 0,0 0 0,-1 1 0,1-1 0,0 0 0,-1 0 0,1 1 0,0-1 0,0 0 0,-1 1 0,1-1 0,-1 1 0,1-1 0,0 1 0,-1-1 0,1 1 0,-1-1 0,1 1 0,-1 0 0,0-1 0,1 1 0,-1 0 0,0-1 0,1 1 0,-1 0 0,0-1 0,0 1 0,1 0 0,-1 0 0,0-1 0,0 1 0,0 0 1,0 0-1,0-1 0,0 1 0,0 0 0,0 0 0,-1-1 0,1 1 0,0 0 0,0 0 0,-1-1 0,1 1 0,0 0 0,-1 0 23,1 5 60,-8 117-598,-5 21 1164,17-143-221,1-2-370,-1 0-1,1 0 1,0-1 0,0 0-1,-1 0 1,1 0 0,-1-1-1,0 0 1,1 1 0,-1-1-1,-1-1 1,1 1 0,0-1-1,-1 1 1,0-1-1,1 0 1,-1 0 0,-1 0-1,1-1 1,-1 1 0,0-1-1,0 1 1,0-1 0,0-1-35,9-14 12,42-79-1627,-36 59-2802</inkml:trace>
  <inkml:trace contextRef="#ctx0" brushRef="#br2" timeOffset="229683.17">6420 14759 17580,'0'0'6456,"0"0"-3938,0 0-1703,0 0-238,0 0-12,0-27-55,0-108 315,-7 135-247,-83 11 90,57-4-560,0-2 0,-1-2 0,1-1 0,-1-1 0,-4-2-108,8 1 68,12 2-51,0 1-1,1 1 1,-1 1-1,1 1 1,1 0-1,-1 1 1,1 1-1,0 0 1,1 1-1,0 1 1,0 0 0,1 1-1,0 1 1,1 0-1,-11 14-16,-145 146 145,7 7 0,9 8 0,8 6 0,-110 196-145,97-133 109,11 6 0,-91 230-109,101-140 18,-25 117-17,21 6 0,20 6 0,5 100-1,30-13 0,6 248 0,71-599 0,8 106 0,5-204 0,6 0 0,4-1 0,6-1 0,5 0 0,5-2 0,12 20 0,-22-75 0,3-1 0,2-2 0,3 0 0,5 4 0,-18-36 0,1-1 0,1 0 0,2-1 0,0-1 0,1 0 0,1-2 0,1 0 0,1-2 0,22 15 0,-10-14 0,1-1 0,1-1 0,0-2 0,1-2 0,0-1 0,1-2 0,34 4 0,20-2 0,0-4 0,77-4 0,347-5 0,-500 1 0,1-1 0,0-1 0,-1 0 0,0-2 0,1 0 0,-1 0 0,-1-2 0,1 0 0,-1-1 0,6-4 0,55-37 0,-3-4 0,-2-2 0,-3-4 0,-2-2 0,27-35 0,-39 42 0,48-46 0,1114-1123 0,-1062 1048 0,-8-6-1,-7-6 1,81-149 0,-98 125-83,-10-5 0,-9-5 1,-10-3-1,-10-5 0,51-223 83,-98 268-78,-7-1-1,-8-2 0,-8-12 79,-3-559-180,-14 639 144,-4 1 0,-21-95 36,-3 55 0,-6 1-1,-7 2 1,-7 2 0,-14-13 0,-105-201 58,-59-70-58,122 238 32,83 150-18,8 14 17,-2 0 1,-1 1 0,-1 1-1,-1 1 1,-2 0 0,-2 2 0,0 1-1,-10-7-31,21 27 9,-1-1 1,0 2-1,0 0 0,-1 1 1,1 0-1,-1 2 0,-1-1 0,1 2 1,-1 0-1,1 1 0,-1 1 1,1 1-1,-1 0 0,-16 3-9,17-3 5,-11-1-3,-139 13-3,132-2-11,0 2-1,1 1 0,1 2 1,0 1-1,1 2 0,0 1 1,2 1-1,-24 21 13,32-25-74,0 1 1,1 1-1,1 0 0,1 2 0,0 0 1,1 1-1,2 1 0,-10 18 74,6 0-472,3 1-1,1 0 0,3 1 0,1 1 0,-4 32 473,3 42-2727</inkml:trace>
  <inkml:trace contextRef="#ctx0" brushRef="#br2" timeOffset="230812.848">9887 15139 25926,'0'0'1427,"0"0"-205,0 0-275,0 0-191,-41-27-273,-133-84-188,165 106-273,0 0 0,0 0 0,-1 0 0,1 1 0,-1 1 0,0 0 1,0 0-1,0 1 0,-5-1-22,-150 0 289,147 3-263,0 1 1,0 0-1,0 1 1,1 1-1,-1 1 0,1 0 1,0 1-1,0 1 0,-13 7-26,-28 19 43,1 4-1,3 1 1,0 3-1,3 3 1,1 1-1,3 3 1,-23 30-43,-5 6 25,4 3-1,4 3 1,4 3 0,3 3 0,5 2-1,5 3 1,3 1 0,5 3-1,5 1 1,5 2 0,-15 85-25,18-14 22,7 1 0,9 1 1,7 27-23,5 216 13,5-245-9,8-1 0,23 105-4,139 622 1,-134-717 1,73 372 47,147 667 35,-225-1080-84,249 951 0,-238-950-6,6-2 0,6-2 0,7-4 0,36 54 6,-89-172 1,0 1 1,1-2-1,0 0 0,2 0 1,1-1-1,0-1 0,1-1 1,1 0-1,1-1 0,0-1 1,1-1-1,0 0 0,1-2 1,1-1-1,0 0 0,0-2 1,3 1-2,24-2 19,0-2 0,0-1 0,1-3 0,36-4-19,-19 1 13,301-1 10,-351 1-23,0-2 1,-1 0-1,0-2 0,0 1 1,0-2-1,0 0 1,-1-1-1,0 0 1,0-2-1,-1 1 0,0-2 1,0 0-1,-1 0 1,8-10-1,16-18 3,-1-1 0,-3-2 0,-1-1 0,-1-4-3,138-224-18,-13-6 0,-4-23 18,-109 215-16,78-157-23,-11-5 0,-11-4 0,60-238 39,-97 238 8,9-113-8,-34 96 3,0-73 7,25-887 0,-61 910-9,-3 87-1,-8 65 0,-8 0 0,-6 1 0,-47-159 0,46 221-121,-5 1 0,-3 1 0,-43-85 121,61 157-432,0 1 0,-1 0 0,-2 1 0,0 1 0,-2 1 0,-1 0 0,-1 2-1,-13-11 433,-31-24-4654</inkml:trace>
  <inkml:trace contextRef="#ctx0" brushRef="#br2" timeOffset="232363.038">8234 12572 23621,'0'0'1742,"0"0"-585,0 0-236,0 0 23,0 0-120,-45-39-269,-148-120-202,186 153-331,0 1-1,-1-1 0,0 1 1,0 1-1,0 0 1,0 0-1,0 1 1,-1-1-1,0 2 1,0-1-1,0 1 0,0 1 1,-1 0-22,-228 1 439,204 2-406,1 1 0,0 2 1,0 1-1,-19 7-33,-18 12 62,2 2 0,-44 26-62,-189 106 108,-506 339 224,708-434-281,-142 92 51,36-22 5,93-57 116,3 5 0,-87 85-223,4 18 34,7 8 0,10 8 0,-47 81-34,67-53 3,37-27 3,8 5-1,10 4 1,-72 222-6,99-199 3,11 4 0,10 1 1,11 3-1,10 1 0,11 2 0,10 59-3,8 503 36,5-468-32,65 755 33,-40-860-30,-13-144-5,4-1 1,3-1-1,5-1 1,3-1-1,4-2 1,27 47-3,-38-86 0,3 0 0,1-1 1,3-2-1,1-1 1,2-1-1,6 3 0,477 444 30,-292-236-29,12 38-1,-150-182 0,-31-35-3,3-2 0,3-4 0,2-1 0,4-4 0,2-3 0,3-2 0,48 26 3,-29-36 0,1-5 1,2-4-1,2-4 1,1-5-1,1-3 1,1-5 0,19-2-1,538 94 2,-512-88 2,2-7 0,37-4-4,-8-11 7,33-6 4,44-20 10,638-142 26,-617 141-52,2 12 1,89 15 4,19-2-15,-230-2 11,120-3-36,56-16 40,-291 18-3,-1-2 0,1-1 1,-1-2-1,-1-2 0,0-1 1,0-1-1,-1-3 0,15-8 3,-2-8-26,-3-2-1,0-1 0,-3-3 1,-1-1-1,-1-2 0,-3-2 1,6-10 26,90-113-80,-8-5 0,-6-6 0,-9-4 0,-1-19 80,-51 81-2,-5-3 1,-6-2 0,-5-2 0,-6-1-1,1-31 2,1-46 7,-10-2 0,-8-1 0,-9-2-7,-1-648 18,-17 423-8,-27 33-4,-144-1133 39,133 1115 19,-21-6-64,25 220 22,-8 3-1,-10 1 1,-12-5-22,-24-24 28,-10 5 0,-9 5 0,-11 4 0,-34-32-28,68 111 6,-5 4 1,-6 4-1,-6 4 0,-5 6 0,-83-66-6,45 69 1,-5 7-1,-4 6 1,-5 8 0,-47-14-1,-105-37 26,-182-50-26,-274-60 18,640 216-63,-1 7 1,-1 5-1,-2 6 1,0 6 0,0 6-1,-1 7 1,-47 7 44,108 3-107,-1 2 0,2 5 1,-23 8 106,-5 9-336,2 5 1,-24 14 335,-151 82-2144,32-9-3235</inkml:trace>
  <inkml:trace contextRef="#ctx0" brushRef="#br2" timeOffset="244043.575">7124 14463 14963,'0'0'6148,"0"0"-3762,0 0-1426,0 0 48,0 0 766,-5 0-730,-487 0 2216,460 3-3203,0 2 1,0 2 0,1 1 0,0 1-1,0 2 1,1 0 0,0 3-1,1 0 1,1 2 0,1 1 0,-25 20-58,-255 174 522,222-147-508,3 4-1,2 3 0,4 3 1,4 4-1,-54 75-13,-61 98 0,8 15 0,13-21 0,10-12 0,11 5 0,-75 175 0,138-213 0,9 4 0,9 3 0,9 2 0,-18 155 0,30-98 0,1 131 0,35-319 0,-30 381 0,20 45 0,18-161 0,9-242 0,4-1 0,6 7 0,16 45 0,6-1 0,55 127 0,-81-239 0,2-1 0,2 0 0,1-2 0,1 0 0,5 2 0,90 130 0,-73-99 0,4-1 0,3-2 0,2-3 0,61 55 0,179 112 0,-190-157 0,-90-67 0,0-1 0,0 0 0,0-1 0,1 0 0,-1-1 0,1 0 0,0-1 0,0-1 0,0-1 0,3 0 0,17 1 0,109-11 0,33-57 0,-68 21 0,-6 10 0,-1-5 0,-3-5 0,33-23 0,-30 8 0,-2-4 0,86-76 0,-20-9 0,16-23 0,6 7 0,34-11 0,-165 136 0,38-30 0,-3-4 0,11-17 0,99-134 0,-155 167 0,26-32 0,-4-2 0,-4-4 0,2-15 0,28-84 0,29-104 0,-23 52 0,12-25 0,39-168 0,-97 224 0,-10-3 0,5-122 0,-40 275 0,57-311 0,51-131 0,-83 369 0,26-159 0,-6-52 0,4-29 0,-39 275 0,86-594 0,-81 421 0,-11-53 0,-15 61 0,-7 224 0,-3 0 0,-1 1 0,-2 1 0,-2 0 0,-2 1 0,-2 1 0,-2 1 0,-25-34 0,6 6 0,-4 2 0,-2 2 0,-3 3 0,-3 1 0,-2 3 0,-3 3 0,-2 2 0,-3 2 0,-22-10 0,57 43-7,0 1-1,-1 2 1,-1 0-1,0 3 1,-1 0-1,0 2 1,-1 1-1,0 2 1,0 2-1,-24-2 8,-166 4-2048,133 3-1110</inkml:trace>
  <inkml:trace contextRef="#ctx0" brushRef="#br2" timeOffset="244742.848">6755 14468 17764,'0'0'5961,"0"0"-1967,0 0-2868,0 0-785,0 0-15,0 0 36,29 0-24,201 0 83,-200 0-354,32-1 81,1 3 1,-1 3-1,44 9-148,-21 6 51,-1 4-1,-1 4 1,-2 3-1,-1 3 1,-1 5-1,-2 2 1,-2 4-1,68 53-50,-124-83-25,0 1-1,-1 0 0,0 2 1,-2 0-1,0 0 0,-1 2 1,-1 0-1,9 16 26,5 21-819,-13-11-1268</inkml:trace>
  <inkml:trace contextRef="#ctx0" brushRef="#br2" timeOffset="246698.855">8843 15738 18572,'0'0'2698,"0"0"1767,0 0-2419,0 0-1174,0 0-193,0 0-94,1-25-43,2-72-108,-3 73-138,0 24-102,0 0-54,0 8-28,-4 134 437,-7 1 1,-8 14-550,-119 796 33,120-766-1357,6 106 1324,11-190-2717</inkml:trace>
  <inkml:trace contextRef="#ctx0" brushRef="#br2" timeOffset="248852.839">6304 21486 7626,'0'0'18486,"0"0"-14021,0 0-4167,0 0-198,0 0 93,0 0 43,3-2-83,0 0-149,-1 1-1,0 0 1,1-1 0,0 1-1,-1 0 1,1 0-1,0 1 1,-1-1-1,1 1 1,0-1-1,0 1 1,-1 0-1,1 0 1,0 0-1,0 0 1,0 1 0,-1-1-1,1 1 1,0 0-1,-1-1 1,1 1-1,0 1 1,-1-1-1,1 0 1,-1 0-1,1 1 1,-1 0-1,0-1 1,0 1-1,0 0 1,1 1-4,63 72 12,-59-61-12,0-1 0,-1 1 0,-1 0 0,0 0 0,-1 0 0,0 1 0,-2 0 1,1 0-1,-2-1 0,0 1 0,-1 0 0,0 0 0,-1 0 0,-2 8 0,0-13 0,-1 0 0,0 0 0,-1 0 0,0-1 0,0 1 0,-1-1 0,0-1 0,0 1 0,-1-1 0,-1 0 0,1 0 0,-1-1 0,0 0 0,-1-1 0,0 0 0,0 0 0,0-1 0,-1 0 0,1 0 0,-1-1 0,0 0 0,-1-1 0,1 0 0,-4-1 0,-31 5 23,51 5-15,134 93-8,-136-101 3,-1-1 0,1 1 0,-1 0 0,0 0 0,0 0-1,0 0 1,-1 0 0,1 0 0,-1 1 0,0 0 0,0-1 0,-1 1 0,1 0 0,0 4-3,-2-2 4,0 1 0,-1 0 1,1 0-1,-1 0 0,-1-1 0,0 1 0,0 0 0,0-1 1,-1 0-1,0 1 0,0-1 0,-1 0 0,0-1 0,0 1 1,-1-1-1,-4 5-4,-24 28-194,-2-1 0,-1-2 1,-2-1-1,-17 10 194,20-23-1268,9-19-1142</inkml:trace>
  <inkml:trace contextRef="#ctx0" brushRef="#br2" timeOffset="249882.751">9833 20961 27774,'0'0'2303,"0"0"-1479,0 0-485,0 0 14,0 0 41,0 0-66,-10 0-144,-28 3-113,37-3-69,0 1 0,0 0 0,0 0 0,0-1 0,0 1 0,0 0 0,0 0 0,1 0 0,-1 0 0,0 0 0,1 0 0,-1 0 0,1 1 0,-1-1 0,1 0 0,-1 0 0,1 0 0,0 0 0,-1 1 0,1-1 0,0 0 0,0 0 0,0 1 0,0-1 0,0 0 0,1 1-2,-2 6 10,-2 7-6,-1 0-1,0 0 0,-1 0 1,-1 0-1,0-1 1,-1 0-1,0 0 0,-2-1 1,1 0-1,-1-1 1,-1 1-1,-1-2 0,-8 9-3,-75 63 19,89-76-31,22-5-119,26 2 120,1 3-1,-2 1 1,1 3-1,-1 1 1,-1 2 11,-35-13-1,0 1 1,0 0-1,0 1 1,-1 0-1,1 0 0,-1 0 1,1 0-1,-1 1 1,0 0-1,0 0 0,-1 0 1,1 1-1,-1-1 1,0 1-1,0 0 0,-1 0 1,1 1-1,-1-1 1,0 1-1,0-1 0,-1 1 1,0 0-1,0 0 1,-1 0-1,1 1 1,-1-1-1,0 3 1,-1 6 0,1-10 3,-1 0 1,0 0-1,0 1 0,0-1 1,-1 0-1,1 1 1,-1-1-1,-1 0 1,1 0-1,-1 0 1,0 0-1,0 0 0,0 0 1,-2 1-4,-4 4 6,0-2 0,0 1 0,-1-1 0,-1-1 0,1 0 0,-1 0 0,0-1-1,-1 0 1,1 0 0,-1-1 0,-2-1-6,-2 1-34,0 0 1,0-2-1,0 0 0,-1-1 0,0 0 0,1-1 0,-1-1 0,0 0 0,1-2 1,-3 0 33,15 2-83,0-1 0,1 0 0,-1 0-1,0 0 1,1 0 0,-1 0 0,1-1 0,0 1 0,-1-1 0,1 1 0,0-1 0,0 0 0,0 0 0,0 0 0,0 0 0,0 0 0,1 0 0,-1-1 0,1 1 0,-1-1 0,1 1 0,0-1 0,0 1 0,0-2 83,-13-38-2871</inkml:trace>
  <inkml:trace contextRef="#ctx0" brushRef="#br2" timeOffset="251117.613">8358 12740 22005,'0'0'1135,"-13"-74"-538,-90-500 1227,43 289 994,-67-184-2818,114 423 133,-2 1-1,-2 0 0,-2 0 0,-2 2 0,-1 1 1,-3 0-1,-22-27-132,37 58 40,-1 0 1,0 0-1,0 1 1,-1 1-1,-1 0 1,1 1-1,-1 0 1,-1 1-1,1 0 1,-1 1-1,0 1 1,-1 0-1,1 1 1,-1 1-1,0 0 1,0 1-1,0 0 0,0 1 1,0 1-1,-5 1-40,-118 7 140,107-1-117,-1 1-1,2 1 0,-1 2 1,-28 15-23,-6 7 26,2 3 1,-45 35-27,-177 146 42,-25 52 4,131-85 66,8 7 1,8 8-1,9 6 0,10 8 0,9 5 1,-54 128-113,-73 180 261,-4 61-20,-523 1380 245,562-1316-425,39-33-38,109-302-16,14 4 1,14 3-1,14 1 0,9 132-7,23-142-1,13 0 0,14-1 0,14-1 0,22 44 1,-6-100-4,11-2 0,11-4-1,12-3 1,61 116 4,-62-186 5,7-4 0,7-4 0,8-4 0,6-5 0,8-5 0,6-6 0,83 72-5,-118-138 6,3-4 0,3-4 0,4-5 0,2-4 0,3-5 0,3-4 0,2-5 0,55 14-6,77 13 53,3-10 1,2-12 0,103 5-54,-31-22 70,2-13 0,157-14-70,-238-12 26,1-11 0,42-15-26,-166 9-2,0-5-1,-2-5 1,-1-5-1,-1-6 1,-2-4-1,-2-5 1,95-55 2,-133 58-3,-2-3 0,-3-3 1,-2-3-1,-2-3 0,-2-3 1,28-36 2,8-31-29,-5-4 0,-6-3 0,-6-4 0,-6-4 0,-6-3 0,-7-3 0,-5-2 0,12-67 29,-14-3-61,-9-1 0,-10-2 0,-9-1 0,-6-107 61,-1-575-86,-48-56-38,-11 483-64,2 32-104,18 54-204,10 100-568,8 71-926</inkml:trace>
  <inkml:trace contextRef="#ctx0" brushRef="#br2" timeOffset="251642.789">12339 14932 21004,'0'0'2297,"0"0"1106,0 0-1672,0 0-918,0 0-232,0 0-89,2-5-118,3-11-172,-5 26-74,-7 43-20,1 21 45,2 0 0,5 36-153,0-28 37,1-26-27,2 0 1,2 0-1,3 0 0,3-1 0,1 0 1,4-1-1,4 8-10,38 77 83,56 97-83,-113-232 0,20 53 1,-22-55 8,-4-2 23,-34 0 33,-2 1-93,0-1-1,1-2 1,-1-2 0,1-2-1,-24-6 29,41 5-52,8 4-18,0-1 0,0 0 0,0-1 0,0-1 0,1 0 0,0-1 0,0 0 1,1-1-1,-10-8 70,4-3-395,1-1-1,0 0 1,2-1 0,0-1 0,2-1 0,1 0 0,0 0 0,1-3 395,-29-84-5261</inkml:trace>
  <inkml:trace contextRef="#ctx0" brushRef="#br2" timeOffset="251913.083">12339 15078 28838,'0'0'912,"0"0"-127,0 0-289,228-51-72,-157 23-8,-9 1-176,0-1-200,25 28-40,-21 0-440,-12 0-1281</inkml:trace>
  <inkml:trace contextRef="#ctx0" brushRef="#br2" timeOffset="252192.708">13412 16895 30655,'0'0'1280,"0"0"-1056,0 0-88,0 0-136,0 0-112,0 0-568,0 0-3337</inkml:trace>
  <inkml:trace contextRef="#ctx0" brushRef="#br2" timeOffset="252193.708">13628 17779 30126,'0'0'1313,"0"0"-881,0 0-48,0 0-384,0 0-104,0 0-608,0 0-3009</inkml:trace>
  <inkml:trace contextRef="#ctx0" brushRef="#br2" timeOffset="252983.114">14365 15995 24253,'0'0'4623,"0"0"-3012,0 0-958,0 0-49,0 0-64,-14-41-136,-42-119-325,41 133-79,8 40 0,-34 284 0,-15 352 0,46-367-127,10-259-4,-1-10-146,1 0-1,0 0 0,0 1 1,2-1-1,0 0 0,0 0 1,1 0-1,1-1 0,2 7 278,18 6-3804</inkml:trace>
  <inkml:trace contextRef="#ctx0" brushRef="#br2" timeOffset="253217.991">15011 15933 29750,'0'0'1273,"0"0"-865,0 0 240,-16 314-168,-5-197-272,-4 0-208,4 12 0,1 0 0,-1 5 0,9-17-64,12-22-960,0-39-681,0-39-11177</inkml:trace>
  <inkml:trace contextRef="#ctx0" brushRef="#br2" timeOffset="253642.917">15173 14138 28286,'0'0'1766,"-44"-13"-1155,-162-39-271,188 49-305,0 0 0,0 1 0,0 1 1,0 1-1,-1 0 0,1 2 0,0 0 1,0 1-1,-17 5-35,3 2 63,1 2 0,0 2 0,1 0 0,1 2 0,0 2-1,-18 14-62,-24 22 127,2 3-1,3 2 0,-11 18-126,-17 25 126,5 3 0,-27 48-126,13-1 33,7 5-1,7 3 0,6 5 1,8 2-1,8 4 1,7 3-1,-8 60-32,33-89 10,7 2 0,6 1-10,6 22 17,7 72-17,19 127 20,0-282-15,3-1 0,15 43-5,44 100 1,-60-196-3,1-1-1,1-1 1,2 0 0,1-1-1,1-1 1,1-1-1,2 0 1,1-2 0,1 0-1,1-2 1,2 0 0,0-2-1,24 15 3,-21-18-3,0-3 0,2 0 0,0-2 1,1-1-1,2 0 3,24 3-1,1-3 0,0-2 0,1-3 0,0-3 0,0-2 0,55-4 1,-79 0-2,0-2-1,0-1 0,-1-1 1,35-11 2,-42 5-2,0 0 1,-1-2 0,-1-1 0,0-1-1,-1-1 1,-1-1 0,0-1 0,-1-2-1,1-2 2,36-38-3,-3-2-1,32-47 4,-36 41-21,-4-3 0,-2-1 0,-4-2 0,13-35 21,-24 33-16,-3-1 0,-4-1-1,-3-1 1,-3-1 0,-4 0 0,-4-1 0,-2-9 16,-4-127-3,-5 143 3,-3 0 0,-3 0 0,-4 0 0,-13-47 0,10 67-9,-3 1 0,-3 1 0,-1 1 0,-3 0 0,-2 2 0,-2 1 0,-2 1 0,-26-30 9,47 67-19,0 0 0,0 0 0,-1 1 0,-1 0 0,0 1 0,0 0 0,0 1 0,-1 0 19,2 3-72,0 0 0,0 1 0,-1 1-1,1-1 1,-1 2 0,1-1 0,-1 1 0,0 1 0,0-1 0,1 2 0,-1-1 0,0 2-1,1-1 1,-7 3 72,-29 24-1391</inkml:trace>
  <inkml:trace contextRef="#ctx0" brushRef="#br2" timeOffset="253963.411">15426 16431 28790,'0'0'1641,"0"0"-1449,0 0 128,0 0-40,0 0-24,0 0 40,0 0-8,256 90-120,-136 16-88,1 6-8,-1 0-48,-13-6-24,-7-6-48,8 7-416,-30-29-712,-20-28-2193</inkml:trace>
  <inkml:trace contextRef="#ctx0" brushRef="#br2" timeOffset="254252.724">16515 16431 25709,'0'0'4289,"0"0"-3897,0 0 89,0 0-41,12 308 32,-3-196-56,-1-1-200,-8-10-120,0-11-48,0-23 16,-4-11 0,-25-23-24,-8-22-16,-21-11-8,-17 0-16,-58-33-96,17-12-312,-8-17-856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2:33:21.951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FF0066"/>
    </inkml:brush>
    <inkml:brush xml:id="br3">
      <inkml:brushProperty name="width" value="0.05" units="cm"/>
      <inkml:brushProperty name="height" value="0.05" units="cm"/>
    </inkml:brush>
  </inkml:definitions>
  <inkml:trace contextRef="#ctx0" brushRef="#br0">3089 34673 27646,'0'0'705,"0"0"-278,0 0 60,0 0-23,0 0-181,0 0-151,3 8-56,-1-3-63,-2-3-11,0 0 0,0-1 0,0 1 0,1 0 0,-1-1 0,1 1 0,-1-1 1,1 1-1,0-1 0,-1 1 0,1-1 0,0 1 0,0-1 0,0 0 0,0 1 1,0-1-1,1 0 0,-1 0 0,0 0 0,0 0 0,1 0 0,-1 0 0,1 0 1,-1-1-1,1 1 0,-1 0 0,1-1 0,-1 1 0,1-1 0,0 1 0,0-1-2,67 0-128,-35-6-249,8 40 142,-39-34-2300,-2 0-6540</inkml:trace>
  <inkml:trace contextRef="#ctx0" brushRef="#br0" timeOffset="261.104">3181 35030 30078,'0'0'737,"0"0"-513,0 0-104,0 0 56,0 0-120,0 0-56,136-296-96,-94 246-552,-9 11-4314</inkml:trace>
  <inkml:trace contextRef="#ctx0" brushRef="#br1" timeOffset="-261820.413">32162 17622 3225,'0'0'20041,"0"0"-15022,0 0-4052,0 0-293,0 0-176,37 23-163,117 74-109,-148-94-210,0-1 0,0 2 0,-1-1 0,1 0 0,-1 1 0,1 0 0,-1 1 0,-1-1-1,1 1 1,0 0 0,-1 0 0,0 0 0,1 3-16,-1 0 15,6 44 44,-10-41-45,-1-7-11,1 0 0,-2 0 0,1-1-1,0 1 1,-1 0 0,1-1 0,-1 1 0,0-1 0,0 0-1,0 0 1,-1 0 0,1 0 0,-1 0 0,0 0 0,0-1-1,0 1 1,0-1 0,0 0 0,0 1 0,-1-2 0,1 1-1,-1 0-2,-15 11 6,-15 12-4,1 1 0,1 2 0,2 2 0,0 1-1,-2 6-1,26-28 0,-1 1 0,2 1 0,0-1 0,0 1 0,1 0 0,0 0 0,1 0 0,0 0 0,0 1-1,2-1 1,-1 1 0,1-1 0,1 1 0,0 0 0,1 3 0,0-8-1,0 0-1,0 0 1,1 0 0,0-1-1,0 1 1,1 0 0,-1-1-1,1 1 1,1-1 0,-1 0-1,1 0 1,0 0 0,1 0-1,-1-1 1,1 0 0,0 0-1,0 0 1,1 0 0,0-1-1,-1 0 1,3 0 1,56 49 1,-38-35 7,0 1 0,-2 1-1,0 1 1,-1 1 0,-2 1 0,0 1 0,-1 1-1,-2 1 1,0 0 0,-2 1 0,-1 1 0,1 6-8,-13-24 4,0 1-1,-2-1 1,1 0 0,-1 0 0,0 1 0,-1-1 0,0 1-1,-2 3-3,1-8 3,-1-1 0,0 1 0,0-1 0,0 0 0,-1 0-1,1 0 1,-1 0 0,-1 0 0,1-1 0,0 0 0,-1 1-1,0-1 1,0 0 0,-1-1 0,1 1 0,-1-1 0,0 1-3,-11 10-2,-140 147-1221,109-110-744</inkml:trace>
  <inkml:trace contextRef="#ctx0" brushRef="#br1" timeOffset="-261550.399">32464 19551 29438,'0'0'1353,"0"0"-1153,0 0 440,0 0-240,0 0-296,0 0-104,0 0-440,-21 78-1521</inkml:trace>
  <inkml:trace contextRef="#ctx0" brushRef="#br1" timeOffset="-262929.809">30674 17532 27702,'0'0'1270,"0"0"-572,0 0-14,0 0-190,0 0-199,0 0-139,-27-32-75,-89-99-22,114 129-57,0-1 1,0 1 0,0-1 0,0 1-1,0 0 1,-1 0 0,1 0 0,-1 0-1,1 0 1,-1 1 0,0-1 0,0 1-1,1 0 1,-1 0 0,0 0-1,0 0 1,0 0 0,0 0 0,0 1-1,-1 0-2,-19-1 33,17 0-29,-1 1-1,1 0 0,-1 0 1,1 0-1,0 0 1,-1 1-1,1 1 0,0-1 1,0 1-1,0 0 0,0 0 1,0 0-1,0 1 0,-2 1-3,-8 11 2,0 0 0,1 0-1,1 1 1,0 1 0,1 1-1,1 0 1,1 0-1,0 1 1,-5 15-2,6-13 4,1 0 1,1 1-1,1 0 1,1 0-1,1 1 0,1-1 1,1 1-1,1 0 1,1 0-1,1 1-4,0 7 16,10 115 100,-2-120-87,2 0 1,1 0-1,1-1 0,1-1 1,10 15-30,-19-33 5,76 116 99,-53-83-81,-1 0 0,-2 1-1,-2 1 1,17 43-23,-34-66 1,0 1 0,-1 0 0,0 0 0,-2 1 0,0-1 0,-2 0 0,0 1 0,-1 6-1,-1-16 0,-1 1 0,0-1 0,0 0 0,-1 0 0,0 0 0,-1 0 0,0-1 0,0 1 1,-1-1-1,-1-1 0,1 1 0,-1-1 0,-1 0 0,1-1 0,-2 0 0,1 0 0,0-1 0,-5 3 0,-6 6-3,-1-1-1,-1-1 1,0-1-1,0-1 0,-2 0 1,1-2-1,-1 0 1,0-2-1,-1-1 1,0 0-1,0-2 1,0-1-1,-1-1 0,1 0 1,-1-2 3,22 0 0,1 1 0,-1-1 0,1 0-1,-1 0 1,1 0 0,0 0 0,-1 0 0,1 0 0,-1 0 0,1-1 0,0 0 0,-1 1-1,1-1 1,0 0 0,-1 0 0,1 0 0,0 0 0,0 0 0,0-1 0,0 1 0,0-1-1,0 1 1,1-1 0,-1 0 0,0 0 0,1 0 0,-1 0 0,1 0 0,0 0 0,0 0-1,0 0 1,0 0 0,0-1 0,0 1 0,0 0 0,0-1 0,-1-10-12,0 0 0,1 1-1,0-1 1,1 0 0,1 0 0,0 1 0,0-1 0,1 0 0,4-10 11,4-2-24,1 1-1,2 0 1,0 1-1,2 1 1,0 0-1,2 1 1,5-5 25,-15 18-3,88-103-135,106-92 138,-161 164-47,250-242-1236,-174 166-903</inkml:trace>
  <inkml:trace contextRef="#ctx0" brushRef="#br1" timeOffset="-262548.264">31130 18159 27150,'0'0'1504,"0"0"-832,0 0 168,0 0-287,0 0-241,0 0-200,0 0-96,199 78-16,-170-78-328,-8 6-1305,-13-6-12994</inkml:trace>
  <inkml:trace contextRef="#ctx0" brushRef="#br1" timeOffset="-262295.204">31056 18634 28414,'0'0'872,"0"0"0,0 0-199,0 0-417,236 0-160,-166 0-96,21 0-248,-20-17-1161,-9-16-15074</inkml:trace>
  <inkml:trace contextRef="#ctx0" brushRef="#br1" timeOffset="-259543.104">29055 14110 26462,'0'0'1521,"0"0"-729,0 0 31,0 0-85,0 0-158,0 0-191,39 48-163,125 152-86,-54-89 5,-102-102-144,-1 1 0,0 0 1,0 0-1,-1 1 0,-1 0 0,0 0 0,0 0 0,-1 0 1,0 1-1,-1 0 0,-1 0 0,0 0 0,0 0 0,-1 0 1,-1 0-1,0 10-1,-1-14-6,0-1 0,-1 1 0,0-1 0,0 0 0,0 0 0,-1 0 0,0 0 0,-1 0 0,1 0 0,-1-1 0,-1 0 0,1 1 0,-1-2 0,0 1 0,0 0 0,-1-1 0,0 0 0,0-1 0,-1 2 6,-155 110-238,161-115 235,0-1 0,0 0 0,0 1 1,0-1-1,0 1 0,0-1 0,0 1 0,0-1 1,0 1-1,1-1 0,-1 1 0,0 0 0,0 0 1,1-1-1,-1 1 0,0 0 0,1 0 1,-1 0-1,1 0 0,-1 0 0,1 0 0,0 0 1,-1 0-1,1 0 0,0 0 0,0 0 0,0 0 1,-1 0-1,1 0 0,0 0 0,0 0 1,1 0-1,-1 0 0,0 0 0,0 0 0,0 0 1,1 0-1,-1 0 0,0 0 0,1 0 0,-1 0 1,1-1-1,-1 1 0,1 0 0,0 0 1,-1 0-1,1 0 0,0-1 0,-1 1 0,1 0 1,0-1-1,0 1 0,0-1 0,0 1 0,0-1 1,-1 1-1,1-1 0,0 1 0,0-1 1,0 0-1,0 1 0,0-1 0,0 0 0,0 0 1,0 0-1,0 0 0,1 0 3,33 7-7,0-2 1,1-1-1,-1-1 1,1-2-1,26-3 7,2 1 6,254-2-18,-279-3-368,0-1-1,-1-2 1,0-1-1,-1-2 0,0-2 1,-1-1-1,0-2 1,28-19 380,31-20-5672</inkml:trace>
  <inkml:trace contextRef="#ctx0" brushRef="#br1" timeOffset="-259230.021">30579 13590 9362,'0'0'12471,"0"0"-8186,0 0-2824,0 0-373,0 0-314,0 0-174,37 46-136,114 145-156,-71-110 96,-78-79-389,1 0 0,-1 1 0,0 0-1,0-1 1,0 1 0,0 0 0,-1 0-1,1 0 1,-1 0 0,0 0 0,0 0 0,0 0-1,0 1 1,-1-1 0,1 0 0,-1 1-1,1-1 1,-1 0 0,-1 1 0,1-1-1,0 0 1,-1 4-15,0 13 27,-1 15 5,-2 1 0,-1-1 0,-1 0-1,-3-1 1,0 0 0,-7 12-32,11-30 3,-47 149 23,-30 84-11,-143 431-460,114-359-804</inkml:trace>
  <inkml:trace contextRef="#ctx0" brushRef="#br1" timeOffset="-256780.126">31234 20446 10042,'0'0'13483,"0"0"-11755,0 0-871,0 0 7,0 0-448,0 0-72,0 0-200,190 106-128,-169-100-16,-5-1-488,-16-5-4937</inkml:trace>
  <inkml:trace contextRef="#ctx0" brushRef="#br1" timeOffset="-256510.279">31130 20988 10522,'0'0'16180,"0"0"-15100,0 0-32,0 0-200,0 0-192,0 0-199,0 0-225,153 28-152,-111-28-48,7 0-32,18 0-248,-9-39-1057,-9 0-4544</inkml:trace>
  <inkml:trace contextRef="#ctx0" brushRef="#br1" timeOffset="-256210.337">32153 20457 10762,'0'0'14461,"0"0"-10875,0 0-2745,0 0-171,0 0-197,0 0-201,0 0-133,22 48-68,67 149-30,-67-112-16,-22-75-23,0 0 1,-1 0-1,0 0 0,0 0 0,-1-1 0,0 1 0,-1 0 0,0-1 0,-1 0 0,1 0 0,-2 0 0,0 0 0,0 0 1,0-1-1,-1 0 0,-1 1-2,-253 274-431,166-156 159,91-123 271,1 0 0,-1 1 0,1-1 0,0 1 0,1 0 0,-1 0 0,1-1 0,-1 1 0,2 0 0,-1 0 0,0 1 0,1-1 0,0 0 0,0 0 0,1 2 1,6-1 100,105-5 355,-33 0-356,147-8-566,-176-4-1996,-7-5-4785</inkml:trace>
  <inkml:trace contextRef="#ctx0" brushRef="#br1" timeOffset="-255929.386">32572 21738 27206,'0'0'2928,"0"0"-2639,0 0 335,0 0-160,0 0-280,0 0-184,0 0-192,16 16-1345</inkml:trace>
  <inkml:trace contextRef="#ctx0" brushRef="#br1" timeOffset="-243470.139">29440 20401 21061,'0'0'2412,"0"0"1215,0 0-2313,0 0-815,0 0-7,-1 23 44,-18 162 288,-76 378 111,86-460-2107,13-99-1030</inkml:trace>
  <inkml:trace contextRef="#ctx0" brushRef="#br1" timeOffset="-243109.933">30252 20273 9722,'0'0'14797,"0"0"-11138,0 0-2729,0 0-205,0 0-194,24 51-160,73 163-146,-70-114-120,-25-85-93,-1 0 0,-1 0 0,0 0 0,-1 0 0,-1 0 0,0 0 0,-1 0 0,0 0 0,-2-1 0,0 0 0,0 0 0,-1 0 0,-1 1-12,-35 42 2,-3-2 0,-2-1-1,-2-3 1,-2-2 0,-2-3 0,-3-1-1,-16 7-1,59-43-2,11-8 1,0 0 0,0 0-1,0 1 1,0-1 0,0 0 0,0 1-1,0 0 1,0-1 0,1 1 0,-1 0 0,1 0-1,-1 0 1,1 0 0,0 0 0,0 0-1,0 0 1,0 0 0,0 0 0,0 1 0,0-1-1,1 1 2,5 3-48,6-2 42,0-1 1,0 0-1,0-1 0,1 0 0,-1 0 0,0-1 0,1-1 0,-1 0 0,2-1 6,23 2 7,361 3-29,-383-3-171,0-1-1,0-1 0,0 0 1,0-1-1,0 0 0,0-1 1,-1-1-1,1 0 0,6-4 194,29-23-3829</inkml:trace>
  <inkml:trace contextRef="#ctx0" brushRef="#br1" timeOffset="-236580.333">31022 23063 9242,'0'0'18100,"0"0"-16876,0 0-520,0 0-8,0 0-207,0 0-225,0 0-88,9 28-72,24-22-16,4 5 0,9-6-48,-1-5-16,1 0-24,-9 0-16,-4 0-192,-8 0-304,-12 0-465,-13-5-3096</inkml:trace>
  <inkml:trace contextRef="#ctx0" brushRef="#br1" timeOffset="-236350.284">30703 23589 9682,'0'0'16276,"0"0"-14780,0 0-320,0 0-320,0 0-248,0 0-135,232 33-201,-169-27-168,-1-6-80,21 0-24,-13 0-288,-24 0-1393</inkml:trace>
  <inkml:trace contextRef="#ctx0" brushRef="#br1" timeOffset="-235749.501">32203 22839 9122,'0'0'16150,"0"0"-12117,0 0-3161,0 0-165,0 0-258,0 0-194,-8 2-88,6-1-158,-1 0-1,1 0 1,-1-1 0,1 2 0,0-1-1,-1 0 1,1 0 0,0 1 0,0 0 0,0-1-1,0 1 1,0 0 0,0 0 0,0 0-1,1 0 1,-1 0 0,1 0 0,-1 0 0,1 1-1,0-1 1,0 1 0,0-1 0,0 1-1,0-1 1,1 1 0,-1-1 0,1 1-1,0 0 1,-1-1 0,1 1 0,0 0-9,-82 392 739,-49 294-738,117-519-166,14-164-1002,-4-5-1526</inkml:trace>
  <inkml:trace contextRef="#ctx0" brushRef="#br1" timeOffset="-230110.103">29742 22213 9242,'0'0'10318,"0"0"-3928,0 0-4595,0 0-930,0 0-155,-36 47-168,-120 156-67,125-161-255,2 1-1,2 2 1,-15 35-220,20-35 105,-22 41 70,5 2 0,4 1-1,3 2 1,5 1 0,0 18-175,15-37 113,4 0-1,3 1 1,3-1 0,6 59-113,-3-119 9,0 0 1,0 0-1,2 1 1,-1-1 0,2 0-1,0-1 1,0 1 0,1-1-1,1 0 1,0 0-1,0 0 1,2-1 0,-1 0-1,1-1 1,1 1-1,0-1 1,0-1 0,1 0-1,2 2-9,-4-7 7,0 0-1,0-1 1,1 1-1,-1-1 1,1-1-1,-1 0 1,1 0-1,0-1 1,0 0-1,-1 0 0,1-1 1,0 0-1,9-2-6,5 2 7,-14-1-7,0-1-1,0 0 1,0 0-1,0 0 1,-1-1-1,1-1 1,-1 1-1,0-1 1,0-1-1,0 0 1,-1 0-1,1 0 1,-1-1-1,-1 0 1,1 0-1,-1-1 1,0 0-1,0 0 1,-1 0-1,2-4 1,5-3-6,18-21-77,-1-2 0,-2 0 0,-1-2 0,-3-1 1,-1-1-1,-2-1 0,8-24 83,-23 49-9,-1 0 1,-1-1-1,0 1 0,-1-1 1,-1 1-1,-1-14 9,-2 23 24,0 0 0,-1 1-1,0-1 1,-1 1 0,1 0 0,-2 0 0,1 0-1,-1 1 1,0 0 0,0-1 0,0 2 0,-1-1 0,0 1-1,0 0 1,-1 0 0,1 0 0,-1 1 0,0 0 0,0 1-1,-1-1 1,-5-1-24,11 4 4,-153-78 133,146 73-160,0-1-1,0 0 0,0 0 0,1 0 0,0-1 1,0-1-1,1 1 0,0-1 0,1 0 1,0-1 23,2 5-39,-34-54-1130,8-2-2144</inkml:trace>
  <inkml:trace contextRef="#ctx0" brushRef="#br1" timeOffset="-450885.018">6192 10279 28574,'0'0'976,"0"0"-224,0 0-47,0 0-209,0 0-136,0 0-160,0 0-144,153 151-56,-153-151-88,0 0-328,0 0-344,-12 0-1593</inkml:trace>
  <inkml:trace contextRef="#ctx0" brushRef="#br1" timeOffset="-450050.016">6192 10279 4233,'-231'277'19739,"223"-268"-19152,1 0 0,0 0 0,0 1 1,1 0-1,0 1 0,1-1 0,0 1 1,1 0-1,-3 11-587,-13 74 754,5 1 1,4 0-1,4 1 1,5 53-755,2 100-975,0-250 496,0-10-313,2-23-153,1 1 0,2-1 0,0 1 0,3 0 0,3-8 945,32-94-7755,-20 65-263,-22 63 7501,20-59-151,-14 44 3310,1 1 0,0 0 0,2 0 0,0 0 0,1 1 1,4-4-2643,-10 17 323,-1 0 1,1 0 0,0 1 0,0-1 0,0 1-1,0 1 1,1-1 0,0 1 0,-1 0 0,1 0-1,1 0 1,2 0-324,11-2 317,-1 1-1,1 1 0,0 1 1,0 0-1,16 2-316,-10 0 307,512-22 1257,-232 22-1161,-307 3-400,-97 43-202,-132 55-703,71-50-3344,86-20-15805,54-14 19802,1 4 7480,-23 33 1563,2 3-3928,-11 24-3213,4 3 0,-9 28-1653,-20 49 402,72-157-439,8-20 6,8-6 32,0 0 0,1 1 0,1 1 0,1 0 0,1 1 0,1 1 0,0 0 0,1 1 0,1 2 0,1 0 1,5-2-2,-11 5-1,1 1 0,1 1 1,0 1-1,0 0 1,1 2-1,0 0 1,1 0-1,-1 2 1,1 0-1,0 1 0,0 1 1,1 1 0,-13 2 0,-5 0 1,-1-1-1,0 1 0,0 0 1,0 0-1,0 0 0,1 0 1,-1 0-1,0 0 0,0 0 1,0 0-1,0 0 0,0 1 1,1-1-1,-1 0 0,0 1 1,0-1-1,0 1 0,0-1 1,0 1-1,0-1 0,0 1 1,0 0-1,0 0 1,-1-1-1,1 1 0,0 0 1,0 0-1,-1 0 0,1 0 1,0 0-1,-1 0 0,1 0 1,-1 0-1,1 0 0,-1 0 1,0 0-1,1 0 0,-1 1 1,0-1-1,0 0 0,0 0 1,0 0-1,-2 156 292,-11-96-183,-2-2 0,-3 1 0,-2-2 0,-9 13-109,5-7 46,-195 541 52,209-564-100,10-39-10,0-6-16,17-68 35,36-179-274,-37 154-562,-6 12-1241</inkml:trace>
  <inkml:trace contextRef="#ctx0" brushRef="#br1" timeOffset="-449260.077">6196 11957 7834,'0'0'17087,"0"0"-12751,0 0-3676,0 0-191,0 0-8,0 0-56,20 10-133,-5-2-231,-5-2-25,0 0 1,1-1 0,0 0-1,0-1 1,0 0 0,0-1-1,1 0 1,-1-1-1,1 0 1,0-1 0,-1 0-1,3-1-16,-2 0-3,1-1 0,-1-1 1,1 0-1,-1-1 0,0 0 0,0-1 0,0-1 0,0 0 0,-1 0 1,0-1-1,0 0 0,0-1 0,-1 0 0,7-7 3,-17 14-24,0 0 0,0 0 0,-1 0 0,1-1 1,0 1-1,0 0 0,-1 0 0,1 0 0,0 0 0,0 0 0,0 0 0,-1 0 0,1 0 0,0-1 0,0 1 1,0 0-1,-1 0 0,1 0 0,0 0 0,0-1 0,0 1 0,0 0 0,0 0 0,-1-1 0,1 1 1,0 0-1,0 0 0,0 0 0,0-1 0,0 1 0,0 0 0,0 0 0,0-1 0,0 1 0,0 0 0,0 0 1,0-1-1,0 1 0,0 0 0,0 0 0,0-1 0,0 1 0,0 0 0,0 0 0,0-1 0,0 1 0,1 0 1,-1 0-1,0 0 0,0-1 0,0 1 0,0 0 0,1 0 0,-1 0 0,0 0 0,0-1 0,0 1 0,0 0 1,1 0-1,-1 0 0,0 0 0,0 0 0,1 0 0,-1-1 0,0 1 0,0 0 0,1 0 0,-1 0 24,-20 7-960,-42 79 32,50-66 880,-46 84 713,5 3 1,-25 73-666,51-108 318,4 1 0,2 1 0,4 1 1,3 0-1,3 1 0,4 1 0,2 50-318,5-120 21,7 71 277,-6-75-283,0-1-1,0 1 1,0-1 0,0 1-1,0-1 1,1 0 0,-1 0-1,1 1 1,0-1 0,-1 0-1,1 0 1,0 0 0,0-1-1,1 1 1,-1 0 0,0-1-1,0 0 1,1 1 0,-1-1-1,1 0 1,-1 0 0,1 0-1,-1 0 1,1-1 0,1 1-15,4 0 11,-1 0 1,0-1 0,0 0 0,0 0-1,1 0 1,-1-1 0,0 0 0,0-1-1,0 1 1,0-1 0,0-1 0,0 1-1,-1-1 1,1-1 0,-1 1 0,0-1-1,1 0 1,-2 0 0,5-4-12,94-108 137,-96 104-136,69-104-196,-5-3 0,-6-3 0,-5-3 0,-5-2 0,-4-8 195,-23 58-1920,-11 17-2219</inkml:trace>
  <inkml:trace contextRef="#ctx0" brushRef="#br1" timeOffset="-449009.601">7066 11454 30022,'0'0'673,"0"0"-121,0 0-336,0 0 72,0 0 72,0 0-168,220 83-128,-146-55-16,-3 0-24,-9-11-24,-12-11-240,-17-6-504,-8 0-1289,-17 0-6345</inkml:trace>
  <inkml:trace contextRef="#ctx0" brushRef="#br1" timeOffset="-448809.94">7240 12158 28374,'0'0'1200,"0"0"-247,-58 325-393,37-202-136,9-6-88,4-22-144,4-22-128,4-17-64,0-23 0,0-27-184,0-6-160,8-11 0,33-96-336,1 7-833,-5-7-2488</inkml:trace>
  <inkml:trace contextRef="#ctx0" brushRef="#br1" timeOffset="-448509.925">8040 11152 27094,'0'0'1363,"0"0"-343,0 0 15,40 12-475,128 43-149,-159-53-378,-1 1 0,1 1 0,-1-1 0,0 2 0,0-1 0,0 1 0,-1 0 0,0 0 0,0 1 0,0 0 0,0 0 0,-1 1 0,0 0 1,1 2-35,3 4 50,1 2 6,-1-1 0,0 2 1,-1-1-1,-1 2 1,0-1-1,-2 1 1,0 0-1,0 0 1,-2 1-1,3 17-55,8 184 213,-15-217-214,1 320 8,-3-214-7,-5 1 0,-11 51 0,-8-4 0,-7-1 0,-47 128 0,76-270 0,1-1 0,0-1 0,-1 0 0,-1 0 0,0 0 0,0 0 0,-1-1 0,-1 0 0,1 0 0,-5 3 0,9-10-6,-1-1 1,1 0-1,-1 0 1,1 0-1,-1-1 1,0 1-1,1-1 1,-1 1-1,0-1 1,0 0-1,0 0 1,-1 0-1,1 0 1,0-1-1,0 1 1,0-1-1,0 0 1,-1 0-1,1 0 1,0 0-1,0-1 1,0 1-1,0-1 1,-1 0-1,1 0 1,0 0-1,0 0 1,0-1-1,1 1 1,-4-2 5,-24-68-738,-24-216-2944,30 141-1191</inkml:trace>
  <inkml:trace contextRef="#ctx0" brushRef="#br1" timeOffset="-447904.899">7812 11610 15475,'0'0'10563,"0"0"-7595,0 0-1985,-10 61-276,-30 194-242,15-70-27,14-113-372,9-60-55,-1-12-12,3-15-38,0-14-46,-2-3-30,2-1 0,1 1 0,1 0 0,2 0 0,2 0 1,0 0-1,2 1 0,10-22 115,-16 46-14,0 0 0,1 1 0,0-1 0,0 0 0,0 1 0,1 0 0,0 0 0,0 0 0,1 0 0,0 1 0,0 0 0,0 0 0,1 0 0,-1 0 0,1 1 0,0 0 0,0 0 0,1 1 0,-1 0 0,1 0 0,0 0 0,0 1 0,0 0 0,6-1 14,0 3-4,-10-1 18,0 1-1,1-1 1,-1 1-1,0 0 1,1 0 0,-1 1-1,1-1 1,-1 1-1,0 0 1,1-1 0,-1 1-1,0 1 1,0-1-1,0 0 1,0 1-1,0 0 1,0-1 0,0 1-1,-1 0 1,3 3-14,-1 2 37,0 0 0,0 0 0,-1 1-1,0-1 1,-1 1 0,0 0 0,0 0 0,-1 0 0,1 0 0,-2 0 0,1 0 0,-1 1-1,-1-1 1,0 2-37,1-5 12,0 0-11,-1 0 0,0-1-1,0 1 1,0-1 0,-1 0 0,1 1-1,-1-1 1,0 0 0,0 0 0,-1 0 0,1 0-1,-1 0 1,0-1 0,0 1 0,0-1 0,0 0-1,-1 1 1,0-2 0,1 1 0,-1 0 0,0-1-1,0 0 1,-2 1-1,-3 2-62,-1 0 0,1-1 1,-1-1-1,0 1 0,0-1 0,0-1 0,-1 0 1,1-1-1,0 0 0,-1 0 62,-31-2-572,42 0 559,-1 1-1,0-1 1,0 1 0,0-1 0,1 0 0,-1 1-1,0-1 1,1 0 0,-1 0 0,1 1 0,-1-1-1,1 0 1,-1 0 0,1 0 0,-1 0 0,1 0 0,0 0-1,0 1 1,-1-1 0,1 0 0,0 0 0,0 0-1,0 0 1,0 0 0,0 0 0,0 0 0,0 0-1,1 0 1,-1 0 0,0 0 0,0 0 13,1-4-51,-1-34-61,1 37 131,-1 1 0,1-1 1,1 1-1,-1 0 0,0-1 0,0 1 1,0 0-1,1 0 0,-1-1 1,1 1-1,-1 0 0,1 1 1,-1-1-1,1 0 0,-1 0 1,1 1-1,0-1 0,0 0 1,-1 1-1,1 0 0,0-1 1,0 1-1,-1 0 0,1 0 0,0 0 1,0 0-1,-1 0 0,1 1 1,0-1-1,0 1 0,-1-1 1,1 1-1,1 0-19,9-1 199,-11 0-170,-1 5-1,-14 98 214,-7-48-167,13-37-7,0 1 0,2 0 0,0 0 0,1 1-1,1 0 1,1 0 0,-1 18-68,6-37 38,-1 1-1,0-1 1,1 0-1,-1 0 1,1 0-1,-1 0 1,1 0-1,-1 0 1,1 0-1,0 0 1,0-1-1,-1 1 1,1 0-1,0-1 0,0 0 1,0 1-1,-1-1 1,1 0-1,0 0 1,0 0-1,0 0 1,0 0-1,0-1 1,-1 1-1,1-1 1,0 1-1,1-1-37,11 0 127,1 2-126,-11-1-135,1 1 0,-1-1 0,0 1-1,0-1 1,0 0 0,0-1 0,1 1 0,-1-1-1,0 0 1,0 0 0,0 0 0,0-1 0,0 1-1,3-2 135,-1-17-3920</inkml:trace>
  <inkml:trace contextRef="#ctx0" brushRef="#br1" timeOffset="-453339.798">2891 10184 10402,'0'0'8669,"0"0"-3507,-37 27-3584,-117 86-1045,142-103-351,0-1 0,0 0 0,-1-1-1,-1 0 1,1-1 0,-1-1 0,-6 2-182,-35 0 3042,54-8-2558,1 0-87,0 0-38,0 0-63,0 0-69,0 0-61,0 0-58,2 1-48,71 49-49,-61-42-11,0 0 0,-1 1 0,0 1 0,-1 0 0,1 0 0,-2 1 0,0 0 0,0 1 0,-1-1 0,0 2 0,-1-1 0,-1 1 0,3 6 0,-4 1 0,-2 0 0,1 1 0,-2-1 0,-1 0 0,-1 1 0,-1 18 0,0 11 0,-3 80 0,-18 45 0,-24 77 0,23-128 0,-149 922 0,130-654 0,15 61 0,18-302 0,9-150 0,1 0 0,-1 0 0,0 0 0,0 0 0,0 0 0,0 0 0,0 0 0,-1 0 0,1 0 0,0 0 0,0 0 0,-1 0 0,1 0 0,0 0 0,-1 0 0,1 0 0,-1 0 0,1 0 0,-1 0 0,0-1 0,1 1 0,-1 0 0,0 0 0,1-1 0,-1 1 0,0-1 0,0 1 0,0-1 0,0 1 0,0-1 0,0 1 0,1-1 0,-1 0 0,0 1 0,0-1 0,0 0 0,0 0 0,0 0 0,0 1 0,0-1 0,0 0 0,-1-1 0,2 1 0,-1 0 0,1 0 0,-1 0 0,0 0 0,0-1 0,0 1 0,0 0 0,0-1 0,0 1 0,0-1 0,1 1 0,-1-1 0,0 1 0,0-1 0,0 0 0,1 1 0,-1-1 0,1 0 0,-1 1 0,0-1 0,1 0 0,-1 0 0,1 0 0,-1 0 0,1 1 0,0-1 0,-1 0 0,1 0 0,0 0 0,0 0 0,0 0 0,0 0 0,0 0 0,0 0 0,0 0 0,0 0 0,0 0 0,0-1 0,-29-287-1052,20 119-785</inkml:trace>
  <inkml:trace contextRef="#ctx0" brushRef="#br1" timeOffset="-453085.395">1764 11448 27094,'0'0'2672,"0"0"-2240,0 0-15,0 0-57,0 0-32,120 296-48,-46-262-112,1-12-96,0-5-56,-13-6-16,-13-5-192,-28 22-352,-8-6-1201,-13 17-2216</inkml:trace>
  <inkml:trace contextRef="#ctx0" brushRef="#br1" timeOffset="-452399.163">1656 12538 25814,'0'0'1533,"0"0"-423,0 0-453,0 0-94,0 0-119,0 0-231,-17 34-47,-39 99 29,56-131-192,0-1 1,0 0 0,0 0 0,0 1 0,0-1 0,1 0 0,-1 0 0,0 0 0,1 1 0,-1-1 0,1 0-1,-1 0 1,1 0 0,-1 0 0,1 0 0,0 0 0,0 0 0,0 0 0,-1 0 0,1 0 0,0 0-1,0 0 1,0-1 0,0 1 0,0 0 0,1-1 0,-1 1 0,0-1 0,0 1 0,0-1 0,0 1 0,1-1-1,-1 0 1,0 0 0,0 0 0,1 0 0,-1 0 0,0 0 0,0 0 0,1 0 0,-1 0 0,0 0 0,0-1-1,1 1 1,-1 0 0,0-1 0,0 1 0,0-1 0,0 0 0,0 1 0,0-1 0,0 0 0,0 0-1,0 1 1,0-1 0,0 0-4,30-12 58,-1-2 0,-1 0-1,-1-2 1,26-20-58,-40 27 8,75-51-325,-3-4 0,-2-4 0,-4-3 1,-3-4-1,30-41 317,26-33-1242,-128 146 1359,1 1 0,0 0 0,0 0 0,0 0 0,0 0 0,0 1 0,1 0 0,-1 1 0,1-1 0,-1 1 0,1 1 0,0-1 0,-1 1 0,1 0 0,0 0 0,-1 1 0,1 0-117,19 0 252,34 0 168,100-8 33,-113-5-415,-1-3 0,-1-2 0,0-1 0,-1-3 0,-1-1 0,2-4-38,-29 17 4,269-162-383,-185 98-1466,-97 69 1569,0 0 1,0 0 0,0-1-1,-1 0 1,0 1 0,1-1 0,-1 0-1,-1 0 1,1 0 0,-1 0-1,0 0 1,0 0 0,-1-1 0,1 1-1,-1 0 1,0 0 0,-1-1-1,1 1 1,-1 0 0,0 0 0,0 0-1,-1 0 1,1 0 0,-1 0-1,0 0 1,-1 0 0,1 1 0,-1-1-1,0 1 1,0 0 275,-13-36-399,-28-175-279,36 165 1980,8 48-1062,0 1-111,0 0-1,1 1 1,-1-1 0,0 0 0,0 0-1,0 0 1,0 0 0,0 0-1,-1 1 1,1-1 0,0 0 0,0 0-1,0 0 1,-1 0 0,1 1-1,0-1 1,-1 0 0,1 0-1,-1 1 1,1-1 0,-1 0 0,1 1-1,-1-1 1,0 0 0,1 1-1,-1-1 1,0 1 0,1-1 0,-1 1-1,0-1 1,0 1 0,1 0-1,-1-1 1,0 1 0,0 0 0,0 0-1,0-1-128,-11 17 1599,-18 145 656,-6 21-1905,-7-2 0,-9-2 0,-7-2 0,-7-3 0,-8-3 0,-53 83-350,62-159-1142,59-93 230,5-30-881,4-20-4332,2 0-1,2 1 0,2-1 1,9-19 6125,-1 1-3508,2-7 4734,-15 58-555,15-53 4117,-1 31 2036,1 23 2620,1 19-5798,-15 2-3469,0-1 0,0 1 0,-1 0 0,0 0-1,0 0 1,0 1 0,-1 0 0,0-1 0,0 1-1,-1 0 1,0 0-177,8 19 324,174 331 1716,-175-341-2175,-1 0 0,-1 1 0,0-1-1,-1 2 1,-1-1 0,-1 1-1,0-1 1,-1 1 0,-1 11 135,-2-106-8883,0 5-10670</inkml:trace>
  <inkml:trace contextRef="#ctx0" brushRef="#br1" timeOffset="-452127.114">3586 11017 17708,'0'0'9858,"0"0"-8762,0 0-8,0 0-295,0 0-289,0 0-200,0 0-200,270 325-104,-171-309-144,-12-10-1169,-12-6-4240</inkml:trace>
  <inkml:trace contextRef="#ctx0" brushRef="#br1" timeOffset="-451950.005">4282 10240 28766,'0'0'1665,"0"0"-1537,0 0-88,0 0-40,0 0 0,307 50-8,-174-61-329,32-56-351,-32 6-544,-42 10-2961</inkml:trace>
  <inkml:trace contextRef="#ctx0" brushRef="#br1" timeOffset="-451785.022">5090 10016 12131,'0'0'12058,"0"0"-7409,0 0-3905,0 0-64,0 0-87,0 0-105,-170 330-88,117-223-184,-10 10-144,-11 17-48,-13 17-24,-4 6 0,-5 11-216,18-17-264,24-34-721,25-39-927,21-50-6170</inkml:trace>
  <inkml:trace contextRef="#ctx0" brushRef="#br1" timeOffset="-451619.945">4597 11051 11034,'0'0'15476,"0"0"-14420,0 0-56,253-56-296,-174 56-88,-17 0-23,-8 0-241,-17 0-208,-16 28-96,-9 11-48,-8 0-32,-4 6-200,-8-11-553,-21-12-1623</inkml:trace>
  <inkml:trace contextRef="#ctx0" brushRef="#br1" timeOffset="-451110.041">4705 11554 9682,'0'0'14575,"0"0"-11022,0 0-2674,0 0-196,0 0-155,0 0-164,17 33-205,54 99-145,-60-111-154,-2-3 249,-11-15-2904,-104 6-20374,58 7 19657,16-1 5434,0 0 1,1 2 0,1 2 0,1 0 0,0 2 0,2 1 0,0 2 0,1 0 0,2 2 0,1 0 0,1 2 0,1 0 0,-17 31-1923,23-31 353,2 0-1,0 1 1,2 1 0,1 0 0,2 0 0,-2 10-353,1 32 626,2 1 0,3 0 0,4 25-626,0-88 37,-1 7 37,1 0-1,1 0 1,0 0 0,1-1 0,1 1 0,0 0 0,1-1 0,1 1-1,1-1 1,0-1 0,1 1 0,1-1 0,0 0 0,1-1-1,0 0 1,5 4-74,-11-15 4,0 0 0,0 0-1,0 0 1,0 0-1,1 0 1,0-1 0,-1 1-1,1-1 1,0 0 0,0-1-1,0 1 1,0-1-1,1 1 1,-1-1 0,0 0-1,1-1 1,-1 1-1,0-1 1,1 0 0,-1 0-1,0 0 1,1 0 0,-1-1-1,1 0 1,-1 0-1,0 0 1,0-1 0,0 1-1,0-1 1,0 0 0,0 0-1,0 0 1,0-1-1,-1 1 1,3-3-4,11-19-23,0 0 1,-2-1-1,-1-1 0,-1-1 1,-1 0-1,-1 0 0,-1-3 23,1 1-33,109-257-488,-116 275 475,1 0 1,1 0-1,0 1 1,0-1-1,1 1 1,0 0-1,1 1 1,0 0-1,4-3 46,-11 11-2,0 0 1,0 0-1,1 0 1,-1 0-1,0 0 0,0 0 1,1 0-1,-1 0 0,0 1 1,1-1-1,-1 1 1,1-1-1,-1 1 0,1-1 1,-1 1-1,1 0 0,-1 0 1,1-1-1,-1 1 1,1 0-1,-1 1 0,1-1 1,-1 0-1,1 0 0,-1 1 1,1-1-1,-1 1 1,1-1-1,-1 1 0,1-1 1,-1 1-1,0 0 0,0 0 1,1 0-1,-1 0 1,0 0-1,0 0 0,0 0 1,0 0-1,0 0 0,0 1 1,0-1-1,0 0 1,-1 1-1,1-1 0,0 0 1,-1 1-1,1-1 0,-1 1 1,1-1-1,-1 1 1,0-1-1,0 1 0,0-1 1,0 2 1,17 134 375,-15-100-185,2 0 0,2 0 0,1-1 0,1 0 0,4 4-190,-12-36 9,1 0 0,0-1 0,1 1 0,-1 0 0,1-1 0,-1 1 0,1-1 0,0 1 0,1-1 0,-1 0 0,0 0 0,1 0 0,0 0 0,-1 0 0,1-1 0,0 1 0,1-1 0,-1 0 0,0 0-1,1 0 1,-1 0 0,1-1 0,-1 1 0,1-1 0,0 0 0,0 0 0,0 0 0,2 0-9,84-7 81,-73-3-75,-1 0-1,0-1 0,-1-1 0,0-1 0,0 0 0,1-3-5,109-106 1,-122 119-5,0 0-1,1 0 0,-1 0 1,1 0-1,0 0 0,0 1 0,0-1 1,0 1-1,0 0 0,0 0 0,0 1 1,0-1-1,0 1 0,0 0 1,0 0-1,4 1 5,-1-1-9,-5 0-27,0-1 0,1 1 0,-1-1 0,0 1 0,0-1-1,0 0 1,0 1 0,0-1 0,0 0 0,-1 0 0,1-1-1,0 1 1,0 0 0,-1-1 0,1 1 0,-1-1 0,1 1 0,-1-1-1,1 0 1,-1 1 0,0-1 0,0 0 36,0 1-35,27-47-2190,-2-11-3072</inkml:trace>
  <inkml:trace contextRef="#ctx0" brushRef="#br1" timeOffset="-447360.048">1975 13249 21837,'0'0'6830,"0"0"-4814,0 0-1494,0 0-206,0 0-40,0 0 53,24 13-8,113 43-94,-82-45-200,1-3 1,1-2-1,20-2-27,278 9 11,70-7-11,909 39 0,376 28 0,-1314-63 0,-33-4 0,-45 0 0,-64-1 0,-67-4 0,103 11 0,-178-2 0,-143-17 0,-94-34 49,36 11-3699,-33-10-9841</inkml:trace>
  <inkml:trace contextRef="#ctx0" brushRef="#br1" timeOffset="-441520.127">7132 10699 5921,'0'0'4481,"274"212"1152,-121-89-3696,13 17-1409,-25-11-528,-13 5-576,-16-17-1673,-13-5-2392,-7-22 1017,-5-29 2695,0-33-1887</inkml:trace>
  <inkml:trace contextRef="#ctx0" brushRef="#br1" timeOffset="-394618.424">1188 9692 25645,'0'0'2600,"0"0"-1768,0 0-453,0 0-7,0 0 64,1 36-67,3 123-147,12 46 48,10 1008 619,-27-914-763,-3 178 49,-12-33-23,3-99-24,5-110-27,7 240-30,4-357-71,5 0 0,5-1 0,8 15 0,-13-92 0,-4-33 0,-3-55-41,1-360-921,8 122-458,-1-3-1062</inkml:trace>
  <inkml:trace contextRef="#ctx0" brushRef="#br1" timeOffset="-394040.043">1072 9278 25037,'0'0'3542,"0"0"-2421,0 0-793,0 0-135,0 0 59,0 0 103,45 16-70,152 48-113,-61-44-57,375-19 357,125-29-85,141 18-260,-513 9-117,893-23 22,-481-23-27,-76 2 1,327 32-6,-873 13 0,36 2 32,0 3 1,-1 5-1,52 13-32,-25-1 42,-1 4 0,-1 6-1,-1 5 1,8 8-42,-26 1 18,-3 3 0,-1 4-1,5 10-17,-54-34 1,-6-3-21,2-2-1,0-2 1,24 10 20,-49-27-108,-1-2-1,1 1 1,0-2-1,0 0 1,0 0-1,0-1 1,0-1-1,9 0 109,-19 0-33,-1-1 1,0 1-1,1-1 0,-1 0 0,0 0 1,1 0-1,-1 0 0,0 0 0,0 0 1,0 0-1,0-1 0,0 1 0,0-1 1,0 1-1,-1-1 0,1 0 0,0 0 1,-1 0-1,0 0 0,1 0 0,-1 0 0,0 0 1,0 0-1,0 0 0,0-1 0,-1 1 1,1 0-1,0-2 33,4-7-183,19-50-1215,-6 0-1054</inkml:trace>
  <inkml:trace contextRef="#ctx0" brushRef="#br1" timeOffset="-393460.002">9432 9278 10882,'0'0'12627,"0"0"-9156,0 0-2508,0 0-20,0 0-219,0 0-160,-5 3-141,-11 9-136,12 29 362,-2 290-7,-5-186-522,-2 46-4,-4 65-19,-2 68-17,-38 1038 88,44-962-160,-21 376-5,18-629-11,15-138 1,1-8-4,1 0 1,-1 0-1,0 0 0,0 0 0,0 0 0,0 0 0,0 0 0,0 1 0,0-1 0,0 0 0,0 0 0,0 0 0,-1 0 0,1 0 0,0 0 0,-1 0 0,1 0 0,-1 0 0,1 0 0,-1 0 0,0 0 0,1 0 0,-1 0 0,0 0 0,0-1 0,0 1 0,1 0 0,-1 0 0,0-1 0,0 1 0,0-1 0,0 1 0,0-1 0,0 1 0,0-1 0,0 0 0,0 1 0,-1-1 0,1 0 0,0 0 1,0 0-1,0 0 0,0 0 0,-1 0 11,-2-1-68,1-1 1,-1 0-1,1-1 1,0 1-1,-1 0 1,1-1-1,0 0 1,1 0-1,-1 0 1,0 0-1,1 0 1,0 0-1,0-1 1,0 1 0,0-1-1,0 1 1,1-1-1,-1 0 1,1-2 67,1 6-1,-25-60-1756</inkml:trace>
  <inkml:trace contextRef="#ctx0" brushRef="#br1" timeOffset="-393170.146">8234 14121 26638,'0'0'3536,"0"0"-3175,0 0-153,0 0-24,0 0 64,0 0-16,257-50-120,-178 33-88,-5 6-24,1-6 0,8-22-120,-17 0-560,-24 5-1481</inkml:trace>
  <inkml:trace contextRef="#ctx0" brushRef="#br1" timeOffset="-392909.728">8839 13864 26030,'0'0'4160,"0"0"-3719,0 0-249,0 0 0,0 0-48,0 0-24,0 0-120,75 39-240,-55-67-1241</inkml:trace>
  <inkml:trace contextRef="#ctx0" brushRef="#br1" timeOffset="-392270.265">7688 14032 14795,'0'0'11156,"0"0"-8278,0 0-2281,0 0-55,0 0-75,0 0-117,2 1-132,44 3-90,52-3-98,25 0 120,113-14-150,202-32-1214,-391 40-1013</inkml:trace>
  <inkml:trace contextRef="#ctx0" brushRef="#br1" timeOffset="-391089.417">9328 7399 29918,'0'0'526,"0"0"-146,0 0-189,0 0-81,0 0-44,0 0 12,39 5 89,-28-4-152,306 21 227,324-11-191,-417 1-44,-223-11 3,0 0 0,0 0 0,0 0 0,0 0 0,0 1 1,0-1-1,0 0 0,0 0 0,-1 1 0,1-1 0,0 0 0,-1 1 1,1-1-1,-1 0 0,0 1 0,1-1 0,-1 1 0,0-1 0,0 1 1,0-1-1,0 1 0,0-1 0,0 1 0,0-1 0,0 1 0,-1-1 0,1 0 1,-1 1-1,1-1 0,-1 1 0,1-1 0,-1 0 0,0 1 0,1-1 1,-2 1-11,-62 128 185,-217 596-91,122-298-100,142-385 0,-152 359-25,167-397 29,1-3 1,0 1 1,0-1-1,0 0 0,0 0 0,0 0 1,0 1-1,0-1 0,-1 0 0,1 0 1,-1-1-1,0 1 0,1 0 0,-1-1 1,0 1-1,0-1 0,0 1 0,0-1 1,0 0-1,0 0 0,-1 0 0,0 1 1,-9-12-13,4-49-35,7-52-115,1-45 26,3-45 26,18-69-8,16-81-11,32-439-88,-47 486 166,-6 99 32,-12 154 19,-3 22 3,0-1-1,3 0 1,0 1 0,2 0 0,1 0-1,1 0 1,10-20-2,-18 47 0,1-1-1,0 1 1,0-1-1,0 1 1,0-1-1,0 1 1,0 0-1,0 0 1,1 0 0,-1 0-1,1 0 1,0 0-1,0 0 1,-1 0-1,1 1 1,0-1-1,0 0 1,1 1 0,-1 0-1,0 0 1,0 0-1,1 0 1,-1 0-1,1 0 1,-1 0-1,1 1 1,-1-1 0,1 1-1,-1 0 1,1-1-1,-1 1 1,1 0-1,-1 1 1,1-1-1,-1 0 1,1 1 0,-1 0-1,1-1 1,2 2 0,1 1 0,0 0 0,0 1 0,0-1 0,-1 1 0,1 1 0,-1-1 0,0 1 0,0 0 0,0 0 0,-1 0 0,1 1 0,71 131 29,13 103 50,8 95 86,-16 3 0,-15 4-1,-8 52-164,-39-265 40,-2-11 133,-4 0 0,-5 38-173,-14-151 240,-3-6-222,1 0 0,0-1-1,-1 0 1,1 0 0,0-1 0,0 0 0,1-1 0,-1 1 0,1-1-1,-1-1 1,1 1 0,1-1 0,-3-2-18,-59-48 0,2-2 0,2-4 0,-40-50 0,65 69 0,-299-341-41,-123-202 41,143 185-507,191 260-212,31 51-759</inkml:trace>
  <inkml:trace contextRef="#ctx0" brushRef="#br1" timeOffset="-440779.79">12766 10223 7578,'0'0'17865,"0"0"-13708,0 0-3443,0 0-113,0 0-163,0 0-35,-11-26-77,-33-78-178,36 78-110,140 27 21,-129-1-58,-2 0-1,0 0 0,1 0 1,-1 0-1,0 0 0,1 0 0,-1 0 0,0 1 1,1-1-1,-1 0 0,0 1 0,1-1 0,-1 1 1,0 0-1,0-1 0,0 1 0,0 0 0,0 0 1,1 0-1,-1 0 0,-1-1 0,1 1 1,0 1-1,0-1 0,0 0 0,0 0 0,-1 0 1,1 0-1,-1 1 0,1-1 0,-1 0 0,1 0 1,-1 1-1,0-1 0,1 0 0,-1 1 0,0-1 1,0 0-1,0 1 0,0-1 0,0 1 1,0-1-1,-1 0 0,1 1 0,0-1 0,-1 0 1,1 0-1,-21 118 36,-10 27 30,7 2 0,5 1 0,8 4-66,-29 979 66,40-1102-69,-1 81-17,-4 0 0,-14 69 20,-2-92-108,21-85 86,-1-1 0,1 1 1,-1 0-1,1-1 0,-1 1 0,0 0 0,0-1 1,0 1-1,0-1 0,-1 0 0,1 1 0,-1-1 1,1 0-1,-1 0 0,0 0 0,0 0 0,0 0 1,0 0-1,0 0 0,0-1 0,0 1 0,-1-1 1,1 0-1,-1 1 0,1-1 0,-1 0 1,1-1-1,-1 1 0,1 0 0,-1-1 0,0 1 1,0-1-1,1 0 0,-1 0 0,0 0 0,1 0 1,-1 0-1,-2-1 22,-39-28-1585,0-45-2267</inkml:trace>
  <inkml:trace contextRef="#ctx0" brushRef="#br1" timeOffset="-440580.097">11884 10794 22869,'0'0'7193,"0"0"-6592,0 0-121,0 0-280,0 0-64,0 0 40,0 0-104,203 84-48,-129-56-24,-7 11-216,-13 22-552,-21-5-1233,-29 0-4320</inkml:trace>
  <inkml:trace contextRef="#ctx0" brushRef="#br1" timeOffset="-440395.121">11992 11621 11370,'0'0'14219,"0"0"-11362,0 0-2209,0 0-8,0 0-200,0 0-87,0 0-41,-46 146-32,146-197-112,24-27-120,17-11-32,12-18-16,0 7-56,-4-1-272,21-11-377,-41 23-879,-34 16-1649</inkml:trace>
  <inkml:trace contextRef="#ctx0" brushRef="#br1" timeOffset="-440210.079">13185 10939 10402,'0'0'2329,"0"0"11810,0 0-12571,0 0-928,0 0-240,0 0 8,0 0 64,74 56-79,-3-56-41,7 0-168,5 0-120,0-11-48,-8-6-16,-9 0-200,-4-16-512,-16 5-1001,-26-11-3184</inkml:trace>
  <inkml:trace contextRef="#ctx0" brushRef="#br1" timeOffset="-439879.493">13719 10290 5321,'0'0'17792,"0"0"-12976,0 0-3942,0 0-159,-25 68-97,-83 231-115,54-99-171,-139 648-134,148-642-1142,42-180 679,1-8-3137,1-45-4029,9-82-3076,8-8 6873,-3 27 4353,-8 46 956,15-94 13685,-18 130-14353,-2 5-781,0-1 1,0 1-1,1 0 0,0-1 1,-1 1-1,1-1 1,0 1-1,1 0 1,-1 0-1,1 0 1,-1 0-1,1 0 0,0 0 1,0 0-1,0 0 1,0 0-1,1 1 1,-1-1-1,1 1 1,-1 0-1,2 0-226,3 0 127,1 1 0,-1-1 0,1 2 0,-1-1 0,1 1 0,0 1 0,-1-1 0,1 1 0,6 2-127,-3-1 54,-1 2 0,1-1 1,-1 1-1,1 1 0,-1 0 0,-1 1 1,1-1-1,-1 2 0,0-1 0,0 2 1,-1-1-1,2 2-54,13 10 24,-1 0 0,0 1 0,-1 0 0,-1 2-1,-2 1 1,0 0 0,-1 2 0,-1-1 0,-2 2 0,0 0 0,-2 1 0,-1 0 0,-1 1 0,-1 0 0,-2 0 0,-1 1 0,2 19-24,-8 51-1219,-6-87-3908,-12-10-13437</inkml:trace>
  <inkml:trace contextRef="#ctx0" brushRef="#br1" timeOffset="-439620.034">14104 10206 1368,'0'0'24846,"0"0"-22838,0 0-984,0 0-104,0 0-311,0 0-337,245 224-144,-200-185-96,-3-5-32,3-17-240,13-17-569,-12-23-1135,-13-27-5049</inkml:trace>
  <inkml:trace contextRef="#ctx0" brushRef="#br1" timeOffset="-439329.311">14606 10033 13115,'0'0'2424,"0"0"9323,0 0-11019,0 0 456,0 0-248,0 0-399,236 50-257,-137-50-192,9 0-88,4 0-32,29 0-456,-25-11-513,-25-17-2279</inkml:trace>
  <inkml:trace contextRef="#ctx0" brushRef="#br1" timeOffset="-439138.553">15575 9748 9842,'0'0'18916,"0"0"-18124,0 0-96,0 0-103,-211 352-169,132-206-144,-8 10-136,0 6-96,8 1-48,5-12 0,16-17-144,16-22-232,13-40-753,13-44-1111</inkml:trace>
  <inkml:trace contextRef="#ctx0" brushRef="#br1" timeOffset="-438959.79">15111 10693 10562,'0'0'16444,"0"0"-15348,0 0 40,240 6-384,-157 16-87,-17 0-353,-16 1-184,-17-7-88,-12 1-40,-13 0-56,-8-6-224,0 0-185,-16-5-231,-67 0-2224,4-6-18781,-4 0 17212</inkml:trace>
  <inkml:trace contextRef="#ctx0" brushRef="#br1" timeOffset="-438679.533">15111 10693 10162,'-66'230'14703,"53"-174"-10503,22 10-2030,-2-57-2022,0 0 0,1 0 0,0-1 0,1-1 0,0 1 0,0-2 0,9 6-148,-3-1 104,79 55 168,-93-65-319,0 0-1,0 1 1,-1-1-1,1 1 1,0-1 0,-1 1-1,1-1 1,-1 1-1,1 0 1,-1-1 0,0 1-1,1-1 1,-1 1-1,0 0 1,0-1 0,0 1-1,-1 0 1,1-1-1,0 1 1,-1 0 0,1-1-1,-1 1 1,1-1-1,-1 1 1,0-1 0,1 1 47,-27 17-1059,-35-2-2123,-11-7-6415,6-8-5772</inkml:trace>
  <inkml:trace contextRef="#ctx0" brushRef="#br1" timeOffset="-438459.649">14751 11493 8754,'0'0'12188,"0"0"-5920,-14 49-4301,-39 164-971,47-188-788,2 2-1,0-1 1,2 0 0,0 1-1,3 20-207,0-8 194,-1-22-108,-1 6 20,0-1 1,2 1-1,1-1 0,1 0 1,1 0-1,1 0 0,0 0 1,2 1-107,37 55 305,-44-77-303,1 1 0,0-1 0,0 0 0,-1 0 1,1 0-1,0 0 0,0 0 0,0 0 0,0 0 0,0 0 0,0 0 0,1 0 1,-1 0-1,0-1 0,0 1 0,1-1 0,-1 1 0,0-1 0,1 1 0,-1-1 1,0 0-1,1 1 0,-1-1 0,1 0 0,-1 0 0,0 0 0,1 0 0,-1 0 1,1-1-1,-1 1 0,0 0 0,1-1 0,-1 1 0,0 0 0,1-1 0,-1 0 1,0 1-1,0-1 0,0 0 0,1 0 0,-1 0 0,0 1 0,0-1 0,0 0 1,0-1-1,0 1 0,-1 0 0,1 0 0,0 0 0,0 0 0,-1-1 0,1 1 1,-1 0-1,1-1-2,71-159 6,-61 131-37,0-1 1,2 2 0,0 0-1,3 0 1,0 1 0,2 1-1,1 1 1,0 1 0,2 0-1,22-18 31,-36 37-24,1 1 0,0 0 0,0 1 0,0 0-1,1 0 1,-1 1 0,1 0 0,0 1 0,0-1 0,0 2-1,0-1 1,0 1 0,1 1 0,-1 0 0,0 0 0,3 1 24,-8-1 1,0 0 0,0 0 0,1 1 0,-1 0 0,0 0 1,0 0-1,0 0 0,0 0 0,0 1 0,0 0 0,0 0 1,-1 0-1,1 0 0,-1 1 0,1-1 0,-1 1 0,0 0 1,0 0-1,0 0 0,0 0 0,-1 1 0,1-1 0,-1 1 1,0 0-2,5 5 12,-2-1-1,-1-1 1,1 0 0,1 0 0,-1 0 0,1 0 0,0-1-1,1 0 1,-1-1 0,1 1 0,0-1 0,1-1 0,-1 1-1,1-1 1,0-1 0,0 1 0,2-1-12,73-1 12,-76-1-16,0-1 1,-1-1-1,1 1 1,0-1-1,-1 0 1,1-1-1,0 0 1,-1 0 0,0 0-1,0-1 1,1 1-1,-2-1 1,6-4 3,142-134-291,-149 138 294,-1 0 0,1 1 0,-1-1 1,1 0-1,0 1 0,0 0 0,0 0 0,1 0 1,-1 1-1,0-1 0,1 1 0,-1 0 0,1 0 0,-1 0 1,1 1-1,-1 0 0,1 0 0,0 0 0,-1 0 1,1 1-1,-1 0 0,1 0 0,1 0-3,-2 3 30,1 0 0,-1 1 0,0-1-1,0 1 1,-1 0 0,1 0 0,-1 0 0,0 0-1,0 1 1,-1-1 0,0 1 0,2 5-30,0-1 50,62 161 253,-39-96-303,-24-65-148,-3-9-1059,0-1-2015</inkml:trace>
  <inkml:trace contextRef="#ctx0" brushRef="#br1" timeOffset="-386519.928">11648 9217 19852,'0'0'6270,"0"0"-4265,0 0-1282,0 0-107,0 0-34,-16-21-53,-48-62-117,52 67-289,5 7 87,6 14 145,1-3-297,9 305 366,-2-137-253,-6 79-13,-1 99-6,-6 101-45,-53 556-87,35-557-20,11-105 0,8-87 0,4 517 0,1-744 0,-8-388-80,1 136-345,10-454-1720,18 343-102</inkml:trace>
  <inkml:trace contextRef="#ctx0" brushRef="#br1" timeOffset="-385929.796">11896 8685 4097,'0'0'19708,"0"0"-15080,0 0-3927,38-10-103,131-32-34,13 23 118,-115 17-539,88-11 61,53-13-17,64-8 26,785-53 220,-734 81-351,232 5 2,-306 4-68,-35 11-12,-56-1-2,-1 7 1,-1 7-1,130 40-2,-271-62 0,-2-2-4,-1 0 1,0 0 0,0 1 0,0 1 0,0 0-1,-1 0 1,0 1 0,0 1 0,-1 0 0,1 0 0,-1 1-1,-1 1 1,0-1 0,0 1 0,1 3 3,-4 18 273,-27-30-82,13 14-191,-2 82 0,-14 270 0,17 179 0,7-457 0,1 170 0,69 838 0,3-414 0,-43-396 0,-10 137 0,-20-367 0,-1-53-22,1-1 0,0 0-1,-1 0 1,0 1 0,1-1 0,-1 0 0,0 0-1,0 0 1,0 0 0,-1 0 0,1 0 0,0 0-1,-1 0 1,1-1 0,-1 1 0,0-1 0,1 1-1,-1-1 1,0 1 0,0-1 0,0 0 0,0 0-1,0 0 1,0 0 0,0 0 0,0 0 0,-1-1-1,1 1 1,0-1 0,0 1 0,-1-1 0,1 0-1,0 0 1,-1 0 0,1 0 0,0-1 0,0 1-1,-1 0 1,1-1 0,0 0 0,0 1 0,-1-1 22,-14 0-360,-24 1-1509</inkml:trace>
  <inkml:trace contextRef="#ctx0" brushRef="#br1" timeOffset="-385620.22">12849 13366 29310,'0'0'792,"0"0"-616,0 0-72,0 0 97,0 0 191,361 28 0,-109-28-152,75 0-72,26 0 56,-18 0 8,-41 0-104,-41 0-80,-54 0-8,-38 17-40,-49 28 0,21 61-72,-21-11-448,-21-6-864</inkml:trace>
  <inkml:trace contextRef="#ctx0" brushRef="#br1" timeOffset="-381850.235">23703 9569 20884,'0'0'6686,"0"0"-4954,0 0-1465,0 0 92,0 0 14,35 7-42,115 27-146,32 13-162,-123-40-1007,-59-7 754,0 0 89,-10 0 36,3-1 88,-1 1 1,1 0 0,0 0 0,-1 0 0,1 1 0,0 0-1,-1 1 1,1-1 0,0 1 0,0 1 0,0 0 0,1-1-1,-1 2 1,1-1 0,-1 1 0,-2 3 16,-19 20 3,2 1-1,1 1 1,2 1 0,1 2-1,1 0 1,1 1 0,2 1-1,2 0 1,1 2 0,2 0-1,-7 27-2,-1 4-103,3 0-1,3 2 0,-6 61 104,20-78-62,13-44 181,59-15 311,11-60-195,-66 51-216,21-20 6,-2-2 1,-1-1 0,-2-2-1,19-33-25,-24 18 395,-27 55-143,0 2-61,-24 270 310,7-139-357,-49 814 287,50-846-415,15-98-6,1-1-1,-1 0 1,1 0-1,-1 0 1,0-1 0,1 1-1,-1 0 1,0 0 0,0 0-1,0 0 1,0-1-1,0 1 1,0 0 0,1-1-1,-2 1 1,1-1-1,0 1 1,0-1 0,0 1-1,0-1 1,0 0-1,0 0 1,0 1 0,0-1-1,-1 0 1,1 0-1,0 0 1,0 0 0,0 0-1,0 0 1,0-1-1,-1 1 1,1 0 0,0-1-1,0 1 1,0-1-1,0 1 1,0-1 0,0 1-1,0-1 1,0 1-1,0-1 1,0 0 0,1 0-1,-1 0 1,0 1-1,0-1 1,1 0 0,-1 0-1,0-1-9,-77-120 89,66 101-87,5 7-4,-5-4-8,1-2 0,1 1-1,1-1 1,1-1 0,1 0 0,0 0 0,2 0 0,0-1 0,0-12 10,4 22-33,0 1 0,1 0 0,1 0 0,-1 0 0,2-1 1,0 1-1,0 0 0,1 0 0,0 1 0,1-1 0,0 1 1,0-1-1,4-3 33,34-49-495,3 2 1,3 2-1,32-30 495,-32 36-487,34-40-1132,-7 9-1073</inkml:trace>
  <inkml:trace contextRef="#ctx0" brushRef="#br1" timeOffset="-384880.211">20032 9362 20236,'0'0'6666,"0"0"-4705,0 0-1318,0 0-153,0 0-78,0 0-67,0 1-143,5 6-112,35 21 8,-25-19-87,-1 1 0,-1 0 0,0 1 0,0 0 1,-1 1-1,-1 1 0,0-1 0,3 7-11,-2 7 6,-1 0 1,-1 1-1,-1 0 0,-1 1 0,-2 0 1,-1 0-1,-1 0 0,-1 1 1,-2-1-1,-1 10-6,1-24 4,4 151 45,-5 74 35,-11 79 33,-71 418 45,44-442-125,-9 58-18,-14 19-29,44-297-66,17-73 64,0 1-1,0-1 1,0 0-1,0 1 0,0-1 1,0 0-1,0 1 0,-1-1 1,1 0-1,0 1 0,-1-1 1,1 0-1,-1 0 0,1 1 1,-1-1-1,0 0 1,0 0-1,1 0 0,-1 0 1,0 0-1,0 0 0,0 0 1,0 0-1,0 0 0,0 0 1,0-1-1,0 1 0,-1 0 1,1-1-1,0 1 1,0-1-1,-1 1 0,1-1 1,0 0-1,-1 1 0,1-1 1,0 0-1,-1 0 0,1 0 1,0 0-1,-1 0 0,1 0 1,0 0-1,-1-1 1,1 1-1,0 0 0,0-1 1,-1 1-1,1-1 0,0 1 13,-26-43-1181,-1-30-1969</inkml:trace>
  <inkml:trace contextRef="#ctx0" brushRef="#br1" timeOffset="-384609.631">19345 10822 27078,'0'0'1936,"0"0"-1784,0 0 80,0 0 40,0 0 40,0 0-72,273 100-160,-198-77-80,-5 21-168,-16 1-616,-21-6-2576</inkml:trace>
  <inkml:trace contextRef="#ctx0" brushRef="#br1" timeOffset="-384319.864">19465 11476 27822,'0'0'1056,"0"0"-216,0 0-160,0 0-255,0 0-105,0 0-120,298-319-144,-178 207-56,9 6-16,-9 11-232,37-11-593,-37 22-983,-24 22-5073</inkml:trace>
  <inkml:trace contextRef="#ctx0" brushRef="#br1" timeOffset="-384318.864">20587 10514 25822,'0'0'1920,"0"0"-1312,0 0 200,0 0-280,212-45-128,-130 17-120,1 6-199,-12 5-81,-13 6-209,-4 0-343,-21 5-672,-8-11-2785</inkml:trace>
  <inkml:trace contextRef="#ctx0" brushRef="#br1" timeOffset="-384050.304">21080 9860 8962,'0'0'17148,"0"0"-15396,0 0-496,-103 369-296,61-224-295,1 6-153,-9 0-224,1 0-128,-1 0-96,0 0-64,5-17-32,7-22-224,9-28-296,9-39-201,20-45-295,0-22-904,0-40-5514</inkml:trace>
  <inkml:trace contextRef="#ctx0" brushRef="#br1" timeOffset="-383793.455">20757 10710 21781,'0'0'2275,"0"0"-167,0 0-665,40 33-488,132 120-187,-154-134-621,0 0 0,-2 2 0,0 0 0,-2 0 0,3 7-147,123 218 1490,55 146-1490,-154-312-184,-40-91-106,-1-143-3440,0 46-3889</inkml:trace>
  <inkml:trace contextRef="#ctx0" brushRef="#br1" timeOffset="-383792.455">21565 9396 26622,'0'0'1304,"0"0"-240,0 0-472,0 0-224,157 341-160,-103-269-128,13-10-80,36-6-112,-12-23-712,-12-21-4657</inkml:trace>
  <inkml:trace contextRef="#ctx0" brushRef="#br1" timeOffset="-383419.842">22315 9205 28486,'0'0'1248,"0"0"-812,0 0-21,0 0-16,0 0-95,39 29-123,128 90-99,-80-77-54,31-20-100,-117-22 65,0 0 0,0 0-1,0 0 1,0 1 0,0-1 0,0 0 0,0 0 0,0 1 0,-1-1 0,1 1 0,0-1 0,0 1 0,0-1 0,-1 1-1,1-1 1,0 1 0,0 0 0,-1-1 0,1 1 0,-1 0 0,1 0 0,0-1 0,-1 1 0,0 0 0,1 0 0,-1 0-1,1 0 1,-1-1 0,0 1 0,0 0 0,1 0 0,-1 0 0,0 0 0,0 0 0,0 0 0,0 0 0,0 0-1,0 0 1,-1 0 0,1 0 0,0 0 0,0 0 0,-1-1 0,1 1 0,0 0 0,-1 0 0,1 0 0,-1 0 0,1-1-1,-1 1 1,0 0 7,-52 73 47,31-50-8,-178 198 429,32-39-202,8 7 0,-9 31-266,42-6-159,98-145-285,29-69 394,-1-1 0,0 1 1,1-1-1,-1 1 0,1 0 0,-1-1 0,1 1 1,-1 0-1,1 0 0,-1-1 0,1 1 0,0 0 0,-1 0 1,1 0-1,0 0 0,0-1 0,0 1 0,0 0 1,0 0-1,0 0 0,0 0 0,0 0 0,0 0 0,0-1 1,0 1-1,0 0 0,1 0 0,-1 0 0,0 0 1,1-1-1,-1 1 0,0 0 0,1 0 0,-1-1 0,1 1 1,-1 0-1,1-1 0,0 1 0,-1 0 0,1-1 1,0 1-1,-1-1 0,1 1 0,0-1 0,0 1 0,-1-1 1,1 0-1,0 1 0,0-1 0,0 0 0,-1 0 1,1 0-1,0 1 0,0-1 0,0 0 0,0 0 0,0 0 1,-1 0-1,2-1 50,35 1-3412</inkml:trace>
  <inkml:trace contextRef="#ctx0" brushRef="#br1" timeOffset="-383145.2">22683 9798 27542,'0'0'1008,"0"0"-16,0 0-168,0 0-239,253 51-249,-203-29-168,-9-5-112,-12 0-56,-12 5 0,-13-5-128,-4 11-376,-41 28-321,-22-12-775,1-5-3625</inkml:trace>
  <inkml:trace contextRef="#ctx0" brushRef="#br1" timeOffset="-382721.132">22683 9798 21381,'-91'306'4999,"66"-231"-3240,19-52-1361,0 0-1,1 0 0,1 1 0,1-1 1,1 1-1,1 0 0,1-1 0,2 9-397,-2 51 254,-1-69-255,0 0 1,-1-1-1,-1 1 0,0 0 1,-1 0-1,0-1 1,-1 0-1,-1 0 0,0 0 1,0-1-1,-2 0 1,1 0-1,-1-1 1,-1 1-1,0-2 0,-5 5 1,-74 66-297,66-64 240,0 2-1,0 1 1,2 0 0,1 1 0,0 1 0,1 1-1,2 1 1,1 0 0,0 1 0,2 1 0,-5 14 57,9-3 8,3 1 0,1 0 0,1 0 1,3 0-1,0 0 0,3 4-8,-1 18 95,-1-37-48,-1-4 1,0 0 0,1 0 1,2 1-1,0-1 1,0 0-1,2 0 0,1 0 1,0-1-1,1 0 0,2 4-48,-7-21 2,0 0 0,0-1-1,-1 1 1,1 0 0,0-1-1,0 1 1,0-1 0,0 1-1,0-1 1,0 1 0,0-1-1,0 1 1,0-1 0,0 0-1,0 0 1,0 0 0,0 1-1,0-1 1,0 0 0,0 0-1,0 0 1,0-1 0,0 1-1,0 0 1,0 0 0,0 0-1,0-1 1,0 1 0,0-1-1,0 1 1,0-1 0,0 1-1,0-1 1,-1 1 0,1-1-1,1 0-1,24-34 24,107-239 58,-66 127-121,41-57-82,-102 196 114,0 0 1,0 1 0,0-1 0,1 1-1,0 1 1,0-1 0,0 1 0,1 0-1,0 1 1,0 0 0,6-3 6,-10 7-2,0-1 1,0 1-1,0-1 1,0 1 0,0 1-1,0-1 1,0 0 0,0 1-1,0 0 1,1 0-1,-1 0 1,0 1 0,0-1-1,0 1 1,0 0-1,0 0 1,0 0 0,0 1-1,0-1 1,-1 1-1,1 0 1,0 0 0,-1 1-1,0-1 1,1 0-1,-1 1 1,0 0 0,2 2 1,13 20 29,0 1 1,-2 1 0,-1 0-1,-1 2 1,-1-1 0,-1 1-1,-2 1 1,5 24-30,73 329 864,-83-358-816,8-41-78,57-120-1156,-29 54-724</inkml:trace>
  <inkml:trace contextRef="#ctx0" brushRef="#br1" timeOffset="-381044.957">24448 9781 23317,'0'0'1852,"0"0"-507,0 0-318,0 0-182,0 0-221,0 0-260,20-16-129,66-51-70,-38 50-2,130 21 483,-154-3-649,-24 11-133,0-7 92,-1 0 0,1 1 0,-1-1 0,-1 0 1,1 0-1,-1 1 0,0-1 0,0 0 0,-1-1 0,1 1 1,-1 0-1,0-1 0,0 1 0,-1-1 0,0 1 44,-1 1-10,-76 100-63,32-46-1,3 3-1,3 1 1,2 2 0,-11 30 74,47-85 1,0-1 0,1 1 0,0 0 0,1 0 0,0 0 0,0 1 0,1-1 0,0 8-1,11-19 103,-5-1-91,0-1-1,1 0 1,-1 0 0,0 0-1,0 0 1,0-1-1,0 0 1,-1 1 0,1-1-1,-1-1 1,0 1 0,0 0-1,0-1 1,0 0 0,0 0-1,0-1-11,3-2 9,63-92-141,-4-2 0,17-43 132,39-61 156,-107 191 90,-14 21-219,-7 239 515,-21-104-460,15-87-71,2 1 0,3 0 1,1 13-12,6 37 0,3-92 5,0 0 1,1 0-1,1 0 1,0 0-1,1-1 1,0 1-1,1-1 1,0 0 0,1-1-1,1 1 1,0-2-1,0 1 1,1-1-1,3 2-5,60 100 97,-68-101-93,0-1 1,0 1-1,-1 0 0,-1 0 0,0 0 0,-1 0 0,0 0 1,0 4-5,-2-13 1,0-1 1,1 1 0,-1-1 0,0 1 0,0-1-1,0 0 1,-1 1 0,1-1 0,-1 0 0,1 0 0,-1 0-1,0 0 1,0 0 0,0 0 0,0-1 0,0 1 0,0-1-1,0 1 1,0-1 0,-1 0 0,1 0 0,0 0-1,-1 0 1,1 0 0,-1 0 0,1-1 0,-1 1-2,-6 2 7,-216 75 45,223-78-52,0 1 0,-1-1 0,1 1 0,0 0 1,0 0-1,0 0 0,0 0 0,0 0 0,0 0 1,0 0-1,0 1 0,1-1 0,-1 1 1,1-1-1,-1 1 0,1 0 0,-1 0 0,1 0 1,0-1-1,0 1 0,0 0 0,0 1 0,0-1 1,0 0-1,0 0 0,1 0 0,-1 0 0,1 1 1,0-1-1,0 0 0,-1 0 0,1 1 0,2 8 11,0 1-1,1-1 0,0 0 1,0 0-1,1 0 1,1 0-1,0-1 0,0 0 1,1 0-1,0 0 1,1-1-1,0 0 0,0 0 1,1 0-1,4 2-10,4 8 19,1 0 1,2-2-1,-1 0 0,2-1 0,0 0 0,1-2 0,1-1 0,0 0 0,13 4-19,-21-12-83,0-1 0,1 0 0,0-1 0,0-1 0,0 0 0,0-1-1,0-1 1,0 0 0,5-1 83,21 0-757,17 1-1413</inkml:trace>
  <inkml:trace contextRef="#ctx0" brushRef="#br1" timeOffset="-380780.109">25546 9306 25870,'0'0'1432,"0"0"-752,0 0 344,0 0-520,249 134-120,-191-72-152,-9-6-128,-16 5-72,-12 6-32,-21 1-168,-12 38-416,-38-22-424,-8-12-2265</inkml:trace>
  <inkml:trace contextRef="#ctx0" brushRef="#br1" timeOffset="-380529.998">25252 10274 15539,'0'0'9810,"0"0"-8945,0 0 447,0 0-320,0 0-360,269 0-192,-178 0-248,0-6-128,1-16-64,-10-1-32,-11 1-240,-13-12-392,-21 12-608,-16-6-2225</inkml:trace>
  <inkml:trace contextRef="#ctx0" brushRef="#br1" timeOffset="-380227.077">25861 9569 17708,'0'0'6968,"0"0"-4653,0 0-1229,0 0-169,0 0-53,0 54-134,0 378 338,-2 677 43,-83-78-1111,72-949 0,13-81 0,1 0 0,-1 0 0,0 1 0,0-1 0,0 0 0,0 0 0,0 0 0,0 1 0,0-1 0,0 0 0,-1 0 0,1 0 0,0 1 0,-1-1 0,1 0 0,-1 0 0,1 0 0,-1 0 0,0 0 0,1 0 0,-1 0 0,0 0 0,0 0 0,1 0 0,-1 0 0,0 0 0,0-1 0,0 1 0,0 0 0,0-1 0,0 1 0,-1 0 0,1-1 0,0 0 0,0 1 0,0-1 0,0 0 0,-1 1 0,1-1 0,0 0 0,-15-22-19,-1-55-106,-2-66-405,6-2 0,7 1 1,7-41 529,-1 133-166,10-470-2985,5 304-545</inkml:trace>
  <inkml:trace contextRef="#ctx0" brushRef="#br1" timeOffset="-380029.982">25720 10531 16187,'0'0'5578,"0"0"-2042,0 0-1815,0 0-513,0 0-488,0 0-184,-37 319-184,28-275-192,5-16-112,0-11-24,4-11-24,0-6 0,0 0-48,4 0-224,34-28-16,53-84-144,-4 6-792,-4-12-2249</inkml:trace>
  <inkml:trace contextRef="#ctx0" brushRef="#br1" timeOffset="-379720.326">26482 9099 25533,'0'0'1860,"0"0"-614,0 0-507,0 0-331,0 0-97,0 0 41,1 31 30,2 218 95,-3 113-61,-1-345-415,1 0 0,1-1 0,0 1 0,1-1 0,0 1 0,2-1 0,0 0 0,1 0 0,0 0 0,1-1 0,1 1 0,0-2 0,9 13-1,102 119-17,-115-141 16,1 1-1,-2-1 1,1 1-1,-1 0 1,1 0-1,-2 0 1,1 0 0,-1 0-1,0 0 1,0 1-1,0-1 1,-1 0-1,0 1 1,0-1-1,-1 0 1,0 1-1,0-1 1,0 0 0,-1 0-1,0 0 1,0 0-1,-1 0 1,0 0 1,-77 71-54,65-65 38,-19 15-128,-2-1 0,-1-2 0,0-2 0,-27 11 144,-16-8-644,77-25 546,1 0 1,-1 1-1,0-1 1,0 0 0,0-1-1,0 1 1,1 0 0,-1-1-1,0 0 1,0 1-1,1-1 1,-1 0 0,0-1-1,1 1 1,-1 0-1,1-1 1,-1 1 0,1-1-1,0 0 1,0 0 0,0 0-1,0 0 1,0 0-1,0 0 1,1-1 0,-1 1-1,0-1 98,-18-53-4098</inkml:trace>
  <inkml:trace contextRef="#ctx0" brushRef="#br1" timeOffset="-379540.276">26424 10117 25910,'0'0'1520,"0"0"-344,0 0-608,0 0-184,236 246-208,-194-212-104,-9-6-72,-21-23-336,-8-5-1296,-4 0-8994</inkml:trace>
  <inkml:trace contextRef="#ctx0" brushRef="#br1" timeOffset="-378280.269">27083 10352 25629,'0'0'2390,"0"0"-1215,0 0-296,0 0-167,0 0-182,0 0-174,-8-7-176,4 4-165,3 1-14,0 1 1,-1-1 0,1 1 0,0-1-1,-1 1 1,0 0 0,1 0 0,-1-1-1,0 1 1,1 0 0,-1 1 0,0-1-1,0 0 1,0 0 0,0 1 0,0-1-1,0 1 1,0 0 0,0 0 0,0-1-1,0 1 1,0 0 0,0 1 0,0-1-1,0 0 1,0 1 0,1-1 0,-1 1-1,0-1 1,0 1 0,0 0 0,0 0-1,1 0 1,-1 0 0,0 0 0,1 0-1,-1 0 1,0 1-2,-97 105 5,56-59 1,2 2-1,3 2 0,1 2 1,-11 25-6,41-65-7,0 0 0,1 1 0,1 0 1,0 0-1,1 0 0,1 0 0,0 1 0,1 0 1,1-1-1,0 16 7,1-28-6,-1 0-1,1 0 1,0 0 0,1 0 0,-1 1-1,0-1 1,1 0 0,0 0 0,0 0-1,0 0 1,0 0 0,0 0 0,1 0-1,-1 0 1,1-1 0,0 1 0,-1 0-1,1-1 1,2 2 6,145 87-45,-148-91 45,4 2 0,0 1 0,-1 0 0,1 0 0,0 0 0,-1 1 0,0 0 0,0-1 0,0 2 0,0-1 0,-1 0 0,1 1 0,-1-1 0,0 1 0,-1 0 0,1 0 0,-1 1 0,-1-1 1,0 1 1,0 0-1,0-1 1,-1 1 0,0 0-1,0 0 1,-1 0-1,0-1 1,0 1-1,0 0 1,0-1-1,-1 1 1,0-1 0,0 1-1,-1-1 1,1 0-1,-1 0 1,0 0-1,-2 2-1,-79 78 41,79-81-41,-45 39-1,-3-2-1,-1-3 1,-2-2-1,-1-3 1,-2-2-1,-17 5 2,64-32-36,0 0 0,0 0 1,0-1-1,-1-1 0,1 0 0,-1-1 0,0-1 0,0 1 36,11-1-25,1 0-1,-1 0 1,0 0-1,0 0 0,0 0 1,1 0-1,-1 0 1,0 0-1,0-1 0,0 1 1,1-1-1,-1 1 1,0-1-1,1 0 1,-1 1-1,0-1 0,1 0 1,-1 0-1,1 0 1,0-1-1,-1 1 0,1 0 1,0 0-1,0-1 1,-1 1-1,1-1 0,0 1 1,0-1-1,1 1 1,-1-1-1,0 0 0,1 1 1,-1-1-1,0 0 1,1 0-1,0 1 0,-1-1 1,1 0-1,0 0 1,0 0-1,0 1 0,0-1 27,0-149-3810,1 134 2817,1 1 0,1 0 0,1-1 0,0 1-1,1 1 1,1-1 0,0 1 0,8-14 992,26-29-554,-36 53 918,1 0 0,-1 1 0,1-1 0,0 1 0,0 0 0,0 1 0,0-1 0,0 1 0,1 0 0,0 1 0,0-1 0,0 1 1,0 0-1,0 1 0,0-1 0,0 1 0,0 0 0,0 1 0,1 0 0,-1 0 0,0 0 0,1 0-364,-5 0 84,7 0 172,0 0 0,0 0 1,1 1-1,-1 0 1,0 0-1,0 1 1,0 1-1,0-1 0,6 4-256,4 5 116,-2 1-1,1 0 0,-1 2 1,-1 0-1,-1 0 0,0 2 0,0-1 1,-2 2-1,10 15-115,-20-28-6,-1 0 1,1 0-1,-1 1 1,0-1-1,0 1 0,0 0 1,0 0-1,-1-1 0,0 1 1,0 0-1,-1 0 1,1 0-1,-1 0 0,0 2 6,-3 21-601,-15-10-1094</inkml:trace>
  <inkml:trace contextRef="#ctx0" brushRef="#br1" timeOffset="-377639.912">19485 8428 24669,'0'0'1502,"0"0"-563,0 0-280,0 0 15,-10 69 51,-33 259-55,25 24-65,5 77-111,-130 1520 784,99-1538-1129,10-72-65,10-87-40,-10 326-21,33-531-410,11-100 3,104-283-2549,-52 143-889</inkml:trace>
  <inkml:trace contextRef="#ctx0" brushRef="#br1" timeOffset="-377020.238">20115 8042 24173,'0'0'3033,"0"0"-2029,48 0-536,481 0 670,-137 0-553,-230 0-418,1106 25 614,39 74-321,-126 29-294,-903-90-151,-2 12-1,65 29-14,-133-18 3,10 19-18,106 59 15,-16-6-31,-236-104 9,-57-13 472,-16-15-536,27 985 343,9-541-192,32 689 77,-66-733-142,-1-338-57,-2 1-1,-3-1 1,-12 57 57,8-75-369,-2-2 0,-2 0 1,-2 0-1,-5 6 369,-17 9-2082</inkml:trace>
  <inkml:trace contextRef="#ctx0" brushRef="#br1" timeOffset="-376490.065">19216 13450 21677,'0'0'5646,"0"0"-3973,0 0-1217,0 0-68,0 0 1,0 0-23,43-8-93,170-26-50,59 26 34,79 14-1,59 28-16,874 105 392,-96 17-341,-841-101-291,-37-5 0,-41-12 0,-55-15 0,-12-12 0,23-9 0,-186-2 0,95-10-33,-123 2-916,-42 4-301</inkml:trace>
  <inkml:trace contextRef="#ctx0" brushRef="#br1" timeOffset="-373590.098">20956 13299 25085,'0'0'1415,"0"0"-366,0 0-44,0 0-161,0 0-232,0 0-216,-4-2-181,-1-6-86,37 7-50,-25 1-61,1174 0 1078,-872 11-808,25 17-288,-16-1 72,-43-11-8,-52-10-5,209-5-13,-276-6-43,0-7 0,20-10-3,408-33-6,-110 48-1,-309 8-236,-161-1 136,0-1 0,-1 1 1,1 0-1,0-1 1,-1 0-1,1 0 0,0 0 1,-1 0-1,1-1 0,-1 1 1,0-1-1,1 0 1,-1 0-1,0 0 0,0-1 1,2-2 106,9-15-2054</inkml:trace>
  <inkml:trace contextRef="#ctx0" brushRef="#br1" timeOffset="-343230.012">1515 27833 24485,'0'0'1833,"0"0"-553,0 0-384,0 0-400,0 0-232,0 0-264,0 0-712,-66 45-2465</inkml:trace>
  <inkml:trace contextRef="#ctx0" brushRef="#br1" timeOffset="-372669.689">22547 15804 27678,'0'0'1638,"0"0"-865,0 0-97,0 0-126,0 0-77,0 0-110,-15-43-162,-48-143-97,20 43 4,42 139-106,0 1-1,0 0 1,-1 0 0,1-1-1,-1 1 1,0 0-1,0 1 1,0-1 0,0 0-1,0 1 1,-1-1-1,1 1 1,-1-1-1,1 1 1,-1 0 0,0 0-1,0 0 1,0 1-1,0-1 1,0 1 0,0 0-1,-1-1 1,1 2-1,0-1 1,-1 0-1,1 1 1,-1-1 0,1 1-1,-1 0 1,1 0-1,0 0 1,-2 1-2,-2-1-1,0 0-1,0 1 1,0 0-1,0 0 1,0 1 0,1 0-1,-1 0 1,1 1-1,-1 0 1,1 0 0,0 0-1,0 0 1,0 1-1,1 0 1,-1 1 0,1-1-1,0 1 1,0 0-1,-2 3 2,-75 95-8,36-30 4,3 2-1,3 1 1,4 2-1,3 2 1,3 1-1,4 2 1,4 0-1,4 2 1,3 0-1,4 0 1,3 1-1,5 0 1,6 82 4,-2-152-2,0 1 1,1-1 0,1 1-1,0-1 1,1 0 0,1 0-1,5 11 2,-7-21-1,0 1-1,1-1 0,-1 0 1,2 0-1,-1-1 0,1 1 1,-1-1-1,1 0 1,1 0-1,-1 0 0,1-1 1,0 0-1,0 0 0,0-1 1,0 1-1,1-1 1,0-1-1,2 2 2,5 0 0,0 0 0,0-1 0,0-1 0,0 0 0,0-1-1,0 0 1,0-1 0,0-1 0,1 0 0,-1-1 0,0 0 0,0-2 0,-1 1 0,1-2 0,-1 1 0,0-2 0,0 0 0,5-3 0,11-13 1,-2-2 0,0 0 1,-1-2-1,-2-1 0,0-1 1,-2-1-1,-1-1 0,-2 0 1,-1-2-1,8-19-1,16-34-121,-4-3 0,-3-1 0,-5-1 1,-3-2-1,-4 0 0,-5-2 0,-3 0 0,-1-48 121,-6-5-3998,-8 104-5088</inkml:trace>
  <inkml:trace contextRef="#ctx0" brushRef="#br1" timeOffset="-372499.402">22547 15804 24229</inkml:trace>
  <inkml:trace contextRef="#ctx0" brushRef="#br1" timeOffset="-372327.713">22547 15804 24229,'181'215'4518,"-132"-172"-3191,32-48-493,8-20-466,61-13-23,40-3-104,2 8 0,2 9 0,37 7-241,261 15 132,-411 3-122,0 4-1,63 11-9,233 67-735,-328-72-2367,-16-10-7192</inkml:trace>
  <inkml:trace contextRef="#ctx0" brushRef="#br1" timeOffset="-371960.234">25902 15704 26166,'0'0'3094,"0"0"-2225,0 0-482,0 0-75,0 0-24,-15-50-91,-51-152-110,65 197-85,-1 0 1,1 0-1,-1 0 0,0 0 1,0 0-1,-1 1 0,1-1 1,-1 1-1,0 0 0,0-1 0,-1 1 1,1 1-1,-1-1 0,0 0 1,-1 0-3,-3 0 1,0 1 1,0 0-1,0 0 1,-1 1 0,0 0-1,1 0 1,-1 1-1,0 0 1,0 1 0,1 0-1,-1 0 1,0 1-1,0 0 1,1 0-1,-1 1 1,-3 1-2,0 2 0,0 1 0,0 0 1,0 1-1,1 0 0,0 0 0,1 1 0,-1 1 1,2 0-1,-1 0 0,1 1 0,0 0 1,1 1-1,1 0 0,-28 36 17,2 1 0,2 2 0,3 1 1,2 1-1,2 2 0,3 0 0,2 1 1,2 1-1,3 1 0,2 0 0,3 1 1,2 0-1,2 56-17,3 20 97,1-120-84,0 1 1,1-1-1,0 1 0,2-1 0,-1 1 1,2-1-1,0 0 0,0 0 1,2 0-1,-1-1 0,2 1 0,0-1 1,0 0-1,2 0 0,-1-1 0,1 0 1,1-1-1,0 1 0,6 3-13,-5-8 17,1 0 0,0-1-1,0-1 1,1 1 0,0-2-1,0 0 1,0 0 0,0-1-1,1-1 1,-1 0 0,1 0-1,0-1 1,-1-1 0,1 0-1,0-1 1,-1 0 0,1-1-1,1-1-16,7-3 7,-1-1-1,0-1 1,0-1-1,-1 0 1,0-2-1,0 0 1,-1-1-1,-1-1 1,0 0-1,-1-2 1,-1 0-1,0 0 1,0-1-1,-2-1 1,3-5-7,17-15-65,-2-1 1,-1-1-1,-2-2 1,-1-1 0,-3-1-1,-1-1 1,-2-1-1,-3-1 1,-1-1 0,-3 0-1,-1-1 1,-3-1-1,-1 1 1,0-46 64,-12 46-3138,-14 46-3099</inkml:trace>
  <inkml:trace contextRef="#ctx0" brushRef="#br1" timeOffset="-371340.417">22563 17320 25894,'0'0'1875,"0"0"-893,0 0-297,0 0-204,0 0-12,49 5 24,433 39 196,-182-34-348,1211-8 517,-1305-2-858,-126 1 0,-5 0 0,0-3 0,50-9 0,66-21 0,-190 31 0,23-6-297,-23 6 282,-1 1 0,0 0 0,1 0-1,-1-1 1,0 1 0,1 0 0,-1 0 0,0-1-1,0 1 1,1 0 0,-1-1 0,0 1 0,0 0-1,1-1 1,-1 1 0,0 0 0,0-1 0,0 1-1,0 0 1,0-1 0,0 1 0,0-1 0,0 1-1,0 0 1,0-1 0,0 1 0,0-1 0,0 1-1,0 0 1,0-1 0,0 1 0,0-1-1,0 1 1,0 0 0,-1-1 0,1 1 0,0 0-1,0-1 1,0 1 0,-1 0 0,1-1 0,0 1-1,0 0 1,-1 0 0,1-1 0,0 1 0,-1 0-1,1 0 1,0-1 0,-1 1 0,1 0 0,0 0-1,-1 0 1,1 0 0,-1 0 0,1 0 0,0-1-1,-1 1 1,1 0 0,-1 0 0,1 0 15,-28-15-1769</inkml:trace>
  <inkml:trace contextRef="#ctx0" brushRef="#br1" timeOffset="-374629.358">14941 15105 22613,'0'0'1666,"0"0"1906,0 0-2263,0 0-853,0 0-66,-7-15-48,-23-49-73,26 56-249,0 1 1,-1 0-1,1-1 0,-1 2 0,-1-1 0,1 1 1,-1-1-1,-1 1 0,1 1 0,-1-1 0,0 1 1,0 1-1,0-1 0,-1 1 0,1 0 0,-1 1 1,0 0-1,0 0 0,0 1 0,-1 0 0,1 0 0,-1 1 1,1 0-1,-1 0 0,1 1 0,-1 0 0,1 1 1,-3 0-21,1-1 8,0 1-1,0-1 1,1 2 0,-1-1 0,0 2 0,1-1 0,-1 1 0,1 0 0,0 1 0,0 0 0,0 1 0,0 0 0,1 0-1,0 1 1,-1 0-8,-29 28 28,1 1 0,2 2 0,1 1 0,2 2-1,2 1 1,2 1 0,-6 13-28,-15 27 31,3 2 1,4 2-1,4 1 0,4 2 1,3 2-1,5 1 0,3 0 1,5 2-1,4 1 0,-1 76-31,14 157 148,1-310-138,0 0 0,1 0 0,1 0 0,1 0 0,1 0 0,0 0 0,1-1 0,1 0-1,1 0 1,0 0 0,1-1 0,1 0 0,1 0 0,0-1 0,1-1 0,0 1 0,3 0-10,-4-8 11,1 0 1,0 0-1,0-1 1,0-1 0,1 0-1,0 0 1,0-1-1,1-1 1,-1 0 0,0-1-1,1 0 1,0-1-1,0 0 1,-1-1 0,1 0-1,0-1 1,10-2-12,-4 0 6,0-1 1,0-1-1,0 0 1,-1-2-1,0 0 1,0-1-1,-1-1 1,0 0-1,0-1 1,-1-1-1,-1-1 1,0 0-1,0-1 1,-1 0-1,-1-1 1,6-8-7,24-26 6,-2-2-1,-2-1 1,-3-2-1,-2-1 1,-2-2-1,-3-2 1,-2 0 0,-3-2-1,-2-1 1,-3 0-1,7-46-5,-14 23 16,-3-1-1,-4 0 0,-5-67-15,0 93 6,0 21-4,-2-1 0,-2 1 0,-1 0 0,-2 1 0,-2-1-1,-1 1 1,-2 1 0,-1 0 0,-2 1 0,-4-4-2,16 31 0,0 1 1,-1-1-1,0 1 1,0 0-1,0 0 1,-1 1-1,0-1 1,-1 1-1,0 0 1,1 1-1,-2-1 0,1 1 1,-1 0-1,1 1 1,-1 0-1,-1 0 1,1 0-1,0 1 1,-1 0-1,0 0 1,0 1-1,0 0 1,0 0-1,0 1 0,0 0 1,0 1-1,0-1 1,0 2-1,-7 0 0,5 2 0,0 0 1,1 1-1,-1 1 0,1 0 0,-1 0 0,1 1 1,1 0-1,-1 0 0,1 1 0,0 0 0,1 0 0,0 1 1,0 0-1,0 1 0,-1 3 0,-58 76-3,4 1 1,4 4-1,1 7 3,16-30 0,4 1 0,2 1 0,4 2 0,2 2 0,5 0 0,2 2 0,4 0 0,3 1 0,-1 52 0,14-108 0,-1 3 1,2 0 0,0 0 0,1 1 0,2-1 0,1 0 0,1 0 0,1 0 0,1-1 0,7 19-1,-6-30 2,1 0-1,0 0 1,1-1-1,0 0 1,1-1-1,1 0 1,0 0-1,0-1 0,1-1 1,1 0-1,0 0 1,0-2-1,1 1 1,0-2-1,0 0 1,0 0-1,1-2 1,0 1-1,1-2 1,-1 0-1,12 1-1,116 2 16,-128-7-14,-1 0 0,1-1 0,-1-1 0,0 0 0,0-1 0,0 0 0,0-1 0,0-1 0,-1 0 0,0-1 0,0-1 1,-1 0-1,1 0 0,-1-1 0,1-2-2,25-23 1,-1-1 1,-2-2-1,-2-2 1,-1-1 0,-1-2-1,-3 0 1,-1-2-1,-3-1 1,-1-1-1,-2-1 1,-3-1 0,-1-1-1,-2 0 1,-3-1-1,-2 0 1,1-18-2,-2-18-4,-4-1 0,-5-56 4,0 83 0,2 16 0,-3 0 0,-1 1 0,-2-1 0,-2 1 0,-2 0 0,-2 0 0,-3-5 0,10 34-1,-1 1 0,0-1 0,-1 1 0,0 0 0,-1 1 0,0-1 0,-1 1 0,0 0 0,-1 1 0,0 0 0,0 0 0,-1 0 0,-1 1 0,0 1 0,0-1 0,0 2 0,-1 0 0,0 0 0,-1 0 0,1 2 0,-1-1 0,0 2 0,-12-4 1,9 6-2,-1 0-1,0 1 1,0 0-1,0 1 0,0 1 1,1 1-1,-1 0 1,0 1-1,1 1 1,-1 0-1,1 1 0,0 0 1,1 2-1,-1 0 1,-9 6 2,-21 19-3,2 3-1,1 1 1,1 2 0,2 2 0,2 1 0,-19 30 3,19-23 0,1 1 0,3 2 0,2 1 0,3 2 0,1 1 0,3 1 0,3 1 0,2 1 0,3 1 0,2 0 0,-5 56 0,12 174 0,8-253 0,1-1 1,2 0-1,2 0 1,1-1-1,1 0 1,2 0-1,2-1 1,1 0-1,11 20 0,-11-27 4,1-1 1,1-1-1,2 0 1,0-1-1,1-1 0,2 0-4,-11-13 3,0 0-1,0 0 1,1-1-1,0-1 1,1 0-1,0 0 1,0-1-1,0 0 1,1-1-1,0-1 1,0 1-1,0-2 1,0 0-1,10 1-2,143-3 46,-148-3-44,1-1 0,-1 0 0,0-1 1,0-1-1,0-1 0,0-1 1,-1 0-1,0-1 0,-1 0 0,0-1 1,13-11-3,8-8 1,-2-1 1,-1-2 0,-1-2 0,2-5-2,10-17-8,-2-2 1,-2-2 0,-3-2 0,-3-1 0,-3-1 0,-2-2-1,-3-1 1,-3-1 0,-3-1 0,-3-1 0,-3 0-1,-3-1 1,1-69 7,-6-163-18,-5 257 16,-3 0 1,-1 0 0,-2 1-1,-3-1 1,-2-4 1,4 24-1,0-1 1,-2 1-1,-1 0 1,-1 1-1,-1 0 1,-1 1-1,-1 0 0,-1 1 1,-1 0-1,-1 1 1,0 1-1,-2 0 1,0 2-1,-11-8 1,17 19-2,1 1 1,-1 0-1,0 1 1,-1 0-1,1 1 0,-1 1 1,0 0-1,0 1 1,0 0-1,0 1 0,0 0 1,0 1-1,0 0 1,0 1-1,-9 2 2,9 0-2,1-1 1,0 1-1,0 1 1,0 0-1,0 1 0,1 0 1,0 1-1,0 0 1,0 1-1,1 0 1,0 0-1,0 1 0,-8 9 2,-6 8-1,1 1-1,1 1 0,1 1 0,-7 15 2,8-13-34,1 1-1,2 0 1,2 1 0,0 1 0,2 0 0,2 1-1,1 0 1,2 1 0,-4 30 34,9 166-1472,3-138-849</inkml:trace>
  <inkml:trace contextRef="#ctx0" brushRef="#br1" timeOffset="-370613.899">13578 17555 28342,'0'0'2353,"0"0"-2017,0 0 176,0 0-192,0 0 144,0 0-24,249 207-440,-26-191 0,88-16 0,33-72 0,-13-46 0,-61 12 0,-55 33 0,-70 34 0,-70 22-656</inkml:trace>
  <inkml:trace contextRef="#ctx0" brushRef="#br1" timeOffset="-368169.938">13495 17426 8586,'0'0'15698,"0"0"-11869,0 0-3301,0 0-140,0 0 1,7 0 69,376 0 1009,-241 14-1383,271 122-21,-393-129-61,103 45 11,-2 5 0,-2 6-1,62 47-12,-104-64 14,-48-28-10,1-1-1,1-2 1,1-1 0,32 10-4,38-16-234,-59-19-584,-8-28-1123</inkml:trace>
  <inkml:trace contextRef="#ctx0" brushRef="#br1" timeOffset="-367905.934">15861 18103 29662,'0'0'672,"0"0"-471,0 0-121,0 0-48,0 0-32,0 0-305,0 0-1711,49-73-8602,-32 51-1769</inkml:trace>
  <inkml:trace contextRef="#ctx0" brushRef="#br1" timeOffset="-364929.926">484 19322 28542,'0'0'898,"0"0"-162,0 0-208,0 0-135,0 0-61,-4 0 26,43 0-170,2 1-60,0-2 1,0-1 0,0-3 0,6-2-129,209-75 198,-195 59-178,-23 10-9,37-16-2,2 3 1,0 3-1,2 4 0,74-8-9,-110 26-284,-42 1 15,-11 0-1007,-21 0-669,-3 0-1376</inkml:trace>
  <inkml:trace contextRef="#ctx0" brushRef="#br1" timeOffset="-364709.605">1275 19126 9602,'0'0'17844,"0"0"-16716,0 0-448,0 0-120,0 0-96,0 0 33,0 0-185,-145 352-120,116-240-80,-8 6-40,-9 10-48,-4 1-24,-3 5 0,-1-5-80,12-17-240,22-28-489,11-29-959,5-43-2129</inkml:trace>
  <inkml:trace contextRef="#ctx0" brushRef="#br1" timeOffset="-364520.041">1221 19691 7954,'0'0'17387,"0"0"-16250,0 0-113,0 0-392,0 0-136,0 0-224,-25 308-168,13-247-104,-5 6-72,5-11-856,-1-28-4585</inkml:trace>
  <inkml:trace contextRef="#ctx0" brushRef="#br1" timeOffset="-364250.354">1155 19870 9002,'0'0'17924,"0"0"-16588,0 0-960,0 0-40,0 0-48,0 0-96,0 0-112,199 84-64,-150-67-8,-3-1-8,-13 1-24,-8 0-136,-17-6-96,-8 0-368,-16-5-624,-17-6-15636</inkml:trace>
  <inkml:trace contextRef="#ctx0" brushRef="#br1" timeOffset="-363618.471">132 19697 21709,'0'0'4405,"0"0"-2788,0 0-875,0 0-39,0 0-122,0 0-84,33 39-107,104 125-170,-80-88-101,-50-61-110,0 0 1,-1 0-1,0 1 1,-1 0 0,-1-1-1,-1 2 1,0-1 0,-1 0-1,-1 1 1,0-1-1,-1 1 1,-1-1 0,-1 1-1,-1 5-9,-2-3-1,-1-1 1,0-1-1,-2 1 0,0-1 0,-1 0 0,0-1 0,-1 0 1,-1 0-1,-1-1 0,0 0 0,-14 11 1,9-7-7,-141 147-203,155-164 127,3-2-92,4 0-97,165 0 95,-163 2 178,0-1 1,-1 1-1,1 0 1,-1 1-1,1-1 1,-1 1-1,0 0 0,0 1 1,0-1-1,0 1 1,-1 0-1,1 0 1,-1 0-1,0 1 1,0-1-1,-1 1 1,1 0-1,-1 0 1,0 0-1,-1 1 1,1-1-1,-1 1 0,0-1 1,0 1-1,-1 0 1,0 0-1,0 0 1,0 0-1,-1 0 1,1 0-1,-2 0-1,1 54 77,0-58-70,-1 0 0,0 0 0,0 0-1,-1 0 1,1-1 0,0 1-1,-1 0 1,1-1 0,-1 1-1,1 0 1,-1-1 0,0 0-1,0 1 1,0-1 0,0 0-1,0 0 1,0 0 0,0 0-1,0 0 1,0-1 0,0 1-1,0-1 1,0 1 0,-1-1 0,1 0-1,0 0 1,0 0 0,0 0-1,-1 0 1,1 0 0,0-1-1,0 1 1,-2-1-7,-3 1 10,-125-4 61,42-32-54,4-7 5,87 42-23,-1 1 0,1 0 1,-1 0-1,0 0 1,1 0-1,-1-1 1,1 1-1,-1 0 1,1 0-1,-1-1 1,0 1-1,1 0 1,-1-1-1,0 1 1,1 0-1,-1-1 1,0 1-1,1-1 0,-1 1 1,0-1-1,0 1 1,0 0-1,1-1 1,-1 1-1,0-1 1,0 1-1,0-1 1,0 1-1,0-1 1,0 1-1,0-1 1,0 1-1,0-1 1,0 1-1,0-1 0,0 1 1,0-1-1,0 1 1,-1-1-1,1 1 1,0-1-1,0 1 1,0 0-1,-1-1 1,1 1-1,0-1 1,-1 1-1,1 0 1,0-1-1,-1 1 1,1 0-1,0-1 1,-1 1-1,1 0 0,-1 0 1,1-1-1,-1 1 1,1 0-1,0 0 1,-1 0-1,1-1 1,-1 1-1,0 0 1,150-1-4,-132 1 10,1 0 0,-1 2 0,0 0 0,1 0 0,-1 2 0,0 0 0,8 4-6,248 119 194,-235-113-159,1-2 0,0-2-1,1-2 1,0-1 0,1-2-1,-1-2 1,1-1 0,-1-3-1,1-1 1,6-2-35,-25-1-15,1-1 1,-1 0-1,-1-2 0,0 0 1,0-1-1,0-2 0,-1 0 0,-1-1 1,0-1-1,0 0 0,-1-2 1,11-12 14,-20 20-21,130-118-780,-19-3-1123</inkml:trace>
  <inkml:trace contextRef="#ctx0" brushRef="#br1" timeOffset="-363099.036">2091 18634 28382,'0'0'803,"0"0"-211,0 0-283,0 0-45,0 0 31,39-2-135,126-6-105,1-3-28,-165 11-29,-1 0 1,1 0-1,0 1 1,0-1-1,-1 0 1,1 0-1,0 0 1,-1 0-1,1 0 1,0 0-1,0 0 1,-1 0-1,1 0 1,0 0-1,0-1 1,-1 1-1,1 0 1,0 0-1,-1-1 1,1 1-1,0 0 1,-1-1 0,1 1-1,-1-1 1,1 1-1,-1-1 1,1 1-1,-1-1 1,1 1-1,-1-1 1,1 1-1,-1-1 1,1 0-1,-1 1 1,0-1-1,1 0 1,-1 1-1,0-1 1,0 0-1,0 1 1,1-1-1,-1 0 1,0 0-1,0 1 1,0-1-1,0 0 1,0 1-1,0-1 1,-1 0-1,1 0 1,0 1 0,0-1-1,0 0 1,-1 0 1,-9-6-48,5 4 45,0 0 0,0 1 1,0 0-1,0 0 0,0 0 1,-1 1-1,1 0 0,0 0 1,-1 0-1,1 0 0,-1 1 1,1 0-1,-1 0 0,1 1 1,-1-1-1,1 1 0,-1 0 1,1 1-1,0-1 0,0 1 1,-1 0-1,1 0 0,0 1 1,1 0-1,-1 0 0,0 0 1,1 0-1,0 1 0,0-1 1,-1 2 2,-10 25 5,1 0 1,2 0 0,1 1 0,2 1 0,0 3-6,-50 223 602,-18 215-602,71-430 33,-65 480 479,2 393-512,69-783-28,0-131-58,0-13-83,1-22-69,1-1 0,2 1 0,1 0 0,5-13 238,1-8-344,21-117-1285,-2-6-1116</inkml:trace>
  <inkml:trace contextRef="#ctx0" brushRef="#br1" timeOffset="-362429.868">2431 18796 7458,'0'0'7052,"0"0"2106,0 0-6186,0 0-2001,-7 57-245,-24 182-186,7-127-155,16-76-329,-3-1 0,0 0 0,-3-1 0,0 0 0,-3-1 0,0-1 0,-15 19-56,30-47-1,0 0-1,0 0 1,0 0-1,1 0 1,-1 0-1,1 0 1,0 0-1,0 0 1,1 1-1,-1-1 1,1 0-1,0 0 1,0 1-1,1-1 0,-1 2 2,1 10-9,18-9-73,-10-9 37,1 0 0,-1 0 1,0-1-1,-1 0 0,1-1 1,-1 0-1,1 0 0,-1-1 1,0 0-1,-1 0 0,1-1 1,-1 0-1,0 0 0,-1-1 1,1 0-1,-1 0 0,0 0 1,-1-1-1,3-6 45,1 3-93,151-177-1167,-109 142 1120,-46 67 623,-7-7-379,0 1 0,-1-1 0,-1 1 0,0-1 0,0 0 0,-2-1 0,0 1 0,0-1 0,-3 3-104,-4 11 165,-14 29 9,2 2 0,3 0 1,2 1-1,3 1 0,3 0 0,2 1 0,-2 51-174,13-95 1,-2 7-12,2-1-1,1 0 1,0 0-1,2 1 1,1-1-1,1 0 1,0-1-1,6 16 12,3-12-41,0-1 0,2 0 1,1-1-1,1 0 0,8 7 41,58 91-108,-78-110 111,0 0 0,-1 1-1,0 0 1,-1 0 0,0 0-1,-1 1 1,-1-1 0,0 0-1,-1 1 1,0-1 0,-1 0-1,-2 8-2,0-12 24,0-1 1,0 1-1,-1-1 0,0 1 0,0-1 0,-1 0 0,0-1 0,-1 1 0,0-1 0,0 0 1,0 0-1,-1-1 0,0 0 0,-4 3-24,10-8 6,-13 12 54,0 0-1,-1-2 0,-1 0 0,1 0 0,-2-2 0,1 0 0,-1 0 0,0-2 1,-1 0-1,0-1 0,0-1 0,-1 0 0,1-2 0,-1 0 0,-2-1-59,7-1 58,13-1-52,0 0-1,0 1 1,0-1-1,0 0 1,0 1-1,0-1 1,0 0-1,0 0 1,0 0-1,0 0 1,0 0-1,0 0 0,0 0 1,0-1-1,0 1 1,0 0-1,0 0 1,0-1-1,0 1 1,0-1-1,0 1 1,0-1-1,1 1 1,-1-1-1,0 0 1,0 1-1,0-1 1,1 0-1,-1 1 1,0-1-1,1 0 1,-1 0-1,1 0 1,-1 0-1,1 0 0,-1 1 1,1-1-1,0 0 1,-1 0-1,1 0 1,0 0-1,0 0 1,0 0-1,-1 0 1,1 0-1,0-1 1,1 1-1,-1 0 1,0 0-1,0 0 1,0 0-6,1-13-3,0 0 1,0 0-1,2-1 0,-1 2 1,2-1-1,0 0 1,1 1-1,0 0 1,1 0-1,0 0 0,1 0 1,0 1-1,2 0 3,102-143-1314,120-129 1314,-214 264-138,103-121-1910,-13 16-2060</inkml:trace>
  <inkml:trace contextRef="#ctx0" brushRef="#br1" timeOffset="-361923.567">3267 19165 9362,'0'0'14841,"0"0"-11057,0 0-2940,0 0-257,0 0-205,0 0-121,29 10-132,91 30-93,-117-40-39,0 1-1,0-1 0,0 1 1,0 0-1,0 0 0,0 0 0,0 0 1,0 1-1,-1-1 0,1 1 1,0 0-1,-1 0 0,1 0 0,-1 0 1,0 0-1,0 0 0,0 1 1,0-1-1,0 1 0,0-1 0,0 2 4,-1-1-26,1 2-148,-1 0 0,1 1 0,-1-1 0,-1 1 0,1 0-1,-1-1 1,0 1 0,0-1 0,0 1 0,-1-1-1,0 1 1,0-1 0,-1 1 0,1-1 0,-1 0-1,0 1 1,-1-1 0,-1 3 174,-27 36-3873,-26 17-9035,32-36 7871,0 0 3188,-2 1 3705,-56 49 12734,46-42-10508,34-31-3875,0 0-1,0 1 1,1-1 0,-1 1 0,0 0 0,1-1 0,0 1-1,-1 0 1,1 0 0,0 1 0,1-1 0,-1 0 0,0 1-1,1-1 1,0 1 0,0 0 0,0-1 0,0 1 0,1 0-1,-1-1 1,1 1 0,0 1-207,1-3 45,-1 0 1,1 0-1,0 0 1,0 0-1,0-1 0,0 1 1,0-1-1,1 1 1,-1-1-1,0 1 0,1-1 1,-1 1-1,1-1 1,-1 0-1,1 0 0,0 0 1,-1 0-1,1 0 0,0 0 1,0 0-1,0-1 1,-1 1-1,1-1 0,0 1 1,0-1-1,0 0 1,0 0-1,0 0 0,1 0-45,169 2 790,-158-1-1045,-1-2 0,1 1 0,0-2 0,-1 0 0,0 0 0,1-1 0,-1-1 0,0 0 0,-1-1 0,3-1 255,0-5-3869</inkml:trace>
  <inkml:trace contextRef="#ctx0" brushRef="#br1" timeOffset="-360100.265">4071 19137 2032,'0'0'20998,"0"0"-15586,0 0-4406,0 0-250,0 0-279,0 0-185,4 0-78,8 0-188,0 0 1,1 0-1,-1 2 1,1-1-1,-1 1 1,0 1-1,0 0 1,0 1-1,-1 0 0,1 1 1,-1 1-1,0-1 1,0 2-1,4 3-26,-11-4 1,-1 0-1,0 0 0,0 0 0,0 1 0,-1-1 0,0 1 0,0 0 1,-1 0-1,1-1 0,-2 1 0,1 0 0,-1 0 0,0 0 0,0 0 1,-1 0-1,0 0 0,0 0 0,-1 0 0,0 1 0,-4 11 1,0 0 0,-2 0 0,0 0 1,-1-1-1,-1 0 0,-5 7-1,-14 26-2,1 1-4,-56 124-18,71-86-68,13-89 86,0 1 1,1-1 0,-1 1-1,1-1 1,-1 1 0,1-1-1,0 1 1,-1-1 0,1 0-1,0 0 1,0 1 0,0-1-1,0 0 1,0 0 0,0 0-1,0 0 1,0 0 0,1 0-1,-1 0 1,0 0 0,1-1-1,-1 1 1,1 0 0,-1-1-1,0 1 1,1-1 0,-1 1-1,1-1 1,-1 0 0,1 0-1,1 0 6,56 4-72,-53-4 68,150 0 3,-155 3 6,-3 3-4,0-1 0,1 1 0,-2-1-1,1 1 1,-1-1 0,0 0-1,0 0 1,0 0 0,0-1 0,-1 1-1,0-1 1,-3 3-1,-4 6 1,-10 15-58,0-1 0,-3-1 1,0-1-1,-1-1 0,-1-2 1,-14 9 56,35-28-71,0 0 1,-1-1 0,0 0 0,1 0 0,-1 0-1,0 0 1,0-1 0,0 0 0,0 0 0,0-1 0,0 0-1,0 0 1,-4 0 70,9 0-20,-15-10-377,10-117-1194,13-54-1975,43-47 1592,-37 167 5383,-13 58-2189,1 7-422,7 181 1230,-8 687-30,-5-632-2430,34-375-1534,-4 26-537</inkml:trace>
  <inkml:trace contextRef="#ctx0" brushRef="#br1" timeOffset="-359769.679">4655 18830 10202,'0'0'14569,"0"0"-10814,0 0-2933,0 0-284,-23 60-200,-77 197-146,4-37-128,71-170-121,12-24-204,0 1 0,2 0-1,0 1 1,-5 27 261,14-27-1187,4-23-577,16-11-798,72-77-3020,-43 33 5699,-36 38 524,1 1 0,1 0 0,-1 1 0,2 1 0,-1 0 0,1 0-1,1 2 1,-1 0 0,1 0 0,1 1 0,-1 1 0,1 1 0,0 0 0,0 1 0,12-1-641,175 3 1704,-203 1-2005,-5 1-691,-19 4-1651</inkml:trace>
  <inkml:trace contextRef="#ctx0" brushRef="#br1" timeOffset="-359510.092">4556 19596 17340,'0'0'4817,"0"0"-438,0 0-2641,-6 60-923,-19 198-295,19-47 0,6-35-1461,4-293-2808,31-156-15559,-21 179 16382,3-32-279</inkml:trace>
  <inkml:trace contextRef="#ctx0" brushRef="#br1" timeOffset="-359240.252">4556 19596 10042,'261'-112'14555,"-261"185"-12050,0 22-577,0 28-976,-8 5-175,-5 12-209,5 0-120,0-6-80,3 0-144,5-10-128,-4-7-64,0-11-32,-4-22 0,4-17-112,-5-22-168,9-39-160,-4-6-304,0 0-1633</inkml:trace>
  <inkml:trace contextRef="#ctx0" brushRef="#br1" timeOffset="-358550.224">5538 18914 14995,'0'0'3724,"0"0"2388,0 0-3699,0 0-1624,0 0-152,0 0-130,-1 8-62,1-4-181,-2 19-429,1-17 753,0-13 1341,11 6-1905,52 10 4,0 31 2,-51-31-52,1 0-1,1-1 1,0 0-1,0-1 1,0-1-1,1 0 1,11 3 22,-16-4-250,-5-3-2816,-4-2-1160</inkml:trace>
  <inkml:trace contextRef="#ctx0" brushRef="#br1" timeOffset="-358101.099">5285 19406 22445,'0'0'5250,"0"0"-3536,0 0-1159,0 0 58,0 0-125,43 4-145,146 11-134,-56-31-117,-19-19-80,-2-5 0,73-39-12,-123 52-25,39-25-966,-91 25-1620,-15 22 785,-62 4-8313,22 7 1479,3 10 3289,-33 41 2395,55-34 5063,0 1 0,1 1 0,2 1 0,0 0 0,0 4-2087,-55 118 9626,13 8-4591,-3 51-1178,-6 69-3857,-117 698 1194,171-789-2700,17-191 429,10-48-3736,3-71-9292,-3-7 6325</inkml:trace>
  <inkml:trace contextRef="#ctx0" brushRef="#br1" timeOffset="-357749.673">5691 19814 3705,'0'0'8679,"0"0"539,0 0-5405,0 0-2576,0 0-563,39-54-290,121-171-113,-91 130-126,-53 75-114,-6 8-45,-1 0 0,0-1 0,-1 1 1,0-2-1,-1 1 0,-1-1 1,4-9 13,-9 5-3,-1 17 135,-4 5-9,-4 6-64,0 0 1,0 1-1,1 0 1,1 0-1,0 0 1,1 1-1,0 0 1,0 0-1,2 0 0,-2 6-59,0-4 83,-27 104 242,5 2 0,5 0 0,5 1 0,4 17-325,8 7-208,5-143 38,0-8-101,3-28-244,0-1 0,3 1 1,0 0-1,3 0 0,1-1 515,4-18-669,38-171-4693,-30 131-5472</inkml:trace>
  <inkml:trace contextRef="#ctx0" brushRef="#br1" timeOffset="-356410.194">6006 19473 2785,'0'0'8405,"0"0"-615,0 0-4072,0 0-2291,0 0-197,0 0-185,-11 27-326,-31 87-241,24-35 151,18-65-350,3-13 43,36-7 155,15-56-399,21-41-923,-4-4-1,42-87 846,-105 181-45,-6 11 109,-4 8 79,-75 205 1280,72-192-1379,1-1 0,1 1 1,1 0-1,0-1 1,1 1-1,2 4-44,0-22 0,0 0 0,0 1 0,0-1 0,1 0-1,-1 0 1,0 0 0,1 0 0,-1 0 0,1 0-1,-1 0 1,1 0 0,0-1 0,-1 1 0,1-1-1,0 1 1,-1-1 0,1 0 0,0 1 0,0-1 0,-1 0-1,1 0 1,0 0 0,0-1 0,-1 1 0,1 0-1,0 0 1,0-1 0,-1 1 0,2-2 0,11 2 11,-14 7 61,0-2-64,0 1 1,0-1 0,-1 0 0,1 0-1,-1 1 1,0-1 0,-1 0 0,1 0 0,-1 0-1,0 0 1,0-1 0,-1 1 0,1 0-1,-4 3-8,-121 153 255,47-70 0,-3-3 1,-29 20-256,49-62 7,62-45-124,1-1-113,0-3-122,1-5 322,0 1 1,1 0-1,0-1 1,1 1-1,-1 0 1,1 1-1,1-1 1,-1 0-1,1 1 1,0 0-1,0 0 1,1 0-1,0 0 0,0 1 1,4-4 29,-9 10 6,-1-1 0,1 0 1,0 1-1,-1-1 0,1 1 0,-1-1 0,1 0 1,0 1-1,0-1 0,-1 1 0,1-1 1,0 1-1,0-1 0,0 1 0,-1-1 0,1 1 1,0-1-1,0 1 0,0-1 0,0 1 0,0-1 1,0 1-1,0-1 0,0 1 0,0-1 1,0 1-1,0-1 0,0 1 0,1-1 0,-1 1 1,0-1-1,0 1 0,1-1 0,-1 1 1,0-1-1,0 1 0,1-1 0,-1 1 0,0-1 1,1 0-1,-1 1 0,1-1 0,-1 0 0,1 1 1,-1-1-1,0 0 0,1 0 0,-1 1 1,1-1-1,-1 0 0,1 0 0,-1 0 0,1 0 1,-1 0-1,1 0 0,0 1 0,-1-1 1,1 0-1,-1-1 0,1 1 0,-1 0 0,1 0 1,-1 0-1,1 0 0,-1 0 0,1 0 0,-1-1 1,1 1-1,-1 0 0,1 0-6,-2 9 0,1 44 115,-3 1 0,-2-1 0,-8 30-115,-31 123 312,35-166-216,9-39-68,0-7-1,1-7-26,1-1 1,1 1-1,0 0 1,1 0-1,1 1 1,0-1-1,0 1 1,1 0 0,3-3-2,2-8-13,-7 15 9,27-59-152,3 1 0,3 2 0,2 2 0,21-23 156,-56 80-1,-1 0 1,1 0-1,1 0 0,-1 1 1,0-1-1,1 1 0,0 0 0,0 1 1,0-1-1,0 1 0,1 0 1,0 0-1,-1 1 0,1-1 1,0 1-1,0 1 0,0-1 0,0 1 1,6 0 0,-11 1 4,0 0 0,-1 0 0,1 0 0,0 0 0,0 0 1,0 0-1,-1 1 0,1-1 0,0 0 0,0 0 0,-1 1 1,1-1-1,0 1 0,-1-1 0,1 1 0,0-1 0,-1 1 0,1-1 1,-1 1-1,1-1 0,-1 1 0,1 0 0,-1-1 0,0 1 1,1 0-1,-1 0 0,0-1 0,1 1 0,-1 0 0,0 0 0,0-1 1,0 1-1,1 0 0,-1 0 0,0 0 0,0-1 0,0 1 1,0 0-1,-1 0 0,1 0 0,0-1 0,0 1 0,0 0 0,-1 0-4,1 1 6,2 25 57,-1 1 0,-2 0 1,0 0-1,-2-1 1,-2 1-1,0-1 0,-2 0 1,-3 10-64,-19 36 69,-3-2 0,-3 0 1,-33 47-70,-2-33 109,70-85-108,1 0-1,-1-1 1,0 1-1,0-1 1,0 1 0,0 0-1,1-1 1,-1 1-1,0-1 1,0 1-1,0-1 1,0 1 0,0 0-1,0-1 1,0 1-1,0-1 1,0 1 0,-1-1-1,1 1 1,0 0-1,0-1 1,0 1 0,0-1-1,-1 1 1,1 0-1,0-1 1,0 1 0,-1 0-1,1-1 1,0 1-1,0 0 1,-1 0-1,1-1 1,0 1 0,-1 0-1,1 0 1,-1-1-1,1 1 1,0 0 0,-1 0-1,1 0 1,-1 0-1,1-1 1,0 1 0,-1 0-1,1 0 1,-1 0-1,1 0 1,0 0 0,-1 0-1,1 0 1,-1 0-1,1 0 1,-1 1 0,1-1-1,0 0 1,-1 0-1,1 0 1,-1 0-1,1 1 1,-1-1-1,1-6-23,5-28-157,1 0-1,2 0 1,1 1-1,1 0 1,2 1-1,1 0 1,2 1-1,18-29 181,-25 44-83,1-2 1,-1 1 1,2 0-1,0 1 0,1 0 0,1 1 1,3-3 81,18 3-34,-28 34 96,-13 105 191,-8-64-89,-4-1 1,-1-1-1,-14 22-164,32-73 12,-124 242 564,97-217-337,29-39-213,1-14-30,11-119-199,2 98 88,2 1 0,1 0 1,21-35 114,-36 72-8,1-2-5,0-1 0,1 1 0,0-1-1,0 1 1,0 0 0,1 0 0,0 1 0,0-1 0,0 1-1,1 0 1,-1 0 0,1 0 0,1 0 0,-1 1 0,1 0 0,-1 0-1,1 1 1,0-1 0,1 1 0,-1 0 0,7-1 13,-12 4-1,1 0 0,-1 0 1,1 0-1,-1 0 0,1 1 1,-1-1-1,1 0 0,-1 1 1,1-1-1,-1 1 0,0 0 0,1-1 1,-1 1-1,0 0 0,1 0 1,-1 0-1,0 0 0,0 0 1,0 0-1,0 0 0,0 0 1,0 1-1,0-1 0,0 0 1,0 0-1,-1 1 0,1-1 0,0 1 1,-1-1-1,1 1 0,-1-1 1,0 1-1,1-1 0,-1 1 1,0 0 0,9 41 10,-1-1-1,-2 1 1,-2 0 0,-2 6-10,3 30 85,12 33 232,-17-110-303,0-1 0,0 1 0,0 0 0,1 0 0,-1 0 0,1 0-1,-1 0 1,1 0 0,0 0 0,-1 0 0,1-1 0,0 1 0,0 0 0,0-1 0,1 1-1,-1 0 1,0-1 0,1 1 0,-1-1 0,1 0 0,-1 0 0,1 1 0,-1-1 0,1 0 0,0 0-1,0-1 1,-1 1 0,1 0 0,0 0 0,0-1 0,0 0 0,0 1 0,0-1 0,0 0 0,0 0-1,0 0 1,0 0 0,1 0-14,1-1 12,-1 0 0,1 0 0,0-1 0,-1 0-1,1 1 1,-1-1 0,0 0 0,1-1 0,-1 1 0,0 0-1,-1-1 1,1 0 0,0 0 0,-1 0 0,1 0 0,-1 0-1,0 0 1,0-1 0,0 1 0,-1-1 0,1 1 0,-1-1-1,0 0-11,10-15 24,165-314-238,36-95-3192,-159 304-1770</inkml:trace>
  <inkml:trace contextRef="#ctx0" brushRef="#br1" timeOffset="-355726.974">6867 18679 27766,'0'0'1782,"0"0"-1236,0 0-221,0 0 8,0 0-20,0 0-107,37 32-129,116 104-66,-103-94-18,-6 6-221,-40-40 24,0-1 0,-1 1 1,0 0-1,0 1 0,-1-1 0,0 0 1,-1 1-1,0 0 0,0-1 0,-1 1 1,0-1-1,0 1 0,-1 0 0,0-1 1,0 1-1,-1-1 0,0 0 0,-1 1 0,-2 3 204,-81 84-4068,-98 77 7802,181-171-3631,1 0 1,-1 0-1,0 1 1,1-1-1,0 1 0,-1 0 1,1-1-1,0 1 1,0 0-1,1 0 1,-1 0-1,1 1 1,-1-1-1,1 0 0,0 1 1,0-1-1,1 0 1,-1 1-1,1-1 1,-1 1-1,1-1 0,0 1 1,1 0-104,7 1 204,140-4 277,-50 0-466,-96-1-15,-1 1 0,0-1 1,0 1-1,0-1 0,1 1 0,-1 0 1,0-1-1,0 1 0,0 0 0,0 0 0,0-1 1,0 1-1,0 0 0,0 0 0,-1 0 0,1 0 1,0 1-1,-1-1 0,1 0 0,0 0 0,-1 0 1,0 0-1,1 1 0,-1-1 0,0 0 0,1 1 1,-1-1-1,0 0 0,0 0 0,0 1 0,0-1 1,0 0-1,0 1 0,-1-1 0,1 0 1,0 1-1,0 3 0,1 30 55,-1 0-1,-2-1 1,-1 1 0,-2 0-1,-5 17-54,-99 288 697,-30 59-401,110-312-214,39-117-145,3 0 0,0 1-1,2 0 1,1 1-1,14-19 64,-4 5-109,-10 14 45,0 0 0,2 1 0,2 1 0,0 1 0,1 1 0,2 0 0,0 2 1,1 0-1,1 2 0,20-11 64,-39 27 3,0 2 0,0-1 0,0 1-1,0 0 1,1 0 0,-1 1 0,1-1 0,-1 2 0,1-1 0,-1 1 0,7 0-3,-8 5 109,-4 75 257,-4-50-319,-2 0 1,-2 0-1,0-1 0,-2 0 1,-1 0-1,-1-1 1,-2-1-1,0 1 1,-2-2-1,-12 16-47,6-8-82,-1 0 0,-2-2 0,-1 0 0,-10 7 82,-8-1-1121,-2-17-1437</inkml:trace>
  <inkml:trace contextRef="#ctx0" brushRef="#br1" timeOffset="-355159.658">6466 20116 2168,'0'0'10913,"0"0"-537,0 0-6256,0 0-3128,0 0-387,0 0-219,-9 19-124,2-6-217,-44 123 206,10 35-225,40-168-34,-18 18-331,18-23 312,5-80 389,66 10-323,-57 61-54,115-99-1790,-115 70 345,-13 33-306</inkml:trace>
  <inkml:trace contextRef="#ctx0" brushRef="#br1" timeOffset="-354885.281">6466 20116 9002</inkml:trace>
  <inkml:trace contextRef="#ctx0" brushRef="#br1" timeOffset="-354884.281">6466 20116 9002,'-5'-252'4569,"5"252"-2985,0 0-1168,0 0 5514,0 6-2946,0 16-1007,0 1-673,0 5-320,0 0-384,0 0-264,0-1-200,5-4-80,7-1-56,9 1-96,-5-7-856,-3-4-4921</inkml:trace>
  <inkml:trace contextRef="#ctx0" brushRef="#br1" timeOffset="-353370.049">3321 19272 14827,'0'0'3217,"0"0"3660,0 0-4403,0 0-1364,0 0-317,-12 0-153,-38 0-123,38 0-171,12 0-124,0 0-56,0 0-15,0 0-15,0 1-16,2 2-95,-1 0 0,1 0 0,1 0 0,-1 0 0,0-1 0,1 1-1,-1-1 1,1 0 0,0 0 0,0 0 0,0 0 0,0 0 0,0-1 0,0 1 0,0-1 0,0 0-1,1 0 1,3 1-25,1 1 51,42 17 64,1-3 1,0-2-1,2-2 0,17 1-115,-7-3-62,-62-11-105,-1 0-166,-3 1-244,-37 8-3321,8-8-1840</inkml:trace>
  <inkml:trace contextRef="#ctx0" brushRef="#br1" timeOffset="-353110.049">3230 19680 9842,'-12'5'17684,"8"1"-16300,4 5-616,0 0-320,0 12 81,29-1 15,8 6-160,4 0-96,9-6-32,-4 1-24,-1-1-88,-8-11-80,1 6-48,-1-6-16,4 28-144,-3-5-520,-22-12-1513</inkml:trace>
  <inkml:trace contextRef="#ctx0" brushRef="#br1" timeOffset="-354250.274">7957 19831 26118,'0'0'3008,"0"0"-2520,0 0 345,0 0-305,0 0-72,0 0-104,0 0-200,0 0-112,79 128-40,-79-116-64,0 21-296,0 1-809,0-6-1815</inkml:trace>
  <inkml:trace contextRef="#ctx0" brushRef="#br1" timeOffset="-353983.882">8002 20289 9722,'0'0'5137,"0"0"6018,0 0-11155,0 0-2577</inkml:trace>
  <inkml:trace contextRef="#ctx0" brushRef="#br1" timeOffset="-351080.296">1540 24366 7578,'0'0'15478,"0"0"-10651,0 0-3873,0 0-373,0 0-202,0 0-143,-3 25-15,-9 85 10,-39 518 1347,-7 525-874,58-192-704,-20-1175-36,15-75-960,6 44-522,2 71-3496,1-14-12651</inkml:trace>
  <inkml:trace contextRef="#ctx0" brushRef="#br1" timeOffset="-350630.116">1528 24539 10082,'0'0'15361,"0"0"-11482,0 0-3064,0 0-203,0 0-217,0 0-148,9 0-83,367 17 803,131 34-722,516-29-245,-815-17 0,-200-3-47,-5-1-101,1 1 0,-1-1 1,1 0-1,-1 0 0,1-1 0,0 1 1,-1-1-1,1 0 0,0 0 1,-1 0-1,1 0 0,0-1 0,-1 0 1,1 1-1,-1-1 0,1 0 1,-1-1-1,1 1 0,-1-1 0,0 1 1,0-1-1,0 0 0,1-1 148,5-22-3733</inkml:trace>
  <inkml:trace contextRef="#ctx0" brushRef="#br1" timeOffset="-350251.598">3802 24562 18316,'0'0'3894,"0"0"823,0 0-3142,0 0-891,0 0-101,0 0-39,0 22-109,0 75-140,4 391 898,-4-352-1091,-10 460 327,-23-115-429,-15 468 0,40-823 0,7-125-2,1-1 0,0 1 0,0 0 0,-1 0 0,1-1-1,-1 1 1,1 0 0,-1 0 0,1-1 0,-1 1 0,1-1 0,-1 1 0,0 0 0,1-1 0,-1 1 0,0-1-1,1 1 1,-1-1 0,0 0 0,1 1 0,-1-1 0,0 0 0,0 1 0,0-1 0,0 0 0,1 0 0,-1 0-1,0 0 1,0 0 0,0 0 0,0 0 0,1 0 0,-1 0 0,0 0 0,0 0 0,0 0 0,0-1 0,1 1-1,-1 0 1,0-1 0,0 1 0,1-1 0,-1 1 0,0 0 0,1-1 0,-1 0 0,0 1 0,1-1 0,-1 1-1,1-1 1,-1 0 2,-5-7-206,1 0-1,-1 0 1,2-1 0,-1 0-1,1 0 1,0 0-1,1-1 1,-1-6 206,0 6-317,-20-61-2537</inkml:trace>
  <inkml:trace contextRef="#ctx0" brushRef="#br1" timeOffset="-349830.246">973 27492 28230,'0'0'966,"0"0"-346,0 0 51,46 5-165,161 15-142,68 9 162,259-16 202,-437-13-633,4-1-75,1-5 1,-1-4-1,78-18-20,242-72-15,-416 99-66,-1 1 0,0-1-1,1 0 1,-1-1 0,0 1 0,0-1-1,0 0 1,0 0 0,0 0-1,0 0 1,0-1 0,-1 1-1,1-1 1,-1 0 0,0 0 0,0-1-1,0 1 1,0 0 0,0-1-1,-1 0 1,0 0 0,0 0-1,0 0 1,0 0 0,0 0 0,0-2 81,0-26-2417</inkml:trace>
  <inkml:trace contextRef="#ctx0" brushRef="#br1" timeOffset="-349219.93">2907 22588 10162,'0'0'3670,"0"0"-2052,0 0 348,0 0 4022,0 0-3242,0 0-1429,13-5-201,36-14-254,-36 15-158,-15 6-182,-69 89 287,-177 270-22,-340 397-555,557-716-571,1 2 1,2 0-1,2 2 1,3 1-1,1 1 1,2 1-1,1 8 339,8-13-2179</inkml:trace>
  <inkml:trace contextRef="#ctx0" brushRef="#br1" timeOffset="-348771.4">2770 22940 28550,'0'0'955,"0"0"-298,0 0-172,0 0-115,0 0-36,40 7-101,132 21-53,45-2 152,580 18 278,-668-42-595,79 2 31,53 14-46,-151-13-387,-108-5 317,-1 0-1,1 0 0,0-1 1,0 1-1,0-1 0,0 0 1,0 1-1,0-1 1,-1 0-1,1 0 0,0 0 1,-1 0-1,1 0 0,-1-1 1,1 1-1,-1 0 0,1-1 1,-1 1-1,0-1 1,0 0-1,0 1 0,0-1 1,0 0-1,0 1 0,0-1 1,0 0-1,-1 0 0,1-1 71,13-40-3004</inkml:trace>
  <inkml:trace contextRef="#ctx0" brushRef="#br1" timeOffset="-348490.293">4883 22996 27966,'0'0'1154,"0"0"-320,0 0-140,0 0-207,-32 48-121,-102 162-62,4 26 195,-94 116-115,99-164-382,-10 40-2,116-196-184,1 1 1,2 1-1,2 0 1,0 1-1,3 1 1,1 0-1,-4 30 184,11-2-1981,3-30-2310</inkml:trace>
  <inkml:trace contextRef="#ctx0" brushRef="#br1" timeOffset="-348170.189">4850 23387 28430,'0'0'832,"0"0"-96,0 0-63,0 0-169,4 336-112,4-207-96,1 16-64,-1 17 24,4 6-64,-7 11-56,3-11-48,-8-1-88,0-4 0,0-12 0,0-6 0,0 0-152,-8-38-552,-5-46-1225</inkml:trace>
  <inkml:trace contextRef="#ctx0" brushRef="#br1" timeOffset="-347792.619">4050 27542 3089,'0'0'23061,"0"0"-20325,0 0-2048,0 0-48,0 0-175,0 0-177,0 0-96,67-335-72,-26 217-56,5-10 0,12-12-32,8-17-32,4-10 0,5-7-72,24-72-288,-16 39-1009,-21 28-3480</inkml:trace>
  <inkml:trace contextRef="#ctx0" brushRef="#br1" timeOffset="-345410.359">2712 22957 17524,'0'0'712,"0"0"6994,0 0-6266,0 0-376,0 0-256,0 0-224,0 0-152,0 251-119,0-200-145,0 5-112,0 0-56,-8 33-8,4-11-561,0-10-1631</inkml:trace>
  <inkml:trace contextRef="#ctx0" brushRef="#br1" timeOffset="-345179.597">2650 24573 28206,'0'0'840,"0"0"-72,0 0-135,0 0-297,0 0-192,0 0-144,0 0-256,-16 229-465,16-184-1151,0 0-13963</inkml:trace>
  <inkml:trace contextRef="#ctx0" brushRef="#br1" timeOffset="-345012.571">2634 25423 21949,'0'0'5337,"0"0"-4265,0 0-112,0 0-208,0 0-159,0 0-233,0 0-224,-38 157-96,34-129-40,4 5-136,0-5-408,0 6-401,4-12-999,9-11-3681</inkml:trace>
  <inkml:trace contextRef="#ctx0" brushRef="#br1" timeOffset="-344803.735">2634 25423 20236,'4'319'5025,"-4"-319"-3592,0 0-257,0 0-288,0 0-288,0 0-232,0 0-368,16-17-128,-3-11-1080,3-6-7066</inkml:trace>
  <inkml:trace contextRef="#ctx0" brushRef="#br1" timeOffset="-344620.126">2936 25485 21429,'0'0'5825,"0"0"-5417,0 0 232,0 0-424,0 0-216,0 0-544,0 0-2297</inkml:trace>
  <inkml:trace contextRef="#ctx0" brushRef="#br1" timeOffset="-344450.304">3313 25540 19012,'0'0'8634,"0"0"-8010,0 0 48,0 0-224,0 0-56,0 0-152,0 0-240,240-22-472,-182 11-1432</inkml:trace>
  <inkml:trace contextRef="#ctx0" brushRef="#br1" timeOffset="-344270.282">4005 25557 25814,'0'0'1704,"0"0"-648,0 0-96,0 0-536,0 0 32,0 0-311,0 0-145,240-17 0,-182 6-281,21 0-431,-13 0-1176,-8 0-6570</inkml:trace>
  <inkml:trace contextRef="#ctx0" brushRef="#br1" timeOffset="-344269.282">4771 25468 15251,'0'0'9322,"0"0"-8866,0 0 1225,0 0-537,0 0-608,0 0 64,0 0 8,75 5-424,-75 1-184,0-6-8,0 0-928</inkml:trace>
  <inkml:trace contextRef="#ctx0" brushRef="#br1" timeOffset="-343756.552">2232 26256 26966,'0'0'1440,"0"0"-480,0 0-224,0 0-263,0 0-209,0 0-176,0 0-88,-100 162 0,71-100-400,0-12-921,5-11-2952</inkml:trace>
  <inkml:trace contextRef="#ctx0" brushRef="#br1" timeOffset="-343500.231">1855 27017 25085,'0'0'2337,"0"0"-1657,0 0-112,0 0-360,0 0-152,0 0-56,0 0-728,-116 212-880,103-178-3345</inkml:trace>
  <inkml:trace contextRef="#ctx0" brushRef="#br1" timeOffset="-342619.913">1519 26094 17500,'0'0'2072,"0"0"3253,0 0-3076,0 0-1102,0 0-235,0 0-204,26 8-152,86 26-178,-105-32-353,0 0 1,0-1-1,1 0 1,-1 0-1,1-1 1,-1 0-1,1 0 1,-1 0 0,0-1-1,1-1 1,-1 1-1,0-1 1,0 0-1,0-1 1,0 1 0,2-2-26,2-1 32,27-10 64,17-7 74,1 2 0,1 2-1,14 0-169,-21 9 137,-1 2 0,1 2 0,26 3-137,197-8 293,15-14-293,188-9 170,-54 32-170,-343 12 0,-98-28-1331,-6-4-595</inkml:trace>
  <inkml:trace contextRef="#ctx0" brushRef="#br1" timeOffset="-342020.022">2924 24411 15859,'0'0'4740,"0"0"995,0 0-3884,0 0-1193,0 0-73,0 0-71,-7 23-90,-19 79-94,-12 145 495,-90 836 421,95-496-1246,28 126 0,6-480 0,-6-97 0,1-125 0,3-11 0,0 1 0,0-1 0,0 0 0,0 0 0,0 0 0,0 0 0,0 0 0,1 0 0,-1 0 0,0 0 0,0 0 0,0 0 0,0 0 0,0-1 0,0 1 0,0 0 0,1-1 0,-1 1 0,0-1 0,0 1 0,1-1 0,-1 1 0,0-1 0,0 1 0,1-1 0,-1 0 0,1 1 0,-1-1 0,1 0 0,-1 0 0,1 1 0,-1-1 0,1 0 0,-1 0 0,1 0 0,0 0 0,0 1 0,-1-1 0,1 0 0,0 0 0,0 0 0,0 0 0,-12-125-115,14-148-1973,11 130-366</inkml:trace>
  <inkml:trace contextRef="#ctx0" brushRef="#br1" timeOffset="-341396.629">3765 22515 8210,'0'0'7136,"0"0"-3557,0 0 47,0 0-327,0 0-1911,0 0-563,2 8-273,11 82 801,-54 33-332,-41 63-341,-8-4 1,-20 16-681,28-48 120,15-30-76,-31 55-16,8 3 0,7 4 0,-28 101-28,99-246-67,2 1 0,1 0 1,1 0-1,0 28 67,8-63-42,-1-1-4,1-1 0,0 0 0,-1 1 0,1-1 1,0 0-1,0 1 0,0-1 0,0 0 0,0 1 0,0-1 1,0 0-1,1 0 0,-1 1 0,0-1 0,1 0 1,-1 0-1,1 1 0,0-1 0,-1 0 0,1 0 0,0 0 1,-1 0-1,1 0 0,0 0 0,0 0 0,1 1 46,13 0-1739</inkml:trace>
  <inkml:trace contextRef="#ctx0" brushRef="#br1" timeOffset="-340753.149">4722 24333 23909,'0'0'2679,"0"0"-1156,0 0-470,0 0-312,0 0-153,0 0-176,-18 28-150,-58 96-22,16 5 298,-40 81 284,-99 150-822,-84 118 0,281-475 0,-19 33-152,2 0 1,2 1-1,1 0 0,-11 40 152,24-30-3075,3-45-2037</inkml:trace>
  <inkml:trace contextRef="#ctx0" brushRef="#br1" timeOffset="-340319.905">4340 23868 27990,'0'0'962,"0"0"-305,0 0-56,0 0-87,-6 59-117,-23 197-109,18 3 162,12-197-321,-1 54-79,-24 1530 679,19-1402-729,4-222 0,-3-18 0,-13-26 0,-6-90-16,6-114-1242,8 111-629</inkml:trace>
  <inkml:trace contextRef="#ctx0" brushRef="#br1" timeOffset="-339579.887">1987 23667 10042,'0'0'15001,"0"0"-10804,0 0-3428,0 0-150,0 0-111,0 0-137,-2 7-130,-9 25-136,10-30-100,1-1 0,0 1-1,0 0 1,0-1 0,0 1-1,1-1 1,-1 1-1,0-1 1,1 1 0,-1 0-1,1-1 1,-1 0-1,1 1 1,0-1 0,-1 1-1,1-1 1,0 0-1,0 1 1,0-1 0,0 0-1,0 0 1,0 0-1,1 0 1,-1 0 0,0 0-1,1 0 1,-1 0-1,0 0 1,1-1 0,-1 1-1,2 0-4,3 3 28,12 5 69,-1 0 0,1-1 0,0-1 0,1-1 0,15 3-97,-9-2 90,47 10-34,2-3 0,-1-4 0,4-2-56,-66-7 0,286 7 0,-191-9 0,301-5 0,207 2 0,-388 30 0,-180-25-415,-45-1-1338</inkml:trace>
  <inkml:trace contextRef="#ctx0" brushRef="#br1" timeOffset="-334749.937">7141 21883 8082,'0'0'20484,"0"0"-19524,0 0-488,0 0-72,0 0-71,0 0-33,0 0-160,149 50-88,-99-44-32,-1-6-16,1 0-64,-4 6-352,-13 5-817,-25 0-2343</inkml:trace>
  <inkml:trace contextRef="#ctx0" brushRef="#br1" timeOffset="-334480.279">6987 22979 10522,'0'0'13475,"0"0"-9706,0 0-3145,0 0 248,0 0-320,0 0-80,299-67-199,-208 11-193,4-5-80,25-23-200,-24 11-481,-22 12-1503</inkml:trace>
  <inkml:trace contextRef="#ctx0" brushRef="#br1" timeOffset="-332190.316">8280 21626 17092,'0'0'10221,"0"0"-7716,0 0-2106,0 0-91,0 0 14,0 0-24,17 0-134,119 0-81,-136 0-83,1-1 0,0 1 0,0 0 1,0 0-1,0 0 0,0 0 0,0 0 0,0 0 0,0 0 0,0 0 0,0 1 1,-1-1-1,1 0 0,0 0 0,0 1 0,0-1 0,0 1 0,0-1 1,-1 0-1,1 1 0,0 0 0,0-1 0,-1 1 0,1-1 0,-1 1 0,1 0 1,0 0-1,-1-1 0,1 1 0,-1 0 0,1 0 0,-1 0 0,0-1 0,1 1 1,-1 0-1,0 0 0,0 0 0,1 0 0,-1 0 0,0 0 0,0 0 1,0 0-1,0-1 0,0 1 0,0 0 0,-1 0 0,1 0 0,0 0 0,0 0 1,-1 0-1,1 0 0,0 6 0,-1 0 0,1 1 0,-1-1 0,-1 0 0,0 0 0,0 0 0,0 0 0,-1 0 0,0 0 0,0-1 0,0 1 0,-4 3 0,-67 124-48,71-122 14,0 0 1,0 1-1,1-1 1,1 1-1,0-1 1,1 1-1,0 6 34,0-19 0,1 5-16,0-1 0,0 0-1,0 0 1,1 0 0,-1 0 0,1 0 0,0-1-1,0 1 1,1 0 0,-1-1 0,1 0 0,-1 1-1,1-1 1,0 0 0,0 0 0,1-1 0,-1 1-1,1-1 1,-1 1 0,1-1 0,0 0 0,0 0-1,-1-1 1,2 1 0,1-1 16,46 33-95,-49-29 94,0 0 0,0 0 0,0 0 0,0 0 0,-1 0 0,0 0 0,0 1 0,-1-1 0,1 1 0,-1 0 0,0-1 0,-1 1 0,1 0 0,-1 0 0,0-1 0,-1 1 1,0 3 0,1 7-1,-2-8-3,0 0 0,0 1 0,-1-1 0,-1 0 0,1 0 0,-1-1 0,0 1 0,-1-1 0,0 0 0,0 0 0,-1 0 0,0-1 0,0 0 0,0 0 0,-1-1 0,1 1 0,-1-1 0,-5 2 4,8-4-101,0 0 1,-1 0 0,1 0 0,-1 0 0,1-1 0,-1 0 0,0 0 0,0 0 0,0-1-1,0 1 1,0-1 0,0 0 0,0-1 0,-1 1 0,1-1 0,-1 0 100,5-1-65,-1 1 0,1 0 0,-1-1 0,1 0 1,0 1-1,-1-1 0,1 0 0,0 1 0,0-1 0,-1 0 0,1 0 1,0 0-1,0 0 0,0 0 0,0-1 0,0 1 0,1 0 0,-1 0 1,0-1-1,0 1 0,1 0 0,-1-1 0,1 1 0,-1-1 0,1 1 1,0 0-1,-1-1 0,1 1 0,0-1 0,0 1 0,0-1 0,0 1 1,0-1 64,-1-7-437,-8-47-3485,1-9-5037</inkml:trace>
  <inkml:trace contextRef="#ctx0" brushRef="#br1" timeOffset="-331914.96">8259 21570 12131,'0'0'8255,"0"0"-4789,0 0-1929,0 0-176,0 0-302,0 48-253,-1 319 305,-18-124-477,-11-1 1,-14 20-635,-17 43-334,59-292-743,4-53-452,8-19-2033</inkml:trace>
  <inkml:trace contextRef="#ctx0" brushRef="#br1" timeOffset="-331624.521">8839 21307 15123,'0'0'8838,"0"0"-6095,0 0-1914,0 0-305,-17 55-248,-54 172-164,40-115-194,31-110 74,1-1-1,0 0 0,0 0 0,0 0 0,0 0 0,0 0 0,0 0 1,0 0-1,0 0 0,0 0 0,1 0 0,-1-1 0,0 1 0,0 0 1,1-1-1,-1 1 0,0-1 0,1 1 0,-1-1 0,1 0 0,-1 0 1,0 0-1,1 1 0,-1-1 0,1-1 0,-1 1 0,1 0 0,-1 0 1,0 0-1,1-1 0,-1 1 0,1-1 0,-1 1 0,0-1 0,1 1 1,-1-1-1,0 0 0,0 0 0,1 0 9,122-66 1488,2 59-552,-87 9-779,-32-1-219,0-1 0,0 1 0,0 1 0,0 0 0,-1 0 1,1 0-1,0 0 0,-1 1 0,1 0 0,-1 1 1,1 0-1,-1 0 0,0 0 0,0 0 0,-1 1 1,1 0-1,-1 0 0,1 1 0,-1 0 0,3 4 62,-6-1-2156</inkml:trace>
  <inkml:trace contextRef="#ctx0" brushRef="#br1" timeOffset="-331350.344">8744 22191 11674,'0'0'15828,"0"0"-14908,0 0-208,0 0-224,-37 346-96,32-273-200,5-6-136,-4-11-56,0-6-48,4-22-144,0-28-104,0 0 32,0-50-520,4-28-576,17-6-2257</inkml:trace>
  <inkml:trace contextRef="#ctx0" brushRef="#br1" timeOffset="-331060.03">8744 22191 12355,'224'-179'3024,"-224"207"6882,0 33-8073,0 17-409,0 12-480,0 11-256,0 5-159,0-5-161,0-1-136,0-10-136,0-6 16,-5-12-88,-3-10-24,8-17-80,0-18-136,0-27-280,0 0-473,17-16-1375</inkml:trace>
  <inkml:trace contextRef="#ctx0" brushRef="#br1" timeOffset="-330190.046">9701 21067 24989,'0'0'3208,"0"0"-2148,0 0-520,0 0 1,0 0-120,0 0-121,18 40-144,58 124-99,-72-156-55,18 52 10,-22-53-11,-6 32-36,-3-31 21,-1-1 0,1-1 1,-1 1-1,0-2 0,-1 1 0,1-2 0,-1 1 1,0-1-1,0-1 14,-9 5-21,-131 57-39,141-59 50,29-5-58,60-5 58,15-32-33,15-9-50,-109 45 93,1 0 0,-1 1 1,1-1-1,-1 1 1,1-1-1,-1 0 1,1 1-1,-1-1 1,1 1-1,-1-1 1,1 1-1,-1 0 0,0-1 1,1 1-1,-1-1 1,0 1-1,0 0 1,1-1-1,-1 1 1,0-1-1,0 1 1,0 0-1,0-1 0,0 1 1,0 0-1,0-1 1,0 1-1,0 0 1,0-1-1,0 1 1,0 0-1,-1-1 0,1 1 1,0 0-1,0-1 1,-1 1-1,1-1 1,0 1-1,-1-1 1,1 1-1,-1-1 1,1 1-1,-1-1 0,1 1 1,-1-1-1,1 1 1,-1-1-1,1 0 1,-1 1-1,0-1 0,-1 5 8,-207 469 400,132-288-380,8 4 0,8 2 0,-28 161-28,80-266-314,24-162-25,102-236-95,20-47 116,-88 235 303,5 2 0,20-24 15,9-15 42,-70 147 143,-13 13-57,0 0 16,0 4 35,-9 109 430,1-79-574,2 1-1,1-1 0,2 1 1,1 10-35,2-45-3,0 1 0,0 0 1,-1-1-1,1 1 0,0 0 1,0-1-1,0 1 0,0 0 1,0-1-1,1 1 0,-1 0 1,0-1-1,0 1 0,0 0 1,0-1-1,1 1 0,-1 0 1,0-1-1,1 1 0,-1-1 1,0 1-1,1-1 0,-1 1 1,1-1-1,-1 1 0,1-1 1,-1 1-1,1-1 0,-1 1 1,1-1-1,0 0 0,-1 1 1,1-1-1,-1 0 0,1 0 1,0 0-1,-1 1 0,1-1 1,0 0-1,-1 0 0,1 0 1,0 0-1,-1 0 0,1 0 1,0 0-1,-1 0 0,1 0 1,0 0-1,-1-1 0,1 1 1,0 0-1,-1 0 0,1-1 1,-1 1-1,1 0 0,0-1 1,-1 1-1,1 0 0,-1-1 1,1 1 2,76-64-551,-24 15-136,-53 49 686,0 0 0,0 0-1,-1 1 1,1-1 0,0 0 0,0 0-1,0 0 1,0 1 0,0-1 0,-1 0-1,1 0 1,0 0 0,0 1 0,0-1-1,0 0 1,0 0 0,0 1 0,0-1-1,0 0 1,0 0 0,0 1 0,0-1-1,0 0 1,0 0 0,0 1 0,0-1 0,0 0-1,0 0 1,0 1 0,0-1 0,1 0-1,-1 0 1,0 0 0,0 1 0,0-1-1,0 0 1,0 0 0,1 0 0,-1 1-1,0-1 1,0 0 0,0 0 0,1 0-1,-1 0 1,0 0 0,0 1 0,1-1-1,-1 0 1,0 0 0,0 0 0,1 0-1,-1 0 1,0 0 0,0 0 0,0 0 0,1 0-1,-1 0 1,0 0 1,-8 35 113,-3 0 0,0 0-1,-3-1 1,-2 2-113,-13 35 171,-15 48-39,-19 94-132,62-210-120,1-22-299,4-19-91,1 1 0,2 0 1,2 0-1,1 0 0,2 1 1,14-29 509,-20 50-143,46-120-1377,-13 40-3109,2 3-9876</inkml:trace>
  <inkml:trace contextRef="#ctx0" brushRef="#br1" timeOffset="-328834.935">10165 21637 19796,'0'0'3606,"0"0"-1005,0 0-1182,0 0-578,0 0-235,0 0-187,5 9-131,17 32-34,-20-36-198,-1 0-1,1 0 0,-1-1 1,0 1-1,-1 0 0,0 0 1,1 0-1,-1 0 0,-1 0 1,1 0-1,-1 0 0,0 0 1,0 0-1,0-1 0,-1 1 1,-1 2-56,2-2 40,-7 17 179,2 0 1,0 1-1,2 0 0,0 0 1,1 0-1,2 8-219,47-25 196,-43-6-193,2 1-1,1-1-1,-1 0 1,1 0 0,0-1-1,-1 1 1,1-1 0,-1-1-1,1 1 1,-1-1-1,0 0 1,1 0 0,-1 0-1,2-2-1,17-12-68,-22 15 14,-2 1-25,0 0-32,0 0-56,-4 2-31,-134 80-284,22-28 431,-76 42 133,185-92-70,0 1 1,0 0-1,1 0 0,0 1 1,0 0-1,0 0 0,0 1 1,1-1-1,0 1 1,0 0-1,1 1 0,0-1 1,1 1-1,-1 0 0,1 0 1,1 0-1,-1 0 0,2 0 1,-1 2-13,-4 30 38,2 1 1,2-1 0,2 1-1,2 4-38,-1 24 58,-1-43-9,0-39 152,2-5-205,1 1 0,0-1 0,2 1 0,0 1 0,1-1 0,0 1 0,2 0 0,6-11 4,-11 20-6,20-40-59,2 1 0,3 1 1,1 2-1,22-25 65,-44 59-5,-1 1-1,2 0 1,-1 0 0,1 0-1,0 1 1,1 1 0,0-1-1,0 1 1,0 1 0,1-1-1,-1 2 1,1-1 0,0 2-1,1-1 1,-1 1 0,1 1-1,7-2 6,-17 4-22,0 7 18,-1-1 0,0 0 0,0 0 0,0 0 1,-1 0-1,0 0 0,0 0 0,0 0 0,-1 0 0,0 0 1,0-1-1,0 1 0,-1-1 0,0 1 0,-2 2 4,-166 208 39,141-171-8,29-40-37,4-4-23,9-1 5,0-1 0,0 0-1,0-1 1,0 0 0,-1-1-1,1 0 1,-1-1 0,1 0 0,-1-1-1,5-3 25,-10 5-14,54-11-78,-59 14 72,-3 1-16,-236 227-24,143-117 128,95-110-52,0-1 0,7-1 2,77-49 2,-61 36-19,93-42 0,-87 54-5,-27 5-12,-4 7 21,0 1 1,0 0 0,-1-1 0,0 1 0,-1-1-1,-1 0 1,1 0 0,-1 0 0,-1-1-1,0 1 1,0-1 0,-1-1 0,-6 8-6,1-1 7,-11 17 19,-1-1 0,-2-1 0,-1-2-1,-1 0 1,-2-2 0,-13 9-26,18-28 16,24-10-24,21-42-140,-12 34 117,48-65-386,3 3-1,4 2 1,52-44 417,-114 114-1,2-2-1,0-1-1,1 0 1,0 1-1,-1 0 1,1 0-1,1 0 1,-1 0-1,0 1 1,1-1-1,-1 1 0,1 0 1,0 1-1,0-1 1,-1 1-1,1 0 1,3 0 2,-7 1 1,-1 0 0,1 1 1,0-1-1,-1 1 0,1-1 1,0 0-1,-1 1 0,1-1 1,-1 1-1,1 0 0,-1-1 1,1 1-1,-1-1 0,1 1 1,-1 0-1,0-1 0,1 1 1,-1 0-1,0-1 0,1 1 1,-1 0-1,0 0 0,0-1 1,0 1-1,0 0 0,0 0 1,0-1-1,0 1 0,0 0 1,0 0-1,0-1 0,0 1 1,0 0-1,-1 0 0,1-1 1,0 1-1,-1 0-1,1 7 21,0 326 1308,0-333-1320,0 0 0,0 0 0,0 0 0,0 0 0,0 0 1,1 0-1,-1-1 0,0 1 0,0 0 0,1 0 0,-1 0 0,0 0 1,1-1-1,-1 1 0,1 0 0,-1 0 0,1 0 0,0-1 0,-1 1 1,1-1-1,0 1 0,-1 0 0,1-1 0,0 1 0,0-1 0,-1 1 1,1-1-1,0 0 0,0 1 0,0-1 0,0 0 0,0 1 1,-1-1-1,1 0 0,0 0 0,0 0 0,0 0 0,0 0 0,0 0 1,0 0-1,0 0 0,0 0 0,0-1 0,-1 1 0,1 0 0,0-1 1,0 1-1,0 0 0,0-1 0,0 0-9,5 1 49,-3-1-36,0 0 0,0 0-1,0 0 1,0 0-1,-1-1 1,1 1-1,0-1 1,0 0-1,-1 0 1,1 0-1,-1 0 1,0 0 0,0 0-1,0-1 1,0 1-1,0-1 1,0 1-1,0-1 1,-1 0-1,0 0 1,1 0-1,0-2-12,2-3 15,34-66-47,-3-2 0,-4-1 0,9-40 32,14-38-1752,-41 124-382</inkml:trace>
  <inkml:trace contextRef="#ctx0" brushRef="#br1" timeOffset="-328020.351">10886 21195 20668,'0'0'7115,"0"0"-5249,0 0-1451,0 0-34,0 0-31,0 0-134,11 24-118,39 79-60,-44-93-80,-1 0 0,0 1-1,0 0 1,-1 0 0,0 0 0,-1 0 0,-1 0 0,0 1 0,0-1 0,-1 1 0,0 0 0,-1-1 0,-1 1 0,0 0 0,0 2 42,-3-2-174,-1 1 0,0-1 1,0 0-1,-2-1 0,1 1 0,-1-1 1,-1 0-1,0-1 0,0 0 0,-1 0 1,0-1-1,-1 0 0,0-1 1,-1 0-1,0 0 174,-1 3 27,-6 4-103,11-11 216,1 1 0,-1 0 1,1 0-1,0 0 1,0 1-1,1 0 0,0 0 1,0 1-1,0-1 1,1 1-1,0 0 0,0 0 1,1 0-1,-1 1 1,2-1-1,-1 1 0,1 0 1,0 3-141,1-10 16,1 0 1,0 1 0,0-1-1,0 0 1,-1 0 0,1 1-1,0-1 1,1 0 0,-1 1-1,0-1 1,0 0-1,0 1 1,1-1 0,-1 0-1,1 0 1,-1 1 0,1-1-1,0 0 1,-1 0 0,1 0-1,0 0 1,0 0-1,0 0 1,-1 0 0,1 0-1,0 0 1,0 0 0,1 0-1,-1-1 1,0 1 0,0 0-1,0-1 1,0 1-1,1-1 1,-1 1 0,0-1-1,0 0 1,1 0 0,-1 1-1,1-1-16,122 7 143,-86-8-139,52 1 3,-85 0-6,5 12 34,-10 6-5,1 2 34,-2 1-1,0-1 1,-1 1-1,-1-1 1,-4 12-64,-63 136 274,-235 484-151,311-680-715,7 3 554,1 1 0,1 1-1,1 1 1,1 0 0,1 1-1,1 1 1,1 0 38,-18 19-1,30-34-151,1 2 0,2 2 0,1 1 0,1 2-1,2 1 1,4 0 152,-35 23-6,0 0 0,0 1 0,0 0 0,0 0 0,1 1 0,-1 0 0,1 1 0,0 0 0,-1 0 0,1 1 0,3 0 6,-11 0 19,1 1 0,-1 0 1,1 0-1,-1 0 0,0 0 1,0 0-1,1 0 0,-1 0 1,0 0-1,0 0 0,0 0 0,0 1 1,0-1-1,-1 0 0,1 1 1,0-1-1,-1 1 0,1-1 1,-1 1-1,1-1 0,-1 1 0,0-1 1,1 1-1,-1 0 0,0-1 1,0 1-1,0-1 0,0 1 1,0-1-1,-1 1 0,1 0 1,-1-1-20,2 6 61,0 1-11,0 0 1,-1 0 0,1-1-1,-2 1 1,1 0 0,-1 0-1,0 0 1,-1-1 0,1 1-1,-2 0 1,1-1 0,-1 0-1,0 1 1,0-1 0,-1 0-1,-4 5-50,-26 26-298,-1-2-1,-2-1 0,-1-2 1,-7 2 298,11-10-2005</inkml:trace>
  <inkml:trace contextRef="#ctx0" brushRef="#br1" timeOffset="-326009.931">11669 22895 12355,'0'0'11122,"0"0"-6834,0 0-2977,0 0-383,0 0-183,0 0-215,-6 3-121,-16 8-86,16-8-70,6-3-42,0 1-36,0 0-173,0-1 1,0 1-1,0 0 1,0 0-1,1-1 1,-1 1-1,0 0 1,0-1-1,0 1 1,0 0 0,1-1-1,-1 1 1,0 0-1,1-1 1,-1 1-1,1-1 1,-1 1-1,0-1 1,1 1-1,-1-1 1,1 1-1,-1-1 1,1 1-1,0-1 1,-1 1 0,1-1-1,-1 0 1,1 1-1,0-1 1,-1 0-1,1 0 1,0 0-1,-1 1 1,1-1-1,0 0 1,0 0-1,-1 0 1,1 0 0,0 0-1,-1 0 1,1 0-1,0 0 1,0-1-1,-1 1 1,2 0-3,5 0 3,213 32-3,841 92 0,-788-90 0,-151-18 0,-113-17-191,-21-4-762</inkml:trace>
  <inkml:trace contextRef="#ctx0" brushRef="#br1" timeOffset="-324710.33">13934 21911 10162,'0'0'3157,"0"0"-42,0 0 5088,0 0-5266,0 0-1897,0 0-181,-2-6-164,-6-16-126,6 17-194,2 7-179,0 130 328,-6-1 0,-9 34-524,-59 284 200,70-438-328,4-32 8,5-35-13,2 0 0,3 0-1,3 1 1,2 1-1,19-46 134,-1 10-240,4 1 0,44-75 240,-67 138-30,1 0 0,1 1 0,2 1 0,18-20 30,-32 40 0,0-1 0,0 1 0,0 0 0,1 1 0,0-1-1,-1 1 1,1 0 0,1 0 0,-1 0 0,0 1 0,1-1 0,-1 1-1,1 1 1,0-1 0,-1 1 0,1 0 0,0 0 0,0 1 0,5 0 0,-10 0 3,1 0 1,0 1 0,-1-1 0,1 1-1,0-1 1,-1 1 0,1 0 0,-1-1-1,1 1 1,-1 0 0,1 0 0,-1 0 0,1 1-1,-1-1 1,0 0 0,0 0 0,1 1-1,-1-1 1,0 0 0,0 1 0,-1-1-1,1 1 1,0 0 0,0-1 0,-1 1-1,1 0 1,-1-1 0,1 1 0,-1 0-1,0-1 1,0 1 0,0 0 0,0 0 0,0 0-4,2 8 22,6 35 112,-2 1 0,-2 0 0,-2 0 1,-3 39-135,0-15 129,-7 185 282,3-144-290,9-108-104,-1-3-17,-1-1 1,1 1-1,0-1 0,-1 0 0,1 0 0,0 0 0,-1-1 0,1 1 0,-1 0 1,0-1-1,1 0 0,-1 1 0,0-1 0,0 0 0,0 0 0,0 0 1,-1-1-1,1 1 0,0 0 0,-1-1 0,89-137-317,49-112-1525,-79 134-400</inkml:trace>
  <inkml:trace contextRef="#ctx0" brushRef="#br1" timeOffset="-324380.363">14937 21162 28134,'0'0'1000,"0"0"-225,0 0-115,0 0-238,-32 57-177,-104 189-145,72-118-87,47-91-404,1 1 0,2 1 0,1 0 0,3 0 1,1 1-1,2 1 391,17-23-4559,22-34 3120,71-74 4022,-73 77-2281,-1 1-1,1 1 0,1 2 1,0 1-1,0 2 0,1 1 1,0 1-1,0 1 0,0 3 0,-1 0 1,12 3-302,-20-3 46,20-7-2004,-42 3-1557</inkml:trace>
  <inkml:trace contextRef="#ctx0" brushRef="#br1" timeOffset="-324119.946">14962 21917 26710,'0'0'1656,"0"0"-576,0 0-192,0 0-303,-29 296-161,29-218-80,-4 1-152,-5-1-104,1-5-48,0 5-40,0-11-24,3 0-288,1-11-744,0-28-2473</inkml:trace>
  <inkml:trace contextRef="#ctx0" brushRef="#br1" timeOffset="-323320.194">15732 21699 10402,'0'0'14598,"0"0"-10773,0 0-3157,0 0-80,0 0 52,0 0-120,0 63-130,0 209-94,-12-16 137,11-245-416,-1 30 5,-1 0 0,-3 0 0,-1 0 0,-2-1 0,-2 0 0,-1 0 0,-8 11-22,20-49-28,-1 1-1,0-1 1,0 0-1,0 0 1,0 0-1,0 0 1,0 0 0,0 0-1,-1 0 1,1 0-1,-1 0 1,0 0 0,1-1-1,-1 1 1,0-1-1,0 1 1,0-1-1,0 0 1,0 0 0,0 0-1,0 0 1,-1 0-1,1 0 1,0-1 0,-1 1-1,1-1 29,1 0-32,0 0 0,0 0 0,0 0 0,0-1 0,0 1 0,0 0 0,0-1 0,0 1 0,0-1 0,0 1 0,0-1 0,0 1 0,0-1 1,1 0-1,-1 1 0,0-1 0,1 0 0,-1 0 0,0 1 0,1-1 0,-1 0 0,1 0 0,-1 0 0,1 0 0,-1 0 0,1 0 0,0 0 0,-1 0 0,1 0 0,0 0 0,0 0 0,0 0 0,0 0 0,0 0 0,0 0 0,0 0 0,0-1 32,-20-159-2359,17 120 1945,-1 0 0,-2 1-1,-2 0 1,-2 0 0,-2-1 414,12 38 35,-1 0 0,0 0 0,1 0 0,-2 0 0,1 0 0,0 0 0,0 0 0,-1 1 0,0-1 0,1 1 1,-1-1-1,0 1 0,0-1 0,0 1 0,-1 0 0,1 0 0,0 0 0,-1 1 0,0-1 0,1 0 0,-1 1 0,0 0 0,0-1 0,0 1 0,1 0 0,-1 0 0,0 1 0,-2-1-35,3 1 36,0 1 0,1-1-1,-1 1 1,0-1-1,0 1 1,0 0 0,0 0-1,1 0 1,-1 0-1,0 0 1,1 0-1,-1 0 1,1 1 0,-1-1-1,1 0 1,0 1-1,0-1 1,-1 1-1,1-1 1,0 1 0,0 0-1,1 0 1,-1-1-1,0 1 1,0 0-1,1 0 1,-1 0 0,1 0-1,0 0 1,0 0-1,-1 0 1,1 0 0,0 0-1,1 0 1,-1-1-1,0 1 1,0 0-1,1 0 1,-1 0 0,1 0-1,0 1-35,0 11 159,-1 98 412,-1-110-569,1 0 1,0-1-1,-1 1 1,1 0-1,0 0 1,0-1-1,0 1 1,0 0-1,1 0 1,-1-1-1,0 1 1,1 0-1,-1-1 1,1 1-1,0 0 1,-1-1-1,1 1 1,0-1-1,0 1 1,0-1-1,0 1 1,0-1-1,0 0 1,1 1-1,-1-1 0,0 0 1,1 0-1,-1 0 1,1 0-1,-1 0 1,1 0-1,-1-1 1,1 1-1,0 0 1,-1-1-1,1 1-2,4-1 2,-1 1 1,0-1-1,1 0 0,-1-1 0,0 1 0,0-1 0,1 0 1,-1 0-1,0-1 0,0 1 0,0-1 0,0 0 0,-1 0 1,1-1-1,0 0 0,-1 0 0,0 0 0,0 0 0,0 0 1,0-1-1,0 0 0,0 0 0,-1 0 0,0-1-2,21-20 9,-15 12 65,1 1 0,0 1 0,0 0 0,1 0 0,1 1 0,0 0 0,0 1 0,1 0 0,0 1 0,1 1 0,0 0 0,0 1 0,0 0 0,1 1 0,6-1-74,107 5 1256,-98 17-1572,-11-14-688,-7-5-2421,2-6-8508</inkml:trace>
  <inkml:trace contextRef="#ctx0" brushRef="#br1" timeOffset="-322630.391">16569 21162 7874,'0'0'17213,"0"0"-13023,0 0-3239,0 0-399,0 0-263,0 0-149,4 32-86,9 105-54,-11-132-18,-1 1 0,0-1-1,0 0 1,-1 0 0,1 1 0,-1-1 0,-1 0 0,1 0 0,-1 1 0,1-1 0,-2 0 0,1 0 0,0 0 0,-1 0 0,0 0 0,0 0-1,-1 0 1,1-1 0,-3 3 18,1-1-56,-20 26-711,-1-2 0,-2 0 1,-1-2-1,-2-1 1,0-2-1,-15 9 767,-11 11-405,-9 10 1842,63-53-774,2-2-26,1 0-597,25 1 174,0-2 0,0 0 1,-1-2-1,1-1 0,13-4-214,-25 4 12,0 0-1,0 1 1,0 0-1,0 1 1,0 1-1,1 0 1,-1 1-1,12 1-11,-20 9 7,-5 6 33,0 1 0,-1-1-1,-1 1 1,0-1 0,-1 0 0,-1 1-1,-1-1 1,0 0 0,-1 0 0,-1-1-1,-4 9-39,-162 264 801,143-238-651,25-42-135,7-7-31,101-34-35,-99 32 44,-2 1 3,-1-1-1,1 0 0,0 1 1,-1 0-1,1 0 1,0 0-1,0 0 1,-1 0-1,1 0 1,0 0-1,-1 1 1,1 0-1,0-1 1,-1 1-1,1 0 1,-1 0-1,1 1 0,-1-1 1,0 0-1,1 1 1,-1-1-1,0 1 1,0 0-1,1 1 5,1 7-7,0 1 0,-1 0 0,0 0 0,-1 0 0,0 0 0,-1 1 0,0-1 0,0 3 7,0 213-10,-22-5 171,21-220-56,1-15 411,2-6-460,1 1 0,1-1 0,0 0-1,2 1 1,0 0 0,6-10-56,9-23 22,-17 38-22,21-55-104,4 2-1,36-61 105,88-110-1342,-83 135-599</inkml:trace>
  <inkml:trace contextRef="#ctx0" brushRef="#br1" timeOffset="-321990.34">17344 21201 9922,'0'0'15837,"0"0"-12146,0 0-3015,0 0-125,0 0-220,0 0-178,-3 38-93,-7 119-50,10-72-114,1-79 56,-2-1 1,1 1 0,0-1-1,-1 1 1,0-1 0,0 1-1,-1-1 1,0 0 0,0 0 0,0 0-1,0 0 1,-1 0 0,0 0-1,0 0 1,0-1 0,0 0-1,-1 1 1,0-1 0,-2 2 47,-206 192-732,189-170 938,39-27-44,141 0 120,-154 0-280,0-1 0,0 1 0,0 0 0,0-1 0,0 1 0,0 1-1,0-1 1,0 0 0,-1 1 0,1-1 0,0 1 0,-1 0 0,1 0 0,-1 0-1,0 0 1,0 0 0,0 1 0,0-1 0,0 1 0,0-1 0,-1 1-1,1 0 1,-1 0 0,0-1 0,0 1 0,0 0 0,0 0 0,0 0-1,0 0 1,-1 1-2,4 100 123,-6-81-47,-2 3-15,-1-1 1,-1 0-1,-1-1 0,-2 1 1,0-2-1,-2 1 0,0-1 1,-2-1-1,0 0 0,-10 12-61,23-34 1,-37 58 78,-3-2 1,-2-1-1,-27 25-79,59-69 19,16-19-37,3-2-25,11-13-55,21-25-393,1 2 0,3 2 0,44-34 491,-81 72-34,1 1 1,-1 0 0,1 0 0,0 0-1,1 1 1,-1 1 0,1-1 0,-1 1-1,1 1 1,0 0 0,0 1 0,0 0-1,0 0 1,7 1 33,-13 0 11,-4 0-5,1-1 0,0 1 0,-1 0 0,1 0 0,-1 0 0,1 0 0,-1 0-1,1 0 1,0 0 0,-1 0 0,1 0 0,-1 1 0,1-1 0,0 0 0,-1 0-1,1 0 1,-1 1 0,1-1 0,-1 0 0,1 1 0,-1-1 0,1 0 0,-1 1-1,1-1 1,-1 1 0,0-1 0,1 0 0,-1 1 0,0-1 0,1 1 0,-1-1-1,0 1 1,1 0 0,-1-1 0,0 1 0,0-1 0,0 1 0,0-1 0,0 1-1,0 0 1,1-1 0,-1 1 0,0-1 0,-1 1 0,1 0 0,0 0-6,0 117 880,-2-107-828,0 0 0,0 0 0,-2 0 0,1 0 0,-1-1 1,-1 0-1,0 0 0,-1 0 0,1 0 0,-2-1 0,1 0 0,-8 7-52,-2 2-4,15-23-170,22-70-2252,4 20-1054</inkml:trace>
  <inkml:trace contextRef="#ctx0" brushRef="#br1" timeOffset="-321449.932">17895 21441 26870,'0'0'1321,"0"0"-491,0 0-110,0 0-173,0 0-160,0 0-159,-37 42-131,-115 132-53,57-78-17,56-62-159,39-33-167,0-1-148,0 0-124,9 0-77,-7-1 629,0 1 0,0 0 0,0 0 0,-1 0 0,1 0 0,0 0 0,0 0-1,0 0 1,0 0 0,-1 1 0,1-1 0,0 1 0,0-1 0,-1 1 0,1 0 0,0 0-1,-1 0 1,1-1 0,-1 2 0,1-1 0,-1 0 0,0 0 0,1 0 0,-1 1 0,0-1 0,0 0-1,0 1 1,0-1 0,0 1 0,0 0 0,0 0 19,12 33 160,-1 1 0,-2 1 1,-2-1-1,-1 1 0,-2 0 0,-1 1 0,-3-1 0,0 1 0,-4 21-160,3-23-17,20-119-3382,36-105 1093,-48 167 2379,2 0-1,0 1 1,1 0-1,0 1 1,2 0-1,1 1 1,0 0-1,1 2 1,0-1-1,2 2 1,17-14-73,-1 9 240,0 1 0,2 1 0,-1 3 0,2 0 1,0 2-1,19-2-240,-11 0 395,98-25-700,-122 24-2017,-20 16-477</inkml:trace>
  <inkml:trace contextRef="#ctx0" brushRef="#br1" timeOffset="-321169.986">18292 21262 23413,'0'0'2549,"0"0"-841,-7 51-584,-26 169-281,2 43 393,-79 591 94,93-740-1365,17-111-81,0-3-103,0-13-154,9-132-2301,2 62-387</inkml:trace>
  <inkml:trace contextRef="#ctx0" brushRef="#br1" timeOffset="-320885.187">18077 21883 26774,'0'0'1472,"0"0"-648,0 0-32,0 0-264,-186 330-207,148-268-177,13-18-112,5-10-32,7-12-136,9-22-209,4 0-231,0-39-632,13-11-2665</inkml:trace>
  <inkml:trace contextRef="#ctx0" brushRef="#br1" timeOffset="-320620.113">18077 21883 23189,'149'-61'3409,"-124"61"-2105,0 22-320,4 12-288,-4-7-72,-5-4-263,-3-6-193,-5-1-104,-7-10-56,-5 0-8,0-1-96,0 6-569,-21-5-1135</inkml:trace>
  <inkml:trace contextRef="#ctx0" brushRef="#br1" timeOffset="-320619.113">18077 21883 27526</inkml:trace>
  <inkml:trace contextRef="#ctx0" brushRef="#br1" timeOffset="-320315.007">18077 21883 27526,'-170'324'1256,"170"-312"-344,21-7-63,8 6-305,8-5-200,5-6-168,-1 0-120,0 0-56,5 0-144,-9 0-488,-12 0-2113</inkml:trace>
  <inkml:trace contextRef="#ctx0" brushRef="#br1" timeOffset="-320314.007">18330 22621 22981,'0'0'6025,"0"0"-4729,0 0-767,0 0-41,0 0-288,0 0-128,0 0-72,0 0-96,0 28-792,-13-28-3537</inkml:trace>
  <inkml:trace contextRef="#ctx0" brushRef="#br1" timeOffset="-318280.325">11731 22985 12355,'0'0'2535,"0"0"-261,0 0 2663,0 0-936,0 0-2851,0 0-597,-10 9-40,-29 28-65,30-27 10,-11 0 2001,19-9-2323,1-1-67,0 0-41,0 0-17,0 0-1,0 0 20,0 0 38,1 10 664,65-3-732,66 14 0,112-14 0,-186-2 0,29 1 0,8-2 0,50 2 0,-105-2 0,0 2 0,-1 2 0,0 1 0,6 4 0,245 70 0,-179-71 0,-98-12 0,-5-4 0,-10-37-1719,-12 19-2395</inkml:trace>
  <inkml:trace contextRef="#ctx0" brushRef="#br1" timeOffset="-317905.334">11681 23130 27678,'0'0'1139,"0"0"-167,0 0-168,0 0-282,0 0-158,0 0-95,15-2-57,204-29 386,391-36-389,-188 55-1624,-420 12-1587</inkml:trace>
  <inkml:trace contextRef="#ctx0" brushRef="#br1" timeOffset="-315970.404">12232 21581 15979,'0'0'9908,"0"0"-7074,0 0-2022,0 0-84,0 0-184,0 0-165,15-27-135,49-90-93,-24 1 83,-36 96-198,5-32 62,-3 0-1,-3-1 0,-1 1 1,-4-13-98,2 6 84,0 47-71,0-1 0,0 1 0,-1 0 0,-1 0 0,0 0 0,-1 0 0,0 0 0,0 0 1,-1 0-1,-1 1 0,0 0 0,-1 0 0,0 0 0,-1 1 0,-4-5-13,9 12 2,0 1 0,0 0 0,0 0 0,0 0 0,-1 0 0,1 1 0,-1-1 0,1 0 0,-1 1 0,0 0 0,0 0 0,1 0 0,-1 0 0,0 0 0,0 0 0,0 1 0,0-1 0,0 1 0,0 0 0,0 0 0,0 0 0,0 1 0,0-1 0,0 0 0,0 1 0,0 0 0,0 0 0,0 0 0,0 0 0,1 0 0,-1 1 0,0-1 0,1 1 0,-1 0 0,1 0 0,0 0 0,-1 0 0,1 0 0,0 0 0,-1 2-2,-73 145 0,70-136 0,-29 78 2,5 1 0,-19 95-2,36-121 20,3 1-1,3 0 1,3 1 0,3 22-20,1-67 8,0 1 1,2 0 0,1 0 0,0-1-1,2 0 1,1 0 0,7 19-9,10 6 4,1-1 0,3-2 0,2 0 0,2-2 0,28 31-4,75 111 4,-128-174-4,0 0 0,-1 0 0,-1 0 0,0 1 0,0 0 0,-1-1 0,-1 1 0,0 1 0,0-1 0,-1 0 0,-1 0 0,0 7 0,-3-10 0,0 1 0,0 0 0,-1-1 0,0 0 0,0 1 0,-1-2 0,-1 1 0,1-1 0,-1 1 0,-1-2 0,0 1 0,0-1 0,0 0 0,-1 0 0,0-1 0,0 0 0,0 0 0,-1-1 0,0 0 0,0-1 0,0 0 0,-10 3 0,3-1 0,0-2 0,0 1 0,0-2 0,0 0 0,-1-1 0,1-1 0,-1 0 0,-5-2 0,17 2 0,1-1 0,-1 0 0,1 0 0,-1-1 0,1 0 0,0 1 0,-1-1 0,1-1 0,0 1 0,0-1 0,-1 1 0,1-1 0,0 0 0,1-1 0,-1 1 0,0-1 0,1 1 0,-1-1 0,1 0 0,0-1 0,0 1 0,0 0 0,0-1 0,1 0 0,0 1 0,-1-1 0,1 0 0,1 0 0,-1-1 0,0 1 0,1 0 0,-1-4 0,-3-15 0,1-1 0,1 1 0,1-1 0,1 0 0,2-13 0,0 7 0,1 1 0,2 0 0,1 0 0,1 1 0,2 0 0,1 0 0,0 0 0,3 1 0,0 0 0,1 1 0,13-17 0,43-72-146,5 4-1,5 2 1,90-93 146,57-37-2643,-147 156-2197</inkml:trace>
  <inkml:trace contextRef="#ctx0" brushRef="#br1" timeOffset="-313075.395">7190 24584 14379,'0'0'4248,"0"0"3359,0 0-5099,0 0-1872,0 0-146,0 0-5,-4 58-42,-18 194-127,-14 42 96,-58 351 168,110-708-2344,21-87-270,4-35-4158,-3 0-12433</inkml:trace>
  <inkml:trace contextRef="#ctx0" brushRef="#br1" timeOffset="-312777.227">7190 24584 9802,'69'170'4610,"-69"-171"-4457,0 0-1,0 1 1,0-1-1,0 0 1,0 1-1,0-1 1,0 0-1,1 1 1,-1-1-1,0 0 0,0 1 1,1-1-1,-1 1 1,0-1-1,1 0 1,-1 1-1,1-1 1,-1 1-1,1-1 0,-1 1 1,1-1-1,-1 1 1,1 0-1,-1-1 1,1 1-1,0 0 1,-1-1-1,1 1 1,0 0-1,-1 0 0,1-1 1,0 1-1,-1 0 1,1 0-1,0 0 1,-1 0-1,1 0 1,0 0-1,-1 0 1,1 0-1,0 0 0,-1 0 1,1 1-1,0-1 1,-1 0-1,1 0 1,0 1-1,-1-1 1,1 0-1,0 1 1,-1-1-1,1 0 0,-1 1 1,1-1-1,-1 1 1,1-1-1,-1 1 1,0-1-1,1 1 1,-1 0-1,1-1 1,-1 1-1,0-1 0,0 1 1,1 0-1,-1-1 1,0 1-1,0 0-152,13-21 2224,-6 16-2034,0 0 0,0 0 0,0 0 0,1 1 0,-1 0 0,1 0 0,0 1-1,0 0 1,0 1 0,0-1 0,0 2 0,0-1 0,0 1 0,8 1-190,-2-2 128,153 1 642,-162 0-757,-1 1 1,0 0-1,1 0 0,-1 0 1,0 0-1,0 1 0,0-1 1,0 1-1,0 0 0,0 0 1,0 1-1,-1-1 0,1 1 1,-1 0-1,0 0 0,0 0 1,0 0-1,0 0 0,0 1 1,-1-1-1,0 1 0,1 0 1,-1 0-1,-1 0 0,1 0 1,0 1-14,3 10 47,0 1 0,-1-1 1,-1 1-1,0 1 0,-1-1 1,-1 13-48,1 165 492,-5-133-318,-2-1 1,-3 1 0,-2-1 0,-10 25-175,9-41 71,1-8-20,1 1-1,2 0 1,2 1-1,1-1 1,1 1-1,3 17-50,1-53 0,-1-1 0,1 1 1,-1-1-1,1 0 0,0 0 0,0 1 0,0-1 0,0 0 0,0 0 0,0 0 0,0 0 0,0 0 0,0 0 0,0 0 0,1 0 0,-1 0 0,0-1 0,1 1 1,-1 0-1,0-1 0,1 1 0,-1-1 0,1 0 0,-1 1 0,1-1 0,-1 0 0,1 0 0,-1 0 0,1 0 0,-1 0 0,1 0 0,-1 0 0,1-1 1,-1 1-1,0-1 0,1 1 0,-1-1 0,1 1 0,12-1 0,-10 1 0,0-1 1,0 1-1,0-1 0,0 0 1,0 0-1,-1-1 0,1 1 1,0-1-1,-1 1 0,1-1 1,-1 0-1,0-1 0,0 1 1,1 0-1,-1-1 0,-1 0 1,1 0-1,0 0 0,-1 0 0,1 0 1,0-2-1,41-81 0,-35 64-3,77-204-365,-15 58-818,-45 99-369</inkml:trace>
  <inkml:trace contextRef="#ctx0" brushRef="#br1" timeOffset="-311810.163">8520 24237 11482,'0'0'16324,"0"0"-15076,0 0-576,0 0-56,0 0-175,0 0-73,0 0-96,-78 202-80,40-124-72,-3 12-48,-9 5-48,-4 0-24,-8 11-48,0-5-168,0 5-392,16-28-1081,13-39-3288</inkml:trace>
  <inkml:trace contextRef="#ctx0" brushRef="#br1" timeOffset="-311560.069">8504 24612 11787,'0'0'15603,"0"0"-14619,0 0-232,0 0-160,0 0-296,0 0-120,232 207-104,-208-173-72,-3-12-8,-21 6-272,0-11-680,0-12-3385</inkml:trace>
  <inkml:trace contextRef="#ctx0" brushRef="#br1" timeOffset="-311300.024">8462 25054 8834,'-8'45'18556,"8"11"-17428,-4 16-232,4 7-280,0-1-119,-4-5-177,4-6-192,-4-6-80,-5-5-48,-3 11-64,-1-22-745,-3-17-3608</inkml:trace>
  <inkml:trace contextRef="#ctx0" brushRef="#br1" timeOffset="-310060.104">9490 23868 15707,'0'0'5181,"0"0"1368,0 0-4348,0 0-1406,0 0-220,0 0-200,-4 2-86,-40 51 82,27-27-294,-268 356-1,231-304-636,52-62 96,6-13-428,25-8-418,54-30-1157,-26 3-2754,10-8-9068</inkml:trace>
  <inkml:trace contextRef="#ctx0" brushRef="#br1" timeOffset="-309778.189">9490 23868 12019,'66'375'9202,"-33"-375"-5338,-4 0-1775,4 11-857,-4 12-424,-8 5-288,-5-6-208,-7 6-72,-5-6-15,-4 1-73,0-1-72,0-5-64,0 5-16,-29 0-280,-25 12-385,0 0-1143,4-6-5226</inkml:trace>
  <inkml:trace contextRef="#ctx0" brushRef="#br1" timeOffset="-309500.35">9249 24847 12395,'0'0'12318,"0"0"-8838,-9 54-2551,-33 181-185,-1 28 291,-28 171-529,67-383-1134,43-158-975,-8 20-475,-2-7-1983</inkml:trace>
  <inkml:trace contextRef="#ctx0" brushRef="#br1" timeOffset="-309230.327">9506 24808 11450,'0'0'4055,"0"0"1985,0 0-2146,0 0-2254,37 1-610,114 6-377,-146-7-611,-1 0 0,1 1 1,-1-1-1,1 1 0,-1 0 0,1 0 0,-1 1 0,1-1 1,-1 1-1,0 0 0,0 0 0,0 0 0,0 1 0,0-1 1,3 4-43,6 4 174,-7-7-90,42 39 551,-48-6-26,-11 269 90,2-219-570,-15 126 169,-31 121-298,30-251-66,24-80 4,0 0-1,0 0 0,0-1 1,0 1-1,0 0 0,-1-1 1,1 0-1,-1 1 0,1-1 0,-1 0 1,1 1-1,-1-1 0,0 0 1,0 0-1,1 0 0,-1-1 0,0 1 1,0 0-1,0-1 0,0 1 1,0-1-1,0 0 0,0 1 1,0-1-1,0 0 0,0 0 0,0-1 1,0 1-1,0 0 0,0-1 1,0 1-1,0-1 0,0 1 0,1-1 1,-1 0-1,0 0 0,0 0 1,0 0-1,1 0 0,-1 0 1,1 0-1,-1-1 0,1 1 0,-1-1 1,1 1-1,0-1 0,0 1 1,-1-1-1,1 0 0,1 0 0,-1 1 63,-19-40-3578</inkml:trace>
  <inkml:trace contextRef="#ctx0" brushRef="#br1" timeOffset="-308990.071">9316 25143 12131,'0'0'12648,"0"0"-9470,0 0-2554,0 0-91,0 0-167,0 0-149,33 12-118,103 35-69,-132-47-31,-1 1-1,0-1 1,0 1-1,0-1 1,0 1 0,0 0-1,0 1 1,0-1-1,0 0 1,0 1-1,-1-1 1,1 1-1,-1 0 1,1 0-1,-1 0 1,1 0-1,-1 1 1,0-1-1,0 0 1,0 1 0,0 0-1,-1-1 1,1 1-1,0 2 2,-1-1-14,1 1-45,0 0 0,-1 0 1,0 1-1,0-1 0,-1 1 0,1-1 0,-1 1 0,0-1 1,-1 1-1,1-1 0,-1 0 0,0 1 0,-1-1 1,1 0-1,-1 0 0,0 1 0,0-1 0,-1-1 0,1 1 1,-2 2 58,-72 81-723,-52 23 1358,170-110 289,-33-4-935,1 0 0,-1 0 0,0-1-1,0 0 1,0 0 0,0-1 0,-1-1 0,0 1 0,0-1 0,-1-1-1,1 1 1,-1-1 0,-1 0 0,1-1 0,-1 0 0,-1 0 0,3-4 11,38-82-1341,-29 27-3529,-8 22-5700</inkml:trace>
  <inkml:trace contextRef="#ctx0" brushRef="#br1" timeOffset="-308777.538">9316 25143 16804</inkml:trace>
  <inkml:trace contextRef="#ctx0" brushRef="#br1" timeOffset="-308776.538">9316 25143 16804,'203'-190'6281,"-216"190"-3921,-3 45-591,-1 22-473,0 11-472,1 6-280,3 11-48,5 0-135,-4-5-73,3-1-120,-3 1-104,4-6-40,-13 39-24,9-23-296,-13-16-1769</inkml:trace>
  <inkml:trace contextRef="#ctx0" brushRef="#br1" timeOffset="-306345.308">7762 25149 4801,'0'0'16809,"0"0"-12137,53-21-3499,2-1-877,55-22 387,2 5 0,26-2-683,-44 19 293,1 3-1,0 5 1,1 4 0,54 2-293,-141 8 13,50-3 88,1 2-1,-1 3 1,0 3 0,0 2-1,-1 2 1,0 3-1,19 9-100,-47-12 26,-2 2 0,1 1 0,-1 1-1,-1 2 1,-1 0 0,0 2-1,-1 1 1,0 1 0,-2 1 0,6 8-26,-22-20 5,0 1 0,-1-1 1,-1 1-1,1 1 0,-1-1 1,-1 1-1,0 0 0,0 0 1,-1 0-1,0 0 0,-1 1 1,0-1-1,-1 1 0,0 0 1,-1-1-1,0 6-5,0-11 11,0-1-1,0 0 1,-1 1-1,1-1 1,-1 1-1,0-1 1,0 0-1,0 0 1,-1 1-1,0-1 1,0 0-1,0-1 1,0 1-1,0 0 1,-1 0-1,0-1 1,1 1-1,-1-1 1,0 0-1,-1 0 1,1 0-1,-1-1 1,1 1-1,-5 1-10,-13 10 31,0-2-1,-1 0 1,-1-1-1,1-2 1,-2 0-1,1-2 1,-1 0 0,-1-1-1,-11 0-30,-227 13 70,-14-18 1,228-1-56,1-2 1,-1-2-1,1-2 0,0-2 0,-4-4-15,3-2 6,-1-2 0,2-2-1,0-2 1,2-3 0,0-1-1,1-3 1,2-1 0,-8-9-6,28 19 2,1-1 0,0 0 0,2-2 0,0-1 0,2 0-1,0-1 1,2-1 0,0-1 0,2 0 0,1-1 0,0 0 0,2-1 0,2-1 0,0 0 0,0-7-2,-4-121 13,13 136-13,0-1 0,2 1 0,0-1 0,1 1 0,1 0 0,5-13 0,-2 15-1,1 1-1,1-1 1,1 1-1,0 1 1,1 0-1,1 0 1,13-13 1,1 1-1,1 2 0,1 0 1,1 2-1,23-14 1,-7 9-1,2 2 1,1 2 0,42-15 0,-10 11-2,1 4 1,1 3 0,1 3 0,1 5 0,77-4 1,89 11 6,-61 9-5,-161-1-1,0 2 0,0 0 0,-1 2 0,0 1 0,0 2 0,0 0 0,-1 2 0,0 0 0,0 2 0,-2 1 0,1 1 0,3 5 0,-4-6 0,-1 1 0,0 1 0,-1 1 0,-1 1 0,-1 1 0,0 1 0,-1 0 0,-1 2 0,-1 0 0,-1 1 0,-1 0 0,11 24 0,-18-23 0,-1 0 0,-1 1 0,-1 0 0,-1 0 0,-1 1 0,-1-1 0,-2 0 0,0 11 0,0-17 3,0-1 0,0 0 0,-2 1 0,0-1-1,-1 0 1,-1 0 0,0 0 0,-2 0 0,0-1 0,0 0 0,-8 13-3,-1-7 20,0-1 0,-1 0 1,-1-2-1,-1 0 0,0-1 1,-2-1-1,0 0 0,-1-2 0,0 0 1,-1-1-1,-1-2 0,-4 2-20,-21 7 31,0-1 0,-1-3 0,-1-2 1,0-2-1,-38 4-31,-116 10 29,-57-11-9,-260-17-20,314-17 0,184 14 0,0-1 1,1-1-1,0-1 1,0-1-1,0-1 1,1-1-1,1 0 1,0-2-1,0 0 1,1-2-1,0 0 1,2-1-1,0 0 1,0-2-1,1 0 1,-11-16-1,10 11 0,1-2-1,1 0 1,1 0-1,2-1 1,0-1-1,1 0 1,2 0-1,0-1 1,-2-19 0,7 23-6,1-1 0,1 1 1,1-1-1,2 1 0,0-1 0,1 1 1,1 0-1,1 0 0,2 0 0,0 0 0,1 1 1,3-4 5,-1 7-7,2 1 0,0 1-1,1-1 1,1 2 0,0 0 0,1 0 0,8-5 7,8-6-6,1 1 0,1 1-1,1 1 1,15-5 6,33-13-2,3 3 1,0 5-1,3 3 1,0 4-1,2 3 1,1 5-1,0 3 1,5 4 1,124-3 0,-61 13 0,-138 1 0,-1 1 0,1 1 0,-1 1-1,0 1 1,0 0 0,0 2 0,0 0 0,-1 1 0,0 1 0,7 4 0,2 1-2,-2 2 0,1 1 0,-2 0 0,0 2 0,10 10 2,-26-19-1,1 0 0,-1 0 0,-1 1 1,1 0-1,-2 0 0,1 0 0,-1 1 0,-1 0 0,0 1 0,0-1 0,-1 1 1,0 0-1,-1 0 0,0 0 0,0 4 1,-2-7 2,0 1 0,0-1 0,-1 1 1,0-1-1,-1 0 0,0 1 0,0-1 0,0 1 0,-1-1 0,-1 0 1,1 0-1,-2 0 0,1 0 0,-1 0 0,0-1 0,0 0 1,-1 0-1,0 0 0,0 0 0,-1-1 0,1 1 0,-2-2 0,1 1 1,-1-1-1,1 0 0,-3 1-2,-35 19 21,-1-2-1,0-3 1,-2-1-1,-1-2 1,0-2 0,-1-3-1,0-2 1,-1-1-1,-21-1-20,-679 70 55,571-67-55,-171-13 0,334 2 0,-1-1 0,1 0 0,-1-2 0,1 0 0,0 0 0,0-2 0,1 0 0,-1 0 0,1-2 0,0 0 0,-12-8 0,24 13-1,0 0 0,0 0 0,0 0 0,0-1 0,1 1 0,-1-1 0,1 0 0,-1 0 1,1 0-1,0 0 0,0 0 0,0-1 0,0 1 0,1-1 0,0 1 0,-1-1 0,1 1 0,0-1 0,1 0 0,-1 1 0,1-1 0,-1 0 0,1 0 0,0 1 1,1-1-1,-1 0 0,1 0 0,-1 1 0,1-1 0,0 0 0,1 1 0,-1-1 0,1 1 0,-1 0 0,1-1 0,0 1 0,0 0 0,0 0 0,1 0 0,-1 0 0,1 0 1,-1 1-1,1-1 0,0 1 1,19-13-14,0 2 1,0 1 0,1 0 0,0 2 0,1 0 0,0 2-1,1 1 1,0 1 13,73-15-12,2 5 0,0 4-1,1 4 1,-1 5 0,22 5 12,-97-3-7,0 1 1,0 1-1,0 1 0,-1 2 1,1 0-1,-1 2 0,0 0 1,0 2-1,-1 1 0,0 0 1,0 2-1,14 9 7,-28-14-33,1 0 0,-1 1 0,0 1 0,0-1-1,-1 1 1,0 0 0,0 1 0,-1 0 0,0 1 0,-1-1 0,0 1 0,0 0 0,-1 1 0,0-1-1,-1 1 1,0 0 0,-1 0 0,-1 0 0,1 0 0,-2 1 0,1-1 0,-2 3 33,1-1-99,0 2-272,-1 0-1,0 0 1,-1 0-1,0 1 1,-1-1 0,-4 11 371,-22 26-4043</inkml:trace>
  <inkml:trace contextRef="#ctx0" brushRef="#br1" timeOffset="-305480.103">10438 25278 17660,'0'0'7712,"0"0"-4890,0 0-1907,0 0-262,0 0-213,0 0-163,0 7-48,0 38 48,2 13-107,-3-1 0,-3 0 0,-2 0 0,-2 0 0,-3 0-170,-11 10-28,18-73-546,9-102-579,58-85 365,-47 148 734,1 0 0,3 2 1,1 0-1,2 1 0,2 1 1,2 1-1,2 2 0,2 0 54,-26 32 52,1 0-1,0 1 0,0 0 1,0 0-1,1 1 0,-1-1 1,1 2-1,1-1 0,-1 1 1,0 0-1,1 0 0,-1 1 1,1 0-1,0 0 0,0 1 1,0 0-1,0 0 0,0 1 1,-1 0-1,6 1-51,-8-1 31,-1 0 1,1 0-1,0 0 0,-1 1 1,1-1-1,-1 1 0,1 0 1,-1 1-1,0-1 0,1 1 1,-1 0-1,0 0 0,0 0 1,0 0-1,0 1 1,0 0-1,-1 0 0,1 0 1,-1 0-1,0 0 0,0 1 1,2 2-32,12 20 80,-2 2 0,-1-1 0,0 2 0,-2 0 0,-2 0 0,-1 1 0,-1 1 1,-1-1-1,-2 1 0,-1 0 0,-1 1 0,-2 30-80,1 182 304,-18-100-110,11-119-120,8-29-59,169-231-663,-76 86-498,-30 40-3463,3-14-11553</inkml:trace>
  <inkml:trace contextRef="#ctx0" brushRef="#br1" timeOffset="-305172.286">11660 24372 11370,'0'0'13569,"0"0"-9969,0 0-2757,-28 53-180,-94 174-247,-5-9-113,-20 35-586,124-205-516,19-28-857,7-18-1511,19-14-3559,13-21-813,2-6 4968,40-38 8806,4 17 3657,-63 50-9132,0 0 0,2 1 0,-1 1-1,1 1 1,0 0 0,3 1-760,71-13 486,0 5 0,39 0-486,-95 10-2617,-32 4-2210</inkml:trace>
  <inkml:trace contextRef="#ctx0" brushRef="#br1" timeOffset="-304905.388">11710 25009 16916,'0'0'504,"0"0"8666,0 0-7706,-70 297-384,57-202-296,5-6-215,0-5-201,8-11-184,-5-1-120,5-16-64,0 0-80,0-22-529,0-23-1751</inkml:trace>
  <inkml:trace contextRef="#ctx0" brushRef="#br1" timeOffset="-303999.991">12373 24394 10442,'0'0'14923,"0"0"-11062,0 0-3210,0 0-155,0 0-36,0 0-114,2 30-150,9 96-102,16-29-39,-22 8-58,-6-97-13,0 0 0,-1 0 0,0-1 1,0 1-1,-1 0 0,0-1 0,0 0 0,-1 0 0,0 0 0,0 0 0,-1 0 0,0-1 0,0 0 0,0 0 0,-1 0 0,0 0 0,-1-1 16,-12 16-58,-120 113-39,134-129 90,20-4-33,113 2 40,-123 0 1,-1-1 0,1 1 0,-1 1 0,0-1 1,0 1-1,0-1 0,0 1 0,-1 0 0,1 1 0,-1-1 0,0 0 0,-1 1 0,1 0 1,-1 0-1,1 0 0,-2 0 0,1 0 0,1 5-1,3 12 9,-1 0 1,-1 1-1,0 0 1,-2-1-1,-1 1 0,-1 0 1,-1 4-10,1-14 2,4-14 18,1-14-19,37-176-246,-42 189 240,23-88-275,4 2 1,4 1-1,29-55 280,-48 118-4,0 1 0,1 1 0,2 0 0,0 0 0,1 2-1,1 0 1,1 0 0,1 2 0,1 1 0,0 0 0,1 1 0,1 1 0,0 1 0,1 2-1,8-4 5,-21 12 65,-1 1 0,1 0 0,0 0 0,0 1 0,0 1 0,0 0 1,0 0-1,6 0-65,-11 21 206,-14 173 309,-23 6-304,32-172-207,1-25-4,-1-1 0,1 1 0,0-1 1,-1 0-1,1 0 0,0 1 0,0-1 0,0 0 1,0 0-1,0 0 0,1 0 0,-1 0 0,0 0 1,0 0-1,1 0 0,-1-1 0,0 1 0,1 0 1,-1-1-1,1 1 0,-1-1 0,1 0 0,-1 1 1,1-1-1,-1 0 0,1 0 0,-1 0 0,1 0 1,-1 0-1,1 0 0,-1-1 0,1 1 0,-1 0 1,1-1-1,0 0 0,7 1-1,3 0-2,-4 1-8,-1-1-1,0 1 1,0-1-1,0-1 1,0 1-1,0-1 1,0-1-1,0 1 1,0-1-1,0 0 1,0-1-1,-1 0 1,1 0-1,-1 0 1,0-1-1,0 0 1,5-3 11,-7 3-89,0 0-1,0-1 1,0 1 0,0-1 0,-1 1 0,0-1 0,0 0 0,0 0 0,-1 0 0,0-1-1,0 1 1,0-1 0,0 1 0,-1-1 0,0 0 0,0 1 0,0-5 89,-1-28-3624,0 4-8065</inkml:trace>
  <inkml:trace contextRef="#ctx0" brushRef="#br1" timeOffset="-303740.099">12853 24310 25253,'0'0'1649,"0"0"-609,0 0-192,0 0-336,-41 341-192,33-257-208,-9 6-112,-20 38-184,4-27-928,-9-12-7642</inkml:trace>
  <inkml:trace contextRef="#ctx0" brushRef="#br1" timeOffset="-303459.56">12050 25563 10042,'0'0'15187,"0"0"-13242,0 0-753,0 0-280,277-23-416,-173-10-72,-1-1-159,1-10-145,-9 4-80,-16 1-40,-17 6 0,-16-1-72,-17 6-281,-21-5-319,-4 10-952,-4 1-5514</inkml:trace>
  <inkml:trace contextRef="#ctx0" brushRef="#br1" timeOffset="-303212.403">12654 25166 16243,'0'0'3156,"0"0"2876,0 0-3584,-9 57-1363,-27 184-247,23-65 113,13-141-792,0 265 372,-17-182-605,17-117 40,0-1-1,0 1 1,1-1 0,-1 1-1,0-1 1,0 1-1,-1-1 1,1 1-1,0-1 1,0 1 0,0-1-1,0 1 1,0-1-1,0 1 1,-1-1-1,1 1 1,0-1 0,0 1-1,-1-1 1,1 1-1,0-1 1,-1 0-1,1 1 1,-1-1-1,1 0 1,0 1 0,-1-1-1,1 0 1,-1 1-1,1-1 1,-1 0-1,1 0 1,-1 0 0,1 1-1,-1-1 1,1 0-1,-1 0 1,1 0-1,-1 0 1,1 0-1,-1 0 1,1 0 0,-1 0-1,1 0 1,-1 0-1,1 0 1,-1 0-1,1-1 1,-1 1 0,1 0-1,-1 0 1,1 0-1,-1-1 1,1 1-1,-1 0 1,1-1 34,-6-30-5176,-5-16-12264</inkml:trace>
  <inkml:trace contextRef="#ctx0" brushRef="#br1" timeOffset="-302989.588">12543 25697 11939,'0'0'14619,"0"0"-13579,0 0-576,0 0 56,0 0-304,0 0-152,-237 302-64,217-274-584,3-11-1208</inkml:trace>
  <inkml:trace contextRef="#ctx0" brushRef="#br1" timeOffset="-302988.588">12543 25697 11602,'174'-67'15588,"-154"84"-14420,9-1-224,0 1-304,0 0-232,-4-6-247,0-5-129,0 5-32,-9-5-337,-7-6-1167</inkml:trace>
  <inkml:trace contextRef="#ctx0" brushRef="#br1" timeOffset="-302230.283">13413 24221 12171,'0'0'12601,"0"0"-8716,0 0-3034,0 0-250,0 0-166,0 0-84,-12 21-90,-81 148-24,-101 71-168,171-215-68,-6 5-71,27-29-68,5-1-98,37-21-258,-31 12 427,29-24-3,2 2 0,1 1 0,1 2 0,1 2 0,1 1 0,21-6 70,-50 26 20,-1 0 0,1 1 0,1 1 0,-1 0 0,0 1 0,1 1 0,-1 0 0,1 1 0,6 1-20,-19 3 14,-5 3-12,0 1 0,0-1-1,0 1 1,-1-1 0,0 0 0,0 0 0,-1 0 0,0-1 0,0 1 0,-1-1 0,0 0-1,0 0 1,0 0 0,0-1 0,-1 0 0,-2 2-2,-17 19 0,-219 227-8,212-202-42,38-50-40,16-1 28,9 1-20,1-2 0,-1-1 0,0-1 0,11-4 82,22-10-45,-39 9 42,1 1 1,0 1-1,0 1 1,0 2-1,10 0 3,-2 3 24,-28 25 32,-9-8-40,0 0 0,-1 0 0,-1-1 1,-1 0-1,0 0 0,-1 0 0,-1-1 0,0 1 0,-1-2 0,-1 0 0,0 0 0,-1 0 0,0-1 0,-13 10-16,20-18-2,-122 127-591,88-113-984,33-24-1833,5-23-6632</inkml:trace>
  <inkml:trace contextRef="#ctx0" brushRef="#br1" timeOffset="-301970.302">13524 25065 22037,'0'0'2752,"0"0"-1055,0 0-825,0 0-408,0 0-248,0 0-160,0 0-56,-16 213-192,-5-202-352,-16-11-816,8 0-777,-4 0-3568</inkml:trace>
  <inkml:trace contextRef="#ctx0" brushRef="#br1" timeOffset="-301700.011">13524 25065 5921,'-221'176'14127,"217"-173"-13861,0-1 0,1 1 0,-1 0 0,1 0 0,0 0 0,0 1 0,0-1 0,1 1 0,-1 0 0,1-1 0,0 1 0,0 0 0,0 1 0,0-1 0,1 0-1,-1 0 1,1 1 0,0-1 0,0 5-266,-7 319 5391,22-237-4786,-13-87-587,0-1-1,0 0 1,0 0 0,1 0-1,-1 0 1,1 0 0,0 0 0,0 0-1,0 0 1,1-1 0,-1 1-1,0-1 1,1 1 0,0-1 0,-1 0-1,1 0 1,0 0 0,0-1-1,0 1 1,1-1 0,-1 1 0,0-1-1,0 0 1,1-1 0,-1 1-1,1 0-17,1-1 14,0 1-1,0-1 0,0 0 0,0 0 1,0 0-1,0-1 0,0 1 0,0-1 1,0-1-1,-1 1 0,1-1 0,0 1 1,-1-1-1,4-2-13,50-47 14,105-123-156,75-100-1207,-132 149-583</inkml:trace>
  <inkml:trace contextRef="#ctx0" brushRef="#br1" timeOffset="-301369.937">14129 24467 10994,'0'0'3165,"0"0"-232,0 0 3967,0 0-3898,0 0-1991,0 0-286,10 11 1388,2-5-2095,-1 0 0,2-1 1,-1-1-1,0 0 1,1-1-1,0 0 0,0 0 1,0-2-1,8 1-18,-11-1 4,108 0-23,-95-7-960,-14-5-749</inkml:trace>
  <inkml:trace contextRef="#ctx0" brushRef="#br1" timeOffset="-300930.317">14332 24025 1368,'0'0'9317,"0"0"-3856,0 0 2924,0 0-5330,0 0-2304,0 0-15,3 28-19,11 232 465,-17-88-174,-16 101-1008,9-179 149,-21 179 390,7 173-539,24-418 10,5-14-12,8-21-16,41-106-278,25-102-738,20-113-2460,-59 180-1151</inkml:trace>
  <inkml:trace contextRef="#ctx0" brushRef="#br1" timeOffset="-300559.929">14800 24081 16540,'0'0'2064,"0"0"4475,0 0-3879,0 0-1565,0 0-273,0 0-250,15 40-141,53 126-122,-65-160-292,-1 0 1,1 0-1,0-1 1,1 1-1,-1-1 1,1 1-1,0-1 1,1 0-1,-1-1 1,1 1-1,5 3-17,38 24 154,35 31 27,-81-60-180,0 0 0,-1 1 0,1-1 0,-1 0 0,0 1 0,0 0 0,0-1 0,0 1 0,-1-1 1,0 1-1,1 0 0,-1-1 0,-1 1 0,1 0 0,0-1 0,-1 1 0,0-1 0,0 1 0,0-1 0,0 1 0,0-1 1,-1 1-1,1-1 0,-1 0 0,0 0 0,0 0 0,0 0 0,-1 0 0,1 0 0,-1-1 0,1 1 0,-1-1 0,0 0 1,0 1-1,0-1 0,0-1 0,-1 1-1,-169 138 16,-58 64-16,224-197 0,-27 38-2,46-39 0,6-6 13,-7 1-6,0-1 1,0 0-1,0-1 0,0 0 0,0-1 0,-1 0 0,1-1 0,0 0 0,2-2-5,11-9-9,0-1 1,-2-1-1,0-1 0,-1-1 0,-1-1 1,0-1-1,-1-2 9,4-2-200,-2-1-1,0-1 1,-2-1 0,-1-1 0,-1-1-1,-2 0 1,2-6 200,-6 9-1584,-2-1 0,0 0 0,-2 0 0,-1-1 0,0-9 1584,0-21-15716</inkml:trace>
  <inkml:trace contextRef="#ctx0" brushRef="#br1" timeOffset="-300280.346">15036 24159 17004,'0'0'3727,"0"0"-872,0 0-808,0 0-598,0 0-405,-23 48-230,-75 159-197,53-76-152,-168 559-399,204-649-644,8-34-270,1-7-870,0 0-2117</inkml:trace>
  <inkml:trace contextRef="#ctx0" brushRef="#br1" timeOffset="-300019.362">14896 25166 10522,'0'0'16124,"0"0"-14804,0 0-520,0 0 296,0 0-736,0 0-256,0 0-104,219 268-8,-202-262-808,-13-6-3801</inkml:trace>
  <inkml:trace contextRef="#ctx0" brushRef="#br1" timeOffset="-299720.194">15331 25893 21165,'0'0'3266,"0"0"876,0 0-2622,0 0-730,0 0-122,54 0-139,193 0-114,-69-4-144,59-12-271,-211 13 1,1063-69-1,-449 55-623,-607 16-1987,-27-4-4127</inkml:trace>
  <inkml:trace contextRef="#ctx0" brushRef="#br1" timeOffset="-286820.193">3334 23891 10082,'0'0'4791,"0"0"3236,0 0-5055,0 0-2212,0 0-418,0 0-110,0 0 61,0 0 59,0 0-12,-4 5 1483,-4-5-1359,7 0-435,0 0 1,0 0-1,0-1 1,0 1-1,0 0 1,0 0-1,0 1 1,0-1-1,0 0 1,0 0-1,0 0 0,0 1 1,0-1-1,0 0 1,0 1-1,0-1 1,0 1-1,0-1 1,0 1-1,1 0 0,-1-1 1,0 1-1,0 0 1,1-1-1,-1 1 1,0 0-1,1 0 1,-1 0-1,0 0-29,-386 629 1072,245-372-954,139-253-106,2-4-3,1-1 0,0 0 5,0 0-5,0 0-1,0 0 1,0 0 9,0 0 8,0 0-8,0 0-9,4-22 7,0 8-151,-2 1 0,1-1 0,-2 0 0,0 1 0,-1-1 0,0 0 0,-1-8 135,0-16-291,-19-96-1235,11 127 1114,9 7 671,0 0 42,0 0 15,0 0-10,0 0-45,0 3-49,0 1588 1395,-1-1636-1700,11-167-1940,5 134-114</inkml:trace>
  <inkml:trace contextRef="#ctx0" brushRef="#br1" timeOffset="-284998.762">3193 24081 12283,'0'0'4461,"0"0"3190,0 0-5300,0 0-1638,0 0-97,0 0-37,-4-9-148,-13-43 154,10 34 1606,9 13-2160,1 0-1,0 0 0,1 0 0,-1 1 0,1-1 0,0 1 0,0 0 0,0 0 0,1 1 0,-1-1 0,1 1 1,0 0-1,0 0 0,0 1 0,0-1 0,1 1 0,-1 0 0,1 1 0,-1-1 0,1 1 0,0 0 0,-1 0 0,1 1 1,0 0-1,1 0-30,163 1 153,-148 3-153,-1 0 0,0 2 0,0 0 0,-1 2 0,0 0 0,0 1 0,17 11 0,-16-9 0,-13-8 0,1 0 0,-1-1 0,0 0 0,1-1 0,0 0 0,-1 0 0,1-1 0,0 0 0,1-1 0,-2 1 0,183 1 0,-122 10 0,-6-11-59,-63 0-291,0 0-512,0 0-948</inkml:trace>
  <inkml:trace contextRef="#ctx0" brushRef="#br1" timeOffset="-284597.405">4229 23896 10282,'0'0'14129,"0"0"-9723,0 0-3427,0 0-270,0 0-225,0 0-172,-2 4-114,-43 84 108,-260 518 656,227-461-962,60-114-2405,18-55-791</inkml:trace>
  <inkml:trace contextRef="#ctx0" brushRef="#br1" timeOffset="-284054.482">3661 24640 9442,'0'0'6651,"0"0"2401,0 0-6004,0 0-2176,0 0-156,0 0-131,0 29-140,1 184 116,22 244 535,-22 88-849,-1-699-2095,0 59-1293</inkml:trace>
  <inkml:trace contextRef="#ctx0" brushRef="#br1" timeOffset="-282793.743">3487 23913 11787,'0'0'4915,"0"0"2644,0 0-4881,0 0-1680,0 0-160,-25 49-251,-80 154-161,24-59 12,16-26-81,64-113-336,6-8-8,22-18 2,-1-1 1,-1-2-1,-2-1 0,3-4-15,23-24 1,-15 18 2,1 2 0,1 1 0,20-12-3,-18 25 25,-37 30 102,-3 1-79,0-1 1,-1 1-1,-1-1 1,1 0-1,-2 0 1,1 0-1,-2 0 1,1-1-1,-2 0 0,1 0 1,-1 0-49,-4 7 42,-60 92 196,-5-3 1,-13 6-239,64-79 20,23-31-24,38-19-55,75-80 57,101-106-65,-18 42-34,-183 152 100,-21 16 26,-147 151 83,-200 225 181,337-357-279,18-14-18,11-10-32,1-4 38,0 0 0,0 0 0,0-1 0,0-1 0,-1 0 0,1 0 1,-1 0-1,0-1 0,0-1 0,-1 0 0,0 0 0,0 0 1,0-1-1,-1 0 0,7-8 2,-6 7-2,308-285-133,-249 247 102,-66 48 18,-5 18 21,-9 3 25,0 1 0,-2-2 0,0 0 0,-1 0 0,-18 16-31,31-34 4,-153 157 69,154-158-78,-9 8-35,-1 0 1,0-1 0,-1 0-1,0-1 1,0 0-1,-14 6 40,7-12-1271,14-3-994,-6 0-6568</inkml:trace>
  <inkml:trace contextRef="#ctx0" brushRef="#br1" timeOffset="-281895.018">3102 24936 15347,'0'0'10384,"0"0"-7292,0 0-2251,0 0-221,0 0-243,0 0-166,-4 18-91,-34 128 141,-13-13 157,-51 89-418,95-211 4,25-51-40,123-214-180,-62 121 58,-66 117 156,-6 18 2,-5 80 136,-11 149 244,-23-31-59,31-185-79,1-33-60,3-11-173,0 0-1,2 0 1,1 0-1,1 1 1,8-19-9,-7 19-9,94-247-283,-50 180 141,-51 94 149,-1 1 0,0 1 1,0-1 0,1 1 0,-1-1 0,0 1 0,0-1-1,1 0 1,-1 1 0,0-1 0,0 1 0,1-1-1,-1 0 1,0 1 0,1-1 0,-1 0 0,0 1-1,1-1 1,-1 0 0,1 0 0,-1 1 0,1-1 0,-1 0-1,1 0 1,-1 0 0,0 0 0,1 1 0,-1-1-1,1 0 1,-1 0 0,1 0 0,-1 0 0,1 0-1,-1 0 1,1 0 0,-1 0 0,1-1 0,-1 1 0,1 0-1,-1 0 1,1 0 0,-1 0 0,1-1 0,-1 1-1,0 0 1,1 0 0,-1-1 0,1 1 0,-1 0-1,0-1 1,1 1 0,-1 0 0,0-1 0,0 1 0,1-1-1,-1 1 1,0 0 0,0-1 0,1 1 0,-1-1-1,0 1 1,0-1 1,0 32 1,-11 161 112,-64 83 147,13-79-4,65-216-262,92-164-204,-21 64-73,-73 116 272,2 1 0,-1 0 1,0-1-1,1 1 0,-1 0 0,1 1 0,0-1 1,0 0-1,0 1 0,1-1 0,-1 1 0,0 0 1,1 0-1,-1 1 0,1-1 0,0 1 1,0-1-1,0 1 0,-1 0 0,1 1 0,0-1 1,0 1-1,1-1 11,7 10-19,-10 100 24,-2-78 26,1-6 16,-1-1 0,-1 0-1,-1 0 1,-1 0 0,-6 18-47,-34 75 141,39-101-140,3-13-43,1-9-149,25-79-1465,0 25-613</inkml:trace>
  <inkml:trace contextRef="#ctx0" brushRef="#br1" timeOffset="-281059.714">3831 24629 5017,'0'0'18736,"0"0"-13620,0 0-4237,0 0-210,-12 51-155,-38 167-133,8-22 122,-32 118 206,62-289-641,11-24-37,1-8 1,1-30-41,0 1-1,3 0 1,1 0 0,6-21 9,37-129-925,51-125 925,-53 210-198,-46 100 197,1 0-1,-1 0 1,1 0 0,-1 0 0,1 0 0,-1 0 0,1 0-1,0 0 1,0 0 0,-1 0 0,1 0 0,0 0-1,0 1 1,0-1 0,0 0 0,0 1 0,0-1 0,0 0-1,0 1 1,0-1 0,0 1 0,0 0 0,0-1 0,1 1-1,-1 0 1,0 0 0,0 0 0,0 0 0,0 0 0,1 0-1,-1 0 1,0 0 0,0 0 0,0 0 0,0 1 0,0-1-1,1 0 1,-1 1 0,0-1 0,0 1 0,1 0 1,3 34 5,-1 322 591,-5-268-250,-4 0-1,-13 71-345,13-199 28,5 29-28,0-49 0,2 1 0,2-1 0,8-33 0,57-216-375,-29 197 14,-39 111 357,-1 1 1,0 0-1,0-1 1,1 1-1,-1 0 1,0-1-1,1 1 1,-1 0-1,0-1 1,1 1-1,-1 0 1,1-1-1,-1 1 1,1-1-1,0 1 1,-1-1-1,1 1 1,-1-1-1,1 0 1,0 1 0,-1-1-1,1 0 1,0 0-1,0 1 1,-1-1-1,1 0 1,0 0-1,-1 0 1,1 0-1,0 0 1,0 0-1,-1 0 1,1 0-1,0 0 1,0 0-1,-1 0 1,1 0-1,0-1 1,0 1-1,-1 0 1,1 0-1,0-1 1,-1 1-1,1 0 1,-1-1-1,1 1 1,0-1-1,-1 1 1,1-1-1,-1 1 1,1-1-1,-1 0 1,1 1-1,-1-1 1,0 0-1,1 1 1,-1-1-1,0 0 1,1 1-1,-1-1 1,0 0-1,0 1 1,0-1 3,5 227 150,-5-212-134,1 37 116,-3 0-1,-1 0 1,-9 35-132,-16 42 318,27-183-288,6 9-146,2 1-1,1-1 1,3 2-1,14-37 117,-12 35-124,-6 21 44,-3 8 13,1-1 0,1 2-1,0-1 1,1 1 0,1 0 0,0 0 0,4-3 67,-12 18-4,1 0 1,-1 0-1,0 1 0,0-1 0,1 0 1,-1 1-1,1-1 0,-1 0 1,1 1-1,-1-1 0,1 1 0,-1-1 1,1 0-1,-1 1 0,1 0 1,-1-1-1,1 1 0,0-1 0,-1 1 1,1 0-1,0-1 0,0 1 1,-1 0-1,1 0 0,0-1 0,0 1 1,-1 0-1,1 0 0,0 0 1,0 0-1,-1 0 0,1 0 0,0 0 1,0 0-1,-1 1 0,1-1 0,0 0 1,0 0-1,-1 1 0,1-1 1,0 0-1,-1 1 0,1-1 0,0 0 1,-1 1-1,1-1 0,-1 1 1,1 0-1,-1-1 0,1 1 0,-1-1 1,1 1 3,0 189 242,0-165-164,-2 0-1,-1-1 0,-1 1 1,-1 0-1,-1-1 1,-1 0-1,-3 5-77,9-28 6,0 0-1,0 0 1,0 0 0,-1 0 0,1 0-1,0-1 1,0 1 0,-1 0 0,1 0-1,-1-1 1,1 1 0,-1 0-1,1 0 1,-1-1 0,1 1 0,-1 0-1,0-1 1,1 1 0,-1-1 0,0 1-1,1-1 1,-1 1 0,0-1 0,0 0-1,0 1 1,1-1 0,-1 0 0,0 1-1,0-1 1,0 0 0,0 0-1,0 0 1,0 0-6,-4-5-25,-8-65-1258,6 16-1579</inkml:trace>
  <inkml:trace contextRef="#ctx0" brushRef="#br1" timeOffset="-278264.707">20724 19943 11146,'0'0'15300,"0"0"-14324,0 0-544,0 0 144,0 0-400,0 0-176,253-40-48,-216 12-856,-16 1-4137</inkml:trace>
  <inkml:trace contextRef="#ctx0" brushRef="#br1" timeOffset="-276820.419">23442 19512 5273,'0'0'6069,"0"0"-1881,0 0 3423,0 0-4537,0 0-1799,0 0-179,0-22-250,0-95 361,0 116-825,-8 6 82,7 74-393,1 689 809,-1-441-689,-46 1185-54,34-1175-134,-20 371-3,27-607 0,6-101 0,0 0 0,0-1 0,0 1 0,-1 0 0,1-1 0,0 1 0,0 0 0,0 0 0,-1-1 0,1 1 0,0 0 0,-1 0 0,1-1 0,0 1 0,0 0 0,-1 0 0,1 0 0,0-1 0,-1 1 0,1 0 0,0 0 0,-1 0 0,1 0 0,-1 0 0,1 0 0,0 0 0,-1 0 0,1 0 0,0 0 0,-1 0 0,1 0 0,0 0 0,-1 0 0,1 0 0,-1 0 0,1 0 0,0 0 0,-1 1 0,1-1 0,0 0 0,0 0 0,-1 0 0,1 1 0,0-1 0,-1 0 0,1 0 0,0 1 0,0-1 0,-1 0 0,1 1 0,0-1 0,0 0 0,0 0 0,0 1 0,-1-1 0,-6-38-8,2-1 0,2 0-1,1-1 1,3-27 8,-1 39-39,5-343-1152,18 155-351,3 13-1062</inkml:trace>
  <inkml:trace contextRef="#ctx0" brushRef="#br1" timeOffset="-276439.987">23603 19663 26982,'0'0'1535,"0"0"-651,0 0-213,0 0-155,0 0-152,0 0-100,45-6-75,150-18-3,30-2 303,5 12 181,104 11-670,-215 3 14,15 0-11,21-3-3,1 8 0,89 17 0,436 82-32,-632-96-631,0 1-1,-1 3 1,0 2-1,4 4 664,-21-5-2283</inkml:trace>
  <inkml:trace contextRef="#ctx0" brushRef="#br1" timeOffset="-276053.544">26797 19624 9202,'0'0'16447,"0"0"-12486,0 0-3215,0 0-138,0 0-220,0 0-181,-5 10-102,-24 100 160,-87 1544 573,-14-489-838,25-273 0,100-818 0,5-74-7,0 1-1,0-1 1,0 0-1,0 0 1,0 1-1,0-1 1,0 0-1,0 1 1,0-1-1,0 0 1,0 0 0,0 1-1,0-1 1,0 0-1,0 1 1,0-1-1,0 0 1,0 0-1,0 1 1,0-1-1,-1 0 1,1 0 0,0 1-1,0-1 1,0 0-1,0 0 1,-1 0-1,1 1 1,0-1-1,0 0 1,-1 0 0,1 0-1,0 0 1,0 0-1,-1 1 1,1-1-1,0 0 1,0 0-1,-1 0 1,1 0-1,0 0 1,-1 0 0,1 0-1,0 0 1,0 0-1,-1 0 1,1 0-1,0 0 1,0 0-1,-1 0 1,1 0-1,0 0 1,-1 0 0,1-1-1,0 1 1,0 0-1,-1 0 1,1 0-1,0 0 1,0 0-1,0-1 1,-1 1-1,1 0 1,0 0 0,0 0-1,0-1 1,-1 1-1,1 0 8,-9-23-1076,-3-18-1398</inkml:trace>
  <inkml:trace contextRef="#ctx0" brushRef="#br1" timeOffset="-275659.83">23243 23494 28302,'0'0'838,"45"-16"-162,162-51 68,-167 56-586,0 3-1,0 1 1,1 2 0,0 1 0,0 3-1,25 2-157,-9-1 122,187 3 286,49 18-94,215 73 39,-412-74-316,141 31-10,-65-13-27,351 63 0,-506-98 1,59-1-10,-65-23-142,-10-30-710,-1-14-1152</inkml:trace>
  <inkml:trace contextRef="#ctx0" brushRef="#br1" timeOffset="-270940.14">23707 20726 23077,'0'0'4760,"0"0"-2957,0 0-1095,0 0-33,0 0-174,-11 1-105,-34 7-96,34-6-133,11-2-76,4 0-19,144-1 145,122-16-217,-212 10 0,306-28 0,166 35 0,-431 8 0,0 3 0,-1 5 0,-1 5 0,-1 3 0,-1 5 0,61 29 0,-79-27 0,-1 3 0,-2 4 0,7 8 0,-47-34-273,-33-15-330,-1-13-775,0-15-1369</inkml:trace>
  <inkml:trace contextRef="#ctx0" brushRef="#br1" timeOffset="-270589.996">23848 21671 1504,'0'0'22313,"0"0"-18439,0 0-2240,0 0-1215,0 0-122,0 0 205,0 0-34,-6 13-86,5-11-364,0-1-1,0 1 1,0 0-1,0 0 1,0 1-1,0-1 1,1 0-1,-1 0 0,1 0 1,0 0-1,-1 0 1,1 1-1,0-1 1,0 0-1,1 0 1,-1 1-1,0-1 1,1 0-1,-1 0 0,1 0 1,0 0-1,0 0 1,0 2-18,7-1 34,-1-1 0,0 1 1,1-1-1,0-1 0,-1 1 1,1-1-1,0-1 0,0 1 1,0-1-1,-1-1 0,5 0-34,-12 1 0,149 0 286,51 0-90,56 0-99,606-17-81,-547 5-16,-24 2 0,-165 10 0,-127-1-1,0 1 1,0-1-1,0 1 0,0-1 0,1 1 1,-1-1-1,0 1 0,0-1 0,1 0 1,-1 0-1,1 1 0,-1-1 0,1 0 1,-1 0-1,1 0 0,-1 1 1,1-1-1,-1 0 0,1 0 0,0 0 1,0 0-1,0 0 0,-1 0 0,1 0 1,0 0-1,0 0 0,0 0 0,0 0 1,0 0-1,1 0 0,-1 0 1,0 1-1,0-1 0,1 0 0,-1 0 1,0 0-1,1 0 0,-1 0 0,1 0 1,-1 1-1,1-1 0,0 0 0,-1 0 1,1 1-1,0-1 0,-1 0 0,1 1 1,0-1-1,0 1 0,0-1 1,-1 1-1,1-1 0,0 1 0,0 0 1,0-1-1,0 1 0,0 0 0,0 0 1,0 0-1,0 0 0,0 0 0,0 0 1,0 0-1,0 0 0,-1 0 1,1 0-1,0 0 0,0 0 0,0 1 1,-118-104-1084,40 39-627,-1-2-1620</inkml:trace>
  <inkml:trace contextRef="#ctx0" brushRef="#br1" timeOffset="-270250.382">24303 19657 29038,'0'0'812,"0"0"-418,0 0 83,0 0 107,0 71-54,0 474 191,-1 394-510,-24-472-211,-23 10 0,32-326 0,-5 152 0,22-283-33,16-80-227,75-237-2066,-49 136-16</inkml:trace>
  <inkml:trace contextRef="#ctx0" brushRef="#br1" timeOffset="-269960.242">25186 19641 28182,'0'0'986,"0"60"-149,0 509 570,-2-235-827,-71 1513 195,57-1631-775,-25 307 0,36-371 0,26-260-657,3 10-1479</inkml:trace>
  <inkml:trace contextRef="#ctx0" brushRef="#br1" timeOffset="-269090.805">26760 21089 9722,'0'0'18036,"0"0"-16692,0 0-720,0 0 0,0 0-119,244-224-217,-136 129-120,4 6-88,-5-1-24,-3 12-8,-13 5-32,-12 17-16,-13 12-8,-16 16-80,-13 16-208,-4 12-465,-16 0-775,-13 0-2457</inkml:trace>
  <inkml:trace contextRef="#ctx0" brushRef="#br1" timeOffset="-268802.663">26760 22191 28334,'0'0'728,"0"0"48,0 0 97,215-101-321,-107 17-136,4-22-112,0-6-152,-5-11-56,-7 6-56,-5-1-40,-12 12-56,8-28-248,-21 27-272,-20 18-1233</inkml:trace>
  <inkml:trace contextRef="#ctx0" brushRef="#br1" timeOffset="-268350.074">26847 19814 9922,'0'0'16804,"0"0"-15076,0 0-984,0 0 104,0 0-199,236-101-209,-116 23-136,13-11-112,3-7-48,-3 1-24,-13 6-24,-17 16-48,-20 12-40,-21 16-8,-12 6-88,-21 0-256,-12 16-840,-13 1-2545</inkml:trace>
  <inkml:trace contextRef="#ctx0" brushRef="#br1" timeOffset="-267915.2">28214 18958 2433,'0'0'21619,"0"0"-16534,0 0-4504,0 0 30,0 0-76,0 0-163,-13 59-112,-42 199-35,21 14 183,28-190-297,-12 131 115,-7 61-44,-109 929-63,22-205-119,107-808 0,5-292-201,0 42-234,0-81-859,-1 46-2632,-2-47-12623</inkml:trace>
  <inkml:trace contextRef="#ctx0" brushRef="#br1" timeOffset="-267374.028">27145 19551 7578,'0'0'5820,"0"0"3918,0 0-6395,0 0-2640,0 0-162,0 0-57,4 5 1034,-7 115-621,-5 1 0,-6 6-897,-114 869 1129,46-401-1011,73-458-506,37-238-1563,-2 30-358</inkml:trace>
  <inkml:trace contextRef="#ctx0" brushRef="#br1" timeOffset="-267040.819">27543 19361 15707,'0'0'6512,"0"0"-1765,0 0-3160,-2 51-630,-13 340 369,15-377-1289,-50 1030 1493,-80 53-1234,55-506-228,58-439-165,3 111 97,15-346-1514,2 8-1188</inkml:trace>
  <inkml:trace contextRef="#ctx0" brushRef="#br1" timeOffset="-266590.313">27033 21296 15979,'0'0'4047,"0"0"1718,0 0-3815,0 0-1296,0 0 0,0 0-153,-13 57-137,-42 187-45,24-34 172,27-159-366,-96 1150 1157,93-1093-1317,-6-110-729,3-24-1236,-5-16-3391</inkml:trace>
  <inkml:trace contextRef="#ctx0" brushRef="#br1" timeOffset="-266286.346">26250 23919 23045,'0'0'5921,"0"0"-5305,0 0 176,0 0-71,0 0-281,257-213-112,-137 118-112,9-17-88,3 0-40,-3 1-48,-9-1-32,-13 5-8,-7 1-72,-5-39-352,-20 22-768,-30 17-3545</inkml:trace>
  <inkml:trace contextRef="#ctx0" brushRef="#br1" timeOffset="-265554.655">24780 18343 9802,'0'0'14531,"0"0"-10523,0 0-3068,0 0-87,0 0-183,0 0-231,-40 42-142,-130 138-109,-10 3-27,-224 262-287,269-250-3154,126-181 2326,-10 18-6275</inkml:trace>
  <inkml:trace contextRef="#ctx0" brushRef="#br1" timeOffset="-265142.039">24763 18489 9562,'0'0'12541,"0"0"-7243,40-2-4009,270-23 174,-74 1-180,185 7-1283,535 17 676,-810 6-656,-1 5-1,0 7 0,-1 6 1,44 17-20,-172-37-1,32 5 1,-2 2 1,0 3-1,0 1 1,-1 2-1,-1 2 1,-1 2-1,30 20 0,-23 10-48,-51-45-1822,-13-6-902</inkml:trace>
  <inkml:trace contextRef="#ctx0" brushRef="#br1" timeOffset="-264599.539">25248 18712 6049,'0'0'4669,"0"0"-1344,0 0 3235,0 0-2106,0 0-2693,0 0-772,-6 8-177,-16 23-231,17-2 579,5-26-1122,1 0 1,1-1-1,-1 1 1,0 0-1,1-1 1,-1 1-1,1-1 1,0 0 0,0 0-1,0 1 1,0-1-1,0 0 1,0-1-1,0 1 1,1 0-1,-1-1 1,1 1-1,-1-1 1,1 0-1,0 0 1,-1 0-1,1 0 1,0 0-1,1 0-38,5 3 72,34 12 128,2-2 1,-1-2-1,1-2 0,22 1-200,-15-2 82,562 91 269,-520-84-338,60 11-14,115 36 1,-218-51-654,-49-12 165,-2-3-489,0-11-1097</inkml:trace>
  <inkml:trace contextRef="#ctx0" brushRef="#br1" timeOffset="-264239.7">24912 19081 6049,'0'0'16136,"0"0"-11267,0 0-3582,0 0-218,0 0-275,53 32-178,183 97-172,-219-122-401,0 0 0,0-1 1,1-1-1,0-1 0,-1-1 0,1 0 0,1-1 0,14 0-43,477-1 738,-337-11-536,86-19-202,-91 9 10,20 1-141,-186 19 93,0-1 1,0 0-1,-1 0 0,1 1 0,0-1 0,-1-1 1,1 1-1,-1 0 0,1 0 0,-1 0 0,1-1 0,-1 1 1,0-1-1,0 1 0,0-1 0,0 0 0,0 1 1,0-1-1,0 0 0,-1 0 0,1 1 0,0-1 0,-1 0 1,0 0-1,1 0 0,-1 0 0,0 0 0,0 0 1,0 1-1,0-1 0,0 0 0,-1 0 0,1 0 0,-1 0 1,1 0 37,0-6-353,0-29-1921</inkml:trace>
  <inkml:trace contextRef="#ctx0" brushRef="#br1" timeOffset="-263969.84">26022 18522 22269,'0'0'6017,"0"0"-5505,0 0 160,0 0-104,-215 269-216,140-180-127,-3 6-137,-1 6-64,0-1-24,5 1 0,12-6-96,16-11-249,21-34-375,13-22-1264,8-28-12027</inkml:trace>
  <inkml:trace contextRef="#ctx0" brushRef="#br1" timeOffset="-263699.808">26408 18662 17396,'0'0'9738,"0"0"-8490,0 0-488,0 0 128,0 0-255,-216 352-257,150-273-176,-9-1-136,-3 11-48,-1 6-16,-37 34-264,21-28-1121,12-12-5120</inkml:trace>
  <inkml:trace contextRef="#ctx0" brushRef="#br1" timeOffset="-253509.769">24535 18751 11146,'0'0'1057,"0"0"1074,0 0 4509,0 0-2883,0 0-2309,0 0-576,-4 10-160,-17 36 486,21-46-834,0 0-65,0 0-10,0 0-34,7 0 130,21 0-241,0-1 0,0-1-1,-1-2 1,22-5-144,431-86 355,-287 62-351,-32 26-1538,-159 6-916,-2-3-3376</inkml:trace>
  <inkml:trace contextRef="#ctx0" brushRef="#br1" timeOffset="-253157.395">24556 19020 9242,'0'0'9562,"0"0"-2919,0 0-4727,0 0-1117,0 0-93,0 0-168,-5 9-124,-14 30-140,18-38-264,1 0 0,-1 0-1,1 0 1,-1-1 0,1 1-1,0 0 1,0 0 0,-1 0-1,1 0 1,0 0 0,0 0-1,0 0 1,0 0 0,0-1-1,0 1 1,0 0 0,0 0-1,0 0 1,0 0 0,1 0-1,-1 0 1,0 0 0,1 0-1,-1-1 1,0 1 0,1 0-1,-1 0 1,1 0 0,-1-1-1,1 1 1,0 0 0,-1-1-1,1 1 1,0 0 0,0-1-1,-1 1 1,1-1 0,0 1-1,0-1 1,0 1 0,-1-1-1,2 0-9,2 3 52,22 9 41,0-1 0,1-2 1,1 0-1,-1-2 0,1-1 0,1-1 0,-1-1 1,1-2-1,-1-1 0,13-1-93,367 1 181,-302-3-470,-1-5 0,18-7 289,-91 8-1014,-16-4-1005</inkml:trace>
  <inkml:trace contextRef="#ctx0" brushRef="#br1" timeOffset="-252659.266">25761 18226 14139,'0'0'3049,"0"0"3533,0 0-3700,0 0-1937,0 0-201,0 0-153,0 7-155,-13 76 440,-59 24-195,-94 94-133,-571 602-23,724-788-525,-77 88-2,5 4 0,-19 40 2,72-73-237,32-74 220,0 1 0,0 0 0,0-1 0,0 1-1,0 0 1,0-1 0,1 1 0,-1 0 0,0-1-1,0 1 1,1 0 0,-1-1 0,0 1 0,1-1-1,-1 1 1,0-1 0,1 1 0,-1-1 0,1 1-1,-1-1 1,1 1 0,-1-1 0,1 1 0,-1-1-1,1 0 1,0 1 0,-1-1 0,1 0 0,0 0-1,-1 1 1,1-1 0,0 0 0,-1 0 0,1 0-1,0 0 1,-1 0 0,1 0 0,0 0 0,-1 0-1,1 0 1,0 0 0,-1 0 0,1 0 0,0-1-1,-1 1 1,1 0 0,-1 0 0,1-1 17,8 1-223,42-8-980,6-29-521</inkml:trace>
  <inkml:trace contextRef="#ctx0" brushRef="#br1" timeOffset="-252310.071">26582 18438 1856,'0'0'15654,"0"0"-7153,0 0-6449,0 0-1268,0 0-150,0 0-166,-20 7-112,8-3-301,-4 1 7,0 0 1,0 2-1,1 0 1,0 0-1,0 2 1,1 0-1,0 0 1,-2 3-63,-260 249 782,235-220-708,-487 528 326,439-461-648,5 3 0,-10 28 248,31-39-1240,15-28-1374</inkml:trace>
  <inkml:trace contextRef="#ctx0" brushRef="#br1" timeOffset="-251604.834">26727 19121 6865,'0'0'6394,"0"0"4168,0 0-6678,0 0-2763,0 0-206,0 0-175,-6-4-234,-16-11-142,16 11-96,8 3-246,-1 0-1,1-1 1,-1 1 0,1 0 0,-1 0 0,1 0-1,-1 1 1,1-1 0,0 0 0,0 0 0,-1 1 0,1-1-1,0 1 1,0 0 0,0-1 0,-1 1 0,1 0-1,0 0 1,0 0 0,0 1 0,0-1 0,-1 0-1,3 1-21,0-1 46,49-1 97,-17 0-69,0 1 1,0 2-1,0 1 1,28 7-75,269 94 160,-317-99-160,-1 0 0,0 0 0,0 1 0,0 1 0,-1 1 0,0 0 0,11 9 0,-19-13-1507,-19-18-675</inkml:trace>
  <inkml:trace contextRef="#ctx0" brushRef="#br1" timeOffset="-251270.159">26113 19277 21165,'0'0'4272,"0"0"-1328,0 0-2019,0 0-247,0 0-63,0 0-166,25 9-109,170 61 125,140 70 350,-78-29-755,-185-90-1443,-52-20-1268</inkml:trace>
  <inkml:trace contextRef="#ctx0" brushRef="#br1" timeOffset="-242100.267">24697 19579 16187,'0'0'4313,"0"0"579,0 0-3142,0 0-1071,0 0-46,0 0-207,-2 10-192,-18 71-58,-56 164 540,64-192-594,3 0-1,2 1 0,2 0 1,3 54-122,2-105 5,0-1 1,-1 1 0,1-1-1,0 1 1,0-1 0,1 1-1,-1-1 1,1 1 0,-1-1-1,1 0 1,0 1 0,-1-1-1,1 0 1,1 1-1,-1-1 1,0 0 0,0 0-1,1 0 1,-1 0 0,1 0-1,0 0 1,0 0 0,-1-1-1,1 1 1,0-1-1,0 1 1,1-1 0,-1 0-1,0 0 1,0 0 0,1 0-1,-1 0 1,0 0 0,1 0-1,0-1-5,70 1 67,-64-3-64,-1-1 1,1 0-1,-1 0 0,0 0 1,0-1-1,-1-1 0,1 1 1,-1-1-1,0-1 1,0 1-1,-1-1 0,1 0 1,-1-1-1,-1 1 0,1-1 1,-1 0-1,0-1 0,-1 1 1,3-6-4,6-6 1,35-50-46,-3-1 0,-4-3-1,25-59 46,-56 106 6,-1 1 0,-1-1 0,-2 0 0,-1-1-1,0 0 1,-2 1 0,-2-1 0,0-13-6,-1 37 18,1 0 0,-1-1 0,0 1 0,0 0 0,-1 0 0,1 0 0,-1 0 0,1-1 1,-1 1-1,0 0 0,0 0 0,0 0 0,-1 1 0,1-1 0,-1 0 0,0 0 0,1 1 0,-1-1 0,0 1 0,-1 0 0,1-1 0,0 1 0,-1 0 1,1 0-1,-1 0 0,1 1 0,-1-1 0,0 1 0,0-1 0,0 1 0,-1 0-18,-5-2 40,-1 0-1,0 1 1,1 0-1,-1 0 1,0 1-1,0 1 1,0 0-1,-7 0-39,1 1 17,11-1-15,0 1-1,0 0 1,0 0-1,1 0 1,-1 1-1,0 0 1,1 0-1,-1 0 1,1 0 0,-1 1-1,1 0 1,0 0-1,0 0 1,1 0-1,-1 0 1,0 1-1,1 0 1,0 0-1,-3 3-1,-46 87 9,40-62-132,1 0 0,2 0 0,1 1 0,1 6 123,-12 47-1163,4-44-2287</inkml:trace>
  <inkml:trace contextRef="#ctx0" brushRef="#br1" timeOffset="-241210.483">23375 21436 8706,'0'0'10526,"0"0"-3702,0 0-4930,0 0-1185,0 0-152,0 0-165,-11 5-226,-73 52-40,62-34-9,2 0 0,0 2 0,2 0 1,0 1-1,2 0 0,1 2 0,1 0 1,2 0-1,1 1 0,0 4-117,2 52 69,9-85-68,0 1 0,0-1-1,0 1 1,0-1 0,0 1-1,0-1 1,0 1 0,0-1 0,0 1-1,1-1 1,-1 1 0,0-1-1,0 1 1,1-1 0,-1 1-1,0-1 1,1 1 0,-1-1-1,0 1 1,1-1 0,-1 0-1,1 1 1,-1-1 0,0 0 0,1 0-1,-1 1 1,1-1 0,-1 0-1,1 0 1,-1 1 0,1-1-1,-1 0 1,1 0 0,0 0-1,-1 0 1,1 0 0,-1 0 0,1 0-1,-1 0 1,1 0 0,-1 0-1,1 0 1,-1 0 0,1 0-1,-1-1 1,1 1 0,0 0-1,4 0 1,88-8 25,-75-1-29,-1-1-1,0 0 0,-1-1 0,0-1 0,-1-1 1,5-5 3,-8 7-8,14-11-24,-2-2 1,-1 0-1,-1-2 0,-1 0 1,-1-2-1,5-10 32,-19 26 5,0 0-1,-1 0 1,0 0-1,-1-1 0,0 1 1,-1-1-1,-1 0 1,0 0-1,0 0 0,-1 0 1,-1-1-1,0 1 1,-2-5-5,2 15 7,0 0-1,-1 0 1,0 1 0,1-1 0,-1 0 0,0 0 0,-1 1 0,1-1-1,0 0 1,-1 1 0,1-1 0,-1 1 0,0 0 0,0-1 0,0 1 0,0 0-1,0 0 1,0 0 0,-1 1 0,1-1 0,-1 1 0,1-1 0,-1 1-1,1 0 1,-1-1 0,0 2 0,0-1 0,-1 0-7,-81-9-11,82 11-49,1 0 0,0 0 0,0 0 0,0 1-1,0-1 1,0 1 0,0-1 0,0 1 0,0-1 0,1 1 0,-1 0 0,0 0-1,1 0 1,0 0 0,-1 0 0,1 0 0,0 0 0,0 1 0,0-1 0,1 0-1,-1 1 1,0-1 0,1 0 0,-1 1 0,1-1 0,0 1 0,0-1 0,0 0 0,0 1-1,1-1 1,-1 1 0,0-1 0,1 1 0,0-1 0,0 0 0,0 2 60,0 14-1259,-1 11-2293</inkml:trace>
  <inkml:trace contextRef="#ctx0" brushRef="#br1" timeOffset="-240530.893">24378 24086 12051,'0'0'6881,"0"0"330,0 0-5192,0 0-1531,0 0-125,0 0-95,-6-54-55,-14-174-65,24 59 222,-3 103 214,-2 65-575,1 1 1,-1-1-1,1 1 1,-1-1 0,0 0-1,0 1 1,1-1-1,-1 1 1,0 0-1,0-1 1,0 1-1,1 0 1,-1-1-1,0 1 1,0 0-1,0 0 1,0 0 0,0 0-1,0 0 1,0 0-1,0 0 1,1 0-1,-1 0 1,0 0-1,0 0 1,0 1-1,0-1 1,0 0-1,1 0 1,-1 1 0,0-1-1,0 1 1,0-1-1,1 1 1,-1-1-1,0 1 1,1 0-1,-1-1 1,0 1-1,1 0 1,-1-1 0,1 1-1,-1 0 1,1 0-1,-1-1 1,1 2-10,-11 12 2,1 1 1,0 0 0,1 1 0,1 0 0,1 0 0,0 1 0,1 1-3,-13 35 2,3 0 0,2 2 0,2-1 0,3 1 0,2 1 0,3-1 0,2 36-2,4 41 104,-1-128-95,0-1-1,0 0 0,0 0 1,1 0-1,-1 0 0,1 0 0,0-1 1,-1 1-1,1 0 0,0-1 1,1 1-1,-1-1 0,0 0 0,1 0 1,-1 0-1,1 0 0,0 0 1,0 0-1,-1-1 0,1 0 1,0 1-1,0-1 0,0 0 0,1 0 1,-1 0-1,0-1 0,0 1 1,0-1-1,1 0 0,-1 0 0,0 0 1,0 0-1,1-1 0,-1 1 1,0-1-1,0 0 0,0 0 1,0 0-1,1 0 0,-2 0 0,4-2-8,3-3 8,0-1-1,-1 0 0,0-1 1,0 0-1,-1 0 0,0-1 1,0 1-1,-1-2 0,0 1 1,0-1-1,1-5-7,-5 13 1,93-183-473,56-157 472,-138 310-127,44-105-1143,-13 7-1250</inkml:trace>
  <inkml:trace contextRef="#ctx0" brushRef="#br1" timeOffset="-239900.201">26689 21257 8962,'0'0'6088,"0"0"3151,0 0-6461,0 0-2348,0 0 51,0 0 39,-25 26-98,-79 85-121,72-53-65,23 30 280,10-86-507,1-1 0,-1 1 0,0-1 0,0 1 0,1-1 0,-1 1-1,1-1 1,-1 0 0,1 0 0,-1 0 0,1 0 0,0 0 0,-1 0 0,1 0 0,0-1 0,0 1 0,0 0-1,0-1 1,0 0 0,-1 1 0,1-1 0,0 0 0,0 0 0,0 0 0,0 0 0,0 0 0,0-1 0,0 1 0,0-1-1,0 1 1,0-1-9,7 1 17,2 0-6,73-11 5,-68 1-58,0 0 0,0-1 0,-1 0 0,-1-1 0,0-1 1,0 0-1,-1-1 0,-1 0 0,0-1 42,-5 4-27,0 1 0,-1-1 0,0 0 0,-1 0 0,0 0 0,-1-1 0,0 0-1,0 0 1,-2 0 0,1 0 0,-2 0 0,1-1 0,-2 1 0,0-1 0,0-3 27,0 14-12,0 0-1,0 0 1,0-1-1,-1 1 0,1 0 1,0 0-1,-1-1 1,0 1-1,1 0 0,-1 0 1,0 0-1,0 0 1,0 0-1,0 0 1,-1 0-1,1 0 0,0 1 1,-1-1-1,0 0 1,1 1-1,-1-1 0,0 1 1,1-1-1,-1 1 1,0 0-1,0 0 1,0 0-1,0 0 0,-1 0 1,1 1-1,0-1 1,0 0-1,0 1 0,-1 0 1,1-1-1,0 1 1,0 0-1,-1 0 1,1 0 12,-11 0-1329,4 0-2029</inkml:trace>
  <inkml:trace contextRef="#ctx0" brushRef="#br1" timeOffset="-239229.689">28193 20530 16828,'0'0'3167,"0"0"2010,0 0-3042,0 0-1587,0 0-94,0 0-62,-35 28-85,-111 92-23,140-115-257,0-1 1,0 1-1,0 1 1,1-1-1,0 1 1,0 0-1,1 0 0,-1 1 1,1-1-1,0 1 1,1 0-1,0 0 1,0 0-1,1 1 1,-2 3-28,0 5 78,-9 104 416,13-117-480,0-1-5,0 1 1,0-1-1,0 0 0,1 0 0,-1 0 0,1 0 0,-1 0 0,1 1 0,0-1 0,0-1 0,0 1 0,0 0 0,0 0 0,0 0 0,1 0 0,-1-1 0,1 1 0,-1-1 0,1 1 0,-1-1 0,1 1 0,0-1 0,0 0 0,0 0 0,0 0 0,0 0 0,0 0 0,0 0 0,0-1 0,0 1 0,1 0-9,73 5 135,-65-6-128,-5-1-9,1-1 1,-1 0-1,1-1 1,-1 1-1,0-1 1,0 0-1,0-1 1,0 0-1,-1 0 0,0 0 1,1 0-1,-1-1 1,-1 0-1,1 0 1,-1 0-1,0 0 1,0-1-1,0 0 1,-1 0-1,0 0 0,0 0 1,0 0-1,-1-1 1,0 1-1,0-1 2,43-126-540,-25 60-364,-6 5-1031</inkml:trace>
  <inkml:trace contextRef="#ctx0" brushRef="#br1" timeOffset="-238730.215">27485 18830 16299,'0'0'3068,"0"0"3305,0 0-4148,0 0-1508,0 0-70,0 0-178,-27 27-185,-83 86-124,73-62-62,20 58 297,17-107-354,0-2 7,0 0 1,2-1-44,0 1-1,-1-1 1,1 0-1,0 1 0,-1-1 1,1 0-1,0 0 1,-1 0-1,0 0 1,1-1-1,-1 1 1,1 0-1,-1-1 1,0 1-1,0 0 0,0-1 1,0 0-1,0 1 1,0-1-1,0 1 1,-1-1-1,1 0 1,0 0-5,1-2 1,34-69-175,-33 67 3,2-7 230,-3 10-4192,-2 3-4349</inkml:trace>
  <inkml:trace contextRef="#ctx0" brushRef="#br1" timeOffset="-228970.359">24788 20614 14411,'0'0'3441,"0"0"3916,0 0-4968,0 0-1553,0 0-9,0 0-172,0 7-217,0 30 512,-17-37 52,-104 0-541,111 3-461,0 0 0,0 1 0,1 0 0,0 0 0,-1 1 0,1 0 0,1 1 0,-1 0 0,1 0 0,0 1 0,1 0 0,0 0 0,0 1 0,0 0 0,1 0 0,0 1 0,0-1 0,1 1 0,-2 7 0,0-7 0,-30 52 0,3 2 0,2 1 0,3 1 0,2 1 0,4 2 0,3 1 0,-1 15 0,7-11 0,3 1 0,3 0 0,4 1 0,4 70 0,0-134 0,1 1 0,0-1 0,1 1 0,0-1 0,0 1 0,1-1 0,1 0 0,0 0 0,1-1 0,0 1 0,0-1 0,1 0 0,0 0 0,1-1 0,0 0 0,1 0 0,-1 0 0,2-1 0,-1 0 0,9 5 0,-4-5 0,1 0 0,0-1 0,1 0 0,0-1 0,0-1 0,0 0 0,0-1 0,1-1 0,0 0 0,-1-1 0,1-1 0,0-1 0,0 0 0,9-2 0,-9 3 0,0-2 0,0 0 0,0-1 0,0-1 0,-1 0 0,0-1 0,1-1 0,-1 0 0,5-3 0,21-15 0,-1-1 0,0-1 0,-2-3 0,-1-1 0,-2-2 0,0-1 0,-3-2 0,0-1 0,24-37 0,-33 38 0,-1-2 0,-2 0 0,-1-1 0,-2-1 0,-2-1 0,-1 0 0,-2-1 0,-2 0 0,-2-1 0,-1 0 0,-2 0 0,-2 0 0,-2-21 0,-3-141 0,2 191 0,0 0 0,-1-1 0,-1 1 0,0 0 0,-1 0 0,0 0 0,-1 1 0,0-1 0,-1 1 0,0 0 0,-1 0 0,0 0 0,0 1 0,-1 0 0,-1 0 0,0 1 0,0 0 0,-1 0 0,0 1 0,0 0 0,-1 0 0,0 1 0,0 1 0,-1 0 0,0 0 0,0 1 0,0 0 0,-7-1 0,-122-2 0,124 7 0,0 0 0,1 2 0,-1 0 0,0 1 0,1 0 0,-1 1 0,1 1 0,0 1 0,0 0 0,1 1 0,-1 0 0,1 1 0,-8 6 0,-29 27 0,1 3 0,3 2 0,1 2 0,3 1 0,-27 41 0,59-76 0,-1 0-3,1 1 1,0 1-1,1 0 1,1 0-1,0 0 1,1 1-1,0 1 1,1 0-1,1-1 1,1 2-1,-2 12 3,6-26-83,1-1 0,0 0 0,0 0 0,0 0 0,1 0 0,-1 1 1,1-1-1,-1 0 0,1 0 0,0 0 0,0 0 0,0 0 0,1 0 0,-1 0 0,1-1 0,-1 1 0,1 0 0,0-1 1,0 1-1,0-1 0,1 0 0,-1 0 0,1 0 0,-1 0 0,1 0 0,-1 0 0,1-1 0,0 1 0,0-1 0,0 0 0,0 0 1,0 0-1,0 0 0,3 0 83,39 8-3978</inkml:trace>
  <inkml:trace contextRef="#ctx0" brushRef="#br1" timeOffset="-227700.17">27137 20876 9202,'0'0'8520,"0"0"-834,0 0-5481,0 0-1432,0 0-145,0 0-300,0-1-157,0-153 1281,0 153-1425,0 1-42,0 0-81,0 0-102,0 0-33,0 0 21,0 0 26,1 0 4,8 0-46,0-1-1,0 0 1,0 0-1,0-1 0,0 0 1,-1-1-1,1 0 1,-1 0-1,1-1 0,-1 0 1,2-1 226,-8 3 110,1-1 0,-1 0 0,1 0 0,-1 1 0,0-1 0,0 0 1,0-1-1,0 1 0,-1 0 0,1-1 0,-1 1 0,0 0 0,0-1 0,0 0 0,-1 1 1,1-1-1,-1 1 0,0-1 0,0 0 0,0 1 0,0-1 0,0 0 0,-1 1 0,0-1 0,0-2-110,0 4 37,1 0 0,-1 1-1,1-1 1,-1 0-1,0 0 1,0 0-1,0 0 1,0 0-1,0 1 1,0-1-1,0 0 1,-1 1-1,1-1 1,0 1-1,-1 0 1,0-1 0,1 1-1,-1 0 1,0 0-1,1 0 1,-1 0-1,0 0 1,0 0-1,0 1 1,0-1-1,0 0 1,0 1-1,0 0 1,0-1-1,0 1 1,0 0 0,0 0-1,-1 0-36,1 1 2,1-1 0,-1 1 0,0-1 0,1 1 0,-1 0 0,1-1 0,-1 1-1,1 0 1,-1 0 0,1 0 0,-1 0 0,1 1 0,0-1 0,-1 0 0,1 0 0,0 1 0,0-1 0,0 1 0,0-1 0,0 1-1,1-1 1,-1 1 0,0 0 0,1-1 0,-1 1 0,1 1-2,-4 6 9,-44 98 221,5 3 0,4 0-1,6 3 1,4 1 0,-5 66-230,25-101 101,4 1-1,5 67-100,0-73 14,-1-62-14,1 0 0,0 0 0,0-1 0,1 1 0,1 0 0,0 0 0,1-1 0,0 1 0,1-1 0,0 0 0,1 0 0,0 0 0,0-1 0,1 0 0,1 0 0,0 0 0,0-1 0,3 4 0,-5-10 0,1 0 0,-1 0 0,0 0 0,1 0 0,-1-1 0,1 0 0,0 0 0,0-1 0,0 1 0,0-1 0,0-1 0,0 1 0,0-1 0,0 0 0,0 0 0,2-1 0,1 1 0,-1-1 0,-1 0 0,1 0 0,-1 0 0,1-1 0,-1 0 0,1-1 0,-1 1 0,0-1 0,0-1 0,0 0 0,-1 0 0,1 0 0,-1 0 0,0-1 0,0 0 0,-1-1 0,1 1 0,-1-1 0,0 0 0,-1 0 0,3-5 0,24-28 0,-1-1 0,-3-1 0,-1-1 0,-2-2 0,-2-1 0,-2 0 0,-2-1 0,-2-1 0,6-33 0,-6-25-79,-5 0 0,-4-1 0,-4 0 1,-6-8 78,2 4-37,1 102 33,1-2 3,0-1 0,-1 0 0,0 1 0,-1-1 0,-1 0 0,1 1 0,-2 0 0,1-1 0,-1 1 0,-1 0 0,0 0 0,-1 0 0,-1-1 1,3 8 4,0 0 1,0 1 0,0 0 0,-1 0-1,1 0 1,-1 0 0,1 0-1,-1 1 1,0-1 0,1 1 0,-1 0-1,0 1 1,0-1 0,0 0 0,0 1-1,0 0 1,0 0 0,0 0-1,0 1 1,0-1 0,0 1 0,-3 1-5,-10-1 5,4 2-1,1 0 0,-1 0 0,1 2 1,0-1-1,1 2 0,-1-1 0,1 2 0,0-1 1,1 2-1,-1-1 0,1 1 0,1 1 0,0 0 0,0 0 1,0 1-1,-6 10-4,2-6 8,-30 33 10,2 2 0,2 1 0,-6 14-18,-132 240-313,104-178-723</inkml:trace>
  <inkml:trace contextRef="#ctx0" brushRef="#br1" timeOffset="-224519.899">24316 20586 15507,'0'0'4264,"0"0"2245,0 0-4275,0 0-1560,0 0-40,0 0-72,-5-11-134,-15-34-144,20 45-264,-1 0 0,1 0 0,0 1 1,0-1-1,0 0 0,-1 0 0,1 0 0,0 0 0,0 1 0,-1-1 0,1 0 1,0 0-1,-1 0 0,1 0 0,0 0 0,0 0 0,-1 0 0,1 0 0,0 0 1,-1 0-1,1 0 0,0 0 0,0 0 0,-1 0 0,1 0 0,0 0 1,-1 0-1,1 0 0,0 0 0,0-1 0,-1 1-20,2 3-12,3 79 518,52 41-90,161 277-279,-31-60-137,-84-155 0,31 31 0,-111-186 0,-18-39-23,-4-212-4352,0 128-4022</inkml:trace>
  <inkml:trace contextRef="#ctx0" brushRef="#br1" timeOffset="-224267.216">25471 20742 2825,'0'0'25269,"0"0"-23989,0 0-496,0 0 121,0 0-281,0 0-160,0 0-160,-277 353-120,177-258-56,-20 11-128,-12 11 0,-5 12 0,4 0 0,22-6 0,7 0-432,34-34-992,24-39-4898</inkml:trace>
  <inkml:trace contextRef="#ctx0" brushRef="#br1" timeOffset="-223700.105">27046 20865 22085,'0'0'4490,"0"0"-1713,0 0-1825,0 0-373,0 0-141,0 0-58,19 37-25,65 122-67,-83-157-286,74 141 419,22 71-421,-67-137 0,-3 1 0,12 60 0,-30-113-281,-5-34-432,-1-35-1210,-2-21-2938</inkml:trace>
  <inkml:trace contextRef="#ctx0" brushRef="#br1" timeOffset="-223400.15">27406 20798 5273,'0'0'23301,"0"0"-22213,0 0-624,0 0 305,0 0-273,0 0-200,-236 364-144,178-275-120,-50 40-32,17-17-424,-8-23-2305</inkml:trace>
  <inkml:trace contextRef="#ctx0" brushRef="#br1" timeOffset="-222860.224">25252 18287 12019,'0'0'12761,"0"0"-9344,0 0-2470,0 0-206,0 0-162,15 53-138,51 174-122,14-9 145,-2 17 594,1 48-1058,-50-215-2,-21-73-344,30-90-1276,-21 28-460</inkml:trace>
  <inkml:trace contextRef="#ctx0" brushRef="#br1" timeOffset="-222599.437">25952 18813 11602,'0'0'16204,"0"0"-14956,0 0-312,0 0-55,0 0-305,0 0-136,0 0-104,-220 117-152,138-100-8,-10 0-64,-7 5-72,-9 6-40,9 11-40,-25 6-328,24 0-920,21-17-5506</inkml:trace>
  <inkml:trace contextRef="#ctx0" brushRef="#br1" timeOffset="-221499.963">25534 22755 16948,'0'0'10011,"0"0"-7026,0 0-2306,0 0-119,0 0-134,0 0-128,-7 2-87,4-1-185,3-1-24,-1 0 1,0 0 0,0 0-1,1 0 1,-1 0 0,0 0 0,1 0-1,-1 0 1,0 0 0,0 0-1,1 0 1,-1 0 0,0 1-1,1-1 1,-1 0 0,0 0 0,1 1-1,-1-1 1,1 1 0,-1-1-1,0 0 1,1 1 0,-1-1-1,1 1 1,-1-1 0,1 1 0,0 0-1,-1-1 1,1 1 0,-1-1-1,1 1 1,0 0 0,0-1-1,-1 1 1,1 0 0,0 0 0,0-1-1,0 1 1,0 0 0,0-1-1,0 1 1,0 0 0,0-1-1,0 1 1,0 0 0,0 0 0,0-1-1,0 1 1,1 0 0,-1-1-1,0 1 1,0 0 0,1-1-1,-1 1 1,1-1 0,-1 1-3,85 89 151,-59-57-111,0 1 1,-2 2 0,-2 0-1,16 35-40,-9 1-58,-28-71 19,-1 0 1,1-1 0,-1 1-1,1-1 1,-1 1 0,1-1-1,0 1 1,-1-1 0,1 1 0,0-1-1,-1 1 1,1-1 0,0 0-1,0 1 1,-1-1 0,1 0-1,0 0 1,0 1 0,-1-1-1,1 0 1,0 0 0,0 0 0,0 0-1,-1 0 1,1 0 0,0 0-1,0-1 1,0 1 0,-1 0-1,1 0 1,0-1 0,0 1-1,-1 0 1,1-1 0,0 1 0,-1-1-1,1 1 1,0 0 0,-1-1-1,1 0 39,12-22-1851</inkml:trace>
  <inkml:trace contextRef="#ctx0" brushRef="#br1" timeOffset="-221230.451">25911 22604 21869,'0'0'7377,"0"0"-6881,0 0 64,0 0 49,0 0-249,0 0-216,-295 291-144,159-134-40,24-23-576,-4-22-2409</inkml:trace>
  <inkml:trace contextRef="#ctx0" brushRef="#br1" timeOffset="-220649.988">23727 20368 11674,'0'0'15772,"0"0"-14828,0 0-56,0 0-160,0 0-183,67 313-169,-22-246-184,1 0-72,-5-6-56,-3-5-40,-9-11-24,-9-11 0,-3-12-192,-1-22-488,-3 0-1233,-9 0-4728</inkml:trace>
  <inkml:trace contextRef="#ctx0" brushRef="#br1" timeOffset="-220385.48">24084 20396 1240,'0'0'26742,"0"0"-25814,0 0-496,-183 419-64,51-179-368,16-38-112,-4-18-11066</inkml:trace>
  <inkml:trace contextRef="#ctx0" brushRef="#br1" timeOffset="-213820.526">20248 16956 22717,'0'0'4175,"0"0"-2638,0 0-844,0 0-159,11-49-57,38-155-34,-48 197-413,1 0 0,-1 0 0,1 0 0,1 1 0,0-1 0,0 1 0,0 0 0,0-1 0,1 2 1,0-1-1,3-3-30,5 0 37,0 1 0,1 1 0,0 0 0,0 1 1,0 0-1,1 1 0,0 0 0,0 1 0,0 1 1,0 0-1,0 1 0,1 1 0,7 0-37,-12 0 13,222-23 61,-170 16-88,209-17-561,-170 25-2884,-80 0-1765</inkml:trace>
  <inkml:trace contextRef="#ctx0" brushRef="#br1" timeOffset="-213577.227">21080 15855 27854,'0'0'1064,"0"0"-400,-149 307-120,75-150-95,-9 5-89,4-5-136,5-1-120,-5-10-64,4-1-40,5-5 0,4-17-144,12-17-312,21-33-337,16-34-743,13-39-1593</inkml:trace>
  <inkml:trace contextRef="#ctx0" brushRef="#br1" timeOffset="-213342.706">20662 16945 20100,'0'0'5882,"0"0"-4978,0 0 216,0 0-272,0 0-168,0 0-208,228 134-200,-208-111-103,-3 5-121,-13 5-48,-16 46-305,-42-12-511,-12 5-3553</inkml:trace>
  <inkml:trace contextRef="#ctx0" brushRef="#br1" timeOffset="-213170.297">19585 17952 25389,'0'0'1345,"0"0"71,0 0-496,215 28-328,-115-28-48,7 0-103,5-6-201,0-27-120,-8-1-64,-17 6-56,-21 6-16,-20 10-304,-26 12-321,-11 0-399,-9 0-1672</inkml:trace>
  <inkml:trace contextRef="#ctx0" brushRef="#br1" timeOffset="-212848.342">20244 18075 24701,'0'0'1626,"0"0"-467,0 0-230,-15 54-160,-46 178-237,8-10-26,16-30-426,37-177-173,7-30-120,2-4 142,26-50-249,17-39-398,5 3-1,5 3 1,25-28 718,-84 125 9,0 0-1,0 0 1,1 1 0,-1-1-1,1 1 1,0 0 0,0 0-1,1 0 1,-1 1 0,1 0 0,0-1-1,0 2 1,0-1 0,0 0-1,0 1 1,0 0 0,1 1 0,-1-1-1,3 0-8,1 11 448,-7 12-243,-1 1 0,-1-1 0,0 0 0,-2 1 0,0-1 0,-2 0 0,0 0 0,-1 0 0,-6 13-205,-80 186 427,72-179-354,-43 94-356,61-133-218,4-10-460,12-36-2630,9-15-6878</inkml:trace>
  <inkml:trace contextRef="#ctx0" brushRef="#br1" timeOffset="-212568.763">20625 18215 20220,'0'0'3409,"0"0"-1243,0 0-510,0 0-478,0 0-353,19 52-195,58 174-215,-71-207-368,-2 0 0,0 0 0,-2 1 0,0-1 0,-1 1 0,0 4-47,-1-24 0,0 50 112,1 1 31,-2 0 0,-3-1 1,-4 21-144,5-55 25,0-1 0,-2 1 0,0-1 1,0 0-1,-1 0 0,-1 0 0,-1-1 1,0 0-1,0-1 0,-2 0 0,1 0 0,-11 9-25,9-10-22,-1-1 0,-1 0 0,0-1 0,0-1 0,-1 0 0,0 0 0,-1-1 0,1-1 0,-2-1 0,1 0-1,-1-1 1,1 0 0,-1-2 0,-1 0 0,1 0 0,-16-1 22,-10-2-904,11 0-1242</inkml:trace>
  <inkml:trace contextRef="#ctx0" brushRef="#br1" timeOffset="-212284.499">21383 18254 27806,'0'0'1792,"0"0"-1584,0 0-8,0 0-48,0 0-96,0 0-56,0 0-864,-4 78-3905</inkml:trace>
  <inkml:trace contextRef="#ctx0" brushRef="#br1" timeOffset="-211280.443">20173 15172 27046,'0'0'767,"0"0"-314,0 0-52,-41 11-62,-134 38-21,161-44-278,1 0 0,-1 1 0,1 1 0,1 0 0,-1 0 0,1 1 0,-2 3-40,-66 57 67,4 4 1,2 3 0,4 3-1,-37 56-67,-23 31 96,7 6 0,7 6 0,8 4-1,8 5 1,-7 37-96,64-108 46,4 2-1,6 1 0,5 2 1,5 1-1,0 55-45,-1 120 168,13 192-168,14-244 67,3-155-29,3 1 0,5-1 1,4-1-1,3 0 1,21 47-39,-29-96 20,1-1 1,1-1 0,3 0 0,1-1 0,16 21-21,-27-44 12,1-1 0,1-1 0,-1 1 1,2-2-1,0 1 0,0-2 0,1 1 1,0-2-1,0 1 0,1-2 0,0 1 1,1-2-1,-1 0 0,1-1 0,0 0 1,11 2-13,91 3 104,17-19-18,-97-3-75,0 0-1,-1-3 1,0 0-1,-1-3 1,-1 0-1,-1-3 1,-1 0-1,10-10-10,66-55 4,-4-3-1,-4-5 1,-5-5-1,-4-3 1,63-94-4,-93 115-3,-4-2 0,-3-3 0,-5-2 0,-3-1 0,-4-3 0,-4-2 0,-4-1 0,16-81 3,-19-23 12,-8-1 0,-10 0 0,-11-156-12,-1 282 2,1-70 2,3 14-3,-6 0 1,-5 0-1,-6 0 1,-26-107-2,33 208 0,-2 1 1,0 0-1,-2 0 1,-1 1 0,-1 0-1,-1 1 1,-2 0-1,0 1 1,-2 1-1,-1 0 1,0 2 0,-2 0-1,-1 1 1,-16-13-1,7 15 0,-2 1 0,0 1 0,0 2 0,-2 2 0,0 1 0,0 1 0,-1 2 0,0 1 0,0 2 0,-1 2 0,0 1 0,0 1 0,0 3 0,-14 1 0,20-2-2,1 0 1,-1 2 0,0 1-1,1 1 1,-1 2 0,1 0-1,-27 12 2,30-7-29,0 1-1,1 2 0,1 0 1,0 2-1,1 1 0,1 1 0,0 0 1,1 2-1,2 0 0,0 1 1,1 1-1,1 1 0,1 1 0,1 0 1,1 1-1,1 0 0,1 1 1,-4 17 29,-42 133-3009,-26 149 3009,29-78-4897</inkml:trace>
  <inkml:trace contextRef="#ctx0" brushRef="#br1" timeOffset="-211019.234">19908 18489 30551,'0'0'608,"0"0"-440,0 0-160,0 0-8,0 0-56,0 0-152,-8 380-1073,28-240-3656</inkml:trace>
  <inkml:trace contextRef="#ctx0" brushRef="#br1" timeOffset="-210752.721">20550 19870 30671,'0'0'600,"0"0"-560,0 0-40,0 0-208,0 0 0,0-380-561,17 251-1975</inkml:trace>
  <inkml:trace contextRef="#ctx0" brushRef="#br1" timeOffset="-210280.247">20587 14518 28574,'0'0'618,"0"0"-252,-40 8 56,3 0-276,0 1 1,1 2 0,-31 14-147,53-18 46,1 1-1,0 0 1,0 1 0,1 1 0,0 0 0,0 1-1,2 0 1,-1 0 0,-8 13-46,-99 140 332,-26 84-99,-21 97-51,0 51 87,17 6 1,-18 131-270,71-135 160,64-201-70,9 1 0,8 0 1,9 1-1,11 61-90,16 83 75,23-49-30,4-66-37,-36-179-8,2-1 0,2 0 0,2-1 0,2-1 0,10 13 0,-19-37 0,1-1 0,1-1 0,1 0 0,1-1 0,1-1 0,0 0 0,2-1 0,-1-1 0,2-1 0,0-1 0,8 4 0,-4-8 0,0-1 0,0-2 0,0 0 0,1-2 0,0 0 0,1-2 0,-1-1 0,0 0 0,1-2 0,-1-1 0,1-2 0,-1 0 0,17-5 0,0-1 0,-1-2 0,-1-2 0,0-2 0,-1-1 0,0-2 0,-1-2 0,-2-1 0,0-2 0,-1-2 0,-1-1 0,20-21 0,26-25 0,-4-4 0,-2-3 0,-5-3 0,-3-3 0,-3-3 0,-5-3 0,25-56 0,-35 61 0,-5-1 0,-3-3 0,-4-1 0,-5-1 0,-3-2 0,-4-1 0,-5-1 0,2-45 0,-10-62 0,-11-91 0,-1 208 0,-2-45 0,-7 0 0,-16-77 0,3 63 0,-6 0 0,-6 2 0,-6 2 0,-6 2 0,-57-112 0,83 209 0,-3 1 0,-1 1 0,-2 2 0,-2 0 0,-1 2 0,-1 2 0,-5-2 0,14 16 0,0 1 0,-1 1 0,-1 1 0,0 2 0,-2 0 0,0 1 0,0 2 0,-1 1 0,0 1 0,-1 1 0,-24-5 0,-105 1 0,138 12-3,0 1 0,0 0 0,0 1 0,0 2 0,0-1 0,1 2 0,-1 1 0,1 0 0,0 1 0,1 1-1,-1 1 1,1 0 0,1 1 0,-10 7 3,-4 8-61,0 2 1,2 1-1,0 1 0,2 2 0,1 0 0,2 2 0,1 0 0,1 2 1,2 0-1,2 1 0,-4 11 61,-41 143-430,26 12-1682,-4 117 2112,18-85-2691</inkml:trace>
  <inkml:trace contextRef="#ctx0" brushRef="#br1" timeOffset="-210010.033">20621 19713 27854,'0'0'3121,"0"0"-2721,0 0-288,0 0-80,0 0-8,0 0-24,0 0-264,29-61-2265</inkml:trace>
  <inkml:trace contextRef="#ctx0" brushRef="#br1" timeOffset="-278000.289">20571 20396 5665,'0'0'18852,"0"0"-15691,0 0-2337,0 0 24,0 0-336,0 0-160,0 0-119,174-6-153,-141 0-80,8-10-56,-12 4-577,-12-4-2215</inkml:trace>
  <inkml:trace contextRef="#ctx0" brushRef="#br1" timeOffset="-277740.302">20575 20849 5793,'0'0'20677,"0"0"-19245,0 0-408,0 0-392,0 0-360,344-230-272,-216 130-432,-16-1-3513</inkml:trace>
  <inkml:trace contextRef="#ctx0" brushRef="#br1" timeOffset="-209729.865">21035 20720 28406,'0'0'2617,"0"0"-2393,0 0-224,0 0-24,0 0-400,0 0-809</inkml:trace>
  <inkml:trace contextRef="#ctx0" brushRef="#br1" timeOffset="-199839.857">24693 20899 22797,'0'0'1410,"0"0"-794,0 0-66,0 0 917,0 0-100,-3-16-708,-10-48-153,13 62-430,0 0 0,0 1 0,0-1 0,-1 0 0,1 1 0,-1-1 1,1 1-1,-1-1 0,0 1 0,0-1 0,0 1 0,1-1 0,-1 1 1,-1 0-1,1-1 0,0 1 0,0 0 0,0 0 0,-1 0 0,1 0 1,0 0-1,-1 0 0,1 0 0,-1 0 0,1 1 0,-2-1-76,0-1 57,-15-4 1302,18 5-1359,0-1 0,-1 1 0,0 0 0,1-1 0,-1 1 0,0 0 0,0 0 0,0 0 0,1 0 0,-1 0 0,0 0 0,-1 0 0,1 0 0,0 0 0,0 0 0,0 1 0,0-1 0,-1 0 0,1 1 0,0-1 0,-1 1 0,1 0 0,0-1 0,-1 1 0,1 0 0,-2-1 0,0 6 0,3 7 0,0-1 0,1 1 0,0-1 0,1 1 0,0-1 0,1 0 0,1 1 0,-1-1 0,5 17 0,24 68 0,3-2 0,5-1 0,4-2 0,4-2 0,6 3 0,49 94 0,-17 15 0,-86-201 0,0 1 0,0-1 0,1 1 0,-1-1 0,0 1-1,0-1 1,0 0 0,0 1 0,0-1 0,0 1 0,0-1 0,0 1 0,-1-1 0,1 1 0,0-1 0,0 0 0,0 1-1,0-1 1,-1 1 0,1-1 0,0 0 0,0 1 0,-1-1 0,1 0 0,0 1 0,0-1 0,-1 0 0,1 1 0,-1-1-1,1 0 1,0 0 0,-1 1 0,1-1 0,0 0 0,-1 0 0,1 0 0,-1 1 0,1-1 0,-1 0 0,1 0-1,-1 0 1,1 0 0,0 0 0,-1 0 0,1 0 0,-1 0 0,1 0 0,-1 0 0,1 0 0,-1 0 0,1-1 0,0 1-1,-1 0 1,0 0-3,-10-7-152,5-64-2104,6 32-232</inkml:trace>
  <inkml:trace contextRef="#ctx0" brushRef="#br1" timeOffset="-199559.648">25302 21139 28342,'0'0'1431,"0"0"-643,0 0-173,0 0-112,0 0-138,0 0-115,-8 0-90,-78 15 124,-46 55-255,10-8-29,31-19-1,1 4 0,3 4-1,2 3 1,3 5-1,-40 37 2,112-87-204,0 0-1,1 1 0,0 0 0,0 0 1,1 1-1,1 0 0,0 1 0,0-1 1,1 1-1,1 1 0,0-1 0,0 1 1,2 0-1,-1 0 0,0 11 205,2 13-5540</inkml:trace>
  <inkml:trace contextRef="#ctx0" brushRef="#br1" timeOffset="-198919.202">26988 21156 27814,'0'0'1272,"0"0"-297,0 0-167,0 0-269,0 0-203,0 0-141,2-2-112,-1 2-79,0 0 1,0 0 0,0 0 0,0 0 0,0 1 0,0-1 0,0 0 0,0 0 0,0 1 0,0-1 0,-1 1 0,1-1 0,0 1 0,0-1 0,0 1 0,0-1 0,-1 1 0,1 0 0,0-1 0,0 1 0,-1 0 0,1 0 0,-1-1-1,1 1 1,0 0 0,-1 0 0,0 0 0,1 0 0,-1 0 0,0 0 0,1 0 0,-1 0 0,0 0 0,0 0 0,0 0 0,0 0 0,0 0 0,0 0 0,0 0 0,0 0-5,4 10 50,127 339 447,-23-21-497,-99-291 0,-6-31-32,3-9-818,14-48-2668,-17 36 639,10-37-15872</inkml:trace>
  <inkml:trace contextRef="#ctx0" brushRef="#br1" timeOffset="-198639.278">27518 21011 24349,'0'0'5225,"0"0"-4681,0 0 241,0 0-153,0 0-128,0 0-136,0 0-152,-170 179-96,116-101-96,-12 17-24,-54 84-48,12-22-552,9-18-1265</inkml:trace>
  <inkml:trace contextRef="#ctx0" brushRef="#br1" timeOffset="-195139.597">24005 20726 17660,'0'0'3300,"0"0"-1358,0 0-513,0 0-289,0 0-195,0 0-263,-1-25-305,-6-74-127,-9 38 1020,8 44-591,7-39 12,1 48-615,0 7 416,0 21-404,-5 113 287,-6 0 0,-20 86-375,-224 1055 743,244-1225-741,-18 91 68,-10 125-70,39-242 17,-9-26 59,5-79-479,18-125-853,22 81-403,5 3-1440</inkml:trace>
  <inkml:trace contextRef="#ctx0" brushRef="#br1" timeOffset="-194560.043">24104 20737 23229,'0'0'4598,"0"0"-3231,0 0-973,0 0 79,0 0 62,0 0-116,50-1-143,167-5-110,36-14 49,208 13-127,-430 6-88,1 2 0,-1 1 0,1 1 0,-1 2-1,0 1 1,0 2 0,-1 0 0,0 2 0,18 10 0,148 80-11,-189-97-99,-6-2 125,0-1 1,0 0-1,0 1 0,0-1 1,0 1-1,0-1 1,0 1-1,0-1 0,0 1 1,0 0-1,0-1 1,0 1-1,-1 0 0,1 0 1,0 0-1,-1 0 1,1 0-1,-1-1 0,1 1 1,-1 0-1,1 0 1,-1 0-1,1 0 0,-1 0 1,0 1-1,0-1 1,0 0-1,1 0 0,-1 0 1,0 0-1,0 0 1,0 0-1,-1 0 0,1 0 1,0 0-1,0 0 1,-1 0-1,1 1-15,-5 84 63,-3 0-1,-17 71-62,4-33 107,-114 781 205,113-747-329,22-156 0,0-1 1,-1 1 0,1-1 0,0 1 0,-1-1-1,1 1 1,-1-1 0,1 1 0,-1-1-1,0 0 1,1 1 0,-1-1 0,0 0-1,0 0 1,0 1 0,0-1 0,0 0-1,0 0 1,-1 0 0,1 0 0,0 0 0,0 0-1,-1-1 1,1 1 0,0 0 0,-1-1-1,1 1 1,-1-1 0,1 1 0,-1-1-1,1 0 1,-1 0 0,1 1 0,-1-1 0,0 0 16,-76 1-1367,36-1-418</inkml:trace>
  <inkml:trace contextRef="#ctx0" brushRef="#br1" timeOffset="-194226.695">23864 22454 29054,'0'0'766,"0"0"-338,0 0-24,0 0-109,0 0-6,48 15 40,-14-3-267,69 22 171,1-5-1,35 4-232,570 82 675,-603-102-758,0-5 1,32-5 82,-130-9-386,-3-72-2144,-5 34-854</inkml:trace>
  <inkml:trace contextRef="#ctx0" brushRef="#br1" timeOffset="-193914.417">24241 21766 26726,'0'0'1768,"0"0"-912,0 0-320,0 0-120,0 0 65,249 0-105,-133 0-192,12 0-32,-4 0 0,-8 0-72,-12 0-40,-21 0-16,-21 5-24,-17 12-32,-11-11-168,-5-6-384,-13 0-601,-12 0-631</inkml:trace>
  <inkml:trace contextRef="#ctx0" brushRef="#br1" timeOffset="-193239.936">24833 20742 28982,'0'0'872,"0"0"-137,-38 62-209,-127 207-141,75-88-104,59-99-192,4 1-1,3 1 1,4 2-1,4 0 1,4 0-1,-2 85-88,16 157 35,-2-310-37,1 1 0,1-1 0,0 1 0,2-1 0,0 0 0,1 0 0,1 0 0,0 0 0,2-1 0,0-1 0,1 1 0,0-1 0,1 0 0,1-1 0,1-1 1,0 1-1,2-1 2,-7-8 1,0-1 1,1-1-1,0 0 1,0 0-1,0 0 1,1-1-1,-1 0 1,1-1-1,0 0 1,-1 0-1,1-1 1,0 0-1,0 0 1,0-1-1,0-1 1,2 0-2,-1 2 3,-1-1 0,1-1 0,0 0 0,0-1 0,0 0 0,-1 0 0,1-1 0,-1 0 1,0-1-1,0 1 0,0-2 0,0 0 0,-1 0 0,1 0 0,-1-1 0,-1 0 0,1-1 1,0-1-4,25-27-6,-1-1 1,-2-2 0,-2-1-1,-1-2 1,-2 0 0,-2-2-1,14-37 6,-7 15-81,-3-1 1,-3-1-1,-3-1 0,-3-1 0,-2-1 1,-4 0-1,1-45 81,-14-140-86,1 244 87,0 0 0,-1 1 0,0-1 0,-1 0 0,0 1-1,-1-1 1,0 1 0,-1 0 0,0 0 0,0 0 0,-1 0-1,0 1 1,-1 0 0,0 0 0,0 0 0,-1 1 0,0 0-1,-1 0 1,0 1 0,0 0 0,0 0 0,-1 1 0,0 0-1,-6-3 0,4 6 10,-1 0 0,1 0 0,-1 1 0,0 1 0,0 0 0,0 1 0,0 0 0,0 0 0,1 2 0,-1-1 0,0 2 0,-11 2-10,5 4 12,1 1-1,-1 0 0,2 1 0,0 1 0,0 1 0,1 0 0,0 1 0,2 0 0,-1 1 0,2 1 0,-2 3-11,-16 22 19,3 1 1,1 1-1,2 1 0,2 1 1,2 1-1,2 1 1,3 1-1,1 0 0,2 1 1,3 0-1,1 1 1,3 0-1,2 13-19,2-45 2,0 13-6,0-1 0,2 1 1,1-1-1,5 21 4,-6-43-1,1 0 0,1 0 0,-1-1-1,1 1 1,0 0 0,1-1 0,0 0 0,0 0 0,1 0 0,0 0-1,0-1 1,0 1 0,1-1 0,0-1 0,0 1 0,0-1 0,1 0-1,0-1 1,2 2 1,2-1 3,-1-1 0,1 0-1,0 0 1,1-1 0,-1-1-1,0 0 1,1-1 0,-1 0-1,1 0 1,0-1 0,-1-1-3,-1 1 2,-1 0 1,0-1 0,0 0 0,0 0-1,0-1 1,-1 0 0,1-1 0,0 1-1,-1-2 1,0 1 0,1-2 0,-2 1-1,1-1 1,0 0 0,-1 0 0,6-6-3,13-14 2,-1-1 0,-1-1 0,-2-1 0,0-1 1,-2-1-1,-2-1 0,0-1 0,-2 0 0,-2-1 1,-1 0-1,-1-2 0,-2 1 0,-2-1 0,-1-1 1,-1 1-1,-2-1 0,-1-13-2,-2 29 0,1 4 0,-1 0 1,0 0-1,-1 0 1,0-1-1,-2 1 1,0 0-1,0 1 1,-2-1-1,0 0 1,-1 1 0,0 0-1,-1 0 1,-4-7-1,3 12 5,0 0 1,-1 1-1,0 0 1,0 1-1,-1-1 1,0 2-1,0-1 1,-1 1 0,0 1-1,0 0 1,0 0-1,-1 1 1,0 0-1,0 1 1,0 0-1,-1 1 1,1 0 0,-1 1-6,2-1 0,-1 1 0,0 1 0,1 0 0,-1 0 1,1 1-1,-1 0 0,0 1 0,1 0 0,-1 1 1,1 0-1,-1 1 0,1 0 0,0 0 0,0 1 1,0 1-1,1-1 0,0 2 0,0-1 0,0 1 1,-2 2-1,-5 9-18,1 0 1,0 0 0,1 1-1,1 1 1,1 1 0,1-1-1,1 2 1,0 0 0,1 0-1,2 0 1,0 1 0,1 0-1,2 1 1,-2 17 17,3 38-224,2-74 202,1 1 0,0-1 0,0 0 1,0 0-1,1 0 0,-1 0 0,1 0 1,0 0-1,0 0 0,1-1 0,-1 1 0,1 0 1,-1-1-1,1 1 0,3 3 22,6 2-229,1-1 1,1 0-1,-1-1 1,1 0-1,1-1 0,-1 0 1,1-1-1,0-1 1,0 0-1,0-1 0,1-1 1,2 0 228,85 3-5152</inkml:trace>
  <inkml:trace contextRef="#ctx0" brushRef="#br1" timeOffset="-192540.427">27033 21246 27742,'0'0'1012,"0"0"-230,0 0-61,0 0-173,0 0-202,0 0-173,-29 40-77,-89 133-23,112-164-65,1 0-1,0 1 0,1-1 0,0 1 0,0 0 0,1 0 0,0 0 0,1 1 0,-1 6-7,-6 194 118,20-130-100,-10-78-17,1-1 0,-1 1-1,0-1 1,1 1-1,-1-1 1,1 0-1,0 1 1,0-1 0,0 0-1,0 0 1,0 0-1,0 0 1,1-1-1,-1 1 1,1-1-1,-1 1 1,1-1 0,-1 0-1,1 0 1,0 0-1,0 0 1,-1-1-1,1 1 1,0-1 0,0 1-1,2-1 0,2 0 4,2 2 3,-1-2 0,0 1 0,1-1 0,-1-1 0,1 0 0,-1 0 0,0 0 0,1-1 0,3-2-7,0-3 6,1-2 0,-1 0 0,0 0-1,0-1 1,-1-1 0,-1 1 0,0-2 0,0 0 0,2-5-6,15-17-12,-3-1 0,0-1 0,-3-2 0,-1 0 0,-1-1 0,-3 0-1,-1-2 1,-1 0 0,-3-1 0,-2 0 0,-1 0 0,-2-1 0,-1-20 12,-4-53-39,-1 115 39,1-1-1,-1 1 1,0 0 0,0-1 0,0 1-1,0-1 1,0 0 0,0 1-1,0-1 1,0 1 0,0-1-1,-1 1 1,1 0 0,0-1 0,-1 1-1,1-1 1,-1 1 0,0 0-1,0-1 1,1 1 0,-1 0-1,0 0 1,0-1 0,0 1 0,0 0-1,0 0 1,-1 0 0,1 0-1,0 0 1,0 1 0,-1-1-1,1 0 1,0 1 0,-1-1 0,1 0-1,-1 1 1,1 0 0,-1-1-1,1 1 1,-2 0 0,-1-1 2,0 1 0,0-1 1,0 1-1,0 0 0,0 0 0,0 1 0,0-1 0,0 1 1,0 0-1,1 0 0,-1 0 0,0 0 0,0 1 0,1 0 0,-1-1 1,1 1-1,-1 1 0,1-1 0,0 0 0,0 1 0,-2 1-2,-15 20 18,2 1-1,0 1 0,1 0 1,2 2-1,-7 15-17,-4 9 41,2 0-1,2 2 1,3 0 0,2 2-1,3 0 1,2 0-1,2 1 1,3 1 0,3-1-1,2 1 1,4 30-41,-3-82 0,1 0 0,1 0 0,-1 0 0,1 0 0,0-1 0,0 1 0,1 0 0,0-1 0,0 1 0,0-1 0,0 0 0,1 1 0,0-1 0,0 0 0,1-1 0,-1 1 0,1-1 0,0 1 0,0-1 0,0 0 0,1 0 0,0-1 0,-1 0 0,1 1 0,0-2 0,1 1 0,-1 0 0,0-1 0,1 0 0,-1 0 0,2-1 0,3 1 2,-1 0 1,1-1-1,-1 0 1,1-1-1,0 0 1,-1 0-1,1-1 1,-1 0-1,1-1 1,-1 0-1,1-1 1,-1 0-1,0 0 1,0-1-1,0 0 1,-1 0-1,0-1 0,1 0 1,-2-1-1,1 0 1,1-2-3,21-23-33,-1-1 1,-2-1 0,-2-1-1,-1-2 1,-1 0-1,-2-2 1,-2 0-1,-1-1 1,6-25 32,-9 22-42,-1 0 1,-2-1 0,-2 0-1,-2-1 1,-2 0 0,-2 0-1,-1-20 42,-6-46-90,3 108 85,-1 1 0,1-1 0,-1 1 0,1-1 1,-1 1-1,0-1 0,0 1 0,1 0 0,-1-1 1,0 1-1,0 0 0,0 0 0,-1 0 0,1 0 1,0 0-1,0 0 0,-1 0 0,1 0 0,0 0 0,-1 1 1,1-1-1,-1 0 0,1 1 0,0-1 0,-1 1 1,0 0-1,1 0 0,-1-1 0,1 1 0,-1 0 1,1 0-1,-1 0 0,1 0 0,-1 1 0,0-1 0,1 0 1,-1 1-1,1-1 0,-1 1 0,1-1 0,-1 1 5,-5 2-123,-1-1-1,1 1 1,-1 0-1,1 1 1,0 0-1,0 0 0,1 0 1,-1 1-1,1 0 1,0 1-1,0-1 1,1 1-1,0 0 1,0 0-1,0 1 0,1-1 1,-2 3 123,-51 68-3548</inkml:trace>
  <inkml:trace contextRef="#ctx0" brushRef="#br1" timeOffset="-162990.223">1010 22627 25629,'0'0'938,"0"0"-253,0 0 362,0 0-118,0 0-276,-12-10-288,-35-31-189,33 30-20,13 16-139,1 0 11,-10 149 292,-7 0-94,-9 89-15,-15 114 17,-12 125 11,-113 1206 434,130-1180-570,5-40-51,6-54-27,7-100-15,7-103-8,5-9 5,6-89-132,0-279-443,2-55-91,20-425-4152,-13 337-6070</inkml:trace>
  <inkml:trace contextRef="#ctx0" brushRef="#br1" timeOffset="-162590.073">873 22062 25333,'0'0'1073,"0"0"-587,0 0 109,0 0 213,0 0-142,42 1-218,139 3-160,247-3 297,-243-1-538,69 0-28,66 0-17,719 2 22,-912 1-33,-1 6 0,0 6-1,-1 5 1,0 5 0,-2 6-1,74 30 10,-148-43-101,0 2-1,-1 2 0,-2 2 1,8 7 101,211 144-2217,-151-100-1113</inkml:trace>
  <inkml:trace contextRef="#ctx0" brushRef="#br1" timeOffset="-162230.413">4958 22207 28070,'0'0'1084,"0"0"-369,0 0-362,0 0-174,0 0-72,0 0-4,31 11-47,221 73-26,-3-25 0,-153-40-113,-2 5 0,29 13 83,-57-1-601,-65-35 474,0 1 1,0-1 0,0 0-1,0 1 1,-1-1-1,1 1 1,0-1-1,0 1 1,-1-1 0,1 1-1,-1-1 1,0 1-1,1 0 1,-1-1-1,0 1 1,0 0 0,0-1-1,0 1 1,0 0-1,0-1 1,-1 1-1,1 0 1,0-1-1,-1 1 1,0 1 126,-6 4-5138</inkml:trace>
  <inkml:trace contextRef="#ctx0" brushRef="#br1" timeOffset="-161932.244">5629 22286 26926,'0'0'1289,"0"0"-643,0 0-178,0 0 44,0 0-92,-2 57-128,-9 396 204,7-218-240,-17 79-17,-8 71-6,-31 876 297,58-71-437,-2-296-1442,4-812-832</inkml:trace>
  <inkml:trace contextRef="#ctx0" brushRef="#br1" timeOffset="-161631.801">5442 24556 26734,'0'0'3793,"0"0"-3489,0 285-80,-4-89 64,-4 39 136,0 28-64,-5 5-176,-3 6-112,-1-5-48,0-6-24,1-6-88,-21 50-448,3-66-873,1-51-3840</inkml:trace>
  <inkml:trace contextRef="#ctx0" brushRef="#br1" timeOffset="-161243.223">629 28012 26206,'0'0'2728,"0"0"-2192,236 17 104,-8-6-7,103 0-121,58 6-64,17 5-136,-12 6-72,-46 0-88,-17 6-80,-28 0-40,-34-1-32,-54-5-24,-57 0-56,-5-6-216,-58-10-368,-16-12-1545</inkml:trace>
  <inkml:trace contextRef="#ctx0" brushRef="#br1" timeOffset="-160979.771">2783 27884 28254,'0'0'3665,"0"0"-3345,211 33-216,-70-33 56,58 0 16,49-5-136,38-35-40,-54 7-808,-62-6-2561</inkml:trace>
  <inkml:trace contextRef="#ctx0" brushRef="#br1" timeOffset="-160795.225">4606 27912 31439,'0'0'704,"0"0"-704,0 0-480,0 0-8,0 0-801,0 0-5832</inkml:trace>
  <inkml:trace contextRef="#ctx0" brushRef="#br2" timeOffset="-153860.405">3582 22219 20460,'0'0'6498,"0"0"-3931,0 0-1783,0 0-185,0 0-114,0 0-118,-7 2-80,3 0-256,4-3-29,1 1 1,-1-1-1,0 0 1,0 1-1,1-1 1,-1 0-1,0 1 1,0-1-1,0 0 1,0 0-1,0 1 1,0-1-1,0 0 1,0 1-1,0-1 0,0 0 1,0 0-1,-1 1 1,1-1-1,0 0 1,0 1-1,-1-1 1,1 0-1,0 1 1,-1-1-1,1 1 1,-1-1-1,1 1 1,-1-1-1,1 1 1,-1-1-1,1 1 1,-1-1-1,1 1 1,-1-1-1,0 1 1,1 0-1,-1-1 1,0 1-1,1 0 1,-1 0-1,0 0 0,1-1 1,-1 1-1,0 0 1,0 0-1,1 0 1,-1 0-1,0 0 1,1 0-1,-1 0 1,0 1-1,0-1 1,1 0-1,-1 0 1,0 0-1,1 1 1,-1-1-1,0 0 1,1 1-1,-1-1 1,1 1-1,-1-1 1,1 1-1,-1-1 1,0 1-3,68-137 102,0 17-44,34-47 11,58-89-2,66-110-26,49-89-24,9-32-14,-32 41-3,-63 104-7,-59 112-31,203-352-617,-198 293-464,-89 173-795,-21 22-2395</inkml:trace>
  <inkml:trace contextRef="#ctx0" brushRef="#br2" timeOffset="-153490.397">4858 18416 27694,'0'0'1187,"0"0"-592,0 0-245,0 0 6,50-34 53,331-236 103,377-289-60,-577 447-219,-116 91-45,-58 42 169,-7-13-286,-1 17-25,-1 0-1,-1 0 0,-2-1 1,0 1-1,-1-1 0,-2 0 1,0-1-1,-10 19-45,-158 353 0,67-79-815,73-202-666</inkml:trace>
  <inkml:trace contextRef="#ctx0" brushRef="#br2" timeOffset="-152980.232">7920 14255 30062,'0'0'741,"0"0"-216,0 0-234,0 0-171,0 0 38,-3 59 96,-7 419 70,5-260-172,-22 63-35,-19 71-94,-17 54-23,-1-27 0,11-81 0,-6 2-27,38-178-527,24-140-987,17-55-170</inkml:trace>
  <inkml:trace contextRef="#ctx0" brushRef="#br2" timeOffset="-152640.244">8205 14557 27910,'0'0'1799,"0"0"-961,0 0-269,40 18-177,132 57-89,2-22 51,-132-43-311,253 64 96,-283-71-121,0 0-1,1 1 1,-1 1 0,-1 0 0,1 1-1,-1 0 1,0 1 0,0 0 0,-1 0 0,1 2-1,-2-1 1,1 1 0,-2 0 0,1 1-1,-1 0 1,0 0 0,-1 1 0,0 0-1,-1 0 1,-1 1 0,1 0 0,1 6-18,1 22 6,-1 0 0,-2 0 0,-2 1 0,-1-1 0,-4 34-6,1-13-1,0 44 1,-5 1 0,-6 12 0,-125 624 0,66-470 0,66-257-8,-1 0-1,-1-1 1,0 1 0,0-1-1,-2-1 1,1 0 0,-7 7 8,12-16-12,-1 0 0,0-1 1,0 1-1,0-1 0,0 0 1,0 0-1,0 0 0,-1-1 1,0 1-1,1-1 0,-1 0 1,0 0-1,0-1 0,0 0 1,0 0-1,0 0 0,0 0 1,-1-1-1,1 0 0,0 0 1,0 0-1,0 0 0,-4-2 12,6 2-38,-1-1 0,1 0 0,-1 0 0,1 0-1,-1-1 1,1 1 0,0-1 0,-1 0 0,1 0-1,0 0 1,0 0 0,0 0 0,1-1 0,-1 1 0,0-1-1,1 0 1,0 0 0,0 0 0,-2-2 38,-29-86-603,-2-78-2827,-4-94 3430,13 36-4557</inkml:trace>
  <inkml:trace contextRef="#ctx0" brushRef="#br2" timeOffset="-151850.117">8499 14535 25982,'0'0'1565,"0"0"-390,0 0-453,0 0-120,0 0 0,0 0-219,7 40-127,18 135-54,-23-151-181,0 0 0,-1 0-1,-2 0 1,0 0 0,-1 0-1,-2 0 1,0-1 0,-2 1-1,-1-1 1,0 0 0,-2-1-1,0 0 1,-2 0 0,-9 15-21,15-28 0,-68 110-67,64-111 40,9-12-83,3-6 85,1 0 0,1 0 1,0 0-1,0 0 0,1 1 1,0 0-1,1 0 0,0 1 1,0 0-1,1 0 0,0 0 1,0 1-1,1 1 0,-1-1 1,2 1-1,-1 1 0,1-1 1,0 2-1,0-1 0,5 0 25,-3 2 3,-1 0 0,0 1-1,1 1 1,-1 0 0,1 0-1,-1 1 1,1 1 0,-1 0-1,5 1-2,-14-1 5,0 0 0,0 0 0,0 0 1,0 0-1,-1 0 0,1 1 0,0-1 0,0 0 0,-1 1 0,1-1 0,-1 1 0,1 0 0,-1 0 0,0-1 0,0 1 0,1 0 0,-1 0 0,-1 0 0,1 0 0,0 0 0,0 1 0,-1-1 0,1 0 0,-1 0 1,0 0-1,0 1 0,0-1 0,0 1-5,6 103 53,-7-90-53,-1 0 1,0 0-1,-1 0 1,0-1-1,-2 1 1,0-1-1,0 0 1,-2 0-1,0 0 0,0-1 1,-2 0-1,-6 9 0,-17 24-6,-2 0-1,-2-3 0,-2-1 1,-2-1-1,-18 12 7,56-53-4,113-1-52,-109 2 56,0 0-1,0 0 1,0 1 0,0-1-1,-1 0 1,1 0 0,-1 1 0,0-1-1,1 1 1,-1 0 0,-1-1-1,1 1 1,0 0 0,0-1-1,-1 1 1,0 0 0,1 0-1,-1-1 1,0 1 0,0 0-1,-1 0 1,1-1 0,-1 1 0,1 0-1,-1 0 1,0-1 0,0 1-1,0-1 1,0 1 0,-1 1 0,-60 96 68,-69 88-115,48-77-190,82-109 231,0-1 0,0 1 1,0 0-1,0-1 0,0 1 1,1 0-1,-1-1 1,0 1-1,1 0 0,0 0 1,-1 0-1,1-1 0,0 1 1,0 0-1,0 0 0,0 0 1,0 0-1,0 0 0,0-1 1,1 1-1,-1 0 1,1 0-1,-1 0 0,1-1 1,0 1-1,0 0 0,0-1 1,0 1-1,0 0 0,0-1 1,1 1 5,49 34 1,-31-25-5,-17-10-14,0 1-1,-1-1 1,1 1-1,0-1 1,0 1-1,-1 0 1,1 0-1,-1 1 1,0-1-1,0 0 1,0 1-1,0-1 1,0 1-1,0 0 0,-1-1 1,1 1-1,-1 0 1,0 0-1,0 0 1,0 0-1,0 0 1,0 0-1,-1 0 1,1 1-1,-1-1 1,0 1 18,0 6-97,-1 0 0,0 1 0,0-1 0,-1 0 0,0 0 0,-1 0 0,0-1 0,-1 1 0,0-1 0,0 0 0,-1 1 0,0-2 0,-1 1 0,-1 0 97,-35 52 119,-4-2 1,-2-2-1,-2-2 0,-3-2 0,-7 1-119,10-14 1535,49-39-1168,1-1-116,1 0-95,12 1-116,0-1 0,1-1 0,-1 0 0,0 0 0,0-2 0,-1 1 0,1-2 0,0 1 0,-1-2 0,0 0 0,6-3-40,177-117 3,111-121-1680,-167 123-750</inkml:trace>
  <inkml:trace contextRef="#ctx0" brushRef="#br2" timeOffset="-151590.447">9432 14826 25501,'0'0'5138,"0"0"-4562,0 0-40,0 0-344,0 0-88,0 0-104,0 0-40,0 156-168,0-61-240,0-22-657,0-6-1751</inkml:trace>
  <inkml:trace contextRef="#ctx0" brushRef="#br2" timeOffset="-151312.409">9142 15665 26110,'0'0'1816,"0"0"-665,0 0-354,0 0-370,0 0-25,0 0-104,39-19-148,126-60-58,-53 23 73,-70 54-73,-37 17-1,-3 26 72,-3 1 1,-2-1-1,-1 1 1,-2-1-1,-11 37-163,-52 188 176,1-2 7,9 18-183,50-225 0,11-120 0,9 3-105,1 1 0,4 0 0,3-2 105,41-114-601,137-292-3559,-101 258-3823</inkml:trace>
  <inkml:trace contextRef="#ctx0" brushRef="#br2" timeOffset="-151039.789">10339 14641 27262,'0'0'2040,"0"0"-631,0 0-841,0 0-40,0 0-96,0 0-192,0 0-144,-207 285-64,132-167-24,-12 5-8,0 11-120,-4 0-216,8-11-128,17-28-216,24-50-257,22-28-671,20-17-176</inkml:trace>
  <inkml:trace contextRef="#ctx0" brushRef="#br2" timeOffset="-150760.508">10157 14938 27262,'0'0'1448,"0"0"-272,0 0-511,0 0-185,256 22-96,-169 0-168,4 1-152,5-7-48,-5 7-16,-12-6-152,-17 16-248,-21-11-433,-28 6-1839</inkml:trace>
  <inkml:trace contextRef="#ctx0" brushRef="#br2" timeOffset="-150499.904">10608 15301 20524,'0'0'7211,"0"0"-5196,0 0-1293,0 0-226,-37 52-168,-121 168-136,34-46-113,34-80-167,87-91 72,-1-1-1,0 1 1,0-1 0,0 1 0,0-1 0,-1 0-1,1-1 1,0 1 0,-1-1 0,1 0 0,-1 0 0,0 0-1,1-1 1,-1 1 0,-1-1 16,4 0-9,0 0 0,0 0-1,0-1 1,0 1 0,0-1 0,0 1 0,0-1 0,1 1-1,-1-1 1,0 0 0,0 0 0,1 0 0,-1 0 0,0 0-1,1 0 1,-1-1 0,1 1 0,-1-1 0,1 1-1,0-1 1,0 1 0,0-1 0,0 1 0,0-1 0,0 0-1,0 0 1,0 1 0,1-1 0,-1 0 0,0 0 0,1 0-1,0 0 1,0 0 0,-1-1 9,-8-38-49,2-1 1,2 0-1,2 0 1,1-1-1,3 1 1,1-3 48,-1-30 34,1 2 171,-2 73-201,0-1 1,1 0-1,-1 1 1,1-1-1,0 0 1,-1 1-1,1-1 1,-1 1-1,1-1 1,0 1-1,-1-1 1,1 1 0,0 0-1,0-1 1,-1 1-1,1 0 1,0-1-1,0 1 1,0 0-1,-1 0 1,1 0-1,0 0 1,0 0-1,0 0 1,0 0-1,-1 0 1,1 0-1,0 0 1,0 0-1,0 0 1,-1 0-1,1 1 1,0-1-1,0 0 1,-1 1-1,1-1 1,0 1-5,19 22 134,-12 3-63,-2 1-1,0 0 1,-2 0-1,-1 0 1,-1 8-71,-2-29 13,10 216 771,-10 25-784,-1-97 199,2 126 14,-2-264-211,1-1 1,0 0-1,0 1 1,2-1-1,-1 1 1,1-1-1,1 0 1,0 0-1,1 0 1,0 0-1,0-1 1,1 0-1,2 4-2,-4-11 0,0 1 0,1-1 0,-1 0 0,0 0 0,1 0 0,0-1 0,0 1 0,-1-1 0,1 0 0,1 0 0,-1 0 0,0 0 0,0-1 0,1 0 0,-1 0 0,1 0 0,-1 0 0,1-1 0,-1 0 0,1 1 0,-1-2 0,1 1 0,3-1 0,1 1 0,1-1 0,-1-1 0,1 1 0,-1-1 0,1-1 0,-1 0 0,0 0 0,0-1 0,-1 0 0,1 0 0,-1-1 0,1 0 0,-2-1 0,1 1 0,-1-2 0,1 1 0,-2-1 0,5-4 0,51-56-62,-3-3-1,-3-2 1,-3-2-1,-4-3 1,4-14 62,47-86-955,-21 23-1131</inkml:trace>
  <inkml:trace contextRef="#ctx0" brushRef="#br2" timeOffset="-149848.624">9639 14238 25461,'0'0'2940,"0"0"-1688,0 0-489,0 0-267,0 0-135,-44-53-86,-146-168-94,79 122-50,91 86-102,-1 1 0,-1 0 0,0 2 1,0 1-1,-1 0 0,0 2 0,0 1 0,-1 0 0,0 2 0,0 1 0,-24 0-29,21 1 25,0 1 0,1 2 0,-1 0 0,0 2 0,1 1 0,-1 1-1,1 1 1,0 2 0,-18 8-25,-1 5 34,0 3-1,2 1 0,-23 19-33,-181 146 132,1 30-1,-55 75-131,229-222 0,4 4 0,2 2 0,5 3 0,3 3 0,4 2 0,3 3 0,5 1 0,-30 86 0,28-43 0,6 3 0,6 1 0,6 2 0,6 1 0,6 0 0,3 71 0,17 14 0,4-177 0,2-1 0,2 0 0,2 0 0,2-1 0,2-1 0,2 0 0,2-2 0,2 0 0,2-1 0,2-1 0,1-2 0,3 0 0,1-2 0,21 19 0,-14-19 0,1-1 0,2-3 0,1-1 0,33 18 0,-14-15 0,2-3 0,1-2 0,1-4 0,11 1 0,72 14 0,2-8 0,1-5 0,1-7 0,1-7 0,1-7 0,-1-6 0,42-9 0,-30-2 0,0-7 0,-1-7 0,-2-7 0,-1-7 0,-1-7 0,71-34 0,-98 27 0,-2-6 0,-3-6 0,-2-5 0,-4-6 0,-3-5 0,-3-5 0,13-20 0,-64 44 0,-4-2 0,-2-3 0,-3-2 0,-3-3 0,-3-2 0,-4-2 0,-2-2 0,-4-2 0,-4-2 0,1-12 0,52-174 0,-32 26 0,-48 181 0,-2 0 0,-3 0 0,-2-1 0,-4 0 0,-1-2 0,-26-134 0,-39-33 0,17 101 0,-6 3 0,-5 2 0,-5 3 0,-5 2 0,-6 5 0,-4 2 0,-5 5 0,-5 3 0,-34-25 0,74 76 0,-1 3 0,-3 2 0,-2 2 0,-2 3 0,-1 3 0,-2 2 0,-2 4 0,-35-13 0,-56 6-29,142 38-7,1 1 1,0 1 0,-1 0-1,1 0 1,0 2-1,0-1 1,0 2 0,-1 0-1,2 0 1,-1 1-1,0 1 1,1 0 0,0 0-1,0 2 1,1-1-1,-3 3 36,-7 7-318,0 1 0,1 1 0,1 1-1,1 1 1,1 0 0,0 2 0,-6 11 318,-66 109-3762</inkml:trace>
  <inkml:trace contextRef="#ctx0" brushRef="#br2" timeOffset="-149579.932">10968 17163 32039,'0'0'728,"0"0"-728,0 0 0,0 0 0,0 0 0,0 0-1000</inkml:trace>
  <inkml:trace contextRef="#ctx0" brushRef="#br2" timeOffset="-143570.309">13375 7707 25982,'0'0'1623,"0"0"-477,0 0-549,0 0-68,0 0-5,-19-42-78,-60-129-125,78 168-304,1 0 0,-1-1 0,0 1 0,0 0 0,0 0 0,0 0 0,0 0 0,-1 0 0,1 0 0,-1 0 0,0 0 0,0 1 0,0-1 0,0 0 0,-1 1 0,1 0-1,0 0 1,-1 0 0,0 0 0,1 0 0,-2-1-17,-4 2 80,3-1-64,0 1 0,0 0 0,0 0 0,-1 1 0,1-1 0,0 1 0,0 0 0,-1 1 0,1-1 0,0 1 0,0 0 0,0 0 0,0 1 0,0 0 0,0 0 0,0 0 0,0 0 0,1 1 0,-1-1 0,1 1 0,0 0 0,-1 1 0,1-1 0,1 1 0,-1 0 0,1 0 0,-1 0 0,1 0-16,-168 200 3,-220 303 13,245-314 71,9 5 1,-72 145-88,36 6 101,67-102-52,10 5 1,12 5-1,11 2 0,11 3 1,12 3-1,11 2 0,12 1 1,11 35-50,13 51 9,7-56-2,20-64-6,2-112-3,6-2 0,4-1 0,6-1-1,5-3 1,37 62 2,-37-76-2,3-3 0,5-2 0,4-3 0,5-2 0,3-3 0,3-3 0,10 1 2,-33-41-2,3-3 1,1-2 0,2-3-1,25 13 2,-8-12 0,2-4 0,1-2 0,2-4 0,0-3-1,2-3 1,1-3 0,0-4 0,75 4 0,-74-13-1,0-3 1,0-4-1,0-3 0,25-7 1,1-9-2,-1-6 1,-1-3-1,-1-6 0,-2-3 0,-2-5 0,-2-4 0,27-22 2,221-135-84,-10-14 0,-10-14 0,245-233 84,-296 218-61,-80 46 1,-153 151 42,-1-1 0,-3-2 0,-2-1 0,-2-2 0,-3-1 1,-3-2-1,-2 0 0,-1-6 18,25-94 28,-7-2 1,-8-1 0,-6-2-1,-8 0 1,-2-146-29,-8-525 137,-32 429-96,7 285-29,-6 0-1,-7-8-11,-71-191 4,-10 53-9,-2 54-23,59 134-1,-4 2 1,-2 2 0,-4 3 0,-4 3-1,-39-30 29,50 44-48,-2 3-1,-2 2 1,-3 3-1,-1 3 0,-2 3 1,-2 3-1,-67-28 49,99 56-56,-1 1-1,1 1 1,-1 2-1,0 2 1,-1 1-1,1 2 1,0 2-1,-2 1 57,27-2-28,1 0 0,-1 1 0,1 0 0,-1 1 0,1 0 0,0 1 0,-1 0 0,1 1 0,1 0 0,-1 1 0,1 0 0,-7 4 28,-20 25-319,1 1 0,2 2 0,1 1 0,3 2 0,1 0 0,1 2 1,-16 38 318,-56 109-3419</inkml:trace>
  <inkml:trace contextRef="#ctx0" brushRef="#br2" timeOffset="-142509.718">20546 7120 27742,'0'0'676,"0"0"-367,-40 20-35,-3 1-149,-23 12 226,1 2-1,2 3 0,-5 7-350,-32 38 180,3 4 1,4 3-1,4 5 0,4 4 0,4 3 0,6 4 1,-5 15-181,-50 82 133,-18 52-14,-30 77-23,-29 79-22,-6 30 163,-144 440-237,247-502 66,75-205-36,8 2 0,7 1 0,8 0 0,8 91-30,11-43 11,3-169-10,2 0 0,3-1 0,2-1 0,2 0 0,3-2 0,2 0 0,2-1 0,19 24-1,75 121 0,36 27 3,47 23 7,49 23-4,-42-59 2,10-8 0,8-10 1,42 14-9,-154-128 32,80 37-32,-59-50 21,1-7 1,4-5-1,1-7 0,3-7 1,0-5-1,3-7 0,75 1-21,77 1 42,294-11-42,-294-28 24,-175-7 1,-1-5 1,-1-6 0,107-40-26,-31-4 4,-4-9 0,-3-8 0,-5-8 0,-3-9 0,-6-7 0,101-88-4,-70 34-8,-47 18-36,-89 67-11,-3-3 0,-4-3 0,-4-2 0,-3-4 0,36-81 55,-4-1-8,-7-4-1,-9-3 1,-7-5 8,34-145 3,164-811-10,-210 809-38,-18 40-46,-14 42-29,-13 42-18,-10-112-75,-2 274 201,-2-1 0,-3 1-1,-1-1 1,-3 1 0,-11-33 12,10 46 7,-2 0-1,-1 1 1,-2 0 0,-2 1 0,-1 1 0,-1 1 0,-2 0 0,-1 1-1,-1 2 1,-2 0 0,-1 2 0,-1 0 0,-1 2 0,-26-17-7,3 8 7,-2 2 0,-1 3 0,-44-16-7,-39-9 7,-86-20-7,-14 12-9,-2 10 1,-3 11-1,-1 10 1,-1 11-1,-224 12 9,151 20-217,83 30-558,62 3-939</inkml:trace>
  <inkml:trace contextRef="#ctx0" brushRef="#br2" timeOffset="-139829.965">1561 24327 10994,'0'0'11336,"0"0"-7219,0 0-2927,0 0-406,0 0-216,0 10-195,0 61 22,-2 1203 1823,-48-378-1937,31-641-255,-6 176 52,21-378-71,3-53-10,1 1 0,0 0 1,-1-1-1,1 1 0,0-1 0,-1 1 1,1-1-1,-1 0 0,1 1 0,0-1 1,-1 1-1,1-1 0,-1 0 0,1 1 1,-1-1-1,0 0 0,1 0 0,-1 1 1,1-1-1,-1 0 0,0 0 0,1 0 1,-1 0-1,1 0 0,-1 0 0,0 0 1,1 0-1,-1 0 0,1 0 0,-1 0 1,0 0-1,1 0 0,-1 0 0,1-1 1,-1 1-1,0 0 0,1 0 0,-1-1 1,1 1-1,-1 0 0,1-1 1,-1 1-1,1-1 0,-1 1 0,1 0 1,0-1-1,-1 1 0,1-1 0,0 1 1,-1-1 2,-18-50-371,-10-228-1676,21 129-279</inkml:trace>
  <inkml:trace contextRef="#ctx0" brushRef="#br2" timeOffset="-139422.601">1395 24690 8834,'0'0'14831,"0"0"-10669,0 0-3284,0 0-323,0 0-113,0 0-27,0 43-59,0 146-105,5 71 110,7 760 547,-12-737-814,-4 527-93,-5-590-568,9-220 558,0 0 0,0 0 0,-1 0-1,1 0 1,0 0 0,0 0 0,0 0-1,-1 0 1,1 0 0,0 0 0,0 0-1,-1-1 1,1 1 0,0 0 0,0 1-1,0-1 1,-1 0 0,1 0 0,0 0-1,0 0 1,-1 0 0,1 0 0,0 0-1,0 0 1,0 0 0,-1 0 0,1 0-1,0 1 1,0-1 0,0 0-1,-1 0 1,1 0 0,0 0 0,0 1-1,0-1 1,0 0 0,0 0 0,0 0-1,-1 1 1,1-1 0,0 0 0,0 0-1,0 0 1,0 1 0,0-1 0,0 0-1,0 0 1,0 1 0,0-1 0,0 0-1,0 0 1,0 0 0,0 1 0,0-1-1,0 0 10,-8-27-497,-5-50-1449,-3-21-2826</inkml:trace>
  <inkml:trace contextRef="#ctx0" brushRef="#br2" timeOffset="-139060.42">1466 24774 4673,'0'0'19355,"0"0"-14672,0 0-4078,0 0-233,0 0-118,0 0-24,14 11-28,3 2-148,78 42 210,-51-42-147,2-1 1,-1-2-1,1-2 0,5-1-117,31 5 68,50 12-13,-31-4-51,1-5 0,1-4 0,2-5-4,-55-4-145,0-3 0,1-2 1,-1-3-1,-1-1 0,24-8 145,50-32-1726</inkml:trace>
  <inkml:trace contextRef="#ctx0" brushRef="#br2" timeOffset="-135940.392">1495 21559 15859,'0'0'11139,"0"0"-8381,0 0-2216,0 0-123,0 0-95,-36 32-62,-116 117-113,141-136-137,1 0 0,0 1-1,1 1 1,0-1 0,1 1 0,1 1 0,-4 10-12,-58 158 130,8 3-1,8 2 1,-12 110-130,51-213 12,4 1 0,4 0 0,3 1 0,5 7-12,-3-88-1,1-1 0,0 0 0,0 1 0,0-1 0,1 1 0,0-1 0,0 0 0,0 0 0,1 0 0,0 1 0,0-1 0,1-1 0,-1 1 0,1 0 0,1-1 0,-1 1 0,1-1 0,0 0 0,0 0 0,0-1 0,1 1 0,0-1 0,-1 0 0,2 0 0,-1 0 0,0-1 0,1 0 0,-1 0 0,1 0 0,0-1 0,0 0 0,0 0 0,0 0 0,3-1 0,1 1 1,-1-1-1,1-1 1,0 0-1,-1 0 1,1-1-1,-1 0 0,1-1 1,-1 0-1,0 0 1,1-1-1,-1 0 1,0-1-1,-1 0 0,1 0 1,-1-1-1,0 0 1,0 0-1,0-1 1,4-4 0,10-11-14,-1-1 0,-1-1 0,-1-1 0,-1 0 0,10-19 14,-4 5-7,-1-1-1,-3-1 0,-1-1 0,-2 0 0,-1-2 0,-3 0 0,-2 0 0,-1-1 0,-2 0 0,-3-1 1,-1 0-1,-2 0 0,-2 0 0,-2-1 8,1 41 5,1 0 1,0 0-1,-1 0 0,0 0 1,0 0-1,0 1 0,-1-1 1,0 0-1,0 1 1,0 0-1,0-1 0,-1 1 1,0 0-1,1 0 0,-1 0 1,-1 0-1,1 1 1,-1-1-1,1 1 0,-1 0 1,0 0-1,0 0 0,0 1 1,-1-1-1,1 1 1,0 0-1,-1 0 0,0 1 1,1-1-1,-1 1 0,0 0 1,0 0-1,0 1-5,-8-2 4,0 0-1,0 1 1,-1 1-1,1 0 1,0 1-1,0 0 1,0 1 0,0 1-1,1 0 1,-1 0-1,0 1 1,1 1-1,0 0 1,0 1 0,-10 7-5,-12 13-214,1 1-1,1 1 0,1 2 1,2 2-1,2 0 0,0 2 1,1 3 215,15-22-336,-50 66-4006</inkml:trace>
  <inkml:trace contextRef="#ctx0" brushRef="#br2" timeOffset="-134840.939">1619 21430 11370,'0'0'4817,"0"0"4994,0 0-8507,0 0-552,0 0-8,0 0-248,0 0-80,-91-11-128,62 39-88,-9 28 8,-7 22 17,-13 23-57,-4 27-64,-9 29-56,-20 106-48,17-34-288,7-16-1897</inkml:trace>
  <inkml:trace contextRef="#ctx0" brushRef="#br2" timeOffset="-129830.365">6963 27487 22293,'0'0'5748,"0"0"-3657,0 0-1472,0 0-207,0 0-136,2 1-99,15 7-20,98-6 285,-69-2-389,-1-3 0,0-1 0,0-2 0,32-9-53,260-70-727,-290 74-234,-18 0-3466,-6 0-10667</inkml:trace>
  <inkml:trace contextRef="#ctx0" brushRef="#br2" timeOffset="-128820.111">7667 26883 27958,'0'0'1260,"0"0"-384,0 0-331,0 0-267,0 0-32,-11 69-26,-36 233-75,5 69 31,24-188-181,-8-2 1,-17 39 4,36-193-73,0-1 0,-2 0 0,-1 0 1,-1-1-1,-7 12 73,16-33-21,0-1 1,0 1-1,0-1 1,-1 1-1,0-1 1,1 0-1,-1 0 1,0 0-1,-1 0 1,1 0-1,-1-1 1,1 1-1,-1-1 1,1 0-1,-1 0 1,0-1-1,0 1 0,0-1 1,0 0-1,-1 0 1,1 0-1,0 0 1,0-1-1,0 1 1,-1-1-1,1 0 1,0-1-1,-1 1 1,0-1 20,0 0-10,1-1 1,0 1 0,-1-1-1,1 0 1,0 0-1,0-1 1,0 1 0,1-1-1,-1 0 1,0 1-1,1-2 1,0 1 0,0 0-1,0-1 1,0 1-1,0-1 1,1 0-1,0 0 1,0 0 0,-2-3 9,2 3-4,-13-19 17,1 0 1,2-1-1,0 0 1,1-1-1,2-1 1,0 1-1,2-1 1,0-1-1,2 1 0,2-1 1,-1-7-14,4 21 13,-1 10-13,1 0 1,0 0 0,-1 1 0,1-1-1,0 0 1,1 0 0,-1 0 0,0 0 0,1 0-1,0 0 1,0 0 0,0 0 0,0 1-1,0-1 1,0 0 0,1 1 0,-1-1 0,1 0-1,8-2 1,-1 0 1,1 1 0,0 0 0,0 0-1,0 1 1,0 0 0,0 1 0,1 0 0,2 1-2,165-7 19,-126 8-10,153 0 73,-203 0-81,0-1 0,0 1 0,0-1 0,0 1 0,0 0 0,0 0 0,0 0 0,0 1 0,1-1 0,-1 0 0,0 1 0,0-1 0,0 1 0,0 0 0,0-1 0,0 1 0,0 0-1,-1 0 1,1 1 0,0-1 0,0 0 0,-1 1 0,1-1 0,-1 0 0,1 1 0,-1 0 0,0-1 0,0 1 0,1 0 0,-1 0 0,0 0 0,0 0 0,-1 0 0,1 0 0,0 0 0,-1 0 0,1 0 0,-1 0 0,0 0 0,0 0-1,1 0 1,-1 0 0,-1 0 0,1 0 0,0 1 0,-1 0-1,1 3 10,-1 0 0,0 0 0,0 0 0,0 0 0,-1 0 0,0 0 0,0-1 0,-1 1 0,1 0 0,-1-1-1,0 0 1,-1 0 0,1 0 0,-1 0 0,0 0 0,0-1 0,-1 0 0,1 0-10,-105 106 318,-114 88-318,195-174 19,-326 265 164,344-283-177,-1 1-35,22-9-95,5-5 103,0-1-1,-1 0 0,0-1 0,0-1 1,-1 0-1,10-11 22,21-14-7,-12 11 6,105-63 2,-109 76 4,-15 15 1,-18 30 31,-78 124 140,-131 217-107,164-274-73,38-66-84,11-33-26,7-2 85,-1-1 0,1 1 0,0-1 0,-1 0-1,1-1 1,-1 1 0,0-1 0,1-1 0,-1 1 0,0-1 0,0 0 0,0-1 28,3-1-4,1 0 1,-1 1 0,1 0 0,0 1 0,0-1 0,0 2 0,1 0-1,-1 0 1,0 1 0,1 0 0,3 1 3,-7 0 0,-4-1-1,0 0 1,0 1 0,0 0 0,0 0 0,1 0 0,-1 0 0,0 0 0,0 0 0,0 1 0,0 0 0,0 0 0,0-1 0,0 2 0,0-1 0,0 0 0,-1 1 0,1-1 0,0 1 0,-1 0 0,1-1 0,-1 2 0,0-1 0,1 0 0,-1 0 0,0 1 0,0-1 0,-1 1 0,1-1 0,0 1 0,52 105 0,-53-106 0,1 1 0,-1-1 1,1 0-1,0 0 0,-1 0 0,1-1 1,0 1-1,0 0 0,0-1 1,1 1-1,-1-1 0,0 0 1,0 1-1,1-1 0,-1 0 1,1 0-1,-1-1 0,1 1 1,-1-1-1,1 1 0,-1-1 0,1 0 1,-1 1-1,1-2 0,0 1 1,-1 0-1,1 0 0,-1-1 1,1 1-1,-1-1 0,1 0 1,-1 0-1,1 0 0,-1 0 1,0 0-1,1 0 0,-1-1 0,0 1 1,0-1-1,0 0 0,0 1 1,0-1-1,0-1 0,79-121-8,-63 92-15,109-193-868,-11-5 1,9-48 890,-117 259 115,0 0 1,-2-1 0,0 0 0,-1 0-1,-1-1 1,-1 1 0,-1-1 0,0 0-1,-2 0 1,-1-12-116,0 32 21,0-1 0,1 0 0,-1 0 0,0 0 0,0 0 0,-1 1 1,1-1-1,0 1 0,0-1 0,-1 1 0,1-1 0,-1 1 0,1 0 0,-1-1 0,0 1 0,1 0 0,-1 0 0,0 0 0,0 0 0,0 1 0,0-1 0,0 0 0,1 1 1,-1 0-1,0-1 0,0 1 0,-1 0 0,1 0 0,0 0 0,0 0 0,0 0 0,0 1 0,0-1 0,0 0 0,-1 1-21,-6 0 38,3 0-31,1 0 0,-1 1 0,1 0 0,0 0 0,0 0 0,-1 1 0,2-1-1,-1 1 1,0 0 0,1 1 0,-1-1 0,1 1 0,0 0 0,0 0 0,0 1 0,1-1 0,-1 1 0,1-1 0,0 1 0,1 0 0,-1 0 0,1 0 0,0 1-1,-1 4-6,1-7 5,-14 33 20,2 0 0,1 0 1,2 2-1,1-1 0,2 1 1,2 0-1,1 1 0,2 0 1,2 34-26,1-37 14,-2-25-13,0-1 0,1 0 0,1 0 0,0 1 0,0-1 0,1 0 0,0 0 0,1 0 0,0 1 0,1-1 0,0-1 0,0 1 0,1 0 0,1-1 0,-1 0 0,1 0 1,1 0-1,0-1 0,0 0 0,0 0 0,6 4-1,-7-8-15,0-1-1,1 0 1,0 0 0,-1-1 0,1 1-1,0-1 1,0-1 0,1 1 0,-1-1-1,0 0 1,0 0 0,1-1 0,-1 0-1,7 0 16,-6-1-60,1 0 0,0 0 0,-1-1 0,1 0 0,-1 0 0,0-1 0,0 0 0,0 0 0,0-1 0,0 0 0,-1 0-1,1 0 1,-1-1 0,0 0 0,-1 0 0,1-1 0,-1 1 0,0-1 0,0 0 0,-1-1 0,1 0 60,62-87-5181,-7-6-13921</inkml:trace>
  <inkml:trace contextRef="#ctx0" brushRef="#br2" timeOffset="-128070.08">8379 27229 27022,'0'0'2515,"0"0"-1808,0 0-431,0 0-11,0 0-99,0 0-94,43 50-51,137 155-30,-66-80-523,-111-122 322,0 1 1,-1 0 0,0 0 0,1 0 0,-1 0-1,-1 0 1,1 0 0,-1 1 0,0-1 0,0 0-1,0 1 1,0-1 0,-1 1 0,1-1 0,-1 1-1,-1-1 1,1 1 0,-1-1 0,1 1 0,-1-1-1,0 1 1,-1-1 0,1 0 0,-1 1 0,0-1-1,0 0 1,0 0 0,-1 0 0,-1 1 209,-95 58-2970,-134 65 10239,230-126-7188,-1 0 0,0 0 0,1 0-1,-1 0 1,1 1 0,0-1-1,0 1 1,0 0 0,0 0 0,1 0-1,-1 0 1,1 0 0,-1 1-1,1-1 1,0 1 0,1 0 0,-1-1-1,1 1 1,-1 0 0,1 0-1,0 0 1,1 0 0,-1 3-81,7-2 25,128-5 29,-123-1-54,0-1 0,1 0 0,-1-1 0,0 0 0,-1-1 0,1 0 0,-1-1 0,3-2 0,22-8 5,20 6 124,-53 9-119,0 0 0,-1 1 0,1-1 0,0 0 0,-1 1 0,1-1 0,-1 1 0,1-1 0,-1 1 0,1 0 0,-1 0 0,1 0 0,-1 0 0,0 0 0,1 0 0,-1 0 0,0 0 0,0 0 0,0 1 0,0-1 0,0 0 0,0 1 0,0-1 0,0 1 0,-1-1 0,1 1 0,0-1 0,-1 1 0,1-1 0,-1 1 0,0 0 0,0-1 0,1 1 0,-1 0 0,0 0-10,16 160 530,-15-142-476,3 642 815,-5-459-837,-10 1-1,-11 20-31,21-209-1,-1 0 0,-1 0 0,0 0 1,-1 0-1,0-1 0,-2 0 0,1 0 0,-4 5 1,7-17-5,0 1 0,1-1 0,-2 0 0,1 0 0,0 0 0,0 0 0,0 0 0,-1-1 0,1 1 0,-1-1 0,0 1 0,1-1 0,-1 0 0,0 0 0,0 0 0,1-1 0,-1 1 0,0 0 0,0-1 0,0 0 0,0 0 0,0 0 0,0 0 1,0 0-1,0-1 0,1 1 0,-1-1 0,0 0 0,0 0 0,0 0 0,1 0 0,-1 0 0,0 0 0,1-1 0,-2 0 5,-5-10-69,1 1 0,0-2 1,1 1-1,0-1 0,1 0 1,0 0-1,1-1 0,1 1 0,0-1 1,-1-10 68,-27-115-1146,7 0 0,1-46 1146,-13-80-1390,33 235 1363,-2 0 0,-1 0 1,-1 1-1,-2 0 0,-8-16 27,17 43 37,0-1 0,0 1 0,0 0 0,0-1 0,0 1-1,-1 0 1,1 0 0,-1 0 0,1 0 0,-1 0 0,0 0 0,0 1 0,0-1-1,0 1 1,0-1 0,0 1 0,0 0 0,0 0 0,-1-1 0,1 2-1,0-1 1,-1 0 0,1 0 0,-1 1 0,1-1 0,-1 1 0,1 0 0,-3 0-37,-20 11 274,18 6-230,0 1-1,1 0 0,1 0 0,1 0 0,1 1 1,0-1-1,1 2-43,-4 43-49,2 0 1,5 59 48,-1-120-9,0 0-23,-1 1 0,1-1-1,0 0 1,0 1 0,0-1-1,0 1 1,0-1 0,0 0-1,1 1 1,-1-1 0,1 0-1,-1 1 1,1-1 0,0 0-1,0 0 1,0 1 0,0-1-1,0 0 1,1 0 0,-1 0-1,1-1 1,-1 1 0,1 0-1,0 0 1,0-1 0,-1 1-1,1-1 1,0 0 0,0 1-1,1-1 1,-1 0 0,2 0 32,0 0-82,1 0 0,0-1 0,-1 1 1,1-1-1,0 0 0,0-1 0,-1 1 0,1-1 1,-1 0-1,1 0 0,-1-1 0,1 1 0,-1-1 1,1 0-1,-1 0 0,0 0 0,0-1 0,0 1 1,-1-1-1,1 0 0,0 0 0,0-1 82,69-88-1308,-49 56 839,-7 13 388,1-2 346,0 0 1,2 1 0,0 2 0,2 0 0,0 1 0,2 0-266,-15 16 186,-1 0 1,1 1-1,0 0 1,0 0 0,0 0-1,1 1 1,-1 1 0,1 0-1,-1 0 1,1 1-1,0 0 1,0 1 0,0 0-1,8 1-186,-11-1 58,0 1 0,0 0-1,-1 0 1,1 1 0,-1-1 0,1 1-1,-1 1 1,0-1 0,1 1 0,-1 1-1,-1-1 1,1 1 0,0 0 0,-1 0-1,0 0 1,0 1 0,0 0 0,0 0-1,-1 0 1,3 4-58,24 29 105,-21-24-161,0-1-1,1-1 1,1 0-1,0 0 1,0-2 0,8 6 56,-1-6-1811,1-8-1901</inkml:trace>
  <inkml:trace contextRef="#ctx0" brushRef="#br2" timeOffset="-127780.183">9912 26950 28270,'0'0'1152,"0"0"-192,0 0-303,0 0-193,0 0-144,-54 346-176,17-251-144,-13 6-72,-24 17-320,7-18-656,9-27-1417</inkml:trace>
  <inkml:trace contextRef="#ctx0" brushRef="#br2" timeOffset="-127160.26">9237 27733 27574,'0'0'1663,"0"0"-930,0 0-247,0 0-143,0 0-145,45 23-110,154 70-137,-190-89 22,1 0 0,-1-1 0,1-1 0,-1 1-1,1-2 1,0 1 0,0-1 0,0-1 0,0 1 0,-1-2 0,1 1 0,4-2 27,26-8-270,0-2 0,-1-1 0,-1-2 0,0-2 0,14-9 270,20-8-141,-49 22 132,0 2 1,1 0 0,0 1-1,1 2 1,0 0 0,0 2-1,1 1 1,19-1 8,-42 5 20,-2 0-4,0 0 0,0-1 0,-1 1 0,1 0 0,0 0 0,0 0 0,0 0 0,-1 0 0,1 0 0,0 1 0,0-1 0,0 0 0,-1 0 1,1 0-1,0 1 0,0-1 0,-1 0 0,1 1 0,0-1 0,0 1 0,-1-1 0,1 1 0,-1-1 0,1 1 0,0-1 0,-1 1 0,1 0 0,-1-1 0,1 1 0,-1 0 0,0-1 0,1 1 0,-1 0 0,0 0 0,1-1 0,-1 1 0,0 0 0,0 0-16,3 10 78,-2-1 0,1 1-1,-1 0 1,-1 0 0,0 0-1,-1 0 1,0-1 0,0 1 0,-1 0-1,0-1 1,-1 1 0,-1 2-78,-7 5 12,-1 0 0,-1 0 1,0-1-1,-1-1 0,-1 0 1,-1-1-1,-17 13-12,-320 261 275,271-213 46,81-75-318,0-1 0,0 0 0,0 1 0,0-1 0,0 1 0,0 0 0,0-1 0,1 1-1,-1 0 1,0-1 0,0 1 0,0 0 0,1 0 0,-1 0 0,0 0 0,1 0 0,-1-1-1,1 1 1,-1 0 0,1 0 0,-1 1 0,1-1 0,0 0 0,0 0 0,-1 0 0,1 0 0,0 0-1,0 0 1,0 0 0,0 0 0,0 0 0,0 0 0,1 1 0,-1-1 0,0 0 0,0 0-1,1 0 1,-1 0 0,1 0 0,-1 0 0,1 0 0,-1 0 0,1 0 0,0-1 0,-1 1 0,1 0-1,0 0 1,0 0 0,0-1 0,-1 1 0,1 0 0,0-1 0,1 1-3,18 0-6,1 0 0,-1-2 0,1 0 0,0-1 1,-1-1-1,0-1 0,0-1 0,0-1 0,0-1 1,-1 0-1,5-4 6,18-9-45,-24 9 30,1 1-1,0 1 1,1 1 0,0 1-1,0 1 1,1 0 0,0 2-1,-1 0 1,7 1 15,-13 2-10,30 8-27,-40 0 36,-1 0-1,0 0 1,-1 0 0,1 1-1,-1-1 1,-1 1-1,1-1 1,-1 1-1,-1 0 1,1-1-1,-1 4 2,0 143 22,-3-121-18,-1 0 0,-2-1 1,-1 0-1,-2 0 1,-1-1-1,-1 0 0,-2-1 1,-1 0-1,-1-1 0,-1-1 1,-5 4-5,4-4 0,-2-1 0,0-1 0,-2-1 0,-1 0 0,-1-2 0,-1-1 0,-1 0 0,0-2 0,-2-1 0,0-1 0,-2-1 0,0-2 0,0-1 0,17-9 1,-1-1-1,1 0 1,-1-1 0,0 0 0,0-1 0,0 0 0,0-1-1,-5-1 0,16 1-2,-1-1 0,0 1 0,0-1 0,0 0 0,1 0 0,-1 0 0,0 0 0,0-1 0,0 1-1,1-1 1,-1 0 0,0 1 0,1-1 0,-1-1 0,1 1 0,-1 0 0,1-1 0,-1 1 0,1-1 0,0 1-1,0-1 1,-1 0 0,2 0 0,-1 0 0,0 0 0,0-1 0,1 1 0,-1 0 0,1-1 0,-1-1 2,-3-13-61,1-1 0,1 0 0,0 0-1,1 0 1,2 0 0,-1 0 0,3-7 61,-2 3-87,-2-1-16,1 0-1,1 0 1,2 0-1,0 0 1,1 0 0,1 1-1,1-1 1,2 1 0,0 0-1,1 1 1,1 0 0,1 0-1,0 1 1,2 0 0,1 1-1,1-2 104,-8 15 40,0 1 0,0-1 0,1 1 1,-1 0-1,1 1 0,0-1 0,1 1 0,-1 1 0,1-1 0,0 1 0,-1 1 0,1-1 0,0 1 0,1 1 0,-1 0 0,0 0 0,0 0 1,1 1-1,-1 0 0,0 1 0,8 1-40,-11 0 33,1 0 0,-1 1 0,0 0 0,0 0 0,0 0 0,0 0 0,0 1 0,-1 0 1,1 0-1,-1 0 0,0 1 0,-1-1 0,1 1 0,-1 0 0,0 0 0,0 0 0,0 0 0,-1 1 0,1-1 1,-1 1-1,-1-1 0,1 1 0,-1 0 0,0 5-33,7 12-10,15 10-2484,-17-31-5792</inkml:trace>
  <inkml:trace contextRef="#ctx0" brushRef="#br2" timeOffset="-126550.051">11611 26821 9082,'0'0'20692,"0"0"-19915,0 0-569,0 0 192,0 0-64,0 0-64,0 0-120,37 285-96,-33-229-32,0 0-24,0-11 0,0-6-80,1-11-168,3-17-224,50-11-665,-4-28-583,4-22-2233</inkml:trace>
  <inkml:trace contextRef="#ctx0" brushRef="#br2" timeOffset="-126207.899">12141 27045 24853,'0'0'2271,"0"0"-834,0 0-365,0 0-260,0 0-290,0 0-268,-49 41-154,-160 136-50,-22 7-21,39-46-4,-170 91-25,350-223 11,-14 18 68,32-19-67,104-4 5,112-6 44,-119-11-5,0-5 0,72-25-56,-8 2 54,14 0-34,-109 35-75,-68 9-108,-8 0-131,-29 10-294,-137 87-3252,83-47-1094</inkml:trace>
  <inkml:trace contextRef="#ctx0" brushRef="#br2" timeOffset="-125345.339">11412 28029 15571,'0'0'8247,"0"0"-5423,0 0-1552,0 0-312,-38 45-245,-113 149-223,145-187-463,1 2 0,0-1 0,0 1 1,1-1-1,0 1 0,0 0 0,1 1 0,0-1 0,1 1 0,0-1 0,0 1 1,1 5-30,-6 327 557,8-218-457,-1 219 19,6-316-189,7-39 13,44-154-202,-10 9-85,27-88-655,31-48 999,-102 286 12,-3 5-2,1 0 1,0-1-1,-1 1 0,1-1 0,0 1 1,0 0-1,1 0 0,-1 0 0,0 0 0,1 0 1,-1 0-1,1 0 0,0 0 0,-1 0 1,1 1-1,0-1 0,0 1 0,0-1 1,0 1-1,0 0 0,3-1-10,-5 2 7,1 0 1,0 0-1,-1 0 0,1 1 1,0-1-1,-1 0 0,1 0 1,0 0-1,-1 1 0,1-1 1,0 1-1,-1-1 0,1 0 1,-1 1-1,1-1 0,-1 1 1,1-1-1,-1 1 0,0-1 0,1 1 1,-1-1-1,1 1 0,-1 0 1,0-1-1,1 1 0,-1 0 1,0-1-1,0 1 0,0 0 1,0-1-1,1 1 0,-1 0 1,0-1-1,0 1 0,0 0 1,0-1-1,-1 1 0,1 0 1,0-1-1,0 1 0,0 0 1,0-1-1,-1 1 0,1 0-7,1 6 57,3 55 67,-2 0-1,-3 0 1,-2-1 0,-3 1 0,-3 0 0,-12 42-124,13-72 2,0 0 1,-2-1 0,-2 0-1,0 0 1,-2-1 0,-2-1-1,0-1 1,-4 2-3,19-28 0,0 0 1,0 0-1,-1-1 0,1 1 1,-1 0-1,1-1 0,-1 1 1,0-1-1,0 0 0,0 1 1,0-1-1,0 0 0,0 0 1,0 0-1,0 0 0,0-1 1,0 1-1,0-1 0,0 1 1,-3-1-1,-4-6-20,5-104-324,11-92 75,35 4 229,-41 195 41,4-19 6,0 0-1,2 1 1,0-1-1,2 2 1,0-1-1,1 1-6,-10 20 2,0-1-1,1 1 1,-1-1-1,0 1 1,0 0-1,0-1 0,0 1 1,0 0-1,0-1 1,0 1-1,1 0 0,-1-1 1,0 1-1,0 0 1,1-1-1,-1 1 1,0 0-1,0-1 0,1 1 1,-1 0-1,0 0 1,1-1-1,-1 1 0,0 0 1,1 0-1,-1 0 1,0 0-1,1-1 1,-1 1-1,0 0 0,1 0 1,-1 0-1,1 0 1,-1 0-1,0 0 1,1 0-1,-1 0 0,0 0 1,1 0-1,-1 0 1,1 0-1,-1 0 0,0 1 1,1-1-1,-1 0 1,0 0-1,1 0 1,-1 0-1,0 1 0,1-1 1,-1 0-1,0 0 1,1 1-1,-1-1 0,0 0 1,0 1-1,1-1 1,-1 0-1,0 1 1,0-1-1,0 0 0,0 1 1,1-1-2,3 157 285,-4 37-166,3-193-135,17-11-9,53-110-166,58-111-305,-128 223 502,0 1 0,1 0 0,0 0 0,0 0-1,1 1 1,-1 0 0,1-1 0,1 2 0,-1-1 0,1 0 0,0 1 0,0 0 0,1 1 0,0-1 0,-1 1 0,1 1 0,1-1 0,-1 1 0,0 0 0,1 1 0,0 0-1,3-1-5,-8 5 8,0-1-1,-1 1 1,1 0-1,-1 0 1,1 0-1,-1 0 0,0 1 1,0-1-1,0 1 1,0-1-1,0 1 1,-1-1-1,1 1 0,-1 0 1,1 0-1,-1 0 1,0 0-1,0 0 1,-1 0-1,1 0 0,-1 0 1,1 0-1,-1 1 1,0 2-8,2 4 20,15 145 94,-11-137-154,10-36-153,22-99-324,-36 110 494,12-37-193,2 1-1,2 1 0,1 0 0,22-33 217,-4 41 81,-36 34-64,0-1 0,0 1 0,0-1-1,0 1 1,0 0 0,0 0 0,0-1 0,0 1-1,1 0 1,-1 0 0,0 0 0,0 0 0,0 0-1,0 0 1,0 1 0,0-1 0,0 0 0,1 1-1,-1-1 1,0 0 0,0 1 0,0-1 0,0 1-1,-1-1 1,1 1 0,0 0 0,0 0 0,0-1-1,0 1 1,0 0 0,-1 0 0,1 0 0,0 0-1,-1 0 1,1 0 0,-1 0 0,1 0 0,-1 0-1,0 0 1,1 0 0,-1 0 0,0 0 0,1 0-1,-1 0 1,0 0 0,0 1-17,6 31 230,0-1 0,-2 1 0,-2 0 0,-1 1 0,-3 23-230,1 1 162,2 19 19,-12 279 374,-51 47-117,19-151-737,50-308-1227,14-23-574</inkml:trace>
  <inkml:trace contextRef="#ctx0" brushRef="#br2" timeOffset="-123399.702">12828 26625 21677,'0'0'7141,"0"0"-5338,0 0-1375,0 0-42,0 0-84,9 54-144,29 174-100,-15-50-56,-22-162-16,0-2-40,0 0-1,0 1 0,-2-1 1,0 0-1,0 1 0,-1-1 1,-1 0-1,0 0 0,-1 0 1,-1-1-1,0 1 0,-4 6 55,1-7-30,-1-1-1,0 1 1,-1-2 0,0 1-1,0-1 1,-2-1-1,1 0 1,-1 0-1,-1-2 1,1 1 0,-1-1-1,-1-1 1,0-1-1,0 0 1,0 0-1,0-1 1,-3-1 30,-12-2 187,42-19-115,40-33-89,3 2 0,1 3 0,3 2 0,1 3 1,5 1 16,-61 35-1,5-2 2,0 0-1,0 1 1,0 0 0,0 0-1,1 1 1,0 0 0,-1 1-1,1 1 1,10-2-1,-19 7-11,-4 30 50,-1 0-1,-2-1 1,-1 1 0,-2-1-1,-1 0 1,-10 24-39,3-9 23,-213 791 316,105-299-255,-4 190-84,118-635-234,15-223-51,24-1-8,158-526-7397,38-19 7690,-122 361 2993,-93 275-1549,-10 40-1409,0-1 1,1 1-1,-1-1 1,0 1-1,0-1 1,0 1-1,1-1 0,-1 1 1,0-1-1,1 1 1,-1-1-1,0 1 1,1-1-1,-1 0 0,1 1 1,-1-1-1,1 0 1,-1 1-1,1-1 1,-1 0-1,1 0 0,-1 1 1,1-1-1,-1 0 1,1 0-1,-1 0 1,1 0-1,-1 0 1,1 0-1,-1 0 0,1 0 1,-1 0-1,1 0 1,0 0-1,-1 0 1,1 0-1,-1 0 0,1 0 1,-1-1-1,1 1 1,-1 0-1,1 0 1,-1-1-1,1 1 1,-1 0-1,0-1 0,1 1 1,-1 0-1,1-1 1,-1 1-1,0 0 1,1-1-1,-1 1 0,0-1 1,1 1-1,-1-1 1,0 1-1,0-1 1,0 1-1,1-1 1,-1 1-1,0-1 0,0 0-35,8 23 27,-1-1-1,0 1 0,-2 0 0,-1 0 1,0 0-1,-2 6-26,-2-23-20,0-5 30,10-14-274,32-45-212,-27 39 226,-1 0 1,-1-1-1,0 0 0,-2-1 1,7-18 249,-5 2 391,-13 36 165,0 2-68,0 0-163,0 0-139,1 39-17,0-8-75,-1 0 0,-2 0-1,0-1 1,-3 1 0,0 0 0,-5 10-94,-161 447 824,170-471-1623,19-49-184,-14 25 1091,175-352-1736,-166 335 2592,-12 23-690,-1 1-73,0 7-152,0 1 0,0-1 0,-1 0 0,0 0 0,0 1 0,-1-1 0,1 0 0,-2 0 0,1 0 0,-1 0 0,0-1 0,-1 1 0,1-1 0,-1 0 0,-2 3-49,-25 33 86,-1-1 1,-3-2 0,0-1 0,-3-2-1,-29 22-86,24-35 67,98-60-354,129-103-54,-182 139 323,-7 18-18,-86 135 52,-65 126 499,122-205-251,34-73-260,0 0-3,1 0 0,-1 0-1,0-1 1,0 1 0,0 0 0,0 0 0,1 0-1,-1 0 1,0 0 0,0 0 0,0 0 0,0 0-1,1-1 1,-1 1 0,0 0 0,0 0 0,0 0-1,1 0 1,-1 0 0,0 0 0,0 0 0,1 0-1,-1 0 1,0 0 0,0 0 0,0 0 0,1 1-1,-1-1 1,0 0 0,0 0 0,0 0 0,0 0-1,1 0 1,-1 0 0,0 0 0,0 0 0,0 1-1,0-1 1,1 0 0,-1 0 0,0 0 0,0 0-1,99-117-31,49-31-181,-102 134 165,-45 21 29,-2 11 31,0 0 1,-1 0-1,-1 0 0,-1 0 1,-1-1-1,0 1 1,-1-1-1,-1-1 1,-2 5-14,-37 68 38,-4-3-1,-3-2 1,-4-2-1,-3-3 1,-15 11-38,55-66 50,-1-2-1,-1 0 1,-1-1-1,0-2 1,-2 0-1,-11 5-49,17-16 55,13-11-43,9-21-75,5 2-17,1 1 0,0 1 0,2 0 0,1 1 0,0 0 0,1 0-1,6-4 81,6-11-135,31-43-150,3 2 0,3 3 0,11-3 285,-65 67-13,-2 1 6,1-1 0,0 1 0,0 1 0,0 0 0,1 0 0,0 0 0,1 1 0,-1 0 0,1 1 0,0-1 0,0 2 1,0-1-1,0 2 0,2-1 7,-10 3 0,-1-1 0,1 1 1,0 0-1,0 0 1,-1 0-1,1-1 0,0 1 1,0 0-1,-1 0 0,1 0 1,0 0-1,0 1 1,-1-1-1,1 0 0,0 0 1,0 0-1,-1 1 1,1-1-1,0 0 0,0 1 1,-1-1-1,1 0 0,0 1 1,-1-1-1,1 1 1,-1-1-1,1 1 0,-1 0 1,1-1-1,-1 1 0,1-1 1,-1 1-1,1 0 1,-1-1-1,0 1 0,1 0 1,-1 0-1,0-1 1,0 1-1,1 0 0,-1 0 1,0-1-1,0 1 0,0 0 1,0 0-1,0 0 1,0-1-1,0 1 0,-1 0 1,1 0-1,0-1 0,0 1 1,0 0-1,-1 0 1,1-1-1,0 1 0,-4 49 83,-1 0-1,-3-1 1,-1 1-1,-3-2 1,-2 0-1,-2 0 1,-2-1-1,-17 28-82,12-18 55,-163 420 692,185-473-691,3-12 1,10-30-75,1 1 0,2 1 0,18-31 18,-8 15-79,-17 36 49,31-70-384,4 3 0,3 2 1,45-59 413,-86 133-28,0-1 1,0 1-1,1 1 1,0-1-1,0 1 1,0 0-1,1 1 1,0-1-1,0 1 1,0 1-1,1-1 1,-1 1-1,1 1 1,0-1-1,1 1 1,-1 1-1,0-1 1,4 1 27,-8 2 14,0 1 1,0 1-1,0-1 1,0 0-1,-1 1 0,1 0 1,-1 0-1,1 0 0,-1 0 1,0 0-1,0 1 1,0-1-1,0 1 0,0 0 1,0 0-1,-1 0 1,1 0-1,-1 1 0,0-1 1,0 1-1,0-1 1,-1 1-1,1 0 0,-1-1 1,0 1-1,0 0 1,0 0-1,-1 0 0,1 3-14,2 2 40,53 161 879,-55-167-903,0 0 0,-1-1-1,1 1 1,1-1 0,-1 0-1,0 1 1,1-1 0,-1 0-1,1 1 1,0-1 0,-1 0-1,1 0 1,0-1 0,0 1-1,0 0 1,1-1 0,-1 1-1,0-1 1,1 0 0,-1 1-1,1-1 1,-1 0 0,1-1-1,-1 1 1,1 0 0,0-1-1,-1 1 1,3-1-16,16-11 103,29-132 7,77-239-1513,-81 258-145</inkml:trace>
  <inkml:trace contextRef="#ctx0" brushRef="#br2" timeOffset="-122760.287">14063 26922 30110,'0'0'651,"0"0"-373,0 0-97,0 0-24,0 0-65,25 44-76,80 136-138,-68-106-192,-36-62 214,-1 0 0,0 0 0,0 0 0,-1 1 0,-1-1 0,0 0 0,-1-1 0,0 1 0,-1 0 0,0-1 0,-1 0 0,0 0 0,-1 0 0,0-1 0,-1 1 0,0-2 0,0 1 0,-1-1 0,0 0 0,-5 4 100,-248 264 656,203-205 9,51-32-442,7-40-222,1 1 0,-1 0 0,0 0 0,0 0 0,1-1-1,-1 1 1,0 0 0,1 0 0,-1 0 0,0-1 0,1 1 0,-1 0 0,1-1 0,0 1-1,-1 0 1,1-1 0,-1 1 0,1-1 0,0 1 0,-1-1 0,1 1 0,0-1-1,0 0 1,0 1 0,-1-1 0,1 0 0,0 0 0,0 1 0,0-1 0,-1 0 0,1 0-1,0 0 1,0 0 0,0 0 0,0 0 0,0 0 0,-1 0 0,1 0 0,1-1-1,1 1 0,187 2-193,-186-2 192,0 0 1,0 0-1,0 1 1,0-1-1,0 1 1,0 0-1,-1 0 1,1 0-1,0 1 1,-1-1-1,1 1 1,-1 0 0,1 0-1,-1 0 1,0 0-1,0 0 1,0 1-1,0 0 1,0 0-1,0-1 1,-1 2-1,1-1 1,-1 0-1,0 0 1,0 1 0,0-1-1,-1 1 1,1-1-1,-1 3 1,3 9 41,0 1 0,-2-1 0,0 1 0,0 0 1,-2 0-1,-1 12-41,1-27 4,-1 46 88,-2-1 0,-2 0 0,-2-1 0,-2 1 0,-2-1 0,-8 20-92,-123 332 140,54-162-137,72-199 14,15-35 6,1-10-3,4-20-32,0 0-1,2 1 1,2 0 0,0 0 0,2 1 0,1 0 0,1 1 0,1 0-1,1 1 1,10-12 12,5-12-130,2 1-1,2 1 0,2 2 1,2 2-1,2 1 0,28-22 131,-61 57 5,0 1 0,1 0 0,0 0 0,0 1 0,0 0 0,1 0 0,0 1 0,0-1 0,0 2 0,0-1-1,1 1 1,-1 1 0,1-1 0,0 2 0,-1-1 0,1 1 0,0 0 0,0 1 0,0 0 0,4 1-5,0 17 253,-11 7-119,0 0 0,-2 0-1,-1 1 1,0-1 0,-2 0 0,-1 0-1,-2 5-133,-11 22 116,-3 0-1,-1-1 0,-28 46-115,26-51-9,-85 163-718,69-137-718</inkml:trace>
  <inkml:trace contextRef="#ctx0" brushRef="#br2" timeOffset="-121670.1">15140 27531 18076,'0'0'8188,"0"0"-5495,0 0-1872,0 0-213,0 0-189,0 0-184,1 1-86,31 10 134,6-1-339,1-2-1,-1-1 1,1-2-1,0-2 1,1-2-1,32-3 57,-36-4-1863,-12-9-2642</inkml:trace>
  <inkml:trace contextRef="#ctx0" brushRef="#br2" timeOffset="-120440.304">14954 28661 27638,'0'0'1408,"0"0"-680,0 0-112,0 0-215,0 0-137,0 0-56,0 0-96,203-157-64,-121 73-24,1-5-24,-4-6-24,29-39-200,-21 16-488,-17 18-1153</inkml:trace>
  <inkml:trace contextRef="#ctx0" brushRef="#br2" timeOffset="-119820.367">15939 26972 28750,'0'0'946,"0"0"-344,0 0-227,0 0-195,0 0-101,0 0-2,10 7-19,32 21-18,10 32 116,-48-52-94,0 0 0,0 1 0,-1-1 0,0 1 0,0 0 0,-1-1 0,-1 1 0,1 0 0,-1 0 0,-1 1 0,0-1 0,0 0 0,-1 0 0,0 0-62,1 17 128,-3 102 325,-60 96-398,24-55-55,7 2 0,8 1 0,-1 131 0,-71 855 0,84-1060 0,12-97 0,0-1 0,0 1 0,0-1 0,0 1 0,1 0 0,-1-1 0,0 1 0,-1 0 0,1-1 0,0 1 0,0 0 0,0-1 0,0 1 0,0 0 0,-1-1 0,1 1 0,0-1 0,0 1 0,-1-1 0,1 1 0,0 0 0,-1-1 0,1 1 0,-1-1 0,1 0 0,-1 1 0,1-1 0,-1 1 0,1-1 0,-1 0 0,1 1 0,-1-1 0,1 0 0,-1 1 0,0-1 0,1 0 0,-1 0 0,0 0 0,1 0 0,-1 0 0,1 1 0,-1-1 0,0 0 0,1-1 0,-1 1 0,0 0 0,1 0 0,-1 0 0,0 0 0,1 0 0,-1-1 0,1 1 0,-1 0 0,0 0 0,-8-26-1,7-166-1662,2 82-1626</inkml:trace>
  <inkml:trace contextRef="#ctx0" brushRef="#br2" timeOffset="-119492.434">15968 28202 28862,'0'0'1112,"0"0"-223,0 0-313,0 0-216,0 0-224,0 0-72,0 0 88,158 17-24,-55-17-24,9 0-72,-4-28-32,-9-17 0,-12-11-224,-20 6-232,-9-28-608,-17 11-897,-20 11-8017</inkml:trace>
  <inkml:trace contextRef="#ctx0" brushRef="#br2" timeOffset="-119129.717">16681 27576 20972,'0'0'6882,"0"0"-4794,0 0-1334,-26 68-230,-81 228-137,53-110-105,27-72-143,-104 380 56,-18-66-1758,140-411 228,12-42 150,-2 17 1127,14-64-1740,2 0 1,4 2-1,14-30 1798,-31 91-191,-4 5 334,1 0-1,0 0 0,0 1 1,0-1-1,0 0 1,1 1-1,0-1 1,-1 1-1,1-1 1,0 1-1,1 0 0,-1 0 1,1 0-1,-1 0 1,1 0-1,0 0 1,0 1-1,0-1 1,0 1-1,1 0 0,-1 0 1,1 0-1,-1 1 1,1-1-1,0 1 1,3-1-143,2 2 131,0 1 0,-1 1-1,1 0 1,0 0 0,-1 1 0,0 0 0,1 0 0,-1 1 0,0 0 0,-1 0 0,1 1 0,-1 0 0,0 0 0,0 1 0,0-1 0,-1 2 0,0-1 0,0 1 0,-1 0 0,1 0 0,-2 1 0,2 1-131,9 9 178,169 219 1070,-141-192-1156,-42-45-99,0 0 0,1 0 0,-1-1 0,0 1 0,1 0 0,-1-1 0,0 1 0,0-1 0,0 1 0,1-1 0,-1 0 0,0 1 0,0-1 0,0 0 0,0 0 0,0 0 0,0 0 0,0 0 0,0 0 0,-1 0 0,1 0 0,0 0 0,-1 0 0,1 0 0,0-1 0,-1 1 0,0 0 0,1 0 0,-1-1 0,0 1 0,1 0 0,-1-1 0,0 1 0,0 0 0,0 0 0,0-1 7,13-66-935,-1-14-1369</inkml:trace>
  <inkml:trace contextRef="#ctx0" brushRef="#br2" timeOffset="-118955.632">16888 27755 28222,'0'0'1080,"0"0"-312,0 0-343,0 0-153,0 0-160,0 0-112,245 168-80,-192-168-593,-7 0-1343</inkml:trace>
  <inkml:trace contextRef="#ctx0" brushRef="#br2" timeOffset="-118650.449">17398 27235 2120,'0'0'21716,"0"0"-18164,0 0-2330,0 0-940,0 0-106,0 0-207,42 6-491,134 21-364,-94-21-9,-78-6 824,0 0 1,0 0-1,0 0 1,0-1-1,-1 0 1,1 0 0,0 0-1,0 0 1,-1 0-1,1-1 1,0 1-1,-1-1 1,0 0-1,4-3 71,-5 3 145,0 0-1,0 0 0,0 0 1,-1 0-1,1-1 0,0 1 0,-1-1 1,0 1-1,1-1 0,-1 1 1,0-1-1,-1 0 0,1 0 0,0 1 1,-1-1-1,1 0 0,-1 0 0,0 0 1,0-2-145,0 5 52,0-1 0,0 0 0,0 1 0,0-1 1,-1 1-1,1-1 0,0 1 0,0-1 0,0 0 0,0 1 0,-1-1 1,1 1-1,0-1 0,-1 1 0,1-1 0,0 1 0,-1-1 1,1 1-1,-1 0 0,1-1 0,0 1 0,-1-1 0,1 1 1,-1 0-1,1-1 0,-1 1 0,0 0 0,1 0 0,-1 0 1,1-1-1,-1 1 0,1 0 0,-1 0 0,0 0 0,1 0 0,-1 0 1,1 0-1,-1 0 0,1 0 0,-1 0 0,0 0 0,1 0 1,-1 0-1,1 1 0,-1-1 0,1 0 0,-1 0 0,0 1 1,1-1-1,-1 0 0,1 1 0,0-1 0,-1 0 0,1 1 0,-1-1 1,1 1-1,-1-1 0,1 1 0,0-1 0,-1 1 0,1-1 1,0 1-1,0 0-52,-35 41 208,-142 264 116,98-164-434,-161 299-260,105-147-2616,106-218-962</inkml:trace>
  <inkml:trace contextRef="#ctx0" brushRef="#br2" timeOffset="-118440.048">17298 28018 26334,'0'0'1592,"0"0"-312,0 0-480,220-106-191,-146 100-209,-3 6-136,-1 0 40,-16 0-104,-8 6-144,-17 10-32,-13-4-24,-8-1-120,-8 0-192,0-6-392,-8 7-1097</inkml:trace>
  <inkml:trace contextRef="#ctx0" brushRef="#br2" timeOffset="-118170.462">17526 28258 26206,'0'0'3544,"0"0"-2928,0 0-111,0 0-129,0 0-136,0 0-104,0 0-72,83 123-64,-71-112-192,-12 6-384,0 6-697,-12-7-1167</inkml:trace>
  <inkml:trace contextRef="#ctx0" brushRef="#br2" timeOffset="-117792.024">17149 28734 22269,'0'0'4314,"0"0"-2350,0 0-965,0 0-379,0 0-183,-3 52-119,-9 163-75,11-209-220,0 0-1,0 1 1,1-1 0,0 0 0,0 0-1,0 0 1,1 1 0,0-1 0,0 0-1,1 0 1,-1 0 0,1 0-1,1 0 1,2 4-23,1 0 87,-3-2 0,-3-7-73,0 0 1,0-1-1,0 1 0,0 0 1,0 0-1,0-1 0,0 1 0,0 0 1,0-1-1,1 1 0,-1 0 1,0 0-1,1-1 0,-1 1 0,0 0 1,1-1-1,-1 1 0,1-1 1,-1 1-1,1-1 0,-1 1 1,1-1-1,-1 1 0,1-1 0,-1 1 1,1-1-1,0 1 0,-1-1 1,1 0-1,0 0 0,0 1 0,-1-1 1,1 0-1,0 0 0,-1 0 1,1 0-1,0 1 0,0-1 1,-1 0-1,1-1 0,0 1 0,0 0 1,-1 0-1,1 0 0,0 0 1,0-1-15,13-19 140,3-17-222,3 1 1,1 1 0,1 1-1,2 0 1,2 2-1,0 1 1,26-22 81,-48 50-16,0-1 0,0 1-1,1 0 1,-1 0 0,1 1-1,-1 0 1,1-1 0,0 1-1,0 1 1,0-1 0,0 1-1,0 0 1,1 0 0,-1 0-1,0 1 1,0 0 0,1 0-1,-1 0 1,0 1 0,0-1-1,1 1 17,-4 0-1,1 0 0,-1 1 0,1-1 0,-1 0 0,0 1 0,0-1 0,0 1 0,0 0 0,0-1 0,0 1 0,0 0 0,0 0 0,-1 1 0,1-1 0,-1 0 0,1 0 0,-1 1 0,0-1 0,0 1 0,0-1 0,0 1 0,-1-1 0,1 1 0,-1 0 0,1 1 1,-1-2 0,55 336 249,-55-336-263,1 0 0,0 0-1,0 0 1,0 1-1,0-1 1,1 0-1,-1-1 1,1 1 0,-1 0-1,1 0 1,-1 0-1,1-1 1,0 1-1,0-1 1,0 0 0,0 1-1,0-1 1,0 0-1,0 0 1,0 0-1,0 0 1,1-1 0,-1 1-1,0-1 1,0 1-1,1-1 1,-1 0-1,1 0 1,-1 0 0,0 0-1,1 0 1,-1 0-1,0-1 1,1 1-1,-1-1 1,0 0 0,0 1-1,0-1 1,1-1 14,3 0-58,-1-1 0,1 1 0,-1-2 1,0 1-1,0 0 0,0-1 0,0 0 1,-1 0-1,0-1 0,0 1 0,0-1 1,0 0-1,2-4 58,0 2-66,-6 6 58,23-29-283,1 1 1,1 2-1,26-23 291,-44 45 71,0 1 1,0-1-1,1 2 0,-1-1 0,1 1 0,0 0 0,0 0 0,0 1 0,0 0 0,0 1 0,0 0 0,1 0 1,-1 0-1,0 1 0,1 1 0,3 0-71,-8-1 27,0 1 0,0-1 1,0 1-1,0 1 0,0-1 0,0 0 1,0 1-1,0 0 0,-1 0 0,1 0 1,-1 0-1,1 1 0,-1-1 0,0 1 1,0 0-1,0 0 0,0 0 0,0 0 1,2 4-28,13 12 41,-5-5-211,1-2 1,1 1 0,0-2 0,0 0 0,1-1-1,1 0 1,-1-2 0,7 3 169,-15-9 22,-1 0 0,1 1-1,0 0 1,-1 0 0,0 1 0,0 0 0,0 0-1,-1 1 1,1 0 0,-1 0 0,0 1 0,0-1-1,-1 1 1,0 0 0,0 1 0,0-1 0,-1 1-1,0 0 1,0 0 0,0 0 0,-1 1 0,0-1-1,-1 1 1,0 0 0,0 0 0,-1 1-22,0 7 268,-2-14-244,1 0 0,-1 0 0,1-1 0,-1 1 1,1 0-1,0 0 0,0 0 0,0 0 1,0 0-1,0 0 0,0 0 0,1 0 0,-1 0 1,1-1-1,-1 1 0,1 0 0,0 0 0,0-1 1,-1 1-1,1 0 0,1-1 0,-1 1 1,0 0-1,0-1 0,0 0 0,1 1 0,-1-1 1,1 0-1,-1 0 0,1 0 0,-1 0 0,1 0 1,0 1-25,19-11-195,3-33-799</inkml:trace>
  <inkml:trace contextRef="#ctx0" brushRef="#br2" timeOffset="-108930.53">20028 27274 24221,'0'0'4517,"0"0"-3053,0 0-777,0 0-132,0 0-115,0 0-82,0 0-104,0 0-70,0 7-97,2 254-87,0 78 0,-18 55 0,-25 207 0,36-449 0,5-151 0,-2 5 0,1-23 0,7-174-1031,12 81-859</inkml:trace>
  <inkml:trace contextRef="#ctx0" brushRef="#br2" timeOffset="-108468.551">20239 26855 2657,'0'0'17643,"0"0"-10033,0 0-6594,0 0-248,0 0-160,0 0-215,0 0-185,-24 56-136,24-56-72,0 0-32,0 0-56,0 0-144,0 0-489,-13 0-1095,-3 0-17148,-5 0 14163</inkml:trace>
  <inkml:trace contextRef="#ctx0" brushRef="#br2" timeOffset="-108110.007">20239 26855 10442,'-111'286'14119,"82"-214"-8711,24-51-3681,5-20-1568,0 3 82,0-3-3405,0-1-1915</inkml:trace>
  <inkml:trace contextRef="#ctx0" brushRef="#br2" timeOffset="-106789.983">20115 27240 21589,'0'0'3059,"0"0"963,0 0-2452,0 0-838,0 0-181,0 0-134,-3 6-117,-8 16-118,9-16-66,2-6-32,0 0-14,0 0-18,2 1-32,79 5-17,-53-7-3,221 2 0,-102 31 0,-66-9 0,109 10 0,-166-30 0,0 2 0,0 0 0,0 2 0,-1 0 0,0 2 0,9 4 0,64 10 0,70 18 0,41-14 0,-160-20 0,0-3 0,0-1 0,0-3 0,7-2 0,22 1 0,-50 1 0,26-1 0,0 3 0,-1 1 0,42 10 0,103 18 0,0-8 0,153-4 0,-245-12 0,0 4 0,-1 4 0,13 8 0,171 22 0,-44-18 0,-89-10 0,142 36 0,-140-23 0,83 9 0,15-10 0,118 11 0,109 4 0,-245-30 0,167 34 0,-69 14 0,322 66 0,-618-120 0,0 1 0,-1 2 0,0 2 0,14 7 0,-47-17-31,0-1 1,0 0-1,0 0 1,1 0-1,-1-1 1,1 1-1,-1-1 1,1 0-1,0 0 1,0-1-1,-1 1 1,1-1-1,0 0 1,0 0-1,-1-1 1,1 0-1,0 1 1,-1-2-1,1 1 1,-1 0-1,1-1 1,-1 0-1,1 0 1,-1 0-1,0-1 1,2-1 30,16-27-2144</inkml:trace>
  <inkml:trace contextRef="#ctx0" brushRef="#br2" timeOffset="-106430.084">27733 28331 23413,'0'0'4700,"0"0"-2799,0 0-1436,0 0 49,0 0-31,0 0-110,-3 46-78,-8 147-43,9-4 96,1 727-325,0-830-23,-4-1 0,-4 0 0,-8 29 0,14-102 3,3-9-8,1 0 0,-1 1 0,-1-1 0,1 0 0,0 0 0,-1 0 0,1 0 0,-1 0 0,0 0 0,0 0 0,0 0 0,0 0 0,-1 0 0,1 0 0,-1-1 0,0 1 0,0-1 0,0 1 0,0-1 0,0 1 0,0-1 0,-1 0 0,1 0 0,-1 0 0,1-1-1,-1 1 1,0-1 0,0 1 0,0-1 0,0 0 0,0 0 0,0 0 0,-2 0 5,-24-5-3739,4-20-11867</inkml:trace>
  <inkml:trace contextRef="#ctx0" brushRef="#br2" timeOffset="-104930.071">20032 29561 11450,'0'0'3130,"0"0"7777,0 0-7373,0 0-2689,0 0-166,0 0-189,0 13-128,0 53 328,11-66-359,170 5 18,-47-3-349,1 5 0,-2 7 0,54 14 0,383 78 0,-228-49 0,344 13 0,-609-65 0,697 52 0,-503-25 0,258 65 0,-2 9 0,-245-50 0,276 41 0,-525-90 0,1 1 0,-1 2 0,0 1 0,11 7 0,57 26 0,-85-37 0,0-1 0,1 0 0,0-1 0,0-1 0,0-1 0,17 1 0,260 2 0,383 0 0,-626-2 0,-1 3 0,0 2 0,0 2 0,-1 2 0,-1 2 0,40 19 0,123 45 0,-149-67 0,-57-27 0,-4-14-71,-2 0 0,-1 0 0,-1 0 0,-5-21 71,-24-49-1420</inkml:trace>
  <inkml:trace contextRef="#ctx0" brushRef="#br2" timeOffset="-103329.758">22340 24886 9082,'0'0'3850,"0"0"3386,0 0-2552,0 0-3193,0 0-879,0 0-114,-11 9-157,-35 25-104,-5 21 2138,39-35-1933,-18 70 81,-1 40-53,6 1 1,2 36-471,-5 26 376,-55 450-297,24-6-79,-56 268 0,48-183 0,10-6 0,44-362 0,-57 337 0,16-204 0,-28 215 0,61-507 0,20-185 0,1-23 0,0-7 0,0 7 0,1-161-596,14-83 596,10 92-1731,1 12-1599</inkml:trace>
  <inkml:trace contextRef="#ctx0" brushRef="#br2" timeOffset="-102443.281">22423 25048 9842,'0'0'4793,"0"0"5205,0 0-6338,0 0-2636,0 0-296,0 0-230,0 8-221,5 23-106,27-4 249,95 41-81,3-6 0,2-6 0,3-6 0,83 17-339,146 33 0,-62-9 0,-232-66 0,1-3 0,1-4 0,2-2 0,-1-3 0,22-2 0,118 12 0,-92-17-32,-117-6-50,-1 0 0,0 0-1,1-1 1,-1 1 0,0-1 0,0 0-1,1 1 1,-1-2 0,0 1 0,0 0 0,0 0-1,0-1 1,0 0 0,-1 1 0,1-1 0,0 0-1,-1-1 1,0 1 0,1 0 0,0-2 82,19-24-2525</inkml:trace>
  <inkml:trace contextRef="#ctx0" brushRef="#br2" timeOffset="-101543.898">24543 25831 14507,'0'0'3321,"0"0"3432,0 0-3624,0 0-1927,0 0-313,0 0-293,-6 35-210,-23 109-105,2-31 178,-59 230 785,7 53-1244,-62 570 0,43-131 0,9-61 0,-35 55 0,62-310 0,12-72 0,-28 91 0,4-197 0,63-293-5,2 0-1,2 0 1,2 1 0,3 3 5,-11-143-3797,5 16-6260</inkml:trace>
  <inkml:trace contextRef="#ctx0" brushRef="#br2" timeOffset="-100840.435">21905 31709 4625,'0'0'8863,"0"0"3049,0 0-8271,0 0-2812,0 0-216,0 0-125,0 31-110,7 101-55,-7-129-308,0-1-1,1 1 0,-1 0 1,1 0-1,0 0 1,0-1-1,0 1 1,0-1-1,0 1 0,1-1 1,-1 1-1,1-1 1,0 0-1,0 1 1,-1-1-1,1 0 0,1 0 1,-1 0-1,0-1 1,0 1-1,1 0 1,1 0-15,44 22 155,1-2 1,1-2-1,0-3 0,2-1 1,26 2-156,30 2 0,0-4 0,1-5 0,19-5 0,185 21 0,-239-19 0,-1 4 0,0 3 0,0 3 0,-2 4 0,31 14 0,-10 3 0,-84-43 0,-9-72 0,-2 50-70,-1 1 0,-2-1 0,0 1-1,-2 0 1,-6-12 70,-21-37-1753</inkml:trace>
  <inkml:trace contextRef="#ctx0" brushRef="#br2" timeOffset="-99799.698">25633 27973 9482,'0'0'2095,"0"0"-941,0 0 1290,0 0 5702,0 0-5621,0 0-2236,10-4-58,29-11-7,-13 12 1043,-18 36 478,-5 7-442,1-1-547,-3 68 350,-1-99-1106,-12 174 0,-128 449 0,83-323 0,9 49 0,-6 8 0,-7 67 0,35-135 0,25-289 0,-2-14 0,-2-35 0,-23-158-423,12 98-1691</inkml:trace>
  <inkml:trace contextRef="#ctx0" brushRef="#br2" timeOffset="-97129.894">20132 28639 20036,'0'0'4905,"0"0"-1245,0 0-2573,0 0-575,0 0-40,0 0-124,20 3-144,69 12-85,72-11 466,-115-4-482,8-1 142,-1 2 1,1 2-1,47 11-245,53 18 0,111 41 0,-241-65 0,21 9 0,0-2 0,0-2 0,1-3 0,1-1 0,0-2 0,18-1 0,-61-15-95,-36-89-2000,4 37-156</inkml:trace>
  <inkml:trace contextRef="#ctx0" brushRef="#br2" timeOffset="-96797.303">21047 27649 27470,'0'0'1844,"0"0"-1040,0 0-279,0 0-99,0 0-92,0 0-44,-6 39-38,-38 254 251,-112 493-273,16-103-141,126-493-494,14-191 361,0 1 1,0 0 0,0 0-1,0-1 1,0 1 0,0 0-1,0 0 1,0-1 0,0 1-1,0 0 1,0 0 0,0-1-1,1 1 1,-1 0 0,0 0-1,0 0 1,0-1 0,0 1-1,1 0 1,-1 0 0,0 0-1,0 0 1,0-1 0,0 1 0,1 0-1,-1 0 1,0 0 0,0 0-1,1 0 1,-1 0 0,0 0-1,0 0 1,1 0 0,-1 0-1,0 0 1,0 0 0,1 0-1,-1 0 1,0 0 0,0 0-1,1 0 1,-1 0 0,0 0-1,0 0 1,0 0 0,1 0-1,-1 0 1,0 0 0,0 0-1,1 0 1,-1 1 0,0-1-1,0 0 1,0 0 0,0 0-1,1 0 1,-1 1 0,0-1 0,0 0-1,0 0 1,0 0 0,0 1-1,1-1 1,-1 0 0,0 0-1,0 1 44,22-39-4193</inkml:trace>
  <inkml:trace contextRef="#ctx0" brushRef="#br2" timeOffset="-95930.542">21938 28840 7330,'0'0'5414,"0"0"7475,0 0-8901,0 0-3170,0 0-208,0 0-191,1 9-130,-1-2-238,-1-6-43,1 1 1,0-1-1,0 1 1,0-1-1,0 1 1,0-1-1,0 0 1,0 1-1,0-1 1,1 1 0,-1-1-1,0 0 1,1 1-1,0-1 1,-1 0-1,1 1 1,-1-1-1,1 0 1,0 0-1,0 0 1,0 1-1,0-1 1,0 0-1,0 0 1,0-1-1,0 1 1,0 0-1,1 0 1,-1 0 0,0-1-1,0 1 1,1-1-1,-1 1 1,0-1-1,1 1 1,-1-1-1,1 0 1,-1 1-1,2-1-8,244 44 624,28 29-620,-2 12-4,41 12-1,-269-84 1,0-3 0,0-1 0,1-2 0,0-3 0,0-1 0,41-3 0,-81-1-12,0 0-1,-1-1 1,1 1 0,-1-1-1,0 0 1,0 0 0,0-1-1,0 0 1,0 0 0,0 0-1,-1 0 1,1-1 0,-1 1-1,0-1 1,0 0 0,0-1-1,-1 1 1,1-1 0,-1 1-1,0-1 1,-1 0 0,1 0-1,-1 0 1,0-1 0,0 1-1,0 0 1,-1-1 0,0 1-1,0-1 1,-1 0 0,1 1-1,-1-1 1,0 1 0,-1-1-1,1 0 1,-1 1 0,0-1-1,-1 1 1,1-1 0,-1 1-1,0 0 1,0-1 0,-1 1-1,0 0 13,-24-34-1316,-5 4-1194</inkml:trace>
  <inkml:trace contextRef="#ctx0" brushRef="#br2" timeOffset="-95385.483">22899 27794 14763,'0'0'6447,"0"0"-415,0 0-4137,0 0-1115,-4 55-217,-14 185-148,-2 56 270,-70 911 502,53-801-1220,32-378-178,1-31-253,0-44-600,4-27-1565</inkml:trace>
  <inkml:trace contextRef="#ctx0" brushRef="#br2" timeOffset="-94750.492">22240 26301 7122,'0'0'5907,"0"0"4078,0 0-5485,0 0-3195,0 0-450,0 0-129,-6 5-215,-19 14-226,20-7-157,7-6-115,0-1 1,1 0-1,-1 0 0,1 0 1,1-1-1,-1 1 0,1-1 1,-1 1-1,1-1 0,0 0 1,1-1-1,-1 1 0,1-1 1,4 3-14,2 3 32,31 18 68,2-2 0,0-2 0,1-2 0,2-2 0,0-2 0,1-2 0,0-2 0,1-2 0,39 3-100,-14 1 31,526 107-137,-530-115-495,-68-7 311,-4-8-372,-21-40-2643,-1 14-2580,-14-10-10811</inkml:trace>
  <inkml:trace contextRef="#ctx0" brushRef="#br2" timeOffset="-94480.138">23168 25669 24773,'0'0'4785,"0"0"-4217,0 0-143,0 0 55,0 0-88,-33 358 0,21-213-48,-1 18-56,-3-1-56,-5 0-144,-4-6-88,0 1 0,-8-6 0,-8 39-248,3-39-768,5-28-1585</inkml:trace>
  <inkml:trace contextRef="#ctx0" brushRef="#br2" timeOffset="-93779.855">21619 31256 6305,'0'0'7447,"0"0"4441,0 0-8279,0 0-2668,0 0-176,0 0-229,-3 6-175,-7 22-118,21-12-66,184 30 313,77 11-485,58 30-5,169 80 0,-387-144 0,-108-22 6,-3-1-8,-1 0 0,1 0-1,-1 0 1,1 0-1,-1 0 1,0 0 0,1-1-1,-1 1 1,1 0-1,-1 0 1,1 0-1,-1 0 1,1-1 0,-1 1-1,0 0 1,1 0-1,-1-1 1,0 1 0,1 0-1,-1-1 1,0 1-1,1 0 1,-1-1 0,0 1-1,1 0 1,-1-1-1,0 1 1,0-1 0,0 1-1,1 0 1,-1-1-1,0 1 1,0-1 0,0 1-1,0-1 1,0 1-1,0-1 1,0 1 0,0-1-1,0 1 1,0-1-1,0 1 1,0 0 0,0-1-1,0 1 1,0-1-1,-1 1 1,1-1 0,0 1-1,0-1 1,-1 1-1,1 0 3,-3-129-2055,-18 62-580</inkml:trace>
  <inkml:trace contextRef="#ctx0" brushRef="#br2" timeOffset="-93520.294">22634 30601 23101,'0'0'6617,"0"0"-5848,0 0-361,0 0 128,-29 375-40,20-246-160,-3-1-152,4 1-112,-1-6-72,-3-17-72,12-27-344,0-29-248,0-33-1313</inkml:trace>
  <inkml:trace contextRef="#ctx0" brushRef="#br2" timeOffset="-93019.741">24146 28851 10762,'0'0'15730,"0"0"-12077,0 0-3155,0 0-37,45 3-92,296 17-98,-134-4-258,-2 9 1,16 12-14,-140-26-286,-79-21 76,-22-124-1438,-15 42-5307,-6 4-15717</inkml:trace>
  <inkml:trace contextRef="#ctx0" brushRef="#br2" timeOffset="-92740.283">24796 28241 27982,'0'0'1296,"0"0"-560,0 0-71,-33 358-145,25-212-32,-5 16-72,-3 11-80,-13 12-128,0-1-112,-9-10-96,5-12-40,-4-11-328,8-45-712,8-39-2625</inkml:trace>
  <inkml:trace contextRef="#ctx0" brushRef="#br2" timeOffset="-92324.051">25484 29505 22021,'0'0'3546,"0"0"156,0 0-2507,0 0-667,0 0-104,0 0-125,51 4-89,333 15 27,-342-19-201,184 11 122,35 57-31,44 25 110,-282-87-234,0-2 0,0 0 0,0-2 0,0 0 0,12-2-3,-30 0-8,-4 0 4,-1 0-1,1 1 1,0-1 0,0 0 0,0 0 0,-1 0-1,1 0 1,0 0 0,0 0 0,0 0 0,-1 0 0,1-1-1,0 1 1,0 0 0,-1 0 0,1-1 0,0 1-1,0 0 1,-1-1 0,1 1 0,0-1 0,-1 1-1,1-1 1,0 1 0,-1-1 0,1 1 0,-1-1-1,1 0 1,-1 1 0,1-1 0,-1 0 0,0 1-1,1-1 1,-1 0 0,0 0 0,1 1 0,-1-1-1,0 0 1,0 0 0,0 0 4,2-10-156,-1-1 0,0 1 1,-1-1-1,-1 1 0,0 0 0,0-1 1,-1 1-1,-1 0 0,1 0 0,-2 0 1,0 0-1,0 1 0,-1-1 0,-4-6 156,-28-46-2124</inkml:trace>
  <inkml:trace contextRef="#ctx0" brushRef="#br2" timeOffset="-92040.495">26453 28309 5921,'0'0'23037,"0"0"-21196,0 0-1553,0 0 416,0 0-72,-4 402-288,4-256-344,0 21 0,0 12 0,0 11 0,0-5 0,-4-12 0,-13-27 0,-3-18 0,-1-33 0,-8-33 0,8-23-864,0-33-2633</inkml:trace>
  <inkml:trace contextRef="#ctx0" brushRef="#br2" timeOffset="-89740.341">20579 27934 13467,'0'0'3086,"0"0"236,0 0 2570,0 0-3730,0 0-1285,0 6-277,-1 21 1365,1-30-1953,-1 1 1,1 0-1,-1 0 1,0-1-1,0 1 1,0 0-1,0 0 1,0 0 0,0 0-1,-1 0 1,1 0-1,-1 1 1,1-1-1,-1 0 1,0 1-1,1-1 1,-1 1-1,0 0 1,0-1-1,0 1 1,0 0 0,0 0-1,0 0 1,-1 1-1,1-1 1,0 0-1,0 1 1,-1-1-1,1 1 1,0 0-1,-1 0 1,1 0-1,0 0 1,-1 0-1,0 1-12,-1-1 6,0-1-5,0 1 0,0 0 1,0 0-1,1 0 0,-1 0 1,0 1-1,0 0 0,1-1 1,-1 2-1,0-1 0,1 0 1,-1 0-1,1 1 0,0 0 1,-1 0-1,1 0 0,0 0 1,-1 1-2,-8 11 13,1-1 0,0 1 1,1 1-1,1 0 0,0 1 1,-3 7-14,5-3 21,0-1-1,1 1 1,1 0 0,1 1 0,1-1-1,1 1 1,1 0 0,0 0 0,3 17-21,-2-29 16,-1-5-10,1 0 1,0 1-1,0-1 1,1 0-1,-1 0 1,1 1-1,0-1 1,0 0 0,1 0-1,-1 0 1,1 0-1,0 0 1,0 0-1,0 0 1,0-1 0,1 1-1,0-1 1,-1 1-1,1-1 1,1 0-1,-1 0 1,0 0 0,1-1-1,-1 1 1,1-1-1,2 1-6,3 1 14,0-1 0,0 0-1,0 0 1,1-1 0,-1 0-1,1-1 1,-1 0 0,1 0-1,0-1 1,-1-1 0,1 1-1,1-2-13,-5 1 6,-1 0-1,1 0 0,0-1 0,-1 1 1,0-1-1,1-1 0,-1 1 1,0-1-1,0 0 0,0 0 0,0 0 1,-1-1-1,1 0 0,-1 0 0,0 0 1,0 0-1,0-1 0,2-3-5,51-94 37,-46 78-106,-2 0 1,-1 0-1,-1-1 0,-1 0 0,-1 0 0,-1 0 0,-1-1 0,-1 0 0,-2-12 69,-12 36-1440,-1 2-2787,1 0-6624,3 0 1754</inkml:trace>
  <inkml:trace contextRef="#ctx0" brushRef="#br2" timeOffset="-89266.075">21283 28325 9962,'0'0'15019,"0"0"-10512,0 0-3540,0 0-342,0 0-197,0 0-165,0 3-123,0-94-51,0 86-88,1 3 0,0 0 1,-1 0 0,1 0-1,-1-1 1,1 1 0,-1 0-1,0 0 1,0 0 0,0 0-1,0-1 1,-1 1 0,1 0-1,0 0 1,-1 0 0,1 0-1,-1 0 1,0 0 0,0 0 0,0 0-1,0 0 1,0 0 0,0 0-1,-1 0 1,1 1 0,-1-1-1,1 0 1,-1 1 0,1-1-1,-1 1 1,0 0 0,0 0-1,0-1 1,0 1 0,1 0-1,-1 1 1,-1-1 0,1 0-1,0 1 1,0-1 0,0 1 0,-1-1-2,0 1-3,1-1 0,-1 1 0,1 0 0,-1 0 1,0 0-1,1 1 0,-1-1 0,1 0 0,-1 1 1,1 0-1,-1 0 0,1 0 0,-1 0 0,1 0 1,0 0-1,-1 0 0,1 1 0,0-1 0,0 1 1,0 0-1,0-1 0,0 1 0,1 0 0,-1 0 0,0 0 1,1 0-1,0 1 0,-1-1 0,1 0 0,0 2 4,-15 30-27,3 0 0,1 2 0,1 0 1,2 0-1,2 0 0,1 1 1,1 0-1,3 1 0,1-1 0,2 0 1,1 2 25,-2-38 1,0 1 1,0-1-1,0 1 1,0-1-1,0 1 1,0-1-1,0 1 1,1-1-1,-1 1 0,1-1 1,-1 1-1,1-1 1,-1 1-1,1-1 1,0 0-1,0 1 1,0-1-1,0 0 1,0 0-1,0 0 1,0 0-1,0 0 1,0 0-1,0 0 0,1 0 1,-1 0-1,0 0 1,1-1-1,-1 1 1,1 0-1,-1-1 1,0 1-1,1-1 1,-1 0-1,1 1 1,0-1-1,-1 0 1,1 0-1,-1 0 0,1 0-1,3 0 5,-1 0-1,1 0 1,0 0-1,0 0 1,-1-1-1,1 1 1,0-1-1,-1-1 1,1 1-1,0-1 1,-1 0-1,0 0 1,1 0-1,-1 0 1,0-1-1,0 1 1,-1-1-1,1 0 1,0 0-1,-1-1 1,0 1-1,0-1 1,0 0-1,0 0 1,0 0-1,-1 0 1,2-3-5,8-13-184,0 0 0,-1-1 0,-1 0 1,-1-1-1,-1 0 0,-1 0 0,-1-1 1,-1 0-1,-1 0 0,0-12 184,-2-24-2119</inkml:trace>
  <inkml:trace contextRef="#ctx0" brushRef="#br2" timeOffset="-88649.994">20239 29310 8706,'0'0'4681,"0"0"4581,0 0-4504,0 0-3398,0 0-597,0 0-188,-2 4-195,1-1-343,1-3-30,0 0 0,0-1 0,-1 1 0,1 0 0,0 0 0,0-1 0,-1 1 0,1 0 0,0 0 0,0 0 0,-1 0 0,1-1-1,0 1 1,-1 0 0,1 0 0,0 0 0,-1 0 0,1 0 0,0 0 0,0 0 0,-1 0 0,1 0 0,0 0 0,-1 0 0,1 0 0,0 0 0,-1 0-1,1 0 1,0 0 0,-1 0 0,1 0-7,-8-93 95,8 92-92,-1-1 0,1 1 0,0 0-1,-1-1 1,1 1 0,0 0 0,-1-1 0,0 1 0,1 0 0,-1 0 0,0-1-1,0 1 1,1 0 0,-1 0 0,0 0 0,0 0 0,0 0 0,0 0 0,0 0-1,-1 1 1,1-1 0,0 0 0,0 1 0,-1-1 0,1 1 0,0-1 0,0 1-1,-1-1 1,1 1 0,-1 0 0,1 0 0,0-1 0,-1 1 0,1 0 0,0 1-1,-1-1 1,1 0 0,-1 0-3,-1 0-1,0 0-1,1-1 1,-1 1-1,0 1 1,0-1-1,0 0 1,1 1-1,-1-1 1,0 1-1,0 0 1,1 0-1,-1 0 1,1 0-1,-1 0 1,1 1-1,-1-1 1,1 1-1,0-1 1,0 1-1,0 0 1,0 0-1,0 0 1,0 0-1,0 1 1,-1 1 1,-16 22-5,1 0 0,1 1 1,1 1-1,1 1 0,-7 22 5,19-41 3,1 1 1,0-1-1,1 1 1,0-1-1,0 1 1,1-1-1,0 1 1,2 6-4,-1-14 6,1 0 1,0 0-1,-1 0 1,1 0-1,1 0 1,-1-1-1,0 1 1,0 0-1,1-1 1,0 0-1,-1 0 1,1 0-1,0 0 1,0 0-1,0 0 1,0-1-1,1 0 1,-1 1-1,0-1 1,0 0-1,1-1 1,-1 1-1,1-1 1,-1 1-1,1-1 1,-1 0-1,1 0 1,-1-1-1,1 1 1,-1-1-1,1 1-6,13 0 15,-10 1-14,0-1 0,0 0 0,0 0 0,0 0 0,-1-1 0,1 0 0,0 0 0,0-1 0,-1 0 1,1 0-1,-1-1 0,1 1 0,-1-1 0,0-1 0,4-2-1,16-18-208,-1-1 0,-2-1 1,0-2-1,-2 0 0,-1 0 0,-1-2 1,-2-1-1,-1 0 0,8-22 208,9-49-4917,-26 68-1575,0-1-5064,-7 34 11196,8-40-3945</inkml:trace>
  <inkml:trace contextRef="#ctx0" brushRef="#br2" timeOffset="-88250.546">21051 29332 11106,'0'0'13429,"0"0"-9098,0 0-3391,0 0-306,0 0-177,0 0-181,2-33-142,3-104-80,-3 39-12,-2 97-42,0-1 1,1 0 0,-1 1 0,0-1-1,0 0 1,0 0 0,0 1-1,0-1 1,0 0 0,-1 1-1,1-1 1,-1 0 0,1 1 0,-1-1-1,1 0 1,-1 1 0,0-1-1,0 1 1,0-1 0,0 1-1,0-1 1,0 1 0,0 0 0,0 0-1,-1 0 1,1-1 0,0 1-1,-1 0 1,1 0 0,-1 1-1,1-1 1,-1 0 0,0 0 0,1 1-1,-1-1 1,0 1 0,1 0-1,-2-1 0,3 1 0,-6-1-5,0 0 1,0 0-1,1 1 0,-1 0 0,0 0 0,0 0 0,0 1 0,1 0 0,-1 0 0,0 0 1,1 1-1,-4 1 5,3 3-3,1 1 0,-1 1 0,1-1 0,0 1-1,1 0 1,0 0 0,0 0 0,1 1 0,-2 6 3,3-10-2,-8 22-7,1 0 0,1 0 0,2 1 0,1 0 0,1 0-1,1 0 1,1 18 9,2-25-5,-1-19 5,0 1 0,0 0 0,0 0 0,1 0 0,-1 0-1,1 0 1,0 0 0,0 0 0,0-1 0,0 1 0,0 0 0,1 0 0,-1 0 0,1 0 0,0 0 0,0 0 0,0-1 0,0 1 0,0 0 0,1-1-1,-1 1 1,1-1 0,-1 1 0,1-1 0,0 0 0,0 0 0,0 0 0,1 0 0,-1 0 0,0 0 0,1-1 0,-1 1 0,1-1 0,-1 1-1,1-1 1,0 0 0,2 1 0,-1-2 6,2 1-12,0 0-1,0 0 1,0-1 0,0 0 0,0 0 0,0 0 0,0-1 0,0 0 0,0 0 0,0 0 0,-1-1 0,1 0 0,0 0 0,-1 0 0,1-1 0,-1 0 0,0 0 0,0 0 0,3-3 6,16-22-492,-1-1-1,-1 0 1,-1-2-1,1-4 493,25-48-4609</inkml:trace>
  <inkml:trace contextRef="#ctx0" brushRef="#br2" timeOffset="-87580.296">22443 28096 6569,'0'0'6862,"0"0"4440,0 0-7159,0 0-3163,0 0-265,0 0-202,0 3-198,-5 136 473,-76 247-775,80-383-228,-6 30 44,2-13-4827,5-17-12176</inkml:trace>
  <inkml:trace contextRef="#ctx0" brushRef="#br2" timeOffset="-87190.482">23363 28297 1640,'0'0'27814,"0"0"-26365,0 0-1065,0 0 160,0 0-184,0 0-224,0 0 0,-4 163-8,-5-107-8,-3 5-64,0 1-56,-5 10 0,0 1 0,-3 0 0,-18 11-456,5-12-800,4-21-1857</inkml:trace>
  <inkml:trace contextRef="#ctx0" brushRef="#br2" timeOffset="-86660.471">22340 29489 25661,'0'0'3547,"0"0"-2284,0 0-547,0 0-167,0 0-218,0 0-167,-7 14-92,-33 101 48,-46 201 7,70-276-1052,16-39-860,0-1-2121</inkml:trace>
  <inkml:trace contextRef="#ctx0" brushRef="#br2" timeOffset="-86365.472">23164 29483 29558,'0'0'905,"0"0"-537,0 0 32,0 0-160,0 0-176,0 0-64,-116 313-200,83-251-584,-4-12-2025</inkml:trace>
  <inkml:trace contextRef="#ctx0" brushRef="#br2" timeOffset="-85420.495">22493 25574 18572,'0'0'7374,"0"0"-3972,0 0-2374,0 0-389,0 0-253,0 0-222,3 14-98,-3-12-64,2 9 12,0 0 0,1 0-1,1-1 1,-1 1 0,2-1-1,-1 0 1,1 0-1,1 0 1,2 3-14,4 1 4,-1 0 0,-1 0-1,-1 1 1,0 1 0,-1-1 0,0 2 0,-1-1-1,-1 1 1,-1 0 0,0 0 0,-1 0 0,-1 1-1,0 10-3,-3-11-1,1-12-8,-1 1 0,0-1 0,0 1 0,0 0 0,-1-1 0,1 1 0,-1-1 0,-1 0 0,1 1 0,-1-1 0,0 0 0,-2 3 9,-11 12-42,-1-1-1,0-1 1,-2 0 0,0-1-1,-17 11 43,21-16-35,-47 34-63,75-40-29,67-11 154,37-46-7,-87 37-172,-1 0 0,-1-3 0,0 0 0,-1-2 0,-1-1-1,-1-1 1,0-1 152,20-29-2331,-7 6-3203</inkml:trace>
  <inkml:trace contextRef="#ctx0" brushRef="#br2" timeOffset="-85027.455">23408 25932 22373,'0'0'5933,"0"0"-4402,0 0-1010,0 0-91,0 0-151,0 0-123,38 22-92,117 72-48,-105-48-10,-47-41-1,-2-1 0,1 1 0,0 0-1,-1 0 1,0 0 0,0 0-1,-1 0 1,1 0 0,-1 0 0,0 0-1,0 0 1,-1 0 0,0 0 0,0 0-1,0 0 1,0 0 0,-1 0-1,1-1 1,-1 1 0,-1 0 0,1-1-1,-1 2-4,-12 8 7,1-1-1,-1-1 0,-1 0 1,-1-1-1,1-1 0,-2 0 1,1-1-1,-5 1-6,-38 21 7,60-31-12,-1 0 0,1 1 1,-1-1-1,1 0 0,-1 0 1,1 0-1,-1 1 0,1-1 1,-1 0-1,1 0 0,-1 1 0,1-1 1,0 1-1,-1-1 0,1 0 1,-1 1-1,1-1 0,0 1 1,-1-1-1,1 1 0,0-1 1,0 1-1,0-1 0,-1 1 0,1-1 1,0 1-1,0-1 0,0 1 1,0-1-1,0 1 0,0-1 1,0 1-1,0 0 0,0-1 1,0 1-1,0-1 0,0 1 0,0-1 1,0 1-1,1-1 0,-1 1 1,0-1-1,0 1 0,0-1 1,1 1-1,-1-1 0,0 1 1,1-1-1,-1 0 0,1 1 0,-1-1 1,0 1-1,1-1 0,-1 0 1,1 0-1,-1 1 0,1-1 1,0 0 4,78 14 109,-61-13-89,129 0 13,-142 0-140,1 0 0,-1 0 0,0-1 0,1 1-1,-1-1 1,0-1 0,1 1 0,-1-1-1,0 0 1,0 0 0,1-1 0,-1 1 0,0-1-1,0 0 1,-1-1 0,1 1 0,0-1 0,-1 0-1,1 0 1,-1 0 0,0-1 0,0 1-1,0-1 1,-1 0 0,1 0 0,-1 0 0,0-1-1,2-3 108,0-20-6601,-4 4-10884</inkml:trace>
  <inkml:trace contextRef="#ctx0" brushRef="#br2" timeOffset="-84360.332">22298 26916 8962,'0'0'4514,"0"0"5094,0 0-4862,0 0-3488,0 0-652,0 0-196,6 0-69,4 1-305,-1 0 0,1 0 1,-1 1-1,1 1 0,-1 0 0,1 0 0,-1 0 0,0 1 0,-1 1 1,1 0-1,-1 0 0,0 0 0,0 1 0,0 0 0,-1 1 0,0-1 1,0 2-1,-1-1 0,0 1 0,0-1 0,0 2 0,-1-1 1,-1 1-1,0-1 0,0 1 0,0 1 0,-1-1 0,0 0 0,1 10-36,-4-8 10,1-9-12,-1 1 1,0 0-1,0-1 1,0 1 0,0 0-1,0-1 1,0 1-1,-1 0 1,0-1 0,1 1-1,-1 0 1,0-1-1,0 1 1,0-1 0,0 0-1,-1 1 1,1-1-1,-1 1 2,-78 45-153,23-18 128,57-30 24,1 0 0,0 0 0,-1 0 1,1 0-1,-1 0 0,1 0 0,-1 0 1,1 1-1,-1-1 0,1 0 0,-1 0 0,0 1 1,1-1-1,-1 0 0,1 1 0,-1-1 1,1 0-1,-1 1 0,0-1 0,1 1 1,-1-1-1,0 0 0,0 1 0,1-1 0,-1 1 1,0-1-1,0 1 0,1-1 0,-1 1 1,0-1-1,0 1 0,0 0 0,0-1 1,0 1-1,0-1 0,0 1 0,0-1 1,0 1-1,0-1 0,0 1 0,0-1 0,-1 1 1,1-1-1,0 1 0,0-1 0,-1 1 1,1-1-1,0 1 0,0-1 0,-1 1 1,1-1-1,0 0 0,-1 1 0,1-1 0,-1 1 1,1-1-1,0 0 0,-1 0 0,0 1 1,143 5 104,-91-7-106,-20 2-9,78-10-208,-85 0-33,0-2 0,-2 0 0,1-1 0,-1-1 0,-1-2 0,15-12 252,30-28-6385,-10 4-16843</inkml:trace>
  <inkml:trace contextRef="#ctx0" brushRef="#br2" timeOffset="-84000.354">23330 27028 24821,'0'0'4735,"0"0"-3318,0 0-883,0 0-126,0 0-189,0 0-145,11 10-51,68 64-7,-73-70-23,-1 1 0,0 0 1,-1 1-1,1-1 0,-1 1 1,0 0-1,0 0 0,-1 0 0,1 0 1,-2 1-1,1-1 0,-1 1 0,0 0 1,0 0-1,0 0 0,-1 0 1,0 0-1,-1 0 0,0 0 0,0 0 1,0 0-1,-2 5 7,1-8-3,0 0 1,-1-1-1,0 1 1,0 0-1,0-1 0,-1 1 1,1-1-1,-1 0 1,1 0-1,-1 0 1,0 0-1,-1 0 0,1 0 1,0-1-1,-1 0 1,1 0-1,-1 0 1,-3 1 2,-8 7-11,-100 55-31,109-62 39,5-2 2,0-1-1,0 0 1,0 1 0,0-1 0,0 1 0,0 0-1,0-1 1,0 1 0,0 0 0,0-1-1,0 1 1,0 0 0,1 0 0,-1 0 0,0 0-1,1-1 1,-1 1 0,0 0 0,1 0-1,0 0 1,-1 1 0,1-1 0,-1 0-1,1 0 1,0 0 0,0 0 0,0 0 0,0 0-1,0 0 1,0 1 1,12 4 3,114-6 18,-114-1-65,0 0 1,1-1-1,-1 0 0,0-1 0,0 0 1,0-1-1,0 0 0,-1-1 0,0 0 1,0-1-1,4-3 44,59-36-1085,-17 0-1503</inkml:trace>
  <inkml:trace contextRef="#ctx0" brushRef="#br2" timeOffset="-82990.529">21776 30428 28742,'0'0'1499,"0"0"-852,0 0-223,0 0-91,0 0-162,0 0-98,17 6-38,53 18-19,3 13-13,-70-34-10,-1 1 1,-1-1-1,1 1 1,0-1-1,-1 1 1,0-1-1,0 1 1,0 0-1,0 0 1,-1 0-1,1-1 1,-1 1-1,0 0 1,0 0-1,-1 0 1,1 0-1,-1 0 1,1-1-1,-1 1 1,0 0-1,-1-1 1,1 1-1,-1 1 7,-49 51-192,-47 27-369,85-72 445,12-10 35,1-1-9,0 0 37,33-1-60,-23-1 110,0 1-1,-1 1 1,1-1-1,0 1 0,0 1 1,0 0-1,-1 0 1,1 1-1,0 0 0,-1 1 1,0 0-1,1 0 1,-1 1-1,-1 0 0,1 1 1,0 0-1,-1 0 1,5 5 3,-10-6 18,-1-1 1,0 0 0,0 1-1,0-1 1,-1 1 0,1 0-1,-1-1 1,0 1 0,0 0-1,0 0 1,-1 0 0,1 0-1,-1 0 1,0 0 0,0 0-1,0 0 1,-1 0 0,1 0-1,-1 0 1,0-1 0,0 1-1,0 0 1,-1 0 0,1-1-1,-1 1 1,0 0 0,0-1-1,0 0 1,0 0 0,-1 1-1,0-1-18,-17 12 22,0-1 1,-1 0-1,-1-2 0,0 0 0,-8 1-22,27-11-1,-70 16-913,70-24-856,3-27-4216,0-6-7113</inkml:trace>
  <inkml:trace contextRef="#ctx0" brushRef="#br2" timeOffset="-82460.267">22741 30467 10762,'0'0'15625,"0"0"-11543,0 0-3634,0 0-196,0 0-94,0 0-92,7 14-36,24 46-10,6-13-10,-33-44-10,-1 0 1,0 0-1,0 0 1,0 1 0,-1-1-1,1 1 1,-1 0-1,1-1 1,-1 1 0,-1 0-1,1 0 1,0 1-1,-1-1 1,0 0 0,0 0-1,0 1 1,-1 1-1,0 111-847,1-115 840,0-1 0,-1 1 0,1 0 0,0-1 0,0 1 0,0-1 0,0 1 0,1-1 0,-1 1 0,0-1 0,0 0 0,1 1-1,-1-1 1,1 0 0,-1 0 0,1 0 0,0 0 0,-1 0 0,1-1 0,0 1 0,0 0 0,-1-1 0,1 1 0,1-1 7,9 5-71,-2-2 61,-1 1 0,0 0 0,-1 0 1,1 1-1,-1 0 0,0 0 0,0 1 0,0 0 0,-1 0 1,0 1-1,0 0 0,0 0 0,-1 1 0,0 0 1,-1 0-1,0 0 0,0 1 0,-1-1 0,0 1 1,0 0-1,-1 1 0,0-1 0,-1 0 0,0 1 0,0 5 10,-1-10 46,-1-1 1,0 0-1,0 1 0,-1-1 0,1 0 0,-1 0 0,0 0 0,0 0 0,-1 0 0,1 0 0,-1 0 0,0 0 0,0 0 0,0 0 0,0-1 0,-1 1 0,1-1 0,-1 0 0,0 1 0,0-1 0,0-1 0,0 1 0,-1 0 0,1-1 0,-1 1-46,-15 7 87,0-1-1,-1 0 1,0-1-1,0-1 1,0-1-1,-5 0-86,-108 1-779,89-13-1968,7-15-4400,6-2 55</inkml:trace>
  <inkml:trace contextRef="#ctx0" brushRef="#br2" timeOffset="-81887.705">21611 31306 5529,'0'0'19408,"0"0"-14559,0 0-4241,0 0-25,0 0-85,0 0-105,-10 0-139,-2 0-195,-9 1-2,28-3 57,87-14 277,635 16-367,-640 1-24,1 4 0,23 7 0,306 65 0,-68-10 0,-309-60 0,-37-3 0,-59-3-27,-69-1-1785,61 0-1526</inkml:trace>
  <inkml:trace contextRef="#ctx0" brushRef="#br2" timeOffset="-81420.097">22224 31312 14315,'0'0'3487,"0"0"4028,0 0-4087,0 0-2427,0 0-231,0 0-210,-4 0-211,2-1-292,-19 10 238,15 8-221,-1 0 0,-1 0 0,0-1 0,-1-1 0,-1 1 0,0-1 0,-2-1 0,1 0 0,-2 0 0,0-2 0,0 1 0,-1-2 0,-4 3-74,-15 10-5,-1-2-1,0-2 1,-1-1 0,-2-2-1,-20 7 6,11-12-57,45-11-18,1-1-23,0 0-25,0 0-17,0 0-52,0 0-46,0 0-144,5 0-3119,-1-3-1260,3-11-11523,-2-3 10439</inkml:trace>
  <inkml:trace contextRef="#ctx0" brushRef="#br2" timeOffset="-80800.477">21780 31172 19572,'0'0'1613,"0"0"4908,0 0-4315,0 0-1530,0 0-140,0 0-136,13 14-47,-6-6-299,0 1-7,0-1 0,1 0 0,0 0 1,1-1-1,-1 0 0,1-1 0,1 0 0,-1 0 0,1-1 0,10 4-47,9 2 45,0 0 1,-1 2 0,0 1-1,-1 2 1,-1 0 0,0 2-1,-1 1 1,20 19-46,-45-37 0,1 0 0,0-1 0,0 1 0,-1 0 0,1 0 0,-1 0 0,1 0 0,-1 0 0,1 0 0,-1 0 0,0 0 0,0 0 0,1 0 0,-1 0 0,0 0 0,0 0 0,0 0 0,0 0 0,0 1 0,0-1 0,0 0 0,0 0 0,-1 0 0,1 0 0,0 0 0,-1 0 0,1 0 0,-1 0 0,1 0 0,-1 0 0,1 0 0,-1-1 0,0 1 0,1 0 0,-1 0 0,0 0 0,0-1 0,1 1 0,-1 0 0,0-1 0,0 1 0,-1 0 0,-43 24 0,39-23 0,-185 99 0,145-68 0,46-31-3,-1 0-1,1-1 1,0 1-1,0-1 1,0 1-1,0 0 1,1-1 0,-1 1-1,0-1 1,1 1-1,-1 0 1,1-1-1,-1 1 1,1-1 0,0 1-1,0-1 1,-1 0-1,1 1 1,0-1-1,0 0 1,1 0 0,-1 0-1,0 1 1,0-1-1,0 0 1,1 0-1,-1-1 1,0 1 0,1 0-1,-1 0 1,1-1-1,-1 1 1,1-1-1,0 1 1,0-1 3,251 68-207,-247-66 209,-4-2-2,0 0-1,0 0 1,-1 0 0,1 1 0,0-1 0,0 0 0,-1 1 0,1-1 0,0 1 0,-1-1 0,1 1 0,-1 0-1,1 0 1,-1-1 0,1 1 0,-1 0 0,1 1 0,-1-1 0,0 0 0,0 0 0,0 0 0,1 1-1,-1-1 1,0 1 0,-1-1 0,1 1 0,0-1 0,0 1 0,-1-1 0,1 1 0,-1 0 0,1-1 0,-1 1-1,0 0 1,1 0 0,-1-1 0,0 1 0,0 0 0,0 0 0,-1-1 0,1 1 0,0 0 0,-1-1 0,-3 5 22,-1 0 0,0 0 1,-1-1-1,1 0 0,-1 0 1,0 0-1,-1-1 0,1 0 1,-1 0-1,1-1 0,-1 1 1,-3 0-23,-11 6 24,-213 119 0,197-103-344,35-24-111,6-10-252,21-42-1159,-2 11-3864,16-21-16698</inkml:trace>
  <inkml:trace contextRef="#ctx0" brushRef="#br2" timeOffset="-80190.177">22621 31384 29038,'0'0'1590,"0"0"-915,0 0-167,0 0-127,0 0-191,0 0-76,26 10-14,86 29-45,-2-12-29,-95-25-23,-1 0-1,1 1 1,-1 1-1,0 1 1,0 0 0,-1 0-1,1 2 1,-1 0-1,0 0 1,4 5-3,-16-11 1,1 0 1,-1 0-1,0 1 1,-1-1-1,1 1 1,0-1-1,0 1 1,0-1-1,-1 1 1,1-1-1,-1 1 1,0 0-1,1-1 1,-1 1-1,0 0 1,0-1-1,0 1 1,0 0-1,0-1 1,0 1-1,0 0 1,-1-1-1,1 1 1,-1 0-1,1-1 1,-1 1-1,0-1 1,1 1-1,-1-1 1,0 1-1,0-1 1,0 1-1,0-1 1,0 0-1,0 0 1,-1 1-1,1-1 1,0 0-1,-1 0 1,1 0-1,0-1 0,-1 1 1,1 0-2,-162 103 0,139-90 0,21-13 0,0 1 0,0-1 0,0 0 0,0 1 0,0 0-1,1-1 1,-1 1 0,0 0 0,1 0 0,0 1-1,-1-1 1,1 0 0,0 1 0,0 0 0,0-1 0,1 1-1,-1 0 1,0 0 0,1 0 0,0 0 0,0 0 0,0 0-1,0 0 1,0 0 0,1 4 0,4 0-24,2-4 6,1-1-1,0 0 1,-1 0 0,1-1 0,0 1-1,0-1 1,0-1 0,0 0-1,0 0 1,0 0 0,0-1 0,0 0 18,21 0-90,250 1-625,-277 1 729,0 0 0,0 0 0,-1 0 0,1 0 0,-1 0 0,1 0 0,-1 0 0,1 0 0,-1 0 0,0 1 0,1-1 0,-1 0 0,0 0 0,0 0 0,0 0 0,0 1 0,0-1 0,0 0 0,0 0 0,0 0 0,0 0 0,-1 0 0,1 1 0,0-1 0,-1 0 0,1 0 0,-1 0 0,1 0 1,-1 0-1,0 0 0,1 0-14,-7 7 65,-1 1 1,0-1-1,0-1 1,-1 0-1,1 0 1,-2 0 0,1-1-1,-1-1 1,-6 4-66,-11 6 19,-138 63-23,152-74-237,0 0 0,0-1-1,-1 0 1,0-1 0,1 0 0,-1-2-1,0 1 1,0-2 0,-8 0 241,-13-4-2650</inkml:trace>
  <inkml:trace contextRef="#ctx0" brushRef="#br2" timeOffset="-79770.128">22671 31094 28062,'0'0'2369,"0"0"-2001,0 0 152,0 0-96,0 0-136,0 0-64,-58 357 8,46-245 24,-5 6-232,0-1-24,-3-5 0,-1-11 0,5-23 0,-1-17 0,9-16 0,-13-34 0,9-11-1064,-1 0-2329</inkml:trace>
  <inkml:trace contextRef="#ctx0" brushRef="#br2" timeOffset="-78090.411">24432 28141 11338,'0'0'12890,"0"0"-9201,0 0-2923,0 0-137,0 0-111,0 0-166,-3 18-101,-11 57-37,-16-8 109,21-54-270,-199 295 317,202-298-372,0 1 0,0 1 0,1-1 0,1 1 0,0 0 0,1 0 0,0 0 0,1 0 0,0 0 0,1 1 0,0 3 2,2-14 1,-1 0-1,1 0 1,0 0 0,0 0 0,0 0-1,0 0 1,0 0 0,0 0 0,1-1 0,-1 1-1,0-1 1,1 1 0,0-1 0,-1 1 0,1-1-1,0 0 1,0 0 0,-1 0 0,1 0 0,0 0-1,0 0 1,0 0 0,0-1 0,0 1 0,1-1-1,-1 1 1,0-1 0,0 0 0,0 0 0,0 0-1,0 0 1,1 0 0,-1 0 0,0-1 0,0 1-1,0-1 1,0 1 0,0-1-1,7 1 7,24 0 18,-18 1-22,0 0 1,0-2 0,0 0 0,0 0-1,0-2 1,0 0 0,-1 0 0,3-2-4,4-5-42,-2 0 0,0-1 0,0-1 0,-1 0 0,0-2 0,-1 0 0,5-7 42,-12 11-191,0-1 0,0 0 1,-1 0-1,-1-1 0,0 0 0,-1-1 0,0 0 0,-1 0 0,0 0 0,-1-1 0,0 0 0,-1 0 191,9-42-3401</inkml:trace>
  <inkml:trace contextRef="#ctx0" brushRef="#br2" timeOffset="-77830">24432 28141 5185</inkml:trace>
  <inkml:trace contextRef="#ctx0" brushRef="#br2" timeOffset="-77829">24432 28141 5185,'91'212'23869,"-104"-189"-23021,1 10-279,-5 6-97,5 6-216,-5 5-152,5 1-64,-5 10-40,5 1 0,-5 5-168,13-11-344,0-17-937,4-28-3920</inkml:trace>
  <inkml:trace contextRef="#ctx0" brushRef="#br2" timeOffset="-77550.228">25099 28275 12171,'0'0'11046,"0"0"-5745,0 0-4070,0 0-706,0 0-127,-9 51-131,-28 162-81,25-80 110,11-116-264,0-9-20,1 0 1,0 1-1,0-1 1,0 0-1,1 0 0,0 0 1,1 0-1,0 0 0,0 0 1,0 0-1,1 0 1,0-1-1,1 1 0,0-1 1,4 6-13,-4-8-29,1-1 1,0 0 0,-1-1-1,2 1 1,-1-1-1,0 0 1,0 0-1,1-1 1,0 1 0,0-1-1,-1 0 1,1-1-1,0 1 1,0-1 0,0-1-1,1 1 1,-1-1-1,0 0 1,0 0-1,0-1 1,0 0 0,0 0-1,0 0 1,0-1-1,0 0 1,1 0 28,43-41-1374,-11-12-1098</inkml:trace>
  <inkml:trace contextRef="#ctx0" brushRef="#br2" timeOffset="-77300.401">25099 28275 15315,'261'28'4001,"-282"11"5233,-4 17-8218,-4 6-320,0 5-199,-4 5-241,0 12-160,0-5-96,-30 32-128,14-21-681,-1-17-2767</inkml:trace>
  <inkml:trace contextRef="#ctx0" brushRef="#br2" timeOffset="-76770.604">24291 29388 14443,'0'0'5271,"0"0"1514,0 0-3956,0 0-1956,0 0-247,0 0-204,-7 14-172,-44 108 30,50-121-279,-16 53 36,2 0 0,3 0 1,1 1-1,4 1 1,-1 31-38,7-63 1,0-21-1,0 1 0,0 0 0,1 0-1,-1 0 1,1 0 0,0 0 0,0 0-1,0 0 1,0 0 0,1 0 0,0 0-1,-1 0 1,2 0 0,-1-1 0,0 1-1,1 0 1,-1-1 0,1 1 0,0-1 0,0 1-1,1-1 1,-1 0 0,1 0 0,0 0-1,-1 0 1,1 0 0,0-1 0,3 2-1,2-2-53,0 0 0,0 0-1,0-1 1,0 0 0,0-1-1,0 0 1,0 0-1,0-1 1,0 0 0,0 0-1,0-1 1,0 0-1,0 0 1,5-3 54,37-40-1340,-7-15-1178</inkml:trace>
  <inkml:trace contextRef="#ctx0" brushRef="#br2" timeOffset="-76495.217">24353 29483 21181,'0'0'5441,"0"0"-2409,0 0-2512,0 0-31,-170 335-201,141-267-128,0-1-96,4 0-64,9-6-208,3-16-328,9-34-1041,4-11-4584,0 0-8826</inkml:trace>
  <inkml:trace contextRef="#ctx0" brushRef="#br2" timeOffset="-76200.568">24751 29517 28838,'0'0'1331,"0"0"-812,0 0-71,0 0-81,0 0-167,0 53-98,0 169-14,0-68 145,0-146-222,-1 9 24,1 1 0,1 0 0,0 0 0,2-1 0,0 1 0,1-1 0,2 4-35,6 18-810,-17-39 505,1 0 225,0 0 0,0-1 1,0 1-1,0-1 0,1 0 1,-1-1-1,0 1 0,0 0 1,0-1-1,1 0 0,-1 0 1,1 0-1,0 0 0,-1-1 1,1 1-1,0-1 0,0 0 1,1 0-1,-1 0 0,1 0 1,-1-1-1,1 1 0,-1-3 80,-42-68-2507,19 19-3005,-1-12-7485</inkml:trace>
  <inkml:trace contextRef="#ctx0" brushRef="#br2" timeOffset="-75920.615">24751 29517 29238</inkml:trace>
  <inkml:trace contextRef="#ctx0" brushRef="#br2" timeOffset="-75919.615">24751 29517 29238,'194'11'704,"-156"0"-39,11-11-337,13 0-192,13 0-136,8-22-376,-13-29-1553,-20 1-6273</inkml:trace>
  <inkml:trace contextRef="#ctx0" brushRef="#br2" timeOffset="-75390.386">25107 29405 9442,'0'0'4396,"0"0"4782,0 0-4631,0 0-3181,0 0-493,0 0-195,0 0-246,-2 7 61,-93 155 414,-57 153-452,150-310-455,-6 12 0,-1 1 0,2 0 0,1 1 0,0 0 0,1 0 0,1 0 0,1 0 0,-1 15 0,4-33 0,0 0 0,0 0 0,0 0 0,0 0 0,0 0 0,0 0 0,0 0 0,0 1 0,0-1 0,0 0 0,0 0 0,1 0 0,-1 0 0,1 0 0,-1 0 0,0 0 0,1 0 0,0 0 0,-1 0 0,1 0 0,0 0 0,-1-1 0,1 1 0,0 0 0,0 0 0,-1-1 0,1 1 0,0 0 0,0-1 0,0 1 0,0-1 0,0 1 0,0-1 0,0 0 0,0 1 0,0-1 0,0 0 0,2 0 0,108 2 0,-102-2 0,0 1-2,0 0-1,0-1 0,0-1 1,0 1-1,-1-2 0,1 1 0,0-1 1,-1 0-1,1-1 0,-1 0 1,1 0-1,-1-1 0,0 0 1,1-2 2,4-3-163,-1-2 0,0 0 1,-1 0-1,0-1 0,-1 0 1,0-1-1,-1 0 0,-1 0 1,0-1-1,0 0 0,-2-1 0,1 0 1,1-8 162,15-75-7342,-17 31-15755</inkml:trace>
  <inkml:trace contextRef="#ctx0" brushRef="#br2" timeOffset="-75200.163">25107 29405 28638</inkml:trace>
  <inkml:trace contextRef="#ctx0" brushRef="#br2" timeOffset="-75199.163">25107 29405 28638,'-17'201'1464,"-3"-139"-855,-1 10 39,0 1-40,0 0-192,1-1-200,-5 1-120,0 5-56,-4 6-40,-4 11-200,8-16-464,-4-29-1009</inkml:trace>
  <inkml:trace contextRef="#ctx0" brushRef="#br2" timeOffset="-74459.975">26130 28309 9682,'0'0'15186,"0"0"-10880,0 0-3511,0 0-189,0 0-202,0 0-146,0 0 37,0 33 41,0 112 18,1 134 191,27-49-545,-39-223 0,-209-2-624,218-5 572,0 0-1,-1 1 1,1-1 0,-1 0 0,1 0 0,-1-1-1,1 1 1,-1 0 0,1-1 0,-1 0 0,1 1 0,0-1-1,-1 0 1,1 0 0,0 0 0,0 0 0,0-1-1,0 1 1,0-1 0,0 1 0,0-1 0,0 0-1,0 0 1,1 0 0,-1 1 0,1-2 0,0 1-1,-1 0 1,1-1 52,-22-65-2833,8-11-5712,6 0-3208</inkml:trace>
  <inkml:trace contextRef="#ctx0" brushRef="#br2" timeOffset="-74207.315">26159 28387 10562,'0'0'17580,"0"0"-16700,0 0 40,0 0-311,0 0-201,0 0-216,0 0-88,228 129-80,-178-129-24,-9 0-560,-16 0-2049</inkml:trace>
  <inkml:trace contextRef="#ctx0" brushRef="#br2" timeOffset="-73952.431">26793 28555 14963,'0'0'10405,"0"0"-6131,0 0-3407,0 0-383,0 0 20,0 0-98,3 44-105,8 145-101,0-48 20,21 70-109,-32-210-111,1 1-5,0 0 0,-1 0 0,1 0 0,-1 0 0,1 0 0,-1 0 0,0 0 0,0 1 0,0-1 0,0 0 0,-1 0 0,1 0 1,0 0-1,-1 0 0,1 0 0,-1 0 0,0 0 0,0 0 0,0-1 0,0 1 0,0 0 0,0 0 0,0-1 0,0 1 0,-1 0 0,1-1 0,-1 1 0,0 0 5,-89 10-590,85-12 506,5 0 48,-1 0 1,1 1 0,-1-1-1,1 0 1,-1 0 0,1 0 0,-1-1-1,1 1 1,0 0 0,-1-1-1,1 1 1,-1-1 0,1 1 0,0-1-1,-1 1 1,1-1 0,0 0-1,0 0 1,0 0 0,-1 0-1,1 1 1,0-2 0,0 1 0,0 0-1,0 0 1,1 0 0,-1 0-1,0-1 1,0 1 0,1 0 0,-1 0-1,1-1 1,-1 1 0,1-1-1,0 1 1,-1 0 0,1-1-1,0 1 1,0-2 35,-12-88-4023,7-20-7649,4 5-89</inkml:trace>
  <inkml:trace contextRef="#ctx0" brushRef="#br2" timeOffset="-73759.927">26793 28555 4145,'170'-34'20940,"-150"45"-17635,5 6-2729,8-6 16,1 0-384,-1 1-152,4-1-56,-8-6-592,-17-5-2056</inkml:trace>
  <inkml:trace contextRef="#ctx0" brushRef="#br2" timeOffset="-73360.153">25960 29751 8498,'0'0'17434,"0"0"-13218,0 0-3548,0 0-180,0 0-141,0 0-27,9 26-63,30 84-93,12 27 34,-44-103-207,-1 0 0,-2 1 1,-1-1-1,-2 31 9,-3-64-56,-214-1 16,213 0 33,0 0-14,0 0 0,0 1 1,0-1-1,-1 0 1,1-1-1,0 1 0,1 0 1,-1-1-1,0 0 0,0 0 1,0 0-1,0 0 0,0 0 1,1 0-1,-1-1 0,0 1 1,1-1-1,0 0 0,-1 0 1,1 0-1,0 0 1,-1-1 20,-2-5-277,-1-1 0,2 0 0,-1 0 0,1-1 0,0 1 0,1-1 0,0 0 0,0-6 277,-6-33-3272</inkml:trace>
  <inkml:trace contextRef="#ctx0" brushRef="#br2" timeOffset="-73182.608">25960 29751 8626</inkml:trace>
  <inkml:trace contextRef="#ctx0" brushRef="#br2" timeOffset="-72975.177">25960 29751 8626,'13'-95'19836,"-1"95"-18932,9 12-112,8-7-95,4 6-273,4 0-208,5 6-80,-5-11-112,4-1-24,9-5-264,-13 0-993,-4 0-2855</inkml:trace>
  <inkml:trace contextRef="#ctx0" brushRef="#br2" timeOffset="-72700.147">26735 29813 28870,'0'0'1255,"0"0"-687,0 0-113,0 0-103,0 0-117,0 0-89,0 0-41,3 32-31,13 99-22,2-54-18,-13-66-29,0-1-26,1 0 1,1 0-1,0-1 1,0 0-1,0 0 1,1 0-1,1-1 0,-1 0 1,1-1-1,1 0 1,-1 0-1,1-1 1,0 0-1,1-1 1,-1 0-1,1-1 0,4 2 21,-6-4-44,-8-2 39,0 0 0,0 1 1,0-1-1,1 0 1,-1 0-1,0 1 0,0-1 1,0 1-1,1-1 0,-1 1 1,0-1-1,0 1 0,0 0 1,0-1-1,0 1 1,0 0-1,0 0 0,-1 0 1,1 0-1,0 0 0,0 0 1,-1 0-1,1 0 0,0 0 1,-1 0-1,1 1 5,-13 4 64,-37 0-557,-1-1 1,0-3-1,0-2 0,-1-2 493,21-6-2887,-3-22-8298,14-4 801</inkml:trace>
  <inkml:trace contextRef="#ctx0" brushRef="#br2" timeOffset="-72420.499">26735 29813 21469</inkml:trace>
  <inkml:trace contextRef="#ctx0" brushRef="#br2" timeOffset="-72419.499">26735 29813 21469,'261'106'5457,"-245"-106"-2537,9 0-2560,13 0 137,24 0-409,-8-11-88,-13-17-1865</inkml:trace>
  <inkml:trace contextRef="#ctx0" brushRef="#br2" timeOffset="-68870.509">22008 26379 5961,'0'0'9498,"0"0"1333,0 0-7572,0 0-2349,0 0-186,0 0-104,0 10-87,0 47-102,3-52-431,69-4 0,271-1 0,-330 0 0,-1 0 0,1 0 0,-1 2 0,1 0 0,-1 0 0,0 1 0,0 0 0,0 1 0,0 1 0,-1 0 0,5 3 0,31 16 0,1-2 0,0-2 0,1-2 0,25 4 0,-59-18 0,179 48 0,-107-23 0,31-14 0,-33-9 0,98-6 0,-137-8-1531,-21-12-2827</inkml:trace>
  <inkml:trace contextRef="#ctx0" brushRef="#br2" timeOffset="-67749.95">23674 26519 8874,'0'0'10720,"0"0"-3639,0 0-4962,0 0-1308,0 0-222,0 0-202,0 0-155,0 0-101,0 0-40,0 0 11,0 0 17,0 0 8,0 22 1138,0-22-1170,1 7-93,1-1-1,0 1 1,0-1-1,0 0 1,1 0-1,0 0 1,1 0-1,-1-1 1,1 1-1,0-1 1,0 0-1,1 0 1,-1-1-1,1 1 1,0-1-1,3 2-1,-2-1 0,10 11 0,2 0 0,0-2 0,0 0 0,2-1 0,0-1 0,0-1 0,1 0 0,0-2 0,1 0 0,7 0 0,147 21 0,-176-30 0,2 0-71,0 0-1,0 0 1,-1 0-1,1 0 1,0 1-1,0-1 1,0 0-1,0 1 1,0 0 0,0-1-1,-1 1 1,1 0-1,0 0 1,0 0-1,-1 0 1,1 0-1,-1 0 1,1 0 0,-1 1-1,1-1 1,-1 1 71,0 4-2453</inkml:trace>
  <inkml:trace contextRef="#ctx0" brushRef="#br2" timeOffset="-66700.129">26188 25764 28158,'0'0'1808,"0"0"-991,0 0-272,0 0-120,0 0-166,0 0-147,6 13-62,-3-8-45,1 6 9,2-1-1,-1 0 0,2 0 0,-1 0 1,1-1-1,1 0 0,-1 0 1,4 2-14,-2-3 10,5 4 6,-1 0 0,-1 1 0,0 0 1,-1 1-1,0 0 0,-1 1 1,1 2-17,-2 53 26,-9-55-19,-1-7-4,0 1 1,-1-1-1,0 0 1,0 1-1,-1-1 1,0 0-1,-1 0 1,0-1-1,0 1 1,-1-1-1,1 0 1,-2 0-1,1 0 1,-1-1-1,0 1-3,-7 8 0,-20 28 1,9-15-8,1 1 1,2 1-1,1 1 1,-14 30 6,24 7-186,10-66 182,1 0-1,-1 0 0,1-1 1,-1 1-1,1 0 0,0-1 1,-1 1-1,1-1 1,0 1-1,0-1 0,0 1 1,0-1-1,0 0 0,0 1 1,1-1-1,-1 0 1,0 0-1,1 0 0,-1 0 1,1 0-1,-1 0 0,1 0 1,-1-1-1,1 1 1,0 0-1,-1-1 0,1 1 1,0-1-1,0 0 0,-1 0 1,2 1 4,62 3-32,-60-4 21,21 1-21,-18 0 7,1 0 0,-1-1-1,1 0 1,0-1 0,-1 0 0,1 0-1,-1-1 1,0 0 0,0-1-1,7-2 26,11-11-388,0-1 0,-2-1 0,0-2 0,-1 0 0,19-21 388,19-27-2603</inkml:trace>
  <inkml:trace contextRef="#ctx0" brushRef="#br2" timeOffset="-66319.882">26930 25764 27910,'0'0'1146,"0"0"-284,0 0-216,0 0-173,0 0-185,20 49-141,65 152-64,-54-115-53,-27-65-22,-1 1 0,-1 0-1,-1 0 1,-1 0-1,0 0 1,-4 14-8,2-25 0,-1 0 0,-1-1 1,0 0-1,0 0 0,-1 0 1,0 0-1,-1-1 0,0 0 1,-1 0-1,0 0 0,-2 2 0,-29 41 5,38-52-8,0 1 1,0-1-1,-1 1 1,1 0-1,0-1 1,0 1 0,0-1-1,-1 1 1,1-1-1,0 1 1,0-1-1,0 1 1,0 0-1,0-1 1,0 1-1,0-1 1,0 1-1,0-1 1,1 1-1,-1 0 1,0-1 0,0 1-1,0-1 1,1 1-1,-1-1 1,0 1-1,1-1 1,-1 1-1,0-1 1,1 1-1,-1-1 1,1 0-1,-1 1 1,0-1-1,1 0 1,-1 1 0,1-1-1,-1 0 1,1 1-1,0-1 1,-1 0-1,1 0 1,-1 0-1,1 0 1,-1 0-1,1 1 1,-1-1-1,1 0 1,0 0-1,-1 0 1,1 0 0,-1 0-1,1-1 1,-1 1-1,1 0 1,0 0-1,-1 0 1,1 0-1,-1-1 1,1 1-1,-1 0 1,1-1 2,5 2 15,139 0-349,-138-1 265,1 0-1,0 0 1,0 0 0,-1-1 0,1 0 0,0-1 0,-1 1-1,1-2 1,-1 1 0,1-1 0,-1 0 0,0 0 0,0-1-1,4-3 70,61-61-1394,-27 15-3692,-2-3-12063</inkml:trace>
  <inkml:trace contextRef="#ctx0" brushRef="#br2" timeOffset="-65950.301">27621 25837 20564,'0'0'3338,"0"0"1014,0 0-2962,0 0-980,0 0-20,0 0-95,13 25-137,44 79-39,-2-37 157,-51-62-252,0 1 0,0-1 0,0 1 0,0-1 0,-1 1 1,0 0-1,0 0 0,-1 0 0,1 1 0,-2-1 0,1 1 0,-1-1 0,1 1 0,-2-1 0,1 5-24,-9 84 135,-1-75-139,-1 0 1,0-1-1,-2 0 0,0-1 0,-15 17 4,-8 11-38,-26 44 18,55-51-38,34-33 13,-5-5 46,-6 0-25,0-1-1,-1 0 0,1 0 0,0-2 1,-1 0-1,1-1 0,-1-1 1,0-1-1,0 0 0,-1 0 0,1-2 1,-1 0-1,10-7 25,169-130-2259,-116 72-1173</inkml:trace>
  <inkml:trace contextRef="#ctx0" brushRef="#br2" timeOffset="-65580.354">28288 25999 27150,'0'0'1260,"0"0"-481,0 0-215,0 0-165,0 0-165,0 0-81,29 33-23,87 101 24,-59-61 80,-55-67-214,-1 0 0,1 0 0,-1 0 0,0 0 0,-1 0-1,1 0 1,-1 0 0,-1 1 0,1-1 0,-1 0 0,0 0 0,0 0 0,-1 0-1,1-1 1,-1 1 0,-1 0 0,1-1 0,-1 1 0,-1 0-20,-88 116 70,89-118-66,0 1-1,0 0 0,0 0 1,1-1-1,-1 2 0,1-1 0,0 0 1,1 0-1,0 1 0,-1-1 1,2 0-1,-1 1 0,1-1 1,-1 1-1,1 0 0,1-1 0,-1 1-3,7 1 36,3-5-35,1 0 0,-1 0 1,0-1-1,1-1 0,-1 1 0,0-2 0,1 1 0,-1-2 0,8-1-1,-4 1-144,0-1 1,-1 0 0,1-2-1,-1 1 1,0-2 0,0 0-1,-1 0 1,1-1-1,-1 0 1,2-3 143,46-40-2879</inkml:trace>
  <inkml:trace contextRef="#ctx0" brushRef="#br2" timeOffset="-65093.609">29316 26424 29302,'0'0'1274,"0"0"-677,0 0-114,0 0-139,0 0-210,0-33-142,4-104-36,0 12-215,-5 123 252,0 0 0,0 0 1,0 0-1,-1 0 0,1 0 1,0 0-1,-1 0 0,0 0 0,1 1 1,-1-1-1,0 0 0,0 1 1,0 0-1,0-1 0,0 1 1,0 0-1,0 0 0,-1 0 0,1 0 1,0 1-1,0-1 0,-1 0 1,1 1-1,-1 0 0,1-1 1,0 1-1,-1 0 0,1 0 0,-1 1 1,1-1-1,0 0 0,-1 1 1,1 0-1,0-1 0,-1 1 0,1 0 1,0 0-1,-1 1 7,-1-1-7,0 0 1,0 1-1,0 0 0,0 0 0,1 0 1,-1 0-1,0 0 0,1 1 0,0 0 1,-1 0-1,1 0 0,0 0 1,1 0-1,-1 1 0,1-1 0,-1 1 1,1-1-1,0 1 0,0 0 0,-1 3 7,3-6-1,-12 22-52,1 0 0,1 0 1,1 1-1,1 0 0,2 1 0,0 0 0,1 0 1,2 0-1,1 1 0,0 8 53,5 76-128,-2-107 116,1 0 0,0 0-1,-1-1 1,1 1 0,0 0 0,1-1 0,-1 1 0,0-1-1,1 0 1,-1 0 0,1 0 0,0 0 0,0 0 0,-1-1-1,1 1 1,0-1 0,1 0 0,-1 1 0,0-1 0,0-1-1,0 1 1,1 0 0,-1-1 0,0 0 0,1 0 0,-1 0-1,0 0 1,1 0 0,-1-1 0,0 1 0,0-1 0,1 0 0,1-1 11,47-22-591,8-53-2115,0-22-7114,-9 10-1856</inkml:trace>
  <inkml:trace contextRef="#ctx0" brushRef="#br2" timeOffset="-64764.528">29887 26396 26710,'0'0'2176,"0"0"-1510,0 0-309,0 0-104,0 0-153,0-40-101,0-123-56,-2 111-18,-41 44-77,38 8 148,1 0 0,-1 0 0,1 1-1,0-1 1,-1 1 0,1 0 0,0 0 0,-1 0 0,1 1-1,0-1 1,0 1 0,0 0 0,0 1 0,0-1 0,1 1 0,-1-1-1,1 1 1,0 0 0,-1 0 0,1 1 0,0-1 0,1 0-1,-1 1 1,1 0 0,-2 3 4,-7 11 17,2 0 0,0 0 0,1 1 0,1 0 0,1 0 0,1 1 0,0 0-1,2 0 1,0 0 0,1 0 0,1 1 0,1-1 0,1 1-17,-1-19-4,0-1-1,-1 1 0,1-1 1,0 1-1,0-1 1,1 1-1,-1-1 1,0 1-1,0 0 1,1-1-1,-1 0 1,1 1-1,-1-1 1,1 1-1,0-1 0,0 0 1,-1 1-1,1-1 1,0 0-1,0 0 1,0 1-1,0-1 1,0 0-1,1 0 1,-1 0-1,0 0 0,0-1 1,1 1-1,-1 0 1,1-1-1,-1 1 1,0 0-1,1-1 1,-1 0-1,1 1 1,-1-1-1,1 0 1,-1 0-1,1 0 0,0 0 1,-1 0-1,1 0 1,-1 0-1,1 0 1,-1-1-1,1 1 1,0-1 4,6 1-46,-4 1-6,0-1-1,-1 0 1,1 0-1,0 0 1,0-1-1,0 1 0,0-1 1,0 0-1,-1 0 1,1 0-1,0-1 1,-1 1-1,1-1 0,-1 0 1,0 0-1,1 0 1,-1-1-1,0 1 1,0-1 52,42-52-2439,2-15-5724,-35 51 5132,35-54-2450</inkml:trace>
  <inkml:trace contextRef="#ctx0" brushRef="#br2" timeOffset="-64540.144">30393 25910 11450,'0'0'17084,"0"0"-16188,0 0-208,0 0-143,0 0-129,-75 290-128,63-223-104,3-5-88,-3-12-40,4-5-24,-1-11-32,1-6-56,8-28-216,0 0-392,0-12-1289</inkml:trace>
  <inkml:trace contextRef="#ctx0" brushRef="#br2" timeOffset="-64308.127">30608 26055 12467,'0'0'15739,"0"0"-14843,0 0-144,0 0-119,0 0-193,0 0-192,0 0-128,-25 274-64,13-241-24,4 7-32,-1-12-72,1-23-280,0-5-505,4 0-3528</inkml:trace>
  <inkml:trace contextRef="#ctx0" brushRef="#br2" timeOffset="-63805.333">31101 26061 11218,'0'0'14662,"0"0"-10976,0 0-3007,0 0-88,0 0-204,0 0-218,-1 5-100,-19 236 734,18-226-762,-12 101 332,1 98-373,13-200-2,-1-10 1,1 1 1,-1-1-1,1 0 0,0 0 1,0 0-1,0 0 0,0 1 0,1-1 1,-1 0-1,1 0 0,0 0 0,1 0 1,-1 0-1,1 0 0,0-1 0,0 1 1,0 0-1,0-1 0,0 0 1,1 1-1,-1-1 0,1 0 0,0 0 1,0 0-1,1-1 0,-1 1 0,2 1 1,3-1-34,-1-1 0,0 0-1,0 0 1,1 0 0,-1-1 0,1 0-1,-1-1 1,1 0 0,-1 0-1,6-1 35,8 1-145,-15-1 20,1-1 1,0 1-1,0-1 0,-1 0 1,1-1-1,-1 0 0,0 0 0,0 0 1,0-1-1,0 0 0,-1 0 1,1 0-1,-1-1 0,0 0 0,0 0 1,-1 0-1,1 0 0,-1-1 1,-1 0-1,1 0 0,-1 0 0,0 0 1,0 0-1,0-1 0,0-4 125,1 4-271,32-71-6611,-9 9-9694</inkml:trace>
  <inkml:trace contextRef="#ctx0" brushRef="#br2" timeOffset="-63529.852">31428 26100 9322,'0'0'17828,"0"0"-16236,0 0-864,0 0-104,0 0-151,0 0-177,-136 330-136,119-286-96,5-5-32,3-11-32,1-5-104,8-18-400,0-5-1049,0-16-3440,0-18-15267</inkml:trace>
  <inkml:trace contextRef="#ctx0" brushRef="#br2" timeOffset="-63306.443">31735 26211 11787,'0'0'14827,"0"0"-13475,0 0-456,0 0-192,0 0-256,-37 308-168,37-269-127,8-5-57,8-12-48,5-11-48,8-11-120,4 0-345,17-50-1279,-13-12-5890,-4 1-3872</inkml:trace>
  <inkml:trace contextRef="#ctx0" brushRef="#br2" timeOffset="-63071.935">31938 26172 17396,'0'0'7457,"0"0"-3328,0 0-3569,0 0 184,0 0-255,-211 347-177,177-280-168,5 0-32,0-5-80,9-12-16,3-5-16,5-17-24,8-6-160,4-16-208,0-6-329,12-17-1343,13-33-12547,4-6 2104</inkml:trace>
  <inkml:trace contextRef="#ctx0" brushRef="#br2" timeOffset="-62780.369">32282 26144 10082,'0'0'13739,"0"0"-9607,0 0-3143,0 0-235,0 0-189,0 0-190,0 35-118,0 110-69,0 61 210,0-200-378,0 1 1,0-1-1,-1 0 1,1 0-1,-2 0 1,1 0-1,0 0 1,-1 0-1,0 0 1,-1 0-1,1-1 1,-1 1 0,0-1-1,0 0 1,-1 1-1,0-2 1,0 1-1,-4 4-20,-16 13 13,-1-1 0,-1-1 0,-1-2 0,-1 0 0,-13 5-13,34-19-46,0 0 0,-1-1-1,1 0 1,-1-1-1,1 0 1,-1 0-1,0 0 1,0-1 0,0 0-1,-3-1 47,-29-10-1735,12-24-3927,16-29-17326</inkml:trace>
  <inkml:trace contextRef="#ctx0" brushRef="#br2" timeOffset="-62519.684">32294 26100 20460,'0'0'1577,"0"0"4672,0 0-5817,0 0 96,0 0-160,0 0-232,0 0-136,249 50-520,-204-50-2168</inkml:trace>
  <inkml:trace contextRef="#ctx0" brushRef="#br2" timeOffset="-62281.892">32841 26044 13787,'0'0'3677,"0"0"3924,0 0-4543,0 0-2003,0 0-248,0 0-284,-16 56-184,-49 178-97,43-128-48,18 146 210,44-107-267,-40-144-132,1-1 1,-1 1-1,0 0 0,0 0 0,0-1 1,1 1-1,-1 0 0,0 0 0,0-1 1,0 1-1,0 0 0,0 0 0,0-1 0,-1 1 1,1 0-1,0 0 0,0-1 0,0 1 1,-1 0-1,1 0 0,0-1 0,-1 1 1,1 0-1,-1-1 0,1 1 0,-1-1 1,1 1-1,-1 0 0,1-1 0,-1 1 1,0-1-1,1 1 0,-1-1 0,1 0 0,-1 1 1,0-1-1,0 0 0,1 1 0,-1-1 1,0 0-1,0 0 0,1 0 0,-1 0 1,0 0-1,0 1 0,1-1 0,-1-1 1,0 1-1,0 0 0,0 0 0,1 0 1,-1 0-1,0 0 0,1-1 0,-1 1 0,0-1-5,-9 1-43,-92-1-343,98 0 351,0 1 0,1-2-1,-1 1 1,0 0 0,1-1-1,-1 0 1,1 0 0,-1 0 0,1 0-1,0 0 1,0-1 0,0 1 0,0-1-1,0 0 1,1 0 0,-1 0-1,1 0 1,0 0 0,0-1 0,0 1-1,0-1 1,0 1 0,1-1-1,0 0 1,0 1 35,-5-8-158,-23-58-1589,7-3-1837</inkml:trace>
  <inkml:trace contextRef="#ctx0" brushRef="#br2" timeOffset="-62010.022">32829 26200 14539,'0'0'4633,"0"0"4737,0 0-8626,0 0 136,0 0-359,0 0-249,0 0-184,227 62-88,-222-51-184,-5-5-585,-21-1-1575</inkml:trace>
  <inkml:trace contextRef="#ctx0" brushRef="#br2" timeOffset="-61250.264">26884 26955 19340,'0'0'6758,"0"0"-3315,0 0-2393,0 0-424,0 0-44,0 0-125,0 8-139,-1 22-153,-4-23-137,-25-8-28,22 0 0,1 0 0,-1 0 0,0 1 0,0 0 0,0 0 0,1 1 0,-1 0 0,0 1 0,0 0 0,1 0 0,0 0 0,-1 1 0,1 0 0,0 0 0,-4 3 0,0 7 0,0 0 0,0 1 0,2 0 0,0 1 0,0-1 0,1 2 0,1-1 0,1 1 0,-3 11 0,3-11-13,1 1 0,0 0 0,1-1 0,1 2 1,1-1-1,1 0 0,0 0 0,1 1 0,2 13 13,-1-29 0,0 1 0,1-1 0,-1 1 0,1-1 0,0 0 1,0 0-1,0 1 0,0-1 0,0 0 0,0-1 0,0 1 0,1 0 0,-1-1 0,1 1 0,-1-1 0,1 0 0,0 0 1,-1 0-1,1 0 0,0 0 0,0-1 0,0 1 0,-1-1 0,1 0 0,0 1 0,0-1 0,0-1 0,0 1 1,0 0-1,-1-1 0,1 1 0,2-2 0,6 2 2,5 0 2,-5 1 1,-1-1-1,1 0 1,-1-1 0,1 0 0,-1-1-1,0 0 1,1-1 0,3-1-5,10-10-10,-1 0 0,-1-2 0,0-1 0,-1 0 0,-1-2 0,0 0 0,1-5 10,116-136-1225,-83 76-1754,-30 23-7341,-15 26 426</inkml:trace>
  <inkml:trace contextRef="#ctx0" brushRef="#br2" timeOffset="-60885.385">27497 27006 4361,'0'0'7584,"0"0"3403,0 0-6322,0 0-3341,0 0-391,0 0-230,6 12-281,20 32-214,-24-48-202,0 0 0,-1 1 0,1-1 1,-1 0-1,0 1 0,0-1 0,0 0 1,-1 0-1,1 0 0,-1 0 0,0 0 1,0 0-1,0 0 0,-1 0 0,1 0 1,-1-1-7,1 0-14,-1 3 10,0 0-1,0 1 0,0-1 1,0 1-1,0-1 0,0 1 1,0-1-1,0 1 0,0 0 1,-1-1-1,1 1 0,-1 0 1,1 0-1,-1 0 0,1 0 1,-1 0-1,1 0 0,-1 1 1,0-1-1,0 0 0,1 1 1,-1 0-1,0-1 0,0 1 1,0 0-1,1 0 1,-1 0-1,0 0 0,0 0 1,0 0-1,1 0 0,-1 1 1,0-1-1,0 1 0,1-1 1,-1 1 4,-10-1-37,4 0 22,5 0 9,-1-1 1,1 1-1,0 0 0,-1 0 0,1 0 0,-1 0 1,1 1-1,-1 0 0,1-1 0,0 1 1,-1 0-1,1 0 0,0 1 0,0-1 1,0 1-1,0 0 0,0-1 0,0 1 1,0 1-1,1-1 0,-1 0 0,1 1 1,0-1-1,-1 1 6,-2 5 3,0 0 1,0 0-1,1 0 0,1 0 1,-1 1-1,1-1 0,0 1 1,1 0-1,0 0 0,1 0 1,0 0-1,0 0 0,1 0 1,0 1-1,0-1 0,2 8-3,1-14 5,-1-1 0,1 1 0,0-1 0,0 1 0,0-1 0,0 0 0,0 0 0,1 0 0,-1-1 0,0 1 0,1-1 0,-1 0 0,1 0 0,0 0 0,-1 0-1,1-1 1,0 1 0,-1-1 0,1 0 0,0 0 0,0 0 0,-1-1 0,4 0-5,-5 1-3,11 0-54,39-8-820,-11-29-1978,2-14-6728,-6 2-835</inkml:trace>
  <inkml:trace contextRef="#ctx0" brushRef="#br2" timeOffset="-60649.694">28056 26827 17844,'0'0'4441,"0"0"2520,0 0-6393,0 0 49,0 0-153,0 0-200,0 0-56,-54 324-88,46-279-40,0-6-24,0-6-40,-1-5-16,5-11-64,4-11-216,0-6-432,4-23-1225,21-38-4048,4-6-10667</inkml:trace>
  <inkml:trace contextRef="#ctx0" brushRef="#br2" timeOffset="-60439.168">28442 26877 14603,'0'0'3529,"0"0"5945,0 0-8242,0 0-336,0 0-175,0 0-313,0 0-144,-71 330-80,55-291-128,-1 0-56,5-5-16,7-12-200,5-22-384,0 0-697,17-33-1631</inkml:trace>
  <inkml:trace contextRef="#ctx0" brushRef="#br2" timeOffset="-60179.672">28860 26911 26526,'0'0'2912,"0"0"-2392,0 0 49,0 0-201,0 0-176,0 0-40,0 0-40,17 302-56,7-269-8,5-5-16,5-11-32,3-6-8,0-11-120,25 0-312,-8-45-817,-12-11-2399</inkml:trace>
  <inkml:trace contextRef="#ctx0" brushRef="#br2" timeOffset="-59955.498">29067 27073 9962,'0'0'18540,"0"0"-17828,0 0-112,0 0-144,-161 296-223,144-240-217,13-6-16,0-16-249,4-17-303,0-17-1488,0-6-16276,8-33 13139</inkml:trace>
  <inkml:trace contextRef="#ctx0" brushRef="#br2" timeOffset="-59680.577">29345 27129 10762,'0'0'2145,"0"0"10385,0 0-11497,0 0-273,0 0 112,0 0-304,-13 318-296,38-295-96,8-6-88,-4-6-32,9-11-56,11-11-80,-3-51-680,-9-5-2481,-4 0-21940</inkml:trace>
  <inkml:trace contextRef="#ctx0" brushRef="#br2" timeOffset="-59410.397">29568 27173 9322,'0'0'17020,"0"0"-14356,0 0-1960,0 0-40,-157 302-343,132-235-201,9-11-120,-5-16-296,8-18-665,5-22-6544</inkml:trace>
  <inkml:trace contextRef="#ctx0" brushRef="#br2" timeOffset="-59091.214">30244 27134 29478,'0'0'879,"0"0"-463,0 0-50,0 0-69,0 0-68,-14 58-42,-40 186-48,17-49 145,33-172-255,-1-1 0,0 0-1,-2 0 1,-1 0 0,-1-1 0,-1 0 0,0 0-1,-2-2 1,0 1 0,-12 13-29,22-30-12,0-1 0,-1 1 0,1-1 1,-1 0-1,1 0 0,-1 0 0,0 0 0,0 0 1,0-1-1,0 1 0,0-1 0,0 0 0,-1 0 0,1 0 1,0 0-1,0 0 0,-1-1 0,1 0 0,0 1 1,-1-1-1,1-1 0,-2 1 12,4 0-20,0 0-1,0 0 1,0-1 0,0 1 0,0 0-1,0-1 1,0 1 0,0 0-1,0-1 1,0 1 0,0-1 0,1 1-1,-1-1 1,0 0 0,0 1-1,1-1 1,-1 0 0,0 1 0,1-1-1,-1 0 1,0 0 0,1 0-1,-1 0 1,1 0 0,0 1 0,-1-1-1,1 0 1,0 0 0,0 0 0,-1 0-1,1 0 1,0 0 0,0 0-1,0 0 1,0 0 0,0 0 0,0 0-1,0 0 1,1-1 20,-6-184-4253,6 65-4706,2 4-507</inkml:trace>
  <inkml:trace contextRef="#ctx0" brushRef="#br2" timeOffset="-58840.253">30244 27134 3089,'-25'-5'7905,"33"16"8475,9 6-15276,3-1-368,5-4-368,8-7-232,21-5-136,-8 0-584,-5 0-3929</inkml:trace>
  <inkml:trace contextRef="#ctx0" brushRef="#br2" timeOffset="-58584.865">30753 27084 9802,'0'0'14312,"0"0"-10176,0 0-3210,0 0-196,0 0-220,0 0-157,-5 45-90,-14 141-80,14-59 35,5 56-78,-27-170-80,-86-2-502,110-11 360,-1 0 0,1-1 1,-1 1-1,1 0 0,-1-1 0,1 0 1,0 0-1,0 0 0,-1 0 1,1-1-1,0 1 0,0-1 0,0 0 1,0 0-1,0 0 0,1 0 1,-1 0-1,1 0 0,-1-1 1,1 0-1,0 1 0,0-1 0,0 0 1,0-1 81,-21-53-6856,10-13-15518</inkml:trace>
  <inkml:trace contextRef="#ctx0" brushRef="#br2" timeOffset="-58370.383">30753 27084 15643,'75'-50'11867,"-50"50"-9291,8 11-2023,4 11-1,4-5-312,5 0-112,20-12-128,-12-5-616,-8 0-2377</inkml:trace>
  <inkml:trace contextRef="#ctx0" brushRef="#br2" timeOffset="-57940.196">31681 27375 27958,'0'0'2444,"0"0"-1823,0 0-417,0 0-72,0 0-48,0 0 1,22 19-29,71 65-35,-87-80-21,0 1-1,0-1 0,-1 1 0,0 0 0,0 0 1,0 1-1,0 0 0,-1 0 0,0 0 1,-1 0-1,1 0 0,-1 1 0,0 0 0,-1-1 1,1 1-1,-1 0 0,-1 0 0,1 1 0,-1-1 1,-1 0-1,1 0 0,-1 6 1,0-10-4,0-1-1,0 0 1,0 0-1,0 0 1,0 1 0,0-1-1,-1 0 1,1 0-1,-1 0 1,0 0 0,1 0-1,-1 0 1,0 0-1,0 0 1,0 0-1,-1 0 1,1 0 0,0 0-1,-1-1 1,1 1-1,-1 0 1,1-1 0,-1 0-1,0 1 1,0-1-1,0 1 5,-24 12-31,1-1-1,-2-2 0,0 0 1,0-2-1,-1 0 0,-4-1 32,-19 6-3,49-12 0,0 0 0,0 0 0,1 0 0,-1 0 0,0 0 0,1 1 0,-1-1 0,1 0 0,0 1 0,-1-1 0,1 1 0,1-1 0,-1 1 1,0 0-1,1-1 0,-1 1 0,1 0 0,0 0 0,0-1 0,0 1 0,0 0 0,0 0 0,0-1 0,1 1 0,0 0 0,-1-1 0,1 1 0,0 0 0,0-1 0,2 3 3,0 16 65,-2 63 215,-2-79-300,0-1 0,0 1 0,-1 0 0,1-1 1,-1 1-1,0-1 0,0 1 0,-1-1 0,0 0 0,1 0 0,-1 0 0,0 0 0,-1 0 0,1-1 0,-1 0 1,0 1-1,0-1 0,0-1 0,0 1 0,0 0 0,0-1 0,-1 0 0,1 0 0,-1 0 0,0-1 0,1 0 1,-1 0-1,-3 1 20,5-10-741,0-49-2049,2 16-2577,1-21-11873</inkml:trace>
  <inkml:trace contextRef="#ctx0" brushRef="#br2" timeOffset="-57523.089">32244 27313 3833,'0'0'20023,"0"0"-15237,0 0-4106,0 0-153,0 0-155,0 0-140,9 23-70,24 73-50,-33-93-110,1 1 1,-1-1-1,0 1 1,0-1 0,0 1-1,0 0 1,-1-1 0,1 1-1,-1-1 1,0 1-1,0-1 1,-1 1 0,1-1-1,-1 0 1,1 0 0,-1 1-1,0-1 1,0-1 0,0 1-1,-1 0 1,1 0-1,-1-1 1,1 1 0,-1-1-1,0 0 1,-3 2-3,-3 4-4,-198 164-506,205-170 473,0 0 1,-1-1-1,1 1 0,0 0 0,1 1 0,-1-1 1,0 0-1,1 0 0,-1 1 0,1-1 0,0 1 1,-1-1-1,1 1 0,0 0 0,1-1 1,-1 1-1,0 0 0,1 0 0,0-1 0,0 1 1,-1 0-1,2 0 0,-1 0 0,0 1 37,1-2-1,0 0 0,0 1 0,0-1 0,1 0 0,-1 0 0,1 0 0,-1 0 0,1 0 0,0 0 0,-1 0 0,1 0 0,0-1 0,0 1 0,0-1 0,1 1 0,-1-1 0,0 0 0,0 0 0,1 0 0,1 0 1,11 8 84,-6-2-56,1 1 0,-2 0 0,1 0 0,-1 1 0,0 0 0,-1 0 0,0 1 0,-1 0 0,0 0 0,0 0 0,-1 1 0,0 0 0,-1 0 0,0 2-28,-3-10-3,0 1-1,0 0 1,-1-1-1,1 1 1,-1 0-1,0-1 1,0 1-1,0 0 1,-1 0-1,1-1 0,-1 1 1,0-1-1,0 1 1,0 0-1,0-1 1,-1 0-1,1 1 1,-1-1-1,0 0 1,0 0-1,0 0 1,-1 0-1,1 0 0,-1 0 1,1-1-1,-2 1 4,-158 114-936,72-61-974,32-22-2535,-23 14-9780,24-13 8275</inkml:trace>
  <inkml:trace contextRef="#ctx0" brushRef="#br2" timeOffset="-56967.942">31867 28532 20708,'0'0'6823,"0"0"-4146,0 0-2120,0 0-207,0 0-9,0 0-81,14 17-103,42 53-81,-21-37-52,-33-31-25,0-1 1,0 0-1,0 1 0,0-1 0,0 1 0,-1 0 1,1 0-1,-1-1 0,1 1 0,-1 0 0,0 0 1,1 0-1,-1 0 0,0 1 0,0-1 0,-1 0 1,1 0-1,0 1 0,-1-1 0,0 0 0,1 1 1,-1-1-1,0 1 1,0 0-6,1-1-1,-1 1 1,0 0 0,0-1 0,-1 1 0,1 0 0,0-1-1,-1 1 1,0-1 0,1 1 0,-1 0 0,0-1 0,0 0-1,-1 1 1,1-1 0,0 0 0,-1 1 0,1-1 0,-1 0-1,0 0 1,0 0 0,0-1 0,0 1 0,0 0-1,0-1 1,0 1 0,-1-1 6,-170 124-41,172-123 37,0-1 1,0 1 0,0-1 0,0 1-1,1-1 1,-1 1 0,0-1-1,1 1 1,0 0 0,-1-1-1,1 1 1,0 0 0,0 0-1,0-1 1,0 1 0,0 0-1,0-1 1,0 1 0,1 0-1,-1-1 1,1 1 0,-1 0 0,1-1-1,-1 1 1,1-1 0,0 1-1,0-1 1,0 1 0,0-1-1,0 0 1,0 1 0,0-1-1,1 0 1,-1 0 0,0 0-1,1 0 1,-1 0 3,96 78-5,-95-75 7,0-1 0,-1 1 0,1 0 0,-1 0 0,0-1 0,0 1 0,0 0 0,-1 0 0,1 0 0,-1 0 1,0 0-1,0 0 0,-1 0 0,1 0 0,-1 0 0,0-1 0,0 1 0,0 0 0,0 0 0,-1-1 0,1 1 0,-1 0 0,0-1 1,0 0-1,0 1 0,-1-1 0,-2 3-2,-23 20 5,-2-2-1,-1 0 1,-1-2 0,0-2 0,-6 2-5,1-9-411,31-41-2210,8-24-5248,4-8-10232</inkml:trace>
  <inkml:trace contextRef="#ctx0" brushRef="#br2" timeOffset="-56530.117">32481 28633 3049,'0'0'20284,"0"0"-14544,0 0-5085,0 0-245,0 0-19,0 0-88,1 10-107,4 69 47,-6-72-248,-2-1 0,1 0 1,-1 0-1,0 0 0,0 0 1,0 0-1,-1-1 0,0 1 1,0-1-1,-1 0 1,1 0-1,-1-1 0,-1 1 5,-4 6-26,-89 86-1005,101-92 690,14 0 368,-1 0 0,0 2 0,0-1 0,0 1 0,-1 1 1,0 1-1,0 0 0,-1 1 0,0 0 0,-1 1 0,7 8-27,-16-16 27,-1 0-1,1 0 0,0 0 0,-1 0 0,0 1 0,0-1 0,0 1 0,0-1 0,0 1 0,-1 0 0,0 0 1,1 0-1,-1 0 0,-1 0 0,1 0 0,-1 0-26,0-3 5,1 2 36,-1-1 0,0 1 0,0 0 0,0 0 0,0 0 0,0-1 1,-1 1-1,1 0 0,-1 0 0,0-1 0,1 1 0,-1 0 0,-1-1 1,1 1-1,0-1 0,-1 1 0,1-1 0,-1 0 0,0 1 0,1-1 0,-1 0 1,0 0-1,-2 1-41,-97 55 490,59-38-435,14-6-178,-1-2-1,0-1 1,0-1 0,-1-1-1,0-2 1,-8 0 123,-26 0-1374</inkml:trace>
  <inkml:trace contextRef="#ctx0" brushRef="#br2" timeOffset="-55624.457">25906 24595 5273,'0'0'16632,"0"0"-11090,0 0-4013,0 0-552,0 0-254,0 0-176,5 28-119,11 85 3,-12-68 254,-3-34-685,-1 0 0,-1 0 0,0 1 0,-1-1 0,0 0 0,0 0 0,-1-1 0,-4 10 0,-62 176 0,2 25 0,37-115 0,5 2 0,5 0 0,4 1 0,1 71 0,14-139-20,1 0-1,3 0 1,1-1-1,2 1 1,2-1 0,2 0-1,1-1 1,2 0-1,2-1 1,11 20 20,43 69-1020</inkml:trace>
  <inkml:trace contextRef="#ctx0" brushRef="#br2" timeOffset="-54510.305">33123 28868 28350,'0'0'1647,"0"0"-1107,0 0-70,0 0 91,0 0-95,0 0-126,0-5-106,0-5-156,0 16-29,0 17-17,4 255-32,-5-261 0,0-1 0,-1 1 0,0-1 0,-2 0 0,0 0 0,0 0 0,-2-1 0,0 1 0,0-1 0,-2-1 0,0 1 0,-5 6 0,-7 6-5,-1-1 1,-2-1-1,0-1 1,-1-2-1,-2 0 0,0-1 1,-1-2-1,-1 0 1,-1-2 4,-85 49-515,5-17-1273</inkml:trace>
  <inkml:trace contextRef="#ctx0" brushRef="#br2" timeOffset="-52873.219">21710 30624 7746,'0'0'2487,"0"0"-1236,0 0-692,0 0-389,0 0 746,0 0 3140,0 0 1667,-1 0-1897,-7 0-2549,5 1-1144,0 0-1,0 0 0,0 0 1,0 1-1,0-1 0,0 1 1,0 0-1,0 0 0,1 0 0,-1 0 1,1 1-1,-1-1 0,1 0 1,0 1-1,-1 1-132,-10 10 441,0 26 577,-3 112-540,7-42-353,-4 62 584,-25 104-709,-23 9 0,-54 137 0,86-347 0,20-58-915,9-17-552,-4 0-856</inkml:trace>
  <inkml:trace contextRef="#ctx0" brushRef="#br2" timeOffset="-52570.203">21184 32335 24725,'0'0'4528,"0"0"-3162,0 0-882,0 0-99,0 0-73,0 0-18,29 7-48,192 43 110,-23 3-307,-65-16-38,2-5 0,80 6-11,-64-31 0,-85-13-397,-17-22-1591</inkml:trace>
  <inkml:trace contextRef="#ctx0" brushRef="#br2" timeOffset="-50719.747">21826 31916 6993,'0'0'3921,"0"0"251,0 0 5710,0 0-6505,0 0-2350,0 0-241,-23 0-279,-99 0 124,121-1-603,1 1 1,-1 0-1,0 0 0,1 0 0,-1 0 1,0 0-1,1 0 0,-1 0 1,0 0-1,1 1 0,-1-1 0,1 0 1,-1 0-1,0 0 0,1 1 1,-1-1-1,1 0 0,-1 1 0,0-1 1,1 0-1,-1 1 0,1-1 1,0 1-1,-1-1 0,1 1 1,-1-1-1,1 1 0,0-1 0,-1 1 1,1 0-1,0-1 0,-1 1 1,1-1-1,0 1 0,0 0 0,0-1 1,-1 1-1,1 0 0,0-1 1,0 1-1,0 0 0,0-1 0,0 1 1,0 0-1,1-1 0,-1 1 1,0-1-1,0 1 0,0 0 0,1-1 1,-1 1-1,0 0-28,3 5 0,41 0 0,333 39 0,-60-2 0,-130-15 0,-121-17 0,2-2 0,-1-3 0,29-3 0,44-3 0,-139 0-21,-1 0 0,1 0 0,-1 0 0,0 0 0,1 1 0,-1-1 0,1 0 0,-1 0 0,0 0 0,1 0 0,-1 0 0,1 0 0,-1 0 0,1 0 0,-1 0 0,0 0 0,1 0 0,-1 0 0,1-1 1,-1 1-1,1 0 0,-1 0 0,0 0 0,1 0 0,-1-1 0,0 1 0,1 0 0,-1 0 0,0-1 0,1 1 0,-1 0 0,0-1 0,1 1 0,-1 0 0,0-1 0,0 1 0,0-1 0,1 1 0,-1 0 0,0-1 0,0 1 0,0-1 0,0 1 0,0 0 0,0-1 0,0 1 0,0-1 0,0 1 0,0-1 0,0 1 0,0 0 0,0-1 0,0 1 0,0-1 0,0 1 0,0 0 0,0-1 1,-1 1-1,1-1 0,0 1 0,0 0 0,0-1 0,-1 1 0,1 0 0,0-1 0,-1 1 21,-13-7-4137</inkml:trace>
  <inkml:trace contextRef="#ctx0" brushRef="#br2" timeOffset="-45460.169">2282 24780 22269,'0'0'2496,"0"0"-1397,0 0-228,0 0 1001,0 0-670,4-4-552,12-11-261,-12 12-109,-4 3-49,0 0-47,0 0-44,0 6-12,-4 54 48,-4-1 0,-2 0 0,-2-1 0,-4 0 1,-6 14-177,-1 7 75,-60 245-75,55-234 0,28-90-19,0 0 0,0 0 1,0-1-1,1 1 0,-1 0 0,0 0 1,0 0-1,0-1 0,0 1 0,1 0 1,-1 0-1,0 0 0,0-1 0,1 1 0,-1 0 1,0 0-1,0 0 0,1 0 0,-1 0 1,0 0-1,0-1 0,1 1 0,-1 0 1,0 0-1,0 0 0,1 0 0,-1 0 0,0 0 1,0 0-1,1 0 0,-1 0 0,0 0 1,1 1-1,-1-1 0,0 0 0,0 0 1,1 0-1,-1 0 0,0 0 0,0 0 0,0 0 1,1 1-1,-1-1 0,0 0 0,0 0 1,1 0-1,-1 1 0,0-1 0,0 0 1,0 0-1,0 0 0,0 1 0,1-1 0,-1 0 19,30-35-1242,10-18-1071</inkml:trace>
  <inkml:trace contextRef="#ctx0" brushRef="#br2" timeOffset="-45110.614">3247 25143 14795,'0'0'12096,"0"0"-9086,0 0-2260,0 0-184,0 0-148,0 0-124,-1 12-99,-24 101 256,-110 237-259,76-209-227,39-104-2349,11-30-2783</inkml:trace>
  <inkml:trace contextRef="#ctx0" brushRef="#br2" timeOffset="-44770.349">2389 26228 15707,'0'0'11267,"0"0"-8544,0 0-2036,0 0-114,0 0-145,0 0-96,-15 36-85,-48 116-28,13-10 108,-37 93-231,38-118-495,12-41-649,36-73 307,1-3-780,0 0-1434</inkml:trace>
  <inkml:trace contextRef="#ctx0" brushRef="#br2" timeOffset="-44559.206">3127 26223 29222,'0'0'1297,"0"0"-817,0 0 72,0 0-112,0 0-152,0 0-184,-120 352-104,78-251-136,-3-12-896</inkml:trace>
  <inkml:trace contextRef="#ctx0" brushRef="#br2" timeOffset="-42360.578">4282 24265 25709,'0'0'1682,"0"0"-350,0 0-371,0 0-245,0 0-221,-9-5 206,6 5-691,-1 1-1,1-1 1,-1 1 0,1 0-1,-1 0 1,1 0 0,-1 1-1,1-1 1,0 1 0,0 0-1,0 0 1,0 0 0,0 0-1,0 1 1,0-1 0,1 1-1,-1 0 1,1-1 0,0 1-1,0 0 1,0 0 0,0 0-1,0 1 1,1-1-10,-12 16 36,-69 100 274,5 3 0,-34 79-310,101-182 10,0-1 0,1 1 0,1 0 0,1 1 0,1 0-1,1 0 1,0 1 0,2-1 0,0 1 0,1 13-10,1-25-15,1-8 14,0-1-1,-1 1 0,1-1 1,0 1-1,0 0 0,0-1 1,0 1-1,0-1 0,0 1 1,0 0-1,0-1 0,0 1 1,0-1-1,0 1 0,0 0 0,0-1 1,0 1-1,0-1 0,1 1 1,-1 0-1,0-1 0,0 1 1,1-1-1,-1 1 0,0-1 1,1 1-1,-1-1 0,1 1 1,-1-1-1,1 0 0,-1 1 1,1-1-1,-1 1 0,1-1 1,-1 0-1,1 0 0,-1 1 0,1-1 1,-1 0-1,1 0 0,0 0 1,-1 1-1,1-1 0,-1 0 1,1 0-1,0 0 0,-1 0 1,1 0-1,-1 0 0,1 0 2,9 0-5,-3 0 2,-1 0 0,1 0 0,-1 0 0,0 0 0,1-1 0,-1 0 0,0-1 0,1 1 0,-1-1 0,0 0 0,0-1-1,-1 1 1,1-1 0,3-3 3,13-12-92,-2-2 0,0 0 0,-1-2 0,-1 0 0,-1 0 1,5-12 91,-4 8-152,130-214-3050,-117 172 68</inkml:trace>
  <inkml:trace contextRef="#ctx0" brushRef="#br2" timeOffset="-42077.477">4282 24265 26110</inkml:trace>
  <inkml:trace contextRef="#ctx0" brushRef="#br2" timeOffset="-42076.477">4282 24265 26110,'0'40'1728,"-20"10"-544,-5 11-384,0 18-183,0-1-225,0 0-152,5 6-104,-1 6-56,0-6-56,0-1-24,1-16-72,11-11-208,9-39-441,0-17-791,0 0-1761</inkml:trace>
  <inkml:trace contextRef="#ctx0" brushRef="#br2" timeOffset="-41822.006">4506 24142 28158,'0'0'1136,"0"0"-568,0 0-7,0 0-137,0 0-184,-21 330-88,21-263-72,0-16 8,0-12-16,0-11-48,9-17-24,7-11-24,5 0-32,4-6-104,16-66-304,-8 5-433,-4-6-1367</inkml:trace>
  <inkml:trace contextRef="#ctx0" brushRef="#br2" timeOffset="-41544.317">4506 24142 26350,'133'-106'1472,"-150"168"-264,-8 10-400,0 18-127,1-1-265,-1 12-224,0 5-160,-8 51-32,8-29-416,4-10-1201</inkml:trace>
  <inkml:trace contextRef="#ctx0" brushRef="#br2" timeOffset="-40307.792">2538 22744 25133,'0'0'1785,"0"0"-525,0 0-326,0 0-192,0 0-161,0 0-193,37 5-138,118 16-54,-20 16 80,-126-35-264,0 1-1,-1 0 0,1 0 0,-1 1 0,1 0 1,-1 0-1,0 1 0,-1 0 0,1 1 1,-1-1-1,0 1 0,-1 1 0,1-1 0,-1 1 1,-1 1-1,1-1 0,-1 1 0,0 0 0,-1 0 1,0 0-1,0 0 0,0 5-11,-1-1 1,-1 1 1,0 0-1,-2 0 0,1 0 0,-1 0 1,-1 0-1,0 0 0,-1 0 0,-1 0 0,0 0 1,0-1-1,-1 1 0,-1 0-1,-9 12-5,-1-1 0,-1-1 0,-2 0-1,0-1 1,-1 0 0,-1-2 0,0 0 0,-5 1 5,-5 6 0,30-27-3,0 0 0,1 0-1,-1 0 1,0 0 0,0 0 0,0 0 0,0 0 0,1 0 0,-1 0 0,0 0 0,0 1 0,0-1-1,0 0 1,1 0 0,-1 0 0,0 0 0,0 0 0,0 0 0,0 1 0,0-1 0,0 0-1,0 0 1,1 0 0,-1 0 0,0 0 0,0 1 0,0-1 0,0 0 0,0 0 0,0 0-1,0 0 1,0 1 0,0-1 0,0 0 0,0 0 0,0 0 0,0 0 0,0 1 0,0-1 0,0 0-1,0 0 1,0 0 0,0 1 0,0-1 0,0 0 0,0 0 0,-1 0 0,1 0 0,0 0-1,0 1 1,0-1 0,0 0 0,0 0 0,0 0 0,0 0 0,-1 0 0,1 0 0,0 1 3,22-1-36,-16-1 30,85-6-131,59-75-1118,-83 37-740</inkml:trace>
  <inkml:trace contextRef="#ctx0" brushRef="#br2" timeOffset="-40011.575">3653 23018 19660,'0'0'7086,"0"0"-5170,0 0-1310,0 0-117,0 0-217,0 0-180,-22 50-60,-72 156-23,16-61 11,4-33 127,60-77 137,61-29-156,170-6-881,-160-5-1857,-42 4-1691</inkml:trace>
  <inkml:trace contextRef="#ctx0" brushRef="#br2" timeOffset="-39548.556">2141 24254 27054,'0'0'1179,"0"0"-43,0 0-151,0 0-323,0 0-337,0 0-161,16-2-1,126-29 183,-91 12-279,-14 5-53,0 1-1,0 1 1,1 3 0,1 0-1,-1 3 1,1 1-1,3 2-13,8 4-174,-42 9 11,-7 2 134,0 0 0,-1-1 0,-1 1 0,0-1 1,0 1-1,-1-1 0,-1 1 0,0-1 0,-1 0 0,0 0 1,0 0-1,-1-1 0,0 1 0,-1-1 0,0-1 0,-8 10 29,-170 220-140,117-149 134,62-80-8,18-8-179,-8-2 173,79-13-341,-9-35-222,128-102-3281,-111 82-2336</inkml:trace>
  <inkml:trace contextRef="#ctx0" brushRef="#br2" timeOffset="-39278.393">3135 24271 23037,'0'0'2777,"0"0"-1297,0 0-584,0 0-360,0 0-176,0 0-128,0 0 16,-17 168 48,17-151 40,0-6 1,0 0-113,0-11-112,25 0-24,4 0-48,9 0-40,36-28-72,-12-6-400,-4 1-1489</inkml:trace>
  <inkml:trace contextRef="#ctx0" brushRef="#br0" timeOffset="-29580.316">1731 31703 5449,'0'0'11839,"0"0"-6478,0 0-2735,0 0-1305,0 0 152,9-48 302,30-147-1015,-29 137 61,-10 57-506,0 1-110,0 8-114,0 122 81,-14 495 378,-10-318-541,-30 665-9,54-792-1044,0-223 529,7-130-1060,2 39-3205,4-38-12447</inkml:trace>
  <inkml:trace contextRef="#ctx0" brushRef="#br0" timeOffset="-29080.024">2062 31306 27310,'0'0'1109,"0"0"-226,0 0-188,41 9-213,140 32-164,38 9-60,433 46-229,-397-62-190,-72 4-536,-181-34 1424,-19 10 287,0 145-755,7 1 0,8 92-259,2-229 11,-12 929 31,12-902-344,-3-1 1,-1-1 0,-3 1 0,-2-1 0,-9 29 301,-9-15-2909,-5-23-5418</inkml:trace>
  <inkml:trace contextRef="#ctx0" brushRef="#br0" timeOffset="-28780.363">1668 33789 28246,'0'0'1832,"0"0"-1463,0 0-1,0 0-120,0 0-56,0 0 56,266 0-80,-142 6-32,8 27 40,9 12-32,4 5-80,0 1-64,0-7 0,-12-5-160,4-16-280,-34-12-977,-41-11-3544</inkml:trace>
  <inkml:trace contextRef="#ctx0" brushRef="#br0" timeOffset="-28270.273">2770 30081 17524,'0'0'9367,"0"0"-6746,0 0-1793,0 0-256,0 0-233,0 0-167,-29 8-96,12-4-69,-1 0 1,-1 0-1,0 2 1,1 0-1,0 2 0,0-1 1,1 2-1,0 1 0,1 0 1,0 1-1,-12 10-7,-464 451 37,308-271-218,113-111-2502,70-88-1545</inkml:trace>
  <inkml:trace contextRef="#ctx0" brushRef="#br0" timeOffset="-27764.289">2650 30042 27886,'0'0'1130,"0"0"-528,0 0 9,47 0-92,160 0-178,59 0 54,1 13-274,-1 12-1,-1 11 0,5 13-120,-38-5-393,-205-38 65,-24 18 911,-88 103-390,70-107-162,-269 306 231,152-182-396,-47 75 134,159-193-226,2 1-1,0 0 1,2 2 0,2-1 0,0 2 0,2 0-1,1 1 1,2 0 226,1 14-2411</inkml:trace>
  <inkml:trace contextRef="#ctx0" brushRef="#br0" timeOffset="-27420.29">4572 30462 29150,'0'0'1110,"0"0"-662,0 0-80,0 0 23,0 56-77,0 190-25,0 80 211,1-166-401,0 249-75,-17 0-1,-32 127-23,46-523-32,0 7-157,-1-1 0,-1 1 0,0-1 0,-2 1 1,0-1-1,-3 3 189,-9 5-2808,2-22-5659</inkml:trace>
  <inkml:trace contextRef="#ctx0" brushRef="#br0" timeOffset="-27120.538">3458 34225 29806,'0'0'849,"0"0"-361,0 0 32,0 0-168,0 0-216,0 0-72,0 0-16,290-425-48,-182 269 16,4-7-16,-9 1-112,17-45-144,-24 45-248,-30 17-1377</inkml:trace>
  <inkml:trace contextRef="#ctx0" brushRef="#br0" timeOffset="-25460.322">2344 30305 25782,'0'0'1089,"0"0"-62,0 0-154,0 0-90,0 0-208,0 0-185,-9 3 219,9-1-586,0 0 1,1 1-1,-1-1 0,0 0 1,1 1-1,-1-1 0,1 0 1,0 0-1,-1 0 0,1 1 1,0-1-1,1 0 0,-1 0 1,0 0-1,0-1 0,1 1 1,-1 0-1,1 0 0,0-1 1,-1 1-1,1-1 0,0 1 1,0-1-1,0 0-23,20 12 81,1-1-1,0-1 1,0-2-1,1 0 0,0-1 1,1-1-1,18 2-80,-24-5 19,239 48 77,357 121-298,-509-148-761,-59-22-1969,-8-3-5589</inkml:trace>
  <inkml:trace contextRef="#ctx0" brushRef="#br0" timeOffset="-24691.567">4187 31110 25854,'0'0'1441,"0"0"-399,0 0-223,0 0-235,0 0-223,0 0-92,-5 5-56,-39 69 363,30-28-359,2 2 1,2-1-1,2 1 1,3 1-1,1 5-217,-6 40 193,-77 582 135,71-560-328,-71 579 0,83-641 0,-50 717 0,54-637-265,0-155-769,0-33-892</inkml:trace>
  <inkml:trace contextRef="#ctx0" brushRef="#br0" timeOffset="-23230.417">2207 32352 2825,'0'0'2694,"0"0"37,0 0 2260,0 0-49,0 0-1434,0 0-752,-1-9-785,-6-33 840,3 37-1437,4-90-292,2 86-1058,1 0 0,0 0-1,1 1 1,0-1 0,1 1-1,0 0 1,0 0 0,0 1-1,1 0 1,0 0 0,1 0-1,-1 0 1,1 1 0,1 0-1,2-1-23,7-9 4,-13 12-5,0-1 1,0 2-1,0-1 0,1 0 0,-1 1 1,1 0-1,0 0 0,0 0 0,0 0 1,0 1-1,0 0 0,0 0 0,1 0 1,-1 1-1,1 0 0,4-1 1,131 2 22,-134 2-21,0-1 1,0 1 0,0 0 0,0 1-1,-1 0 1,1 0 0,-1 0 0,1 1-1,-1 0 1,-1 0 0,1 1 0,0-1-1,-1 1 1,2 3-2,5 2 1,58 67 12,-59-65-9,-2-4 6,-1 1 1,0 0-1,0 1 1,-1-1 0,0 1-1,-1 1 1,0-1-1,3 9-10,4 21 97,-2 1 0,-2 0 0,-1 0 0,1 41-97,-5 369 199,-4-439-199,-1 0 0,0 0 0,-1 0 0,0-1 0,0 1 0,-1-1 0,-1 0 0,0 1 0,0-2 0,-1 1 0,-1 0 0,0-1 0,0 0 0,-1-1 0,0 1 0,-8 6 0,5-3 0,-1-2 0,0 1 0,-1-2 0,0 1 0,-1-2 0,0 0 0,0 0 0,-1-1 0,0-1 0,-1 0 0,0-1 0,-12 1 0,0-1 0,-1-1 0,1-2 0,-1-1 0,0-1 0,-21-2 0,15 1 0,33-1-25,0 0 1,0 1-1,0-1 1,0 0-1,0 1 0,0-1 1,0 0-1,0 0 0,0 0 1,1 0-1,-1 0 1,0 0-1,1 0 0,-1 0 1,1 0-1,-1-1 1,1 1-1,-1 0 0,1 0 1,0 0-1,-1-1 1,1 1-1,0 0 0,0 0 1,0-1-1,0 1 0,0 0 1,0 0-1,1 0 1,-1-1-1,0 1 0,1 0 1,0-1 24,-1-6-271,3-14-941,10-1-806</inkml:trace>
  <inkml:trace contextRef="#ctx0" brushRef="#br0" timeOffset="-22629.991">2526 32760 26830,'0'0'1468,"0"0"-496,0 0-189,0 0-307,0 0-252,0 0-73,-6 16-35,-19 52-17,-23 5 83,15-38-145,-1-2-1,-2 0 1,-1-3-1,-1-1 0,-39 22-36,60-40 4,-57 51 21,57-50 60,16-12-37,1 0-5,0 0 2,0 0-5,0 1-29,-1 0 0,1 0-1,0 0 1,0 0 0,0 0-1,1 1 1,-1-1-1,0 0 1,0 0 0,1 0-1,-1 0 1,0 0 0,1 0-1,-1 0 1,1 0-1,-1 0 1,1-1 0,0 1-1,-1 0 1,1 0 0,0 0-1,-1 0 1,1-1-1,0 1 1,0 0 0,0-1-1,0 1 1,0-1 0,0 1-1,0-1 1,0 1 0,0-1-11,87 40 433,310 136-213,-310-140-220,-87-36 0,0 1 0,-1 0 0,1-1 0,0 1 0,0 0-1,0 0 1,-1 0 0,1 0 0,-1-1 0,1 1 0,0 0 0,-1 0 0,1 0 0,-1 0 0,0 1 0,1-1-1,-1 0 1,0 0 0,0 0 0,0 0 0,0 0 0,0 0 0,0 0 0,0 0 0,0 1 0,0-1 0,0 0-1,-1 0 1,1 0 0,-1 3-12,1 13-361,0 0-1215</inkml:trace>
  <inkml:trace contextRef="#ctx0" brushRef="#br0" timeOffset="-20925.411">2232 30669 22341,'0'0'2228,"0"0"-442,0 0-452,0 0-372,0 0-276,0 0-111,-7-4-64,-21-11-119,15 11 280,18 4-12,213 11-40,34 14-620,-225-23 0,0 2 0,-1 1 0,1 1 0,-1 1 0,-1 1 0,1 1 0,-1 2 0,-1 0 0,19 13 0,-30-16 0,11 9 0,1-1 0,1-1 0,1-1 0,0-1 0,0-2 0,1 0 0,8 0 0,102 6 0,-111-17 0,-1 2 0,1 2 0,-1 0 0,0 1 0,0 2 0,-1 1 0,0 0 0,5 5 0,-21-9 0,-1 0 0,1 0 0,-1 1 0,-1 1 0,1-1 0,-1 1 0,0 0 0,0 1 0,-1 0 0,2 1 0,-8-8-32,1 1 0,-1-1-1,0 0 1,0 0 0,1 0 0,-1 0 0,0 1 0,1-1-1,-1 0 1,0 0 0,0 1 0,1-1 0,-1 0-1,0 0 1,0 1 0,0-1 0,1 0 0,-1 1-1,0-1 1,0 0 0,0 1 0,0-1 0,0 0 0,0 1-1,0-1 1,0 1 0,0-1 0,0 0 0,0 1-1,0-1 1,0 0 0,0 1 0,0-1 0,0 0 0,0 1-1,0-1 1,0 0 0,-1 1 0,1-1 0,0 0-1,0 1 1,0-1 0,-1 0 0,1 0 0,0 1 0,0-1-1,-1 0 1,1 0 0,0 1 0,0-1 0,-1 0-1,1 0 1,0 0 0,-1 0 0,1 1 0,0-1-1,-1 0 1,1 0 0,0 0 0,-1 0 0,1 0 0,0 0-1,-1 0 33,1 0-24,-18 1-3661</inkml:trace>
  <inkml:trace contextRef="#ctx0" brushRef="#br0" timeOffset="-20300.103">2108 30786 24149,'0'0'2221,"0"0"-601,0 0-478,0 0-342,0 0-223,0 0-154,-5-3-114,-15-9-73,20 12-210,-1-1-1,1 1 0,0 0 1,-1-1-1,1 1 0,-1-1 0,1 1 1,0-1-1,-1 1 0,1-1 1,0 1-1,-1-1 0,1 1 0,0-1 1,0 1-1,0-1 0,0 1 1,-1-1-1,1 0 0,0 1 0,0-1 1,0 1-1,0-1 0,0 1 1,0-1-1,0 0 0,1 1 0,-1-1 1,0 1-1,0-1 0,0 1 1,0-1-1,1 1 0,-1-1 0,0 1 1,1-1-1,-1 1 0,0-1 1,1 1-1,-1-1 0,1 1 0,-1-1 1,0 1-1,1 0 0,-1-1 1,1 1-1,-1 0 0,1 0 0,-1-1 1,1 1-1,0 0-25,145-46 0,-110 37 0,1 1 0,1 1 0,-1 3 0,1 1 0,23 2 0,-29 0 0,86 10 0,67 65 0,-80-23 0,-101-39-1618,-4-6-269</inkml:trace>
  <inkml:trace contextRef="#ctx0" brushRef="#br0" timeOffset="-19920.489">2141 30646 25701,'0'0'1665,"0"0"-573,0 0-169,0 0-226,0 0-320,0 0-152,-9 18 7,-58 132 179,5-2 445,-62 104-856,-15 33 147,114-220-433,24-60-129,3-5-459,8 0-919</inkml:trace>
  <inkml:trace contextRef="#ctx0" brushRef="#br0" timeOffset="-19395.227">1859 30948 20804,'0'0'2164,"0"0"-145,0 0-511,0 0-676,0 0-308,0 0 6,-8 9 6,-22 25-17,21-10 840,10-17-1109,0-6-230,-1 1 0,0-1 0,0 1 0,0-1 0,1 1 1,-1-1-1,1 1 0,-1-1 0,1 1 0,0-1 0,-1 1 0,1-1 0,0 0 0,0 0 0,0 1 0,0-1 0,0 0 0,0 0 0,0 0 0,0 0 0,1 0 0,-1 0 0,0-1 0,1 1 0,-1 0 0,1 0 0,-1-1 0,0 1 0,1-1 0,-1 0 0,1 1 1,1-1-21,57 3 65,-45-3-22,179 0-1249,-181 0-513</inkml:trace>
  <inkml:trace contextRef="#ctx0" brushRef="#br0" timeOffset="-19099.58">1697 31429 29286,'0'0'874,"0"0"-170,0 0-253,0 0-205,0 0-95,0 0-23,12 6 62,90 28 206,-5-22-245,0-4 1,25-4-152,-14 0 38,99 30-38,-165-25 0,85-3-1831,-96-11-635</inkml:trace>
  <inkml:trace contextRef="#ctx0" brushRef="#br0" timeOffset="-18510.317">2518 30613 24853,'0'0'3032,"0"0"-1744,0 0-391,0 0-199,0 0-322,0 0-189,0-2-29,1 1-142,0 0-1,0 0 0,0 0 1,-1 0-1,1 1 0,0-1 1,0 0-1,0 1 0,0-1 0,0 1 1,1-1-1,-1 1 0,0-1 1,0 1-1,0 0 0,0-1 1,0 1-1,1 0 0,-1 0 0,0 0 1,0 0-1,0 0 0,1 0 1,-1 0-1,0 1 0,0-1 1,1 0-16,5 0 66,365 0 661,-347 1-717,0 1 1,0 1-1,0 2 0,-1 0 0,1 1 0,-1 2 0,6 2-10,354 123 0,-350-124 0,-1 2 0,0 1 0,-1 1 0,0 2 0,-1 1 0,-1 2 0,6 5 0,15 17 0,-35 5-3929,-16-28 456</inkml:trace>
  <inkml:trace contextRef="#ctx0" brushRef="#br0" timeOffset="-18229.821">3992 31021 26222,'0'0'1208,"0"0"56,0 0-312,0 0-352,0 0-183,0 0-89,0 0-56,21-34-88,-21 34-32,-25 28 184,-4 23-32,-16 4-64,-5 18-96,-8 5-96,-4 6-48,-17 34-216,13-18-760,8-21-2193</inkml:trace>
  <inkml:trace contextRef="#ctx0" brushRef="#br0" timeOffset="-16970.033">2282 31932 24973,'0'0'1809,"0"0"-621,0 0-152,0 0-318,0 0-300,0 0-160,0-15-77,7-48 5,-6 60-173,0-1 1,1 1 0,-1 0 0,1-1 0,0 1 0,0 0 0,0 0 0,0 0 0,0 1 0,1-1 0,-1 0 0,1 1 0,0 0-1,0-1 1,-1 1 0,2 0-14,6-6 36,4-1-21,1 1 0,0 0 0,0 1 0,1 0 0,-1 2 0,1 0 0,1 0 0,-1 2 0,1 0 0,-1 1 0,1 0 0,0 1-1,0 1 1,-1 1 0,9 2-15,-3-3 15,-9 2-3,0 2-1,-1 0 1,1 0 0,-1 1-1,0 1 1,-1 0 0,1 0 0,-1 1-1,0 1 1,-1 0 0,0 0-1,0 1 1,0 0 0,2 4-12,1-1 9,10 9 4,-1 0 0,-1 0-1,-1 2 1,-1 1 0,-1 1-1,-1 0 1,-1 1 0,-2 0-1,0 2 1,-2 0 0,-1 0-1,1 6-12,-6 3 113,-1 0-1,-2 0 0,-1 0 0,-4 36-112,2-13 100,-2-21-45,-1 0 0,-2-1 1,-1 1-1,-3-1 1,-12 36-56,6-20-15,-3-1 0,-1 0-1,-4-2 1,-1 0 0,-2-2 0,-3-1 0,-2-1-1,-1-2 1,-3-1 0,-20 19 15,46-54-131,0-1-1,-1 0 1,0-1-1,0 0 1,0 0 0,-1-1-1,0 0 1,0-1 0,-1-1-1,1 1 1,-1-2 0,0 0-1,0 0 1,-6 0 131,-25-1-1858</inkml:trace>
  <inkml:trace contextRef="#ctx0" brushRef="#br0" timeOffset="-15750.51">1437 33862 19796,'0'0'4172,"0"0"-2904,0 0-1172,0 0-405,0 0 25,4-2 180,54-7 401,-29 9 2366,-25-4 1365,-13-16-3690,-94-120 295,73 80-609,2-2 1,4 0 0,2-2 0,2-1-1,4 0 1,2-1 0,-1-36-25,4-12 0,5-1 0,6-32 0,0 136 0,-1-19 0,3 0 0,0 0 0,2 0 0,1 0 0,9-26 0,-8 31 0,1 1 0,2 0 0,0 1 0,1 0 0,2 1 0,0 0 0,1 0 0,2 2 0,0-1 0,1 2 0,0 0 0,2 1 0,0 1 0,1 1 0,1 0 0,1 1 0,0 2 0,0 0 0,1 1 0,1 1 0,0 1 0,1 1 0,10-2 0,7 5 0,0 2 0,1 2 0,38 2 0,-37 0 0,-35 0-13,-1 1 1,1-1-1,0 2 0,0-1 0,-1 1 1,1 0-1,-1 0 0,1 1 1,-1 0-1,0 0 0,0 1 1,0 0-1,-1 0 0,1 0 0,-1 1 1,0 0-1,-1 1 0,1-1 1,4 6 12,-2 16-1170,-23-20-3000,-11-7-6829</inkml:trace>
  <inkml:trace contextRef="#ctx0" brushRef="#br0" timeOffset="-15370.492">1441 32195 25333,'0'0'2676,"0"0"-1564,0 0-429,0 0-138,0 0-262,0 0-120,19-11-38,67-35-33,-78 43-81,1 0 1,-1 0-1,0 1 1,1 0-1,-1 1 1,1 0-1,0 0 0,0 0 1,-1 1-1,6 1-11,5 0 22,175 0 146,-183 2-161,0 0 1,0 1-1,0 0 1,-1 1-1,1 0 0,-1 0 1,-1 1-1,1 1 1,7 5-8,-16-10 7,1 1 1,-1-1-1,0 0 1,0 0-1,0 0 1,0 1-1,-1-1 1,1 0-1,0 1 1,-1-1-1,0 1 1,1-1-1,-1 0 1,0 1-1,0-1 1,-1 1 0,1-1-1,0 1 1,-1-1-1,0 0 1,1 1-1,-1-1 1,0 0-1,0 1 1,0-1-1,-1 0 1,1 0-1,0 0 1,-1 0-1,1 0 1,-1 0-1,0-1 1,0 1-1,1 0 1,-1-1-1,-1 1-7,-97 86 11,-59 55-930,91-85-1060</inkml:trace>
  <inkml:trace contextRef="#ctx0" brushRef="#br0" timeOffset="-14040.312">3632 30188 2785,'0'0'17641,"0"0"-12830,0 0-3506,0 0-595,0 0-397,0 0-137,-2-13 12,-6-42 162,9 28 607,0 27-533,-1 0-22,0 0-12,0 0-55,0 0-69,0 0-54,0 0-30,0 0-2,0 2 40,-3 13-144,0 0 1,0 0 0,-2-1 0,0 0-1,0 0 1,-1 0 0,-1-1-1,-1 1 1,0-2 0,0 1-1,-1-1 1,-10 11-77,-71 83 0,-83 75 0,-17 18 0,132-135 0,2 3 0,4 1 0,3 3 0,-33 65 0,73-119-287,1 1 0,1 0-1,0 1 1,2-1 0,0 1 0,1 1 0,1-1-1,1 0 1,0 1 0,2 0 0,1 17 287,2-21-5243</inkml:trace>
  <inkml:trace contextRef="#ctx0" brushRef="#br0" timeOffset="-13398.685">2634 31312 25533,'0'0'1573,"0"0"-256,0 0-295,0 0-319,0 0-259,0 0-188,0-3-124,0-2 18,0 28 12,-1 376 997,-7-276-1009,-6 0 0,-23 92-150,18-111 16,-32 205-16,14 1 0,6 204 0,30-28 0,1-577-389,1 51-304,2 0 1,1 1-1,3-1 1,3-11 692,19-60-3858</inkml:trace>
  <inkml:trace contextRef="#ctx0" brushRef="#br0" timeOffset="-12867.909">3972 31457 23525,'0'0'2249,"0"0"-1457,0 0-384,0 0-320,0 0-88,0 0 0,0 0-160,58 0 0,-54 11 32,-4 6-392,0 5-329,0 6-223,-8 0 40,-17 23-192,4-7-1057,4-5-6209</inkml:trace>
  <inkml:trace contextRef="#ctx0" brushRef="#br0" timeOffset="-12230.074">3740 32296 22645,'0'0'4046,"0"0"-2482,0 0-669,0 0-141,0 0-205,0 0-153,-9-11-92,2 3-250,3 3-30,0 1 0,0-1 0,0 0 0,1 0 0,-1-1 0,1 1 0,0-1 0,1 1 0,0-1 0,0 0 0,0 0 0,0 0 0,1 0 0,-1-5-24,2-185 635,4 168-594,2 1 1,0 0 0,2 0 0,1 0 0,0 1 0,3 1 0,0 0 0,1 0 0,1 1 0,2 1-1,0 0 1,13-12-42,-19 19 5,0 1-1,2 1 1,0-1 0,0 2-1,1 0 1,1 0-1,0 1 1,1 1-1,0 1 1,0 0 0,1 1-1,1 0 1,0 1-1,0 1 1,0 1-1,1 0 1,0 2-1,0 0 1,16-2-5,44 6 0,-73 2 0,0 0 0,0 0 0,-1 0 0,1 1 0,-1 0 0,1 0 0,-1 0 0,0 0 0,0 0 0,0 1 0,0 0 0,-1 0 0,0 0 0,0 0 0,0 1 0,0-1 0,0 1 0,-1-1 0,0 1 0,0 0 0,0 0 0,-1 0 0,0 0 0,0 0 0,0 1 0,0 2 0,11 39 0,-3 2 0,-2-1 0,-2 1 0,-2 0 0,-2 22 0,-1-56 0,0-1 0,0 0 0,0 1 0,-1-1 0,-1 0 0,-1 0 0,0 0 0,-2 5 0,-12 25 0,-2 0 0,-2-2 0,-2 0 0,-2-1 0,-1-2 0,-2 0 0,-3-1 0,23-29 0,0 0 0,-1-1 0,0-1 0,0 1 0,-1-1 0,0-1 0,0 0 0,0 0 0,-1-1 0,0 0 0,0-1 0,0 0 0,-1-1 0,1 0 0,-1-1 0,0 0 0,0-1 0,-8 0 0,10 0-16,9-1 2,0 1-1,-1-1 1,1 0-1,0 1 1,0-1-1,-1 0 0,1 0 1,0 0-1,0 0 1,-1 0-1,1 0 1,0 0-1,0 0 1,-1-1-1,1 1 1,0 0-1,0-1 1,0 1-1,-1-1 0,1 1 1,0-1-1,0 0 1,0 1-1,0-1 1,0 0-1,0 0 1,0 0-1,1 0 1,-1 0-1,0 0 1,0 0-1,1 0 1,-1 0-1,0 0 0,1 0 1,-1 0-1,1 0 1,0-1 14,-5-87-4106,5 39-4399</inkml:trace>
  <inkml:trace contextRef="#ctx0" brushRef="#br0" timeOffset="-11663.893">3963 31899 25389,'0'0'1638,"0"0"-494,0 0-322,0 0-346,0 0-208,0 0-67,0 0-59,0 0-41,0 0-10,0 0 9,0 0 19,0 0-17,0 0-19,0 0 25,0 0 41,0 0 2,0 0-15,0 0-17,0 0-25,-2 4-22,-222 436 166,169-338-238,48-91 4,5-9 20,2-2 29,0 0 44,0 0 18,0 0-9,0 0-10,5 0 5,11 1-81,1 1 1,-1 1-1,1 0 1,-1 1-1,0 0 0,0 2 1,-1 0-1,0 1 1,0 0-1,0 1 1,-1 1-1,9 6-20,6 7 37,-1 0-1,-1 2 1,-1 1-1,-1 1 1,8 13-37,-32-37 0,3 1-102,-1 1 0,1 0 1,-1 0-1,0 0 0,0 0 1,0 1-1,-1-1 0,0 1 0,0 0 1,0 0-1,0 0 0,-1 0 1,1 0-1,-1 0 0,0 4 102,-1-7-2451</inkml:trace>
  <inkml:trace contextRef="#ctx0" brushRef="#br0" timeOffset="-9800.146">4494 33118 2521,'0'0'20155,"0"0"-15509,0 0-4131,0 0-7,0 0-211,0 0-177,14-5-79,48-15-25,-24 2-91,15 5 2944,-61 14-2798,0 1-1,0 0 1,-1 0-1,1 1 0,1 0 1,-1 0-1,0 1 0,1 0 1,-1 0-1,1 1 0,1-1 1,-7 6-71,-34 21 162,10-11-147,0-1 0,-1-2-1,-1-2 1,0-2 0,-1-1-1,0-2 1,-1-2 0,0-1-1,-1-3 1,-22 0-15,43-4 0,11 1 0,0 0 0,1-1 0,-1-1 0,0 1 0,0-2 0,1 1 0,-1-1 0,0-1 0,1 1 0,0-2 0,0 1 0,0-1 0,-3-2 0,-1-5 0,1 0 0,0-1 0,0 0 0,1-1 0,1-1 0,0 1 0,1-2 0,0 1 0,1-1 0,1 0 0,0-1 0,-1-6 0,-6-23-1,3-1 0,1 0 0,2-1 0,3 0-1,1-1 1,2 1 0,5-36 1,-3 48-5,-1-3-9,1 1 1,2 0 0,2 0-1,1 0 1,2 1 0,2-1-1,1 2 1,2-1 13,4-5-4,3 0-1,1 2 1,2 0 0,2 2-1,1 0 1,2 2 0,1 1-1,2 1 1,1 1 0,1 2-1,2 2 1,1 0 0,1 3-1,1 1 1,2 1 0,25-10 4,-36 24-1,0 0 1,0 2 0,1 1-1,0 1 1,0 2 0,0 0 0,0 2-1,0 2 1,10 1 0,-28-1 2,0 1 0,0 0-1,0 1 1,0 0 0,-1 0 0,1 1 0,-1 0 0,0 1-1,0 0 1,-1 1 0,0 0 0,0 1 0,0 0-1,-1 0 1,1 0 0,-2 1 0,1 1 0,-1-1 0,-1 1-1,1 0 1,-2 1 0,4 6-2,5 8 7,-1 1 0,-2 0 0,0 0 1,-2 1-1,0 1 0,-2 0 0,-1 0 0,-1 0 0,-2 1 1,0-1-1,-2 22-7,-1 31-155,0-78 42,-1 1 1,1-1-1,-1 1 0,1-1 0,-1 1 1,0-1-1,0 1 0,0-1 0,0 1 1,-1-1-1,1 0 0,0 0 1,-1 0-1,0 0 0,1 0 0,-1 0 1,0 0-1,0 0 0,0-1 1,0 1-1,-1-1 0,1 0 0,-1 1 113,-21 10-2988</inkml:trace>
  <inkml:trace contextRef="#ctx0" brushRef="#br0" timeOffset="-9455.826">4722 32984 24797,'0'0'1289,"0"0"-1289,0 0-80,0 0-2241</inkml:trace>
  <inkml:trace contextRef="#ctx0" brushRef="#br0" timeOffset="-6583.464">4316 32631 20708,'0'0'1891,"0"0"-797,0 0-243,0 0-136,0 0-351,-14-3-229,-59-17 151,47 20 2300,21 6-808,4-6-1729,1 1-1,-1-1 1,0 1-1,1-1 1,-1 1-1,1-1 1,0 1-1,-1-1 0,1 1 1,-1 0-1,1-1 1,0 1-1,-1 0 1,1-1-1,0 1 1,0 0-1,0 0 1,-1-1-1,1 1 0,0 0 1,0 0-1,0-1 1,0 1-1,0 0 1,0 0-1,1-1 1,-1 1-1,0 0 0,0 0 1,0-1-1,1 1 1,-1 0-1,0-1 1,1 1-1,-1 0-48,4 4 46,-1 0 0,1 0 0,0 0 0,0-1 0,1 1 0,0-1 0,-1 0 0,1-1-1,0 1 1,1-1 0,-1 0 0,4 2-46,2 1 40,14 9-25,39 23 4,-2 2 0,-1 4 0,39 37-19,-65-48 0,-2 2 0,-1 1 0,-2 1 0,-1 2 0,2 9 0,-28-44 0,0 0 0,-1 1 0,1-1 0,-1 1 0,0 0 0,0 0 0,-1 0 0,0 0 0,0 0 0,0 0 0,0 0 0,-1 0 0,1 0 0,-1 0 0,-1 0 0,1 0 0,-1 0 0,0 0 0,0 0 0,0 0 0,-1 0 0,0 0 0,0 0 0,0-1 0,0 1 0,-1-1 0,0 1 0,1-1 0,-2 0 0,1 0 0,0-1 0,-3 3 0,-23 24-10,-1-1 0,-1-1 0,-2-2 0,-1-1 0,-1-1 1,0-2-1,-27 11 10,-54 17-659,17-36-1318</inkml:trace>
  <inkml:trace contextRef="#ctx0" brushRef="#br0" timeOffset="-5520.54">2509 29332 20500,'0'0'5844,"0"0"-3859,0 0-1005,0 0-227,0 0-208,0 0-179,-2-2-110,1 1-240,0 0-1,0 0 0,1 1 0,-1-1 1,0-1-1,0 1 0,1 0 0,-1 0 1,0 0-1,1 0 0,-1 0 0,1-1 1,-1 1-1,1 0 0,0 0 0,0-1 1,-1 1-1,1 0 0,0-1 0,0 1 1,0 0-1,0 0 0,1-1 0,-1 1 1,0 0-1,0-1 0,1 1 0,-1 0 1,1 0-1,-1 0 0,1-1 0,0 1 1,-1 0-1,1 0 0,0 0 0,0 0 1,0 0-1,-1 0 0,1 0 0,1 0-15,48-37 184,-44 35-165,9-6-5,1 0 0,0 2 0,1 0 0,-1 1 0,1 0 0,1 2 0,-1 0 1,1 1-1,-1 0 0,13 1-14,149 2 57,-165 2-47,-1 0-1,0 1 0,0 0 1,0 1-1,0 0 0,0 1 1,-1 1-1,0 0 0,0 1 1,0 0-1,-1 1 0,0 0 1,9 10-10,13 12 25,-2 3 1,-2 0 0,15 23-26,-15-19 12,-1 1 1,-2 1-1,-2 1 0,-2 2 1,-1 0-1,-3 1 0,-1 1 1,3 19-13,-14-32 7,-2 0 1,-1 0 0,-1 0-1,-2 14-7,-2-31 1,-1-1 0,0 1-1,-1-1 1,0 0-1,-1 0 1,-1-1 0,0 1-1,-1-1 1,0-1 0,0 1-1,-1-1 1,-1 0-1,0-1 1,-1 0 0,0-1-1,0 1 1,-5 2-1,-18 18-193,-2-2 0,-1-1 0,-37 21 193,61-42-295,-1 0 0,0 0-1,0-1 1,-1-1 0,1 0 0,-1-1-1,0-1 1,0 0 0,0-1 0,-8 0 295,-13 0-4171</inkml:trace>
  <inkml:trace contextRef="#ctx0" brushRef="#br0" timeOffset="-5120.247">3073 29874 26622,'0'0'2794,"0"0"-1954,0 0-408,0 0-61,0 0-149,0 0-119,-8 15-51,-65 105-4,-188 141-39,259-259-10,-1 1 0,1-1 0,0 1 0,0 0 0,0 0 0,1 0-1,-1 0 1,1 0 0,0 0 0,0 0 0,0 1 0,0-1 0,0 0 0,1 1-1,-1-1 1,1 1 0,0-1 0,0 1 0,0-1 0,1 4 1,26 17 5,-20-20-4,40 14 32,0-1-1,1-2 0,1-3 0,17 2-32,100 27 67,-165-41-82,2 1-69,0-1 0,0 1 0,0 0 0,0 0 0,0 0 0,0 1-1,0-1 1,0 1 0,0-1 0,-1 1 0,1 0 0,-1 0 0,1 0-1,-1 1 1,0-1 0,0 0 0,0 1 0,0 0 84,-1-1-2618</inkml:trace>
  <inkml:trace contextRef="#ctx0" brushRef="#br0" timeOffset="-4619.908">2008 29556 26678,'0'0'976,"0"0"-144,0 0-106,0 0-102,-39 17-195,-126 65-103,157-77-301,0 0 0,1 0 0,0 1 0,0-1 1,1 1-1,-1 1 0,1-1 0,0 1 0,1 1 1,0-1-1,-1 3-25,-20 33 100,2 1-1,2 1 1,2 1-1,2 1 1,2 1 0,2 0-1,2 1 1,3 1-1,1-1 1,3 1 0,2 0-1,2 1 1,3 19-100,0-54 12,1 0 0,1 0 0,0 0 0,1 0 0,0-1 0,1 1 0,1-1 0,1-1 0,0 0 0,1 0 0,0 0 0,1-1 0,0 0 0,11 9-12,-2-4 5,0 0 1,1-2 0,1 0-1,1-1 1,0-1 0,1-1-1,0-1 1,1-1 0,2-1-6,2-1-38,1-2 0,1-2 0,-1 0 1,1-2-1,0-1 0,-1-1 0,14-3 38,-23 2-98,-12 0-56,-1 0 0,1-1 0,-1 0 0,0-1 0,1 1 0,-1-1 0,0-1 0,0 0 0,0 1 0,-1-2-1,1 1 1,-1-1 0,1 0 0,-1-1 0,0 1 0,-1-1 0,1 0 0,-1-1 0,0 1 0,0-1 0,-1 0 0,3-5 154,24-35-6321</inkml:trace>
  <inkml:trace contextRef="#ctx0" brushRef="#br0" timeOffset="-4303.13">2186 30327 27326,'0'0'1786,"0"0"-1196,0 0-258,0 0-42,0 0 41,0 0-87,29 26-75,92 87-24,-5 9 101,-65-70-142,-28-31-48,-1 1 1,-1 2 0,-1 0 0,-2 1 0,16 26-57,-32-48 11,-1-1 0,0 1 0,0 0 0,0-1 0,0 1 0,0 0 0,0-1 0,-1 1 0,1 0 0,-1 0 0,0 0 0,0-1 0,0 1 0,0 0 0,-1 0-1,1 0 1,-1 0 0,1-1 0,-1 1 0,0 0 0,0-1 0,-1 1 0,1-1 0,0 1 0,-2 2-11,-54 47 136,49-46-138,-30 21-192,0-2-1,-1-2 1,-2-2 0,0-1 0,-1-2-1,-42 12 195,7-11-1883</inkml:trace>
  <inkml:trace contextRef="#ctx0" brushRef="#br0" timeOffset="-2049.885">297 31412 27078,'0'0'2072,"0"0"-1920,0 0 0,0 0 280,0 0-192,0 0-136,249 0-64,-199 0-32,-5-11-8,-12-6-64,0-11-232,-8 6-320,-8-6-1608</inkml:trace>
  <inkml:trace contextRef="#ctx0" brushRef="#br0" timeOffset="-1670.418">799 30993 25189,'0'0'3092,"0"0"-2177,0 0-463,0 0 0,0 0-137,-18 57-170,-55 184-97,1-25-131,-57 81-2339,111-265 1130,18-41-150,2 1 1486,1 0-1,0 0 0,0 0 0,0 0 0,1 1 0,0-1 1,1 1-1,0 0 0,0 1 0,0-1 0,1 1 0,0 0 0,0 0 1,0 1-1,1-1 0,0 1 0,0 1 0,0 0 0,1 0 1,-1 0-1,1 1 0,0 0 0,0 0 0,0 1 0,2 0-43,35 1 1106,-32 7-523,9 99 825,-22-100-1374,1 0 0,0 0 0,0 0 0,1 0 0,-1 0 1,1 0-1,0 0 0,0-1 0,1 1 0,-1 0 0,1-1 0,0 0 0,0 0 0,1 0 0,-1 0 0,1 0 1,0-1-1,0 0 0,0 1 0,0-2 0,1 1 0,-1 0 0,2-1-34,-1 0 8,1-1-1,0 0 0,0-1 1,0 1-1,0-1 1,0 0-1,0-1 1,0 1-1,0-1 0,-1 0 1,1-1-1,0 0 1,-1 0-1,2 0-7,20-10-92,0-2 0,-1 0 0,-1-2 0,0-1 0,-1-1 0,-1 0 0,4-7 92,77-78-1743</inkml:trace>
  <inkml:trace contextRef="#ctx0" brushRef="#br0" timeOffset="-1289.049">4117 29209 25197,'0'0'2241,"0"0"-1577,0 0 240,0 0-136,0 0-296,0 0-199,0 0-161,232 50-72,-158-50-16,-3-22-24,-9 0-104,-8 5-129,-13-6-143,-12 7-200,-12-1-672,-9 0-1873</inkml:trace>
  <inkml:trace contextRef="#ctx0" brushRef="#br0" timeOffset="-814.08">4668 28946 26926,'0'0'959,"0"0"-214,0 0-147,0 0-194,0 0-204,-11 52-106,-35 168-47,16-49-12,-3 66-5,33-219-63,0-17-50,0-1-65,1-4-62,1-2 158,0 0 0,0 0 0,1 1 0,0-1 0,0 0 0,1 1 0,-1 0 0,1 0 0,0 0 0,0 0 0,1 1 0,0-1 0,-1 1 0,1 0 0,1 1 0,-1-1 0,1 1 0,-1 0 1,1 0-1,0 1 0,0 0 0,0 0 0,5-1 52,-9 4 22,1-1 1,-1 1 0,0 0-1,0 0 1,-1 0 0,1 0-1,0 0 1,0 1 0,0-1-1,-1 1 1,1-1 0,-1 1-1,1-1 1,-1 1 0,0 0-1,1 0 1,-1 0 0,0 0-1,0 0 1,-1 0 0,1 0-1,0 0 1,0 0 0,-1 0-1,0 0 1,1 0 0,-1 1-1,0-1 1,0 0 0,0 0-1,0 0 1,-1 2-23,3 7 59,11 289 772,-12-297-828,-1 7 7,0-1 1,1 1-1,1-1 0,0 1 0,0-1 0,0 0 0,1 0 0,1 0 0,4 8-10,-7-15 0,1-1-1,0 0 0,0 0 0,-1 0 0,1 0 0,0-1 0,0 1 1,0 0-1,0-1 0,0 1 0,0-1 0,0 0 0,0 0 0,0 0 1,0 0-1,0 0 0,0 0 0,0 0 0,0-1 0,0 1 0,0-1 1,0 1-1,0-1 0,0 0 0,0 0 0,0 0 0,0 0 0,-1 0 0,1 0 1,0 0-1,0-1 1,6-14-156,-1 1 0,-1-1 1,0 0-1,-1 0 0,0-1 1,-2 1-1,0-1 0,-1 0 0,0 0 1,-2 0-1,0 0 0,-1-9 156,-1 25-3866,-5 1-11537</inkml:trace>
  <inkml:trace contextRef="#ctx0" brushRef="#br0" timeOffset="23799.787">5902 31032 11450,'0'0'2945,"0"0"-1723,0 0-813,0 0 247,0 0 312,-4 6 115,-29 38 43,30-41-869,0 0 1,0 0-1,0-1 0,0 1 1,-1-1-1,1 0 0,-1 0 0,1 0 1,-1-1-1,0 1 0,0-1 1,0 0-1,0 0 0,0 0 1,0 0-1,0-1 0,0 0 1,0 0-1,0 0 0,0 0 1,0 0-1,-3-1-257,-8 0-439,14 1 305,-11-1 228,-4-10 2614,15 11-2575,0-1 0,0 1 1,0-1-1,1 0 1,-1 1-1,0-1 0,0 0 1,1 1-1,-1-1 1,0 0-1,1 0 1,-1 0-1,0 0 0,1 0 1,0 0-1,-1 0 1,1 0-1,-1 0 0,1 0 1,0 0-1,0 0 1,0 0-1,0 0 0,-1 0 1,1 0-1,0 0 1,1 0-1,-1-1-133,16-10 199,66-12-46,259-85 254,-269 89-381,0 3 1,2 3-1,0 3 1,0 4-1,52 2-26,-63 4 1,-33-1 0,1 2 0,0 1 0,-1 1-1,0 2 1,14 3-1,24 15-300,-69-15-2123,-9-2-628</inkml:trace>
  <inkml:trace contextRef="#ctx0" brushRef="#br0" timeOffset="24099.739">6764 30674 23461,'0'0'4972,"0"0"-3657,0 0-843,0 0 69,0 0-123,0 0-162,38 51-119,125 163-65,-84-122-23,-65-78-50,-6-8 17,-1 0 0,0 1 0,0 0 0,-1 0 0,1 1 0,-2-1 0,1 1 0,-1 1 0,0-1 0,-1 1 0,0-1 0,0 1 0,-1 1 0,0-1 0,0 0 0,-1 1 0,-1-1 0,1 1 0,-1 6-16,-3-10 2,1 0 1,-1 0-1,0 0 0,0-1 0,-1 1 1,0-1-1,0 0 0,0 1 0,0-2 0,-1 1 1,0 0-1,0-1 0,0 1 0,-1-1 1,1 0-1,-1 0-2,-1 1 2,-167 138-327,74-69-737,14-19-1715</inkml:trace>
  <inkml:trace contextRef="#ctx0" brushRef="#br0" timeOffset="27469.821">8330 30450 21869,'0'0'5307,"0"0"-3101,0 0-1510,0 0-161,0 0-111,0 0-149,-22 11-130,11-7-132,-1 2-1,-1-1 0,1 1 0,1 1 0,-1 0 0,1 1 0,1 0 0,-1 0 0,1 1 0,1 1 0,0 0 0,0 0-1,1 0 1,-2 4-12,-37 70 143,3 3-1,4 1 1,4 2-1,-14 61-142,16-45 59,4 0 1,5 2-1,5 1 0,5 0 1,4 1-1,5 104-59,5-211-1,1 0-1,0 0 1,0 0 0,0 0-1,0 0 1,0 0 0,1 0 0,-1 0-1,1 0 1,0 0 0,0 0-1,0 0 1,0-1 0,0 1-1,1 0 1,-1-1 0,1 1 0,0-1-1,-1 1 1,1-1 0,0 0-1,1 0 1,-1 0 0,0 0-1,0 0 1,1-1 0,0 1 0,-1-1-1,1 1 1,0-1 0,-1 0-1,1 0 1,0 0 0,0 0-1,0-1 1,0 1 0,0-1 0,0 0-1,0 1 2,2-1-4,0 1 0,0-1 1,0 0-1,0 0 0,0 0 0,1-1 0,-1 0 0,0 0 0,0 0 0,0-1 0,-1 1 0,1-1 0,0 0 0,-1-1 1,1 1-1,1-2 4,9-11-16,-1-1 1,0 0 0,-2-1-1,0-1 1,0 0 0,3-11 15,8-16-64,-1-2 0,-3 0 1,-2-2-1,5-27 64,-13 32-27,-3 0 0,-1-1-1,-2 1 1,-3-42 27,0 81 1,0 2-1,0-1 0,0 1 0,0-1 0,0 1 0,-1-1 0,1 1 0,-1-1 0,0 1 0,0 0 0,-1-1 0,1 1 0,0 0 0,-1 0 0,0 0 0,0 0 0,0 0 0,0 0 0,0 1 0,-1-1 0,1 1 0,-1-1 0,0 1 0,1 0 0,-1 0 0,0 0 0,0 1 0,0-1 0,-1 1 0,1-1 0,-3 0 0,-8-2-42,1 0 1,-1 1-1,-1 0 0,1 1 1,0 1-1,0 0 1,-1 1-1,-5 0 42,5 1-293,14-1-468,1 0-727,0 0-926</inkml:trace>
  <inkml:trace contextRef="#ctx0" brushRef="#br0" timeOffset="27733.744">8272 31021 27110,'0'0'1160,"0"0"-264,0 0-168,0 0-199,0 0-169,0 0-160,236 347-112,-191-292-48,-7 1-40,-9-5 0,0-12-24,-5-11-192,-3-17-457,0-11-1487,-9 0-16916</inkml:trace>
  <inkml:trace contextRef="#ctx0" brushRef="#br0" timeOffset="27989.257">8702 30931 28366,'0'0'976,"0"0"-520,0 0 48,0 0-87,0 0-177,0 0-160,-174 330-56,150-251-24,3-1-176,4 0-553,9-22-1103,0-28-4121</inkml:trace>
  <inkml:trace contextRef="#ctx0" brushRef="#br0" timeOffset="28267.242">8827 31026 27054,'0'0'1223,"0"0"-420,0 0-235,0 0-94,0 0-71,0 0-187,36 32-120,109 104-56,-142-133-38,1 1-1,0 0 0,-1-1 1,0 1-1,0 0 1,0 1-1,0-1 1,-1 0-1,0 1 0,0-1 1,0 1-1,0 0 1,-1 0-1,1 0 0,-1-1 1,-1 1-1,1 2-1,0 133 15,-1-122-22,-1 1 1,-1-1-1,0 0 1,-1-1-1,-2 1 1,0 0-1,0-1 1,-6 11 6,-115 209-264,117-217 279,22-23 102,96-75 3,-73 47-88,30-26-177,-3-2-1,-3-3 1,34-46 145,-28 27-776,-10 7-994</inkml:trace>
  <inkml:trace contextRef="#ctx0" brushRef="#br0" timeOffset="28425.866">9568 31060 28254,'0'0'848,"0"0"-648,0 0 96,0 0-176,0 0-16,270-34-104,-200 18-384,-20 4-1656</inkml:trace>
  <inkml:trace contextRef="#ctx0" brushRef="#br0" timeOffset="28589.643">9643 31396 28198,'0'0'976,"0"0"-664,0 0 56,0 0 16,0 0-167,0 0-153,0 0-64,236-68-8,-157 35-417,-13-1-999,-12 1-5857</inkml:trace>
  <inkml:trace contextRef="#ctx0" brushRef="#br0" timeOffset="28789.894">10368 30853 28670,'0'0'1032,"0"0"-736,0 0 153,0 0 31,0 0-232,0 0-120,-50 336-72,50-253 24,-4 7-48,0-6-32,-5 0-24,5-17-280,0-11-168,4-23-753,0-22-799,0-11-4305</inkml:trace>
  <inkml:trace contextRef="#ctx0" brushRef="#br0" timeOffset="29149.811">10654 30836 26710,'0'0'1349,"0"0"-470,0 0-153,0 0-29,0 0-218,40 15-143,130 52-141,-163-64-181,1 1 1,-1-1-1,-1 1 1,1 0-1,0 1 1,-1-1-1,0 1 1,0 1 0,-1-1-1,5 6-14,2 3 22,-1 1 0,-1-1 0,0 2 0,-2-1 0,1 1 0,-2 1 0,0 0 0,-1-1 0,-1 2 0,0-1 0,-2 1 0,2 17-22,-3-22 3,-1 1-1,0 0 1,-1 0 0,-1-1-1,0 1 1,-1 0 0,-1-1-1,0 0 1,-1 1 0,0-1-1,-1 0 1,-5 10-3,-15 17 1,-2-2 0,-2-1-1,-1-1 1,-11 8-1,17-18 1,-36 41 6,59-66-8,1 0 0,-1-1 0,1 1 0,0 0 0,-1 0 0,1 0-1,0-1 1,-1 1 0,1 0 0,0 0 0,0 0 0,0 0 0,0-1 0,0 1 0,0 0 0,0 0 0,0 0 0,0 0 0,0 0 0,1-1 0,-1 1 0,0 0 0,0 0 0,1 0 0,-1-1 0,1 1 0,-1 0 0,1 0-1,-1-1 1,1 1 0,-1 0 0,1-1 0,-1 1 0,1-1 0,0 1 0,0-1 0,0 1 1,109-1-15,-99-1 3,0-1-1,1 0 1,-1-1 0,0 0-1,0 0 1,0-2-1,-1 1 1,1-1-1,-1-1 1,0 0-1,3-2 13,170-114-1088,-103 69-786</inkml:trace>
  <inkml:trace contextRef="#ctx0" brushRef="#br0" timeOffset="29439.411">11586 30641 29198,'0'0'664,"0"0"-336,0 0 65,0 0-1,0 0-192,0 0-136,0 0-40,99 16-16,-91 7-8,-3 5-136,-5 16-304,-13-4-537,-16-7-3176</inkml:trace>
  <inkml:trace contextRef="#ctx0" brushRef="#br0" timeOffset="29639.613">11213 31177 16684,'0'0'12906,"0"0"-12458,0 0-352,0 0 128,0 0 97,0 0-169,0 0-128,277 23-24,-173-62-272,-21 11-441,-25 0-1383</inkml:trace>
  <inkml:trace contextRef="#ctx0" brushRef="#br0" timeOffset="29919.871">11611 30836 24589,'0'0'3753,"0"0"-3169,0 0 296,0 0-39,0 0-353,-75 325-200,67-225-144,-5 7-96,5-1-24,-4 6-24,-5-12-96,5-5-152,-1-22-312,9-28-393,0-28-935,4-17-3089</inkml:trace>
  <inkml:trace contextRef="#ctx0" brushRef="#br0" timeOffset="30199.522">11325 31373 24229,'0'0'1513,"0"0"-681,0 0-56,0 0-280,0 0-288,0 0-152,0 0-56,-75 285-64,75-285-176,0 0-184,0-5-320,17-40-785,12-5-1151</inkml:trace>
  <inkml:trace contextRef="#ctx0" brushRef="#br0" timeOffset="30539.809">11325 31373 24173,'196'-46'1789,"-155"36"-400,-32 10-121,-4 1-1218,-1-1 0,0 0 1,0 0-1,1 0 0,-1 0 0,0-1 0,0 0 1,0 0-1,1 0 0,-1 0 0,0-1 0,-1 1 1,1-1-1,0 0 0,0 0 0,2-2-50,15-18-616,-19 19 534,0 0 0,1 0 0,-1 0 0,1 0 1,0 1-1,0-1 0,0 1 0,0 0 0,0-1 0,1 1 0,-1 1 0,1-1 0,-1 0 0,1 1 0,0 0 0,-1 0 0,1 0 0,1 0 82,1 18 639,-6 166 1351,0-182-1988,0-1 0,0 0 0,0 0 0,0 1 0,0-1 0,0 0 0,0 1 0,0-1 0,0 0 0,0 0 0,0 1 0,0-1 0,0 0 0,1 0 0,-1 1 0,0-1 0,0 0 0,0 0 0,0 1 0,1-1 0,-1 0 0,0 0 0,0 0 0,1 1 0,-1-1 0,0 0 0,0 0 0,1 0 0,-1 0 0,0 0 0,0 0 0,1 0 0,-1 1 0,0-1 0,1 0 0,-1 0 0,0 0 0,0 0 0,1 0 0,-1 0 0,0 0 0,1 0 0,-1-1 0,0 1 0,0 0 0,1 0 0,-1 0 0,0 0 0,0 0 0,1 0 0,-1 0 0,0-1 0,0 1 0,1 0 0,-1 0 0,0 0 0,0-1 0,0 1 0,1 0 0,-1 0 0,0-1 0,0 1-2,9-20 61,41-159-292,-42 154 171,-1-2 8,2 1 0,0 0 0,2 1 0,1 0 0,1 1 0,1 0 0,2-1 52,-13 22 4,0 0-1,0 0 1,0 0-1,1 0 1,-1 0-1,1 1 1,-1 0-1,1-1 1,0 2-1,0-1 1,0 0-1,0 1 1,0-1 0,0 1-1,0 0 1,1 1-1,-1-1 1,0 1-1,0 0 1,1 0-1,-1 0 1,3 1-4,30-2 61,-22 0-25,0 0-1,1 2 1,-1 0 0,0 0-1,0 1 1,1 1-1,13 5-35,-23-7 16,-1 0 0,1 1 0,-1 0 0,0 0 0,1 1 0,-1-1 0,0 1 0,0 0 0,-1 0 0,1 1 0,-1-1 0,1 1 0,-1 0 0,0 0-1,-1 1 1,1-1 0,-1 1 0,0 0 0,0 0 0,0 0 0,0 1-16,-4-4 25,0 1 0,0-1 0,0 0 0,-1 0 0,1 0 0,-1 0 0,1 0 0,-1 0 0,0-1 1,1 1-1,-1 0 0,0-1 0,0 0 0,0 1 0,0-1 0,-1 0 0,1 0 0,0 0 0,0 0 0,-1 0 0,1-1 0,-3 1-25,-6 4 31,-27 14-78,20-9-122,0-1 0,-1 0 1,1-2-1,-2 0 1,1-1-1,-1-1 0,0 0 1,0-2-1,-8 0 169,10-3-1848</inkml:trace>
  <inkml:trace contextRef="#ctx0" brushRef="#br0" timeOffset="30809.53">12178 30730 27230,'0'0'1408,"0"0"-560,0 0-32,0 0-207,-17 358-305,5-269-192,-5-5-96,1 0-16,-1 11-336,1-16-817,7-24-1783</inkml:trace>
  <inkml:trace contextRef="#ctx0" brushRef="#br0" timeOffset="31149.669">12286 31725 27054,'0'0'1240,"0"0"-248,0 0-328,0 0-224,0 0-375,0 0-65,0 0-801,-50 135-4768</inkml:trace>
  <inkml:trace contextRef="#ctx0" brushRef="#br0" timeOffset="31569.606">11892 30020 27254,'0'0'1125,"0"0"-303,0 0-123,-40-2-148,-134-5-190,159 6-328,0 1 0,1 0 0,-1 1 1,1 1-1,0 0 0,-1 1 0,1 0 0,0 1 1,0 1-1,1 0 0,-1 1 0,1 0 0,-9 6-33,18-9 8,-66 36 88,3 4 1,1 2-1,2 3 1,3 3 0,1 2-1,4 3 1,1 3-1,4 2 1,2 2-1,2 2 1,4 2 0,-20 42-97,-9 33 116,5 4 0,7 1 0,-20 86-116,60-165 2,2 1-1,4 1 1,3 1 0,3 0 0,3 10-2,3 37 0,2-104 0,0 0 0,0 0 0,1 0 0,1-1 0,0 1 0,1 0 0,1-1 0,0 1 0,0-1 0,1 0 0,1 0 0,1-1 0,5 8 0,1-2 0,1-1 0,0 0 0,2-1 0,0-1 0,1-1 0,0 0 0,1-1 0,0-1 0,1 0 0,1-2 0,0 0 0,0-1 0,1-1 0,0-2 0,0 1 0,17 1 0,37 5 0,2-3 0,-1-4 0,1-3 0,13-4 0,245 1 0,-269 0 0,1-4 0,-1-2 0,-1-3 0,23-8 0,4-4 0,-1-4 0,-1-4 0,-2-3 0,-1-5 0,-1-3 0,-3-4 0,-2-4 0,41-32 0,-99 63-13,-1-1 1,-1-1-1,0-1 0,-2 0 1,0-2-1,-1 0 0,-1-1 1,-2-1-1,0 0 0,-1-1 1,-2-1-1,0 0 0,-2-1 1,-1 0-1,-1 0 0,-1-3 13,1-24-9,-3 0-1,-3-1 0,-2-18 10,-1 12-10,-2 0 0,-3 1 1,-3-1-1,-3 1 0,-2 1 0,-5-8 10,-34-82-621,-69-134 621,101 236-163,-2 1 0,-1 2 0,-3 0 0,-2 2 0,-13-15 163,38 53-39,0-1 0,0 1-1,0 0 1,-1 0 0,0 1 0,1-1 0,-1 1-1,-1 0 1,1 0 0,0 1 0,-1 0-1,1 0 1,-1 0 0,0 0 0,1 1 0,-1 0-1,0 0 1,0 1 0,0-1 0,0 1 0,0 1-1,0-1 1,-3 2 39,-6-2-281,-23 0-1250</inkml:trace>
  <inkml:trace contextRef="#ctx0" brushRef="#br0" timeOffset="31839.985">12526 32067 28534,'0'0'3105,"0"0"-2777,0 0-176,0 0-144,0 0-8,0 0-1096</inkml:trace>
  <inkml:trace contextRef="#ctx0" brushRef="#br0" timeOffset="32979.891">11669 30020 24485,'0'0'1342,"0"0"-455,0 0 480,0 0-447,0 0-465,0 0-134,-36 3-8,-112 11-25,44 11 69,81-16-269,-157 70 425,72-12-348,4 5 0,3 4 0,3 5 0,-19 25-165,33-23 118,-69 88-118,135-151 10,1 0 1,1 1 0,1 1-1,1 0 1,1 1 0,1 1-1,1 0 1,2 0 0,0 1-1,1 0 1,1 1 0,2 0-1,-1 10-10,5 144 150,6-80-35,5 1 0,5-2 1,14 47-116,-14-68 19,-8-42-19,2 1 0,1-1 0,1 0 0,3-1 0,0 0 0,2-2 0,8 10 0,4 1 0,3-1 0,1-1 0,2-2 0,2-2 0,1-1 0,2-2 0,2-1 0,3-1 0,-26-20 0,0-1 0,2 0 0,-1-2 0,1 0 0,0-1 0,1-1 0,0-1 0,0-1 0,1-1 0,16 2 0,144-4 0,-151-4 0,0 0 0,-1-2 0,1-2 0,-1-1 0,1-1 0,16-7 0,113-46 0,67-39 0,95-63 0,-295 148-2,-1-1-1,0-2 1,-1 0 0,-1-2 0,-1 0-1,-1-2 1,0 0 0,-2-2 0,0 0-1,15-25 3,-16 12-175,-2-1 1,-1 0-1,-2-1 0,-2-1 0,-1 0 0,-2-1 0,2-24 175,9-73-1568,-10 8-1746</inkml:trace>
  <inkml:trace contextRef="#ctx0" brushRef="#br0" timeOffset="37029.961">6656 33795 16275,'0'0'7984,"0"0"-5837,0 0-1406,0 0-253,0 0-165,-1-10 45,-2-42 1592,-1 56-1042,2 238-159,-22 128-759,-107 536 220,115-832-231,16-73-29,-1 5 92,1-19-549,14-157-1478,5 70-11</inkml:trace>
  <inkml:trace contextRef="#ctx0" brushRef="#br0" timeOffset="37619.496">6693 33420 27486,'0'0'1244,"0"0"-488,0 0-9,0 0-159,0 0-260,0 0-158,39-8-61,132-26-22,3 25 1,-122 10-74,273 1 6,-288 3-32,0 1-1,0 2 1,-1 2-1,0 1 1,-1 1-1,0 2 1,-1 2-1,0 1 1,-2 2-1,5 4 13,112 68-111,-90-79 113,-56-14 0,0 0 0,-1 0 0,1 0-1,-1-1 1,1 1 0,-1 0 0,0-1 0,0 0 0,0 1 0,0-1 0,0 0 0,-1 0 0,1 0 0,-1 0 0,0 0 0,0-1 0,0 1 0,0 0 0,-1 0-1,1-1 1,-1 1 0,0-3-2,0 1 11,0 4 0,0 6-14,1 103 49,-11 342 267,-22-52-110,-21 425-126,52-554-77,0-234-16,1-35 9,1 1 1,-1-1-1,0 1 1,-1 0-1,1-1 1,0 1-1,0-1 0,0 1 1,0-1-1,0 1 1,-1 0-1,1-1 1,0 1-1,0-1 0,-1 1 1,1-1-1,0 1 1,-1-1-1,1 0 1,0 1-1,-1-1 1,1 1-1,-1-1 0,1 0 1,-1 1-1,1-1 1,-1 0-1,1 1 1,-1-1-1,1 0 1,-1 0-1,1 0 0,-1 0 1,0 1-1,1-1 1,-1 0-1,1 0 1,-1 0-1,0 0 1,1 0-1,-1 0 0,1 0 1,-1-1-1,1 1 1,-1 0-1,1 0 1,-1 0-1,0-1 1,1 1-1,-1 0 0,1 0 1,-1-1-1,1 1 1,-1 0-1,1-1 1,0 1-1,-1-1 0,1 1 1,-1-1-1,1 1 1,0-1 6,-25-34-871,1-18-1363</inkml:trace>
  <inkml:trace contextRef="#ctx0" brushRef="#br0" timeOffset="37930.236">6573 35433 25742,'0'0'1784,"0"0"-1416,0 0 536,0 0-176,232 0-264,-132 0-23,16 0-121,0 0-88,4 0-88,-8 17-80,-9 0-32,-12 5-32,-12 6 0,-17-6-144,0-22-360,-20 0-1121,-13-5-7249</inkml:trace>
  <inkml:trace contextRef="#ctx0" brushRef="#br0" timeOffset="38429.463">7696 32150 23941,'0'0'3489,"0"0"-2777,0 0 224,0 0-152,0 0-352,0 0-159,0 0-81,-257 123-72,178-55-40,-12 10-64,0 6-16,0 11 0,8 0-64,13 0-120,16 6-465,16-23-335,26-28-2833</inkml:trace>
  <inkml:trace contextRef="#ctx0" brushRef="#br0" timeOffset="38969.852">7704 32285 28006,'0'0'982,"0"0"-417,0 0 38,0 0-74,45 0-206,149 0-143,19 0 15,-181 0-168,225 12 103,-149 5-117,-19-1 2,-1-5 0,74 0-15,119-11-142,-263 4-2,-18-3 142,0-1 10,0 0 2,0 0 10,-2 0-2,-9 2-10,1 1 0,1 0 0,-1 0 1,0 1-1,1 0 0,0 1 1,0 0-1,0 0 0,0 1 0,1 0 1,0 0-1,0 1 0,0 1-8,-1 0 10,-129 111 155,6 7-1,-89 109-164,148-153-128,3 4-1,3 2 0,-18 39 129,46-49-1176,26-47-3443,3-10-14300</inkml:trace>
  <inkml:trace contextRef="#ctx0" brushRef="#br0" timeOffset="39319.989">8997 32844 27686,'0'0'769,"0"0"-39,0 0 23,0 56-166,-2 188-217,-18 62 64,-28 191-75,-6-14-296,44-405-96,-14 115-1844,-42 154 1877,45-275-2363</inkml:trace>
  <inkml:trace contextRef="#ctx0" brushRef="#br0" timeOffset="39635.661">8040 35908 27406,'0'0'2776,"0"0"-2415,0 0 167,0 0-136,0 0-232,190-302-88,-103 179-56,4-11-8,0 0-8,-4 5 0,-12 6-16,-9 12-72,-8 10-112,-8-5-304,-9 27-665,-16 12-1655</inkml:trace>
  <inkml:trace contextRef="#ctx0" brushRef="#br0" timeOffset="40544.385">6710 34477 24429,'0'0'2423,"0"0"-1204,0 0-262,0 0-127,0 0-203,0 0-187,14-16-114,-3 4-270,2-3 18,1 1 0,0-1 0,1 2 0,1 0 0,0 1 0,13-7-74,17-2 75,1 2 0,1 2 0,0 2 0,1 2 0,1 2-1,0 2 1,0 3 0,1 2 0,-1 2 0,20 3-75,155-2 19,-202 0-53,-1 1 0,0 0 0,0 2 0,0 1 1,-1 1-1,1 0 0,-1 2 0,0 0 0,0 2 0,13 6 34,-20-6-330,0 1 0,0 0 0,-1 1 0,0 1 0,-1 0 0,0 0 0,-1 1 0,3 4 330,-3 3-2774</inkml:trace>
  <inkml:trace contextRef="#ctx0" brushRef="#br0" timeOffset="40822.622">7489 33252 26510,'0'0'1456,"0"0"-1088,0 0 352,-38 330-112,22-168-144,-1 23-87,-3 5-129,-1 6-32,-4-12-72,4-16-80,5-17-64,-1-22 0,5-1-56,-1-38-472,5-29-1121</inkml:trace>
  <inkml:trace contextRef="#ctx0" brushRef="#br0" timeOffset="41530.144">7195 32726 3049,'0'0'19190,"0"0"-14362,0 0-3862,0 0-197,0 0-239,0 0-229,39-10-98,130-31-27,-36 30 68,-97 12-164,-3-1-26,-1 2-1,0 1 1,0 2 0,0 1 0,-1 1 0,9 4-54,148 56 60,114 31-1293,-237-85-391</inkml:trace>
  <inkml:trace contextRef="#ctx0" brushRef="#br0" timeOffset="41934.785">8417 32933 24701,'0'0'2910,"0"0"-2036,0 0-301,0 0 34,0 0-172,0 50-154,4 162-65,0 28 190,-4-211-370,0 186 577,-26 193-613,-70 223 278,-22 197 31,109-610-584,9-213-253,0-9-912,0-15-1878</inkml:trace>
  <inkml:trace contextRef="#ctx0" brushRef="#br0" timeOffset="42997.591">6938 33722 22341,'0'0'3493,"0"0"-1621,0 0-714,0 0-329,0 0-246,0 0-167,-2-5-123,1 3-280,1-1-1,0 1 0,0 0 1,1-1-1,-1 1 0,0-1 1,1 1-1,-1 0 1,1-1-1,0 1 0,0 0 1,0-1-1,0 1 0,0 0 1,0 0-1,1 0 0,-1 0 1,1 0-1,-1 0 1,1 1-1,0-1 0,0 0 1,-1 1-1,1 0 0,0-1 1,1 1-1,-1 0 0,0 0 1,0 0-1,0 0 1,1 0-1,-1 1 0,0-1 1,1 1-1,-1-1 0,1 1 1,0 0-13,14-8 55,0 1 0,1 1 1,-1 1-1,1 1 0,1 0 1,13 0-56,122 4 288,-137 3-267,0 0 0,0 2 0,0 0 0,-1 1 0,0 1 1,0 0-1,-1 2 0,0-1 0,0 2 0,-1 0 0,0 0 0,11 13-21,-5-6 5,-1 0-1,-1 2 1,0 0-1,-1 1 1,-2 1-1,0 1 1,-1 0-1,-1 0 1,-1 1-1,-2 1 0,0 0 1,-1 1-1,-1 0 1,1 15-5,1 20 66,-3 0 1,-3 1-1,-3 58-66,-1-105 16,0 0-1,0 1 0,-1-1 0,0 0 1,-1 0-1,-1 0 0,0 0 1,-1 0-1,0-1 0,-1 1 0,-1-1 1,-4 7-16,-10 11-2,-2-1 1,0-1 0,-3-2-1,0 0 1,-1-2 0,-2 0-1,0-2 1,-2-1 0,0-2-1,-1-1 1,-2-1 0,1-1-1,-16 3 2,30-12-234,0-1 0,-1-1 0,0 0 0,0-2-1,0 0 1,-1-1 0,1-1 0,-1-1 0,0 0-1,-11-3 235,12-2-1964</inkml:trace>
  <inkml:trace contextRef="#ctx0" brushRef="#br0" timeOffset="43476.489">7298 34359 26366,'0'0'2690,"0"0"-1897,0 0-390,0 0 26,0 0-181,0 0-102,-5 19-34,2-4-89,1-5-11,0 0 0,0-1 0,-1 1 0,-1-1 0,1 0 0,-2 0 0,1 0 0,-1-1 0,0 0-1,-1 0 1,0 0 0,-2 2-12,-112 107 148,-59 67-36,175-180-112,0 1 0,0 0 0,1 0 0,0 0 0,0 0 0,1 1 0,-1 0 0,1-1 0,0 1 0,1 0 0,-1 0 0,1 0 0,0 0 0,1 0 0,-1 0 0,1 0 0,0 1 0,0-4 4,0-1-1,-1 1 1,1-1-1,0 1 0,0-1 1,0 1-1,1-1 1,-1 1-1,1 0 0,-1-1 1,1 0-1,0 1 0,0-1 1,0 1-1,0-1 1,0 0-1,0 0 0,1 0 1,-1 1-1,1-1 1,0-1-1,-1 1 0,1 0 1,0 0-1,0-1 0,1 2-3,85 37 434,238 83 198,-145-68-632,-177-58 0,-61-44-1323,21 19-1547</inkml:trace>
  <inkml:trace contextRef="#ctx0" brushRef="#br0" timeOffset="45514.6">20285 30551 7370,'0'0'5956,"0"0"-3708,0 0-1603,0 0-539,11 3-542,34 8 406,-35-9 10898,-6-3-5618,-13-8-5294,-7 4 92,-1 0-1,1 2 1,-1 0-1,1 1 0,-1 0 1,0 2-1,0 0 1,-14 2-48,-12-1 45,-98 8 44,78 10-41,1 2 0,1 3 0,-56 30-48,102-47 8,-231 125 72,6 10 1,-185 146-81,285-190 7,-33 28-7,6 8 0,-28 38 0,-60 89 0,193-189 0,3 2 0,3 3 0,4 2 0,3 3 0,-14 36 0,17-5 0,45-102-63,1-10-307,0-11-2694,0-14-1865</inkml:trace>
  <inkml:trace contextRef="#ctx0" brushRef="#br0" timeOffset="45872.135">17335 31882 21533,'0'0'5860,"0"0"-4129,0 0-1198,0 0-84,0 0-68,0 0 16,-8 35-105,-54 233 149,-33 266 428,87-417-653,10-115-188,7-3-26,-1 0 0,1 0 1,-1-1-1,0-1 0,0 1 1,0-1-1,0-1 0,0 1 1,-1-1-1,0-1 0,1 1 1,-2-1-1,1-1 0,0 1 0,-1-1 1,2-2-3,0 0 0,402-369-413,-163 144-264,-99 100-1198,-21 13-2322</inkml:trace>
  <inkml:trace contextRef="#ctx0" brushRef="#br0" timeOffset="47990.034">13516 35053 15123,'0'0'3326,"0"0"-1392,0 0-32,0 0-445,0 0-78,0 0 78,-7 0-197,-20 0-271,20-18 1695,7 674-1428,-10-456-1256,-8-1 0,-21 75 0,7-51 0,10-65 0,14-150 0,-4-15-33,-3-92-706,13-125-1710,2 112-387</inkml:trace>
  <inkml:trace contextRef="#ctx0" brushRef="#br0" timeOffset="49009.418">13553 35036 26382,'0'0'1608,"0"0"-514,0 0-284,0 0-180,0 0-251,0 0-151,13-15-42,44-46-8,-9 30 94,-32 25-176,20-8 95,1 0-1,0 3 1,1 1 0,12 0-191,126 2 124,-117 9-107,-28-1-17,1 1 0,-1 1 0,0 1 0,26 8 0,126 29 0,-17-12 0,0 0 0,269 65 0,501 69 0,-637-123 0,164 24 0,-400-51 0,117 24 0,169 11 0,-266-42 0,0 4 0,-1 4 0,-1 3 0,55 19 0,-69-18 0,0-3 0,1-3 0,0-3 0,62-1 0,16 3 0,68 17 0,4 20 0,-140-23 0,2-4 0,46 4 0,32 9 0,-133-28 0,111 27 0,119 46 0,-205-56 0,-50-22-1,-1 0 0,1 0 0,0 0 0,0 0 0,0 0 0,0 0 0,-1 0 0,1 0 0,0 1 0,0-1 0,0 0 0,0 0 0,0 0 0,0 0 0,-1 0 0,1 1 0,0-1 0,0 0 0,0 0 0,0 0 0,0 1 0,0-1 0,0 0 0,0 0 0,0 0 0,0 0 0,0 1 0,0-1 0,0 0 0,0 0 0,0 0 0,0 1 0,0-1 0,0 0 0,0 0 0,0 0 0,0 1 0,0-1 0,0 0 0,0 0 0,1 0 0,-1 0 0,0 1 0,0-1 0,0 0 0,0 0 0,0 0 0,0 0 0,1 0 0,-1 0 1,0 1-1,0-1 0,0 0 0,0 0 0,1 0 0,-1 0 0,0 0 0,0 0 0,0 0 0,0 0 0,1 0 0,-1 0 0,0 0 0,0 0 0,0 0 0,1 0 0,-1 0 0,0 0 0,0 0 0,1 0 1,-61 27-1617,28-11-618,3-4-2582</inkml:trace>
  <inkml:trace contextRef="#ctx0" brushRef="#br0" timeOffset="49309.524">19788 35931 28222,'0'0'863,"0"0"-338,0 0-26,0 0-87,0 0-158,0 0-14,-4 34-24,-10 116-3,-10 328 931,15-327-1054,-7 1-1,-17 55-89,25-162-17,7-30-40,-1-1 0,-1 0 0,0 0 0,-1-1 1,0 1-1,-1-1 0,-1 1 0,0-1 0,0-1 0,-1 1 1,-1-1-1,0-1 0,-2 2 57,-17 7-1733,-1-16-2515</inkml:trace>
  <inkml:trace contextRef="#ctx0" brushRef="#br0" timeOffset="50500.3">13085 36568 25701,'0'0'1777,"0"0"-877,0 0-117,0 0 73,0 0-230,0 0-250,31 0-134,99-2-58,-53-12-13,-3-7 12,9-5-5,1 4-1,2 4 1,-1 4 0,61-2-178,348 15 257,-413 6-257,0 3 0,0 3 0,27 11 0,-79-17 0,523 112 0,399 62 0,-466-55 0,-122-30 0,-189-49 0,-2 8 0,117 56 0,-82-32 0,2-9 0,13-6 0,-39-12 0,45 24 0,-158-46 0,2-3 0,0-2 0,2-4 0,0-4 0,1-2 0,0-4 0,17-2 0,135-7 0,-218 0 0,-1 0 0,-1 1 0,1-1 0,-1 0 0,0-1 0,1 0 0,-1 0 0,0 0 0,0-1 0,0 0 0,0-1 0,0 1 0,0-1 0,0-1 0,2-1 0,-8 4 0,0 0 0,0 0 0,0-1 0,0 1 0,0 0 0,0-1 0,0 1 0,-1-1 0,1 1 0,0-1 0,-1 1 0,1-1 0,-1 1 0,1-1 0,-1 0 0,0 1 0,0-1 0,0 0 0,0 1 0,0-1 0,0 0 0,0 1 0,-1-1 0,1 0 0,0 1 0,-1-1 0,0 1 0,1-1 0,-1 1 0,0-1 0,0 1 0,1-1 0,-1 1 0,0 0 0,-1-1 0,1 1 0,0 0 0,0 0 0,0 0 0,-1 0 0,-164-92-1150,61 39-1077</inkml:trace>
  <inkml:trace contextRef="#ctx0" brushRef="#br0" timeOffset="51589.676">15123 33135 17580,'0'0'4463,"0"0"-2206,0 0-639,0 0-516,0 0-411,0 0-100,-2-12-21,-10-37-65,12 49-480,-1 1 0,1-1-1,0 0 1,0 1 0,-1-1 0,1 0 0,0 0-1,-1 0 1,1 1 0,0-1 0,-1 0 0,1 0-1,0 0 1,-1 0 0,1 0 0,0 1 0,-1-1 0,1 0-1,0 0 1,-1 0 0,1 0 0,-1 0 0,1 0-1,0 0 1,-1 0 0,1-1 0,0 1 0,-1 0-1,1 0 1,-1 0 0,1 0 0,0 0 0,-1-1-1,1 1 1,0 0 0,0 0 0,-1 0 0,1-1 0,0 1-1,-1 0 1,1-1 0,0 1 0,0 0 0,0 0-1,-1-1 1,1 1 0,0 0 0,0-1 0,0 1-1,0 0 1,0-1 0,-1 1 0,1-1 0,0 1-1,0 0 1,0-1 0,0 1 0,0 0 0,0-1 0,0 1-1,0-1 1,1 1 0,-1 0 0,0-1 0,0 1-1,0 0 1,0-1 0,0 1-25,-9 62 196,-89 586 722,-80 622-438,45-292-371,21-215-109,74-474 0,-23 261 0,7 110 0,39-388 0,13 45 0,2-212 0,6-259-104,59-226-1915,-28 181-771</inkml:trace>
  <inkml:trace contextRef="#ctx0" brushRef="#br0" timeOffset="52649.517">15397 33051 25125,'0'0'1595,"0"0"-348,0 0-277,0 0-261,0 0-219,0 0-117,22-33-93,70-100-60,-90 129-203,0 0 0,0 1 0,0-1 0,1 0 0,-1 1 0,1 0 0,0 0 0,0-1 0,0 2 0,0-1 0,1 0 0,-1 1-1,1-1 1,-1 1 0,1 0 0,0 0 0,0 1 0,2-1-17,3-1 53,13-2 48,1 1 0,0 1 1,0 1-1,1 1 0,-1 1 0,7 2-101,17-1 113,-19-1-49,30-2 21,0 3-1,0 3 1,0 2-1,-1 2 1,27 9-85,-37 0 5,-1 1 0,-1 2 1,-1 3-1,0 1 0,-2 2 1,13 12-6,256 158-36,32 0 36,-183-101-340,-129-66 176,-31-29 167,0 1 0,1 0 0,-1-1 0,0 1 0,0-1 1,0 1-1,0 0 0,0-1 0,1 1 0,-1 0 0,0-1 1,-1 1-1,1 0 0,0-1 0,0 1 0,0 0 1,0-1-1,0 1 0,-1 0 0,1-1 0,0 1 0,0-1 1,-1 1-1,1-1 0,-1 1 0,1-1 0,0 1 0,-1-1 1,1 1-1,-1-1 0,1 1 0,-1-1 0,1 1 0,-1-1 1,0 0-1,1 0 0,-1 1 0,1-1 0,-1 0 1,0 0-1,1 1 0,-1-1 0,0 0 0,1 0 0,-1 0 1,0 0-1,1 0 0,-1 0-3,-4 1 9,-17 10 4,1 1 1,0 0-1,1 2 0,1 0 1,0 1-1,1 1 0,0 2-13,-13 16 19,2 1 1,1 1-1,2 2 0,1 1 0,2 0 0,2 2 1,2 0-1,2 2 0,1 0 0,-9 43-19,-26 130 56,10 1 0,9 2 0,10 2 0,9 41-56,2-95 27,-39 544-23,-81 405-4,54-510 0,-12 144-420,88-732-1116,1-37-365</inkml:trace>
  <inkml:trace contextRef="#ctx0" brushRef="#br0" timeOffset="53199.338">14299 38095 3313,'0'0'19784,"0"0"-14782,0 0-3979,0 0-135,0 0-221,0 0-240,-3 0-178,-3 2-86,16 3-62,4 2-14,47 23 169,2-2 0,1-3-1,0-3 1,8-1-256,371 84 40,453 58-40,-799-146 0,-96-17-21,0 0 0,0-1-1,0 1 1,0 0 0,0 0 0,0 0 0,0 0-1,0 0 1,0 1 0,0-1 0,0 0-1,0 0 1,0 1 0,0-1 0,0 0 0,0 1-1,0-1 1,0 1 0,0-1 0,-1 1 0,1 0-1,0-1 1,0 1 0,0 0 0,-1 0 0,1-1-1,-1 1 1,1 0 0,0 0 0,-1 0-1,0 0 1,1 0 0,-1 0 0,1 0 0,-1 0-1,0 0 1,0 0 0,0 0 0,1 0 0,-1 0-1,0 0 1,0 0 0,0 0 0,0 0 0,-1 0-1,1 0 1,0 0 0,0 0 0,-1 0-1,1 0 1,0 0 0,-1 0 21,-22 14-1471,-12-2-1404</inkml:trace>
  <inkml:trace contextRef="#ctx0" brushRef="#br0" timeOffset="54850.138">13272 35668 24117,'0'0'2070,"0"0"-914,0 0-320,0 0-314,0 0-231,0 0-23,0 8 48,1-3-266,-2-3-32,1 0-1,0 0 1,0 0-1,0 0 1,1 0-1,-1-1 0,0 1 1,1 0-1,-1 0 1,1 0-1,0 0 1,0 0-1,-1-1 0,1 1 1,0 0-1,0-1 1,1 1-1,-1-1 0,0 1 1,0-1-1,1 0 1,-1 1-1,1-1 1,-1 0-1,1 0 0,0 0 1,-1 0-1,1 0 1,0 0-1,0 0-17,24 4 215,1-1 0,-1-1 0,1-1 1,0-2-1,21-1-215,2 0 127,235 17 369,2-9-213,-190-8-216,530 1 267,-491-16-322,29 9-11,-109 8 4,400-1 143,-434 2-139,1 0 0,-1 2-1,0 1 1,-1 1 0,1 0 0,6 5-9,52 13 16,152 45-16,-176-50 0,27 9 0,1-3 0,1-4 0,70 8 0,-148-28 0,51 5 0,0 2 0,-1 3 0,4 3 0,7 2 0,2-3 0,0-4 0,0-3 0,3-2 0,-43-2 0,40 3 0,0 3 0,-1 3 0,0 3-1,-1 3 1,-1 3 0,0 2 0,-2 4 0,-1 3 0,1 3 0,-20-5-11,1-2 0,0-3 0,2-1-1,1-3 1,0-2 0,1-2 0,32 5 11,-42-15-3,63 7 1,-1 5 0,0 4 0,53 19 2,-42-5 0,1-5 0,57 4 0,-165-32 0,76 11-2,0 3 0,-1 5 0,-1 2 0,38 19 2,72 52-1,-166-79-4,36 35-29,-59-48-109,-5-7-358,-18-24-1250,-10-13-2471</inkml:trace>
  <inkml:trace contextRef="#ctx0" brushRef="#br0" timeOffset="55749.848">16130 32782 21293,'0'0'3575,"0"0"-1763,0 0-594,0 0-266,0 0-318,0 0-226,-1-9-162,-1-15-161,1 24-82,1 0 0,0 0-1,0 0 1,0 1 0,-1-1 0,1 0 0,0 0 0,0-1-1,0 1 1,-1 0 0,1 0 0,0 0 0,0 0-1,0 0 1,-1 0 0,1 0 0,0 0 0,0 0 0,0 0-1,-1 0 1,1-1 0,0 1 0,0 0 0,0 0 0,0 0-1,-1 0 1,1 0 0,0-1 0,0 1 0,0 0 0,0 0-1,0 0 1,0-1 0,0 1 0,0 0 0,-1 0 0,1 0-1,0-1 1,0 1-3,-36 214 451,-64 350 330,-160 809-148,153-624-501,44-275 136,5 298-268,48-530-7,-33 176 7,-56 325 8,90-564-84,9-177-91,0-4-114,0-65-1837,0 8-1513</inkml:trace>
  <inkml:trace contextRef="#ctx0" brushRef="#br0" timeOffset="56529.45">14158 35103 23749,'0'0'2225,"0"0"-924,0 0-385,0 0-268,0 0-158,0 0-85,-9 51-54,-30 168-59,-9 31 134,-71 323-166,70-302-847,48-265-19,3-6-526,8 0-1248</inkml:trace>
  <inkml:trace contextRef="#ctx0" brushRef="#br0" timeOffset="57019.756">15177 33806 25317,'0'0'1634,"0"0"-587,0 0-254,0 0-235,0 0-189,0 0-69,33-19-25,108-55-24,-69 55-55,-54 19-137,-1 1 0,1 1 0,-1 1 0,1 0 0,-1 2 0,0-1 0,-1 2 1,1 1-1,-1 0 0,0 1-59,71 28 101,2-4 0,1-3 0,1-4 0,1-5 1,0-3-1,2-5 0,41-1-101,-124-10-7,-10-2-13,0 1-1,0 0 1,0 0-1,0 0 1,0-1 0,0 1-1,0 0 1,0 0-1,0 0 1,0 0-1,1 1 1,-1-1-1,0 0 1,0 0-1,0 1 1,0-1 0,0 1-1,0-1 1,0 1-1,0-1 1,-1 1-1,1-1 1,0 1-1,0 0 1,0-1-1,0 1 1,-1 0 0,1 0-1,0 0 1,-1 0-1,1 0 1,-1-1-1,1 1 1,-1 0-1,1 0 1,-1 0 0,0 0-1,1 1 1,-1-1-1,0 0 1,0 0-1,0 1 21,-4 14-1455,-17 1-1361</inkml:trace>
  <inkml:trace contextRef="#ctx0" brushRef="#br0" timeOffset="61699.925">14543 37966 1592,'0'0'19981,"0"0"-18893,0 0-848,0 0-160,253 140-64,-182-106-8,3-6 24,-3-17-24,3-11-8,-16 0-312,-16 0-2545</inkml:trace>
  <inkml:trace contextRef="#ctx0" brushRef="#br0" timeOffset="62569.529">14672 37251 23285,'0'0'2625,"0"0"-1457,0 0-479,0 0 157,0 0-194,0 0-195,7 1 529,248 82 484,-64 1-1194,-106-43-226,165 68 42,88 9-64,-228-76-24,-1 4-1,90 55-3,-106-47 28,-62-34-3,2-1 0,0-2 0,0-1 0,34 10-25,-21-8 8,-54-14-151,-21-4-461,-8 0-785</inkml:trace>
  <inkml:trace contextRef="#ctx0" brushRef="#br0" timeOffset="63979.76">18247 35467 20628,'0'0'2417,"0"0"-346,0 0-496,0 0-451,0 0-345,0 0-161,0-5-109,-1-14-89,-19 18 616,3 45-716,-33 162 330,5 22-650,15-70 127,-162 759 243,169-787-346,5 1 0,4 40-24,14-91 11,-1-80-22,1 1 1,0 0-1,-1-1 1,1 0-1,0 1 1,-1-1-1,1 1 0,-1-1 1,1 1-1,0-1 1,-1 0-1,1 1 1,-1-1-1,0 0 0,1 1 1,-1-1-1,1 0 1,-1 0-1,1 0 1,-1 1-1,0-1 0,1 0 1,-1 0-1,1 0 1,-1 0-1,0 0 1,1 0-1,-1 0 0,1 0 1,-1-1-1,0 1 1,1 0-1,-1 0 1,1 0-1,-1-1 0,1 1 1,-1 0-1,0 0 1,1-1-1,-1 1 1,1-1-1,0 1 0,-1 0 1,1-1-1,-1 1 1,1-1-1,0 1 1,-1-1-1,1 1 0,0-1 1,-1 1-1,1-1 1,0 1-1,0-1 1,0 0 10,-28-91-2353,15 42-762</inkml:trace>
  <inkml:trace contextRef="#ctx0" brushRef="#br0" timeOffset="64509.685">17497 35629 18940,'0'0'3881,"0"0"-1779,0 0-683,0 0-296,0 0-295,0 0-229,-3-15-226,-8-45-140,8 45-70,3 15-19,0 0-12,0 0-23,0 0-6,0 0-4,0 0 5,0 0 8,0 0 3,-24 190 683,15-145-698,-74 417 370,-41 76-329,59-279-102,47-150-84,18-107-108,7-8-131,69-95-1624,-34 29-1151</inkml:trace>
  <inkml:trace contextRef="#ctx0" brushRef="#br0" timeOffset="65189.724">18935 36087 22341,'0'0'2302,"0"0"-957,0 0-209,0 0-151,0 0-312,0 0-167,1-3-57,0-2-591,3-3 1296,-2 23-263,-23 201-204,5-65-634,-100 758 334,38-537-407,73-345-49,-1-19-231,3-25-282,0-33-1342,2-16-3271</inkml:trace>
  <inkml:trace contextRef="#ctx0" brushRef="#br0" timeOffset="68904.659">22133 28756 23749,'0'0'1514,"0"0"-275,0 0 909,0 0-1173,0 0-548,0-7-30,11-52 529,11 18-654,1 2-1,2 1 1,1 0 0,2 2 0,5-2-272,-14 15 33,-7 8-33,74-75 0,6 43 0,-74 38 0,-4 1 0,0 0 0,0 1 0,1 0 0,0 1 0,0 1 0,1 1 0,-1 0 0,1 1 0,0 0 0,7 1 0,361 2 0,-376 2 0,0 0 0,0 0 0,0 0 0,0 1 0,0 1 0,-1-1 0,0 1 0,0 0 0,0 1 0,0 0 0,0 0 0,-1 0 0,0 1 0,0 0 0,-1 0 0,0 0 0,0 1 0,0 0 0,3 6 0,17 19 0,-12-14 0,-1 0 0,-1 1 0,0 0 0,-1 1 0,-2 0 0,0 1 0,-1 0 0,-1 0 0,1 9 0,1-1 0,24 143 0,9 235 0,-30-318 0,-5 1 0,-3 0 0,-6 46 0,-1-114 0,0 0 0,-2 0 0,0 0 0,-2-1 0,0 0 0,-1 0 0,-1-1 0,-13 19 0,11-20 0,0-2 0,-1 0 0,-1 0 0,0-1 0,-1-1 0,-1 0 0,-1-1 0,0-1 0,0-1 0,-1 0 0,-4 0 0,4 0 0,0-2 0,-1 0 0,-1-1 0,1-1 0,-1-1 0,-1-1 0,1-1 0,-15 2 0,-61 1 0,0-3 0,-32-6 0,38 0 0,88 1 0,-1 0 0,1 0 0,-1 0 0,1 0 0,0 0 0,-1-1 0,1 1 0,-1-1 0,1 0 0,0 0 0,-1 0 0,1 0 0,0 0 0,0 0 0,0 0 0,0-1 0,0 1 0,0-1 0,0 0 0,0 1 0,1-1 0,-1 0 0,1 0 0,-1 0 0,1-1 0,-14-19 0,2-1 0,0 0 0,2-1 0,0 0 0,-6-22 0,-36-121 0,46 120 0,-15-42 0,2 46 0,11 31-2366,9 12-677</inkml:trace>
  <inkml:trace contextRef="#ctx0" brushRef="#br0" timeOffset="69699.545">22663 29332 26982,'0'0'1580,"0"0"-425,0 0-261,0 0-286,0 0-146,0 0-49,-2-3-53,2 2-349,-1 0 0,0 0 0,0-1 0,0 1 0,-1 0 1,1 0-1,0 0 0,0 1 0,0-1 0,-1 0 1,1 0-1,0 1 0,-1-1 0,1 1 0,-1-1 0,1 1 1,-1-1-1,1 1 0,-1 0 0,1 0 0,-1 0 1,1 0-1,-1 0 0,1 0 0,-1 0 0,1 0 0,-1 1 1,0-1-12,0 0 0,-20 0 0,6-1 0,0 1 0,0 1 0,1 0 0,-1 1 0,0 1 0,-11 3 0,0 4 0,0-2 0,-1-1 0,0-2 0,-1 0 0,-15-1 0,-132 1 0,171-5 0,0-1 0,0 0 0,0 0 0,0 0 0,0 0 0,1-1 0,-1 0 0,0 0 0,1 0 0,-1-1 0,1 0 0,0 0 0,0 0 0,0 0 0,0 0 0,0-1 0,1 1 0,0-1 0,-1 0 0,1 0 0,1-1 0,-2 0 0,1 0 0,11 16 0,52 133 0,-46-68 0,-2 1 0,-5 0 0,-1 19 0,-3-32 0,10 323-129,-13-404-518</inkml:trace>
  <inkml:trace contextRef="#ctx0" brushRef="#br0" timeOffset="73162.619">15310 35282 22717,'0'0'2944,"0"0"-1625,0 0-778,0 0-243,0 0-51,2 0 33,6 0 5,-6 6 3228,-3 6-3479,-1 0 0,-1 1 0,0-1 0,0 0 0,-1-1 0,-1 1-1,0-1 1,-1 2-34,-3 8 44,-58 120 89,38-85-75,2 2 1,3 0-1,1 8-58,23-57 0,11-28 0,164-272-35,-77 108-42,-216 420 173,113-225-132,-3 3-43,1 0 1,1 0 0,0 1-1,1 0 1,1 0 0,0 0 0,1 1-1,1 0 79,13-14-5142,11-3-9825</inkml:trace>
  <inkml:trace contextRef="#ctx0" brushRef="#br0" timeOffset="73949.88">16312 35310 22645,'0'0'3181,"0"0"-1570,0 0-501,0 0-243,0 0-293,0 0-188,0-3-132,0 3-248,0 1 0,0-1-1,0 0 1,-1 0 0,1 0 0,0 1 0,0-1-1,0 0 1,-1 0 0,1 0 0,0 0 0,0 0 0,0 0-1,-1 0 1,1 0 0,0 1 0,0-1 0,-1 0-1,1 0 1,0 0 0,0 0 0,-1 0 0,1 0 0,0 0-1,0 0 1,-1-1 0,1 1 0,0 0 0,0 0 0,-1 0-1,1 0 1,0 0 0,0 0 0,0 0 0,-1 0-1,1-1 1,0 1 0,0 0 0,0 0 0,-1 0 0,1 0-1,0-1 1,0 1 0,0 0 0,0 0 0,0 0 0,0-1-1,-1 1 1,1 0 0,0 0 0,0-1 0,0 1-1,0 0 1,0 0 0,0-1 0,0 1 0,0 0 0,0 0-1,0-1 1,0 1 0,0 0 0,0-1-6,-18 25 213,17-21-208,-134 202 858,7 11-863,114-188 10,14-26-2,0-4 4,3-13-17,85-153-343,93-177-707,-176 335 1128,-6 22 95,-8 18-57,0-1 1,-3 0-1,0-1 0,-1-1 0,-16 23-111,11-18 82,-36 83 72,49-112-908,2-3-1027</inkml:trace>
  <inkml:trace contextRef="#ctx0" brushRef="#br0" timeOffset="74930.146">15314 35931 25125,'0'0'1931,"0"0"-726,0 0-364,0 0-295,0 0-224,0 0-94,0 0-48,0 0-33,-1 2-29,-86 148 715,-65 76-333,107-154-468,24-48 7,28-54-84,1 0 0,2 0 0,0 0 0,2 2 1,2-1-1,3-3 45,-8 13-31,148-305-301,-153 321 467,-8 17-53,-133 254 630,43-79-561,89-178-150,5-10 9,0-1 4,1-7-73,0 0 0,1 1 0,0-1 0,0 0 0,0 0-1,1 1 1,0-1 0,1 1 0,-1 0 0,1 0 0,0 0 0,2-1 59,13-23-198,-6 7 86,-12 22 87,-4 1-66,-30 1-2322,19 3-2682</inkml:trace>
  <inkml:trace contextRef="#ctx0" brushRef="#br0" timeOffset="75699.655">16258 36160 26350,'0'0'1772,"0"0"-308,0 0-499,0 0-321,0 0-176,0 0-105,0 0-85,-6 4-68,-84 110 43,-115 146-253,193-246 0,12-10 0,10-13 0,147-176-407,-90 101 121,-66 84 307,-1 0 39,0 0 24,0 0 1,-4 11 10,-83 128 253,0-6-348,59-89 0,19-42-205,8-2-822</inkml:trace>
  <inkml:trace contextRef="#ctx0" brushRef="#br0" timeOffset="79639.357">15351 33124 24453,'0'0'1767,"0"0"-869,0 0-373,0 0-177,0 0-44,0 0 80,-2 0 94,-12 0 965,14 0-1120,0 0-74,0 0-64,2-6 453,67 6-509,-65 1-127,0 1 0,1 0 0,-1 0-1,0 0 1,0 0 0,-1 1 0,1 0 0,0-1-1,-1 1 1,0 1 0,1-1 0,-1 0 0,-1 1-1,1 0 1,0-1 0,-1 1 0,0 0-1,0 0 1,0 1 0,0-1 0,-1 0 0,1 0-1,-1 1 1,0-1 0,-1 1 0,1-1 0,-1 1-1,0 0 1,0 1-2,-1 113 20,-4-107-20,0 1 1,0-1-1,-1 0 0,0 0 0,-1-1 1,-1 0-1,0 0 0,0-1 0,-1 0 1,0 0-1,-5 3 0,-2 4 0,1 0-3,-1-1 1,-1 0-1,0-2 0,0 0 1,-2-1-1,-15 9 3,16-11 0,57-10 43,153-29 105,7-16-140,-95 27-1073,-71 11-566</inkml:trace>
  <inkml:trace contextRef="#ctx0" brushRef="#br0" timeOffset="80399.606">16399 33297 26158,'0'0'2172,"0"0"-1012,0 0-318,0 0-247,0 0-227,0 0-112,0-3-58,0-8-50,0 8-38,0 3-45,2 0-22,2 0-32,-1 0 0,1 0 1,-1 1-1,0-1 0,1 1 0,-1-1 1,0 1-1,1 0 0,-1 1 1,0-1-1,0 1 0,0-1 0,0 1 1,0 0-1,0 0 0,-1 0 0,1 0 1,-1 0-1,1 1 0,0 0-11,17 17 18,0 0 1,-2 2-1,0 0 0,-1 1 0,10 19-18,-6 3 11,-22-32 14,-110 8-5,-87 2-44,185-23 25,13 0-1,-1 0 0,1-1 0,-1 1 0,1 0 0,-1 0 0,0 0 0,1 0 0,-1 0-1,1 0 1,-1 0 0,1 0 0,-1 0 0,1 0 0,-1 0 0,1 0 0,-1 0 0,1 1-1,-1-1 1,1 0 0,-1 0 0,1 0 0,-1 1 0,1-1 0,-1 0 0,1 1 0,-1-1-1,1 0 1,0 1 0,-1-1 0,1 1 0,0-1 0,-1 0 0,1 1 0,0-1 0,0 1-1,-1-1 1,1 1 0,0-1 0,0 1 0,0-1 0,0 1 0,0 0 0,0-1 0,-1 1-1,1-1 1,0 1 0,0-1 0,1 1 0,-1 0 0,-1 4 0,1 0 0,0 0 0,0 0 0,0 0 0,1 0 0,0 0 0,0 0 0,0 0 0,0-1 0,1 1 0,0 0 0,0 0 0,0-1 0,0 0 0,1 1 0,0-1 0,0 0 0,0 0 0,0 0 0,5 3 10,0 0 0,0 0 0,1-1 0,0 0 0,0-1 0,0 0-1,1 0 1,0-1 0,0 0 0,0-1 0,0 0 0,0-1 0,11 2-10,141 2 161,-106-7-143,-53 1-97,0 0 0,0 0 0,0 0-1,0 0 1,0 0 0,0 0 0,0-1 0,0 0 0,0 0 0,0 1 0,0-2-1,0 1 1,0 0 0,-1 0 0,1-1 0,-1 0 0,1 1 0,-1-1 0,0 0-1,1 0 1,-1-1 79,4-9-2851</inkml:trace>
  <inkml:trace contextRef="#ctx0" brushRef="#br0" timeOffset="83114.563">7609 31519 24853,'0'0'1226,"0"0"-177,0 0-174,0 0-201,0 0-6,-19-25-157,-60-73-38,48 70 965,31 36-1342,-9 475 732,-20-110-792,29-367-76,0 0-1,-1 0 1,0-1 0,0 1-1,0 0 1,-1-1 0,0 1-1,0-1 1,0 0 0,-1 0-1,0 0 1,0 0 0,0 0-1,0 0 1,-1-1 0,0 1 40,2-4-97,1 0 1,-1 0 0,1 0 0,-1 0 0,0-1 0,1 1 0,-1-1 0,0 1 0,1-1 0,-1 1 0,0-1 0,0 0 0,1 0 0,-1 0 0,0 0 0,0 0 0,1 0 0,-1 0-1,0-1 1,0 1 0,1-1 0,-1 1 0,0-1 0,0 0 96,-14-11-4239,-5-23-10736</inkml:trace>
  <inkml:trace contextRef="#ctx0" brushRef="#br0" timeOffset="83374.752">7265 31960 19060,'0'0'7412,"0"0"-5394,0 0-1350,0 0-69,6 50-86,19 156-156,-2-116-117,-17-76-178,-4-6-6,1 0 1,1 0-1,0 0 1,0 0-1,0-1 0,1 0 1,0 0-1,0 0 1,1 0-1,0-1 0,5 5-56,-4-9 79,-1 0-1,0 0 1,0-1-1,0 0 1,1 0-1,-1-1 1,1 1-1,-1-2 1,0 1-1,1-1 0,-1 1 1,2-2-79,50-35 58,-49 28-68,83-82-561,62-100-3339,-86 100-4928</inkml:trace>
  <inkml:trace contextRef="#ctx0" brushRef="#br0" timeOffset="83708.676">8330 31608 28638,'0'0'1346,"0"0"-698,0 0-203,0 0-161,0 0-161,0 0-60,0 21 46,0 157 285,-4-122-226,-1 1 0,-4-1 0,-11 40-168,-12 87 213,23 50-632,9-229-230,0-10-698,0-22-1119</inkml:trace>
  <inkml:trace contextRef="#ctx0" brushRef="#br0" timeOffset="84008.127">8044 32391 29302,'0'0'751,"0"0"-221,0 0-161,0 0-90,0 0-54,0 0-32,10 47-1,35 152-26,-7-85 16,-28-96-140,-10-17-41,0 2 8,1-1-1,0 1 1,-1 0 0,1-1-1,0 1 1,0-1 0,0 1-1,1-1 1,-1 0 0,1 1-1,-1-1 1,1 0 0,0 0-1,-1 0 1,1 0 0,0 0-1,1-1 1,-1 1 0,0-1-1,0 1 1,1-1 0,-1 0 0,1 0-1,-1 0 1,1 0 0,-1 0-1,1 0 1,-1-1 0,1 1-1,0-1 1,0 0 0,-1 0-1,1 0 1,0 0 0,-1 0-1,1-1-8,27-26 20,67-158-525,-46 74-603,-11 13-1381</inkml:trace>
  <inkml:trace contextRef="#ctx0" brushRef="#br0" timeOffset="87669.385">6292 34471 21589,'0'0'3330,"0"0"-1802,0 0-540,0 0-204,0 0-256,0 0-135,-3 0-59,-5 0 9,6 0 9,2 0-29,-12-3 808,12-94-937,0-172 217,3 221-378,3 0 0,2 1-1,2-1 1,2 2 0,6-11-33,-12 38 8,6-26 8,8-27 20,2 1 0,3 0-1,4 2 1,12-17-36,50-54 41,90-33 94,-119 112-103,26 5-32,-67 44 0,0 1 0,1 1 0,0 1 0,0 0 0,1 2 0,0 1 0,17-2 0,121 7 0,-134 0 0,-20 0 0,-1 0 0,1 1 0,-1 0 0,1 0 0,-1 0 0,1 1 0,-1 0 0,0 0 0,1 1 0,-1 0 0,0 0 0,0 0 0,1 1 0,4 2 0,-10-5 0,-1 0 0,1 0 0,0 0 0,-1 1 0,1-1 0,0 0 0,-1 0 0,1 1 0,-1-1 0,1 0 0,0 1 0,-1-1 0,1 1 0,-1-1 0,1 1 0,-1-1 0,1 1 0,-1-1 0,0 1 0,1-1 0,-1 1 0,0 0 0,1-1 0,-1 1 0,0-1 0,0 1 0,1 0 0,-1-1 0,0 1 0,0 0 0,0-1 0,0 1 0,0 0 0,0 0 0,0-1 0,0 1 0,0 0 0,0-1 0,0 86-2631,0-73-1195</inkml:trace>
  <inkml:trace contextRef="#ctx0" brushRef="#br0" timeOffset="88189.464">7232 32721 25934,'0'0'2381,"0"0"-1424,0 0-292,0 0-138,0 0-236,0 0-137,-2 0-58,1 1-81,1 0 0,0 0 0,0 1 0,0-1 0,0 0 0,0 0 0,0 1 0,0-1-1,0 0 1,0 0 0,0 0 0,1 1 0,-1-1 0,0 0 0,1 0 0,-1 0 0,1 0 0,-1 0 0,1 0-1,0 0 1,0 0 0,-1 0 0,1 0 0,0 0 0,0 0 0,0 0 0,0 0 0,0-1 0,0 1 0,0 0-1,0-1 1,0 1 0,0-1 0,0 1 0,0-1 0,1 0 0,0 1-15,8 9 102,66 65 361,-44-47-358,-2 2 0,-2 1 1,0 1-1,12 21-105,-19-13 95,-21-38-93,1-1 0,-1 0 1,0 0-1,0 0 0,1 1 1,-1-1-1,0 0 0,0 0 1,-1 1-1,1-1 0,0 0 1,0 0-1,0 0 0,-1 1 1,1-1-1,-1 0 0,1 0 1,-1 0-1,1 0 0,-1 0 0,0 0 1,1 0-1,-1 0 0,0 0 1,0 0-1,0 0 0,0 0 1,0-1-1,0 1 0,0 0 1,0-1-1,0 1 0,0 0 1,0-1-1,0 0 0,0 1 1,-1-1-1,1 0 0,0 1 1,0-1-1,-2 0-2,-5 3 5,-168 69-431,115-46-1161,47-19-876</inkml:trace>
  <inkml:trace contextRef="#ctx0" brushRef="#br0" timeOffset="89194.752">6627 33224 24077,'0'0'1655,"0"0"-399,0 0-309,0 0-291,0 0-191,0 0-89,-21 63 4,-66 208 44,9 40 320,22-34 120,-12 201-864,63-363-116,5-114 0,0-6-108,0-33-574,1 1-1,2 0 1,2-1-1,4-10 799,11-40-3205</inkml:trace>
  <inkml:trace contextRef="#ctx0" brushRef="#br0" timeOffset="89556.371">6950 32844 19500,'0'0'6519,"0"0"-4463,0 0-1158,0 0-181,0 0-233,0 0-150,-2 36-81,-6 121-62,0 99 424,-14 1-136,-12-2 1,-24 62-480,38-190-487,19-123 88,1-23-1417,0-12-1210</inkml:trace>
  <inkml:trace contextRef="#ctx0" brushRef="#br0" timeOffset="89840.137">6540 33823 24885,'0'0'1145,"0"0"-1145,0 0-200,0 0-1145,0 0-12378</inkml:trace>
  <inkml:trace contextRef="#ctx0" brushRef="#br0" timeOffset="90149.758">6540 33823 27342,'-25'139'1496,"21"-139"-888,4 0-208,0 0-400,0 0-640,0 0-5337</inkml:trace>
  <inkml:trace contextRef="#ctx0" brushRef="#br0" timeOffset="90419.381">6507 34236 10202,'0'0'19020,"0"0"-18444,0 0-48,0 0-343,0 0-185,0 0-481,0 0-407,-83-28-1360,71 28-4370</inkml:trace>
  <inkml:trace contextRef="#ctx0" brushRef="#br0" timeOffset="90714.52">6507 34236 16828,'-168'10'3819,"112"-8"1346,54-2-5073,1 0-1,-1 0 1,1 1-1,-1-1 1,1 0-1,0 0 1,-1-1-1,1 1 1,-1 0-1,1 0 1,-1-1-1,1 1 1,0 0-1,-1-1 1,1 0-1,0 1 1,-1-1-1,1 0 1,0 0-1,0 1 1,0-1-1,0 0 1,0 0-1,0 0 1,0 0-1,0-1 1,0 1-1,0 0 1,0 0-1,1 0 1,-1-1-1,1 1 1,-1 0-1,1-1 1,-1 1-1,1-1-91,-9-30 319,1 0 0,1 0-1,2-1 1,2 0 0,0 0-1,3-1 1,2-19-319,-2 19 98,0 32-92,-1-26 44,1 0-1,1 1 1,2-1-1,1 1 1,1-1 0,8-23-50,5-2 36,3 0 0,2 2 0,3 0 0,1 2 0,3 1 0,2 1 0,2 2 0,2 1 0,3 0-36,14-11 42,2 3 0,2 2 0,3 3 0,4 0-42,-47 36 14,-1 0 0,2 1 0,-1 1 0,1 1 1,1 1-1,-1 0 0,1 1 0,0 1 0,1 1 0,18-2-14,268 5 171,-298 1-160,1-1 0,-1 1 0,0 0 0,0 1 0,1 0 0,-1 1 0,0-1 0,0 2 0,0-1 0,0 1 0,-1 0 0,1 0 0,-1 1 0,1 0 0,-1 1 0,-1 0 0,1 0 0,-1 0 0,6 6-11,-7 11 15,-13 99-2498,4-91 37</inkml:trace>
  <inkml:trace contextRef="#ctx0" brushRef="#br0" timeOffset="91311.281">7679 32855 26582,'0'0'1609,"0"0"-668,0 0-213,0 0-183,0 0-221,0 0-132,-14-34-45,-49-104-19,63 136-124,-1 0 0,1 0 0,-1 1-1,0-1 1,0 0 0,1 0 0,-1 1 0,0-1 0,0 1 0,-1-1-1,1 1 1,0-1 0,0 1 0,-1 0 0,1 0 0,-1-1 0,1 1 0,-1 0-1,1 0 1,-1 1 0,0-1 0,1 0 0,-1 0 0,0 1 0,0-1-1,1 1 1,-1 0 0,0-1 0,0 1-4,-6-1 16,0 1 1,0 0-1,0 0 0,1 1 0,-1 0 0,0 0 1,0 0-1,1 1 0,-1 0 0,1 1 1,0 0-1,0 0 0,0 1 0,0-1 1,0 2-1,1-1 0,-2 1-16,-29 28 81,1 0-1,2 3 1,1 1 0,2 1-1,2 1 1,-3 8-81,24-36 9,0 0 0,1 0 0,0 1 0,1-1 0,0 2 0,1-1 0,0 0 0,1 1 0,0 0-1,1 0 1,1 0 0,0 1 0,0 2-9,2-15 0,-1 4 2,1-1 0,-1 0 0,1 0 0,0 0 0,0 1 0,0-1 0,1 0 0,-1 0 0,1 0 0,0 1 0,0-1 0,0 0 0,1 0 0,0 0 0,-1-1 0,1 1 0,1 0 0,-1-1 0,0 1 0,1-1 0,0 0 0,0 0 0,0 0 0,0 0 0,0 0 0,0-1 0,3 2-2,9 2 5,0-1 0,1-1 0,0 0 0,0-1 0,0-1 1,0 0-1,0-1 0,0-1 0,0 0 0,13-3-5,19 2 5,-35 1-8,1 0 0,-1-1 0,0-1 0,1 0 0,-1-1 0,0 0 0,0-1 0,0 0 0,-1-1 0,11-6 3,-2 0-17,-1-1 0,-1 0 0,0-1 0,-1-2 0,0 1 0,-1-2 0,-1 0 0,-1-2 0,0 1 0,-1-2 0,-1 0 0,0 0 0,1-7 17,-10 16 5,-1-1 0,0 1 0,-1-1 1,0 0-1,0 0 0,-1 0 0,-1 0 1,0 0-1,0 0 0,-1 0 0,-2-5-5,3 13 0,-1 1-1,1-1 1,-1 1 0,0-1-1,0 1 1,0-1-1,-1 1 1,1 0 0,0-1-1,-1 1 1,0 0 0,1 0-1,-1 0 1,0 0-1,0 0 1,0 1 0,0-1-1,0 1 1,-1-1-1,1 1 1,0 0 0,-1-1-1,1 1 1,-1 1 0,1-1-1,-1 0 1,0 1-1,1-1 1,-83-4-23,65 5 21,10 0 6,0 1 0,1 0 0,-1 1 0,1-1 0,-1 2 0,1-1 0,0 2 0,0-1-1,0 1 1,1 0 0,-1 1 0,1 0 0,0 0 0,0 1 0,1 0 0,-1 0 0,-3 5-4,0-1 15,0 1 0,1 0 0,0 0 1,0 1-1,1 1 0,1-1 0,0 1 0,1 1 0,1 0 1,0-1-1,0 2 0,1-1 0,1 1 0,1 0 0,0-1 1,0 5-16,3-19 0,-1 3 0,0-1 0,1 1 0,-1 0 1,1 0-1,-1 0 0,1-1 0,0 1 1,0 0-1,0 0 0,0 0 0,1 0 0,-1 0 1,1-1-1,0 1 0,0 0 0,0-1 1,0 1-1,0 0 0,0-1 0,1 1 1,-1-1-1,1 0 0,0 1 0,0-1 1,0 0-1,0 0 0,0 0 0,0 0 1,0-1-1,1 1 0,-1-1 0,0 1 1,2 0-1,91 6-48,-83-7 36,-1-1 0,0-1 0,1 0 0,-1 0 0,0-1 0,0-1 0,0 0 1,0 0-1,0-1 0,0 0 12,5-6-25,0-1 1,-1 0-1,0 0 1,-1-2-1,0 0 1,-1 0-1,-1-1 0,0-1 1,0 0-1,-2-1 1,0 0-1,7-17 25,-12 21-4,0 0-1,-2-1 0,1 0 1,-2 0-1,0 0 0,0 0 1,-1-1-1,-1 1 1,-1-13 4,1 22 2,0 2 0,0 1-1,-1-1 1,1 0-1,-1 1 0,1-1 1,-1 1-1,0-1 1,0 1-1,0-1 0,0 1 1,0-1-1,0 1 1,0 0-1,0 0 0,0-1 1,0 1-1,-1 0 1,1 0-1,0 0 0,-1 0 1,1 0-1,-1 1 1,1-1-1,-1 0 0,0 1 1,1-1-1,-1 1 1,0 0-1,1-1 0,-1 1 1,0 0-1,1 0 1,-1 0-1,0 0 0,0 0 1,1 0-1,-1 1 1,-1 0-2,3-1 0,-5-2 0,1 2 0,0-1 0,-1 1 0,1-1 1,-1 1-1,1 0 0,-1 1 0,1-1 0,0 1 0,-1 0 1,1 0-1,0 0 0,0 0 0,-1 1 0,1 0 0,0 0 1,0 0-1,1 0 0,-1 1 0,0-1 0,1 1 0,0 0 1,-1 0-1,1 1 0,0-1 0,1 0 0,-1 1 0,1 0 1,-1-1-1,1 1 0,0 0 0,1 0 0,-1 2 0,-20 109-915,21-73-1152</inkml:trace>
  <inkml:trace contextRef="#ctx0" brushRef="#br0" timeOffset="93639.712">15579 33895 23141,'0'0'3466,"0"0"-2331,0 0-564,0 0 25,0 0-207,0 0-174,0-15-86,0-45-29,-2 39-6,-86-44 517,78 61-566,1 0 1,-1 0 0,0 1 0,0 0 0,0 1 0,-1 0 0,1 0 0,-1 1 0,1 1 0,0 0 0,-1 0 0,-2 1-46,-10 0 25,14 0-18,1 2 0,0-1 1,0 1-1,0 0 1,0 1-1,1-1 1,-1 2-1,1-1 1,0 1-1,0 0 0,1 0 1,-1 1-1,1 0 1,1 0-1,-1 1 1,1 0-1,0-1 0,0 2 1,-2 5-8,-10 9 24,-49 68 152,3 3 1,4 2-1,-33 79-176,62-108 43,2 2 0,4 1-1,3 1 1,-4 31-43,14-37 50,4 0 0,2 0 0,3 1-1,4 14-49,-2-13 49,0-60-42,0 1 0,0-1 0,1 1 0,0-1-1,0 0 1,0 0 0,1 1 0,0-1 0,0 0 0,0 0-1,1-1 1,0 1 0,0 0 0,0-1 0,1 0 0,1 2-7,3 5 23,2 0 1,-1 0 0,2-1 0,-1 0-1,1-1 1,1 0 0,0-1 0,0 0-1,1-1 1,0 0 0,4 1-24,110 42 36,-57-23-36,1 28-8,-8-34-40,3-16 45,21-6-35,-81-1 15,0-1 1,0 0 0,0 0 0,0-1 0,0 1-1,-1-1 1,1 0 0,-1-1 0,0 1 0,0-1-1,0 0 1,0-1 0,-1 1 0,0-1 0,0 0-1,4-4 23,8-8-88,98-116-939,-72 88-148,-8 5-683</inkml:trace>
  <inkml:trace contextRef="#ctx0" brushRef="#br0" timeOffset="95109.509">15496 33621 24221,'0'0'1783,"0"0"-816,0 0-285,0 0-196,0 0-134,0 0-94,-14-12-9,-48-38 73,58 46-260,0 1 1,-1 0-1,0 0 1,0 0-1,0 1 1,0 0-1,0 0 1,0 0-1,0 0 1,-1 1-1,1 0 1,-1 0-1,1 0 1,-1 1-1,1 0 1,-1 0-1,1 0 1,-6 2-63,-13-1 123,-5-2 32,20 0-125,1 0-1,-1 1 0,1 0 1,-1 1-1,1-1 1,-1 2-1,1-1 0,0 1 1,-1 0-1,1 1 0,0 0 1,0 0-1,1 1 1,-1 0-1,-5 4-29,-18 17 47,1 1 0,2 2 0,1 1 0,1 2 0,1 0 0,2 1 0,1 2 0,2 0 0,1 1 0,2 1 0,2 1 0,1 0 0,1 1-1,-2 20-46,-6 42 169,4 1 0,-1 75-169,14 257 248,5-422-246,1-1 1,-1 0-1,2 1 0,-1-1 1,2 0-1,-1 0 1,1-1-1,1 1 0,0-1 1,0 0-1,5 7-2,23 47 14,-30-55-11,-1 0 1,1 0-1,1 0 0,0 0 0,0-1 1,0 1-1,1-1 0,0 0 1,0 0-1,1-1 0,0 1 0,0-1 1,0-1-1,1 1 0,0-1 1,0 0-1,1 0-3,5 0 4,0-1 0,0 0 0,0-1 0,0 0 0,0-1 0,1-1 0,-1 0 0,11-1-4,129 0 8,-140-2-7,0 0 1,-1 0-1,1-2 1,-1 0-1,0 0 1,1-1-1,-2 0 1,1-1-1,8-6-1,-3 3 2,21-11-7,-2-2-1,0-1 1,-1-2 0,-2-2 0,0-1 0,26-30 5,-34 29-35,-1-1-1,-2 0 1,-1-2-1,-1-1 1,-2 0-1,-2-1 1,11-30 35,-9-5-16,-3-1 0,-3 0 0,-3-1 0,-4 0 0,-2 0 0,-6-51 16,3 75 1,1 38 4,-1-1 1,-1 1-1,0 0 0,0 0 0,0 0 0,-1 0 0,-1 0 0,0 0 1,0 0-1,0 1 0,-1 0 0,0-1 0,-1 1 0,0 1 1,-5-8-6,5 8-11,-1 0 0,1 0 1,-1 1-1,0 0 0,-1 0 1,0 0-1,0 1 0,0-1 1,0 2-1,-1-1 0,1 1 1,-1 0-1,-1 1 0,1 0 1,0 0-1,-1 1 0,1 0 1,-1 0-1,0 1 0,1 0 0,-4 1 12,1-1-125,9 1 65,-1-1 0,1 1 1,0 0-1,-1 0 0,1-1 0,0 2 0,-1-1 0,1 0 0,0 0 1,-1 1-1,1-1 0,0 1 0,-1 0 0,1 0 0,0 0 0,0 0 1,0 0-1,0 0 0,-1 1 59,-5 17-1945,7-1-2509</inkml:trace>
  <inkml:trace contextRef="#ctx0" brushRef="#br0" timeOffset="95969.48">16287 33851 24117,'0'0'2109,"0"0"-614,0 0-411,0 0-328,0 0-257,0 0-151,-6-2-151,-4-1-157,0 1-1,0 0 1,0 0-1,0 1 1,-1 1-1,1 0 1,0 0-1,0 1 1,-1 0-1,1 1 1,0 0-1,0 1 1,-5 1-40,-5 9 58,-1 1 0,2 0 1,0 2-1,1 0 0,1 1 0,0 1 1,-5 8-59,-7 10 59,2 2-1,2 1 1,2 1 0,1 1 0,2 1 0,2 1 0,1 0 0,-9 43-59,10-16 45,3 0 1,3 1 0,3 0 0,3 0 0,4 22-46,0-69 11,-1 6 12,1 0 0,2 0 1,0-1-1,2 1 0,2-1 1,2 8-24,11 16 51,2-2 1,2 0 0,2-1-1,23 32-51,-38-69 5,0 0 0,1 0-1,1-1 1,-1-1-1,2 0 1,0 0 0,0-1-1,1-1 1,0 0 0,0-1-1,1-1 1,0 0 0,0-1-1,1-1 1,0 0-1,0-1 1,0 0 0,0-2-1,1 0-4,69 8-20,1-5 0,23-3 20,-105-3-16,0-1 0,0 1 0,0-1-1,0 0 1,-1 0 0,1-1 0,0 1 0,-1-1-1,0 0 1,1-1 0,-1 1 0,-1-1 0,1 1-1,0-1 1,-1 0 0,0 0 0,0-1 0,0 1-1,0-1 1,-1 0 0,1-1 16,10-13-88,143-248-1021,-117 196 856,-4-1 0,-2-2 0,-4-1 1,9-41 252,-31 80 275,-2-1-1,-2 0 1,-1 0 0,-2-25-275,0 58 12,-1-8 32,0 0 0,-1 0 0,0 0 0,-1 0 0,0 0 0,-1 0 0,-1 1 0,0-1 0,0 1 0,-1 1 0,0-1 0,-1 1 0,-2-2-44,-115-134 227,6 12-321,111 124-61,-1 2 0,0-1-1,-1 1 1,1 1 0,-2 0-1,1 0 1,-1 0 0,0 1 0,-8-3 155,-11-3-1753</inkml:trace>
  <inkml:trace contextRef="#ctx0" brushRef="#br0" timeOffset="106179.318">15331 33878 6049,'0'0'5191,"0"0"549,0 0-103,0 0-3526,0 0-1271,-5 2 1674,1-11-2387,1-1 1,0 0-1,1-1 0,0 1 1,1 0-1,0-1 1,0 1-1,2-10-127,-1 19 196,0 1-23,0 0-2,-4-7 1076,3 8-1225,1-1 1,0 1-1,0-1 1,0 0-1,-1 1 1,1-1-1,0 1 1,-1-1-1,1 0 1,0 1-1,-1-1 1,1 0-1,-1 0 1,1 1-1,0-1 1,-1 0-1,1 0 0,-1 1 1,1-1-1,-1 0 1,1 0-1,-1 0 1,1 0-1,-1 0 1,1 0-1,-1 0 1,1 0-1,-1 0 1,1 0-1,0 0 1,-1 0-1,1 0 1,-1 0-1,1 0 1,-1-1-1,1 1 0,-1 0 1,1 0-1,-1 0 1,1-1-1,0 1 1,-1 0-1,1-1 1,0 1-1,-1 0 1,1-1-1,0 1 1,-1 0-1,1-1 1,0 1-1,0-1 1,-1 1-1,1-1 1,0 1-1,0 0 0,0-1 1,0 1-1,-1-1 1,1 1-1,0-1 1,0 1-23,-127 166 237,76-58-84,44-87-134,-30 92 35,11 58-9,21-117-45,1 0 0,3 0 0,2 6 0,0 9 0,1-57 0,0 0 0,0 0 0,1-1 0,1 1 0,0-1 0,0 0 0,1 0 0,1 0 0,-1 0 0,2-1 0,0 0 0,0-1 0,1 1 0,3 2 0,8 13 0,5-1 0,-20-19 0,0 0 0,0 0 0,1-1 0,0 1 0,0-1 0,0-1 0,1 1 0,-1-1 0,1 0 0,0 0 0,0 0 0,0-1 0,0 0 0,0 0 0,0-1 0,5 1 0,47 21 0,-29-13 0,87-10 0,-25-21 0,-80 16 0,1 0 0,-1-1 0,0 0 0,0 0 0,-1-1 0,0-1 0,0 0 0,0 0 0,-1-1 0,-1 0 0,0-1 0,0 1 0,3-7 0,25-26 0,-20 26 0,-2-1 0,0-1 0,-1 0 0,0-1 0,-2 0 0,1-3 0,4-12 0,-2 3 0,-1 1 0,-1-2 0,-1 1 0,-2-2 0,2-15 0,3-76 0,-5 0 0,-6-53 0,-3 147 0,-9-85 0,0 84 0,-2 0 0,-1 1 0,-1 0 0,-2 0 0,-1 2 0,-1 0 0,-1 1 0,-7-6 0,15 19 0,7 10 0,0 0 0,0-1 0,0 1 0,0 0 0,-1 1 0,1-1 0,-1 1 0,0-1 0,0 1 0,-1 0 0,1 0 0,0 1 0,-1 0 0,0-1 0,1 1 0,-1 1 0,0-1 0,0 1 0,-5-1 0,-45-4 0,33 6 0,-61 8 0,66 2 0,1 1 0,1 1 0,0 0 0,0 1 0,1 0 0,1 1 0,-8 12 0,-36 46 0,3 2 0,-37 71 0,63-93 0,2 2 0,3 1 0,3 1 0,1 0 0,3 5 0,-30 150 0,33-67-73,13-143 37,1 0 1,-1-1-1,0 1 1,0-1 0,1 1-1,-1-1 1,1 1-1,-1-1 1,0 1 0,1-1-1,-1 1 1,1-1-1,-1 1 1,1-1 0,-1 0-1,1 1 1,0-1-1,-1 0 1,1 0-1,-1 1 1,1-1 0,0 0-1,-1 0 1,1 0-1,-1 0 1,1 0 0,0 0-1,-1 0 1,1 0-1,0 0 1,-1 0 0,1 0-1,0 0 1,-1 0-1,1 0 1,0-1 0,-1 1-1,1 0 36,2 0-359,19 0-1784</inkml:trace>
  <inkml:trace contextRef="#ctx0" brushRef="#br0" timeOffset="107475.012">16287 33823 7834,'0'0'3974,"0"0"-1179,0 0 3156,0 0-2691,0 0-1531,0 0-450,4 11-343,10 33-195,-11-17 1405,-3-26-2118,0-1 18,-2 24 566,-57 26-487,44-38-109,1 0 0,0 1 1,1 1-1,0 0 0,2 1 0,-1 0 0,2 0 0,0 1 0,-3 9-16,-58 120 190,22 60-68,31-64 12,7 10 35,11-18-98,1-125-61,1 0 1,1-1-1,-1 1 0,1 0 0,0-1 1,1 1-1,0-1 0,0 0 1,1 0-1,0-1 0,0 1 1,0-1-1,1 0 0,0-1 1,3 3-11,-2 0 15,0-1-1,0 1 1,0-2 0,1 1 0,0-1 0,1 0 0,-1-1 0,1 0 0,0 0 0,0-1 0,1 0 0,-1-1 0,1 0-1,0 0 1,-1-1 0,7 0-15,20-1 19,-17 0-8,-1-1 1,1-1-1,0 0 0,-1-1 1,1-1-1,6-3-11,89-23 0,-105 27 0,0 0 0,0 0 0,0-1 0,0-1 0,0 1 0,-1-1 0,1-1 0,-1 0 0,0 0 0,-1 0 0,1-1 0,-1 0 0,0-1 0,0 1 0,-1-1 0,0-1 0,0 1 0,-1-1 0,0 0 0,0-1 0,16-29 0,-2-2 0,-1 0 0,-2-1 0,9-38 0,-8 9 0,-3 0 0,-3-1 0,-3 0 0,-4 0 0,-3-63 0,-1 116 0,-1 1 0,-1-1 0,-1 1 0,0-1 0,-1 1 0,-1 0 0,0 0 0,-1 1 0,-1-1 0,-1 1 0,0 1 0,-1 0 0,-1 0 0,-3-4 0,7 10 0,0 0 0,-1 0 0,0 1 0,0-1 0,-1 1 0,0 1 0,-1 0 0,1 0 0,-1 1 0,-1 0 0,1 0 0,-1 1 0,0 0 0,0 1 0,-7-2 0,2 3 0,1 0 0,0 1 0,-1 1 0,1 1 0,-1 0 0,1 1 0,-1 0 0,1 1 0,-10 3 0,7 3 0,-1 0 0,1 2 0,1 0 0,0 1 0,0 1 0,1 0 0,-5 7 0,19-19 0,-49 40-1,1 2-1,2 2 1,2 2 0,2 2-1,3 2 1,1 2 0,3 1-1,2 2 1,2 1 0,3 1-1,-15 46 2,-10 102-1339,34-124-1052</inkml:trace>
  <inkml:trace contextRef="#ctx0" brushRef="#br0" timeOffset="114359.366">15583 34203 20324,'0'0'2584,"0"0"-875,0 0-575,0 0-539,0 0-357,0 0-104,0 0 26,0 0 28,0 0-31,0 0 126,0 0 389,0 0-5,0 0-144,0 0-146,0-7 23,0 7-389,0-1-1,0 0 1,0 0-1,0 1 1,0-1 0,0 0-1,0 1 1,0-1-1,-1 0 1,1 1 0,0-1-1,0 0 1,-1 1-1,1-1 1,-1 0 0,1 1-1,0-1 1,-1 1-1,1-1 1,-1 1-1,1-1 1,-1 1 0,0-1-1,1 1 1,-1 0-1,1-1 1,-1 1 0,0 0-1,1-1 1,-1 1-1,0 0 1,1 0 0,-1 0-1,0-1 1,1 1-1,-1 0 1,0 0 0,0 0-1,1 0 1,-1 0-1,0 0 1,1 1-1,-1-1 1,0 0 0,1 0-1,-1 0 1,0 1-1,0-1-10,-9 0 0,8 0 4,-1 0 1,1 0-1,-1 0 0,1 0 0,-1 1 1,1-1-1,-1 1 0,1-1 0,-1 1 1,1 0-1,-1 0 0,1 0 0,0 0 1,0 0-1,-1 1 0,1-1 0,0 1 1,0-1-1,0 1 0,1 0 0,-1 0 1,-1 1-5,-15 22 39,0 1 1,2 0-1,1 1 1,1 1-1,2 1 1,0 0-1,2 0 1,2 1-1,-4 20-39,11-47 5,-3 19 10,1 0 0,0 1 1,2 0-1,0-1 0,3 18-15,-1 8 16,0-46-14,1-1 0,-1 0 0,1 1 0,-1-1 0,0 0 1,1 0-1,0 0 0,-1 0 0,1 0 0,0-1 0,-1 1 1,1 0-1,0-1 0,0 1 0,0-1 0,0 0 0,-1 1 1,1-1-1,0 0 0,0 0 0,0 0 0,0-1 0,0 1 1,0 0-1,-1-1 0,1 1 0,1-1-2,6 0 2,2 1 2,-8 1-3,1-1 1,-1 0 0,1 0 0,-1 0-1,1 0 1,-1 0 0,0-1 0,1 0 0,-1 0-1,0 0 1,1 0 0,-1 0 0,0 0 0,0-1-1,0 0 1,0 1 0,0-1 0,2-2-2,7-12 2,-1 0 0,0-1 0,-1 0 1,0-1-1,-2 0 0,0 0 0,-1 0 1,-1-1-1,-1 0 0,0-1 0,-2 1 1,0-1-1,-1 0 0,-1-14-2,4-5 2,8-185 103,-14 219-90,-1 0 0,0 1 0,0-1-1,0 1 1,0-1 0,-1 1 0,0 0-1,1 0 1,-2 0 0,1 0 0,0 1-1,-1-1 1,1 1 0,-1 0-1,0 0 1,0 0 0,-1 1 0,1-1-1,0 1 1,-1 0 0,-2-1-15,-2-2 8,5 3-23,0 0 0,-1 0 0,1 1 0,0-1 0,0 1 0,-1 0 0,1 0 0,-1 1 0,1-1 0,-1 1 0,1 0 1,-1 1-1,1-1 0,-1 1 0,-1 0 15,3 0-95,0 1 0,1-1 0,-1 1 0,0 0 0,1 0 1,-1 1-1,1-1 0,0 0 0,0 1 0,0-1 0,0 1 0,0 0 1,1-1-1,-1 1 0,1 0 0,-1 0 0,1 0 0,0 2 95,0-3-111,-16 42-2719</inkml:trace>
  <inkml:trace contextRef="#ctx0" brushRef="#br0" timeOffset="115329.787">16428 34365 25365,'0'0'1453,"0"0"-425,0 0-248,0 0-277,0 0-252,0 0-126,-2-20-36,-11-61 18,-9 30 325,18 47-360,-44-3 258,33 8-322,11 0-8,1 1 1,-1 0 0,1 0 0,0 0 0,0 0 0,0 1 0,0-1 0,0 1-1,0-1 1,0 1 0,1 0 0,-1 0 0,1 1 0,0-1 0,0 0 0,0 1-1,1-1 1,-1 1 0,1 0 0,0-1 0,0 1 0,0 0 0,0 0 0,1 3-1,-5 6 1,-8 27 3,2 0-1,1 1 0,3 0 1,1 1-1,2 0 0,1 35-3,3 68 112,0-143-107,0 0 0,0 0-1,0-1 1,0 1 0,1 0-1,-1 0 1,0 0 0,1-1 0,0 1-1,-1 0 1,1-1 0,0 1-1,0 0 1,0-1 0,0 1 0,0-1-1,0 0 1,0 1 0,1-1-1,-1 0 1,1 0 0,-1 1 0,0-1-1,1 0 1,0-1 0,-1 1-1,1 0 1,0 0 0,-1-1 0,1 1-1,0-1 1,1 1-5,64 2 408,-46-4-317,-13-1-77,-1-1 0,1 0-1,-1 0 1,0 0 0,0-1 0,0 0 0,-1-1 0,1 1 0,-1-1 0,0 0 0,0-1 0,-1 0 0,0 1 0,0-2 0,0 1 0,-1 0 0,1-1-1,1-5-13,7-7 6,0-1 0,-2 0 0,0-1-1,-1 0 1,-1-1 0,-1 1-1,0-7-5,8-73 12,-16-27 2,1 127-18,-1 0 0,0 0 0,0 0 0,0-1 0,0 1 1,0 0-1,0 0 0,0 0 0,0 0 0,0 0 0,-1 0 0,1 0 0,0-1 1,-1 1-1,1 0 0,-1 0 0,1 0 0,-1 0 0,1 0 0,-1 1 0,0-1 1,1 0-1,-1 0 0,0 0 0,0 0 0,0 1 0,0-1 0,0 0 1,0 1-1,0-1 0,0 1 0,0-1 0,0 1 0,0 0 0,0-1 0,0 1 1,0 0-1,0 0 0,0-1 0,0 1 0,-1 0 4,-7-1-112,0 0 0,0 0 0,0 1 1,0 0-1,0 1 0,0 0 0,0 0 0,0 1 0,-1 0 112,-35 26-1715</inkml:trace>
  <inkml:trace contextRef="#ctx0" brushRef="#br0" timeOffset="118919.936">13934 35109 10922,'0'0'3390,"0"0"-820,0 0 3133,0 0-2497,0 0-2050,0 0-474,0 17 3516,-29-5-4001,22-9-180,0 1-1,0 0 0,1 0 1,-1 0-1,1 1 0,0 0 1,0 0-1,1 1 0,0 0 1,0 0-1,0 0 1,1 0-1,-1 1 0,-2 6-16,-12 15 11,-51 89 179,63-100-183,1 1 1,1 0 0,0 0 0,2 0 0,0 1-1,1 0 1,0-1 0,2 1 0,0 0-1,3 11-7,-3 18 11,0-45-12,1 1 0,-1-1 1,1 1-1,-1-1 0,1 0 1,0 1-1,0-1 1,0 0-1,1 0 0,-1 1 1,1-1-1,0 0 0,0-1 1,0 1-1,0 0 1,0-1-1,1 1 0,-1-1 1,1 1-1,0-1 0,-1 0 1,1 0-1,0 0 1,0-1-1,0 1 0,1-1 1,-1 0-1,0 1 0,0-2 1,1 1-1,-1 0 1,1-1-1,-1 1 0,3-1 1,10 1-2,-12-1 4,0 1 0,0-1 0,0 0-1,0 0 1,0 0 0,0-1 0,0 1 0,0-1-1,0 0 1,0 0 0,-1-1 0,1 1 0,0-1-1,-1 1 1,1-1 0,2-2-2,11-14-19,-1-1 1,-1-1 0,-1 0-1,0-1 1,-1 0-1,-2-1 1,7-19 18,-8 20-4,-2-1 0,0 0 0,-2 0 0,0-1 0,-1 1 0,-2-1 1,0-1-1,-2 1 0,0-10 4,-1-134 32,-1 166-34,1-1 0,-1 1 0,1 0 0,-1 0 0,1 0 0,-1 0 0,0 0 0,1 0 0,-1 0 0,0 0 0,0 0 0,0 0 0,0 1 0,0-1 0,0 0 0,0 1 0,0-1 0,0 0 0,0 1 0,0-1 0,0 1 0,-1 0 0,1-1 0,0 1 0,0 0 0,-1 0 0,1 0 0,0 0 0,0 0 0,0 0 0,-1 0 0,1 0 0,0 0 0,0 1 0,0-1 0,-1 0 0,1 1 0,-1 0 2,-9-1-64,5-1-70,-1 1 0,0 0 0,1 0-1,-1 0 1,1 1 0,-1 0 0,0 0 0,1 1 0,0 0 0,-1 0 0,1 0 0,0 1-1,0 0 1,0 0 0,0 1 0,-3 2 134,-32 27-2755</inkml:trace>
  <inkml:trace contextRef="#ctx0" brushRef="#br0" timeOffset="119619.761">13582 36367 11562,'0'0'4740,"0"0"1455,0 0-2558,0 0-2365,0 0-544,0 0-79,5-7-210,27-44 85,-28 30-387,-1-1 0,0 0 0,-2 1 0,-1-1 0,-1-14-137,0-8 96,0 36-83,0 0 1,0 0 0,0 0 0,-1 0 0,-1 0 0,1 0 0,-1 1 0,-1-1 0,1 1 0,-1 0 0,-1 0 0,1 0 0,-1 1 0,0 0 0,-5-5-14,9 10 13,0 0 1,0 0-1,0 1 1,-1-1 0,1 0-1,0 1 1,0-1-1,-1 1 1,1 0-1,0-1 1,-1 1-1,1 0 1,-1 0-1,1 0 1,0 0-1,-1 0 1,1 0-1,0 0 1,-1 0 0,1 0-1,-1 1 1,1-1-1,0 0 1,0 1-1,-1 0 1,1-1-1,-1 1-13,-18 78 12,13-37 45,3 1-1,1-1 1,4 36-57,-1-41 33,1-35-32,0-1-1,0 1 1,0 0-1,1 0 1,-1-1-1,0 1 1,1-1 0,0 1-1,-1-1 1,1 0-1,0 1 1,0-1-1,-1 0 1,1 0-1,0 0 1,0-1 0,0 1-1,0 0 1,0-1-1,1 1 1,-1-1-1,0 0 1,0 0 0,0 0-1,0 0 1,0 0-1,0 0 1,1 0-1,-1-1 1,0 1-1,0-1 1,0 1 0,0-1-1,11 0 8,-10 1-8,1 1-1,-1-1 0,1 0-1,-1 0 1,1 0 0,-1 0 0,1-1 0,-1 1-1,1-1 1,-1 0 0,0 0 0,1 0-1,-1 0 1,0-1 0,0 0 0,0 1-1,0-1 1,0 0 0,0 0 0,0 0 0,-1-1-1,1 0 2,62-94-601,-36 38-434,-3-1-1152</inkml:trace>
  <inkml:trace contextRef="#ctx0" brushRef="#br0" timeOffset="121989.754">14394 34947 8458,'0'0'2966,"0"0"-1590,0 0-250,0 0 3045,0 0 1784,0 0-3391,1 4-1353,2 24 847,-3-27-1735,0-1-90,0 0-81,0 0-70,0 0-36,0 0-50,0 0-125,5-16-850,8-38-1927,6-9-1486,-18 62 4674,-1 1 769,0 0 676,0 0-226,0 0-407,0 0-206,0 0-180,0 0-165,0 0-124,0 0-79,0 0-76,0 0-45,0 0-30,-21 12 178,-40 60-39,-24 101-160,67-135-104,2 0 0,2 1 0,1 0 0,2 1 0,-3 23-64,-7 72 48,15-88-48,3 2 0,1-1 0,4 30 0,-1-5 0,-1-67 0,0 0 0,1 0 0,0-1 0,0 1 0,0 0 0,0 0 0,1-1 0,0 1 0,0-1 0,1 0 0,-1 1 0,1-1 0,0 0 0,3 3 0,20 19 0,-5-22 0,0-4 0,-16 0 0,0-1 0,0 1 0,-1-1 0,1 0 0,0-1 0,0 1 0,0-1 0,0 0 0,-1 0 0,1 0 0,0-1 0,-1 0 0,1 0 0,1-1 0,17-15 0,-1-2 0,-1 0 0,0-1 0,-2-1 0,-1-1 0,12-20 0,20-24 0,13-24 0,-33 37 0,35-80 0,-45 82 0,13-110 0,-16-156 0,-17 163 0,-2 149 0,0 1 0,0-1 0,0 1 0,-1 0 0,0 0 0,0 0 0,0 0 0,0 1 0,-1-1 0,0 1 0,0 0 0,0 0 0,0 0 0,-1 0 0,1 1 0,-1 0 0,0 0 0,0 0 0,0 1 0,-1-1 0,1 1 0,-1 0 0,1 1 0,-1-1 0,-3 1 0,-90-6 0,90 9 0,0 1 0,1 0 0,-1 0 0,1 0 0,-1 1 0,1 0 0,1 1 0,-1 0 0,1 0 0,-1 1 0,1 0 0,1 0 0,-1 0 0,1 1 0,1 0 0,-1 0 0,1 1 0,0 0 0,-2 1 0,-23 23-174,2 2-1,1 2 1,2 0 0,1 2-1,2 0 1,2 2-1,1 0 1,-9 34 174,14-25-1544,2-8-1310</inkml:trace>
  <inkml:trace contextRef="#ctx0" brushRef="#br0" timeOffset="123299.519">14274 35886 4801,'0'0'5988,"0"0"-3299,0 0-668,0 0 3047,0 0-1311,0 0-2113,3 0-729,8 0-231,-8 0-225,-3 0-95,0 0-11,0-17 669,0 15-977,1 1-1,-1-1 1,0 0 0,0 0 0,0 0-1,0 0 1,0 0 0,0 0-1,0 1 1,-1-1 0,1 0-1,-1 0 1,1 0 0,-1 0-1,0 1 1,1-1 0,-1 0 0,0 1-1,0-1 1,0 1 0,-1-1-1,1 1 1,0-1 0,0 1-1,-1 0 1,1 0 0,-1-1 0,1 1-1,-1 0 1,0 0 0,0 0-45,-2 0 10,1-1 1,-1 1 0,1 0 0,0 1 0,-1-1-1,0 0 1,1 1 0,-1 0 0,1 0 0,-1 0-1,0 0 1,1 1 0,-1-1 0,1 1-1,-1 0 1,1 0 0,0 0 0,-1 1 0,1-1-1,0 1 1,0 0 0,0 0 0,-1 0-11,-59 112 24,46-83-25,0-2 55,2 1 1,0 0-1,2 1 0,2 1 0,-4 15-54,6 109 163,9-116-131,0 104 74,0-141-104,1-1 0,-1 1 0,1-1 0,-1 0 0,1 1 0,0-1 0,0 0 0,0 0 0,0 1 1,0-1-1,0 0 0,1 0 0,-1 0 0,1-1 0,-1 1 0,1 0 0,0 0 0,0-1 1,0 1-1,0-1 0,0 0 0,0 0 0,0 1 0,0-1 0,0 0 0,2 0-2,63 16 106,-65-16-102,81 0 134,-72-4-131,1 0-1,-1 0 0,1-1 1,-1-1-1,0 1 1,-1-2-1,1 0 0,-1 0 1,0-1-1,-1 0 1,0 0-1,0-1 0,0-1 1,-1 1-1,0-2-6,154-168 15,-141 158-15,28-40 21,13-128-1,-59 173-2,0-1 0,-1 1 0,0-1 1,-1 0-1,-1 0 0,-2-11-18,2-10 15,-10-134-69,9 166 26,-1 0 0,1 0 1,-1 0-1,0 1 0,-1-1 1,1 0-1,-1 1 0,0 0 1,0-1-1,0 1 0,0 0 1,-4-3 27,-17-8-659,-7 12-822</inkml:trace>
  <inkml:trace contextRef="#ctx0" brushRef="#br0" timeOffset="127779.635">14610 34315 8210,'0'0'2659,"0"0"-1473,0 0-694,0 0-220,0 0 1260,0 0 4056,-6 15-2555,-17 45-1606,2-29 957,-12 2 470,5-20-2055,6 9-584,-52 100 85,24 12-135,25-55-84,-12 27 39,7 7-24,-31 70 72,43-124-108,2 1 0,3 1 0,-4 47-60,-2 12 62,2 8 35,0-3-2,0 31 66,2-27 23,6 167 120,28-258-282,-9-26-10,31 10 9,-35-18-19,0-1 1,0-1-1,0 1 0,0-1 1,0 0-1,1-1 0,-1 1 0,1-1 1,0 0-1,-1-1 0,1 0 1,-1 0-1,1 0 0,0-1 1,4-1-3,19 1-24,17-24-6,-32 12 25,30-16 5,-23 18 8,-6-11 8,-12 21-16,1 1 0,1-6 2,0 0 1,0 0-1,-1 0 0,0 0 1,0-1-1,0 0 0,-1 0 1,0 0-1,0-1 0,-1 1 1,0-1-1,0 0 0,-1 0 1,0 0-1,0 0 0,-1-2-2,7-18 2,-1 5-4,-2 0 0,0 0 0,-2 0 0,0-1 0,-1 1 0,-2-5 2,17-79-60,16-4 53,-16 55 7,4-12 0,2 25 0,43-121 8,-28 47 0,-4-50 8,-22 88-2,-4 0 0,-3-1 1,-5-76-15,-1 81 4,2 68-3,-2 0-1,1 0 1,-1 0 0,0 0 0,0 1 0,-1-1 0,0 0-1,0 1 1,-1-1 0,1 1 0,-4-5-1,-12-12 0,-40-28 0,51 45 0,4 3 0,-1 0 0,1 0 0,-1 0 0,1 0 0,-1 1 0,0 0 0,0 0 0,0 0 0,0 0 0,0 0 0,-1 1 0,1 0 0,0 0 0,-1 0 0,-3 0 0,-74 2 0,36 37 0,-28 45 0,53-49 0,6-16 0,2 0 0,0 1 0,0 1 0,2 0 0,1 0 0,-6 16 0,-14 53 0,-15 74 0,4 27 0,25 23 0,3-69 0,5 237 0,-5-212 0,9 64-1562,4-198-1157</inkml:trace>
  <inkml:trace contextRef="#ctx0" brushRef="#br0" timeOffset="135989.58">14191 35070 800,'0'0'21031,"0"0"-15675,0 0-4594,0 0-26,0 0-183,11 1-227,56 9 236,-66-10-347,20 0 1600,114 1-1207,-81 20-605,-53-15-3,0 0 0,-1 0 0,0 0 0,0 0 0,0 0 0,-1 0 0,0 0 0,0 0 0,0 0 0,-1-1 0,0 1 0,0 0 0,-1-1 0,1 1 0,-1-1 0,0 0 0,-3 3 0,-11 12 0,0-1 0,-2-1 0,0-1 0,-1 0 0,-18 10 0,-32 28 0,28-21 0,35-22 0,12-12 0,243 0 0,-246-1 0,0 1 0,0 0 0,0 0 0,0 0 0,-1 0 0,1 0 0,0 1 0,0-1 0,0 0 0,0 1 0,0 0 0,-1-1 0,1 1 0,0 0 0,-1 0 0,1 0 0,0 0 0,-1 0 0,1 0 0,-1 0 0,0 1 0,1-1 0,-1 0 0,0 1 0,0 4 0,-1-5 0,1 1 0,-1 0 0,0-1 0,0 1 0,0-1 0,0 1 0,0 0 0,0-1 0,-1 1 0,1-1 0,0 1 0,-1-1 0,1 1 0,-1-1 0,0 1 0,1-1 0,-1 0 0,0 1 0,0-1 0,0 0 0,0 1 0,0-1 0,0 0 0,0 0 0,-1 0 0,1 0 0,0 0 0,-1 0 0,1-1 0,-1 2 0,-4 2 0,-25 15 0,-1 0 0,0-2 0,-1-1 0,-1-2 0,0-2 0,-4 1 0,-20-8-1380,49-10-1073</inkml:trace>
  <inkml:trace contextRef="#ctx0" brushRef="#br0" timeOffset="136970.157">14059 35981 7834,'0'0'5924,"0"0"4985,0 0-7431,0 0-2653,0 0-190,0 0-127,5 10-69,20 32-106,15-16 163,113 19 470,-148-42-951,-3-3-10,0 1 0,1 0-1,-1 0 1,0 0 0,0 0-1,0 1 1,0-1 0,0 1-1,0-1 1,0 1 0,-1 0-1,1-1 1,-1 1 0,1 0-1,-1 0 1,1 0 0,-1 0-1,0 0 1,0 1 0,0-1-1,0 1-4,-1 17 19,1-11-11,-1-1 0,0 1 1,0-1-1,-1 1 1,0-1-1,-1 1 0,1-1 1,-2 0-1,1 0 1,-1 1-1,-2 1-8,-27 46-89,17-33-366,207-23 524,-192 7 242,-1 0-288,-2-1 0,1 1 0,0-1 0,-1 1 0,-1-1 0,1 0 0,-1 0 0,0-1 0,0 1 0,0-1 0,-1 0 0,0 0 0,0 0 0,0-1 0,-2 1-23,-6 8 15,-55 44-47,64-55-59,0-1-1,-1 0 1,1 0-1,-1 0 1,1-1-1,-1 0 1,1 0-1,-1 0 1,1 0-1,-1-1 1,1 1-1,0-1 1,-1 0-1,1-1 1,-2 0 91,-20-26-2957</inkml:trace>
  <inkml:trace contextRef="#ctx0" brushRef="#br0" timeOffset="138909.352">14142 36294 21165,'0'0'3064,"0"0"-1502,0 0-706,0 0-425,0 0-59,2-5-101,11-18 77,25 18 3323,-35 5-3642,1 0-1,-1 1 0,0-1 1,1 1-1,-1 0 0,0 0 1,0 0-1,0 0 1,1 1-1,-1-1 0,0 1 1,-1 0-1,1-1 1,0 2-1,0-1 0,-1 0 1,0 0-1,1 1 0,-1-1 1,0 1-1,0 0-28,24 22 36,0-1 0,1-1 0,2-1 0,29 17-36,6 11 19,-62-48-6,0 1-1,-1-1 1,1 1 0,-1 0 0,0-1 0,0 1-1,0 0 1,0 0 0,0 0 0,-1-1-1,1 1 1,-1 0 0,0 0 0,0 0-1,0 0 1,0 0 0,0 0 0,-1 0-1,1 0 1,-1 0 0,0 1-13,-60 53 0,-42 24 4,33-27-18,2 4 0,-38 42 14,72-63-357,11-16-974</inkml:trace>
  <inkml:trace contextRef="#ctx0" brushRef="#br0" timeOffset="141769.699">16863 35064 24797,'0'0'3544,"0"0"-2463,0 0-481,0 0-83,0 0-261,0 0-90,18 9-59,59 32-27,-64-33-59,-1-1 1,1 2-1,-2-1 0,1 2 1,-1 0-1,0 0 0,-1 1 1,-1 0-1,1 0-21,-5-2 8,-1 0 0,1 0 0,-2 1 0,1-1 0,-1 1 0,-1 0 0,1 0 0,-2 0 0,0 0 1,0 0-1,0 0 0,-1 0 0,-1 0 0,0 0 0,-1 3-8,2 2 6,-3 2-9,-1 0 0,0-1 0,-1 1 0,-1-1 0,-1 0 0,0 0 1,-1-1-1,0 0 0,-1 0 0,-1-1 0,-10 11 3,0 5-14,-129 165-50,161-194 114,59-5 19,19-31 3,-50 19-57,69-18-14,-64 28-784,-44 6-3080,-1 0-9836</inkml:trace>
  <inkml:trace contextRef="#ctx0" brushRef="#br0" timeOffset="142279.734">16727 36440 27286,'0'0'1714,"0"0"-849,0 0-311,0 0-138,0 0-168,0 0-59,16-16-29,54-48-3,-69 63-148,1-1 0,0 1 0,-1-1 0,1 1 0,0 0 0,0-1 0,0 1 0,0 0 0,0 0 0,0 0 0,0 0 0,0 1 0,0-1 0,1 1 0,-1-1 0,0 1 0,0 0 0,1 0 0,-1 0 0,0 0 0,0 0 0,1 0 0,-1 1-9,6 0 31,5-2 17,29 10 36,-37-1-104,1 0 1,-1 0-1,-1 1 1,1 0-1,-2-1 1,1 2-1,-1-1 1,0 0-1,-1 1 1,0-1 0,-1 1-1,0-1 1,0 1-1,-1 0 1,0-1-1,-1 1 1,-1 5 19,2 9-113,0-12 62,-1 0 1,1 0 0,-2 0-1,0 0 1,-1 0 0,0 0-1,0 0 1,-1-1 0,-1 1-1,0-1 1,0-1 0,-4 5 50,-110 147-499,118-161 578,1-1 79,17 0 200,-2-3-329,0-1 0,-1 0 0,1-1 0,-1 0 0,0-1 1,0-1-1,0 0 0,-1-1 0,0-1 0,-1 0 0,0 0 0,0-1-29,1 0 7,12-8-42,6-3-133,-2-1 0,0-1 0,-2-2 0,24-27 168,-31 24-1906</inkml:trace>
  <inkml:trace contextRef="#ctx0" brushRef="#br0" timeOffset="143360.115">15065 36306 25477,'0'0'1810,"0"0"-1136,0 0-369,0 0-62,0 0-117,0 0-68,-25 54-8,-81 176 44,40-75 158,58-130-76,0 1 1,2 0-1,1-1 0,1 2 1,2-1-1,0 0 0,2 1 1,1 13-177,1-34 18,-1 0 0,1 0 1,1 0-1,-1 0 0,1 0 1,0-1-1,0 1 0,1-1 1,0 0-1,0 0 0,0-1 0,0 1 1,1-1-1,0 0 0,-1 0 1,2 0-1,-1 0 0,0-1 0,1 0 1,-1 0-1,1-1 0,0 0 1,0 0-1,0 0 0,0 0 1,0-1-1,1 0 0,-1-1 0,0 1 1,0-1-1,1 0 0,-1-1-18,224 1 7,-225-11-2098,-5 5-288</inkml:trace>
  <inkml:trace contextRef="#ctx0" brushRef="#br0" timeOffset="143629.39">15111 36792 26022,'0'0'1531,"0"0"-379,0 0-280,0 0-245,0 0-171,0 0-111,-6 7-65,-34 70 92,14 13-412,3 2-1,4 0 0,-3 58 41,17-13-3576,5-122-1810</inkml:trace>
  <inkml:trace contextRef="#ctx0" brushRef="#br0" timeOffset="144260.999">15699 36893 26158,'0'0'2359,"0"0"-1336,0 0-315,0 0-156,0 0-232,0 0-124,0 0-95,0 0-45,0 1-28,-13 44 4,0 17-14,2-1 0,3 2 0,2-1 0,3 11-18,3 1-10,2-69 5,-1 0 1,1 0 0,0 0-1,0 0 1,1 0 0,0 0-1,-1 0 1,2-1 0,-1 1 0,0-1-1,1 0 1,0 0 0,0 0-1,0-1 1,0 1 0,1-1-1,-1 0 1,1 0 0,0-1-1,0 1 1,0-1 0,0 0-1,0-1 1,0 1 0,1-1-1,-1 0 1,1 0 0,-1-1-1,1 1 1,-1-1 0,0 0-1,1-1 1,0 1 4,56 0-165,-60-1 136,1 1 1,0 0 0,0-1-1,-1 0 1,1 1 0,0-1-1,-1 0 1,1 0-1,-1-1 1,1 1 0,-1-1-1,1 1 1,-1-1 0,0 1-1,0-1 1,0 0 0,0 0-1,0 0 1,0-1 0,-1 1-1,1 0 1,-1-1-1,1 1 1,-1-1 0,0 1-1,1-3 29,1-1-105,23-44-1505,-5 0-1843</inkml:trace>
  <inkml:trace contextRef="#ctx0" brushRef="#br0" timeOffset="144499.288">15699 36893 5921</inkml:trace>
  <inkml:trace contextRef="#ctx0" brushRef="#br0" timeOffset="144500.288">15699 36893 5921,'207'-140'22365,"-223"168"-21405,-5 11-48,-8 11-207,0 23-329,-8 11-184,-1 11-112,-3 6-48,4 5-32,-21 39-216,12-33-1121,5-17-13658</inkml:trace>
  <inkml:trace contextRef="#ctx0" brushRef="#br0" timeOffset="145409.987">14746 37497 27606,'0'0'1247,"0"0"-442,0 0-194,0 0-92,0 0-166,0 0-109,0 0-37,29 13-7,91 43-29,-116-55-157,-1 0 0,1 0-1,-1 1 1,1 0 0,-1 0 0,0 0 0,1 0 0,-1 0 0,0 1 0,0-1-1,-1 1 1,1 0 0,0 0 0,-1 0 0,0 0 0,0 0 0,0 0-1,0 1 1,1 2-14,0 2 44,1 3 3,-1 0 1,0-1 0,-1 1 0,0 0 0,-1 1 0,0-1 0,-1 0 0,0 0-1,-1 4-47,0 13 52,-2-5-51,-2 1 1,-1-1-1,0 0 0,-2-1 0,0 0 0,-2 0 0,0 0 0,-2-2 0,0 1 0,-1-1 0,-1-1 0,-3 1-1,13-13 1,-83 83-117,87-89 114,0-1 1,0 0 0,0 1 0,0-1 0,0 0 0,0 1-1,0-1 1,0 1 0,0-1 0,0 0 0,0 1 0,1-1-1,-1 0 1,0 1 0,0-1 0,0 0 0,0 1 0,0-1-1,1 0 1,-1 1 0,0-1 0,0 0 0,1 0-1,-1 1 1,0-1 0,0 0 0,1 0 0,-1 0 0,0 1-1,1-1 1,-1 0 0,0 0 0,1 0 0,-1 0 0,0 0-1,1 1 1,-1-1 0,0 0 0,1 0 0,-1 0 0,0 0-1,1 0 1,-1 0 0,0 0 0,1 0 0,-1 0-1,1-1 1,-1 1 0,0 0 0,1 0 0,-1 0 0,0 0-1,1 0 1,-1-1 0,0 1 0,0 0 0,1 0 0,-1 0-1,0-1 1,0 1 0,1 0 0,-1 0 0,0-1 0,0 1-1,1-1 2,5 1-1,137 0-4,-142 0 5,0 0 0,0-1 0,0 1 0,0 0 0,0 0 1,0 1-1,0-1 0,0 0 0,0 0 0,0 0 0,0 1 0,0-1 0,0 0 0,0 1 0,0-1 0,0 1 1,0-1-1,0 1 0,0 0 0,0-1 0,-1 1 0,1 0 0,0 0 0,0-1 0,-1 1 0,1 0 0,0 0 1,-1 0-1,1 0 0,-1 0 0,0 0 0,1 0 0,-1 0 0,0 0 0,1 0 0,-1 0 0,0 0 0,0 0 1,0 0-1,0 0 0,0 0 0,0 0 0,0 0 0,0 1 0,1 10 9,1-1 1,-2 1-1,0 0 0,0 0 1,-1 0-1,0-1 0,-1 1 1,-1 0-1,0-1 0,0 1 1,-1-1-1,0 0 0,-4 5-9,-11 10-32,-2-1 0,-1 0 0,0-2-1,-2 0 1,-6 2 32,-15 17-349,14-14-917,46-28-2418,12-5-1239</inkml:trace>
  <inkml:trace contextRef="#ctx0" brushRef="#br0" timeOffset="145959.977">15546 37799 28726,'0'0'1028,"0"0"-182,0 0-347,0 0-242,0 0-146,0 0-21,14-1 92,49 1 38,-61 0-202,1 1 1,0 0-1,0 0 1,0 0-1,0 0 0,-1 0 1,1 1-1,-1-1 1,1 1-1,-1 0 1,1-1-1,-1 1 1,0 0-1,0 1 0,0-1 1,0 0-1,0 1 1,-1-1-1,2 2-18,4 6 77,-2-4-54,-1-1 1,1 1 0,-2 0 0,1 0 0,-1 0 0,0 0-1,0 1 1,0-1 0,-1 1 0,0 0 0,-1-1 0,1 1-1,-1 0 1,-1 0 0,1 0 0,-1 4-24,0-6 0,1 0 0,-1 0 0,0 0 0,0 0 0,-1 0 0,0 0 0,0 0 0,0 0 0,0 0 0,-1 0 0,1-1 0,-1 1 0,-1 0 0,1-1 0,-1 0 0,1 1 0,-1-1 0,-1 1 0,-154 156 0,100-106 0,51-45-11,54-8-55,154-1 63,-199-1 4,1 0 1,0 1-1,-1-1 1,1 1-1,-1 0 1,1-1-1,0 1 0,-1 1 1,0-1-1,1 0 1,-1 0-1,0 1 1,1-1-1,-1 1 0,0 0 1,0 0-1,0 0 1,-1 0-1,1 0 1,0 0-1,-1 0 0,1 1 1,-1-1-1,0 0 1,0 1-1,0-1 1,0 1-1,0 1-1,4 78 40,-6-74-40,-1 1 0,-1 0 0,0 0 0,0-1 0,0 1 0,-1-1 0,-1 0 0,1 0 0,-1 0 0,0-1 0,-1 0 0,0 0 0,-7 6 0,2 1 0,-2 1-2,0-1-1,-1 0 1,-1-1-1,0-1 1,-1 0-1,0-1 1,-5 2 2,18-11-34,1 0 0,-1-1 1,0 1-1,0-1 1,0 0-1,0 0 1,0 0-1,0 0 0,0-1 1,0 1-1,0-1 1,0 0-1,0 0 0,-1 0 1,1 0-1,-2-1 34,-4-14-908,4-29-1070</inkml:trace>
  <inkml:trace contextRef="#ctx0" brushRef="#br0" timeOffset="147259.432">17928 35209 24701,'0'0'2826,"0"0"-1575,0 0-357,0 0-172,0 0-209,0 0-180,-17-2-165,-54-8-91,67 10-72,0 0 0,0 0 0,1 1 0,-1-1 0,0 1 0,0 0 0,1-1 0,-1 2 0,1-1 0,-1 0 0,1 1 0,-1 0 0,1-1 0,0 1 0,0 1 0,0-1 0,0 0 0,0 1 1,1 0-1,-1-1 0,1 1 0,-1 1-5,-8 7 20,-22 25 80,1 1-1,2 1 1,-16 30-100,24-37 50,17-25-39,0 1 0,1 0 0,-1 0 0,2 0 0,-1 1 0,1-1 0,0 1-1,0 0 1,1 0 0,0 0 0,0 0 0,1 0 0,0 8-11,0-12 3,1 0 0,0-1 0,-1 1 0,2 0 0,-1 0 1,0-1-1,1 1 0,-1 0 0,1-1 0,0 1 0,1 0 0,-1-1 0,0 0 0,1 1 1,0-1-1,0 0 0,0 0 0,0 0 0,0 0 0,1 0 0,1 2-3,8 3 1,0-1 0,0 0 0,0-1 0,1 0 0,0-1 0,0 0-1,0-1 1,0-1 0,1 0 0,0-1 0,0 0 0,-1-1 0,1 0 0,0-1 0,0-1-1,7-1 0,0 2-10,-13 0-25,0-1-1,-1 1 1,1-1-1,0-1 1,-1 1-1,1-1 1,-1 0-1,0-1 1,1 0-1,-1 0 1,-1-1-1,1 1 1,0-2-1,-1 1 1,0-1-1,0 0 1,0 0-1,4-5 36,55-78-2547,-47 44-1606</inkml:trace>
  <inkml:trace contextRef="#ctx0" brushRef="#br0" timeOffset="147529.381">17928 35209 3705</inkml:trace>
  <inkml:trace contextRef="#ctx0" brushRef="#br0" timeOffset="147530.381">17928 35209 3705,'45'-55'24117,"-61"77"-23301,-5 17 0,-4 11-32,-4 12-295,0 22-241,-8 11-136,-9 17-72,1 22-40,-21 73-200,12-28-977,8-23-3640</inkml:trace>
  <inkml:trace contextRef="#ctx0" brushRef="#br0" timeOffset="147807.56">17505 36266 17580,'0'0'9362,"0"0"-7015,0 0-1802,0 0-146,0 0-169,0 0-136,-6 51-60,-20 164-13,6-7-1,18-12 91,2-193-107,0 1 0,-1-1 0,1 1 1,0-1-1,0 1 0,1-1 1,-1 1-1,1 0 0,0-1 0,0 0 1,0 1-1,0-1 0,1 0 0,-1 1 1,1-1-1,0 0 0,0 0 1,0 0-1,0-1 0,0 1 0,1 0 1,0-1-1,-1 1 0,1-1 0,0 0 1,0 0-1,0 0 0,0 0 1,2 0-5,3 0-58,0 0 0,0-1 0,0 1 0,0-2 0,0 1 1,0-1-1,0-1 0,0 1 0,0-1 0,0 0 0,0-1 0,-1 0 1,1-1-1,0 1 0,-1-1 0,0-1 0,1 1 0,-1-1 1,-1-1-1,1 1 0,-1-1 0,1 0 0,-1 0 0,1-2 58,36-43-2248</inkml:trace>
  <inkml:trace contextRef="#ctx0" brushRef="#br0" timeOffset="148069.693">17708 36429 24901,'0'0'3249,"0"0"-2657,0 0 160,0 0-56,0 0-351,-136 313-201,111-218-96,0 0-48,4 0-168,9 0-401,3-22-1023,9-34-2601</inkml:trace>
  <inkml:trace contextRef="#ctx0" brushRef="#br0" timeOffset="148399.714">18504 35439 19108,'0'0'8401,"0"0"-6182,0 0-1468,0 0-195,0 0-187,0 0-33,-2 24-72,-3 78-33,16-6 168,-4-61-351,15 127 37,-22-130-85,2-20 0,-2 0 0,0 1 0,0-1 0,-1 0 0,-1 0 0,0 0 0,-1 0 0,0 0 0,-3 8 0,-1-9 0,1-1 0,-1-1 0,-1 1 0,0-1 0,0 0 0,-1-1 0,0 0 0,0-1 0,-1 1 0,-9 4 0,14-9-33,1 0-1,0 0 1,0 0-1,-1-1 1,0 1 0,1-1-1,-1 0 1,0-1-1,0 1 1,0-1 0,0 0-1,0 0 1,-1 0-1,1-1 1,0 0 0,0 0-1,0 0 1,0-1-1,-1 0 1,1 0 0,0 0-1,-3-2 34,1-3-195,2-1 0,-1 1 0,1-2 0,0 1 0,0 0 0,1-1 0,0 0 0,1 0 0,0 0 0,0-1 0,0 1 0,1-1 0,-1-8 195,-15-66-2827</inkml:trace>
  <inkml:trace contextRef="#ctx0" brushRef="#br0" timeOffset="148647.547">18504 35439 29054,'20'-174'864,"-3"174"-103,8 0-233,4 0-8,4 0-224,4 0-144,5 0-104,-1 6-48,1-6-128,7 0-392,-3 0-921,-13 0-6248</inkml:trace>
  <inkml:trace contextRef="#ctx0" brushRef="#br0" timeOffset="148919.452">19191 35338 3881,'0'0'21262,"0"0"-16512,0 0-4142,0 0-64,0 0-124,0 0-94,2 25-83,5 82-42,17-4 128,-7-46-279,-5-19-19,-1 1-1,-2 0 1,-2 1-1,-1 0 1,-1 20-31,-5-28-4,2-21-9,-1 0 1,-1 0 0,0 0 0,-1 0-1,0 0 1,0 1 0,-1-1-1,-1-1 1,1 1 0,-2 0-1,0-1 1,0 1 0,-1-1-1,0 0 1,-1-1 0,-2 4 12,5-8-77,-1-1 0,1 0 1,-1 0-1,0 0 1,0 0-1,0-1 1,-1 1-1,1-1 0,-1 0 1,0 0-1,0-1 1,0 0-1,0 0 0,0 0 1,-1 0-1,1-1 1,0 0-1,-1 0 0,1 0 1,-1-1-1,1 0 1,-1 0-1,0 0 1,1-1-1,-1 1 0,1-1 1,0-1-1,-1 1 77,-32-43-2663,4-16-3522</inkml:trace>
  <inkml:trace contextRef="#ctx0" brushRef="#br0" timeOffset="149089.552">19299 35237 28990,'0'0'1376,"0"0"-903,0 0-89,0 0-24,0 0-152,0 0-128,224 28-48,-191 6-32,-4 5-192,-17 34-184,-8-1-1193,-4-10-7513</inkml:trace>
  <inkml:trace contextRef="#ctx0" brushRef="#br0" timeOffset="149642.039">18263 36647 29150,'0'0'856,"0"0"-110,0 0-230,0 0-184,0 0-167,0 0-102,0 1-12,0 499 837,-4-426-888,-30-68 0,-44-10 0,-21-48-216,42 24-399,54 27 506,1-1-1,-1 0 1,1 0 0,0 0-1,0 0 1,0 0 0,0 0-1,0-1 1,0 1 0,0-1-1,1 1 1,-1-1 0,1 0-1,0 1 1,0-1-1,0 0 1,0 0 0,0 0-1,1 0 1,-1 0 0,1 0-1,0 0 1,0 0 0,0 0-1,1-2 110,-2-27-3581</inkml:trace>
  <inkml:trace contextRef="#ctx0" brushRef="#br0" timeOffset="149919.386">18309 36512 28214,'0'0'1224,"0"0"-536,0 0 9,0 0-241,0 0-168,0 0-120,0 0-112,228 0-48,-191 28-8,9 12-304,-9-7-520,-4-5-2297</inkml:trace>
  <inkml:trace contextRef="#ctx0" brushRef="#br0" timeOffset="150209.288">19009 36731 26078,'0'0'3231,"0"0"-2085,0 0-561,0 0-165,0 0-92,0 0-50,8 6-4,-2-2-221,-3-2-34,0 0 0,0 1 1,0-1-1,0 0 0,-1 1 1,1-1-1,-1 1 0,1 0 1,-1 0-1,0 0 0,0 0 0,-1 0 1,1 1-1,-1-1 0,1 0 1,-1 1-1,0-1 0,0 3-19,11 120 30,-10-92-30,0 0-1,3 0 1,0-1-1,3 1 1,0-1-1,13 29 1,15 9 0,-12-46 0,-21-13 0,-52 11 0,31-16-102,-1-1 0,0-1 0,0-1 1,-1 0-1,1-1 0,-1-2 0,1 0 0,-11-1 102,-8-11-1355,8-27-1212</inkml:trace>
  <inkml:trace contextRef="#ctx0" brushRef="#br0" timeOffset="150480.075">19208 36770 29406,'0'0'984,"0"0"-391,0 0-225,0 0-168,269 16-200,-207 12-200,-16 0-1393</inkml:trace>
  <inkml:trace contextRef="#ctx0" brushRef="#br0" timeOffset="154719.566">18582 34035 26726,'0'0'1113,"0"0"-415,0 0-157,45-11-159,144-40-166,-84 9-136,-90 34-67,0 0-6,0 1 0,0 0 0,1 1 0,0 0 0,0 2 0,0 0 0,0 0 0,16 0-7,-29 4 19,1 8 260,-4-2-205,-3 17-7,-1 0 0,-2 0 0,0 0 0,-1-1 0,-1 0 0,-2 0 0,0-1 0,-9 14-67,-3 10 48,1-3-11,8-18-15,2 0 0,1 0-1,0 1 1,2 0 0,-1 6-22,8-3 37,17-26 78,-11-2-116,0 0 0,0 0 1,0-1-1,0 1 1,0-1-1,0 0 1,0 0-1,0-1 0,0 1 1,0-1-1,-1 0 1,1-1-1,-1 1 1,1-1 0,51-54-180,84-136-2074,-81 98-1354</inkml:trace>
  <inkml:trace contextRef="#ctx0" brushRef="#br0" timeOffset="154989.45">19452 33755 23989,'0'0'3314,"0"0"-1972,0 0-514,0 0-212,0 0-225,0 0-180,31 0-119,95 0-55,-123-1-36,-1 1-1,1 0 1,-1 0 0,1 0 0,-1 0-1,1 0 1,0 1 0,-1-1 0,1 1-1,-1 0 1,0-1 0,1 1 0,-1 0 0,1 0-1,-1 1 1,0-1 0,0 1 0,0-1-1,0 1 1,0-1 0,0 1 0,0 0-1,-1 0 1,1 0 0,0 0 0,-1 0-1,0 0 1,1 1 0,-1-1 0,0 0-1,0 1 1,-1-1 0,1 1 0,0-1-1,-1 1 0,2 3 2,2 15 2,-1 1 0,0 0 0,-2 0 0,0 0-1,-3 22-3,1-20 4,-3 8-4,-1-1 1,-1 1 0,-2-1-1,-1 0 1,-2 0 0,-1-1-1,-13 24 0,-10 28-26,10 9-86,47-84-1,-11-7 116,10 1-238,-1-1-1,1-1 1,-1-1 0,1-1 0,-1-1 0,0 0 0,5-3 235,35-23-2482,-2 1-3013</inkml:trace>
  <inkml:trace contextRef="#ctx0" brushRef="#br0" timeOffset="155284.686">20078 34331 23045,'0'0'3169,"0"0"-1293,0 0-777,0 0-340,0 0-226,0 0-211,17-24-160,53-81-67,-67 99-88,0 0 0,0 0 0,0 0 0,-1 0 0,0-1 0,0 1 0,0 0 0,-1-1 0,0 0 0,-1 1 0,1-1 0,-1 0 0,0 1 0,-1-5-7,0-9 14,-1-69 13,2 87-33,-1-1 1,1 1 0,-1 0 0,1-1 0,-1 1 0,0 0-1,0-1 1,0 1 0,-1 0 0,1 0 0,0 0-1,-1 0 1,1 0 0,-1 1 0,0-1 0,0 0-1,1 1 1,-1-1 0,0 1 0,0-1 0,-1 1 0,1 0-1,0 0 1,0 0 0,-1 0 0,1 1 0,0-1-1,-1 0 1,1 1 0,0 0 0,-1-1 0,1 1-1,-1 0 1,0 1 5,-2-1-8,-1 0-1,1 0 1,0 1 0,0 0-1,0 0 1,0 0-1,0 1 1,0-1 0,0 1-1,1 1 1,-1-1-1,0 0 1,1 1 0,0 0-1,0 0 1,-2 2 8,-7 12-8,1-1 1,1 1-1,0 1 1,1 0-1,1 0 1,1 1-1,1 0 0,1 1 1,0 0-1,1-1 1,1 2-1,1-1 1,1 0-1,1 1 1,1 1 7,-1-18-11,1 0 0,0 0 0,0-1 0,0 1 0,1 0 0,-1 0 1,1-1-1,0 1 0,0 0 0,0-1 0,1 1 0,-1-1 0,1 1 1,0-1-1,0 0 0,0 0 0,0 0 0,1 0 0,-1 0 0,1 0 1,-1-1-1,1 1 0,0-1 0,0 0 0,0 0 0,1 0 0,-1 0 1,2 1 10,13 3-200,-1 0 1,1 0-1,1-2 1,-1 0-1,1-2 1,0 0-1,-1 0 1,1-2 0,0 0-1,0-2 1,3 0 199,-9 1-443,0 0 1,0-1-1,0-1 1,-1 0 0,1 0-1,-1-1 1,0-1-1,4-1 443,34-21-3765</inkml:trace>
  <inkml:trace contextRef="#ctx0" brushRef="#br0" timeOffset="155510.162">20633 34158 18444,'0'0'6083,"0"0"-3535,0 0-1252,0 0-350,0 0-243,0 0-271,0-37-224,-4-113-183,5 148-27,-1 1 0,1 0 1,-1 0-1,0-1 0,1 1 0,-1 0 0,0-1 0,0 1 0,0-1 0,0 1 0,0 0 0,-1-1 0,1 1 1,0 0-1,-1-1 0,1 1 0,-1 0 0,1 0 0,-1-1 0,1 1 0,-1 0 0,0 0 0,0 0 1,1 0-1,-1 0 0,0 0 0,0 0 0,0 0 0,0 0 0,0 0 0,-1 1 0,1-1 0,0 0 0,0 1 1,-1-1 1,-2 0-18,1 1 1,-1 0 0,1 0 0,-1 1 0,1-1-1,0 1 1,-1-1 0,1 1 0,0 0 0,-1 0 0,1 1-1,0-1 1,0 1 0,0-1 0,0 1 0,0 0-1,1 0 1,-1 1 0,1-1 0,-1 0 0,1 1 0,0-1-1,-2 4 18,-38 73-115,40-75 108,-7 21 27,1 1 0,0-1 1,2 2-1,1-1 0,2 0 0,0 1 0,2 0 0,1 8-20,0-32 9,1-1 0,0 0 0,1 1 0,-1-1 0,0 0 0,0 0 0,1 0 0,0 0 0,-1 0 0,1 0 0,0-1 0,0 1 0,0 0 0,0-1 0,0 1 0,0-1 0,0 0 0,0 0 0,1 0 0,-1 0-1,0 0 1,1 0 0,-1-1 0,1 1 0,-1-1 0,1 0 0,-1 1 0,1-1 0,-1 0 0,1-1 0,-1 1 0,1 0 0,-1-1 0,1 1 0,-1-1 0,0 0 0,3-1-9,14 2-33,64-3-1402,-53-11-1661</inkml:trace>
  <inkml:trace contextRef="#ctx0" brushRef="#br0" timeOffset="155912.771">21159 34544 29630,'0'0'720,"0"0"-463,0 0-145,0 0-112,0 0-24,0 0-1193,0 0-8785</inkml:trace>
  <inkml:trace contextRef="#ctx0" brushRef="#br0" timeOffset="156179.661">21756 34533 30342,'0'0'601,"0"0"-233,0 0 16,0 0-72,0 0-312,0 0-392,0 0-216,91 22-1737</inkml:trace>
  <inkml:trace contextRef="#ctx0" brushRef="#br0" timeOffset="156339.23">22207 34723 28198,'0'0'2577,"0"0"-2289,0 0 56,0 0-8,0 0-40,0 0-296,0 0-24,25 67-440,-21-28-921,-4 0-4416</inkml:trace>
  <inkml:trace contextRef="#ctx0" brushRef="#br2" timeOffset="165129.509">25389 31384 24045,'0'0'1331,"0"0"1112,0 0-698,0 0-988,0 0-317,3-6 208,-2-54 542,-2 54-1181,-1 0 1,0 1-1,0-1 0,0 0 1,0 1-1,-1-1 0,0 1 1,0 0-1,0 0 0,-1 0 1,0 0-1,0 1 0,0-1 1,0 1-1,-1 0 0,0 1 1,1-1-1,-6-2-9,2 2 0,-1 0 0,0 0 0,0 1 0,0 1 0,-1-1 0,1 2 0,0-1 0,-1 1 0,0 0 0,1 1 0,-1 0 0,-6 2 0,-2-2 0,12 0 0,0 1 0,-1 0 0,1 1 0,1-1 0,-1 1 0,0 0 0,0 1 0,1-1 0,-1 1 0,1 0 0,0 0 0,0 1 0,0 0 0,0 0 0,1 0 0,-1 0 0,-1 3 0,-64 89 0,47-57 0,1 0 0,2 1 0,2 1 0,2 1 0,1 1 0,2 0 0,3 1 0,1 0 0,2 0 0,2 1 0,2 6 0,3 158 0,1-190 0,2-1 0,0 1 0,1-1 0,1 0 0,1 0 0,0-1 0,1 1 0,1-2 0,1 1 0,0-1 0,1 0 0,1-1 0,10 12 0,-12-16 0,1-1 0,0 0 0,0-1 0,1 0 0,1 0 0,-1-1 0,1-1 0,0 0 0,1 0 0,0-1 0,0-1 0,0 0 0,1-1 0,-1 0 0,1-1 0,0-1 0,0 0 0,0-1 0,0-1 0,1 0 0,26 1 0,-26 1 0,0-2 0,-1 0 0,1 0 0,0-2 0,-1 0 0,1 0 0,-1-2 0,2 0 0,7-8 0,-2 0 0,1-2 0,-2 0 0,0-2 0,0 0 0,-2-1 0,0-1 0,0-2 0,-17 19 0,40-42 0,-1-3 0,-3 0 0,-1-3 0,-3-1 0,-2-2 0,-3 0 0,-1-2 0,-3-1 0,-3-1 0,0-6 0,-8 6 0,-3 0 0,-2-1 0,-2 1 0,-3-1 0,-4-50 0,1 99 0,0-5 0,-1-1 0,0 1 0,-1-1 0,0 1 0,-1 0 0,0-1 0,-1 1 0,-1 1 0,0-1 0,-1 1 0,0 0 0,-1 0 0,-3-3 0,4 5 0,-1 0 0,0 1 0,0 0 0,-1 1 0,-1-1 0,1 1 0,-1 1 0,0 0 0,-1 0 0,0 1 0,0 0 0,0 1 0,-1 0 0,0 0 0,0 1 0,0 1 0,0 0 0,-1 0 0,1 1 0,-1 1 0,-7-1 0,16 2 0,-13-2 0,1 1 0,-1 1 0,1 0 0,0 1 0,-1 1 0,1 0 0,0 1 0,0 1 0,0 0 0,-3 3 0,-15 11 0,0 3 0,2 0 0,0 2 0,2 1 0,1 1 0,1 2 0,1 1 0,-21 28 0,13-10 0,3 2 0,1 1 0,3 2 0,1 0 0,4 2 0,1 0 0,3 2 0,2 0 0,2 1 0,3 0 0,3 1 0,2 0 0,2 0 0,3 3 0,0 163 0,0-211 0,1 1 0,0-1 0,1 0 0,0 1 0,0-1 0,2 0 0,-1 0 0,2 0 0,-1 0 0,2-1 0,-1 0 0,2 1 0,0-1 0,0-1 0,0 0 0,2 1 0,-1-2 0,1 1 0,1-1 0,-1-1 0,1 1 0,1-2 0,0 1 0,0-1 0,0-1 0,1 1 0,5 0 0,4-2 0,1-1 0,0-1 0,0-1 0,0-1 0,1-1 0,14-2 0,13 1 0,-34 1 0,4 1 0,0-1 0,0 0 0,0-2 0,0 0 0,0-1 0,0-1 0,-1-1 0,6-3 0,13-11 0,-1-1 0,-1-2 0,0-2 0,-2-1 0,-1-1 0,-1-2 0,-1-1 0,-1-2 0,-2 0 0,-2-2 0,0-1 0,-3-1 0,0-1 0,1-7 0,-6 8 0,-1-1 0,-1 0 0,-3-1 0,0 0 0,-3-1 0,-1 0 0,-2-1 0,-1 0 0,-2 0 0,-2-1 0,-1 28 0,3-40 0,-2-1 0,-3 1 0,-2-1 0,-2 1 0,-3 0 0,-7-24 0,6 40 0,-2-1 0,-1 2 0,-2-1 0,-1 2 0,-2 0 0,-1 1 0,-2 1 0,-1 1 0,-1 1 0,-6-3 0,18 24 0,0 1 0,-1 1 0,0 0 0,0 1 0,-1 1 0,1-1 0,-1 2 0,0 0 0,-1 0 0,1 2 0,-1-1 0,0 2 0,1 0 0,-1 0 0,0 1 0,1 1 0,-8 1 0,3-2 0,5 1 0,0 1 0,1 0 0,0 0 0,-1 2 0,1-1 0,0 1 0,1 1 0,-1 0 0,1 1 0,0 0 0,0 1 0,0 0 0,1 1 0,1 0 0,-9 8 0,-22 22 0,2 1 0,2 2 0,1 1 0,2 2 0,2 1 0,3 2 0,1 1 0,2 1 0,3 1 0,1 0 0,3 2 0,3 1 0,0 7 0,-2 20 0,4 0 0,3 0 0,4 1 0,4 1 0,3 7 0,0-64 0,0-1 0,2 1 0,0-1 0,2 0 0,1 0 0,0-1 0,2 1 0,1-2 0,5 9 0,-5-10 0,0-1 0,2-1 0,1 0 0,0 0 0,2-1 0,0-1 0,0 0 0,2-1 0,0 0 0,1-1 0,0-2 0,1 1 0,1-2 0,0 0 0,1-2 0,0 0 0,19 6 0,-7-7 0,1-2 0,0-1 0,1-2 0,-1-1 0,1-2 0,20-2 0,-39 0 0,0 0 0,0-1 0,0-1 0,0 0 0,-1-1 0,0-1 0,0 0 0,0-1 0,0-1 0,-1 0 0,0-1 0,0 0 0,6-6 0,13-10 0,0-1 0,-2-2 0,-1-1 0,-2-1 0,0-1 0,-2-2 0,-2 0 0,-1-2 0,-1 0 0,-2-1 0,-1-1 0,-2-1 0,-2-1 0,-1 0 0,-2 0 0,2-16 0,5-68 0,-6 0 0,-4-1 0,-8-85 0,0 170 0,2-2 0,-2-1 0,-1 1 0,-3-1 0,-1 1 0,-2 0 0,-2 0 0,-1 1 0,-2 0 0,-2 1 0,-1 1 0,-2 0 0,-16-25 0,26 53 0,0 0 0,0 0 0,-1 1 0,0 0 0,0 0 0,-1 1 0,0 0 0,0 0 0,-1 1 0,1 0 0,-1 1 0,-1 0 0,1 1 0,-1 0 0,0 1 0,0 0 0,0 0 0,-8 0 0,-1 2 0,1 0 0,-1 0 0,1 2 0,-1 1 0,-16 3 0,19 0 0,1 1 0,-1 0 0,1 1 0,1 1 0,-1 1 0,1 0 0,1 1 0,0 0 0,0 1 0,-9 10 0,-24 22 0,1 2 0,3 2 0,2 1 0,2 2 0,2 2 0,3 2 0,1 1 0,4 1 0,2 1 0,2 2 0,3 1 0,2 0 0,2 9 0,6-6 0,4 1 0,2 0 0,3 0 0,4 29 0,-1-85 0,-1 13 0,1 1 0,1-1 0,1 1 0,0-1 0,2 1 0,1-1 0,0 0 0,2-1 0,0 1 0,1-1 0,1-1 0,1 0 0,1 0 0,1-1 0,2 3 0,-8-13 0,1-1 0,0 1 0,0-1 0,1-1 0,-1 1 0,1-1 0,1 0 0,-1-1 0,1 0 0,0-1 0,1 0 0,-1 0 0,0 0 0,1-2 0,0 1 0,0-1 0,0 0 0,0-1 0,0 0 0,3-1 0,6 1 8,-14-1-14,0 1 0,0-1 0,0 0 0,0 0 0,0 0 0,0-1 0,-1 1 0,1-1 0,0-1 0,0 1 0,0-1 0,-1 1 0,1-1 0,0-1 6,8-9-287,-2 0 0,1 0 0,-2-1 0,1-1 0,-2 1 0,0-2 0,-1 1-1,4-11 288,20-52-3788</inkml:trace>
  <inkml:trace contextRef="#ctx0" brushRef="#br2" timeOffset="166649.399">25571 30825 26302,'0'0'2598,"0"0"-1649,0 0-318,0 0-24,0 0-133,0 0-154,-10-12-95,-33-36-73,40 46-147,1 0 1,0 1-1,-1 0 1,1-1-1,-1 1 1,1 0 0,-1 1-1,0-1 1,1 0-1,-1 1 1,0-1-1,1 1 1,-1 0-1,0 0 1,0 0 0,1 0-1,-1 0 1,0 1-1,0-1 1,1 1-1,-1 0 1,1 0 0,-1 0-1,0 0 1,1 0-1,0 1 1,-1-1-1,1 1 1,-1-1-6,-10 10 9,0 0 0,0 1 0,1 0 0,0 1 0,1 0 0,1 0 0,-6 10-10,4-7 12,-47 68 20,2 3-1,5 2 1,4 2-1,3 2 1,5 2-1,4 2 1,4 1-1,5 1 1,1 14-31,14-30 0,3 0 0,4 0 0,4 38 0,0-96 0,1 0 0,1 0 0,1 0 0,2-1 0,0 1 0,1-1 0,2 0 0,0-1 0,2 1 0,8 16 0,-9-26 0,0 0 0,0-1 0,2 0 0,-1 0 0,2-1 0,-1 0 0,2-1 0,0 0 0,0-1 0,1 0 0,0-1 0,0-1 0,1 0 0,0 0 0,1-2 0,-1 0 0,2 0 0,1-1 0,7-1 0,1-1 0,0-1 0,0-1 0,0-1 0,12-3 0,-16 0 0,0-2 0,-1-1 0,1 0 0,-1-2 0,-1 0 0,0-1 0,0-1 0,0-1 0,-2 0 0,1-1 0,-1-2 0,-1 1 0,-1-2 0,0 0 0,6-8 0,69-68 0,-4-5 0,62-88 0,-94 112 0,-2-3 0,-4-2 0,-4-2 0,-3-1 0,17-50 0,-43 81 0,-2-2 0,-1 0 0,-4 0 0,-1 0 0,-3-1 0,-1 0 0,-4-12 0,2 46 0,-1-1 0,-1 1 0,0 0 0,-1 0 0,-1 0 0,-1 0 0,-1 0 0,0 1 0,-1 0 0,-1 0 0,-1 0 0,0 1 0,-1 0 0,-1 1 0,0 0 0,-1 0 0,-1 1 0,0 1 0,-10-8 0,9 12 0,0 1 0,-1 0 0,0 1 0,0 0 0,-1 2 0,1 0 0,-1 0 0,-1 1 0,1 1 0,0 1 0,-1 0 0,0 1 0,1 0 0,-1 1 0,-11 2 0,-80 10 0,82-2 0,0 2 0,1 1 0,1 0 0,0 2 0,1 1 0,0 1 0,2 0 0,0 2 0,-1 2 0,-22 21 0,3 1 0,1 2 0,2 2 0,3 1 0,1 2 0,3 1 0,2 2 0,2 0 0,3 2 0,2 1 0,3 0 0,-11 56 0,21-57 0,3 0 0,3 0 0,2 16 0,0-49 0,-1-13 0,1 0 0,0 0 0,0 0 0,1 1 0,0-1 0,1 0 0,0 0 0,0 0 0,1 0 0,0-1 0,1 1 0,-1-1 0,2 0 0,-1 0 0,1 0 0,0 0 0,1-1 0,0 0 0,0 0 0,1-1 0,-1 1 0,2-2 0,-1 1 0,0-1 0,1 0 0,8 4 0,59-1 0,-70-8 0,0 0 0,0 0 0,0-1 0,0 1 0,0-1 0,0 0 0,0 0 0,-1-1 0,1 0 0,0 1 0,-1-2 0,1 1 0,-1 0 0,0-1 0,0 0 0,0 0 0,0 0 0,0 0 0,-1-1 0,1 1 0,1-4 0,126-172-579,-80 89-906</inkml:trace>
  <inkml:trace contextRef="#ctx0" brushRef="#br0" timeOffset="170614.786">25273 33224 16476,'0'0'8465,"0"0"-6048,0 0-1525,-4-11-86,-11-36-192,14 45-538,1 0-1,-1-1 0,0 1 0,1 0 0,-1 0 1,0 0-1,-1 0 0,1 0 0,0 0 0,-1 0 1,1 0-1,-1 0 0,1 0 0,-1 1 0,0-1 1,0 1-1,0-1 0,0 1 0,0 0 0,0 0 1,0-1-1,0 2 0,0-1 0,-1 0 0,1 0 1,0 1-1,-1-1 0,1 1 0,0 0 0,-1-1 1,1 1-1,0 1 0,-1-1 0,1 0 1,0 0-1,-2 1-75,-11 0 221,9-1-210,1 1 1,0 0-1,-1 1 1,1 0-1,0-1 1,0 2-1,0-1 1,0 0-1,1 1 0,-1 0 1,1 0-1,-1 1 1,1-1-1,-1 2-11,-8 5 8,-42 34-8,2 2 0,3 2 0,-8 12 0,-226 271 0,-133 213 0,-146 272 0,442-642 0,89-116 0,2 2 0,3 1 0,2 1 0,4 1 0,2 1 0,1 5 0,-18 58 0,13-47-91,10-31-129,-2-1 0,-2 0 0,-3-1 0,-12 22 220,30-65-116,-1 0-1,1 0 1,0-1 0,-1 1-1,0-1 1,0 1-1,0-1 1,0 0 0,-1 0-1,1 0 1,-1-1 0,0 1-1,0-1 1,-1 1 116,-27 5-5083,4-7-9919</inkml:trace>
  <inkml:trace contextRef="#ctx0" brushRef="#br0" timeOffset="170999.009">22824 35126 15187,'0'0'10244,"0"0"-7378,0 0-1955,0 0-179,0 0-204,2 57-189,7 190-102,-7-10 140,-2 183 300,-1-404-665,2 0 1,-1-1-1,2 1 1,0-1 0,1 0-1,1 0 1,0 0-1,1 0 1,0 0 0,2-1-1,-1 0 1,2 0 0,5 8-13,-9-18 3,1 1 0,-1-1-1,1 0 1,0 0 0,0-1 0,0 1 0,1-1 0,-1 0 0,1-1 0,0 1 0,-1-1 0,1 0 0,0-1 0,1 1 0,-1-1 0,0 0 0,0-1 0,0 1 0,1-1 0,-1-1 0,0 1 0,4-2-3,7 1 4,-1-2 0,0 0 0,0 0 0,-1-2 0,1 0 0,-1-1-1,0 0 1,0-1 0,-1-1 0,0 0 0,0-1 0,-1 0 0,0-2 0,-1 1 0,0-1 0,3-5-4,-11 12 0,233-209-1531,17-38 1531,-190 184-1967,-19 19-2520</inkml:trace>
  <inkml:trace contextRef="#ctx0" brushRef="#br0" timeOffset="173499.879">23065 36954 19636,'0'0'6496,"0"0"-3275,0 0-2165,0 0-408,0 0-130,0 0-81,-8-17-103,-24-55-110,14 31-176,14 27-38,-1 0 0,0 1 0,-1-1 0,-1 1 0,0 0 0,0 1 0,-2 0 0,1 0-1,-2 0 1,1 1 0,-2 1 0,1 0 0,-1 0 0,-1 1 0,-1-1-10,-5 3 0,0 0 0,0 0 0,-1 2 0,1 0 0,-1 1 0,0 1 0,-1 1 0,1 1 0,0 0 0,-1 2 0,1 0 0,-3 1 0,8 0 0,0 1 0,0 1 0,1 0 0,-1 1 0,1 0 0,0 1 0,1 0 0,-1 1 0,1 0 0,1 1 0,-1 1 0,1-1 0,1 2 0,0 0 0,-5 6 0,5-7 0,-30 30 0,1 2 0,2 2 0,1 2 0,3 1 0,2 1 0,2 2 0,2 1 0,2 1 0,3 1 0,2 2 0,2-1 0,3 2 0,2 0 0,2 1 0,3 0 0,-1 45 0,8 117 0,1-190 0,2 1 0,1-1 0,1 0 0,1 0 0,2 0 0,1 0 0,1-1 0,1 0 0,10 17 0,-12-24 0,1 0 0,1-1 0,1 0 0,1-1 0,1 0 0,0-1 0,1 0 0,1-1 0,0 0 0,1-2 0,1 0 0,0-1 0,1 0 0,1-1 0,0-2 0,0 0 0,1 0 0,0-2 0,14 4 0,6-5 0,1-1 0,0-2 0,0-2 0,41-3 0,-35 1 0,-25 0 0,0-1 0,0-1 0,0-1 0,-1-1 0,1-1 0,-1 0 0,0-2 0,12-6 0,11-5 0,-1-3 0,-1-1 0,-1-2 0,-1-2 0,-2-1 0,0-2 0,-2-2 0,-1-1 0,-2-2 0,-1-2 0,-2 0 0,3-7 0,-3-1 0,-2-2 0,-2-1 0,-2 0 0,-2-2 0,-3-1 0,-1 0 0,-3-1 0,-2-1 0,-2 0 0,-2-1 0,-1-21 0,-6-132 0,-2 188 0,-1 1 0,0 0 0,-1-1 0,-1 1 0,0 0 0,-2 0 0,0 1 0,0-1 0,-9-14 0,6 13 0,0 1 0,-2 0 0,0 1 0,0 0 0,-2 1 0,0 0 0,-1 0 0,0 1 0,-1 1 0,-1 0 0,0 1 0,0 1 0,-1 0 0,-1 2 0,0-1 0,0 2 0,-1 0 0,0 1 0,0 1 0,0 1 0,-1 0 0,-8 0 0,-178 4 0,177 3 0,0 2 0,1 1 0,0 2 0,0 0 0,0 2 0,1 1 0,0 1 0,-22 13 0,-15 13 0,1 2 0,-44 39 0,76-54 0,1 1 0,1 1 0,2 2 0,0 1 0,2 1 0,1 1 0,2 1 0,1 1 0,2 0 0,1 2 0,1 0 0,2 1 0,2 0 0,1 1 0,2 0 0,-4 32 0,5 2 0,3 1 0,3 0 0,5 43 0,-1-93 0,2 1 0,0-1 0,2 0 0,0 0 0,1-1 0,1 0 0,2 0 0,0-1 0,0 0 0,2 0 0,1-1 0,0-1 0,1 0 0,1-1 0,1-1 0,0 0 0,1-1 0,1-1 0,0 0 0,1-2 0,0 0 0,1-1 0,5 1 0,3 0 0,1-1 0,-1-1 0,2-2 0,-1-1 0,1-1 0,0-2 0,0-1 0,0-1 0,11-1 0,-16-1 0,-11 1 0,1-1 0,0 0 0,-1 0 0,1-2 0,-1 0 0,1 0 0,-1-2 0,0 0 0,0 0 0,0-1 0,6-4 0,12-12 0,-2-2 0,0-1 0,-1-1 0,-2-1 0,12-15 0,-1 1 0,-2-1 0,-1-1 0,-3-2 0,-1-2 0,-3 0 0,-1-2 0,-3-1 0,-1-1 0,-3-1 0,-2-1 0,-3 0 0,-2-1 0,-2-1 0,-2 0 0,-2-7 0,-5-157 0,-2 192 0,-2 0 0,0 1 0,-1-1 0,-2 1 0,-1 0 0,0 0 0,-9-18 0,6 17 0,-1 1 0,-1 0 0,-2 1 0,0 0 0,-1 1 0,-2 1 0,0 0 0,-1 1 0,-2 1 0,0 0 0,-1 2 0,0 0 0,-2 1 0,0 1 0,0 2 0,-2 0 0,0 1 0,0 1 0,-1 2 0,-1 0 0,-18-4 0,1 8 0,-1 1 0,1 3 0,-27 1 0,50 1 0,1 1 0,-1 0 0,0 1 0,0 1 0,1 1 0,-1 1 0,1 1 0,0 0 0,1 1 0,-2 2 0,-37 24 0,1 3 0,2 2 0,1 3 0,2 2 0,3 2 0,1 2 0,2 2 0,3 2 0,-13 22 0,12-20 0,3 2 0,2 2 0,3 1 0,3 2 0,2 1 0,3 2 0,2 0 0,-6 34 0,24-52 0,2 1 0,1 1 0,3-1 0,4 45 0,1-65 0,1 1 0,1-1 0,1 0 0,1 0 0,1-1 0,1 0 0,2 0 0,0-2 0,2 1 0,1-1 0,0-1 0,2-1 0,10 11 0,-10-10 0,0-1 0,1-1 0,1-1 0,1-1 0,1 0 0,0-1 0,1-2 0,1 0 0,1-1 0,0-1 0,0-2 0,1 0 0,1-2 0,0 0 0,0-2 0,6 0 0,142 0 0,-153-6 0,-1-2 0,1-1 0,-1 0 0,0-2 0,0 0 0,0-1 0,0-1 0,0-1 0,35-17 0,-1-2 0,-2-2 0,0-3 0,-2-1 0,-2-3 0,-1-2 0,-1-2 0,9-14 0,-31 28 0,-1-1 0,-1-1 0,-2 0 0,0-2 0,-2 0 0,-1-2 0,-2 1 0,-1-2 0,-1 0 0,-2-1 0,-1 0 0,-2 0 0,4-34 0,-4-15 0,-5-1 0,-5-71 0,-3 109 0,-1 0 0,-2 0 0,-2 1 0,-2 0 0,-2 0 0,-2 2 0,-2 0 0,-1 1 0,-3 0 0,-1 2 0,-2 1 0,-1 1 0,-2 1 0,-1 1 0,-29-24 0,44 45 0,0 0 0,-2 1 0,1 1 0,-2 1 0,1 0 0,-1 1 0,-1 1 0,0 1 0,0 0 0,-1 1 0,0 1 0,0 1 0,-12-2 0,18 5 0,0 0 0,-1 0 0,1 1 0,0 1 0,-1 0 0,1 1 0,-1 0 0,1 1 0,0 0 0,0 1 0,0 1 0,0 0 0,1 1 0,0 0 0,-1 1 0,2 0 0,-1 1 0,1 1 0,0-1 0,-1 3 0,-25 27 0,1 2 0,1 1 0,3 2 0,1 1 0,3 1 0,1 2 0,-6 18 0,-10 21 0,5 2 0,3 1 0,4 2 0,4 1 0,4 1 0,4 1 0,5 0 0,3 2 0,2 58 0,9-19 0,-1-117 0,1 0 0,0 0 0,2 0 0,0 0 0,1 0 0,0 0 0,2 0 0,0-1 0,0 0 0,2 0 0,0 0 0,1-1 0,0 0 0,1 0 0,1-1 0,2 2 0,-3-7 0,0 0 0,0 0 0,1-1 0,0 0 0,0 0 0,1-1 0,0-1 0,0 0 0,1-1 0,0 0 0,0 0 0,0-1 0,0-1 0,1 0 0,-1-1 0,1 0 0,0-1 0,4 0 0,20 2 0,-1-2 0,1-1 0,-1-2 0,1-1 0,-1-2 0,0-2 0,10-4 0,1-7 0,0-1 0,-1-3 0,-1-2 0,-1-1 0,-1-3 0,-2-1 0,9-10 0,-24 16-81,-1-1 1,-1-1-1,-1-1 0,-2-1 1,0-1-1,15-29 81,-7-1-1844</inkml:trace>
  <inkml:trace contextRef="#ctx0" brushRef="#br0" timeOffset="175002.963">22833 35170 8330,'0'0'7249,"0"0"-2988,0 0 1382,0 0-3520,0 0-1498,0 0-166,0-9-44,0-66 2231,8 89-2418,1 13-102,-2 1 0,0-1 1,-2 1-1,-1 0 0,-1 0 0,-2 17-126,0 278 31,-37 106-31,27 3 0,22-428 0,41-48 0,6-21 0,4 3 0,2 3 0,3 3 0,2 3 0,5 2 0,104-77 0,63-54-11,-194 146-401,-13 3-1445</inkml:trace>
  <inkml:trace contextRef="#ctx0" brushRef="#br0" timeOffset="176204.916">25128 32961 23621,'0'0'2570,"0"0"-1276,0 0-398,0 0-331,0 0-239,0 0-133,6 9-48,28 37 91,-39-17 1683,-55 10-1230,-26 24-645,2 4 1,4 3 0,3 3 0,3 4-1,4 3 1,3 3 0,-12 25-45,-335 490 0,346-497 0,5 3 0,4 3 0,5 2 0,-13 46 0,-177 368 0,189-413 0,14-17 0,5 1 0,3 4 0,-14 36 0,-19 73 0,65-207 2,1 1-50,0 0-1,0 0 1,0 0 0,0 0 0,0-1 0,0 1 0,0 0-1,0 0 1,-1 0 0,1-1 0,0 1 0,-1 0 0,1 0-1,-1-1 1,1 1 0,-1 0 0,1-1 0,-1 1-1,1 0 1,-1-1 0,1 1 0,-1-1 0,0 1 0,1-1-1,-1 1 1,0-1 0,0 0 0,1 1 0,-1-1 0,0 0-1,0 0 1,0 1 0,1-1 0,-1 0 0,0 0-1,0 0 1,0 0 0,0 0 0,1 0 0,-1 0 0,0 0-1,0 0 1,0-1 0,1 1 0,-1 0 0,0 0-1,0-1 1,1 1 0,-1-1 0,0 1 0,0-1 48,-14-22-6227</inkml:trace>
  <inkml:trace contextRef="#ctx0" brushRef="#br0" timeOffset="177119.87">22257 33549 19812,'0'0'2041,"0"0"2744,0 0-3521,0 0-224,0 0-368,0 0-272,219-12-144,-157-27-87,1-6-81,-1 1-32,-4-1-48,-9 6-8,-7 11-128,-13 6-305,-8 10-415,-5 7-1280,-16 5-5802</inkml:trace>
  <inkml:trace contextRef="#ctx0" brushRef="#br0" timeOffset="177339.328">22766 33291 25870,'0'0'1165,"0"0"-299,0 0-9,0 0-201,0 0-221,-17 51-116,-53 162-115,50-103-72,15 74 205,6-184-333,-1 1 0,0 0-1,0 0 1,0-1 0,0 1-1,1 0 1,-1-1 0,0 1-1,1 0 1,-1-1 0,1 1-1,-1 0 1,1-1 0,-1 1-1,1-1 1,-1 1 0,1-1-1,-1 1 1,1-1 0,-1 1-1,1-1 1,0 0 0,-1 1-1,1-1 1,0 0 0,0 1-1,-1-1 1,1 0 0,0 0-1,-1 0 1,1 0 0,0 0-1,0 0 1,-1 0 0,1 0-1,0 0 1,0 0 0,-1 0-1,1 0 1,0-1 0,0 1-1,-1 0 1,1 0 0,0-1-4,8 1 28,-3-1-16,0-1 0,0 1 0,0-1 0,0 0 0,-1 0 1,1-1-1,-1 0 0,0 0 0,1 0 0,-1 0 1,0-1-1,-1 0 0,1 0 0,-1 0 0,0-1 0,0 1 1,3-5-13,17-15 13,5-3-358,-1 0 1,-1-2-1,-1-1 1,3-8 344,-13 10-3041,-10 4-4779</inkml:trace>
  <inkml:trace contextRef="#ctx0" brushRef="#br0" timeOffset="177599.768">22377 33862 20940,'0'0'4938,"0"0"-3241,0 0-769,-4 53-214,-8 165-173,11-213-511,0 1 0,0-1 0,1 1 0,0-1 0,0 1 0,0-1 0,1 1 0,0-1 0,0 1 0,0-1 0,1 0 0,-1 1 0,3 2-30,1-3 60,1-1 1,0 0 0,0 0-1,1 0 1,-1-1 0,1 0-1,-1 0 1,1-1 0,0 0-1,0 0 1,1 0-1,-1-1 1,0 0 0,0-1-1,0 1 1,1-1 0,-1-1-61,211 2 609,-208-1-623,0 0-1,0-1 1,0 0-1,0-1 1,-1 0-1,1-1 1,0 0-1,-1 0 1,0-1-1,0 0 0,0-1 1,0 0-1,0 0 1,-1-1-1,0 0 1,-1 0-1,6-7 15,124-142-2767,-82 77-2362</inkml:trace>
  <inkml:trace contextRef="#ctx0" brushRef="#br0" timeOffset="178020.015">23533 32877 25645,'0'0'2864,"0"0"-1907,0 0-455,0 0-213,0 0-89,0 0 55,23 0-10,79 5-6,-96-4-208,1 1 0,0-1 0,-1 1 0,1 0 1,-1 1-1,0 0 0,0 0 0,0 0 0,0 1 0,0-1 0,-1 1 0,1 1 1,-1-1-1,1 2-31,1 0 39,3 4 4,0 0 1,0 0-1,-1 1 1,0 0-1,-1 0 1,0 1-1,-1 0 0,0 1 1,-1 0-1,-1 0 1,0 0-1,0 0 1,-2 1-1,1 0 1,-2 0-1,0 0 1,0 1-44,-2-8 13,2 11 14,-1 0 1,-1 0-1,0 1 0,-2-1 1,0 0-1,-1 0 0,0 0 1,-5 10-28,-5-1-47,-2 0 0,0-1 0,-2-1 0,0-1 0,-2 0 0,-1-1 0,-1-1 0,0-1 0,-2-1 0,-20 13 47,35-25-134,-1-1-1,0 0 0,-1-1 0,0 0 1,0 0-1,0-1 0,0-1 1,-1 0-1,0 0 0,0-1 1,0 0-1,0-1 0,-1 0 135,-19-1-2475,9-1-3986</inkml:trace>
  <inkml:trace contextRef="#ctx0" brushRef="#br0" timeOffset="178429.358">23512 33330 25934,'0'0'2175,"0"0"-1314,0 0-210,0 0-56,0 0-134,0 0-138,3 23-90,11 74-43,-13-89-176,0 1 1,-1-1 0,0 0 0,-1 1 0,0-1-1,0 1 1,-1-1 0,0 0 0,0 0 0,-1 0-1,0 0 1,-1 0 0,0-1 0,0 1-1,0-1 1,-1 0 0,0 0 0,0-1 0,-1 1-1,0-1 1,-1 1-15,-5 6 12,-123 131-110,135-144 94,0 0 1,-1 0-1,1 0 1,0 0-1,-1 0 1,1 1 0,-1-1-1,1 0 1,0 0-1,-1 0 1,1 0-1,0 1 1,0-1-1,-1 0 1,1 0-1,0 1 1,-1-1-1,1 0 1,0 1 0,0-1-1,0 0 1,-1 1-1,1-1 1,0 0-1,0 1 1,0-1-1,0 0 1,0 1-1,0-1 1,-1 0-1,1 1 1,0-1-1,0 1 1,0-1 0,0 0-1,0 1 1,1-1-1,-1 0 1,0 1-1,0-1 1,0 1-1,0-1 1,0 0-1,0 1 1,1-1-1,-1 0 1,0 1 0,0-1-1,0 0 1,1 0-1,-1 1 1,0-1-1,1 0 1,-1 1-1,0-1 1,0 0-1,1 0 1,-1 0-1,0 1 1,1-1 0,-1 0-1,0 0 1,1 0-1,-1 0 1,1 0-1,-1 0 1,0 0-1,1 0 1,-1 0-1,1 0 4,5 3 45,167 47 309,-166-48-388,12 3-105,-1 1 0,0 1 0,0 1 0,0 0-1,-1 1 1,0 1 0,-1 0 0,0 2 0,13 11 139,-15-7-2487</inkml:trace>
  <inkml:trace contextRef="#ctx0" brushRef="#br0" timeOffset="179189.769">23222 34242 29198,'0'0'1219,"0"0"-624,0 0-139,0 0-23,0 0-94,0 0-124,12-13-91,37-46-36,-46 54-82,1-1 1,-1 0-1,0 0 1,0 0-1,-1 0 1,0-1-1,0 1 1,0-1-1,-1 1 1,0-1-1,0 0 1,-1 1-1,0-1 1,0 0-1,-1-4-6,1-7 3,0 14-3,0 3 0,1 0 0,-1 0 0,0 0 0,0 0 0,0 0 0,0 0 0,0 0 0,0 0 0,0 0 0,0 0 0,-1 0 0,1 0 0,0 0 0,0 0 0,-1 0 0,1 0 0,-1 0 0,1 0 0,-1 0 0,1 1 0,-1-1 0,0 0 0,1 0 0,-1 1 0,0-1 0,0 0 0,1 1 0,-1-1 0,0 0 0,-1 1 0,-86-2-125,83 2 118,1 1 0,-1 0 1,1 0-1,-1 1 1,1-1-1,0 1 0,0 0 1,-1 0-1,1 0 0,1 1 1,-1-1-1,0 1 1,0 0-1,1 0 0,0 0 1,0 1-1,0-1 1,0 1-1,0 0 0,1 0 1,-1 0-1,1 0 0,0 0 1,0 0-1,0 2 7,-5 5-22,1 0 0,0 1-1,0 0 1,1-1 0,1 2-1,0-1 1,0 0 0,1 1 0,1 0-1,0-1 1,1 7 22,1 20-221,0-38 213,1 1 0,-1 0 0,1-1 0,0 1 0,0-1 0,0 1 0,0-1 0,0 1 0,0-1 0,0 1 0,0-1 0,0 0 0,1 0 0,-1 0 0,1 0 0,-1 0 0,0 0 0,1 0 0,0 0 0,-1 0 0,1-1 0,0 1 0,-1-1 0,1 1 0,0-1 0,-1 1 0,1-1 0,0 0 0,1 0 8,15 5-17,-14-3 17,1-1 0,-1 1-1,1 1 1,-1-1 0,0 0-1,0 1 1,0 0-1,0 0 1,0 0 0,0 1-1,-1-1 1,0 1-1,0 0 1,0 0 0,0 0-1,-1 0 1,1 0-1,-1 1 1,0-1 0,0 1-1,-1 0 1,1-1 0,-1 1-1,0 1 1,0 149 24,-3-143-23,1 0-1,-2 0 1,0 0-1,0-1 1,-1 1-1,0-1 1,-1 0 0,0 0-1,-1-1 1,-1 0-1,1 0 1,-3 2-1,7-9-45,0 1 1,0 0-1,-1-1 0,0 0 1,0 1-1,0-1 0,0 0 1,0-1-1,-1 1 0,1 0 1,-1-1-1,0 0 1,1 0-1,-1 0 0,-2 0 45,5-2-613,1-4-867,0-20-1478</inkml:trace>
  <inkml:trace contextRef="#ctx0" brushRef="#br0" timeOffset="179520.036">23487 34415 26942,'0'0'1443,"0"0"-572,0 0-218,0 0-252,0 0-254,3-16-105,8-54-32,-8 24 18,-4 45-23,1 1 0,-1-1 0,1 0 0,0 1 0,-1-1 0,0 1 0,1-1 0,-1 1 0,1-1 0,-1 1 0,0-1 0,1 1 0,-1-1-1,0 1 1,1 0 0,-1-1 0,0 1 0,0 0 0,1 0 0,-1 0 0,0-1 0,0 1 0,0 0 0,1 0 0,-1 0 0,0 0 0,0 1 0,1-1 0,-1 0 0,0 0 0,0 0 0,1 0 0,-1 1-1,0-1-4,-5 1 2,1 0-2,0 1 1,1 0 0,-1 1 0,0-1 0,1 1 0,0 0 0,-1 0 0,1 1 0,1-1-1,-1 1 1,0 0 0,1 0 0,0 0 0,0 0 0,0 1 0,0-1 0,1 1 0,0 0-1,0-1 1,0 1 0,0 0 0,1 0 0,0 0 0,-1 5-1,-2 5 1,1 0 0,0 0 1,1 1-1,1-1 0,0 1 0,1 11-1,0-24-2,1-2 0,-1 0-1,1-1 1,-1 1 0,1 0-1,-1-1 1,1 1 0,-1-1-1,1 1 1,-1-1 0,1 1-1,0-1 1,-1 1-1,1-1 1,0 0 0,0 1-1,-1-1 1,1 0 0,0 0-1,0 1 1,-1-1 0,1 0-1,0 0 1,0 0-1,-1 0 1,1 0 0,0 0-1,0 0 1,0 0 0,-1 0-1,1-1 1,0 1-1,0 0 1,-1 0 0,1-1 2,5 1-25,15 0-143,52-9-1919,-43-10-1745</inkml:trace>
  <inkml:trace contextRef="#ctx0" brushRef="#br0" timeOffset="179801.158">23814 34164 27150,'0'0'1208,"0"0"-454,0 0-412,0 0-212,0 0-90,0 0 6,-2-18 102,-12-53 136,14 70-276,0 0 0,-1 0 0,1 0 0,0 0 0,-1 1 0,1-1 0,0 0 0,-1 0 0,1 0 0,-1 0 0,1 1 0,-1-1 0,0 0 0,1 0 0,-1 1 0,0-1 0,1 0 0,-1 1 0,0-1 0,0 1 0,1-1 0,-1 1 0,0-1 0,0 1 0,0 0 0,0 0 0,0-1 0,0 1 0,0 0 0,0 0 0,0 0 0,0 0 0,0 0 0,1 0 0,-1 0 0,0 0-1,0 0 1,0 0 0,0 1 0,0-1 0,0 0 0,0 1 0,0-1 0,0 0 0,1 1 0,-1-1 0,0 1 0,0 0 0,1-1 0,-1 1-8,-4 4 40,0 0-1,1 0 1,0 1-1,0-1 1,1 1-1,0 0 1,0 0-1,0 0 0,0 0 1,0 6-40,-4 11 28,1-1 1,1 1-1,1 0 0,1 1 1,2-1-1,0 1 1,1 3-29,0-25-1,0-1 1,-1 1-1,1-1 1,0 1 0,0-1-1,0 1 1,0-1-1,0 1 1,0-1 0,0 1-1,1-1 1,-1 1-1,1-1 1,-1 1-1,1-1 1,-1 1 0,1-1-1,0 0 1,-1 0-1,1 1 1,0-1 0,0 0-1,0 0 1,0 0-1,0 0 1,1 0 0,-1 0-1,0 0 1,0 0-1,1 0 1,-1 0 0,0-1-1,1 1 1,-1-1-1,1 1 1,-1-1-1,0 1 1,1-1 0,0 0 0,67 1-90,-28-5-654,-3-14-1399</inkml:trace>
  <inkml:trace contextRef="#ctx0" brushRef="#br0" timeOffset="182849.818">22514 36837 19268,'0'0'5335,"0"0"-3599,0 0-721,0 0-158,0 0-130,0 0-191,-16-9-176,-46-25-4,59 32-288,-1 0 0,1 0-1,0 1 1,-1-1 0,1 1 0,-1 0-1,1 0 1,-1 0 0,1 0-1,-1 1 1,0-1 0,1 1-1,-1 0 1,0 0 0,0 0-1,0 1-67,-11 0 116,11-2-106,-1 1 1,1 0-1,0 0 0,0 0 0,0 1 0,-1-1 0,1 1 0,0 0 0,0 0 0,0 1 0,0-1 0,1 1 0,-1 0 0,0 0 0,1 0 0,-1 0 1,1 1-1,-1 0 0,1-1 0,-2 4-10,-27 26 66,2 1 0,1 1 0,2 2 0,2 1 1,1 1-1,2 1 0,1 0 0,-5 18-66,-13 45 154,4 1 0,-11 66-154,17-42 43,5 1 0,6 1-1,6 1 1,4 32-43,7-107 26,-1-35-18,1 0 0,1 0 0,1-1 0,0 1 0,2 0 0,0-1 0,1 0-1,1 1 1,1-1 0,2 4-8,-1-10 5,0-1-1,1 0 0,0 0 0,1 0 0,0-1 0,1-1 1,0 1-1,1-2 0,0 1 0,1-2 0,-1 1 0,2-2 1,-1 1-1,1-2 0,0 1-4,11 2 0,0-1 0,1 0 0,0-2 0,0-1 0,0-1 0,0-1 0,1-1 0,-1-1 0,4-2 0,8 2 0,-17 0 0,1 0 0,-1-2 0,0 0 0,1-1 0,-1-1 0,0 0 0,0-2 0,0 0 0,-1-2 0,12-5 0,19-21 0,-1-2 0,-2-2 0,-2-2 0,-2-2 0,-1-2 0,-2-2 0,14-23 0,-47 59 0,97-116 0,-6-4 0,-5-5 0,23-53 0,-97 151 0,-2-1 0,-1-1 0,-2 0 0,-2-1 0,-1 0 0,-3-1 0,-1 0 0,-1 0 0,-1-28 0,-1-228 0,-4 280 0,-1 0 0,-1 0 0,0 0 0,-1 0 0,-1 1 0,0-1 0,-1 1 0,-1 0 0,0 0 0,-1 1 0,0-1 0,-2 2 0,1-1 0,-2 1 0,0 0 0,-10-10 0,5 10 0,0 0 0,0 0 0,-1 2 0,0 0 0,-1 1 0,-1 0 0,1 2 0,-1 0 0,-1 1 0,1 1 0,-1 0 0,-1 2 0,1 0 0,0 1 0,-1 1 0,0 1 0,-10 1 0,-227 0 0,239 0 0,-1 2 0,1 0 0,0 1 0,0 0 0,0 2 0,0 0 0,1 1 0,-1 1 0,2 0 0,-15 10 0,20-12 0,1 1 0,0 1 0,0 0 0,1 1 0,0 0 0,0 0 0,1 0 0,0 1 0,1 1 0,0-1 0,0 1 0,1 1 0,0-1 0,-3 9 0,-20 54 0,4 2 0,3 1 0,3 0 0,3 2 0,4 0 0,3 0 0,3 21 0,3 355-233,3-453-1518,0-1-2570</inkml:trace>
  <inkml:trace contextRef="#ctx0" brushRef="#br2" timeOffset="189219.416">23578 37139 27182,'0'0'1285,"0"0"-562,0 0-197,0 0-132,0 0-108,0 0-90,15 1 0,73 3 1191,-87-4-1156,140 0 130,-134-1-361,1-1 0,-1 0 0,1 0 0,-1-1 0,0 0 0,0 0 0,0-1 0,-1 0 0,1 0 0,-1 0 0,0-1 0,0 0 0,0 0 0,-1-1 0,0 0 0,0 0 0,2-3 0,25-23 0,12-13 0,-2-1 0,-1-3 0,29-48 0,-23 32 0,410-539 0,-277 347 0,-104 146 0,-6-4 0,-4-2 0,6-28 0,11-34 0,57-183 0,-4-102 0,-3-112 0,-67 256 0,-42 180 0,5-126 0,-8 98 0,-20 145 0,-7 17 0,-59 27-3723,45-14-1148</inkml:trace>
  <inkml:trace contextRef="#ctx0" brushRef="#br2" timeOffset="189599.684">25608 32917 21469,'0'0'5577,"0"0"-3470,0 0-808,0 0-494,0 0-234,0 0-111,0 3-122,0 3-323,1 17 3,-1-1 0,-1 0 0,-2 0 0,0 1 0,-1-2 0,-1 1 0,-2 4-18,-35 72 0,-5-2 0,-57 88 0,86-153 0,-44 73 0,-1 0 0,4 2 0,5 3 0,-4 24 0,50-118 21,16-45-126,49-149-2905,-28 84-2354</inkml:trace>
  <inkml:trace contextRef="#ctx0" brushRef="#br2" timeOffset="189960.029">25513 33124 26998,'0'0'1460,"0"0"-398,0 0-257,0 0-203,0 0-77,0 0-33,16 39-74,51 127-116,-9-9-199,98 352-103,-94-341 0,-61-162 0,-4-1 0,-11-5-220,-6-5-880</inkml:trace>
  <inkml:trace contextRef="#ctx0" brushRef="#br2" timeOffset="191115.506">25695 33275 18668,'0'0'6044,"0"0"-3796,0 0-985,0 0-236,0 0-285,0 0-201,4-8 265,0-17-568,-4 24-107,0 1 32,0 0 45,0 0 40,0 0-4,0 2-79,-87 142-134,8-10-31,-48 105 0,-15 91 0,47-162 0,58-101 0,30-61 0,59-179-2445,-31 100-1175</inkml:trace>
  <inkml:trace contextRef="#ctx0" brushRef="#br2" timeOffset="191724.501">25480 33191 26862,'0'0'2288,"0"0"-1173,0 0-299,0 0-200,0 0-177,0 0-103,17 2-41,14 85-295,-16-37 0,159 471 0,-26-96 0,-136-386 0,-7-24 0,-11-93-1383,-5 29-1339</inkml:trace>
  <inkml:trace contextRef="#ctx0" brushRef="#br2" timeOffset="193205.967">25857 33062 26174,'0'0'1399,"0"0"-147,0 0-380,0 0-312,0 0-150,0 0-84,0 0-68,0 0-32,0 0 1,0 3 34,-25 50 402,8-29-545,-330 593-97,185-309-21,133-263 0,25-38 0,30-59 0,147-270 0,-74 148 0,-67 116 0,14-26 0,-3-1 0,8-33 0,-42 89 0,-11 24 0,0 5 0,-1 0 0,0 0 0,1 0 0,-1 1 0,1-1 0,-1 1 0,1 0 0,-1 0 0,1 0 0,-1 0 0,1 0 0,0 1 0,0-1 0,0 1 0,-1-1 0,1 1 0,-1 1 0,-37 32 0,1 1 0,2 3 0,-20 27 0,36-42 0,-91 110 0,-72 116 0,149-188 0,29-52 0,6-10 0,0 0 0,0 0 0,0 0 0,0 0 0,0 0 0,1 0 0,-1 0 0,0 0 0,0 0 0,0 0 0,0 0 0,0 0 0,1 0 0,-1 0 0,0 0 0,0 0 0,0 0 0,0 0 0,1 0 0,-1 0 0,0 0 0,0 0 0,0 0 0,0 0 0,0 0 0,0 0 0,1 0 0,-1 0 0,0 1 0,0-1 0,0 0 0,0 0 0,0 0 0,0 0 0,1 0 0,-1 0 0,0 1 0,0-1 0,0 0 0,0 0 0,0 0 0,0 0 0,0 0 0,0 1 0,0-1 0,0 0 0,0 0 0,0 0 0,0 0 0,0 0 0,0 1 0,0-1 0,0 0 0,0 0 0,53-55 0,47-68 0,56-97 0,-22 31 0,-58 82 0,-83 130 0,-103 144 0,-251 354 0,290-404 0,65-107 0,14-21 0,168-243 0,173-267 0,-336 507 0,-11 16 0,-80 155 0,58-122 0,-394 677 0,308-541 0,107-187 0,65-131-1334,-21 65-1077</inkml:trace>
  <inkml:trace contextRef="#ctx0" brushRef="#br2" timeOffset="193762.705">25641 33258 26078,'0'0'2337,"0"0"-1111,0 0-335,0 0-294,0 0-186,0 0-52,0 0-62,0 0-58,1 2-42,31 40-62,-13-6-135,-1 0 0,-2 1 0,-2 0 0,-1 1 0,-2 1 0,-2 0 0,-1 1 0,-2-1 0,-2 1 0,-1 17 0,39 545 0,-23-356 0,-14-207 0,-9-36 0,-14-19-231,-10-15-922</inkml:trace>
  <inkml:trace contextRef="#ctx0" brushRef="#br2" timeOffset="197030.159">25471 34024 17764,'0'0'2290,"0"0"-1022,0 0-381,0 0 41,0 0 324,0 0 305,12-36-280,35-111-326,-31 101 417,8 18 366,-23 28-1425,-1 0 15,0 0-2,0 0-19,21 0-70,0 0-233,-19-1 0,-1 0 0,1 0 0,-1 0 0,0-1 0,1 1 0,-1 0 0,0 0 0,1-1 0,-1 1 0,0-1 0,0 1 0,0-1 0,-1 0 0,1 1 0,0-1 0,0 0 0,-1 1 0,1-1 0,-1 0 0,0 0 0,1 0 0,-1-1 0,3-6 0,33-102 0,-37 167 0,-80 217 0,-39 131 0,-26 36 0,44-182 0,59-162 0,-64 121 0,16-38 0,16-44 0,-49 60 0,37-55 0,36-61 0,-76 98 0,72-104 0,28-32 0,-2-2 0,-2-1 0,-1-1 0,-2-2 0,-15 11 0,-104 76 0,-17 29 0,34-22 0,118-113 0,5-10 0,-32 28 0,24-22 0,-103 70 0,95-65 0,29-17 0,1 1 0,-1-1 0,0 0 0,0 1 0,0-1 0,0 1 0,0-1 0,0 0 0,1 1 0,-1-1 0,0 1 0,0-1 0,0 0 0,1 1 0,-1-1 0,0 0 0,1 1 0,-1-1 0,0 0 0,1 0 0,-1 1 0,0-1 0,1 0 0,-1 0 0,0 0 0,1 0 0,-1 1 0,1-1 0,-1 0 0,1 0 0,-1 0 0,0 0 0,1 0 0,-1 0 0,1 0 0,-1 0 0,0 0 0,1 0 0,-1 0 0,1 0 0,-1 0 0,1-1 0,-1 1 0,0 0 0,1 0 0,-1 0 0,0-1 0,1 1 0,-1 0 0,0 0 0,1-1 0,0 1 0,14 0 0,0-1 0,0-1 0,0 0 0,-1-1 0,1-1 0,0 0 0,1-2 0,83-23 0,-82 23 0,-3 1 0,0-1 0,0 0 0,0-1 0,-1 0 0,0-1 0,0-1 0,3-3 0,10-12 0,-2-1 0,-1-1 0,0-1 0,14-23 0,249-329 0,-117 121 0,-78 135 0,-3-1 0,48-92 0,-57 114 0,61-120 0,39-93 0,-125 227 0,24-58 0,-40 56 0,19-43 0,-24 49 0,-12 10 0,13-48 0,31-97 0,-6-95 0,-58 311 0,9-46 0,-2 0 0,-3 0 0,0-18 0,-1-134 0,0 39 0,4 100 0,-10 57 0,-9 24-147,-9 18-586</inkml:trace>
  <inkml:trace contextRef="#ctx0" brushRef="#br2" timeOffset="228349.266">25989 35142 19796,'0'0'8223,"0"0"-5996,0 0-1716,0 0 15,0 0-64,-5 0-184,-14 1-138,14 8-28,5-3-78,0 92 135,4-1 0,5 4-169,-8-96-8,-1-1-22,0-1 0,0 0 1,1 0-1,-1 0 1,1 1-1,0-1 0,0 0 1,0 0-1,0 0 1,0 0-1,1 0 0,-1 0 1,1 0-1,0-1 1,0 1-1,0-1 0,0 1 1,0-1-1,1 1 30,4-1-313,0-1 0,0 0 1,1 0-1,-1 0 0,0-1 0,1 0 0,-1-1 0,0 1 0,1-1 1,4-2 312,34-16-4271</inkml:trace>
  <inkml:trace contextRef="#ctx0" brushRef="#br2" timeOffset="228983.025">26441 35198 27134,'0'0'1237,"0"0"-304,0 0-29,0 0-215,0 0-289,0 0-182,-40 34-82,-129 110-42,-8 4-36,79-72-55,-132 113-13,202-149-247,45-39 134,24 0 137,-19 0 9,0 0-1,0-2 1,0-1 0,0 0 0,17-5-23,109-57 128,-98 43-69,-42 22-58,-12 14-13,-79 94-1,16-24-1,-1 1-5,4 2 0,-43 79 19,100-155-3,1 0 1,0 1 0,1 0-1,0 0 1,1 0-1,1 0 1,0 1 0,1 0-1,0-1 1,0 13 2,2-20-4,0-6 4,0 1-1,0 0 1,-1 0-1,1-1 1,0 1-1,0 0 1,0 0-1,0-1 1,0 1-1,0 0 1,0 0-1,0-1 1,1 1-1,-1 0 1,0 0-1,0-1 1,1 1-1,-1 0 1,0-1-1,1 1 1,-1 0-1,1-1 1,-1 1-1,1-1 1,-1 1-1,1 0 1,-1-1-1,1 1 1,-1-1-1,1 0 1,0 1-1,-1-1 0,1 1 1,0-1-1,-1 0 1,1 0-1,0 1 1,0-1-1,-1 0 1,1 0-1,0 0 1,0 0-1,0 0 1,8 1-1,0 0 0,0 0 0,1-1 1,-1-1-1,0 0 0,0 0 0,0-1 0,0 0 0,0 0 0,0-1 0,-1 0 0,1-1 0,-1 0 0,0 0 0,5-3 1,31-26-68,-1-2 1,-1-2-1,5-8 68,85-73-159,-58 67 101,-67 60 20,-8-3 42,0 15 7,-2 1 1,-1-1-1,-1 0 0,0 0 0,-7 15-11,-11 45 22,2 54-33,14-127-778,1-30-229,3-20-826,2-8-1144</inkml:trace>
  <inkml:trace contextRef="#ctx0" brushRef="#br2" timeOffset="229229.512">26039 36076 25501,'0'0'1353,"0"0"-289,0 0-248,0 0-296,0 0-328,0 0-128,-46 291-64,34-257-104,-17-12-840,8-5-776,1-17-10955</inkml:trace>
  <inkml:trace contextRef="#ctx0" brushRef="#br2" timeOffset="229539.497">25621 36009 22645,'0'0'2920,"0"0"-1555,0 0-252,0 0-124,0 0-305,0 0-184,-12 49-113,-35 154-149,45-189-220,-1-1 1,-1 1-1,0 0 0,0-1 0,-2 0 0,1 0 1,-2 0-1,0-1 0,-1 2-18,3-7 6,-2 5-6,0 0 0,-1 0 1,0 0-1,-1-1 1,-1-1-1,0 1 0,0-2 1,-1 1-1,0-1 0,0-1 1,-1 0-1,-1-1 1,1 0-1,-1 0 0,0-2 1,0 0-1,-1 0 0,1-1 1,-1-1-1,0 0 1,-7 0-1,84 2-614,-48 1 694,0 1-1,-1 0 0,0 1 1,0 1-1,-1 0 1,8 7-80,-11-9 53,72 56 368,-19-14 28,3-3 1,32 16-450,-74-51 19,-1-1 0,2-1 0,-1-1-1,1-2 1,0 0 0,0-2 0,1 0 0,-1-2 0,1-1 0,0-1 0,-1-1 0,19-4-19,-28 3-50,0-2 0,-1 0 0,1-1 0,-1 0 0,0-1 0,0-1 0,-1-1 0,0 0 0,0 0 0,-1-2-1,0 0 1,10-9 50,71-60-1346,-14 6-1615</inkml:trace>
  <inkml:trace contextRef="#ctx0" brushRef="#br2" timeOffset="230254.289">27162 36043 23349,'0'0'3499,"0"0"-2070,0 0-318,0 0-133,0 0-280,0 0-158,-2 2-82,2-34 95,55-140-453,-48 134-193,-1 0 0,-1-1 0,-3 0 0,-1-11 93,-1 49-7,0-1 0,0 1 0,0-1 0,0 0 0,0 1 0,0-1 0,-1 1 0,1-1 0,-1 1-1,1-1 1,-1 1 0,0 0 0,1-1 0,-1 1 0,0 0 0,0-1 0,0 1 0,0 0 0,0 0 0,0 0 0,0 0 0,0 0 0,-1 0 0,1 0 0,0 0 0,-1 0 0,1 1 0,0-1 0,-1 0 0,1 1 0,-1-1 0,1 1 0,-1 0-1,1-1 1,-1 1 0,0 0 0,1 0 0,-1 0 0,1 0 0,-1 0 0,1 1 0,-1-1 0,1 0 0,-1 1 0,1-1 0,-1 1 7,0-1-3,-8 3-6,-1 0-1,1 0 1,0 1-1,0 1 1,0 0-1,1 0 1,0 1-1,0 0 1,0 1-1,1-1 1,0 2-1,0-1 1,1 1-1,0 0 1,0 1-1,1 0 1,0 0-1,0 0 0,-1 6 11,0-6-6,-1 3-24,0-1 1,0 1 0,1 1 0,1-1-1,0 1 1,1 0 0,0 1-1,1-1 1,0 1 0,1 0-1,1 0 1,0 0 0,1 3 28,42 6-142,-33-18 141,0 0-1,-1 0 0,0 1 0,0 0 1,0 0-1,-1 1 0,0-1 0,0 2 1,-1-1-1,0 0 0,0 1 0,-1 0 1,0 0-1,0 1 0,-1-1 0,0 1 1,1 5 1,2 13 3,-1 0 0,-2 1 0,0-1 1,-2 1-1,-2 6-3,2-6 3,-1 0-1,-2-1 1,0 1 0,-2 0-1,-1-1 1,-2 0 0,-8 24-3,-80 163-390,84-167-1305,11-45-93</inkml:trace>
  <inkml:trace contextRef="#ctx0" brushRef="#br2" timeOffset="230555.363">27431 36389 25517,'0'0'1981,"0"0"-1136,0 0-103,0 0-243,0 0-277,0 0-150,21-52-57,61-161-14,-61 139-17,-21 73 13,0 0-1,0-1 1,-1 1-1,1 0 0,-1 0 1,1-1-1,-1 1 1,1 0-1,-1 0 0,1 0 1,-1 0-1,0 0 1,0 0-1,0 0 0,1 0 1,-1 0-1,0 0 1,0 0-1,0 0 0,-1 1 1,1-1-1,0 0 1,0 1-1,0-1 0,0 1 1,-1 0-1,1-1 1,0 1-1,0 0 0,-1-1 1,1 1-1,0 0 1,0 0-1,-1 0 0,1 0 1,0 0-1,-1 1 1,1-1-1,0 0 0,0 1 1,-1-1-1,1 1 4,-8-1-2,3 1 2,1 1-1,-1-1 1,1 1 0,-1 0 0,1 1-1,0-1 1,0 1 0,0 0-1,0 0 1,1 1 0,-1-1-1,1 1 1,0 0 0,0 0 0,0 1-1,1-1 1,-1 1 0,1 0-1,0 0 1,1 0 0,-1 0-1,1 0 1,0 1 0,-1 2 0,0-1 2,-6 9 73,2 1 1,-1 1 0,2-1-1,1 1 1,0 0 0,1 1-1,1-1 1,0 1 0,2-1 0,0 1-1,1 0 1,2 9-76,-2-27 10,1 0-1,0 0 1,0 0 0,-1 0 0,1 0 0,0 0-1,0 0 1,0 0 0,0 0 0,0 0-1,0-1 1,1 1 0,-1 0 0,0-1-1,0 1 1,0-1 0,1 1 0,-1-1 0,0 0-1,1 1 1,-1-1 0,0 0 0,0 0-1,1 0 1,-1 0 0,0 0 0,1 0-1,-1-1 1,0 1 0,1 0 0,-1 0 0,0-1-1,1 0-9,9 1 18,-5-1-25,0 1 0,0-1 0,0 0 0,0-1 1,0 1-1,-1-1 0,1 0 0,0-1 0,-1 0 0,0 1 0,0-2 1,1 1-1,-2 0 0,1-1 0,0 0 0,-1-1 7,4-1-38,52-49-741,-2-5-1016</inkml:trace>
  <inkml:trace contextRef="#ctx0" brushRef="#br2" timeOffset="230839.309">28069 35584 23765,'0'0'2621,"0"0"-1628,0 0-363,0 0-180,0 0-260,0 0-138,-24-11-28,-75-33 10,98 43-30,0 1-1,1-1 0,-1 0 0,0 1 1,0-1-1,0 0 0,0 1 0,0-1 0,0 1 1,1-1-1,-1 1 0,0 0 0,0-1 1,-1 1-1,1 0 0,0 0 0,0 0 0,0 0 1,0 0-1,0 0 0,0 0 0,0 0 0,0 0 1,0 0-1,0 1 0,0-1 0,0 0 1,0 1-1,0-1 0,0 1 0,0-1 0,0 1 1,0-1-1,0 1-3,-2 9 101,-1-1 0,2 1 1,0 0-1,0 0 0,0 0 1,1 0-1,1 0 0,0 0 1,0 0-1,2 8-101,-1 13 192,0 62 194,-1-92-381,1 1 1,-1-1-1,1 1 0,0-1 1,-1 1-1,1-1 0,0 0 1,0 1-1,0-1 0,0 0 1,0 0-1,0 0 0,1 0 1,-1 0-1,0 0 0,1 0 1,-1 0-1,0 0 0,1-1 1,-1 1-1,1 0 0,-1-1 1,1 1-1,0-1 0,-1 0 1,1 0-1,-1 1 0,1-1 1,-1 0-1,1 0 0,0 0 1,-1-1-1,1 1 1,-1 0-1,1-1 0,0 1 1,-1-1-6,9 1 23,-1-2-92,0 0-1,0 0 0,0-1 0,-1-1 1,1 1-1,-1-1 0,0-1 1,0 0-1,0 0 0,0 0 1,-1-1-1,0 0 0,0 0 0,-1-1 1,0 0-1,0 0 0,0-1 1,-1 1-1,2-5 70,37-50-3607</inkml:trace>
  <inkml:trace contextRef="#ctx0" brushRef="#br3" timeOffset="251109.48">3073 31239 8626,'0'0'3201,"0"0"-2337,0 0 2392,0 0-399,0 0-1849,0 0 401,-211-151-681,202 151-352,5 0-376,0 0-288,-4 22-2737,4 6-5905,-1-5 5329</inkml:trace>
  <inkml:trace contextRef="#ctx0" brushRef="#br3" timeOffset="307955.223">25732 31205 20972,'0'0'1726,"0"0"-291,0 0 1302,0 0-1380,0 0-640,0-7-119,5-104 1169,2 80-1672,-1 0-1,-2-1 0,-1 0 0,-2 1 1,-1-1-1,-1-1-94,0 30 6,1 1 1,-1-1-1,1 0 0,-1 1 1,0-1-1,0 1 0,0-1 1,0 1-1,-1-1 0,1 1 1,0 0-1,-1 0 1,0-1-1,0 1 0,1 0 1,-1 1-1,0-1 0,-1 0 1,1 0-1,0 1 0,0-1 1,-1 1-1,1 0 1,-1 0-1,1 0 0,-1 0 1,1 0-1,-2 0-6,-80-10 46,84 11-46,-17-1 4,-1 0 0,-1 0-1,0 1 1,1 1 0,-1 1 0,1 1 0,-8 2-4,4 3 3,0 2 1,1 1 0,0 1-1,1 0 1,0 2 0,1 0-1,0 2 1,-10 10-4,-24 26 22,1 1 1,4 3-1,1 1 0,4 3 1,2 1-1,2 3 0,4 1 1,2 1-1,3 2 0,3 0 1,4 2-1,2 1 1,3 1-1,4 1 0,3 0 1,3 0-1,2 22-22,5-64 7,-1 4-2,2 0 1,1 1-1,1-1 1,3 5-6,-3-30 3,0 0 0,1 0 0,0 0 0,0-1 0,1 1 1,0-1-1,1 0 0,0 0 0,0-1 0,1 1 0,0-1 0,1 0 0,0-1 0,0 1 1,0-2-1,5 4-3,3-2 11,0 0 0,1 0 0,0-2 0,0 0 0,1-1 0,-1 0 0,1-2 0,0 0 0,1 0 0,-1-2 1,0 0-1,0-1 0,1-1 0,2-1-11,4 2-3,-1 0 3,1-1 0,-1 0 0,0-2 0,1-1 0,-1-1 1,-1-1-1,1-1 0,-1 0 0,14-8 0,35-23 0,-2-3 0,-2-2 0,-2-4 0,-2-2 0,-2-3 0,-2-2 0,-3-4 0,10-15 0,-28 29 0,-3-1 0,-1-1 0,-3-2 0,-2-2 0,-1 0 0,-3-2 0,-3-1 0,-1 0 0,-3-2 0,-3 0 0,-2-1 0,-2 0 0,-3-1 0,1-44 0,-9-125 0,1 216 0,-1 0 0,0 1 0,-1-1 0,0 0 0,0 1 0,-1-1 0,0 0 0,-1 1 0,0 0 0,0 0 0,-1 0 0,0 0 0,-1 0 0,0 1 0,0 0 0,-1 0 0,0 0 0,0 0 0,-1 1 0,0 0 0,0 1 0,0 0 0,-1 0 0,0 0 0,-1 1 0,1 0 0,-1 1 0,0 0 0,0 0 0,0 1 0,-7-2 0,-4 3 0,-1 0 0,0 2 0,0 0 0,1 1 0,-1 1 0,0 1 0,1 1 0,-1 1 0,1 1 0,1 0 0,-1 2 0,1 0 0,0 1 0,1 1 0,0 1 0,-8 6 0,-45 31 0,3 3 0,1 3 0,4 3 0,1 3 0,4 2 0,2 3 0,3 2 0,-7 17 0,29-37 0,1 1 0,3 2 0,3 1 0,1 0 0,3 2 0,2 0 0,2 1 0,-5 41 0,13-56 0,3 1 0,1 0 0,2 0 0,1 0 0,2 0 0,2 0 0,2 0 0,2-1 0,1 1 0,6 12 0,-7-34 0,1-1 0,0 0 0,1 0 0,1-1 0,1 0 0,0-1 0,1 0 0,1-1 0,0 0 0,1-1 0,1-1 0,-1 0 0,2-1 0,0-1 0,0 0 0,1-1 0,0 0 0,0-2 0,9 3 0,9-1 0,1-1 0,-1-2 0,1-1 0,0-2 0,1-1 0,18-3 0,-21 2 0,-1-2 0,0-1 0,0-2 0,0-1 0,-1-1 0,0-2 0,10-5 0,0-5 0,-1-2 0,-1-1 0,-1-2 0,-1-2 0,-1-2 0,-1-1 0,-2-2 0,-1-1 0,-1-2 0,19-26 0,-21 21-8,-2-2 1,-2 0-1,-1-2 0,-2-1 1,-2-1-1,-3-1 0,-1 0 1,-2-1-1,-2-1 0,-2 0 1,-2-1-1,2-48 8,-5 9-81,-4-1 1,-6-24 80,4 93-14,-1 0 1,-1 1 0,0-1 0,-2 0 0,0 1 0,-1-1-1,-1 1 1,-1 0 0,0 1 0,-1 0 0,-1 0 0,-1 1-1,0 0 1,-1 0 0,-1 1 0,0 1 0,-1 0 0,-1 1-1,0 0 1,0 1 0,-2 0 0,1 2 0,-1 0 0,-7-3 13,6 7-3,-1 1 0,1 1 1,-1 0-1,0 2 0,0 0 1,0 1-1,0 0 0,-1 2 1,1 0-1,0 1 0,-7 2 3,9 0 0,-1 1-1,1 0 1,0 1-1,0 1 1,1 0-1,-1 2 1,2-1-1,-1 2 1,2 0-1,-1 0 1,1 2 0,0 0 0,-16 17-1,1 2 0,2 1 0,2 0 0,-11 20 1,8-11-1,3 2 1,1 1-1,2 0 0,2 2 1,2 0-1,2 1 0,2 1 1,-5 42 0,12-55-87,2 0 1,1 0 0,2 0 0,2 0 0,1 0 0,2 0-1,1 0 1,1 0 0,3-1 0,2 5 86,38 60-1634,2-26-2066</inkml:trace>
  <inkml:trace contextRef="#ctx0" brushRef="#br3" timeOffset="312169.528">21954 28806 19012,'0'0'6487,"0"0"-3074,0 0-2420,0 0-465,0 0-41,0 0-95,-2-15-157,-7-47-117,8 61-112,1-1-1,0 1 1,0-1-1,0 1 1,0 0-1,0-1 1,1 1-1,-1-1 0,0 1 1,1 0-1,-1-1 1,0 1-1,1 0 1,0-1-1,-1 1 0,1 0 1,0 0-1,0 0 1,0 0-1,-1-1 1,1 1-1,0 0 1,0 0-1,1 1 0,-1-1 1,0 0-1,0 0 1,0 1-1,1-1 1,-1 0-1,0 1 1,0-1-1,2 1-5,5-4 55,121-85 792,74-141-827,-171 192-20,-2 1 0,2 2 0,1 1 0,2 1 0,1 2 0,2 2 0,-28 22 0,1 1 0,1 1 0,-1 0 0,1 1 0,0 0 0,0 1 0,0 0 0,0 1 0,0 0 0,1 1 0,-1 1 0,0 0 0,5 0 0,206 1 0,-78 37 0,-126-36 0,0 1 0,-1 1 0,0 1 0,0 1 0,0 0 0,0 1 0,-1 1 0,0 1 0,-1 0 0,0 1 0,-1 1 0,7 6 0,0 4 0,-2 2 0,-1 1 0,-1 0 0,-1 1 0,-1 1 0,-1 1 0,-1 0 0,-2 1 0,0 0 0,-2 1 0,-2 0 0,0 1 0,6 62 0,-5 0 0,-3 1 0,-5 44 0,-1-84 0,2-25 0,-1 0 0,-2 0 0,-1-1 0,-1 1 0,-2 0 0,0-1 0,-4 5 0,1-8 0,-2-1 0,0 0 0,-2-1 0,0 0 0,-2-1 0,0 0 0,-1-1 0,-11 10 0,-35 31 0,-3-3 0,-2-2 0,-43 25 0,99-74 0,-4 5 0,-1 0 0,-1-2 0,0 0 0,0 0 0,-1-2 0,0 0 0,0-1 0,-1-1 0,0 0 0,0-2 0,0 0 0,-4 0 0,20-5-50,1 1-1,-1-1 0,0 1 1,1-1-1,-1 0 1,1 0-1,-1 0 1,1 0-1,-1 0 1,1 0-1,-1 0 1,1 0-1,0 0 1,0-1-1,0 1 1,-1-1-1,1 1 1,1-1-1,-1 1 1,0-1-1,0 1 1,1-1-1,-1 0 1,0 1-1,1-1 1,0 0-1,-1 0 1,1 1-1,0-1 1,0 0-1,0 0 1,0-1 50,-2-7-566,-6-25-1629</inkml:trace>
  <inkml:trace contextRef="#ctx0" brushRef="#br3" timeOffset="312789.194">22746 29041 28846,'0'0'840,"0"0"-241,0 0-37,0 0-145,0 0-170,0 0-101,-25 27-30,-84 90 18,80-86-71,-3-1 1,0-2 0,-2 0-1,-30 17-63,44-31 21,-66 44 50,-3-5 1,-2-3-1,-9 0-71,-30 0 67,130-50-63,-1 0 0,1 0 1,0 0-1,-1 0 0,1 0 0,-1 0 0,1 0 1,-1 1-1,1-1 0,0 0 0,-1 0 1,1 0-1,-1 1 0,1-1 0,0 0 0,-1 1 1,1-1-1,0 0 0,-1 0 0,1 1 1,0-1-1,0 1 0,-1-1 0,1 0 1,0 1-1,0-1 0,0 1 0,-1-1 0,1 0 1,0 1-1,0-1 0,0 1 0,0-1 1,0 1-1,0-1 0,0 1 0,0-1 0,0 0 1,0 1-1,0-1 0,0 1 0,0-1 1,1 1-1,-1-1 0,0 1 0,0-1 0,0 0 1,1 1-1,-1-1 0,0 0 0,0 1 1,1-1-1,-1 0 0,0 1 0,1-1 0,-1 0 1,0 1-1,1-1 0,-1 0 0,1 0-4,66 34 50,222 105-49,-129-53-1,125 90 0,-168-83 0,-110-90 0,-34-56-1150,3 10-1845</inkml:trace>
  <inkml:trace contextRef="#ctx0" brushRef="#br3" timeOffset="314940.133">22853 28706 21917,'0'0'2699,"0"0"-932,0 0-563,0 0-266,0 0-261,0 0-178,-19 13-106,-62 40-52,78-51-313,0 0 1,0 0-1,0 0 1,0-1 0,0 1-1,0-1 1,0 0-1,0 1 1,-1-2 0,1 1-1,0 0 1,-1-1 0,1 1-1,-1-1 1,1 0-1,-2 0-28,-5 0 81,-134 0 779,125-6-2781,29 6-529</inkml:trace>
  <inkml:trace contextRef="#ctx0" brushRef="#br3" timeOffset="315589.619">22543 27559 24701,'0'0'1443,"0"0"-282,0 0-129,0 0-183,0 0-185,0 0-185,-15-12-107,-48-36-100,62 46-263,-1 1 0,0 0 0,0 0 0,0 0 0,0 0 0,0 0 0,-1 1-1,1-1 1,0 0 0,0 1 0,0 0 0,-1-1 0,1 1 0,0 0 0,0 0 0,-1 1-1,1-1 1,0 0 0,0 1 0,0-1 0,-1 1 0,1 0 0,0-1 0,0 1 0,0 0-1,0 0 1,0 1 0,1-1 0,-1 0 0,0 1 0,0-1 0,1 1 0,-1-1 0,1 1-1,-1 0 1,1 0 0,0-1-9,-1 1 11,-21 25 131,1 1-1,2 1 0,1 1 0,-10 22-141,17-32 49,-23 42 31,2 2 0,2 1-1,4 1 1,2 1 0,4 2 0,2 0 0,4 1 0,3 0 0,0 25-80,7 147 114,5-226-113,0 1 0,1 0-1,1 0 1,0 0 0,2-1-1,0 1 1,0-1 0,2 0-1,0 0 1,7 12-1,-4-13 0,1 0 0,1-1 0,0-1 0,0 0 0,1 0 0,1-1 0,0-1 0,1 0 0,0-1 0,1 0 0,0-2 0,0 1 0,1-2 0,0 0 0,0-1 0,1 0 0,0-1 0,0-1 0,0-1 0,0-1 0,1 0 0,212 0-104,-222-3-35,0 0 0,1 0 1,-1-1-1,0 0 0,-1 0 0,1-1 0,0 0 0,-1-1 1,0 1-1,1-1 0,-1-1 0,-1 1 0,1-1 0,-1-1 1,0 1-1,0-1 0,0 0 0,-1 0 0,0-1 1,0 1-1,0-2 139,21-31-3238</inkml:trace>
  <inkml:trace contextRef="#ctx0" brushRef="#br3" timeOffset="315929.389">22659 28348 27630,'0'0'1523,"0"0"-991,0 0-139,0 0 89,0 0-121,0 0-125,14 30-58,52 98-10,-63-123-155,0 0 0,0 0 0,0 0 1,1-1-1,0 1 0,0-1 0,0 0 1,1 0-1,-1-1 0,1 1 0,0-1 0,1 0-13,282 143 449,-283-144-446,-1 1 0,1 0 0,-1 0 0,0 1 1,0-1-1,0 1 0,-1 0 0,1 0 1,-1 0-1,0 0 0,0 0 0,-1 1 0,1-1 1,-1 1-1,0 0 0,0 0 0,-1 0 1,1 0-1,-1 0 0,0 0 0,0 0 0,-1 1 1,0-1-1,0 2-3,0-1 6,1 2 8,-1 0 0,0 0 1,-1 0-1,0 0 0,0 0 1,-1 0-1,0 0 0,0 0 1,-4 7-15,-78 91 134,68-89-127,-205 224-307,157-162-544,12-20-1125</inkml:trace>
  <inkml:trace contextRef="#ctx0" brushRef="#br3" timeOffset="317150.761">24403 28074 27526,'0'0'897,"0"0"-180,0 0-56,0 0-153,0 0-218,0 0-133,26-4-5,167-15 123,-167 19-233,-12-1-25,-1 1 0,0 0 0,1 0 0,-1 2 0,0 0 0,0 0 1,1 1-1,-2 1 0,1 0 0,11 6-17,-3 4 6,-1 1-1,-1 1 1,0 1 0,-2 1-1,0 1 1,-1 0-1,0 1 1,-2 0 0,0 2-1,-2-1 1,0 2 0,-2 0-1,0 0 1,-2 0-1,0 1 1,-2 1 0,0-1-1,0 15-5,4 29 41,-4 1-1,-2 0 0,-5 45-40,1-49 29,-1-35-20,-1 0 0,-1 0 0,-2-1 1,0 1-1,-3-1 0,0 0 0,-2-1 1,0 0-1,-3 0 0,0-1 0,-1-1 1,-2 0-1,-6 7-9,-4 1-263,-2-1 0,-1-1 0,-2-1 0,-1-2 0,-1-1-1,-2-1 1,0-2 0,-7 1 263,-10 0-2448</inkml:trace>
  <inkml:trace contextRef="#ctx0" brushRef="#br3" timeOffset="317539.859">24813 28963 27574,'0'0'663,"0"0"-297,0 0 144,0 0-41,0 0-226,0 0-140,-31 58-43,-99 186 13,6-48 27,4 3-84,119-197-10,0-1 0,0 1 1,0 0-1,0-1 0,1 1 0,-1 0 0,1 0 0,-1 0 0,1 0 1,-1-1-1,1 1 0,0 0 0,0 0 0,0 0 0,0 0 1,0 0-1,1 0 0,-1 0 0,0-1 0,1 1 0,-1 0 0,1 0 1,0 0-1,0-1 0,0 1 0,0 0 0,0-1 0,0 1 0,0-1 1,0 1-1,1-1 0,-1 1 0,0-1 0,1 0 0,-1 0 1,1 0-1,0 0 0,-1 0 0,1 0 0,0 0 0,-1 0 0,1-1 1,0 1-1,0-1 0,0 1 0,0-1 0,0 0 0,-1 0 0,1 0 1,0 0-1,0 0 0,0 0 0,0 0 0,1-1-6,170 8 402,-153-8-396,1-1 0,-1-1 0,0-1 0,0 0 1,0-1-1,-1-2 0,1 0 0,-2-1 1,15-7-7,108-69-663,-86 41-3355,-11 8-10858</inkml:trace>
  <inkml:trace contextRef="#ctx0" brushRef="#br3" timeOffset="318399.623">24361 30098 25461,'0'0'1557,"0"0"-550,0 0-138,0 0-186,0 0-214,0 0-147,-27-25-83,-84-87-23,106 106-199,0 0 1,0-1 0,1 1 0,0-1-1,0 0 1,0 0 0,1 0-1,0-1 1,1 1 0,-2-8-18,-30-135 171,7-2 1,-3-92-172,23 148-2,3-1 0,7-40 2,-1 122-4,0 0 0,1 0 0,1 0 0,0 0 0,1 0 0,1 1 0,0 0 0,1 0 1,0 1-1,1 0 0,1 0 0,0 1 0,8-9 4,10-9-23,1 2 0,2 1 0,1 1 0,23-15 23,-37 28-109,1 1-1,-1 0 1,2 1 0,-1 1 0,2 1-1,-1 1 1,1 1 0,0 0 0,1 2-1,0 0 1,-1 1 0,1 1 0,3 1 109,11 2-1843,-9 0-2117</inkml:trace>
  <inkml:trace contextRef="#ctx0" brushRef="#br3" timeOffset="318840.007">24568 28191 27134,'0'0'1053,"0"0"-487,0 0-13,0 0-95,0 0-246,-8 6-219,25 11-10,-4-3-37,1 1 0,-2 0 1,0 0-1,-1 2 0,0-1 0,-2 1 1,4 8 53,-5-9-54,0 0 1,0 1-1,-2-1 1,0 2-1,-1-1 1,-1 1-1,-1-1 1,0 1-1,-1 0 1,-1 2 53,-1 0-19,1-14 0,0 0 1,-1 1-1,0-1 0,0 0 1,-1 1-1,0-1 0,0 0 1,0 0-1,-1 0 0,0 0 1,0 0-1,-1 0 0,0 1 19,-70 74-2027,35-46-1544</inkml:trace>
  <inkml:trace contextRef="#ctx0" brushRef="#br3" timeOffset="319329.206">26014 28694 23733,'0'0'4317,"0"0"-3199,0 0-820,0 0 108,0 0-84,39 14-142,130 48-61,-157-56-105,0 0 0,0 1 0,-1 0 1,1 1-1,-2 0 0,1 1 0,4 5-14,24 23 17,-1 2 0,-2 1 0,-2 1 1,-2 2-1,-2 2 0,-1 0 0,-3 2 1,-2 1-1,-2 1 0,9 30-17,-22-43 2,-1 0-1,-2 1 1,-2 0 0,-1 0 0,-1 0 0,-3 6-2,2-28-7,-2 0 0,1 0 1,-2 0-1,0 0 1,-1 0-1,-1 0 1,0 0-1,-1-1 0,0 1 1,-1-2-1,-1 1 1,0 0-1,-1-1 1,-2 2 6,-2 0-269,-1 0 0,0-1 0,0 0 0,-2-1 0,0-1 0,0 0 0,-1-1 0,0 0 0,-1-2 0,-5 3 269,-25 7-3596</inkml:trace>
  <inkml:trace contextRef="#ctx0" brushRef="#br3" timeOffset="319659.231">26432 29651 26550,'0'0'1124,"0"0"-605,0 0-73,0 0 9,-25 49-205,-82 157-153,34-78-61,43-82 28,29-45 51,378-1 756,-366 0-1007,0 0 1,1-1-1,-1-1 1,0 0 0,0-1-1,0 0 1,0 0 0,-1-1-1,1 0 1,-1-1 0,0-1-1,3-2 136,18-18-3313</inkml:trace>
  <inkml:trace contextRef="#ctx0" brushRef="#br3" timeOffset="320133.387">26171 30311 26126,'0'0'1688,"0"0"-828,0 0-108,0 0-142,0 0-201,0 0-146,-42-2-78,-135-8-41,164 10-107,-1 0-1,1-2 1,-1 1-1,1-2 1,0 0-1,0 0 1,0-1-1,-7-4-36,10 4 28,-6-4-14,1 0 0,0 0 0,1-2 0,0 0 0,0 0 0,1-1 0,0-1-1,1 0 1,1-1 0,0 0 0,0-1 0,1 0 0,1-1 0,1 0 0,0 0-1,1-1 1,0 0 0,1 0 0,1 0 0,1-1 0,0 0 0,0-11-14,0 4-13,1-1 0,2 0 0,0 0-1,2 0 1,0 0 0,2 0 0,1 0 0,1 1 0,1-1 0,3-5 13,9-9-25,1 1 1,2 0-1,2 2 1,1 1-1,1 1 0,2 1 1,2 1-1,1 1 1,22-16 24,-43 38-185,1 1 1,1 0 0,-1 0 0,1 1 0,1 0-1,-1 1 1,1 1 0,0-1 0,0 2-1,1 0 1,0 0 0,-1 1 0,1 1-1,11-1 185,7 2-3318</inkml:trace>
  <inkml:trace contextRef="#ctx0" brushRef="#br3" timeOffset="320499.613">25774 29209 26998,'0'0'1087,"0"0"-643,0 0-143,0 0 19,0 0-76,0 0-110,35-3-80,115-8-15,28 8 28,-95 3-58,-82 2-8,0-1 0,1 1-1,-1 0 1,0 0 0,0 0 0,0-1-1,0 1 1,-1 0 0,1 0 0,0 0-1,-1 0 1,0 1 0,1-1 0,-1 0-1,0 0 1,0 0 0,0 0 0,0 0-1,0 0 1,-1 0 0,1 0 0,-1 0 0,1 0-1,-1 0 1,0 0 0,0 0 0,0 0-1,0 1 0,-7 16-58,0 0-1,0 0 1,-2-1 0,0 0-1,-2-1 1,-3 5 58,-38 45-1082</inkml:trace>
  <inkml:trace contextRef="#ctx0" brushRef="#br3" timeOffset="321949.776">22410 30674 23789,'0'0'1632,"0"0"-919,0 0-120,0 0 293,0 0-161,41 22-362,130 67-162,-41-14 54,-119-65-228,0 0-1,0 1 1,-1 0 0,0 1 0,-1 0-1,-1 1 1,0 0 0,0 0 0,-2 0-1,1 1 1,-2 0 0,0 1 0,-1-1-1,0 1 1,-1 0 0,0 0 0,-1 4-27,-1 111 62,-1-119-59,0 1-1,-1 0 0,-1-1 0,0 1 0,-1-1 0,0 1 1,0-1-1,-1 0 0,-1 0 0,0-1 0,-5 10-2,-4 5-98,0-2 0,-1 0-1,-2 0 1,0-1 0,-1-1-1,-2-1 1,0-1 0,-9 6 98,-54 31-1110,22-24-2814,1-8-8544</inkml:trace>
  <inkml:trace contextRef="#ctx0" brushRef="#br3" timeOffset="322246.999">22588 31306 18212,'0'0'6727,"0"0"-5027,0 0-1305,0 0 98,0 0-87,-16 59-181,-52 190-136,1-45-43,62-189-46,-1 1 12,1-1-1,1 1 0,0 0 0,1 1 0,1-1 1,0 8-12,1-20 19,1-3-16,0-1 0,0 1 0,0-1 1,0 0-1,0 1 0,-1-1 0,1 1 1,0-1-1,0 0 0,0 1 0,0-1 1,0 1-1,0-1 0,0 1 1,0-1-1,1 0 0,-1 1 0,0-1 1,0 1-1,0-1 0,0 0 0,1 1 1,-1-1-1,0 1 0,0-1 0,0 0 1,1 1-1,-1-1 0,0 0 1,1 0-1,-1 1 0,0-1 0,1 0 1,-1 0-1,0 1 0,1-1 0,-1 0 1,1 0-1,-1 0 0,0 0 0,1 1 1,-1-1-1,1 0 0,-1 0 0,0 0 1,1 0-1,-1 0 0,1 0 1,-1 0-1,1 0 0,-1 0-3,91-13 375,-67 1-343,-1-2-1,-1 0 1,0-2 0,-1 0 0,4-5-32,-18 15 1,168-150-507,-106 88-543</inkml:trace>
  <inkml:trace contextRef="#ctx0" brushRef="#br3" timeOffset="322869.268">21938 32201 26062,'0'0'1226,"0"0"-432,0 0-113,0 0-100,0 0-164,0 0-140,-19-49-126,-60-158-63,57 93-17,22-147 2,2 234-151,0 1 0,2 0-1,0-1 1,2 2 0,1-1 0,1 1-1,2 0 1,0 0 0,1 1-1,1 1 1,2 0 0,0 1 0,13-15 78,14-10-1411,-6 6-2105</inkml:trace>
  <inkml:trace contextRef="#ctx0" brushRef="#br3" timeOffset="323339.262">21892 30993 26478,'0'0'873,"0"0"-283,0 0 18,0 0-93,0 0-139,0 0-132,-7 0-98,4 0-123,3 0-19,-1 1 0,0-1 0,0 0 0,0 1 0,1-1 0,-1 0 0,0 0 0,0 0 0,0 0 0,0 0 0,0 0 0,0 0 0,1 0 0,-1 0 0,0 0 0,0 0 0,0 0 0,0-1 0,1 1 0,-1 0 0,0-1 0,0 1 0,0-1 0,1 1 0,-1-1 0,0 1 0,1-1 0,-1 1 0,0-1 0,1 0 0,-1 1 0,1-1 0,-1 0 0,1 1 0,-1-1 0,1 0 0,0 0 0,-1 0 0,1 1 0,0-1 0,-1 0 0,1 0 0,0 0 0,0 0 0,0 0 0,0 1 0,0-2-4,4-7 11,0 1-1,1-1 1,0 1-1,0-1 1,1 2-1,0-1 1,1 1-1,0 0 1,0 0-1,7-5-10,-6 4 7,135-96-2,-132 98-7,0 0 0,1 1 0,-1 0-1,1 1 1,0 0 0,1 1-1,-1 0 1,0 1 0,1 1-1,0 0 1,4 0 2,-13 1-3,-3 0 1,0 0 1,0-1-1,0 1 0,0 0 1,0 0-1,0 0 0,0 0 0,0 0 1,0 1-1,0-1 0,0 0 1,0 0-1,0 1 0,0-1 0,0 0 1,0 1-1,0-1 0,-1 1 1,1-1-1,0 1 0,0 0 1,0-1-1,-1 1 0,1 0 0,0 0 1,-1-1-1,1 1 0,0 0 1,-1 0-1,1 0 0,-1 0 1,0 0-1,1 0 0,-1 0 0,0 0 2,6 97-8,-7-70 3,-1 0 0,-1 0 0,-1 0 0,-2 0 0,-1-1-1,-1 0 1,-1 0 0,-5 7 5,-92 198-2967,59-135-4819</inkml:trace>
  <inkml:trace contextRef="#ctx0" brushRef="#br3" timeOffset="237185.069">4328 2657 21413,'0'0'1591,"0"0"1415,0 0-1766,0 0-543,0 0 149,0-3 585,0-21-1256,1-44 54,-3 0 0,-3 0 0,-3 1 0,-4-10-229,8 60 17,-1-1 0,0 1 1,-2 0-1,1 1 1,-2 0-1,0 0 0,-2 0 1,-2-3-18,7 12 4,0 1 1,0 0 0,-1 0-1,0 0 1,0 1 0,0-1 0,-1 2-1,1-1 1,-1 1 0,-1 0-1,1 0 1,0 1 0,-1 0-1,0 0 1,0 0 0,0 1-1,0 1 1,0-1 0,-3 1-5,0 0 0,-1 0 0,1 0 0,-1 2 0,0-1 0,1 1 0,-1 1 0,1 0 0,-1 1 0,1 0 0,0 0 0,0 1 0,0 1 0,0 0 0,-12 13-1,0 1 0,2 1 0,0 1 0,1 1 0,2 0 0,0 1 0,-7 14 1,-25 40 0,3 2 0,3 2 0,5 2 0,2 1-1,5 2 1,3 2 0,5 0 0,3 1 0,4 2 0,4 0 0,0 62 0,11 108 0,2-253 0,-1 0 0,1 1 0,1-1 0,0 1-1,0-1 1,0 0 0,1 1 0,0-1 0,1 0 0,0 0 0,0-1 0,1 1 0,0 0 0,0-1 0,0 0 0,1 0 0,0-1 0,1 1 0,0-1 0,0 0 0,0 0 0,0-1 0,1 0 0,0 0 0,0 0-1,0-1 1,7 2 0,3-1-1,1-1 0,0-1 1,0 0-1,1-2 0,-1 0 0,0-1 0,14-2 1,-27 2 0,9 0-1,1-1 1,-1-1-1,0 0 1,-1-1 0,1 0-1,0-1 1,-1-1-1,0 0 1,0-1 0,0 0-1,-1-1 1,0-1-1,8-5 1,18-19-7,-2-1 0,-1-2-1,-1-2 1,-2-1 0,-2-1-1,-2-2 1,-1-1 0,-2-1-1,-3-1 1,-1-1 0,-2-1-1,13-46 8,-13 24-4,-3 0 0,-2-1-1,-4-1 1,-3 0-1,-3-1 1,-3 1 0,-5-44 4,3 98-25,-1 0 0,0 0 1,-2 0-1,1 0 0,-2 0 1,0 1-1,-1 0 0,-2-4 25,7 16-53,-1 0 0,1 0 0,-1 0 0,0 0 0,1 0 0,-1 0 0,0 1 0,-1-1 1,1 1-1,0 0 0,-1-1 0,1 1 0,-1 0 0,0 1 0,0-1 0,1 0 0,-1 1 0,0-1 0,-1 1 0,1 0 0,0 0 0,0 0 0,0 1 0,-1-1 0,1 1 0,0 0 0,0 0 0,-1 0 0,1 0 0,0 0 0,-1 1 0,1-1 0,-3 2 53,-20 3-1947</inkml:trace>
  <inkml:trace contextRef="#ctx0" brushRef="#br3" timeOffset="238121.115">4262 2691 5017,'0'0'16793,"0"0"-12083,0 0-3683,0 0-352,0 0-140,0 0-191,12-29-203,48-96-59,-53 113-72,0 0 0,1 1 0,1 1 0,0-1 0,0 1 0,1 1 0,0 0 1,1 0-1,0 1 0,3-2-10,17-13 24,59-46 12,2 3 0,3 5 0,3 3 1,2 5-1,2 5 0,2 4 0,2 4 0,2 5 0,6 4-36,-36 17 15,1 4 0,1 3 0,0 3 0,7 4-15,-61-1 26,1 2-1,-2 0 0,1 2 1,0 1-1,0 1 0,21 7-25,3 9 120,0 2 0,-2 2 0,5 5-120,116 56 186,-156-80-264,1-2 0,0 0 1,0-1-1,0 0 0,1-1 0,-1 0 1,9-1 77,-4-7-1197,-9-22-1404</inkml:trace>
  <inkml:trace contextRef="#ctx0" brushRef="#br3" timeOffset="238421.208">6511 1455 27166,'0'0'1124,"0"0"-607,0 0-76,0 0 39,0 0-74,0 0-138,42 54-147,132 169-79,-92-133-18,-58-72-14,-19-15-9,1 1 0,0-1 1,-1 1-1,0 0 1,0 1-1,0-1 0,0 1 1,-1 0-1,0 0 1,0 1-1,0-1 0,-1 1 1,0 0-1,0 0 1,0 0-1,-1 0 1,1 2-2,-8 49 6,-62 18 22,51-62-37,-142 114-535,71-63-830,11-15-2071</inkml:trace>
  <inkml:trace contextRef="#ctx0" brushRef="#br3" timeOffset="238907.194">6635 2886 24789,'0'0'1925,"0"0"-805,0 0-269,0 0-35,0 0-201,0 0-239,-27 28-156,-91 90-59,38-62-33,-23-8 25,-2-4 0,-2-6-1,-16 0-152,52-15 32,53-17-24,-80 27 17,-2-4 0,0-5 0,-2-3 0,-21-3-25,-108-12 0,219-7-4,1 0 1,0 0-1,-1-1 1,1 0-1,0-1 1,0 0-1,1-1 1,-1 0-1,1-1 1,-1 0-1,1-1 1,1 0-1,-1 0 1,1-1-1,0 0 1,-1-3 3,-17-18-190,1-2 1,1 0 0,2-2-1,1-1 1,2 0 0,-6-16 189,-3-2-781,2 6-1735,2 14-3533</inkml:trace>
  <inkml:trace contextRef="#ctx0" brushRef="#br3" timeOffset="239321.336">4920 2797 20804,'0'0'5627,"0"0"-3953,0 0-1306,0 0-43,0 0 109,-42 7-86,-136 28-150,166-33-186,-1 1 0,1 0 0,0 1 0,0 0-1,0 1 1,1 1 0,0 0 0,0 0 0,-8 6-12,-1 2 7,6-5-3,-14 6 0,1 2-1,1 1 0,0 0 1,1 2-1,1 1 0,1 2 1,1 0-1,1 1 0,1 0 1,2 2-1,-8 14-3,22-30 4,0 0 1,1 1-1,1 0 1,0-1-1,0 1 0,1 0 1,0 0-1,1 0 0,1 8-4,-1-9 13,3 9 17,1 0-1,0-1 1,1 1-1,2-1 1,0 0-1,0 0 1,2 0-1,0-2 1,1 1-1,1-1 1,0 0-1,2-1 1,-1-1-1,3 1-29,6 13 42,-6-8-29,1 0 0,0-1 0,1-1 1,1-1-1,1 0 0,1-1 0,0-1 0,1-1 1,15 8-14,-4-9-134,1 0 0,0-3 0,0 0 1,7-1 133,39 4-1234</inkml:trace>
  <inkml:trace contextRef="#ctx0" brushRef="#br3" timeOffset="239805.448">8106 1885 26870,'0'0'1204,"0"0"-365,0 0-307,-19-54-9,-61-173-43,29 118-153,41 91-261,-1 1 1,-1 0 0,0 1 0,-1 1-1,-15-15-66,24 27 11,-1-1-1,1 1 0,-1-1 0,1 1 0,-1 1 0,0-1 0,0 1 1,-1-1-1,1 1 0,0 1 0,-1-1 0,1 1 0,-1 0 1,1 0-1,-1 1 0,0 0 0,1 0 0,-1 0 0,0 0 0,1 1 1,-1 0-1,1 0 0,-1 1 0,-3 1-10,-3 3 1,1 1 0,0 0 0,0 1 1,0 0-1,1 1 0,0 0 0,1 1 0,0 0 0,0 0 0,1 1 0,1 0 1,0 0-1,-2 6-1,-34 55 1,3 1 0,4 2 1,3 1-1,3 2 0,-5 30-1,9-14 9,5 1-1,4 0 0,4 2 0,5 0 0,3 0 1,7 61-9,-3-137 2,2 0 1,0 0 0,1-1 0,1 1 0,1 0-1,1-1 1,1 0 0,0 0 0,2 0 0,0-1-1,1 0 1,1 0 0,1-1 0,1-1-1,0 0 1,1 0 0,1-1 0,0-1 0,1 0-1,1-1 1,0-1 0,1-1 0,1 0-3,-2-4 0,1-2 1,0 0 0,0-1-1,0 0 1,1-2 0,0 0-1,-1-1 1,1 0 0,0-2-1,13-1 0,-19 2 0,1-1-1,-1 0 0,1-1 1,-1 0-1,0-1 0,1-1 0,-1 0 1,0 0-1,-1-1 0,1-1 1,-1 0-1,0-1 0,0 0 0,0 0 1,4-5 0,3-5-44,1-1 0,-2-1 1,-1-1-1,0-1 1,-1 0-1,-1 0 0,-1-2 1,-1 0-1,-1 0 1,-1-1-1,-1 0 0,3-15 44,7-28-613,-4-1-1,-2 0 0,3-65 614,-7 20-4022,-4 19-9175</inkml:trace>
  <inkml:trace contextRef="#ctx0" brushRef="#br3" timeOffset="240319.318">8586 2126 18732,'0'0'5346,"0"0"-1863,0 0-2350,0 0-655,0 0-158,0 0 22,50-16-2,168-48-130,-74 44-54,-102 19-96,5-2 27,-1 2 1,1 3-1,-1 1 1,0 2-1,42 11-87,120 69 173,-184-74-151,505 267 113,-463-249-527,-63-28 43,3 1 375,-5-5-3631,-8-25-4358</inkml:trace>
  <inkml:trace contextRef="#ctx0" brushRef="#br3" timeOffset="240649.869">10364 2019 16388,'0'0'9379,"0"0"-6677,0 0-2026,14 54-175,49 169-43,0-59 82,-18-54-408,-44-85-123,-7-18 18,-81 10 105,-108-7-96,190-10-109,1 0-1,-1 0 1,1 0 0,-1-1 0,0 1-1,1-1 1,-1-1 0,1 1 0,-1 0-1,1-1 1,0 0 0,0 0 0,0-1-1,0 1 1,0-1 0,0 1-1,0-1 1,1 0 0,0-1 0,-1 1-1,1-1 1,0 1 0,1-1 0,-1 0-1,1 0 1,0 0 0,0 0 0,0-1-1,0 1 1,1 0 0,-1-1 73,-12-49-4264</inkml:trace>
  <inkml:trace contextRef="#ctx0" brushRef="#br3" timeOffset="241119.444">11532 2612 17236,'0'0'4553,"0"0"1371,0 0-3936,0 0-1369,0 0-130,0 0-94,0-31-139,-2-98-112,3 122-132,-1 0-1,0 1 1,0-1-1,-1 0 1,0 1 0,0-1-1,-1 0 1,0 1-1,0 0 1,0-1 0,-1 1-1,-2-3-11,3 6 9,1 0-5,0 0 0,0 0 0,-1 1 0,1-1 0,-1 1 0,0-1 0,0 1 0,0 0 1,0 0-1,0-1 0,0 1 0,0 1 0,-1-1 0,1 0 0,-1 1 0,1-1 0,-1 1 0,0 0 0,0 0 0,0 0 0,1 0 0,-1 0 0,0 1 0,0-1 0,0 1 0,0 0 0,0 0 0,0 0 0,-1 0-4,-2 0-1,-1 0-1,0 0 0,0 1 0,1 0 0,-1 0 0,0 0 0,1 1 1,-1 0-1,1 1 0,0-1 0,-1 1 0,1 0 0,1 1 0,-1-1 0,-1 3 2,-64 68-17,34-21 15,2 2-1,2 2 1,2 1-1,4 1 1,2 1-1,2 1 1,3 2-1,-9 54 3,15-47-11,2 1 0,4 1 0,3 0 0,3 0 0,5 41 11,-3-101-3,0 0 0,1 0 0,0-1 0,1 1-1,0 0 1,1-1 0,0 0 0,1 1-1,1-1 1,-1-1 0,2 1 0,-1-1 0,1 0-1,1 0 1,0 0 0,0-1 0,1 0-1,0-1 1,1 0 0,0 0 0,0-1 0,1 0-1,-1 0 1,10 4 3,-5-5-4,1-1-1,-1-1 1,1 0-1,0-1 1,0-1 0,0 0-1,0-1 1,0-1-1,1 0 1,7-2 4,-11 1 0,-1 0-1,0-1 1,0 0-1,0-1 1,0 0 0,0 0-1,0-2 1,-1 1-1,0-1 1,0-1 0,0 0-1,0 0 1,-1-1-1,0 0 1,-1 0-1,4-5 1,12-15-15,-1 0-1,-1-2 0,-1-1 0,-2 0 0,-1-2 0,-2 0 0,-1-1 0,-1 0 0,-2-1 0,-1 0 1,-2-1-1,-1-1 0,-2-1 16,6-41-388,-5 0 0,-2 0 0,-5-53 388,0 74-511,0-64-1551</inkml:trace>
  <inkml:trace contextRef="#ctx0" brushRef="#br3" timeOffset="241749.933">10024 3451 11106,'0'0'5364,"0"0"3175,0 0-5677,0 0-2114,0 0-226,0 0-17,-1 5-47,-2 13-109,-3-12 185,-107 27 331,56-14-758,-1-3 1,0-2-1,-1-3 0,-1-2 0,-35-1-107,-65-8 135,151 0-130,1-1 0,-1 0 0,1 0-1,-1-1 1,1 0 0,0-1 0,0 1 0,0-2 0,0 1 0,0-1-1,1 0 1,0-1 0,0 1 0,0-1 0,0-1 0,1 0 0,-4-4-5,-24-24-56,1-1 1,2-2 0,2-2 0,1 0-1,3-2 1,0-1 0,-12-34 55,33 69-223,1-1-1,0 0 1,1 1-1,0-1 1,0-1 0,0 1-1,1 0 1,1 0-1,-1-1 1,1 1 0,1 0-1,0-4 224,2-10-2460</inkml:trace>
  <inkml:trace contextRef="#ctx0" brushRef="#br3" timeOffset="242119.754">9324 2769 16187,'0'0'9805,"0"0"-7286,0 0-2084,-42 9-161,-134 32 27,22 10 203,118-35-476,2 0 0,0 3-1,1 0 1,0 2 0,2 2 0,-1 2-28,16-13 5,1 0 1,0 0 0,0 2-1,2 0 1,-1 0 0,2 1-1,0 1 1,1 0-1,1 0 1,0 1 0,1 1-1,1 0 1,0 0 0,2 0-1,0 1 1,1 0 0,1 0-1,-1 13-5,4 75 108,2-94-84,0-1-1,1 1 0,0-1 1,1 0-1,0 0 0,1 0 1,0 0-1,1-1 1,0 1-1,1-1 0,0 0 1,1-1-1,0 0 1,1 0-1,0 0-23,25 28 56,1-2-1,2-1 1,2-2 0,1-1 0,20 11-56,-38-28-338,0-1 1,1 0-1,1-2 1,0-1 0,0 0-1,1-2 1,1-1-1,13 2 338,11-6-6414</inkml:trace>
  <inkml:trace contextRef="#ctx0" brushRef="#br3" timeOffset="244769.61">3926 2170 11370,'0'0'3987,"0"0"-979,0 0 3594,0 0-4075,0 0-1522,0 0-304,0-4-144,0-15-97,-12 8 616,5 8-1051,0 1 0,0 0-1,0 0 1,0 1 0,0 0-1,-1 0 1,1 0-1,0 1 1,0 0 0,-1 1-1,1 0 1,-3 0-25,6 0 2,-2 0-2,0 0 0,1 0 0,-1 1 0,1 0 0,0 0 0,-1 0 0,1 1 0,0 0 0,0 0 0,1 0 0,-1 0 0,1 1 0,-1 0 0,1 0 0,-3 4 0,2-3 0,-63 62 1,2 4 1,4 2 0,3 3-1,3 4-1,25-33 1,2 2-1,3 0 0,2 2 0,2 1 0,2 1 1,2 0-1,0 15 0,-3 25 3,5 1 0,3 0 1,5 0-1,3 53-3,5-92 3,-2-12-2,2 0 1,3-1 0,1 1-1,2-1 1,2 2-2,-2-21 0,1 0 0,1 0 0,1-1 1,1 0-1,10 16 0,-15-30 0,-1-1 1,1 0 0,1 0-1,-1-1 1,1 1 0,0-1-1,0-1 1,1 1 0,0-1-1,0 0 1,0 0 0,1-1-1,-1 0 1,1-1-1,0 0 1,0 0 0,7 2-1,104 0 45,-108-6-43,-1-1 1,1-1-1,-1 0 1,1 0-1,-1-1 0,0 0 1,-1-1-1,1 0 0,-1-1 1,0 0-1,0 0 0,0-1 1,5-5-3,39-36-1,-1-3 1,-3-2-1,-2-2 1,-3-2 0,-2-2-1,-3-2 1,-3-1-1,-2-2 1,11-35 0,-7 18-6,-3-2 0,-4-1 1,-4-2-1,-4-1 0,-4 0 1,-3-2-1,-4 0 0,-1-79 6,-10 123 1,0 11 2,-1 0-1,-2 1 1,-1-1 0,-1 0 0,-2 1 0,-3-5-3,4 17 1,-1-1 0,-2 1-1,0 0 1,-1 0 0,-1 1 0,0 1 0,-2-1 0,-1 2 0,0 0-1,-1 0 1,-1 1 0,0 1 0,-2 0 0,1 2 0,-2 0 0,0 0-1,-2 1 0,7 8 0,1 1 0,-1 1 0,-1 0-1,1 1 1,0 0 0,-1 1-1,1 0 1,-1 1 0,-9 2 0,-10-2-3,24 0 1,-1 1 0,0 0 0,1 0 0,-1 0-1,1 1 1,-1 1 0,1 0 0,0 0 0,0 1 0,0 0 0,0 0 0,1 1-1,-1 0 1,1 1 0,-6 5 2,-21 20-173,2 1 0,2 1 0,1 2-1,2 1 1,1 1 0,2 2 0,-15 30 173,-34 67-1761,7-11-1893</inkml:trace>
  <inkml:trace contextRef="#ctx0" brushRef="#br3" timeOffset="246269.3">3794 2506 312,'0'0'9251,"0"0"-5280,0 0-1116,0 0 4068,0 0-3960,0 0-1943,-1-21-346,-4-68-116,5 86-503,0 0 0,0 0 0,-1 0 0,1 1-1,-1-1 1,1 0 0,-1 0 0,0 0-1,0 1 1,0-1 0,-1 0 0,1 1 0,-1-1-1,1 1 1,-1 0 0,0-1 0,0 1-1,0 0 1,-1 0-55,-2-3 161,-37-2 545,29 8-640,9-1-60,0 0 1,1 1-1,-1 0 0,1 0 1,-1 0-1,1 0 0,-1 1 0,1 0 1,0-1-1,0 1 0,-1 0 1,1 0-1,1 1 0,-1-1 1,0 0-1,1 1 0,-1 0 0,1 0 1,0 0-1,0 0 0,-2 2-6,2-2 4,-49 62 97,4 2-1,2 3 0,4 1 0,2 1 1,3 5-101,1 14 166,5 1 0,4 1-1,3 1 1,5 1 0,4 1 0,4 0 0,3 92-166,4 286 203,3-464-194,2 0 0,-1-1-1,2 1 1,-1-1 0,1 1 0,0-1 0,1 0 0,0 0-1,1-1 1,4 8-9,1 1 31,-8-12-29,1 0 1,0 0-1,0-1 1,1 1-1,-1-1 0,1 0 1,0 0-1,0 0 1,1 0-1,-1-1 1,1 0-1,-1 0 1,1 0-1,0 0 1,0-1-1,0 0 1,1 0-1,-1 0 1,1-1-1,-1 0 1,5 1-3,1-1 3,0 0 1,0-1-1,0 0 0,-1 0 1,1-1-1,0-1 1,0 0-1,0 0 1,-1-1-1,0-1 1,1 0-1,0-1-3,17-12 1,-2-2-1,0-1 1,-1-1 0,-1-2-1,0 0 1,13-19-1,-34 38 0,41-45-24,-3-2 0,-2-2 0,-3-1 0,-1-1 0,-4-3 0,-1 0 0,-4-2 0,6-23 24,7-47-32,-6-1 0,4-53 32,-24 115 1,69-387 21,-61 336 18,-6-1 0,-5 0 0,-5-8-40,-6-62 158,-1 176-157,-1 0-1,0 0 0,-1 0 0,-1 0 1,0 0-1,-1 1 0,-1 0 0,0 0 1,-1 1-1,-4-6 0,5 12 0,1 1 0,-1 0 0,0 0 0,-1 0 0,1 1 0,-1 0 0,0 0 0,-1 1 0,1 0 0,-1 1 0,1-1 0,-1 2 0,0-1 0,0 1 0,-1 1 0,1 0 0,0 0 0,0 1 0,-1 0 0,1 0 0,0 1 0,0 0 0,-1 1 0,-15-2 0,-104 9 0,86 6 0,0 1 0,1 2 0,0 2 0,-22 15 0,40-20 0,0 1 0,1 1 0,1 1 0,1 1 0,-15 18 0,19-16-10,1 2 0,1 0 0,1 0 1,1 1-1,1 1 0,1 0 0,1 1 0,2 0 0,0 0 0,2 1 0,1 0 1,1 0-1,1 0 0,2 1 0,0 3 10,0 9-181,2-1 1,1 0-1,3 1 1,0-1-1,8 22 181,37 77-1208,11-26-782</inkml:trace>
  <inkml:trace contextRef="#ctx0" brushRef="#br3" timeOffset="249249.336">4929 2925 7498,'0'0'5427,"0"0"3557,0 0-4862,0 0-2816,0 0-718,0 0-194,-7 3 231,2-17 13,4 14-487,-20 0 1477,12 0-1618,0 0 0,0-1 0,0 2 0,0-1 0,0 1 0,1 0 0,-1 1 0,0 0 0,1 1 0,-1 0 0,-6 3-10,-28 15 2,13-6 1,0 1 1,1 1 0,1 1 0,-6 7-4,-115 108 7,18-27 1,97-77-7,33-19 6,1 5-8,-1-9 2,1 1 0,0 0-1,0 0 1,1 0 0,0-1-1,0 1 1,0 0 0,1-1-1,0 1 1,1-1-1,2 6 0,7 5 14,0-1-1,2 0 1,0-1 0,1-1-1,0 0 1,1-1-1,8 5-13,-10-7 1,1-1 0,1-1 1,0 0-1,0-1 0,0 0 0,1-2 0,0 0 0,4 0-1,41-7-2165,-48-8 19</inkml:trace>
  <inkml:trace contextRef="#ctx0" brushRef="#br3" timeOffset="249535.589">4535 3401 11146,'0'0'15948,"0"0"-14572,0 0-760,0 0-352,0 0 56,0 0 64,0 0-128,191-34-119,-113 23-57,1 11-40,0 0-16,-1 0-24,5 0 0,0 11 0,37 6-217,-16-6-639,-17-11-3409</inkml:trace>
  <inkml:trace contextRef="#ctx0" brushRef="#br3" timeOffset="333179.835">4150 2965 1768,'0'0'21828,"0"0"-16743,0 0-4580,0 0-275,0 0-34,0 2 129,0-113 365,0 82-605,-2 0 0,-1 0 0,-1 0 0,-1 1 0,-3-5-85,-25-67 168,-5 2 1,-4 2-1,-4 1 0,-13-13-168,-11-3 103,65 105-93,0 1 0,0-1 0,-1 1 0,1 0 0,-1 0 0,0 0 0,0 1-1,-1 0 1,1 0 0,-1 1 0,0 0 0,0 0 0,0 1 0,-1-1 0,1 1 0,-2 1-10,1-1 2,1 1-1,-1 0 1,1 0 0,-1 1 0,0 0 0,1 1-1,-1 0 1,1 0 0,-1 0 0,1 1 0,0 0-1,-1 1 1,1-1 0,0 1 0,0 1 0,1-1-1,-1 1 1,1 0 0,0 1 0,-3 2-2,-14 17 0,1 2 0,1 0 0,2 1 0,0 1 0,0 6 0,-49 86 0,7 4 0,4 3 0,9-9-1,6 2-1,4 3 1,6 0 0,6 2-1,5 1 1,5 1 0,3 94 1,13 79-7,1-283 6,0 1 0,0-1-1,2 0 1,0 0 0,1 0 0,1 0 0,0-1-1,1 1 1,1-1 0,1-1 0,0 1 0,1-1 0,0-1-1,2 0 1,-1 0 0,11 9 1,-9-12-1,0-1 1,1 0-1,0-1 0,0 0 0,1-1 1,0-1-1,1 0 0,-1-1 0,1-1 1,1 0-1,-1-1 0,1 0 0,-1-1 1,1-1-1,0-1 0,7 0 1,-11 0 1,19 1 4,-1-1 1,1-1 0,0-1 0,-1-2 0,20-5-6,-17-4 3,-1-1 0,0-2 1,-1-1-1,-1-2 0,-1-1 1,0-1-1,-1-1 0,-2-2 1,0-1-1,4-6-3,20-24-7,-2-3 0,-3-1 0,-2-3 0,-3-1 1,-3-2-1,-2-2 0,-4-1 0,-2-1 0,-4-1 0,-2-2 0,-4 0 1,-2-1-1,-4-1 0,3-62 7,2-68-30,-8 0 1,-13-121 29,1 267-2,-3 2 0,-2-1-1,-2 0 1,-3 2 0,-2-1 0,-20-47 2,26 83 0,0-1 0,-2 2 0,0-1 0,0 1 0,-2 1 0,-1 0 0,0 0 0,-6-5 0,10 16 1,0 0-1,0 0 1,0 1 0,-1 0-1,1 1 1,-1 0 0,-1 0 0,1 1-1,0 1 1,-1 0 0,1 0 0,-1 1-1,0 0 1,1 0 0,-1 2 0,0-1-1,0 1 1,1 1 0,-1 0 0,1 0-1,0 1 1,-1 1 0,1-1-1,0 2 1,1-1 0,-1 1 0,1 1-1,0 0 1,-6 5-1,-26 26-8,2 1 0,1 2 0,2 2 0,2 1 0,2 2 0,-23 43 8,-1 7-381,4 3 0,-17 52 381,7 1-4835,30-63-11130</inkml:trace>
  <inkml:trace contextRef="#ctx0" brushRef="#br3" timeOffset="333819.211">3512 4592 27414,'0'0'1488,"0"0"-784,0 0-360,0 0-152,0 0 64,0 0-103,-25 285-97,21-167-56,0 16-16,0 0-209,-13 17-375,5-34-1152,-9-38-7250</inkml:trace>
  <inkml:trace contextRef="#ctx0" brushRef="#br3" timeOffset="334094.47">3168 5252 28598,'0'0'688,"0"0"-360,0 0-176,-4 346 32,33-239 8,12-1-104,5-17-88,-1-21-24,-3-18-40,-5-33-8,-4-17 56,-8 0 16,0-67 0,0-29-112,-9-32-344,-3-73-856,-9 27-11355,-4 18 33</inkml:trace>
  <inkml:trace contextRef="#ctx0" brushRef="#br3" timeOffset="335259.511">3267 4519 15643,'0'0'1833,"0"0"-1049,0 0-288,0 0-496,0 0-3601</inkml:trace>
  <inkml:trace contextRef="#ctx0" brushRef="#br3" timeOffset="335679.443">2679 918 11827,'0'0'4653,"0"0"3160,0 0-5368,0 0-1931,0 0-212,-36 1-98,-113 3-85,66 9-55,75-9-63,-42 29-493,49-32 102,-25 39-4781,-52 80-4319,50-86 7856,-25-1-6318,35-31 5579</inkml:trace>
  <inkml:trace contextRef="#ctx0" brushRef="#br3" timeOffset="335910.876">2161 974 28102,'0'0'728,"0"0"-480,0 0-176,-232 391-40,170-245 16,13-1-48,20 45-648,12-33-1624,9-18-8363</inkml:trace>
  <inkml:trace contextRef="#ctx0" brushRef="#br3" timeOffset="336089.246">1793 3104 10682,'0'0'14835,"0"0"-13850,0 0-409,0 403-128,0-274-112,4-6-184,12-6-104,22 17-48,-1-22-648,-8-28-3033</inkml:trace>
  <inkml:trace contextRef="#ctx0" brushRef="#br3" timeOffset="336351.451">2431 5000 18500,'0'0'8642,"0"0"-7914,0 0 24,0 0-368,0 0-144,0 0-80,261 252-160,-158-303-120,-16-21-832,-8-1-3713</inkml:trace>
  <inkml:trace contextRef="#ctx0" brushRef="#br3" timeOffset="336352.451">3487 4916 3969,'0'0'23229,"0"0"-22525,0 0-240,0 0-112,0 0-104,0 0-112,99-335-136,-78 156-608,-8 17-800,-9 11-4690</inkml:trace>
  <inkml:trace contextRef="#ctx0" brushRef="#br3" timeOffset="336659.525">3487 185 28294,'0'0'1216,"0"0"-584,0 0-368,0 0-135,0 0-33,0 0-80,278-89-16,-142 61-297,-16-6-759,-16 1-2272</inkml:trace>
  <inkml:trace contextRef="#ctx0" brushRef="#br3" timeOffset="336919.227">4838 90 6177,'0'0'21141,"0"0"-20165,0 0-208,0 0-112,0 0-256,0 0-192,0 0-208,124 375-128,-91-280-1256,-4-11-3865</inkml:trace>
  <inkml:trace contextRef="#ctx0" brushRef="#br3" timeOffset="336920.227">5525 2031 23213,'0'0'5257,"0"0"-4873,0 0-48,0 290-184,-21-195-72,-8 6-80,-20 39-296,7-23-1088,1-10-9642</inkml:trace>
  <inkml:trace contextRef="#ctx0" brushRef="#br3" timeOffset="337199.176">5103 4005 7370,'0'0'19364,"0"0"-18356,0 0 0,0 0-512,-92 318 96,64-278-120,-10-7-472,-36 1-8,7-6-1528,1-6-6346</inkml:trace>
  <inkml:trace contextRef="#ctx0" brushRef="#br3" timeOffset="337200.176">4142 5095 25461,'0'0'3633,"0"0"-3001,0 0-136,0 0-287,0 0-177,0 0-32,0 0-465,-208 101-1455</inkml:trace>
  <inkml:trace contextRef="#ctx0" brushRef="#br3" timeOffset="337479.288">4307 5722 24637,'0'0'5377,"0"0"-4832,0 0-305,0 0-168,0 0-40,0 0-16,0 0-16,-95 313-168,91-218-337,0-17-495,4-16-2368</inkml:trace>
  <inkml:trace contextRef="#ctx0" brushRef="#br3" timeOffset="337749.508">4800 5498 28966,'0'0'810,"0"0"-425,0 0-138,0 0 52,0 0-13,0 0-76,13 19-101,36 63-52,-47-79-54,0 0-1,0-1 1,-1 1 0,0 0-1,1 0 1,-1 0-1,0 0 1,0 0-1,-1 0 1,1 0 0,-1 0-1,1 0 1,-1 0-1,0 0 1,0 0-1,0 0 1,-1 3-3,-1 7 10,-1 7-7,-2-1 0,0 0 0,-1-1 1,-1 1-1,-1-1 0,0 0 0,-1-1 1,-1 0-1,-4 3-3,-9 21-21,-64 137-215,82-156 220,9-20-3,39-1 78,-19 0-34,-1 0 1,1-2-1,-1-1 1,1-1-1,-1-1 1,10-3-26,145-56 3,-80 40-1181,-73 11-1237</inkml:trace>
  <inkml:trace contextRef="#ctx0" brushRef="#br3" timeOffset="338009.594">5413 6409 24453,'0'0'6082,"0"0"-5570,0 0-288,0 0-200,0 0-24,0 0-336,0 0-2153</inkml:trace>
  <inkml:trace contextRef="#ctx0" brushRef="#br3" timeOffset="356669.636">19771 25266 4929,'0'0'17729,"0"0"-13184,0 0-3718,0 0-119,0 0-162,-20 24-161,-62 78-109,52-30-76,-13 301 555,2-36-388,11-78-197,-12 94-3,-15 105 14,-8 64-11,-244 2566 561,285-2670-661,11-40-59,8-74-11,4-75 0,1 50 0,0-235-12,1 1-1,3-1 1,2 0 0,1 0 0,7 17 12,-12-80-151,1-67-82,4-64-248,9-93-187,-8 137 181,18-254-900,-9 111-3205,5-99-13722</inkml:trace>
  <inkml:trace contextRef="#ctx0" brushRef="#br3" timeOffset="357239.61">20306 24405 25717,'0'0'1323,"36"8"-317,244 47 469,-198-36-1123,-1 3 0,-1 4 0,-2 4 0,0 2 0,66 41-352,254 136 702,-200-132-442,4-9 1,104 18-261,184 59 91,-14 41 74,163 101-165,100 32 7,370 81-7,-338-99 0,-544-207 0,-32-11 0,208 95 0,-216-81-1,-4 9-1,113 89 2,12 29-506,-260-194 126,2-3 1,1-2 0,3-1 379,38 13-1590,-18-21-1126</inkml:trace>
  <inkml:trace contextRef="#ctx0" brushRef="#br3" timeOffset="357659.13">28723 27749 22373,'0'0'4543,"0"0"-2714,0 0-1081,0 0-12,0 0-208,0 0-270,-16 14-154,-51 54-43,32 12 51,-85 379 287,20 6 1,15 44-400,-314 1968 253,349-2191-247,7-62-5,-155 607-105,185-785 59,7-17-54,-2 1 1,-1-2 0,-1 1-1,-2-1 1,0-1-1,-2 0 1,-1-1 0,-14 18 98,-9-11-910,4-27-1133</inkml:trace>
  <inkml:trace contextRef="#ctx0" brushRef="#br3" timeOffset="358409.206">20881 32917 5793,'0'0'17628,"0"0"-13126,0 0-3664,0 0-169,0 0-111,0 0-172,0 2-107,5 11-55,40-6-9,581 36 833,-379-4-880,203 56 284,399 142-452,113 69 7,733 132-7,-1411-357 0,-29-13 0,-50-13 0,377 74 0,-525-121-7,-47-19-974,-10-23-976</inkml:trace>
  <inkml:trace contextRef="#ctx0" brushRef="#br3" timeOffset="358708.285">27853 34505 30198,'0'0'1193,"0"0"-1193,0 0-184,0 0-536,0 0-19285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2:43:40.61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29578 24373,'0'0'3693,"0"0"-2519,0 0-777,0 0-54,38-1-46,335-22 231,-100-7-317,113-17-14,81-5-39,-317 35-119,1278-118 346,211 104-73,-1569 31-300,528 7 77,1134 126 84,-1614-122-164,846 89 47,844 75 30,2-82-36,-1376-91-20,-45-3-7,-55-9-19,-73-19-7,-76-4-7,6-24-48,-182 53 35,-5 3-9,0 0 1,-1 0-1,1 0 1,0-1-1,-1 0 1,1 0-1,-1 0 1,1 0-1,-1 0 1,0-1-1,0 1 1,0-1-1,0 0 1,-1 0 0,1 0-1,-1 0 1,1-1-1,-1 1 1,0-1-1,-1 1 1,1-1-1,0 0 32,-2-3-123,0 0 0,0 1 0,-1-1 0,1 1 0,-1-1 0,-1 1 0,0 0 0,1-1 0,-2 1 0,1 0 0,-1 0 0,0 0 0,0 1 0,-1-1 0,1 1 0,-1 0 0,-1 0 0,1 0 0,-1 0 0,1 1 0,-1-1 0,-2 0 123,-75-62-4157</inkml:trace>
  <inkml:trace contextRef="#ctx0" brushRef="#br0" timeOffset="318.869">12163 28734 6865,'0'0'17289,"0"0"-12988,50 35-3211,344 232 397,-182-140-940,28 19 234,56 53-781,-220-136 78,-75-62-76,-1 0 0,1 0 1,-1 0-1,1 0 0,-1 0 0,1 1 1,-1-1-1,0 0 0,1 0 1,-1 0-1,0 0 0,0 0 1,0 0-1,0 1 0,0-1 1,0 0-1,0 0 0,0 0 0,-1 0 1,1 0-1,0 0 0,-1 0 1,1 0-1,-1 1 0,1-1 1,-1-1-1,1 1 0,-1 0 1,0 0-1,0 0 0,1 0 1,-1 0-1,0 0 0,0-1 0,0 1 1,0 0-1,0-1 0,0 1 1,0-1-1,0 1 0,0-1 1,0 1-1,0-1 0,0 0 1,0 0-1,0 1 0,0-1 1,-1 0-1,1 0 0,0 0 0,0 0 1,0 0-1,0-1 0,0 1 1,-1 0-3,-8 3 14,-247 90 106,-211 97-340,204-90-468,57-26-1265,65-42-2576</inkml:trace>
  <inkml:trace contextRef="#ctx0" brushRef="#br1" timeOffset="53872.385">29499 9836 23621,'0'0'6129,"0"0"-5681,0 0 177,0 0-193,0 0-304,0 0-128,0 0-344,-49 0-1721</inkml:trace>
  <inkml:trace contextRef="#ctx0" brushRef="#br0" timeOffset="-104319.513">3186 17566 23997,'0'0'4024,"0"0"-2847,0 0-461,0 0-41,0 0-167,-9-30-89,-27-89-38,27 100 25,8 39-397,1-12 41,-4 84 92,-6 58 57,-39 254-135,-98 383-64,-4-85 0,148-686 0,3-26 0,1-13 0,1-56-305,12-36-1222</inkml:trace>
  <inkml:trace contextRef="#ctx0" brushRef="#br0" timeOffset="-103640.771">3778 18908 27094,'0'0'2400,"0"0"-2184,0 0 200,0 0 33,0 0-145,228 0-16,-112-39-8,17-11-128,12-18-104,12-10-24,1-17-8,-5-11-16,-4 0-88,13-57-280,-42 29-921,-33 11-2503</inkml:trace>
  <inkml:trace contextRef="#ctx0" brushRef="#br0" timeOffset="-103340.053">5228 17543 27510,'0'0'1556,"0"0"-920,0 0-52,0 0-98,40 33-149,136 99-67,-165-125-244,0-1 0,1-1 0,-1 0 0,1-1 0,0 0 0,0-1 0,0 0 0,0-1 0,1 0 0,9-1-26,630 39 733,-512-12-706,-138-27-26,1 0 0,-1 1 0,1 0-1,-1-1 1,0 1 0,1 0 0,-1 0 0,0 1 0,0-1 0,-1 0 0,1 1-1,0-1 1,-1 1 0,0-1 0,1 1 0,-1 0 0,0 0 0,0-1 0,-1 1-1,1 0 1,-1 0 0,1 0 0,-1 0 0,0 0 0,0 0 0,0 0 0,0 0-1,-1 0 1,1 0 0,-1-1 0,0 1 0,0 0 0,0 0 0,0 0 0,0-1-1,0 1 1,-1-1 0,0 1-1,-8 17 23,-2-1-1,0-1 1,-1 0-1,-1-1 1,-1 0-1,-9 8-22,8-9 13,-410 448-607,395-427-561,15-26-1574</inkml:trace>
  <inkml:trace contextRef="#ctx0" brushRef="#br0" timeOffset="-102830.093">7088 16397 11338,'0'0'14291,"0"0"-10739,0 0-2755,0 0-102,0 0-281,0 0-61,20 1 22,-19-1-374,12 0 51,1 1 1,0 1-1,-1 0 0,1 0 0,-1 1 0,1 1 0,-1 1 0,-1 0 0,1 0 0,-1 1 1,6 4-53,8 6 30,21 11 19,-2 2 1,-2 1-1,-1 2 1,-1 3 0,-1 1-1,-3 1 1,16 22-50,-46-49 0,0 0 0,-1 1 0,-1 0 0,0 0 0,0 0 0,-1 0 0,0 1 0,-1 0 0,-1 0 0,0 0 0,0 0 0,-1 0 0,-1 0 0,0 0 0,0 1 0,-2-1 0,-1 11 0,-1-8 0,0-1 0,-1 1 0,-1-1 0,0 0 0,-1 0 0,0 0 0,-1-1 0,0-1 0,-1 1 0,-2 0 0,-202 233 0,44-54 0,158-179 0,5-6 0,0 0-1,0 0 1,1 1 0,-1 0-1,2 0 1,-1 0 0,1 1-1,-2 7 1,5-14-1,1-1 1,-1 1-1,1 0 0,-1 0 0,1-1 0,0 1 0,0 0 0,-1 0 0,1-1 0,1 1 1,-1 0-1,0 0 0,0-1 0,1 1 0,-1 0 0,1 0 0,-1-1 0,1 1 0,-1-1 1,1 1-1,0 0 0,0-1 0,0 1 0,0-1 0,0 0 0,0 1 0,1-1 0,-1 0 1,0 0-1,1 1 1,9 1-1,-1 0 1,1-1-1,0 0 1,0 0 0,0-1-1,0 0 1,0-1-1,9-1 1,-7 1 0,172-7-2,29-64-24,147-30-1763,-263 73-1234</inkml:trace>
  <inkml:trace contextRef="#ctx0" brushRef="#br0" timeOffset="-102423.454">9375 17063 27822,'0'0'1288,"0"0"-728,0 0 329,0 0-313,249 95-152,-134-39 16,18 5-160,12 1-88,8-7-96,-4 1-64,-4-5 48,0-7-56,-12-4-24,-5-1 0,-16-11-120,-12-17-480,-30-11-816,-33 0-5730</inkml:trace>
  <inkml:trace contextRef="#ctx0" brushRef="#br0" timeOffset="-102130.63">11028 17202 29222,'0'0'667,"0"0"67,14 52-170,53 169-199,-56-186-246,2-1-1,2 0 0,1-2 1,20 32-119,-18-33 90,44 67 132,44 87-38,-106-184-184,2 1 1,0 0-1,-1 0 1,1 1 0,-1-1-1,0 1 1,0-1 0,0 1-1,0-1 1,0 1-1,0 0 1,-1-1 0,1 1-1,-1 0 1,0 0 0,0-1-1,0 1 1,0 0-1,-1 0 1,1-1 0,0 1-1,-1 0 1,0-1 0,0 1-1,0 0 1,0-1 0,0 1-1,-1-1 1,1 0-1,-1 1 1,1-1 0,-1 0-1,0 0 1,-1 2-1,-130 56-27,-164 46-390,130-40-747,111-45-3017,16-12-10818</inkml:trace>
  <inkml:trace contextRef="#ctx0" brushRef="#br0" timeOffset="-101545.364">12813 17242 20884,'0'0'8054,"0"0"-6072,0 0-1521,0 0 21,0 0-251,0 0-129,4 7 2,-1-3-94,-1 1 0,1-1 1,0 0-1,0 0 0,0 0 0,0 0 0,1-1 0,0 1 0,-1-1 0,1 0 0,1 0 0,-1-1 1,0 1-1,2 0-10,109 48 44,-108-44-39,1 0 0,-1 0 0,0 1 0,-1-1 0,0 1 0,0 1 0,-1-1 0,0 1 0,-1 0 0,1 0 0,-2 1 0,1-1 0,-2 1 0,1 0 0,-1 0 0,0 0 0,-1 7-5,13 173 65,-15-172-64,0 0-1,-1 0 0,-1 0 0,-1 0 0,0 0 1,-1-1-1,-1 0 0,-1 0 0,0 0 0,-2-1 1,1 0-1,-2 0 0,-4 5 0,-33 38-18,-1-2 0,-4-2-1,-1-2 1,-3-3 0,-2-2 0,-25 14 18,81-61 0,-80 70-10,79-68 9,0 0-1,1 0 1,-1 0 0,1 0-1,-1 0 1,1 1-1,0-1 1,0 1 0,1-1-1,-1 1 1,1 0-1,0 0 1,0-1 0,0 1-1,0 0 1,1 0-1,-1 0 1,1 0 0,0 4 1,0-6-2,1 0 0,-1 0 0,1 0 0,-1 0 0,1 0 0,0 0 0,0 0 0,0 0 0,0 0 1,0 0-1,0-1 0,1 1 0,-1-1 0,0 1 0,1 0 0,0-1 0,-1 0 0,1 1 0,0-1 0,-1 0 1,1 0-1,0 0 0,0 0 0,0 0 0,0-1 0,0 1 0,0-1 0,0 1 0,0-1 0,2 1 2,2 1-4,32 9-20,1-2 0,0-1 1,1-2-1,0-2 0,28 0 24,-40-2-9,46 2 2,-22-3 6,-1 2-1,1 2 1,-1 2-1,-1 3 1,1 2-1,-2 2 1,5 4 1,-47-16 0,0 1-1,-1 0 1,1 0-1,-1 0 1,0 0 0,0 1-1,0 0 1,-1 1 0,1-1-1,-1 1 1,0 0-1,-1 0 1,1 1 0,-1 0-1,0-1 1,0 1 0,-1 1-1,1-1 1,-2 1 0,-1 0 0,1 0 1,-1 1-1,0-1 0,-1 0 0,0 0 0,0 1 0,0-1 0,-1 0 0,0 1 0,-1-1 0,0 0 0,0 0 1,-1 4-1,-9 5 3,0 0 0,0 0 1,-1-1-1,-1-1 0,-1 0 1,0-1-1,-1-1 0,-14 10-3,-77 49-150,-3-3-1,-75 30 151,28-21-704,11-22-889</inkml:trace>
  <inkml:trace contextRef="#ctx0" brushRef="#br0" timeOffset="-100630.191">5104 20099 6353,'0'0'7083,"0"0"3417,0 0-7226,0 0-2515,0 0 11,0 0-176,21 1-113,142 4 434,82 6-121,170 16 239,201-20-1033,-449-8 70,2922 1 71,-2440-18-141,141-59 0,-332 11-12,-359 49-870,-104 11-508,-40 0-3413,-22 1-11675</inkml:trace>
  <inkml:trace contextRef="#ctx0" brushRef="#br0" timeOffset="-100309.528">11293 19641 29566,'0'0'575,"0"0"-109,0 0 24,0 0-126,0 0-42,45 38-18,146 122-83,-88-84-101,61 41 80,-160-114-195,-1-1-1,0 1 0,0 0 0,0 0 0,-1 1 1,1-1-1,-1 0 0,1 1 0,-1 0 0,0-1 1,-1 1-1,1 0 0,-1 0 0,1 0 0,-1 0 1,0 0-1,-1 0 0,1 1 0,-1-1 0,0 0 1,0 0-1,0 1 0,0-1 0,-1 0 0,0 0 1,1 0-1,-2 0 0,1 0 0,0 0 0,-1 0 1,0 0-1,0 0 0,-1 2-4,-10 6 0,-1 1 0,0-2 0,-1 0 0,0-1 0,-1 0 0,0-1 0,-3 1 0,5-2 0,-314 159-24,144-72-1006,123-79-637</inkml:trace>
  <inkml:trace contextRef="#ctx0" brushRef="#br0" timeOffset="-99455.466">14429 18181 4497,'0'0'7434,"0"0"6076,0 0-9457,0 0-3110,0 0-231,0 0-276,-2-1-114,2 1-306,0 0 0,0 0 0,0 0 0,0-1 0,0 1 0,0 0 0,1 0 0,-1 0 0,0 0 0,0 0 0,0-1 0,0 1 0,0 0 0,0 0 0,0 0 0,0 0 0,0-1 0,0 1 0,0 0 0,0 0 0,0 0 0,0 0 0,0 0 0,0-1 0,0 1 0,0 0 0,0 0 0,0 0 0,0 0 0,-1-1-16,36 4 70,-1 1 1,0 2-1,0 1 0,-1 2 0,9 4-70,74 18 28,142 18-27,77-3-1,299 32 0,-507-52-444,-105-24-2458,-22-2-505</inkml:trace>
  <inkml:trace contextRef="#ctx0" brushRef="#br0" timeOffset="-99160.823">16024 17840 25485,'0'0'3354,"0"0"-2235,0 0-381,38 58-202,129 187-144,-151-223-332,1 0 0,1-1 0,1-1 0,1-1 0,6 4-60,336 238 694,-280-193-657,-80-65-37,-1-1 1,0 0-1,0 0 0,0 0 1,0 0-1,0 1 0,-1-1 1,1 0-1,-1 1 1,1-1-1,-1 1 0,0-1 1,0 1-1,0-1 0,0 0 1,0 1-1,-1-1 0,1 1 1,-1-1-1,0 0 1,1 1-1,-1-1 0,0 0 1,0 0-1,0 0 0,-1 1 1,1-1-1,-1-1 0,1 1 1,-1 0-1,1 0 0,-1 0 1,0-1-1,0 1 1,0-1-1,0 0 0,-2 2 0,-62 37 0,-314 172-457,237-130-357,20-21-865</inkml:trace>
  <inkml:trace contextRef="#ctx0" brushRef="#br0" timeOffset="-98660.868">18522 17879 10082,'0'0'15451,"0"0"-11332,0 0-3590,0 0 111,0 0-104,-20 66-181,-63 220-59,38-114-18,31-105-200,3 1 0,3 1 1,3 0-1,3 0 1,5 24-79,-2-76 3,1-1 0,1 1 0,1-1 0,0 0 0,1 0 0,1-1 0,1 1 0,0-1 0,0 0 1,2-1-1,0 0 0,0 0 0,2-1 0,-1-1 0,9 8-3,2 1-11,1-2 0,0-1 0,2 0 0,0-2 0,1-1 0,0 0 0,1-2 0,14 4 11,-12-7-119,1-2 0,0 0 0,0-2 0,1-2 0,0 0-1,0-2 1,-1-1 0,1-2 0,4-1 119,-28 2-110,0-1 0,0 0 0,0-1 0,0 0 0,0 1-1,0-2 1,0 1 0,0-1 0,-1 0 0,0 0 0,1 0 0,-1-1 0,0 0 0,0 0-1,-1 0 1,1 0 0,-1-1 0,0 0 0,-1 0 0,1 0 0,-1 0 0,1-2 110,27-52-5014,-4-12-11912</inkml:trace>
  <inkml:trace contextRef="#ctx0" brushRef="#br0" timeOffset="-98419.164">19222 18388 1504,'0'0'26486,"0"0"-25678,0 0-136,0 0 297,-253 363-393,187-217-248,-9 10-144,-4 23-120,-12 23-64,-66 100-128,20-45-961,1-33-3535</inkml:trace>
  <inkml:trace contextRef="#ctx0" brushRef="#br0" timeOffset="-97977.299">14218 20496 26214,'0'0'2487,"0"0"-1687,0 0-247,0 0 21,-9 48-127,-22 164-101,31-194-304,0-1 0,0 1 0,2-1 0,0 1 0,1-1-1,1 0 1,1 0 0,3 6-42,39 93 134,5-3 0,5-3-1,5-2 1,4-2 0,5-4 0,5-3-1,11 6-133,319 363 71,-227-268-67,134 156-131,-298-339 56,-5-5-114,0-1-1,1 0 1,0-1 0,1 0 0,0 0-1,11 5 186,-2-6-2175,-18-9-2862</inkml:trace>
  <inkml:trace contextRef="#ctx0" brushRef="#br0" timeOffset="-97660.741">15895 22056 26262,'0'0'2460,"0"0"-1673,0 63-180,-1 214-66,-1-190-320,-4 0 1,-4 0-1,-6 10-221,14-83 20,-119 654 698,107-597-692,-3-1 1,-2-1-1,-4-1 0,-12 21-26,27-73 1,0-1 1,-1 1-1,0-2 0,-1 1 1,-1-2-1,0 1 0,-1-1 0,0-1 1,-1 0-1,-1-1 0,0 0 0,0-1 1,-1-1-1,0 0 0,-1-1 0,0-1 1,0 0-1,0-1 0,-1-1 1,-14 2-2,-15 0-7,0-1 0,-1-3 1,0-2-1,1-2 0,-19-4 7,58 6-20,0-2-1,-1 1 0,1-1 0,0 0 1,-1-1-1,1 0 0,0 0 1,0-1-1,0 1 0,0-1 1,1-1-1,-1 1 0,1-1 1,0-1-1,0 1 0,0-1 0,1 0 1,0 0-1,0 0 0,0-1 1,0 0-1,1 0 0,0 0 1,0 0-1,1-1 0,0 0 1,0 1-1,0-1 0,1 0 0,0 0 1,-1-4 20,3 7-171,0-1-1,0 1 1,0 0 0,1 0 0,-1 0 0,1 0-1,0 0 1,0 0 0,0 1 0,0-1-1,1 0 1,0 0 0,0 1 0,0-1 0,0 1-1,0-1 1,1 1 0,-1 0 0,1 0 0,0 0-1,0 1 1,0-1 0,0 0 0,1 1 171,44-37-9514</inkml:trace>
  <inkml:trace contextRef="#ctx0" brushRef="#br0" timeOffset="-97300.653">17014 23561 24229,'0'0'5315,"0"0"-3966,0 0-1066,0 0 121,0 0-140,0 0-114,-9 3 4,-27 21 45,27 47-48,13 524 67,-4-565-217,-1 0 1,-2 0-1,0 0 0,-2-1 0,-7 22-1,8-39 1,0 0 0,-1-1 0,0 1-1,0-1 1,-2 0 0,1 0 0,-1 0 0,-1-1 0,0 0-1,0-1 1,-1 0 0,0 0 0,-1-1 0,-9 7-1,5-7-17,-1-1-1,0 0 1,0-1 0,0-1 0,-1-1 0,0 0 0,1 0-1,-1-2 1,-1 0 0,1-1 0,0 0 0,0-2 0,-1 0-1,1 0 1,-3-2 17,14 1-32,-1 0-1,1 0 1,0 0-1,0 0 1,1-1-1,-1 0 1,0 0-1,1 0 1,0 0-1,0-1 1,0 0-1,0 0 1,0 0-1,1 0 1,-1 0-1,1-1 1,1 0-1,-1 0 1,0 1-1,1-1 1,0-1-1,0 1 1,1 0-1,0 0 1,0-1-1,0 1 1,0-6 32,-5-9-172,-22-95-1583,13-6-1607</inkml:trace>
  <inkml:trace contextRef="#ctx0" brushRef="#br0" timeOffset="-97020.864">17022 23404 17212,'0'0'11730,"0"0"-11274,0 0 424,294 28-175,-190 0-361,3-6-96,1 6-152,-4 0-96,20-11-72,-33-6-808,-16-11-4322</inkml:trace>
  <inkml:trace contextRef="#ctx0" brushRef="#br0" timeOffset="-95590.849">14487 23164 27366,'0'0'1160,"0"0"-365,0 0 49,0 0-186,0 0-230,0 0-135,6 0-77,33 4-96,0 2 0,0 2 0,0 1 0,-1 2 0,-1 2 0,0 1 0,-1 2 0,22 13-120,-26-14 28,158 82-8,166 116-20,-248-146-1,251 167 1,-295-190 0,-57-45 0,-35-43 0,13 27 0,-67-95-672,20 6-541,21 24-3510,-1-12-12474</inkml:trace>
  <inkml:trace contextRef="#ctx0" brushRef="#br0" timeOffset="-95289.968">15817 22219 7954,'0'0'17454,"0"0"-13321,0 0-3504,0 0-43,0 0-157,0 0-27,-8 64 6,-26 216-60,-7 29 51,-62 450-374,98-733-54,0-26-1334,2-24-590</inkml:trace>
  <inkml:trace contextRef="#ctx0" brushRef="#br0" timeOffset="-94990.576">15249 22375 24293,'0'0'5009,"0"0"-4449,0 0-344,0 0 465,0 0-201,0 0-96,137 369 0,-100-274-56,4 0-120,-7-5-88,3-6-40,-12-17-56,0-6-24,-9-10 0,-16-18-152,-4-5-488,-33-28-1417</inkml:trace>
  <inkml:trace contextRef="#ctx0" brushRef="#br0" timeOffset="-94210.648">19876 19680 23349,'0'0'4856,"0"0"-3497,0 0-857,0 0 92,0 0-69,0 0-102,51 45-11,173 152-9,1-25-86,-177-139-301,359 241-3,240 173-15,-521-347 2,93 96 0,30 29 0,-45-46 0,-190-165 0,-19-11-29,-109 7-2170,48-4-1630</inkml:trace>
  <inkml:trace contextRef="#ctx0" brushRef="#br0" timeOffset="-93620.054">22395 20407 23989,'0'0'4522,"0"0"-3213,0 0-827,0 0 148,0 0-93,2 50-151,8 170-21,7 31 93,-14-206-439,23 454 51,-30-482-70,0-17 0,1 0 0,0 0 0,0 0 0,-1 0 0,1 0 0,0-1 0,0 1 0,0-1 0,-1 0 0,1 0 0,0 0 0,0-1 0,0 1 0,1-1 0,-1 0 0,0 1 0,0-1 0,1 0 0,-1-1 0,-1 0 0,-95-55 0,-1 4 0,-4 4 0,-72-22 0,165 67-56,0 1 0,0 0 1,0 1-1,0 0 0,0 1 0,-1 0 1,1 1-1,-1 1 0,1-1 0,-1 2 1,-7 0 55,-9 17-2029,10 17-2459</inkml:trace>
  <inkml:trace contextRef="#ctx0" brushRef="#br0" timeOffset="-93100.672">23580 21704 29222,'0'0'655,"0"0"-65,0 0 58,0 0-208,0 0-66,-47 58 29,-151 200-81,81-61-220,-140 347-88,207-423-15,6 3 0,5 2 0,-11 77 1,38-137 0,3-1 0,3 2 0,2-1 0,5 48 0,-1-109 0,-1 0 0,1 0 0,0 0 0,1 0 0,-1 0 0,1 0 0,0 0 0,0 0 0,0-1 0,1 1 0,0 0 0,0 0 0,0-1 0,0 1 0,1-1 0,0 0 0,0 0 0,0 0 0,0 0 0,1 0 0,-1-1 0,1 0 0,0 1 0,3 1 0,1-2 0,-1 0 0,1-1 0,0 1 0,1-2 0,-1 1 0,0-1 0,1 0 0,-1-1 0,0 0 0,1 0 0,-1-1 0,1 0 0,-1 0 0,0-1 0,0 0 0,0 0 0,0-1 0,0 0 0,0-1 0,5-3 0,2-5 0,-1-1 0,0 0 0,-1-1 0,0-1 0,-1 0 0,-1-1 0,0 0 0,-1-1 0,0-1 0,12-23 0,-2-2 0,-2 0 0,-2-1 0,-2-1 0,-2 0 0,-1-1 0,-3 0 0,-2-1 0,-1 1 0,-3-1 0,-2-11 0,1 53 0,0 0 0,-1 0 0,1-1 0,-1 1 0,0 0 0,0 0 0,-1 0 0,0-1 0,0 1 0,0 0 0,0 0 0,-1 0 0,0 0 0,0 0 0,0 1 0,0-1 0,-1 0 0,0 1 0,0 0 0,0 0 0,-1 0 0,1 0 0,-1 0 0,0 1 0,0-1 0,0 1 0,0 0 0,-1 0 0,-1 0 0,-8-2-4,-1 1 1,0 1-1,-1 0 1,1 1-1,0 0 0,-1 2 1,1-1-1,-7 2 4,20-1-3,-32 2-75,1 1 1,1 2-1,-1 1 0,1 1 1,0 2-1,0 1 0,1 2 1,-3 3 77,19-10-39,-174 71-913,6-2-1269</inkml:trace>
  <inkml:trace contextRef="#ctx0" brushRef="#br0" timeOffset="-92658.994">18878 24019 14507,'0'0'4566,"0"0"2432,0 0-4515,0 0-1760,0 0-2,0 0-135,40 0-115,306-12 199,-156-5-432,49-4-29,659-34 310,-322 54-1066,-576 1 507,0 0 0,1 1-1,-1-1 1,1 0 0,-1 0 0,1 0 0,-1 0-1,1 0 1,-1 0 0,0 0 0,1 0-1,-1 0 1,1 0 0,-1 0 0,1 0-1,-1 0 1,1 0 0,-1 0 0,0 0-1,1-1 1,-1 1 0,1 0 0,-1 0-1,0 0 1,1-1 0,-1 1 0,1 0-1,-1-1 1,0 1 0,1 0 0,-1-1-1,0 1 1,0 0 0,1-1 0,-1 1 0,0 0-1,0-1 1,0 1 0,1-1 0,-1 1-1,0-1 1,0 1 0,0 0 0,0-1-1,0 1 1,0-1 0,0 1 0,0-1-1,0 1 1,0-1 0,0 1 0,0-1-1,0 1 1,0 0 0,-1-1 0,1 0 40,-1-4-695,-2-21-3456</inkml:trace>
  <inkml:trace contextRef="#ctx0" brushRef="#br0" timeOffset="-92376.903">20779 23550 29230,'0'0'543,"0"0"-92,0 0 86,44 41-126,143 133-7,-4-20 220,-162-136-555,9 6 7,-1 1 1,-2 2-1,-1 1 0,8 11-76,-31-35 7,0 0 0,0 1 0,-1-1 0,0 1 0,0-1 0,0 1 0,0 0 0,-1 0 0,1 0 0,-1 0 0,-1 0 0,1 0 0,-1 0 0,0 0 0,0 3-7,0-4 3,-1 1 0,0-1 0,1 0 0,-2 0 0,1 0 1,0 0-1,-1 0 0,0 0 0,0 0 0,0-1 0,0 1 0,-1-1 0,1 1 0,-1-1 0,0 0 0,0 0 1,0 0-1,0 0 0,0-1 0,-1 1 0,0-1 0,1 0 0,-1 0 0,-3 1-3,-4 4 5,-215 122 4,68-53-53,-34-6-304,21-16-1203,25-21-2715</inkml:trace>
  <inkml:trace contextRef="#ctx0" brushRef="#br0" timeOffset="-73380.74">16073 11454 12355,'0'0'12412,"0"0"-9134,0 0-2468,0 0-89,0 0-193,-9-21-91,-33-62-86,41 81-338,0 1-1,1-1 1,-1 1 0,0-1 0,0 1 0,0-1-1,0 1 1,0-1 0,0 1 0,-1 0-1,1 0 1,0 0 0,-1 0 0,1 0 0,-1 0-1,1 0 1,-1 0 0,1 0 0,-1 1-1,0-1 1,1 0 0,-1 1 0,0 0-1,1-1 1,-1 1 0,0 0 0,0 0 0,1 0-1,-1 0 1,0 0 0,0 0 0,-1 1-13,-7 0 52,4-1-41,1 1-1,-1 0 1,1 0-1,0 0 0,0 0 1,0 1-1,-1 0 1,1 0-1,1 0 0,-1 1 1,0 0-1,1 0 1,-1 0-1,1 0 0,0 1 1,0 0-1,0-1 1,1 2-1,-1-1 0,1 0-10,-167 207 172,-51 103 306,-85 174-478,170-256 85,10 5 1,10 6-1,6 18-85,83-192 2,4 0 1,2 1-1,4 1 1,3 1-1,3 0 1,3 1-1,3 0 1,5 55-3,0-117-2,1-1 0,0 1 0,0-1 0,1 0 0,0 0 0,1 0 0,0 0 0,1 0 0,0 0 0,1-1 0,-1 0 0,2 0 0,-1 0 0,1-1 0,1 0 0,0 0 0,0 0 0,0-1 0,1 0 0,0 0 0,0-1 0,1 0 0,0-1 0,0 1 0,0-2 0,1 1 0,-1-1 0,3 0 2,15 3-16,-1-1 0,1-1 0,1-1 0,-1-1 0,0-2 0,24-1 16,64-10-57,-90 2 54,-1-2 0,0-1 0,0-1 0,-1-1 0,-1-1 0,0-1 0,-1-1 0,-1-1 0,-1 0 0,0-2 0,-1 0 0,-1-1 0,10-15 3,-4 5 2,-1-1-1,-2-1 1,-1-1 0,-1 0-1,-2-2 1,-1 0 0,-2 0-1,-2-1 1,-1-1 0,-2 0-1,-1 0 1,0-16-2,-3-5 10,-3 1-1,-2-1 1,-3-1-10,0 38 3,-1 0-1,-1 0 1,-1 1 0,0 0-1,-2 0 1,0 1-1,-2 0 1,0 1 0,0 0-1,-2 1 1,0 0-1,-1 1 1,-1 1 0,0 0-1,-1 0 1,-1 2-1,0 0 1,-9-4-3,7 4-6,-1 0 0,0 1 0,-1 2-1,-1 0 1,1 1 0,-1 1 0,-1 1 0,0 1 0,1 1 0,-2 1 0,1 1 0,-18 0 6,39 3-21,0 0 0,0 0 0,-1 1 0,1-1 0,0 0 0,0 1 1,0 0-1,0 0 0,0 0 0,0 0 0,0 0 0,1 0 1,-1 0-1,0 0 0,0 1 0,1-1 0,-1 1 0,1-1 0,-1 1 1,1-1-1,0 1 0,0 0 0,0 0 0,0 0 0,0 0 1,0 0-1,0 0 0,0 0 0,1 0 0,-1 0 0,1 0 0,0 0 1,-1 0-1,1 1 0,0-1 0,0 0 0,0 0 0,1 0 1,-1 0-1,1 0 0,-1 1 21,-1 8-170,-1 69-2265,2-5-3450</inkml:trace>
  <inkml:trace contextRef="#ctx0" brushRef="#br0" timeOffset="-61690.51">14673 15922 26046,'0'0'4256,"0"0"-3855,0 0-177,0 0 160,0 0-248,0 0-136,0 0-128,13 0-528,3-17-2145</inkml:trace>
  <inkml:trace contextRef="#ctx0" brushRef="#br0" timeOffset="-86710.506">5129 12253 27342,'0'0'1135,"0"0"-354,0 0-9,0 0-217,0 0-180,0 0-52,-1-8-2,-2-26-56,-4 28 118,0 23-368,-51 260 253,-189 821-36,226-938-384,29-172-204,96-153-2079,-42 41-895</inkml:trace>
  <inkml:trace contextRef="#ctx0" brushRef="#br0" timeOffset="-85380.599">4524 14183 20276,'0'0'3401,"0"0"45,0 0-2095,0 0-580,0 0-154,0 0-122,37-1-13,-10 0-388,0-1-11,1 1-1,-1 2 1,1 1 0,-1 1 0,0 1 0,1 2 0,-2 0 0,10 5-83,119 32 194,2-7 1,1-7-1,1-7 0,1-7 0,1-7 1,13-8-195,456 3 5,-365-7-5,-47-14 0,-61-2 0,-1-6 0,24-13 0,-169 36 0,46-11-24,0-3 0,-2-2 0,4-5 24,-57 23-531,-2-4-754</inkml:trace>
  <inkml:trace contextRef="#ctx0" brushRef="#br0" timeOffset="-87813.654">7117 12248 7834,'0'0'0</inkml:trace>
  <inkml:trace contextRef="#ctx0" brushRef="#br0" timeOffset="-86302.197">6666 11515 28758,'0'0'818,"0"0"51,0 0-318,0 0-206,19 61-83,63 194 10,-11-51 41,-62-174-299,-1-1 0,-2 1 0,-1 1 0,-1-1 0,-2 1 0,-1 6-14,-1-27 1,0-1-1,0 1 1,-1-1-1,-1 1 1,1-1-1,-2 0 1,1 0-1,-1 0 1,0 0-1,-1 0 1,0 0-1,-1-1 1,-4 6-1,-10 12-4,-2-1 1,-1-2-1,-1 0 0,-1-1 1,-1-2-1,-1 0 1,-14 7 3,-17 9-18,-2-3 0,-1-2 0,-54 19 18,55-22-1,59-27 0,-1-1 0,0 1 0,1 0 0,-1 0 0,0 0-1,1 0 1,-1 0 0,1 0 0,-1 0 0,1-1 0,0 1 0,-1 0 0,1 1 0,0-1 0,0 0 0,0 0 0,-1 0 0,1 0 0,0 0 0,1 0-1,-1 0 1,0 0 0,0 0 0,0 0 0,0 0 0,1 0 0,-1 0 0,1 0 0,-1 0 0,1 0 0,-1 0 0,1 0 0,-1-1 0,1 1 0,0 0 1,74 34-27,-47-25 28,-1-1 1,2-2-1,-1 0 0,1-2 1,25 1-2,201-1-26,-250-5 23,19 1-61,0-1 1,1-1-1,-1-2 1,0 0-1,0-2 1,0 0-1,6-4 64,19-11-706,0-2 0,-2-3 1,-1-1-1,7-8 706,46-37-4968</inkml:trace>
  <inkml:trace contextRef="#ctx0" brushRef="#br0" timeOffset="-85762.837">8207 11135 25589,'0'0'3639,"0"0"-2646,0 0-577,0 0-21,36 33-159,117 110-33,-24-13 218,-124-124-406,4 3-3,-1 1 1,1 0-1,-2 0 1,1 1-1,-1 0 1,-1 0-1,0 1 1,-1 0-1,0 0 1,-1 0-1,0 1 1,0-1 0,0 13-13,-3-18 0,-1-3 1,1 1 1,-1-1-1,0 1 0,0 0 0,0-1 1,-1 1-1,0 0 0,0-1 1,0 1-1,0-1 0,-1 1 1,1-1-1,-2 2-1,-84 77 17,-153 94-3,235-173-14,0 0 0,0 0 0,0 0 0,1 0 0,0 1 0,0 0 0,0-1 0,0 2 0,1-1 0,0 0 0,0 1 0,0-1 0,1 1 1,-1 0-1,1 0 0,1 0 0,-1 0 0,1 0 0,0 6 0,0-5-2,0-1 0,1 0 0,-1 0 0,2 1 1,-1-1-1,1 0 0,0 0 0,0 0 0,0 0 0,1 0 0,0 0 0,0 0 1,1 0-1,-1 0 0,1-1 0,1 1 0,-1-1 0,1 0 0,0 0 1,1 0 1,31 29-1,1-1 0,2-3 1,1-1-1,1-1 0,39 17 1,96 68 1,-166-107-1,0 1 0,0 0 0,-1 1 0,0 0 0,0 0 0,-1 1 0,0 0 0,-1 1 0,0-1 0,0 1 0,-1 1 0,-1-1 0,1 1 0,-2 0 0,1 1 0,-1 0 0,-2-3 0,-1-1 1,0 1-1,0-1 0,-1 1 1,0-1-1,0 1 0,-1 0 1,0-1-1,-1 1 0,0-1 1,0 0-1,-1 2 0,-45 52 19,-22 6-19,-3-4 0,-3-3 1,-2-3-1,-4-4 0,19-14-295,-3-3 0,-1-3-1,-29 8 296,-61 16-4278,11-16-10610</inkml:trace>
  <inkml:trace contextRef="#ctx0" brushRef="#br0" timeOffset="-83830.798">10605 11649 12395,'0'0'13480,"0"0"-9829,0 0-2694,0 0-209,0 0-215,0 0-155,-1 1-73,-12 40 6,3 9-310,-3-1 0,-2-1 0,-3 0 0,-1-1 0,-2-1 1,-2-1-1,-3-1 0,-11 14-1,-23 25 0,-3-3 0,-39 35 0,-99 110 0,158-167 0,50-51 0,109-7 0,-73-6 0,0-2 0,0-2 0,-2-1 0,1-3 0,-1-1 0,-1-2 0,-1-2 0,29-18 0,11-3 0,416-188 0,-423 199 0,-70 28-77,0 0 0,1 0 0,-1-1-1,0 1 1,0 0 0,0-1 0,0 1 0,0-1 0,0 0-1,0 0 1,0 0 0,-1 0 0,1 0 0,-1 0 0,0 0-1,1 0 1,-1-1 0,0 1 0,0 0 0,0-1 0,-1 1-1,1-1 1,-1 1 0,1-1 0,-1 1 0,0-1 0,0 0 0,0 0 77,1-23-2105</inkml:trace>
  <inkml:trace contextRef="#ctx0" brushRef="#br0" timeOffset="-83630.759">11040 11688 9122,'0'0'15805,"0"0"-11780,0 0-3115,0 0-201,0 0-296,0 0-49,-29 70 47,-98 235-31,6 46 139,66-187-459,8-32-36,7 2 1,-14 94-25,49-202-63,2 0-1,1 0 1,1 0-1,1 0 1,2 1 63,-2-25-65,0-1 1,0 1 0,0-1 0,1 1 0,-1 0-1,1-1 1,-1 1 0,1-1 0,0 1-1,-1-1 1,1 0 0,0 1 0,0-1 0,0 0-1,0 0 1,0 1 0,0-1 0,0 0 0,1 0-1,-1 0 1,0 0 0,1 0 0,-1-1-1,0 1 1,1 0 0,-1-1 0,1 1 0,-1-1-1,1 1 1,-1-1 0,1 0 0,0 1 0,-1-1-1,1 0 1,-1 0 0,1 0 0,0 0-1,1-1 65,2 1-351,39 1-3397</inkml:trace>
  <inkml:trace contextRef="#ctx0" brushRef="#br0" timeOffset="-83234.367">12498 11571 28678,'0'0'1736,"0"0"-1055,0 0-60,0 0-115,-3 47-205,-11 158-97,11 6-164,4-163-40,3 0 0,1-1 0,3 1 0,6 17 0,-12-58 0,11 44 0,-2 2 0,-2 0 0,-3 0 0,-1 22 0,-4-59 0,0-12 0,-1-1 0,1 1 0,-1-1 0,1 1 0,-1-1 0,0 1 0,0-1 0,-1 1 0,1-1 0,-1 1 0,1-1 0,-1 1 0,0-1 0,-1 1 0,1-1 0,0 0 0,-1 0 0,0 0 0,0 0 0,0 0 0,0 0 0,0 0 0,-1-1 0,1 1 0,-1-1 0,0 1 0,1-1 0,-1 0 0,0 0 0,-2 0 0,-103 6 0,73-8 0,-88-11 0,106 5-50,1-1 0,0-1 0,0-1 0,1 0-1,0-1 1,1 0 0,0-1 0,0-1 0,1 0 0,1-1 0,0-1 0,1 1 0,0-2 0,1 0 50,2 1-222,1 0 0,1-1 0,0 0 0,0 0 1,2 0-1,0-1 0,1 1 0,0-1 0,1-9 222,-2-1-427,-10-95-5667,5-1-13701</inkml:trace>
  <inkml:trace contextRef="#ctx0" brushRef="#br0" timeOffset="-82970.73">12420 11207 12283,'0'0'15035,"0"0"-13643,0 0-272,0 0-303,252 12-321,-173 4-176,0-4-72,0-1-120,-5 0-80,-12 0-48,-8 6-40,-33 28-296,-13-1-1057,-8-4-2263</inkml:trace>
  <inkml:trace contextRef="#ctx0" brushRef="#br0" timeOffset="-82600.6">10783 13517 28382,'0'0'1487,"0"0"-904,0 0-47,0 0-176,0 0-177,0 0 17,15 21 20,46 70-41,-56-81-160,1 0 1,-1 0-1,-1 1 1,0 0 0,-1 0-1,0 0 1,0 0 0,-1 1-1,0 7-19,1 0 25,6 222 300,-9-210-298,-1 0 0,-1 0-1,-2 0 1,-5 23-27,0-23 0,-1 1 1,-2-1-1,-1-1 0,-1 0 0,-1-1 1,-2 0-1,-1-2 0,-1 0 1,-2-1-1,0-1 0,-2-1 0,0 0 1,-2-2-1,-5 3 0,17-16-31,-1-1 1,1 0-1,-2-1 1,1 0-1,-1-1 1,0 0-1,0-2 1,0 0-1,-1 0 1,1-1-1,-1-1 1,0-1-1,0 0 1,0-1-1,0-1 1,-8-1 30,22 1-22,-1 1 1,1 0 0,-1-1-1,1 1 1,0-1-1,-1 0 1,1 0 0,0 0-1,0 0 1,0 0-1,0 0 1,0-1 0,0 1-1,0-1 1,0 0-1,0 1 1,1-1 0,-1 0-1,1 0 1,-1-1 21,-12-20-485,2-1-1,1 0 1,1-1 0,2-1 0,0 1 0,-2-16 485,-12-68-4591</inkml:trace>
  <inkml:trace contextRef="#ctx0" brushRef="#br0" timeOffset="-82328.82">10709 13629 176,'0'0'27358,"0"0"-26278,0 0-72,0 0-232,261 0-447,-178 11-169,-5 11-120,5 1-40,0 10-88,25 12-417,-21-6-287,-17-11-2480</inkml:trace>
  <inkml:trace contextRef="#ctx0" brushRef="#br0" timeOffset="-82120.599">12403 13713 28302,'0'0'1764,"0"0"-1113,0 0-116,0 0-162,0 0-233,0 0-66,-7 33 44,-24 114-29,11-64-59,9-40-23,2 0 0,2 0 0,2 1 0,1 11-7,6 56 7,-1-107-11,1 1 1,1-1-1,-1 0 0,1 0 1,-1 0-1,1 0 1,0 0-1,1-1 0,-1 1 1,1-1-1,-1 0 1,1 0-1,0 0 0,0 0 1,0-1-1,1 0 0,-1 0 1,0 0-1,1 0 1,-1-1-1,1 1 0,0-1 1,0-1-1,-1 1 1,1 0-1,0-1 0,0 0 1,0 0-1,-1-1 0,1 1 1,4-2 3,6 3-33,4 0-17,-1 0 1,1-1-1,-1-1 1,1-1-1,-1-1 0,0 0 1,0-1-1,12-5 50,23-16-588,-1-2 0,-1-3 0,-1-2 0,13-13 588,45-39-3852</inkml:trace>
  <inkml:trace contextRef="#ctx0" brushRef="#br0" timeOffset="-81900.162">13045 13428 28574,'0'0'816,"0"0"-56,0 0 17,-203 385-441,137-239-152,-4 5-56,-34 73-128,21-46-56,0-21-1769</inkml:trace>
  <inkml:trace contextRef="#ctx0" brushRef="#br0" timeOffset="-61980.21">5464 14971 7202,'0'0'16367,"0"0"-12230,0 0-3349,0 0-457,0 0-182,40-56-9,133-175 70,-166 222-183,1-1 0,0 2 0,1-1 1,0 1-1,0 1 0,0 0 1,1 0-1,0 1 0,1 0 0,0 0 1,8-2-28,17-3 86,1 1 1,-1 3-1,1 1 1,1 1-1,-1 2 1,1 2-1,26 3-86,67 3 169,41 27 37,62 21-15,67 8-58,1093 191 83,-1005-169-168,638 110 45,-72-118-83,-515-50-4,503 68-4,-44 39-170,-515-43-350,-253-55-290,-59-18-806,-22-13-3016</inkml:trace>
  <inkml:trace contextRef="#ctx0" brushRef="#br0" timeOffset="-58920.713">2925 15441 27302,'0'0'604,"0"0"-260,0 0-43,0 0-87,-37 8-38,-126 37 100,151-40-236,0 0 0,1 0 0,0 1 1,0 1-1,1 0 0,0 1 0,0 0 0,0 0 0,-1 3-40,-42 45 269,3 2 0,-41 61-269,24-22 63,4 3 0,5 2-1,4 3 1,5 3 0,5 1 0,-9 43-63,-26 129 78,-1 72 10,-69 454 34,100-486-84,33-200-20,5 0 1,6 14-19,4-109 2,-1 50 7,2 0 0,4 1 1,3-2-1,12 48-9,6-41 8,3-2 0,4-1 0,3-1 0,4-2 0,35 51-8,298 455 8,-206-284-95,-164-291-13,1-1-1,1 1 1,-1-1 0,1 0-1,0 0 1,0-1 0,1 1 0,-1-1-1,1 0 1,1 0 0,-1 0-1,0-1 1,1 0 0,0 0 0,0 0-1,1-1 1,-1 0 0,1 0-1,-1-1 1,2 1 100,11-2-2980</inkml:trace>
  <inkml:trace contextRef="#ctx0" brushRef="#br0" timeOffset="-56880.493">3575 14876 6825,'0'0'12590,"0"0"-7162,0 0-3815,0 0-889,0 0-119,0 0-85,15 1-27,174 4 474,495-5-16,-307 15-819,282-15 73,-410-13-71,105-25-134,-147 14 30,161-12-24,34 15-6,93 22 8,-321 14-5,0 8 1,164 44-4,-206-40 1,48 12 2,-2 7 0,55 27-3,432 199-6,-421-180 6,112 21 0,9 2 0,412 126 8,-211-58 1,354 13-2,-798-173-7,105 18-2,39 8-3,1125 219 12,-1178-224 7,201 70-14,61 55 16,514 163 80,-281-140-56,12 26-22,155 100-25,-571-204 14,274 146-7,134 92 16,-369-193 10,188 124-26,562 444 110,-1007-664-90,-2 3-1,-3 3 1,-3 5 0,-4 2 0,-3 4-1,2 9-19,65 111 57,-9 6 0,-6 11-57,-6 6 0,-10 5 0,41 138 0,2 69 0,7 103 0,-66-176 17,-17 4 0,-15 7-17,-47-241 62,-6 0-1,-8 94-61,-5-153 53,-3-1 1,-4 0-1,-5 10-53,11-47 14,-28 125 12,-8-2 0,-6-2 0,-7-3 0,-7-2 0,-77 131-26,-274 364 21,194-313-44,155-232-58,-261 382-1732,229-361-177</inkml:trace>
  <inkml:trace contextRef="#ctx0" brushRef="#br0" timeOffset="-55087.975">4905 20166 7250,'0'0'15140,"0"0"-11122,0 0-3222,0 0-119,0 0 28,0 0 43,-5 0-174,-14 0-200,14 3-132,6 4-221,0-1 1,1 1 0,-1-1-1,1 1 1,1-1-1,-1 0 1,1 0-1,0 0 1,1 0-1,-1 0 1,1-1 0,0 1-1,0-1 1,1 0-1,3 3-21,-5-5 12,32 38 45,3-1 0,1-2 0,2-2 0,1-2 0,2-1 0,1-2 0,2-3 0,0-1 0,2-3 0,1-1 0,1-3 0,0-2 0,8-1-57,137 26 97,52-13-19,591 33 75,-228 22-125,-343-42-25,301 27 10,196-29-2,-530-34-4,382 22-23,34 31 16,-457-34-8,-2 9 0,-1 8 0,-2 8 1,-3 8-1,131 63 8,-243-90-6,-2 4 1,-2 2-1,-1 4 1,-2 3-1,-2 2 1,-3 4-1,-1 2 1,11 17 5,6 24-3,-4 3 1,-5 3 0,-4 4-1,-4 2 1,16 46 2,-27-51 2,-5 2 0,-4 1 0,17 75-2,-5 73 23,-11 3 0,-11 1 0,-10 36-23,19 162 34,-20-265-7,7-1 0,9-1-1,8-2 1,8 0-27,-7-72 0,4-1-1,6-3 1,4-2 0,5-3 0,18 17 0,-22-33 16,5-2 0,3-3 0,4-4 0,3-2 0,43 30-16,74 28 85,61 1 0,-80-66-12,2-7-1,3-9 0,2-7 1,131 15-73,584 52 111,-514-73-89,525 82-22,-346-35 0,536 13 0,-189-94 0,-585-8 0,-6 1-838,-194 0-757</inkml:trace>
  <inkml:trace contextRef="#ctx0" brushRef="#br0" timeOffset="-54810.013">20676 27861 24701,'0'0'7922,"0"0"-7922,0 0-12691</inkml:trace>
  <inkml:trace contextRef="#ctx0" brushRef="#br0" timeOffset="-41970.217">18551 13176 6177,'0'0'17216,"0"0"-12819,0 0-3562,0 0-99,0 0-76,0-11-132,3-34-105,-3 45-407,1 0 0,-1 0 0,0 1 0,0-1 1,1 0-1,-1 0 0,0 0 0,1 0 0,-1 0 0,0 0 0,0 0 0,1 0 0,-1 0 1,0 0-1,1 0 0,-1 0 0,0 0 0,0 0 0,1 0 0,-1 0 0,0-1 1,1 1-1,-1 0 0,0 0 0,0 0 0,1 0 0,-1 0 0,0-1 0,0 1 0,1 0 1,-1 0-1,0 0 0,0-1 0,0 1 0,0 0 0,1 0 0,-1-1 0,0 1 1,0 0-1,0-1 0,0 1 0,0 0 0,0 0 0,0-1 0,0 1 0,0 0 0,0-1-16,15 39 134,-2 0-1,-2 0 1,-2 1-1,-1 0 0,1 29-133,2 48 140,-5 1 0,-6 49-140,0-86 16,-3 4-14,-4 0-1,-4 0 0,-3-1 1,-22 71-2,-19 99-1775,52-218-110</inkml:trace>
  <inkml:trace contextRef="#ctx0" brushRef="#br0" timeOffset="-41440.556">19822 12488 28734,'0'0'1026,"0"0"-576,0 0-172,0 0-66,0 0-19,0 0 21,27 49-25,90 161-74,-1-34-50,-103-157-64,0 0 0,-2 0 1,0 1-1,-2 1 0,0 0 0,-1 0 0,-1 0 1,-1 1-1,2 14-1,-6-29 0,-1 0 0,-1 0 1,1 0-1,-1-1 0,-1 1 1,1 0-1,-1 0 0,0 0 1,0-1-1,-1 1 0,0 0 1,0-1-1,-1 1 0,0-1 1,0 0-1,0 0 0,-1 0 1,0-1-1,0 1 0,0 0 0,-30 27 1,-1-1-1,-1-2 1,-2-1-1,-1-2 1,-41 21-1,15-8 5,62-39-5,1 1-1,-1 0 0,1-1 0,-1 1 0,1 0 0,-1 0 1,1 0-1,0 0 0,0 1 0,0-1 0,0 1 0,1-1 1,-1 1-1,1-1 0,-1 1 0,1 0 0,0 0 0,0 0 1,0 0-1,1 0 0,-1 0 0,1 0 0,-1 0 0,1 0 1,0 0-1,0 0 0,0 0 0,1 0 0,-1 0 0,1 0 1,-1 0-1,2 1 1,1 4-4,0-1 1,0 1 0,1-1 0,1 1-1,-1-1 1,1 0 0,0-1-1,1 1 1,-1-1 0,3 1 3,-3-1-3,24 25-11,18 19 9,-2 3-1,-2 1 0,22 40 6,-59-82 0,0 0 0,0 1 0,-2 0 0,1 0 0,-1 0 0,-1 0 0,-1 1 0,0-1 0,0 1 0,-1-1 0,-1 1 0,-1 0 0,0-1 0,-1 6 0,-1-8 3,0 0 1,-1-1-1,0 1 0,-1-1 1,0 0-1,-1 0 0,0-1 1,0 0-1,-1 0 1,0 0-1,-1-1 0,0 0 1,0 0-1,0-1 0,-9 5-3,7-2 3,-50 40 11,-1-3 0,-3-2 0,-46 24-14,102-64-51,0-1 0,0 1 0,0-2 0,-1 1 0,1-1 0,-1 0 0,0-1 0,0 0 0,0-1 1,0 1-1,-9-1 51,-8-1-1299,4 0-1235</inkml:trace>
  <inkml:trace contextRef="#ctx0" brushRef="#br0" timeOffset="-41023.119">21281 13064 6353,'0'0'18120,"0"0"-13840,0 0-3372,0 0-164,0 0-206,0 0-180,24 54-103,73 171-43,-70-129-75,-26 4-50,-2-90-84,0 0 0,0 0 0,-1-1-1,0 1 1,-1-1 0,0 0 0,0 0 0,-1 0 0,0 0-1,-1 0 1,0-1 0,0 0 0,-1 0 0,0 0 0,0-1-1,-1 0 1,-2 2-3,-43 44 12,-2-2-1,-54 37-11,12-9 0,93-76-1,-47 50 6,49-51-8,0-1 1,0 1-1,0 0 1,1 0-1,-1-1 1,0 1-1,1 0 1,-1 0 0,1 0-1,-1 0 1,1 0-1,0 0 1,0 0-1,0 0 1,0 0-1,0 0 1,1 0-1,-1 0 1,1 0-1,-1 0 1,1 0-1,-1-1 1,1 1-1,0 0 1,0 0-1,0-1 1,0 1 0,0 0-1,1-1 1,-1 1-1,0-1 1,1 0-1,-1 1 1,1-1-1,0 0 3,14 10-6,0-1 1,0-1-1,1-1 0,1 0 0,-1-1 0,9 1 6,31 6 12,0-2-1,1-3 1,0-2-1,0-3 0,1-2 1,25-4-12,-58 2 0,234 0-143,-254 0 78,-4 0 11,0 1 1,0-1-1,1 1 0,-1-1 0,0 0 0,0 0 0,0 0 0,0 0 0,0 0 0,0 0 0,0 0 0,0-1 0,0 1 0,0-1 0,0 0 0,0 1 0,0-1 0,0 0 0,0 0 0,-1 0 1,1 0-1,0-1 0,-1 1 0,1 0 0,-1-1 0,1 1 0,-1-1 0,0 0 0,1 1 0,-1-1 0,0 0 0,0 0 0,0 1 0,0-1 0,-1 0 0,1 0 0,0-2 54,-1-17-2044</inkml:trace>
  <inkml:trace contextRef="#ctx0" brushRef="#br0" timeOffset="-40350.692">18915 11437 22053,'0'0'4362,"0"0"-2903,0 0-1054,-43 7-3,-150 38 74,177-39-421,-1 2 1,2-1-1,-1 2 1,1 0-1,1 1 1,-1 1-1,2 0 1,-4 4-56,-44 43 187,3 2-1,2 3 1,4 3 0,2 1 0,3 3-1,3 2 1,3 1 0,4 3-1,-24 69-186,1 23 108,7 4 0,7 1 0,8 2 0,5 20-108,-21 237 152,33-32-36,18-79-46,7-89-27,3-172-32,1-1 0,4 1 0,2-2 0,2 1 1,3-2-1,2-1 0,24 43-11,61 90 46,-70-138-26,2-1 0,2-2 1,17 13-21,-13-19 15,2-1 0,2-2 0,1-3 0,11 4-15,26 9 11,2-4 1,2-4-1,2-4 1,1-4-1,2-4 1,1-5-1,1-3 1,0-5-1,1-4 1,68-1-12,-69-7 12,1-4 0,95-13-12,-62-11 7,-2-5 1,0-6 0,-2-6-1,104-49-7,-22 4 0,-4-10 0,-5-9-1,-4-9 1,-5-8 0,37-40 0,-56 15-41,-135 112 2,-2-2 0,-1-1 0,-3-2 0,-1-1 0,-2-1 0,7-17 39,75-177-157,-63 103 17,16-77 140,-11-9-98,-9-7 98,-10 4-58,-7-40 58,-10-208-31,-23 43 26,-4 303 5,-27-117 0,-37-60 1,-4 67 4,66 202-5,-2 0 0,-1 0-1,-1 2 1,-2 0 0,-1 1-1,-1 1 1,-2 0-1,0 2 1,-2 1 0,-1 1-1,-1 1 1,-1 2-1,0 0 1,-21-10 0,8 8 0,0 2-1,-2 1 1,0 3 0,-14-3 0,-31-2 0,0 4 0,-1 3 0,0 5 0,-1 3 0,-50 5 0,-114 12-4,223-5-4,0 1 0,0 2 1,0 1-1,1 2 0,-2 2 8,10-4-32,1 1 0,1 2 0,-1 0 0,2 1 0,-13 11 32,-254 246-1904,152-140-686</inkml:trace>
  <inkml:trace contextRef="#ctx0" brushRef="#br0" timeOffset="-39599.894">19545 11655 11034,'0'0'12694,"0"0"-9566,0 0-2629,0 0-5,0 0-42,0 0 62,-13 55-17,8-33-445,-13 58 118,3 1 0,4 0 0,3 1 0,3 30-170,5 102 265,0 59 11,0 857 306,-28-548-552,24-502-131,3-59-475,1-65-239,0-39-1948,0-20-4183</inkml:trace>
  <inkml:trace contextRef="#ctx0" brushRef="#br0" timeOffset="-39220.645">19909 11621 11827,'0'0'8055,"0"0"-3783,0 0-2516,36 0-626,113 3-393,-136-3-634,0 1 1,0 1 0,0 0 0,-1 1 0,1 0 0,-1 1 0,0 0 0,4 2-104,0 1 106,-2-4-36,-1 2 0,0 0 0,0 0 0,0 1-1,-1 1 1,0 0 0,0 0 0,0 1 0,-1 1 0,0 0-1,-1 1 1,0 0 0,-1 0 0,0 1 0,0 0 0,-1 1-1,-1-1 1,0 2 0,5 10-70,4 40 161,-2 1 1,-3 1-1,-3 0 1,-3 0-1,-3 45-161,1 105 244,-10 0 0,-10 4-244,-134 844 191,143-990-216,-1 14-193,-4 1 0,-4-2 0,-11 28 218,3-47-1291,1-24-1028</inkml:trace>
  <inkml:trace contextRef="#ctx0" brushRef="#br0" timeOffset="-38966.74">19255 14445 26030,'0'0'1816,"0"0"-1344,0 0 320,0 0-184,0 0-120,290 179-39,-170-162-113,13-6-136,3-11-128,-7 0-40,-9 0-32,-17-22-40,17-40-360,-24 1-889,-30-6-2728</inkml:trace>
  <inkml:trace contextRef="#ctx0" brushRef="#br0" timeOffset="-38440.484">20870 12248 24117,'0'0'3850,"0"0"-2769,0 0-755,0 0 42,36 0-108,122 2-41,-131 0-157,0 1-1,-1 1 1,1 1-1,-1 1 1,7 4-62,-7-2 19,390 113 56,-364-115 94,-52 20 323,12 54-468,97 609 268,72 475 27,-168-1027-525,-13-137 193,0 1-1,0-1 0,0 1 1,-1 0-1,1-1 0,0 1 1,0-1-1,0 1 0,0 0 1,-1-1-1,1 1 0,0-1 1,0 1-1,-1-1 0,1 1 1,-1-1-1,1 1 0,0-1 1,-1 1-1,1-1 1,-1 0-1,1 1 0,-1-1 1,1 0-1,-1 1 0,1-1 1,-1 0-1,1 1 0,-1-1 1,0 0-1,1 0 0,-1 0 1,1 0-1,-1 0 0,0 0 1,1 0-1,-1 0 0,1 0 1,-1 0-1,0 0 0,1 0 1,-1 0-1,1 0 0,-1 0 1,0-1-1,0 1 14,-6 0-181,-32-5-1411,-2-18-1995</inkml:trace>
  <inkml:trace contextRef="#ctx0" brushRef="#br0" timeOffset="-38040.51">20891 12030 9122,'0'0'14876,"0"0"-11324,0 0-3161,0 0-1,0 0-58,0 0 61,2 55 79,4 398 378,-5-341-658,-1 130 453,-16 71-645,-71 321 331,78-574-317,-23 131 7,-2 7-61,9 1 0,9 3 40,15-139-994,1-46-1652,0-16-3178</inkml:trace>
  <inkml:trace contextRef="#ctx0" brushRef="#br0" timeOffset="-37760.28">20738 14876 27886,'0'0'856,"0"0"120,0 0-215,0 0-321,290 34-120,-182-34-96,8 0-136,4 0-80,-4 0-8,16 0-192,-32 0-648,-30 0-2105</inkml:trace>
  <inkml:trace contextRef="#ctx0" brushRef="#br0" timeOffset="-36962.949">21314 16414 9562,'0'0'14539,"0"0"-11003,0 0-3166,0 0 61,0 0 92,0 0-52,30 24-89,98 82-98,-116-96-254,-1 0-1,0 1 1,-1 0-1,0 1 1,-1 0-1,0 0 0,-1 1 1,5 11-30,-9-17 6,4 9 3,-1 0 1,-1 0-1,-1 1 1,0-1 0,-1 1-1,0 0 1,-2 1-1,0-1 1,-1 0-1,-1 1 1,0-1 0,-3 17-10,-1-15-1,-1 0 1,-1-1-1,0 0 1,-1 0 0,-1-1-1,-1 0 1,0 0-1,-1-1 1,-1 0 0,-1-1-1,0 0 1,-6 4 0,12-11-3,-17 22-33,0-2 1,-2-1 0,-2 0 0,0-2 0,-1-1 0,-2-2 0,-3 1 35,-2-10 15,34-13 7,1 0 6,3 1 8,60 15-40,0-2 0,0-4 0,1-2 0,18-2 4,94-7-2107,-110-8-2883</inkml:trace>
  <inkml:trace contextRef="#ctx0" brushRef="#br0" timeOffset="-36700.336">22142 16738 24197,'0'0'4049,"0"0"-3745,0 0 200,0 0-56,298 11-192,-206-5-80,3 5-72,-8 0-104,8 12-40,-29-7-408,-20-16-2072</inkml:trace>
  <inkml:trace contextRef="#ctx0" brushRef="#br0" timeOffset="-36423.929">22743 16447 27486,'0'0'647,"0"0"-294,0 0 23,0 0-62,38 41-32,123 134-60,-27-29 52,-129-141-238,0 1 0,0 0-1,-1 0 1,1 0-1,-1 1 1,0-1 0,-1 1-1,0 0 1,0 0-1,-1 0 1,1 1-1,-1-1 1,-1 0 0,0 1-1,0-1 1,0 5-36,-2-6 23,0-1-1,0 1 1,-1-1 0,0 1 0,0-1 0,0 0-1,-1 0 1,0 0 0,0 0 0,0 0 0,0-1 0,-1 1-1,1-1 1,-1 0 0,-1 0 0,1-1 0,0 1-1,-1-1 1,0 0 0,0 0 0,0 0 0,0-1-1,0 1 1,-4 0-23,-3 4 29,-92 48 84,-2-4-1,-6-3-112,12-13-6,99-35-45,0 1 1,-1-1 0,1 0 0,0 1 0,-1-1-1,1 1 1,0-1 0,-1 1 0,1 0 0,0 0-1,0-1 1,0 1 0,0 0 0,0 0 0,0 0-1,0 0 1,0 0 0,0 0 0,0 0 0,0 1-1,1-1 1,-1 0 0,0 0 0,1 1 0,-1-1-1,1 0 1,0 1 0,-1 0 50,1-1-1891</inkml:trace>
  <inkml:trace contextRef="#ctx0" brushRef="#br0" timeOffset="-35980.539">23426 16582 17948,'0'0'8738,"0"0"-6631,0 0-1723,0 0 221,0 0-95,0 0-97,30 23-82,90 76-102,-117-97-219,0-1-1,0 2 0,0-1 1,-1 0-1,1 0 1,-1 1-1,0 0 0,1-1 1,-1 1-1,0 0 0,-1 0 1,1 0-1,0 0 0,-1 0 1,0 1-1,0-1 0,0 0 1,0 1-1,0-1 1,-1 0-1,1 1 0,-1 3-9,0 4 29,1-5-18,0 0 0,-1 0 0,0 1 0,0-1 0,-1 0 0,0 0 1,0 0-1,0 0 0,-1 0 0,0 0 0,0 0 0,0 0 0,-1-1 0,1 1 0,-1-1 0,-1 0 0,0 1-11,-99 97 138,83-86-122,1 0 1,1 1-1,0 1 1,1 1-1,-8 14-16,23-29-3,1 0 0,-1 0 0,1 0 1,1 0-1,-1 0 0,1 1 0,0-1 0,0 0 0,0 0 0,1 1 0,0-1 0,0 0 0,0 0 1,0 0-1,1 0 0,0 0 0,0 0 0,1 0 0,-1-1 0,1 1 0,0-1 0,0 0 1,0 1-1,1-1 0,-1-1 0,1 1 0,0-1 0,0 1 0,1-1 3,211 237-149,-212-236 148,-1 0 0,-1 0 0,1 1 1,-1-1-1,1 1 0,-1-1 0,0 1 0,-1 0 1,1 0-1,-1 0 0,0 0 0,0 0 0,-1 0 1,0 0-1,0 4 1,-1-6 0,0 0 0,0-1 0,0 1 1,0-1-1,-1 1 0,1-1 0,-1 1 1,0-1-1,1 0 0,-1 0 0,0 1 0,-1-1 1,1-1-1,0 1 0,-1 0 0,1-1 0,-1 1 1,1-1-1,-1 0 0,1 1 0,-1-1 1,0-1-1,0 1 0,0 0 0,1-1 0,-1 1 1,-2-1-1,-3 2 0,-45 11-57,-2-4 0,1-1 0,-1-3 0,0-2 0,-1-3 0,-13-3 57,-28 2-571,80 1 273,0 0-1,1-1 1,-1-1 0,0 0 0,1-1-1,0-1 1,0-1 0,0 0 0,0-1-1,1-1 1,-10-5 298,-53-42-4502</inkml:trace>
  <inkml:trace contextRef="#ctx0" brushRef="#br0" timeOffset="-35485.312">21558 15245 4409,'0'0'19375,"-39"21"-14970,25-14-4344,-24 11 82,2 2 0,1 2 0,0 1 0,2 1 0,1 2-1,1 2 1,-20 22-143,-5 19 239,3 2-1,2 3 1,5 2-1,2 2 1,4 2-1,-8 28-238,-10 45 161,6 2-1,7 2 1,6 3-161,13-36 71,5 0 0,-5 126-71,22 2 74,4-175-54,3 0 1,3 0-1,3-1 1,4 0-1,12 36-20,-7-55 6,2-1-1,2-1 1,3 0-1,2-2 1,2-1 0,3-2-1,4 3-5,-12-23 5,0-1 0,2-2 0,1 0 0,1-2 0,1-1 0,1-2 0,2 0 0,0-2 0,1-2 0,0-1 0,2-1 1,0-2-1,0-2 0,1-1 0,1-1 0,0-3 0,0-1 0,16 0-5,256 5 17,-215-12-15,0-4 0,46-10-2,-59-3 1,-1-3-1,-1-4 0,-2-4 1,-1-2-1,-1-4 1,59-38-1,113-82-28,-47 1-42,-47 16-32,-102 85 28,-3-2-1,-2-2 1,-3-2 0,-3-1 0,-2-3 0,-3 0-1,-3-3 1,10-31 74,-19 40-56,-3-1-1,-2 0 1,-3-2-1,-2 0 1,-2-15 56,-3 27-2,-3 0 0,-3-1 0,-1 0 0,-2 1 0,-3-1 0,-1 1 0,-3 0 0,-2 0 0,-4-5 2,0 12 9,-3 2 1,-1 0-1,-1 0 0,-3 2 0,-1 1 0,-1 0 1,-2 2-1,-2 1 0,-1 1 0,-1 2 0,-2 1 1,0 1-1,-2 2 0,-1 1 0,-2 2 1,0 1-1,-1 2 0,-1 2 0,0 1 0,-2 2 1,-14-2-10,-89-15-1381,-112-10 1381,84 18-2516</inkml:trace>
  <inkml:trace contextRef="#ctx0" brushRef="#br0" timeOffset="-35080.52">21363 14619 9842,'0'0'16844,"0"0"-16228,0 0-448,0 0-168,0 0-760,0 0-1529,0 0-19219</inkml:trace>
  <inkml:trace contextRef="#ctx0" brushRef="#br0" timeOffset="-34810.804">21363 14619 3753,'-70'151'23429,"53"-151"-22397,1 0-536,-1 0 96,1 0-168,7 0-176,5 0-160,-4 0-88,4 0-456,0 0-2800</inkml:trace>
  <inkml:trace contextRef="#ctx0" brushRef="#br0" timeOffset="-34290.76">21566 11017 22581,'0'0'3834,"0"0"-2826,0 0-821,0 0 216,0 0 149,0 0 21,-2 2 2,-25 5 977,-8-58-1452,-2-7-107,-3 1-1,-2 1 0,-3 3 0,-2 2 0,-2 2 0,-2 2 0,-2 2 1,-3 2-1,-7-1 8,39 30-2,0 1 0,-1 1 1,0 1-1,-1 1 0,0 1 1,-1 2-1,0 0 0,0 2 0,0 1 1,-1 1-1,-14 1 2,19 1-2,0 1 1,1 1-1,-1 1 0,1 1 1,-1 1-1,1 0 1,0 2-1,0 1 0,-16 7 2,-9 12-1,1 2-1,1 2 0,1 2 1,-25 25 1,-19 15 0,3 5 0,3 3 1,4 3-1,-20 33 0,80-94 0,1 1 1,1 1-1,1 0 0,1 1 1,1 0-1,2 1 1,0 0-1,2 1 0,1 0 1,1 1-1,-2 18 0,7 49-40,4-90-18,-1-1 1,1 1-1,-1-1 0,1 1 0,1-1 1,-1 0-1,0 0 0,1 0 0,0 0 1,0 0-1,0 0 0,1-1 0,-1 0 1,1 0-1,0 0 0,0 0 0,0 0 1,0-1-1,0 1 0,0-1 0,1 0 1,-1-1-1,1 1 0,0-1 0,-1 0 1,1 0-1,0 0 0,0-1 0,0 1 1,0-1 57,-3 0-339,10 1-202,-8-3-2556,-3-8-1954</inkml:trace>
  <inkml:trace contextRef="#ctx0" brushRef="#br0" timeOffset="-33990.616">19367 10436 9802,'0'0'11064,"0"0"-7315,0 0-2210,0 0-609,0 0-393,0 0-39,-20 61-71,-58 207-13,74-250-362,1 1 0,1-1 0,0 1 0,2 0 0,0 0 0,1-1 0,3 20-52,4 25 135,-1 4 10,4 0 0,2-1 0,19 55-145,-32-117 8,2 1-1,-1-1 1,0 1-1,1 0 0,0-1 1,0 0-1,0 0 1,1 1-1,-1-1 0,1 0 1,0-1-1,0 1 1,0-1-1,1 1 1,-1-1-1,1 0 0,0 0 1,0 0-1,0-1 1,0 1-1,0-1 0,1 0 1,-1-1-1,0 1 1,1-1-1,0 1 0,1-1-7,5 1 12,1-1-1,-1 0 1,1-1-1,-1 0 1,1-1-1,-1 0 0,1-1 1,-1 0-1,0-1 1,1 0-1,-2 0 0,1-2 1,0 1-1,-1-1 1,0-1-1,1 0-11,25-21-3,-3-1 1,0-2-1,-2 0 0,-1-3 1,-2 0-1,-1-2 0,2-6 3,7-5-175,-2-2-1,-2-1 1,-3-2-1,-1 0 1,2-14 175,-24 47-1227,-6 15-1922</inkml:trace>
  <inkml:trace contextRef="#ctx0" brushRef="#br0" timeOffset="-16680.779">1790 25457 28054,'0'0'870,"0"0"-397,0 0 119,0 0-60,0 0-228,0-6 240,-3 41-309,-1 1-1,-2-1 1,-1 0-1,-2-1 1,-2 2-235,-11 47 173,-32 189-121,-3 134-52,4 51 0,10 272 0,43-282 0,1-421 0,5-70 0,19-311-624,-16 147-1409</inkml:trace>
  <inkml:trace contextRef="#ctx0" brushRef="#br0" timeOffset="-15280.865">2059 17219 27406,'0'0'985,"0"0"-443,0 0-15,0 0-73,0 0-118,0 0 14,-11 14-35,-24 45-99,35-58-212,1 1 1,-1-1-1,1 1 1,-1-1-1,1 0 1,-1 1-1,1-1 1,0 0-1,0 1 1,0-1-1,0 0 1,0 0-1,0 0 1,0 0-1,0 0 1,0 0-1,0 0 1,0 0-1,1 0 1,-1 0-1,0-1 1,1 1-1,-1 0 1,1-1-1,-1 0 1,1 1-1,-1-1 1,1 0-1,-1 1 1,2-1-5,0 1 5,57 22 45,-1 2 0,-1 4 0,-1 1 0,-2 3 0,-1 3 0,-2 2 0,45 42-50,49 63 213,71 93-213,-124-131 58,58 63 86,7-7 0,99 73-144,-135-140 36,5-5 0,3-6 0,4-5 0,73 27-36,124 41 11,-242-127-18,-89-19 4,1 0 0,-1 0 0,1 0 0,0 0-1,-1 0 1,1 0 0,-1 0 0,1 0 0,0 0 0,-1 0-1,1 0 1,-1 0 0,1-1 0,0 1 0,-1 0 0,1-1-1,-1 1 1,1 0 0,-1-1 0,1 1 0,-1 0 0,1-1 0,-1 1-1,0-1 1,1 1 0,-1-1 0,1 1 0,-1-1 0,0 1-1,0-1 1,1 1 0,-1-1 0,0 0 0,0 1 0,0-1-1,1 1 1,-1-1 0,0 0 0,0 1 0,0-1 0,0 0-1,0 1 1,0-1 0,0 1 0,-1-1 0,1 0 0,0 1-1,0-1 1,0 1 0,-1-1 0,1 0 3,0-8-55,-2-33-312,-1 0 0,-3 0 0,-9-40 367,-19-56-1721,-6-6-1731</inkml:trace>
  <inkml:trace contextRef="#ctx0" brushRef="#br0" timeOffset="-15055.477">4549 16811 27854,'0'0'1312,"0"0"-744,0 0 305,-124 307-305,33-156-176,-17 23 0,-21 27-48,-20 17-128,-16 17-120,-14 6-72,10 5-16,11-23-8,5 18-160,41-62-528,25-62-1425</inkml:trace>
  <inkml:trace contextRef="#ctx0" brushRef="#br0" timeOffset="-13680.398">4785 18080 1728,'0'0'20379,"35"-21"-15530,125-71-4114,-132 79-599,0 1-1,1 1 0,0 2 0,0 1 1,1 2-1,-1 0 0,2 2 0,-1 1 1,0 2-1,1 1 0,10 2-135,-18-2 70,100 11 313,-103-3-347,0 0 1,-1 2-1,-1 0 1,0 1-1,0 1 1,-1 0-1,-1 2 0,0 0 1,0 0-1,-2 2 1,0 0-1,0 0 1,-2 1-1,0 1 1,-1 0-1,-1 1 1,0 1-37,2 9 8,-1 0 0,-2 1 1,-1-1-1,-1 2 0,-2-1 1,-1 1-1,-1 0 0,-2-1 1,-1 1-1,-1 0 0,-2 0 1,-1 2-9,-4-2 16,0-1 1,-2 0 0,-2 0-1,-1-1 1,0-1-1,-3 0 1,0-1-1,-2 0 1,0-2 0,-2 0-1,-1-1 1,-1-1-1,-1-1 1,-1-1-17,-25 24 57,-3-4 0,-1-1 0,-1-3 0,-3-2 0,-13 4-57,-170 75 135,109-65-71,-3-6 0,-131 24-64,61-37 25,66-28-5,132-2-15,0-1 1,0 1-1,0-1 0,-1-1 0,1 1 0,1-1 0,-1 0 0,0 0 1,0-1-1,1 0 0,-1 0 0,1 0 0,0-1 0,0 1 0,0-1 1,1 0-1,-1-1 0,1 1 0,0-1 0,0 0 0,1 0 1,-1 0-1,1 0 0,0-1 0,1 0 0,-1 1 0,1-1 0,-1-4-5,-6-19 20,1 0 0,1 0 0,1-1 0,2 1 0,1-1 0,2 0 0,0 0 0,3 0 0,0-4-20,0-9 6,2 1-1,2 1 0,9-38-5,7 12 1,4 1-1,2 2 0,2 0 0,4 2 1,41-57-1,-22 39 0,4 3 0,3 2 0,3 3 0,4 3 0,5 0 0,-28 30 0,2 2 0,1 2 0,2 2 0,1 2 0,1 2 0,2 3 0,0 2 0,44-13 0,-63 27 0,2 2 0,-1 2 0,1 1 0,0 1 0,0 2 0,22 3 0,-53-2 0,0 0 0,1 1 0,-1-1 0,0 1 0,1 1-1,-1-1 1,0 1 0,0 0 0,0 0 0,1 0 0,-1 1 0,0 0 0,-1 0 0,1 0 0,0 1 0,-1-1 0,1 1 0,-1 0 0,0 1 0,0-1 0,0 1 0,0-1 0,0 1 0,-1 0 0,0 0 0,0 1-1,0-1 1,0 1 0,1 4 0,0 2 0,1 2 0,-2-1 0,0 0-1,-1 1 1,0 0 0,0-1 0,-2 1-1,1 0 1,-2 0 0,0 0-1,0-1 1,-1 1 0,-1 0 0,0-1-1,0 0 1,-2 0 0,1 0 0,-1 0-1,-7 10 1,-4 5 9,-1-1 0,-1-1 0,-1 0 0,-1-2 0,-1 0 0,-1-1 0,-17 12-9,22-18 4,0 0 1,-1-1-1,-1 0 1,0-2 0,-1 0-1,-1-2 1,1 0-1,-2-1 1,0-1-1,0-1 1,0-1 0,-1-1-1,0-1 1,-2-1-5,24-4-1,1 0 0,-1 1 0,0-1 1,1 0-1,-1 0 0,0 0 0,1 0 0,-1 0 1,0 0-1,0 0 0,1-1 0,-1 1 1,0 0-1,1 0 0,-1 0 0,1-1 0,-1 1 1,0 0-1,1-1 0,-1 1 0,1-1 1,-1 1-1,1 0 0,-1-1 0,1 1 0,-1-1 1,1 1-1,-1-1 0,1 0 0,0 1 0,-1-1 1,1 1-1,0-1 0,-1 0 0,1 1 1,0-1-1,0 0 0,0 1 0,0-1 0,0 0 1,0 1-1,0-1 0,0 0 0,0 0 1,0 1-1,0-2 1,14-91-332,38-22-899,13-16-1171</inkml:trace>
  <inkml:trace contextRef="#ctx0" brushRef="#br0" timeOffset="-13130.743">7250 15771 17708,'0'0'5354,"0"0"-1553,0 0-2673,0 0-368,0 0-189,0 0-145,-38-38-45,-120-110-82,111 119-201,24 36-31,-19 55 28,-3 34 35,5 2 0,4 1 0,4 2 1,5 2-1,2 13-130,-18 91 117,8 2 1,10 2 0,5 112-118,19-88 29,1-190-26,2 0-1,2 0 0,1 0 1,3-1-1,2 0 0,1 0 1,3-1-1,2 2-2,-7-22 1,1 0-1,2-1 1,0 0 0,1-1-1,1-1 1,1 0 0,1-1-1,0 0 1,1-1 0,2-1-1,-1-1 1,2-1 0,0 0-1,1-2 1,0 0 0,1-1-1,1-2 1,4 2-1,11-1 6,0-2 0,1-2-1,0-1 1,0-2 0,0-1 0,37-4-6,86-11 4,-129 2-9,0-2 0,-1-2 1,0 0-1,-1-2 0,-1-2 0,-1 0 1,0-2-1,-1-1 0,3-6 5,13-12-39,-1-3-1,-3-1 1,-1-2 0,-2-1-1,-2-3 1,-3 0-1,-1-2 1,-3-1 0,-2-2-1,-3-1 1,-2 0 0,-2-1-1,-3-2 1,-2 1-1,-3-2 1,-3 0 0,0-31 39,-1-28-34,-5-1 1,-7-9 33,5 101 1,-2-1-1,-1 1 1,-1 0 0,-1 1 0,-2-1-1,0 1 1,-2 0 0,-1 0-1,-1 1 1,-1 1 0,-1 0-1,-1 1 1,-1 0 0,-1 1 0,-8-7-1,10 17 2,-1 2 0,0-1 0,0 2 1,-1 0-1,0 1 0,-1 0 0,1 1 0,-2 1 1,1 1-1,0 1 0,-1 0 0,0 1 1,0 1-1,0 0 0,0 2 0,0 0 0,-1 1 1,0 1-3,-107 7 0,86 5-72,2 1 0,0 2 0,0 2 0,2 1 0,0 2 1,2 2-1,0 1 0,-8 9 72,-38 33-1671,19-14-2501</inkml:trace>
  <inkml:trace contextRef="#ctx0" brushRef="#br0" timeOffset="-12260.452">3153 26430 25653,'0'0'2872,"0"0"-2055,0 0-599,0 0 75,37 7-73,-16-3-190,13 2 18,0 2 1,-1 0 0,0 3-1,-1 1 1,0 1-1,-1 1 1,2 3-49,33 21 41,-1 2 0,-3 3 1,-1 3-1,45 44-41,-95-79 0,0 0 1,-1 0-1,0 1 1,0 0-1,-2 0 1,1 1-1,-2 0 0,0 1 1,0 0-1,-1 0 1,-1 0-1,-1 1 1,0 0-1,0 0 1,0 9-1,-2-5-8,-1-1 1,-1 1 0,0 0 0,-1-1 0,-2 1 0,1-1 0,-2 0-1,0 0 1,-2 0 0,0 0 0,0-1 0,-2 0 0,0 0 0,-10 14 7,-25 23-1,-1-2 0,-3-2 1,-2-1-1,-2-3 0,-2-3 1,-2-1-1,-2-4 0,-60 32 1,24-13 32,92-57-30,1 0-1,-1 0 0,1 0 0,-1 1 1,1-1-1,0 0 0,-1 0 1,1 0-1,-1 0 0,1 1 1,-1-1-1,1 0 0,0 0 1,-1 1-1,1-1 0,0 0 1,-1 1-1,1-1 0,0 0 1,-1 1-1,1-1 0,0 1 1,0-1-1,-1 1 0,1-1 1,0 0-1,0 1 0,0-1 1,0 1-1,-1-1 0,1 1 1,0-1-1,0 1 0,0-1 1,0 1-1,0-1 0,0 1 1,0-1-1,0 1 0,1-1 1,-1 1-1,0-1 0,0 0 1,0 1-1,0-1 0,1 1 1,-1-1-1,0 1 0,1-1-1,27 6 14,400-6 223,-350 2-208,1-5-1,-1-3 0,0-3 1,60-16-29,18-17-222,-3-8 1,23-16 221,-34 3-2415,-33 1-5278</inkml:trace>
  <inkml:trace contextRef="#ctx0" brushRef="#br0" timeOffset="-10738.865">7879 16151 20972,'0'0'2192,"0"0"659,0 0-1435,0 0-556,-38-25-334,-132-73-153,165 95-354,0 1 1,-1 0-1,1 0 0,0 1 0,-1-1 0,0 1 1,1 0-1,-1 0 0,0 1 0,1 0 0,-1 0 1,0 0-1,1 1 0,-1 0 0,0 0 1,1 0-1,-1 1 0,1 0 0,0 0 0,-3 1-19,-27 17 115,0 1 0,2 1-1,0 2 1,2 1 0,1 2-1,-7 8-114,-22 22 92,2 2-1,3 3 0,3 1 0,3 3 0,2 2 0,4 2 0,2 2 1,4 1-1,0 9-91,-49 187 106,53-118-63,7 0 0,6 2 0,7 1 0,6 0 0,8 7-43,-3-133 4,1 0 0,1-1 1,1 1-1,2-1 0,1 0 0,1 0 0,1 0 1,2-1-1,0 0 0,2 0 0,1-1 0,0-1 1,2 0-1,7 8-4,5 0 6,0-1 0,2-1 1,2-1-1,20 15-6,-12-14 6,1-2 1,2-2-1,0-1 1,2-2-1,0-2-6,36 9 11,1-4 0,1-4 0,1-2 0,0-5-1,2-3 1,-1-4 0,40-2-11,-28-2 8,1-4-1,-1-5 1,0-3-1,0-5 1,-1-3-1,43-16-7,-26-5 11,-2-5 0,-1-5-1,-3-4 1,23-19-11,116-81 3,-40 6-3,-122 84-16,-3-5 0,-3-2 1,-3-4-1,6-14 16,-29 29-19,-3-3 1,-2-2-1,-3-2 0,-3-1 0,-2-2 0,-4-2 1,-3-1-1,-2-1 0,-4-2 0,-3 0 0,5-41 19,-16 30 1,-3 1-1,-4-2 1,-4-14-1,1 68 7,-2 0 0,-1 0 0,-2 1 0,0-1-1,-2 1 1,-2 0 0,0 0 0,-2 1 0,-2 1 0,0 0 0,-2 1 0,-1 0 0,-1 1 0,-2-2-7,-3 2 9,-1 0 1,-1 2-1,0 0 0,-2 2 1,-1 1-1,-1 1 0,0 1 1,-2 1-1,0 2 0,-16-5-9,-11-3 6,-1 4 1,-1 1-1,-1 4 0,0 2 0,-29-2-6,-7 2 3,-1 3 0,0 5 0,1 4-1,-1 4 1,0 5 0,1 3 0,1 5 0,-23 10-3,63-9 0,1 2 1,1 3-1,-16 10 0,26-9 0,1 1 0,1 3 0,1 1 0,2 2 0,0 1 0,3 2 0,1 2 0,1 1 0,2 1 0,1 2 0,3 1 0,-14 25 0,19-24-1,2 1 1,2 0-1,2 1 0,1 1 1,2 0-1,-1 21 1,3 105-11,25 0 5,-4-138 4,1-1 0,1-1 0,2 0 0,1-1 0,2 0 0,0-1 0,2-1 0,1-1 0,1-1 0,16 14 2,-4-4-1,2-1 0,2-2 0,39 26 1,-31-28-3,2-2 1,0-2-1,2-2 0,14 3 3,25 3 1,0-3 0,2-5-1,1-3 1,1-4 0,0-5-1,17-2 0,-22-4 1,1-4 0,65-9-1,-84 0 0,0-3 0,-1-4 0,16-7 0,141-64 0,-55-10 1,-124 65 0,-2-1 0,-1-2-1,-2-3 1,-2 0 0,-1-3 0,-2-1-1,-2-2 1,-2-1 0,26-49-1,-39 60 0,-1-2 0,-2 1 0,-1-2 0,-2 0 0,-2-1 0,-1 0 0,0-17 0,0-102 2,-20-5 12,1 125-12,-3 0 1,-1 1-1,-2 1 0,-1 0 1,-2 2-1,-1-1 0,-1 2 1,-2 1-1,-2 1 1,0 0-1,-2 2 0,-1 1 1,-1 1-1,-27-18-2,12 11 5,0 2 1,-3 2-1,0 2 0,-12-3-5,-11 1 7,0 3 0,-2 3-1,0 4 1,-2 2 0,0 4-1,0 3 1,-61 0-7,76 6 5,1 3-1,0 3 1,-1 2 0,-40 9-5,50-2 3,0 3 1,0 2-1,1 1 1,1 3-1,-8 7-3,-8 6 10,1 2 0,-44 36-10,-69 75 9,135-107-7,2 2-1,2 2 0,2 1 0,2 1 0,2 2 0,1 1 0,3 1 0,2 1 0,3 1 0,1 1 0,3 1 0,2 1 0,2-1 0,3 2 0,-1 44-1,7-73 0,1-1-1,1 1 1,1-1-1,2 1 1,0 0-1,2-1 1,1 0-1,1 0 1,1 0-1,1-1 1,1 0-1,1 0 1,6 9 0,-3-12 0,1-1 0,1-1 0,1 0 0,0-1 0,2-1 0,0 0 0,13 8 0,-2-4 0,0-1 0,2-2 0,0-2 0,1 0 0,0-2 0,11 2 0,17 2-1,0-1 1,1-4-1,61 6 1,219-1-5,-248-18 4,0-3 1,60-12 0,-87 2 0,-1-2 0,0-3 0,37-17 0,123-63-2,-60 7-4,-140 77 2,-2-2 0,1-1 1,-2-1-1,-1-1 0,0-1 0,-1 0 1,-1-2-1,-1 0 0,-1-1 0,-1-1 1,-1-1-1,-2 0 0,0 0 1,-1-2-1,5-18 4,-11 23 3,-1 0-1,0-1 1,-2 0 0,0 0 0,-2 1-1,0-1 1,-2 0 0,-1 0 0,0 0-1,-2 0 1,0 1 0,-2-1 0,0 1-1,-2 1 1,0-1 0,-4-4-3,-2 3 7,0 0 0,-2 1 1,-1 0-1,-1 2 0,0 0 0,-2 1 1,0 1-1,-1 0 0,-1 2 0,0 1 1,-1 0-1,-1 2 0,0 1 0,-1 0 1,0 2-1,-1 1 0,0 1 0,-25-4-7,-11 1 20,0 2-1,-1 3 0,-15 2-19,7 2 18,0 3-1,1 3 1,-42 9-18,28 6 10,0 4 1,1 3-1,2 4 0,0 3 1,3 4-1,1 3 0,-18 15-10,-154 114 18,85-23-10,146-128-8,1 0 0,0 1 0,2 1 0,0 1 0,1 0 0,1 0 0,1 2 0,1-1 0,1 1 0,1 1 0,1 0 1,2 0-1,0 1 0,1-1 0,1 2 0,1-10-1,1 1 0,0 0 0,1 0 0,0 0 0,2 0 0,0 0 0,1 0 0,0 0 0,2 0 0,0-1 0,1 1-1,0-1 1,1 0 0,1-1 0,1 1 0,0-1 0,1-1 0,0 0 0,1 0 0,1 0 0,0-2 0,9 9 1,-1-7-4,0-1-1,1 0 0,0-1 1,1-1-1,0-1 0,13 3 5,3 0-21,-1-3-1,1-1 0,1-2 1,33 3 21,201-2-177,-189-7 37,1-5 0,41-8 140,-65 0-219,0-2 0,-2-3 0,26-12 219,107-50-1860,-67 10-2055</inkml:trace>
  <inkml:trace contextRef="#ctx0" brushRef="#br0" timeOffset="-9091.47">6140 26211 28414,'0'0'718,"0"0"15,0 0-82,0 0-307,0 0-193,0 0 11,35-10-4,119-25-58,-147 34-96,-1 1-1,1-1 1,0 2 0,0-1 0,0 1 0,0 0-1,-1 0 1,1 1 0,0 0 0,-1 0 0,1 0-1,-1 1 1,0 0 0,2 1-4,12 8 3,-1 0 0,0 1 0,-1 1 0,0 0 0,-1 2 0,-1 0 0,0 0 0,-2 2-1,0 0 1,0 1 0,-2 0 0,0 1 0,-2 0 0,0 1 0,-1 0 0,-1 0 0,-1 1 0,-1 0 0,-1 0 0,1 13-3,5 209 0,-12-213-1,-1 1 1,-2-1-1,0 0 0,-3 0 1,0-1-1,-2 0 1,-4 9 0,-1-3-4,-1-1 1,-2 0-1,-1-2 1,-2 0-1,-1-1 1,-1-1-1,-2-1 1,-1-1 0,-2-1-1,-4 2 4,24-24-6,0 1 1,-1-1-1,1 0 1,-1-1-1,-1 0 0,1 0 1,-1-1-1,0 0 1,0-1-1,0 1 0,0-2 1,-1 1-1,1-2 1,-1 1-1,-1-1 6,487-6-133,-463 5 133,-1 0 0,0 1 0,1 1 0,-1-1 0,0 2 0,0 0 0,0 0 0,0 1 0,-1 1 0,1 0 0,-1 0 0,0 1 0,-1 1 0,1-1 0,-1 2 0,-1 0 0,1 0 0,-1 0 0,-5-2 0,0 0 1,0 0 0,0 0-1,-1 1 1,0-1-1,0 1 1,-1 0 0,1 0-1,-2 0 1,1 0-1,-1 0 1,0 0 0,0 1-1,-1-1 1,0 0-1,0 0 1,-1 1 0,0-1-1,0 0 1,0 0-1,-1 0 1,-3 6-1,-3 4 8,-1 0 0,0-1 0,-1 0 0,-1-1 0,-1 0 0,0-1 0,-1 0 0,0-1 0,-7 4-8,-187 144 41,168-133-40,-2-1-1,0-3 0,-2-1 0,-1-3 0,0-1 1,-23 5-1,62-21-16,0-1 0,0 0 1,-1-1-1,1 1 0,0-1 0,-1 0 1,1 0-1,-1-1 0,1 1 1,-1-1-1,1-1 0,0 1 0,-1-1 1,1 0-1,-1 0 0,1 0 1,0-1-1,0 0 0,0 0 0,0 0 1,0-1-1,0 1 0,-2-3 16,-20-58-920,12-28-1175</inkml:trace>
  <inkml:trace contextRef="#ctx0" brushRef="#br0" timeOffset="-7990.385">13198 17281 21901,'0'0'4237,"0"0"-2906,0 0-929,-9-49 189,-36-158-63,42 191-452,-1 1 0,-1-1 0,0 1 1,-1 0-1,-1 0 0,0 0 0,-1 1 0,-1 0 0,0 1 0,-10-11-76,8 9 65,-6-8-6,0 0 0,-2 1 0,0 1 1,-1 1-1,-1 0 0,-1 2 0,-1 1 1,0 0-1,-2 2 0,1 1 0,-2 0 0,0 2 1,0 2-1,-1 0 0,0 1 0,-1 2 1,-12-2-60,22 7 16,0 1 0,0 1 0,0 0 0,0 1 0,0 1 0,0 0 0,1 2 0,-1 0 1,1 1-1,0 0 0,0 2 0,1 0 0,-5 3-16,-1 4 13,0 2 0,1 0 0,0 1 0,2 0-1,0 2 1,-1 2-13,-26 33 54,2 1 0,-35 59-54,8 4 120,-49 111-120,17 2 74,9 4-1,11 4 0,11 3 1,-33 207-74,60-105 85,39-118-12,5-200-58,2 0 0,0 0 0,2 0 0,1 0 0,1 0 0,1-1 0,1 0 0,1 0 0,2 0 0,7 14-15,3-1 14,2-2 1,1 0-1,1-2 1,2 0-1,2-2 0,1-1 1,1-1-1,2-1 1,0-2-1,2-2 1,1 0-15,2-7 2,1 0 1,1-3 0,1-1 0,0-2 0,0-1 0,1-3 0,0-1 0,1-2-1,-1-1 1,1-3 0,0-1 0,-1-3 0,4-1-3,-5 2 0,0-1 1,0-3-1,0-1 0,-1-1 0,18-14 1,0-2 0,-2-2-1,-1-3 1,-1-2 0,-2-3 0,-1-1-1,-1-3 1,-3-2 0,38-41-1,-31 29-9,-2-2-1,-3-2 1,-2-2 0,-2-2-1,-3-2 1,-3-1 0,-3-3-1,-3 0 1,-2-2 0,-4-2-1,10-43 10,-2-31-14,-6-2 0,-7 0-1,-6-2 1,-5-37 14,-7-71 0,-2 161 0,-4-1 0,-4 1 0,-4 1 0,-4 0 0,-19-59 0,26 123 1,-1 0 0,-2 0 0,-1 1 0,-2 1 0,0 0 0,-2 1 0,-9-12-1,21 34-3,0-1 0,-1 1 0,1-1 0,-1 1 0,0 1 0,-1-1 0,1 1 0,-1 0 0,1 0 0,-1 0 0,0 1 0,-1 0 0,1 0 0,-1 0 0,1 1 0,-1 0 0,0 1 0,1-1 0,-1 1 0,0 1 0,0-1 0,0 1 0,0 0 0,0 1 0,0-1 0,0 2 0,0-1 0,-5 2 2,4 2-25,0 0-1,1 1 0,0 0 0,0 0 0,0 0 0,1 1 0,0 0 1,0 0-1,1 1 0,0-1 0,0 1 0,0 0 0,1 1 0,1-1 0,-1 1 1,1 0-1,1-1 0,0 1 0,0 1 0,0-1 27,-42 183-982,25-54-3154,11 5-10440</inkml:trace>
  <inkml:trace contextRef="#ctx0" brushRef="#br0" timeOffset="-7555.65">14358 17163 22357,'0'0'4669,"0"0"-3332,0 0-832,11 57 221,99 430 413,249 942-127,-311-1255-990,36 77-22,-56-184-6,-24-60-3,-4-5 3,0-1 1,0 0-1,1 1 0,-1-1 1,0 0-1,1 0 1,-1 0-1,1 1 1,0-1-1,-1 0 0,1 0 1,0 0-1,0 0 1,0 0-1,-1 0 0,1 0 1,0-1-1,0 1 1,0 0-1,1 0 1,-1-1-1,0 1 0,0-1 1,0 1-1,0-1 1,1 1-1,-1-1 0,0 0 1,0 1-1,1-1 1,-1 0 5,12-19-231,1-77-382,-14 96 607,23-219-1533,-8 53-2423,-1-38-9551</inkml:trace>
  <inkml:trace contextRef="#ctx0" brushRef="#br0" timeOffset="-7380.496">15212 17118 20140,'0'0'2185,"0"0"2416,0 0-3673,-112 286 176,46-124-336,-9 22-216,-8 23-183,-4 11-57,-4 12-184,-12-1-88,-47 118-40,22-62-264,8-39-1273</inkml:trace>
  <inkml:trace contextRef="#ctx0" brushRef="#br0" timeOffset="-7075.559">14222 21072 24773,'0'0'4409,"0"0"-4041,0 0-256,0 0 400,49 341-103,-20-229-161,5 0-112,3-6-64,0-16-48,0-12-24,1-28 0,-1-27-280,-8-18-353,-8-5-1327</inkml:trace>
  <inkml:trace contextRef="#ctx0" brushRef="#br0" timeOffset="-6860.771">15083 21240 8122,'0'0'21156,"0"0"-20396,0 0-47,-240 218-113,128-112-240,-16 6-112,-13 17-88,0 11-152,-45 72-8,41-27-432,20-34-1201</inkml:trace>
  <inkml:trace contextRef="#ctx0" brushRef="#br0" timeOffset="-4330.183">8642 25557 25293,'0'0'3064,"0"0"-2089,0 0-622,0 0 82,0 0-31,0 0-153,-13 3-67,-45 19-19,2 43-54,-112 173-27,-177 266 58,230-298-124,109-194-18,0 1 1,1 1-1,0-1 1,1 1-1,1 0 1,0 0-1,1 0 1,0 0-1,1 0 0,1 0 1,0 1-1,1-1 1,1 0-1,0 1 0,3-6 1,0 0 0,0 0-1,0-1 1,1 0 0,1 0-1,-1 0 1,1-1 0,1 0-1,-1 0 1,1-1-1,0 0 1,1-1 0,-1 1-1,1-2 1,0 1 0,0-1-1,1 0 1,-1-1 0,1 0-1,0-1 1,0 0-1,-1 0 1,2-1-1,50 8 7,-1-2 0,2-2 0,-1-3 0,0-3 0,9-4-7,-67 5 0,35-2 0,1-1 0,-1-3 0,0-1 0,0-2 0,-1-1 0,2-3 0,16-7-67,-1-3 0,-1-2 0,-1-3 0,44-31 67,-75 45-234,-1-2 1,0-1 0,-2 0-1,0-1 1,0-1-1,-2-1 1,-1-1 0,0 0-1,6-12 234,10-34-2320</inkml:trace>
  <inkml:trace contextRef="#ctx0" brushRef="#br0" timeOffset="-4130.883">9023 25747 7202,'0'0'17227,"0"0"-14922,0 0-1457,-158 375 112,113-213-368,-5 23-160,5 5-152,3 6-80,9-12-112,8-5-56,13-22-32,12-6-176,4-45-648,25-50-2152</inkml:trace>
  <inkml:trace contextRef="#ctx0" brushRef="#br0" timeOffset="-3814.987">10514 25915 21901,'0'0'6322,"0"0"-4645,0 0-1405,0 0 80,0 0 35,-3 60-106,-10 202-84,11-202-132,3 0 0,2 0 0,3 0-1,3 4-64,-5-39 11,18 135 58,0 157-69,-23-51 20,1-249-19,0-1-1,-2 1 1,0-1-1,-1 0 1,0 0 0,-2 0-1,0 0 1,0 0-1,-2-1 1,0 0 0,0-1-1,-2 1 1,0-1-1,0-1 1,-1 0-1,-2 2 0,1-3-12,-1-1 0,1 1-1,-2-2 1,1 0 0,-1 0-1,-1-1 1,0-1-1,0 0 1,-1-1 0,0-1-1,0 0 1,0-1-1,-1 0 1,-13 1 12,-74-1-424,14-14-763,13-38-996</inkml:trace>
  <inkml:trace contextRef="#ctx0" brushRef="#br0" timeOffset="-3630.645">10448 25731 23101,'0'0'4657,"0"0"-4217,228-6 200,-112 6-288,12 0-240,9 0-112,58 0-32,-34 6-792,-20-1-4601</inkml:trace>
  <inkml:trace contextRef="#ctx0" brushRef="#br0" timeOffset="-2434.776">19926 19534 8706,'0'0'15115,"0"0"-11519,0 0-3064,0 0 85,0 0-134,0 0-126,25 16 9,88 70 106,-101-72-409,-1 1 1,-1 0 0,0 1-1,-1 0 1,0 1 0,-2-1-1,3 9-63,120 324 1050,10 93-1050,-130-408 34,251 839 184,-219-738-342,-42-135 116,0 1 1,0-1-1,1 0 1,-1 1-1,0-1 1,0 1 0,0-1-1,0 1 1,0-1-1,0 1 1,1-1-1,-1 1 1,0-1-1,0 1 1,1-1-1,-1 0 1,0 1-1,1-1 1,-1 0-1,0 1 1,1-1-1,-1 0 1,1 1 0,-1-1-1,0 0 1,1 0-1,-1 1 1,1-1-1,-1 0 1,1 0-1,-1 0 1,1 0-1,-1 0 1,1 0-1,-1 0 1,1 0-1,-1 0 1,1 0 0,-1 0-1,1 0 1,-1 0-1,1 0 1,-1 0-1,0 0 1,1 0-1,-1-1 1,1 1-1,-1 0 1,1 0-1,-1-1 8,11-28-548,2-50-1307,-1-28-3046</inkml:trace>
  <inkml:trace contextRef="#ctx0" brushRef="#br0" timeOffset="-2160.927">21136 19641 5273,'0'0'23357,"0"0"-22685,0 0 48,-224 346 9,129-172-257,-13 21-152,-8 12-40,-17 28-160,-32 50-112,-38 84-8,-38 56-352,43-67-1001,48-84-6000</inkml:trace>
  <inkml:trace contextRef="#ctx0" brushRef="#br0" timeOffset="-1870.374">19856 23046 17660,'0'0'9705,"0"0"-7368,0 0-2066,0 0 21,0 0 138,0 76 76,7 271-52,31-45-99,193 962 142,-189-1080-500,-6-50-61,-5-50-164,-31-83 213,1 1 0,-1 0 0,1-1 1,-1 0-1,1 1 0,0-1 0,-1 1 0,1-1 0,0 0 0,0 1 0,0-1 0,0 0 0,0 0 1,1 0-1,-1 0 0,0 0 0,0 0 0,1 0 0,-1 0 0,0-1 0,1 1 0,-1 0 0,1-1 0,-1 1 1,1-1-1,-1 0 0,1 1 0,0-1 0,-1 0 0,1 0 0,-1 0 15,36-35-557,0-52-859,-6-35-1539</inkml:trace>
  <inkml:trace contextRef="#ctx0" brushRef="#br0" timeOffset="-1600.732">20353 23555 23789,'0'0'5185,"0"0"-4801,-203 347 48,116-179-96,0 5-176,8 12-160,-12 33-16,20-45-760,22-39-6681</inkml:trace>
  <inkml:trace contextRef="#ctx0" brushRef="#br0" timeOffset="-718.446">12544 25127 28566,'0'0'755,"0"0"-75,0 0-30,-41 36-214,-138 132-115,162-149-271,0 2-1,2 0 1,0 1-1,1 0 1,1 1-1,-3 10-49,-78 180 230,-16 82-77,-103 398 95,143-414-172,57-223-56,3 1 0,2 0-1,3 0 1,2 36-20,2-47 3,3 0-1,1-1 1,3 1 0,3 7-3,-6-38-1,1-1 0,1 1 1,0-1-1,0 0 0,2 0 0,0-1 0,0 0 1,1 0-1,1 0 0,0-1 0,1-1 1,0 1-1,1-2 0,5 5 1,-6-8-10,1 0-1,0-1 1,0 0 0,0 0-1,1-2 1,0 1 0,-1-1 0,2-1-1,-1 0 1,0-1 0,1 0-1,-1-1 1,1-1 0,11 0 10,-6 1-18,-1-1 0,1-1 0,-1 0 0,1-1 0,-1-1 0,0-1 0,0 0 0,-1-2 0,1 1 0,-1-2 1,9-5 17,0-5-16,0-1 0,-2-1 0,0-1 0,-1-1 0,-2-1 0,0 0 0,-1-2 0,-1 0 0,-1-2 0,-2 0-1,0 0 1,-2-1 0,-1-1 0,2-9 16,-4 9 0,-1-1-1,-2 0 1,0-1-1,-3 1 1,0-1-1,-2 0 0,-1-20 1,0 45 2,-1 1-1,1 0 0,-1-1 0,0 1 0,-1-1 0,1 1 1,-1 0-1,0-1 0,0 1 0,0 0 0,-1-1 0,1 1 1,-1 0-1,0 0 0,0 0 0,-1 1 0,1-1 0,-1 0 1,0 1-1,0 0 0,0 0 0,0 0 0,-1-1-1,-7-2 0,0 1 0,1 0 0,-2 0 0,1 1 0,0 1 0,-1 0-1,0 1 1,0 0 0,0 0 0,1 1 0,-1 1 0,0 0 0,0 1 0,-2 0 0,-8-1-4,-2 0-46,1 0 1,-1 2-1,1 0 1,-1 1-1,1 2 1,0 0-1,-2 3 50,-218 95-2950,138-57-2723</inkml:trace>
  <inkml:trace contextRef="#ctx0" brushRef="#br1" timeOffset="28729.398">13841 5565 11482,'0'0'14886,"0"0"-11129,0 0-2942,0 0-238,0 0-319,0 0-168,24 0-47,81 0-20,-97-1-23,-1 0 0,0 1 0,1 0 1,-1 1-1,1 0 0,-1 0 0,0 0 0,0 1 1,0 0-1,0 0 0,0 1 0,0 0 0,0 0 1,-1 0-1,1 1 0,-1 0 0,0 1 0,0-1 0,-1 1 1,1 0-1,2 4 0,-3-5 0,-1 1 0,1 0 0,-1 0 0,0 1 0,0-1 0,0 1 0,-1 0 0,0 0 0,0 0 0,-1 0 0,0 0 0,0 1 0,0-1 0,-1 1 1,0 0-1,0-1 0,0 1 0,-1 0 0,0-1 0,-1 1 0,1 0 0,-1-1 0,0 1 0,-1-1 0,0 1 0,0-1 0,0 0 0,-1 1 0,0-1 0,0 0 0,-96 75-1,70-61-16,-90 51-193,117-70 202,-1 0-1,1-1 1,0 1 0,0 0-1,0 0 1,0 1 0,0-1-1,0 0 1,0 1 0,0-1-1,1 1 1,-1-1 0,1 1-1,-1 0 1,1 0 0,-1 0-1,1-1 1,0 1 0,0 1-1,0-1 1,0 0 0,0 0-1,1 0 1,-1 0-1,1 1 1,-1-1 0,1 0-1,0 1 1,0-1 0,0 0-1,0 0 1,0 1 0,0-1-1,1 0 1,-1 1 8,3 3-7,1 0 1,-1 0-1,1 0 0,0 0 1,1-1-1,-1 0 0,1 0 1,0 0-1,1 0 1,-1-1-1,1 0 0,0 0 1,0 0-1,0-1 0,0 0 1,1 0-1,2 1 7,-4-2 0,109 65 65,-114-66-57,1-1-1,-1 0 0,1 0 1,-1 1-1,1-1 1,-1 0-1,1 1 1,-1-1-1,1 1 1,-1-1-1,1 1 1,-1-1-1,0 1 1,1-1-1,-1 1 1,0-1-1,1 1 1,-1-1-1,0 1 1,0-1-1,0 1 0,1-1 1,-1 1-1,0 0 1,0-1-1,0 1 1,0-1-1,0 1 1,0 0-1,0-1 1,0 1-1,0-1 1,-1 1-1,1 0 1,0-1-1,0 1 1,0-1-1,-1 1 1,1-1-1,0 1 0,-1-1 1,1 1-1,-1 0-7,-198 5 282,163-5-293,19 0-18,0-1 0,0 0 0,-1-1 0,1-1 0,0-1-1,-6-2 30,-6-6-267,0-1 0,1-2-1,0-1 1,1-1 0,1-1-1,-16-14 268,-54-45-2319</inkml:trace>
  <inkml:trace contextRef="#ctx0" brushRef="#br1" timeOffset="26199.612">8575 3893 20236,'0'0'7449,"0"0"-5385,0 0-1354,0 0-81,0 0-277,0 0-144,0 0 15,0 0-6,0 4-71,-29 251 64,-127 1135 113,151-1348-330,-11 102-474,3 94 481,16-239-490,16-19-718,9-25-1199</inkml:trace>
  <inkml:trace contextRef="#ctx0" brushRef="#br1" timeOffset="26510.627">8857 5347 29110,'0'0'1286,"0"0"-631,0 0-29,0 0-245,0 0-213,0 0-27,40-44-4,-3 3-107,88-95 108,49-35-138,40-15 63,181-117-63,-179 160-211,54-18 211,-263 157-157,-1 0 0,0 0 0,0-1-1,0 0 1,0 0 0,-1 0 0,0-1 0,0 0-1,-1 0 1,1 0 0,-1-1 0,0 1 0,-1-1-1,0 0 1,0 0 0,1-4 157,9-29-2467</inkml:trace>
  <inkml:trace contextRef="#ctx0" brushRef="#br1" timeOffset="26810.539">10116 3714 26302,'0'0'2928,"0"0"-1769,0 0-417,0 0-270,0 0-274,0 0-52,27 9 59,187 55 55,201 3-81,-410-67-172,-4 0-3,0 0 0,0 0 0,1 0 0,-1 0 0,0 0 0,0 0 0,0 0 0,0 0 0,0 1 0,1-1 0,-1 0 0,0 1 0,0-1 0,0 1 0,0-1 0,0 1 0,0-1 0,0 1 0,0 0 0,-1 0 0,1-1 0,0 1 0,0 0 0,0 0 0,-1 0 0,1 0 1,0 0-1,-1 0 0,1 0 0,-1 0 0,1 0 0,-1 0 0,0 0 0,1 0 0,-1 0 0,0 0 0,0 0 0,0 1 0,0-1 0,0 0 0,0 1-4,-23 27 4,5-13-35,1 0 1,1 0-1,0 2 1,1 0-1,0 1 1,2 0-1,0 1 1,2 0-1,-4 9 31,9-11-557,1 1 0,0 0 1,1 1-1,1-1 0,0 18 557,2 1-4879</inkml:trace>
  <inkml:trace contextRef="#ctx0" brushRef="#br1" timeOffset="27286.962">11757 2797 29102,'0'0'1010,"0"0"-266,0 0-193,0 0-311,0 0-70,0 0 113,30 32-51,97 107-74,20 30-25,-141-161-132,-1 0-1,0 1 1,0 0-1,-1 0 1,0 0-1,-1 0 1,0 0 0,0 1-1,-1-1 1,0 1-1,-1 0 1,0 0-1,-1 0 1,0 9-1,-3-4-1,0 0 0,-1-1 1,-1 0-1,0 0 0,-1 0 0,-1 0 1,0-1-1,-1 0 0,0-1 1,-1 1-1,0-2 0,-1 1 0,0-1 1,-1-1-1,-9 8 1,-4 8-2,-160 173-65,182-196 60,0 0 0,0 0 0,0 0 0,1 1 0,-1-1 0,1 0 0,0 1 0,0-1 0,0 1 1,0 0-1,1-1 0,-1 1 0,1-1 0,0 1 0,0 0 0,1-1 0,-1 1 0,1 0 0,-1-1 0,1 1 0,0-1 0,0 1 0,1-1 0,-1 0 0,1 1 0,0-1 0,0 0 1,0 0-1,0 0 7,8 3 0,0 0 1,0-1 0,1 0 0,-1 0 0,1-1 0,1-1 0,-1 0-1,0 0 1,1-1 0,-1-1 0,5 1-1,221 5 33,-145-8-109,159 1-1623,-141 0-888</inkml:trace>
  <inkml:trace contextRef="#ctx0" brushRef="#br1" timeOffset="29210.281">12743 5414 19500,'0'0'4632,"0"0"-478,0 0-2598,0 0-690,0 0-313,0 0-179,-34-3-42,-217-21 201,-92 17-269,136 8-261,-403-8-3,566 5 0,-733-17 0,752 20 0,0 1 0,1 0 0,-1 2 0,1 1 0,0 1 0,-16 7 0,9 4-333,53-12-1763,16-5-327,0 0-2263</inkml:trace>
  <inkml:trace contextRef="#ctx0" brushRef="#br1" timeOffset="29609.788">10788 5011 10282,'0'0'15305,"0"0"-11488,0 0-3055,0 0-105,0 0-368,-36 11-176,-114 34-15,133-40-81,0 1 0,1 1 0,0 0 0,0 1 0,0 1 0,1 0 0,-2 3-17,1-1 10,-239 177 206,147-99 150,107-89-361,0 1 1,0-1-1,0 1 1,0 0-1,0-1 1,1 1 0,-1 0-1,0 0 1,0-1-1,1 1 1,-1 0-1,0 0 1,1 0 0,-1 0-1,1 0 1,-1 0-1,1 0 1,-1 0-1,1 0 1,0 0 0,0 1-1,0-1 1,-1 0-1,1 0 1,0 0-1,0 0 1,0 0 0,1 0-1,-1 0 1,0 1-6,0 6 6,2-2-4,-1-1 0,1 1 0,1-1 0,-1 1 0,1-1-1,0 0 1,0 0 0,0 0 0,1-1 0,-1 1 0,1-1 0,0 0 0,1 0 0,-1 0 0,1 0 0,2 1-2,-1 0 6,19 12 34,1 0-1,0-2 1,2-1 0,0-1-1,0-1 1,1-2-1,0 0 1,1-2 0,0-2-1,0 0 1,1-2-1,-1-2 1,13 0-40,363 51-1419,-315-46-1371</inkml:trace>
  <inkml:trace contextRef="#ctx0" brushRef="#br1" timeOffset="27644.472">13464 3283 27166,'0'0'2431,"0"0"-1488,0 0-350,0 0-225,0 0-90,0 0 113,21 50-41,71 160-140,-7-30-173,-59-128-37,-2 0 0,-2 2 0,-2 4 0,42 157-80,-26-124-591,9-50-2515,-23-37-2647</inkml:trace>
  <inkml:trace contextRef="#ctx0" brushRef="#br1" timeOffset="28019.549">14114 3714 28590,'0'0'854,"0"0"91,0 0-243,0 51-272,1 172-67,6 35 228,-3 465-299,-5-722-292,0 0 0,0 0 0,0 0 0,0 0 0,0-1 0,-1 1 0,1 0 0,0-1 0,0 1 0,-1-1 0,1 1 0,0-1 0,-1 0 0,1 1 0,-1-1 0,1 0 0,0 0 0,-1 0 0,1 0 0,-1 0 0,1-1 0,-1 1 0,1 0 0,0-1 0,-1 1 0,1-1 0,0 1 0,0-1 0,-1 1 0,1-1 0,0 0 0,0 0 0,-9-5 0,1-1 0,1-1 0,-1 1 0,1-1 0,0-1 0,1 0 0,0 0 0,-2-4 0,-2-1 0,-132-206 0,88 130 0,54 88-71,0 0 1,-1 0-1,1 0 1,0 0-1,-1 0 0,1 0 1,-1 0-1,0 1 1,0-1-1,0 0 0,0 1 1,0 0-1,0-1 1,0 1-1,0 0 0,0 0 1,0 0-1,-1 0 1,1 1-1,0-1 0,-1 1 1,1-1-1,-1 1 1,1 0-1,-1 0 0,1 0 1,0 0-1,-1 0 1,1 0-1,-1 1 0,1-1 1,0 1-1,-2 0 71,-17 9-4351</inkml:trace>
  <inkml:trace contextRef="#ctx0" brushRef="#br1" timeOffset="30809.912">17602 5101 20460,'0'0'8698,"0"0"-6603,0 0-1759,0 0 81,0 0-235,0 0-135,-17 53 2,-52 178 19,57-191-57,2 1 1,2 0-1,1 0 0,3 1 0,1 5-11,0 147 18,3-182-18,0 0 1,1 0 0,0 0 0,1-1-1,1 1 1,-1 0 0,2-1 0,0 1-1,0-1 1,1 0 0,0 0 0,1-1-1,0 1 1,1-1 0,0 0 0,8 7-1,-9-10-36,1 0 1,0 0 0,0 0-1,1-1 1,0-1 0,0 1-1,0-1 1,1 0 0,0-1-1,-1 0 1,2-1 0,-1 0 0,0 0-1,1-1 1,-1 0 0,1 0-1,0-1 1,-1-1 0,1 1-1,0-2 1,0 1 0,-1-1-1,9-2 36,-6 0-183,0-1-1,0 0 1,-1-1-1,1 0 1,-1-1 0,0 0-1,0-1 1,-1 0-1,0 0 1,0-1-1,-1-1 1,7-6 183,40-51-2786</inkml:trace>
  <inkml:trace contextRef="#ctx0" brushRef="#br1" timeOffset="31111.128">18020 5196 10994,'0'0'16748,"0"0"-15556,0 0-328,0 0 33,-219 313-529,144-196-208,-3 12-96,-67 95-64,20-34-312,-3-11-2337</inkml:trace>
  <inkml:trace contextRef="#ctx0" brushRef="#br1" timeOffset="30179.02">14922 5872 26014,'0'0'3151,"0"0"-1998,0 0-459,0 0-215,0 0-178,41 1 25,271 2 128,227-45-299,-286 41-1086,-220-1-256,-14-12-992</inkml:trace>
  <inkml:trace contextRef="#ctx0" brushRef="#br1" timeOffset="30491.188">15978 5425 20788,'0'0'7607,"0"0"-5720,0 0-1456,0 0 20,0 0-155,0 0-48,39 36 10,129 113-50,-66-77-75,-34-31 56,-2 2-1,23 22-188,-87-64 1,0 0 0,0 0 0,0 0 0,0 0 0,-1 0 0,1 0 0,-1 0 0,1 1 0,-1-1 0,1 1 0,-1-1 0,0 1 0,1-1 0,-1 1 0,0 0 0,0-1-1,0 1 1,0 0 0,-1 0 0,1 0 0,0 0 0,-1 0 0,0 0 0,1 0 0,-1 0 0,0 0 0,0 0 0,0 0 0,0 0 0,0 0 0,0 0 0,-1 0 0,1 0 0,-1 0 0,1 0-1,-1 0 1,0 0 0,0-1 0,0 1 0,0 0 0,0 0 0,0-1 0,0 1 0,-1-1 0,1 1-1,-90 65-51,-104 97-1314,141-110-470,14-17-2092</inkml:trace>
  <inkml:trace contextRef="#ctx0" brushRef="#br1" timeOffset="31393.689">14019 6650 11258,'0'0'17988,"0"0"-17076,0 0-279,0 0-113,0 0-352,0 0 120,0 0 72,107 257-112,-57-162-96,0 0-72,-5 6-48,1-1-32,-5-4 0,-3-1-80,-1-17-216,21-11-320,-8-22-849,-5-40-2231</inkml:trace>
  <inkml:trace contextRef="#ctx0" brushRef="#br1" timeOffset="31829.42">15125 7153 15251,'0'0'11261,"0"0"-8472,0 0-2278,0 0 202,0 0-229,0 0-165,0 43-52,6 136-27,-6-169-209,1 1-1,-1-1 1,2 0 0,0 0-1,0 0 1,1 0 0,0 0 0,0 0-1,2 1-30,5 13 68,9 30 68,-6-23-76,-1 1 0,-2 1 1,-2-1-1,0 2 0,-3-1 0,0 1 0,-2 7-60,-3 103 31,-9-138-31,-59-10 0,-26-37 0,-23 0 0,-102-21 0,189 54 0,8 3 0,-10-5 0,-1 2 0,-1 2 0,1 1 0,-25-1 0,57 6-25,-1 0 0,0 0 0,0 0 0,0 0 0,0 1 0,0-1 0,0 1 0,1-1 0,-1 1 0,0-1-1,0 1 1,0 0 0,1 0 0,-1 0 0,1 0 0,-1 0 0,0 0 0,1 0 0,0 1 0,-1-1 0,1 0 0,0 1 0,0-1 0,0 1 0,0-1 0,0 1 0,0 0 0,0 0 0,0-1 0,1 1 0,-1 0 0,1 0 24,-17 32-1926</inkml:trace>
  <inkml:trace contextRef="#ctx0" brushRef="#br1" timeOffset="32289.379">15879 7841 12131,'0'0'4406,"0"0"5009,0 0-6170,0 0-2282,0 0-146,0 0-305,-4 18-172,-17 146 363,12 536-478,10-476-215,-1-218-10,0 0 0,0 0 0,0-1 0,-1 1 0,0 0 0,0 0 0,0-1 0,-1 1 0,1-1 0,-2 1 0,1-1 0,0 0 0,-1 1 0,0-1 0,0-1 0,-1 1 0,1 0 0,-1-1 0,0 0 0,0 0 0,-1 0 0,-4 3 0,3-3-18,-1 0 0,0-1 0,0 0 0,0-1 0,-1 0 0,1 0 0,-1 0 0,1-1 1,-1 0-1,0-1 0,-1 1 18,5-1-45,0-1 1,0 1 0,0-1-1,0 0 1,0 1 0,0-2-1,0 1 1,1 0 0,-1-1-1,0 0 1,1 0 0,-1 0-1,1 0 1,-1-1 0,1 1-1,0-1 1,0 0 0,0 1-1,1-2 1,-1 1 0,1 0-1,0 0 1,-1-1 0,1 1-1,1-1 1,-1 0 0,1 0-1,-1 1 1,1-2 44,-36-84-2368,10-14-2927</inkml:trace>
  <inkml:trace contextRef="#ctx0" brushRef="#br1" timeOffset="32559.6">15953 7925 28782,'0'0'664,"0"0"313,0 0-489,241 0-352,-92 0-136,-17 0-96,-16 0-1393</inkml:trace>
  <inkml:trace contextRef="#ctx0" brushRef="#br1" timeOffset="33179.057">17726 6678 25061,'0'0'4145,"0"0"-2854,0 0-759,0 0-129,0 0-83,0 0 95,33 53-56,106 174-154,-8-4-169,-88-142-36,-4 2 0,-3 2 0,2 17 0,32 170-882,-66-260 330,3 10-636,-1-11-3568,-1-8-12591</inkml:trace>
  <inkml:trace contextRef="#ctx0" brushRef="#br1" timeOffset="33522.973">18078 7707 19660,'0'0'8179,"0"0"-5708,0 0-2034,0 0 3,0 0-59,0 0-25,14 53-16,50 171-53,-60-211-264,1 0 0,0 0 1,1 0-1,0-1 0,1 0 0,1 0 1,7 9-24,231 256 53,-229-260-53,-17-17 0,-1 0 0,1-1 0,0 1 0,0 0 0,0-1 0,0 1 0,0 0 0,0 0 0,0-1 0,0 1 0,0 0 0,0 0 0,0-1 0,0 1 0,0 0 0,1-1 0,-1 1 0,0 0 0,0 0 0,0-1 0,0 1 0,0 0 0,0 0 0,1-1 0,-1 1 0,0 0 0,0 0 0,0 0 0,1-1 0,-1 1 0,0 0 0,0 0 0,1 0 0,-1 0 0,0 0 0,0-1 0,1 1 0,-1 0 0,0 0 0,0 0 0,1 0 0,-1 0 0,0 0 0,1 0 0,-1 0 0,0 0 0,0 0 0,1 0 0,-1 0 0,0 0 0,1 0 0,-1 0 0,0 1 0,0-1 0,1 0 0,-1 0 0,0 0 0,0 0 0,1 0 0,-2-4 0,1-744-2127,0 666-883</inkml:trace>
  <inkml:trace contextRef="#ctx0" brushRef="#br1" timeOffset="33879.519">16231 8915 4889,'0'0'19990,"0"0"-15351,0 0-4024,0 0-24,0 0-207,0 0-35,51 5 10,174 19-47,53-14 16,292-10-561,-553 0-29,-13 1 15,0-1 1,0 1 0,0-1 0,1 0-1,-1-1 1,0 1 0,0-1-1,0 0 1,0 0 0,0 0 0,0 0-1,0-1 1,0 1 0,1-2 246,10-21-8477</inkml:trace>
  <inkml:trace contextRef="#ctx0" brushRef="#br1" timeOffset="34154.737">17395 8562 1064,'0'0'23932,"0"0"-20035,0 0-2554,0 0-863,0 0-27,0 0-191,36 39-14,116 127 26,-2-3 159,-144-158-420,-5-4-12,0-1 0,0 1 0,0-1 1,0 1-1,0-1 0,0 1 0,0 0 1,0-1-1,0 1 0,-1 0 0,1 0 1,0 0-1,0 0 0,-1 0 0,1 0 1,0 0-1,-1 0 0,1 0 1,-1 0-1,0 0 0,1 0 0,-1 0 1,0 0-1,1 0 0,-1 0 0,0 1 1,0-1-1,0 0 0,0 0 0,0 0 1,0 0-1,-1 1 0,1-1 0,0 0 1,0 0-1,-1 0 0,1 0 0,-1 0 1,1 0-1,-1 0 0,0 0 1,1 0-1,-1 0 0,0 0 0,1 0 1,-1 0-1,0-1 0,0 1 0,0 0 1,0 0-2,-170 83-565,143-64-21,0 2-1,1 0 0,1 2 1,-10 13 586,21-22-513,-12 11-1863</inkml:trace>
  <inkml:trace contextRef="#ctx0" brushRef="#br1" timeOffset="34599.993">19499 7986 22157,'0'0'7080,"0"0"-5304,0 0-1297,0 0-138,0 0-217,-38 19-82,16-8-36,3-4 1,1 2 1,0 0 0,0 1 0,1 0 0,1 2-1,0 0 1,0 1 0,1 0 0,1 2-1,0-1 1,1 2 0,1 0 0,0 0 0,-4 10-8,-30 60 28,4 3 1,4 1 0,3 1-1,5 2 1,4 2 0,4 0-1,4 1 1,0 39-29,19 55 95,-1-184-96,1-1 1,0 0 0,0 0 0,0 0-1,1 0 1,0 0 0,0 0 0,0 0-1,0 0 1,1-1 0,0 1 0,0-1-1,0 0 1,0 0 0,1 0 0,-1 0-1,1 0 1,0-1 0,0 0 0,0 0 0,1 0-1,-1 0 1,1-1 0,0 0 0,0 1-1,0-2 1,0 1 0,0-1 0,0 1-1,0-1 1,0-1 0,0 1 0,2-1 0,3 1-9,0-1 1,1 0-1,-1 0 1,0-1-1,0-1 1,0 0-1,0 0 1,-1 0-1,1-2 1,0 1-1,-1-1 1,0 0-1,0-1 1,0 0-1,-1-1 1,1 0-1,-1 0 1,-1-1-1,1 1 1,-1-2-1,0 1 1,2-5 8,10-9-26,-2-1 0,0-1 0,-2 0 0,0-1 0,-2 0 0,0-1-1,-2-1 1,-1 0 0,-1-1 0,-1 1 0,-2-2 0,0 1 0,0-15 26,-4 31 14,0 0-1,-1 0 0,0-1 1,-1 1-1,0 0 1,-1-1-1,0 1 0,-1 0 1,0 0-1,-1 0 1,0 0-1,0 0 1,-1 0-1,-1 1 0,0 0 1,0 0-1,-5-5-13,-2 3 22,-1 0 0,-1 1 0,0 1 0,-1 0-1,0 0 1,0 2 0,-1 0 0,-10-3-22,18 7-4,3 2-42,0-1 1,0 0-1,0 0 0,1 0 0,-1 0 1,1-1-1,0 0 0,0 0 1,0 0-1,1 0 0,0 0 1,-1-1-1,1 0 0,1 1 0,-1-1 1,-1-3 45,-10-32-3925,1-10-11591</inkml:trace>
  <inkml:trace contextRef="#ctx0" brushRef="#br1" timeOffset="37929.247">8878 1689 23621,'0'0'1850,"0"0"-242,0 0-580,-20-47-430,-66-153-151,35 106-107,42 80-254,4 3-37,-1-1-1,0 1 1,-1 1 0,0-1 0,-1 1 0,0 0 0,0 1 0,-1 0 0,0 0 0,-1 1 0,0 0 0,0 1 0,-1 0 0,0 1 0,0 0 0,0 1 0,-1 0-1,-9-3-47,-116 9 57,112 5-58,1 2 0,0 0 1,0 2-1,1 1 0,0 0 0,0 2 0,2 0 0,-1 2 0,2 0 0,0 2 0,1 0 1,-13 15-1,22-23 0,-162 158 16,6 7 0,9 8 0,-120 182-16,147-189 57,8 6 1,9 5-1,7 5 1,9 4-1,8 4 1,-60 206-58,102-223 26,8 1 0,8 2-1,0 101-25,15 273 46,24-292-40,37-30 5,-14-123-10,4 0-1,6-3 1,4-1-1,5-3 1,38 57-1,-18-51-11,5-3 0,4-4 1,5-3-1,4-4 0,11 2 11,-38-45-34,1-4 0,3-2 0,2-3-1,2-3 1,2-2 0,1-5 0,2-2-1,2-3 1,60 15 34,-26-19-33,1-4 0,0-5 0,2-5 0,0-5 0,110-6 33,200 8 0,661 112-52,-950-103 23,-1 6-1,103 35 30,-188-46-3,-1 3 0,-1 1 0,-1 3 0,-1 1 0,-1 3 0,-1 1 0,-1 2 0,-1 2 0,5 7 3,-6 2 1,-2 2 0,-2 1-1,-2 2 1,-2 1-1,-1 1 1,-3 2-1,-2 0 1,-2 2 0,-3 1-1,-1 1 1,-1 7-1,17 82 8,-6 0 1,-5 2 0,0 92-9,6 166 9,-29-391-9,-1-8-1,0 1 1,0 0-1,0-1 1,0 1-1,1 0 1,-1 0-1,1-1 1,0 1-1,0-1 1,0 1-1,0-1 1,1 1-1,0-1 1,-1 0-1,1 0 1,0 0-1,1 0 1,-1 0-1,0 0 1,1 0-1,0-1 1,-1 0-1,1 1 1,0-1-1,0 0 1,1 0-1,0 0 1,11-1-3,0-1 0,-1-1-1,1 0 1,0-1-1,-1-1 1,0 0 0,1-1-1,-1 0 1,-1-1-1,1-1 1,-1 0-1,0-1 1,0 0 0,-1-1-1,0-1 1,0 0-1,8-8 4,3 1-3,114-76-5,54-31-16,64-34-37,111-54-241,271-109 302,-327 194-205,-224 97 128,1 3 1,2 4-1,0 4 1,0 4-1,4 3 77,160 1-84,-14 18 64,-192 0 19,-1 2 0,0 2 0,0 2 0,-1 2 0,-1 2-1,-1 1 1,10 9 1,16 13 8,-2 2-1,-2 4 1,-2 2-1,-2 3 1,29 35-8,81 81 37,629 650 348,-697-722-301,4-5-1,4-4 1,112 66-84,-146-107 28,3-3 0,1-4 1,2-3-1,2-4 0,1-3 0,54 9-28,-47-21 44,0-3 0,71 0-44,-77-10 28,-1-4-1,0-3 0,0-5 0,0-3 0,-1-4 0,61-20-27,31-21 36,-4-8 0,-2-7-1,-4-8 1,103-67-36,-84 33 8,-5-8 0,-6-8 0,132-126-8,-64 26 5,-40 23-2,-42 34 2,-84 85-1,-5-3-1,-3-3 0,-5-3 1,-3-2-1,-6-3 1,-3-3-1,6-28-3,-32 51 7,-3-2-1,-4-1 1,-4 0-1,-3-2 1,-4 1-1,-3-1 1,-5 0-1,-8-62-6,-6 19 36,-6 1 0,-5 1 0,-6 1 0,-27-66-36,-35-106 26,-25-69-22,-22-77-6,-286-983-124,301 1027 28,13 74 28,14 70 42,62 174 61,-4 1 1,-2 2-1,-5 2 1,-2 2 0,-51-58-34,-81-74 140,-64-26-8,-25 13-15,-10 13 1,-8 13 0,-228-112-118,326 201 29,8 9-51,-5 8 0,-3 8-1,-3 9 1,-87-16 22,186 58-148,92 28 135,0 0-1,0 0 1,0 0-1,0 0 1,0 0-1,0-1 1,1 1-1,-1-1 1,1 1-1,-1-1 1,1 1-1,-1-1 1,1 0 0,0 1-1,0-1 1,0 0-1,0 0 1,0 0-1,0 0 1,0 0-1,1 0 1,-1 0-1,1-1 1,-1 0 13,-4-14 14,-7-14-14,-3 0 1,0 1 0,-2 1 0,-1 0-1,-1 2 1,-2 0 0,0 1 0,-2 1 0,-1 1-1,-1 1 1,-1 1 0,0 2 0,-2 0 0,0 2-1,-1 1 1,-1 2 0,-10-4-1,-196-68 3,-72 16-3,131 47-15,-2 8 0,-162 7 15,23 15-73,261 0-11,0 2-1,0 2 1,1 3 0,1 3 0,0 1 0,1 4-1,-25 13 85,-78 46-928,45-6-1012</inkml:trace>
  <inkml:trace contextRef="#ctx0" brushRef="#br1" timeOffset="38639.159">22900 4781 18684,'0'0'11258,"0"0"-10625,0 0-353,0 0 24,0 0-216,0 0-56,0 0 80,290 11-56,-182 6-32,8 5-24,-8-5-48,-1 16-128,-24-10-520,-41-1-1737</inkml:trace>
  <inkml:trace contextRef="#ctx0" brushRef="#br1" timeOffset="38899.318">22246 6067 10882,'0'0'14619,"0"0"-13810,0 0 567,281 17-240,-136-17-360,21-23-192,8-22-95,4 1-249,-8-12-168,-12 11-72,-18 0-40,-7 1-328,-42 16-473,-33 0-2407</inkml:trace>
  <inkml:trace contextRef="#ctx0" brushRef="#br1" timeOffset="39141.01">23534 5368 25429,'0'0'2073,"0"0"-1601,0 0 352,0 0-296,-145 335-144,91-200-192,-8 16-40,-12 5-96,-1 17-56,0 1-32,9-12-400,33-22-456,16-51-1256,17-55-3682</inkml:trace>
  <inkml:trace contextRef="#ctx0" brushRef="#br1" timeOffset="39329.265">23352 6184 19708,'0'0'6546,"0"0"-5674,0 0 416,0 0-624,91 386-128,-66-274-248,4-6-128,8-11-80,9-11-80,37-22-48,-9-23-760,1-28-2320</inkml:trace>
  <inkml:trace contextRef="#ctx0" brushRef="#br1" timeOffset="39534.325">24930 6223 25557,'0'0'1241,"0"0"-518,-8-63 111,-32-210-305,-3 114-108,29 122-109,-1 1 0,-2 0 0,-19-30-312,34 63 27,1 0-1,-1 0 1,0 0 0,0 1-1,0-1 1,-1 0-1,1 1 1,0-1 0,-1 1-1,0 0 1,0 0 0,1 0-1,-1 0 1,0 0-1,-1 1 1,1 0 0,0-1-1,0 1 1,-1 0-1,1 0 1,0 1 0,-1-1-1,1 1 1,-1 0 0,-2 0-27,2 0 4,0 1 0,0 0 0,1-1 0,-1 2 0,0-1 0,1 0 0,-1 1 0,1 0 0,-1 0 0,1 0 0,0 0 0,0 0 0,0 1 0,0-1 0,0 1 0,1 0 0,-1 0 0,1 0 0,0 0 1,0 0-1,0 0 0,0 1 0,0-1 0,1 1 0,0-1 0,-1 1 0,1 0 0,1-1 0,-1 3-4,-21 61 27,4 0 0,2 1 0,4 1 0,3 1 0,2-1 0,4 1 0,2 0 0,6 21-27,-5-74 18,1 1 0,0-1 0,2 0 0,0-1 0,1 1-1,2 7-17,-4-20 8,-1 1 0,1-1 0,0 1 0,1-1 0,-1 0 0,1 0-1,-1 0 1,1 0 0,0 0 0,1-1 0,-1 1 0,1-1 0,0 0-1,-1 0 1,1 0 0,0-1 0,1 1 0,-1-1 0,0 0 0,1 0-1,-1 0 1,1-1 0,0 0 0,0 1-8,6-1 3,-1 1 0,1-1 1,0-1-1,0 0 0,0 0 0,0-1 0,0 0 0,-1-1 0,1-1 1,0 0-1,-1 0 0,0 0 0,7-5-3,5-3-46,-1-2-1,0-1 1,-1-1-1,0 0 1,-1-2 0,2-2 46,280-285-3401,-162 153-4525</inkml:trace>
  <inkml:trace contextRef="#ctx0" brushRef="#br1" timeOffset="39809.314">26591 3489 29406,'0'0'768,"0"0"-736,0 0 96,0 0-15,0 0-73,0 0 8,125 352 16,-101-257-64,-24 39-168,0-27-657,-37-12-1351</inkml:trace>
  <inkml:trace contextRef="#ctx0" brushRef="#br1" timeOffset="40789.28">25991 4562 28494,'0'0'686,"0"0"-438,0 0-18,0 0 88,0 0 67,44 10-59,150 27-133,-41-27-116,-116-11-78,89 1-302,-125 17 56,-2-5 244,-1 0 0,0-1-1,-1 1 1,0-1 0,-1 1-1,0-1 1,0 0 0,-1 0 3,-1 3 1,-69 198 295,-42 200-296,90-307 40,-219 804 138,203-720-238,39-169 29,3-10-36,11-32 11,114-248-932,12 6 0,65-83 988,142-190-367,-332 518 357,46-57-19,-58 76 29,1 1 0,0-1 0,0 0 0,0 1 0,0-1 0,0 0 0,0 1-1,0-1 1,-1 1 0,1-1 0,0 0 0,0 1 0,0-1 0,0 0 0,1 1-1,-1-1 1,0 0 0,0 1 0,0-1 0,0 0 0,0 1 0,0-1 0,0 0 0,1 1-1,-1-1 1,0 0 0,0 0 0,1 1 0,-1-1 0,0 0 0,0 0 0,1 1-1,-1-1 1,0 0 0,0 0 0,1 0 0,-1 1 0,0-1 0,1 0 0,-1 0 0,0 0-1,1 0 1,-1 0 0,0 0 0,1 0 0,-1 0 0,0 0 0,1 0 0,-1 0-1,0 0 1,1 0 0,-1 0 0,1 0 0,-1 0 0,0 0 0,1 0 0,-1 0-1,0-1 1,0 1 0,1 0 0,-1 0 0,0 0 0,1 0 0,-1-1 0,0 1 0,0 0-1,1 0 1,-1 22 69,-1 0-1,0 0 0,-2 1 0,0-1 1,-2 0-1,-4 12-68,-15 34 111,13-41-70,1 0-1,2 1 0,0 0 0,2 1 0,1-1 0,-1 25-40,6-8-31,21-37-226,-16-9 186,-1 1 26,0 0 0,0-1 0,0 0 0,0 0 0,0 0 0,-1-1-1,1 1 1,0-1 0,-1 0 0,1 0 0,-1 0 0,0 0 0,0-1 0,0 1 0,0-1 0,0 0-1,0 0 1,-1 0 0,1 0 0,-1 0 0,0 0 0,1-3 45,40-58-2700,-2-1 0,-4-2-1,22-55 2701,-30 61-2861,55-118 1773,-32 63 8769,-49 108-6900,2-1 1485,-3 27-981,-6 31-899,-3-1 1,-1 0 0,-3 0 0,-1-1 0,-4 1-387,-12 57 286,6-22-153,4 1-1,4 1 0,-3 84-132,16-146 5,0-15-5,0-1 0,0 0 0,0 0 0,1 0 0,0 0 0,0 1-1,0-1 1,1 0 0,1 0 0,-1 0 0,1 0 0,0 0 0,1 0 0,-1-1 0,1 1 0,1-1 0,-1 0 0,1 1 0,0-2-1,1 1 1,-1 0 0,1-1 0,0 0 0,1 0 0,140 64-73,-141-65 66,0 0 0,0 1-1,-1-1 1,1 1 0,-1 0 0,0 0 0,0 0 0,-1 1 0,0-1 0,0 1 0,0 0 0,-1 0 0,1 0-1,-1 0 1,-1 0 0,1 1 0,-1-1 0,0 0 0,-1 1 0,0-1 0,1 1 0,-2-1 0,1 1-1,-1-1 1,0 0 0,-2 5 7,3 3-5,-2-1 4,-1 0 0,0-1 0,0 1 0,-1-1 0,-1 0 0,0 0 0,0-1 0,-1 1 0,-1-1 0,0 0 0,0-1 0,-1 0 0,-1 0-1,0-1 1,-9 9 1,2-1 4,-1 0-1,-1-2 0,0 0 0,-1 0 1,0-2-1,-2-1 0,1 0 0,-1-1 1,-1-2-1,0 0 0,0-1 0,0-1 1,-1-1-1,0-1 0,-1-1 0,-15 0-3,24-4 10,6 2-5,1-2 1,-1 1-1,0-1 1,1-1 0,-1 1-1,1-2 1,-1 1-1,1-1 1,0 0 0,-1-1-1,-5-2-5,6-2-3,0 0-1,1-1 0,0 0 1,1 0-1,-1 0 1,2-1-1,-1 0 0,1 0 1,0-1-1,1 1 1,0-1-1,1 0 0,-2-6 4,-5-24-295,1 0 0,3 0 0,0-1 0,3 0 0,2 0 0,2-26 295,-1 58-45,0-2 15,-1 9 30,1 0 0,-1 0 0,1 0 0,0 0 1,0 0-1,0 0 0,0 0 0,0 0 0,0 0 0,1 0 1,-1 0-1,1 0 0,-1 1 0,1-1 0,0 0 1,0 0-1,-1 0 0,1 0 0,1 1 0,-1-1 0,0 1 1,0-1-1,2-1 0,62 3 405,-45 7-341,0 1-1,-1 0 1,1 2 0,-2 0-1,1 1 1,-2 0-1,1 2 1,-2 0 0,16 16-64,-10-11 59,-1-2-30,0 1 0,-1 1 0,-1 1 0,-1 0 0,-1 2 0,-1 0 0,0 0 0,-2 2 0,-1 0 0,0 0 0,-2 1 0,0 1 0,-2 0 0,-1 0 0,4 23-29,10 124-456,-18-103-955</inkml:trace>
  <inkml:trace contextRef="#ctx0" brushRef="#br1" timeOffset="41799.01">26811 8309 30326,'0'0'681,"0"0"-529,0 0 24,0 0-32,0 0-144,0 0-64,0 0-432,-137 23-3025</inkml:trace>
  <inkml:trace contextRef="#ctx0" brushRef="#br1" timeOffset="41049.725">27805 7163 24749,'0'0'4897,"0"0"-4505,0 0 377,0 0-369,0 0-400,0 0-104,0 0-408,-29 123-2377</inkml:trace>
  <inkml:trace contextRef="#ctx0" brushRef="#br1" timeOffset="41322.369">27909 7868 29902,'0'0'953,"0"0"-529,0 0-24,0 0-400,0 0-448,0 0-1337</inkml:trace>
  <inkml:trace contextRef="#ctx0" brushRef="#br1" timeOffset="41517.644">24512 7347 30631,'0'0'1028,"0"0"-806,73-7-170,146-14-4,2 11-1,50 9-47,229 45 570,154 46-570,-328-39 45,-44-2-32,-54-4-1,-138-27-84,0 4-1,-2 4 0,-1 3 1,62 32 72,41 38-2625,-137-68-1843</inkml:trace>
  <inkml:trace contextRef="#ctx0" brushRef="#br1" timeOffset="43959.246">27287 11379 26238,'0'0'3178,"0"0"-2310,0 0-491,-41 13 10,-133 44-143,161-51-209,0 0 1,0 0-1,1 1 0,0 0 0,0 1 1,1 1-1,-3 3-35,-29 29 99,2 1 0,2 2 1,2 2-1,1 2 0,3 1 0,3 1 1,-24 52-100,3 7 106,5 3 1,4 1 0,-25 115-107,38-100 24,6 2 0,5 0 0,6 1 0,4 105-24,8-198 4,2-1 0,1 1 1,1-1-1,9 31-4,-9-55 0,0 1 1,0-1-1,1 0 0,1-1 0,0 1 1,1-1-1,0 0 0,1-1 1,0 1-1,1-2 0,0 1 0,1-1 1,0-1-1,5 4 0,-4-7 1,-1 0 1,1-1-1,0 0 0,0-1 1,1 0-1,-1 0 0,1-2 1,0 1-1,0-2 0,0 1 1,0-2-1,0 0 0,0 0 1,0-1-1,0 0 0,0-1 1,0 0-1,2-2-1,2-2-1,0-2 1,0 1-1,-1-2 0,0 0 0,0-1 1,-1 0-1,-1-1 0,1-1 1,-2 0-1,0 0 0,0-2 0,-1 1 1,-1-1-1,0-1 0,6-13 1,-2 5-3,-2 0 1,0 0-1,-2-2 0,0 1 0,-2-1 0,0 0 0,-2-1 0,-1 0 0,-1 0 0,-2 0 1,0 0-1,-2-15 3,1 30 2,-2 0 1,1 0-1,-2 0 1,1 0 0,-2 0-1,1 1 1,-1-1-1,-1 1 1,0 0 0,0 0-1,-1 0 1,-1 0-1,1 1 1,-1 0 0,-1 0-1,0 0 1,0 1-1,-7-6-2,2 3 4,0 1-1,0 0 1,0 1-1,-1 1 1,-1 0-1,1 0 0,-1 1 1,-1 1-1,1 1 1,-1 0-1,0 1 1,0 0-1,0 1 1,-1 1-1,1 0 1,-1 1-1,0 1-3,9 0-56,-24 7-959,31 1-487,0-6-1514</inkml:trace>
  <inkml:trace contextRef="#ctx0" brushRef="#br1" timeOffset="44589.463">26861 10317 8754,'0'0'15967,"0"0"-12093,0 0-3077,0 0-128,-46 8-253,-152 41-94,185-44-289,-1 1 0,2 1 0,-1 0 0,1 0 1,0 2-1,1-1 0,0 1 0,0 1 0,-9 10-33,-96 105 235,-27 47-47,-33 67 24,-20 89 0,93-129-100,8 4 0,9 4 0,10 4 0,8 2 0,5 25-112,-1 133 114,43-86-32,18-71-26,3-158-48,-1 1-7,2 1 0,3 0 0,7 25-1,1-28 0,4 0 0,1-2 0,3 0 0,24 44 0,-32-67 0,2 0 0,2-1 0,0-1 0,2 0 0,1-1 0,1-1 0,1-1 0,2-1 0,0-1 0,2-1 0,0-1 0,1-1 0,1-1 0,29 15 0,-9-16 0,2-1 0,0-3 0,1-2 0,0-1 0,0-4 0,1-1 0,0-2 0,0-3 0,0-2 0,14-4 0,-26 2-2,1-1 1,-1-3-1,0-1 0,5-3 2,-7-2-9,0-2 0,-1-2-1,0-1 1,3-4 9,56-37-42,-3-5 0,-3-3 0,-3-4 1,-3-4-1,-3-3 0,-4-4 0,-4-3 0,-3-3 0,-4-3 0,-5-2 1,-3-4-1,-5-1 0,-4-3 0,-4-2 0,-5-2 0,-5-1 0,-4-1 1,15-108 40,-23 39 1,-8-2-1,-8 0 0,-10-69 1,1 168 7,-3 0 0,-4 1 0,-3 0 0,-4 1 0,-3 0 0,-4 2 0,-2 0 0,-4 2 0,-3 1 1,-30-46-8,46 88 2,-2 1 1,-1 1 0,-1 1 0,-1 1 0,-2 1 0,0 0 0,-2 2-1,-1 1 1,0 2 0,-1 0 0,-2 2 0,0 1 0,0 1 0,-25-8-3,25 14-1,1 2 0,-1 1 1,-1 2-1,-14-1 1,23 4-6,0 1 0,0 1 0,0 1-1,1 0 1,-1 2 0,0 1 0,-11 3 6,-29 15-159,1 3-1,1 2 1,1 2 0,1 4-1,2 1 1,-37 32 159,-108 88-1694</inkml:trace>
  <inkml:trace contextRef="#ctx0" brushRef="#br1" timeOffset="46289.498">24400 3064 10522,'0'0'13562,"0"0"-10031,0 0-2564,0 0-195,0 0-285,-3-6-112,0-16-13,38 16-85,-16 8-221,0 2 0,-1-1 1,1 2-1,-1 1 0,0 0 1,0 1-1,0 1 0,-1 0 1,-1 2-1,1 0 0,-2 1 1,8 6-57,15 10 51,-1 1 0,-2 2 0,-1 2 0,-1 1 0,-2 1 0,-1 2 0,-2 1 0,-2 1 0,-1 1 0,-2 2 0,17 41-51,-5-2 7,-3 1 1,-4 2-1,-4 1 0,-4 1 0,3 37-7,-22-114-17,2 6-92,-1-1 0,-1 1 1,0 0-1,-1 0 0,0 0 0,-2-1 0,-1 11 109,2-22-72,0 0 0,0 0 0,0 0 0,0 0 1,-1-1-1,1 1 0,0 0 0,-1-1 0,1 1 0,-1-1 0,0 0 0,1 0 0,-1 1 0,0-1 0,0 0 0,0 0 0,0-1 0,0 1 0,0 0 0,0-1 0,0 1 0,0-1 0,0 1 0,0-1 0,0 0 0,-1 0 0,1 0 0,-2-1 72,-36 2-2832</inkml:trace>
  <inkml:trace contextRef="#ctx0" brushRef="#br1" timeOffset="46559.888">24760 3830 15571,'0'0'11659,"0"0"-10619,0 0-232,0 0-384,-199 335-256,162-267-80,8-13-64,13-15-24,16-12-456,0-12-944,4-16-4937</inkml:trace>
  <inkml:trace contextRef="#ctx0" brushRef="#br1" timeOffset="47119.344">25589 2074 6825,'0'0'20333,"0"0"-18821,0 0-1040,0 0-200,0 0-16,0 0 184,0 0-47,74 145-145,-49-100-136,0 0-80,0-6-16,0 0-16,-9-11-24,-3-11-336,-13 5-473,0-5-1207,-4-11-2097</inkml:trace>
  <inkml:trace contextRef="#ctx0" brushRef="#br1" timeOffset="47472.492">25162 2644 15347,'0'0'9234,"0"0"-6691,0 0-2130,0 0 47,0 0 282,0 0-73,41 11-207,132 30-159,-55-30-80,-92-12-175,-4 2-4,-17 0-36,-1-1 0,1 1 0,0-1 0,-1 0 0,1 0 0,0-1 0,-1 1 0,1-1 0,-1 0 0,1 0 0,-1 0 0,1-1 0,-1 0 0,0 0 0,3-1-8,-3-3 21,-10 1 17,-14 18-37,7 4-4,1 1 1,0 0-1,1 1 0,1 0 1,-5 16 2,-83 206 21,12 3 0,9 4 1,-16 129-22,91-371-5,-15 65-127,2 0-1,3 1 1,4 1 0,2 7 132,12-68-548,0-14 404,-1 0 1,1 0-1,-1-1 1,0 1-1,0-1 1,-1-1-1,1 1 1,0-1-1,-1 0 0,0 0 1,0 0-1,0 0 1,-1-1-1,1 1 1,-1-1-1,0 0 1,1-4 143,2 1-451,48-73-5058</inkml:trace>
  <inkml:trace contextRef="#ctx0" brushRef="#br1" timeOffset="47693.109">25580 3036 14891,'0'0'968,"0"0"7546,0 0-6993,0 0-1017,0 0 104,0 0-72,0 0-160,141 45-224,-79-45-152,21-40-328,-16-4-912,-14-1-1929</inkml:trace>
  <inkml:trace contextRef="#ctx0" brushRef="#br1" timeOffset="48260.027">25912 2734 8122,'0'0'6281,"0"0"2241,0 0-5619,-20 52-1907,-64 169-287,31-43-21,46-150-597,-7 73 203,18-100-262,3-2-23,1 0-1,-1-1 0,0 0 1,0-1-1,0 0 1,0 0-1,0 0 1,0-1-1,-1 0 1,5-4-9,16-8-13,-13 8-29,0 0-1,0 1 0,1 1 1,0 0-1,0 1 1,0 1-1,1 0 1,-1 1-1,1 1 1,0 0-1,0 1 43,-14 1 0,-1 0 0,1 0 0,0-1 0,-1 1 0,1 0 0,-1 1 0,1-1 0,0 0 0,-1 0 0,1 1 0,-1-1 0,1 1 0,-1-1 0,1 1-1,-1 0 1,1 0 0,-1 0 0,0-1 0,1 1 0,-1 0 0,0 1 0,0-1 0,0 0 0,0 0 0,0 0 0,0 1 0,0-1 0,0 0 0,0 1 0,-1-1 0,1 1 0,0-1 0,-1 1 0,1-1 0,-1 1 0,0 1 0,7 101 149,-7-87-108,-1-1-1,0 0 1,-2 0 0,1 0-1,-2 0 1,0 0-1,-1-1 1,0 1 0,-2-1-1,1 0 1,-7 9-41,1-5 52,0 0 1,0 0 0,-2-2-1,0 1 1,-1-2-1,-1 0 1,-1-1-1,0 0 1,-1-2-1,0 0 1,-1-1 0,-15 7-53,24-15 19,0-1 1,0 0-1,-1-1 1,1-1-1,-1 1 1,1-2 0,-1 1-1,1-1 1,-4-1-20,-7 0 46,20 0-49,-1 0-1,1 0 1,0 0-1,0 0 1,-1-1-1,1 1 1,0-1-1,0 1 1,0-1-1,0 1 0,0-1 1,1 1-1,-1-1 1,0 0-1,1 1 1,0-1-1,-1 0 1,1 0-1,0 0 1,0 1-1,-1-1 1,2 0-1,-1 0 1,0 1-1,0-1 0,0 0 1,1 0-1,-1 1 1,1-1-1,0-1 4,-1-8-76,0 5 18,-1 0 0,1 0 0,0 0 0,1 0 0,-1 0 0,1 0 0,0 0 0,1 0 0,-1 0 0,1 0 0,1 1 0,-1-1 0,1 1 0,-1-1 0,2 1 0,-1 0 0,0 0 0,1 0 0,3-3 58,-2 3-35,0 0 0,1 1 0,-1-1 0,1 1 0,0 0 0,-1 1 0,2-1 0,-1 1 0,0 0 0,1 1 0,-1 0 0,1 0 0,0 0 0,0 1 0,0-1 0,0 2 0,3-1 35,3 1-26,-9-1 24,-1 1-1,0-1 0,1 1 1,-1 0-1,0 0 0,0 0 1,1 0-1,-1 1 0,0 0 1,1-1-1,-1 1 1,0 0-1,0 0 0,0 1 1,0-1-1,0 1 0,0-1 1,0 1-1,-1 0 0,1 0 1,-1 0-1,1 1 0,-1-1 1,0 0-1,0 1 1,2 2 2,2 8 3,-1 1 0,-1 0 0,0 0 0,-1 1 0,-1-1 0,0 0 1,0 1-1,-2 0 0,0-1 0,-1 10-3,1-9 15,0 16 32,2-16-2,-2 0 1,0 1 0,0-1 0,-1 0 0,-1 0 0,-1 0-1,0-1 1,-1 1 0,0-1 0,-1 1 0,-1-1-1,-6 11-45,6-16 61,0 1 1,0-1-1,-1 0 0,0-1 0,-1 0 0,0 0 0,0 0 0,-1-1 0,0 0 0,-9 5-61,-140 44 37,83-33-523,29-8-748,7-8-1992</inkml:trace>
  <inkml:trace contextRef="#ctx0" brushRef="#br1" timeOffset="48539.386">25518 3601 21004,'0'0'5506,"0"0"-4698,0 0 112,0 0 64,104 307-400,-54-240-264,-1-5-104,9-6-79,-4-12-89,4-4-48,4-24-497,-16-4-1207,-17-12-9466</inkml:trace>
  <inkml:trace contextRef="#ctx0" brushRef="#br1" timeOffset="49653.45">24988 3287 26126,'0'0'2553,"0"0"-1666,0 0-360,0 0-153,0 0-222,0 0-83,47-17 35,-2 0-57,1 1-1,0 3 1,34-5-47,-61 17 11,-1 0 0,1 1 0,0 0 0,-1 2 0,1 0 0,0 2 0,-1 0 0,0 0 0,8 5-11,60 19 42,-2 4 1,-1 4-1,-2 3 1,-2 3-1,-1 5 1,-3 2 0,-2 4-1,-2 3 1,-3 2-1,-2 4 1,7 14-43,-50-52 14,-2 2 0,-1 1-1,-1 0 1,-1 1 0,6 15-14,-18-31 1,0 1 0,-1 0-1,0 0 1,-1 0 0,-1 1-1,0-1 1,-1 1 0,0 0-1,-1 0 1,-1 0-1,0-1 1,-1 1 0,0 0-1,-2 3 0,0-6 2,-1 1 0,0-1 0,-1 0 0,-1 0 0,0-1-1,0 1 1,-1-2 0,0 1 0,-1-1 0,0 0 0,0 0-1,-1-1 1,0 0 0,0 0 0,-1-1 0,-1 0-2,-43 28 5,0-3 0,-3-3 0,0-2 0,-1-2 0,-2-3 0,-47 10-5,8-3 5,-1-5 0,-2-4 0,0-5 0,0-4-1,-31-3-4,101-7 1,16 1 0,0 0-1,0-2 0,-1 1 1,1-2-1,0 0 1,0-1-1,-1 0 1,1-2-1,1 0 1,-1 0-1,1-2 1,0 0-1,0 0 1,0-2-1,1 0 0,-9-6 0,11 0-3,0 0-1,1-1 1,1-1-1,0 0 1,1 0-1,1 0 1,1-1-1,0-1 0,1 1 1,1-1-1,1 0 1,0 0-1,1 0 1,1-1-1,1 1 1,0-1-1,2 1 0,0-5 4,-2-9-16,2 0 0,1 1 0,1-1 0,1 0 0,2 1 0,1 0-1,2 1 1,1-1 0,9-18 16,-6 23-9,0 0 1,2 1-1,0 1 0,2 0 1,1 1-1,1 1 0,0 1 0,2 0 1,0 2-1,2 0 0,0 2 1,0 0-1,2 2 0,0 0 0,1 2 1,0 1-1,22-7 9,-8 8-1,0 2-1,1 1 1,0 2 0,1 2-1,-1 2 1,1 1 0,28 5 1,-36-2 0,0 2 0,0 1 0,0 2 0,10 4 0,6 8 3,-2 2 1,0 3 0,-1 2 0,-1 1-1,-2 3 1,-1 1 0,-1 3-1,-2 1 1,18 22-4,-24-24 9,-1 1 1,-2 2-1,-2 1 0,-1 2 1,-1 1-1,-3 1 0,-1 0 1,-3 2-1,2 7-9,-15-27 6,0 0 1,-2 1-1,0 0 1,-2 0-1,-1 0 0,0 0 1,-2 1-1,-1-1 0,-2 13-6,0-20 8,0-1 0,-1 1 0,0-1 0,-1 0-1,-1-1 1,-1 1 0,0-1 0,-1 0 0,0-1-1,-2 0 1,1 0 0,-2-1 0,-8 8-8,-13 11 25,-1-2 0,-2-2 0,0-1 0,-27 14-25,-168 89 74,119-78-48,-2-6 0,-2-4-1,-1-6 1,-3-5-1,0-5 1,-44 1-26,-87-7 26,-104-18-2,335-1-23,-1-2-1,1 0 0,0-1 0,-1-1 0,1 0 0,1-2 0,-1 0 0,1-1 1,-1-1-1,2-1 0,-2-1 0,-2-2 0,0-2-1,1-1 1,0-1 0,2 0 0,-1-1 0,2-1-1,0-1 1,1-1 0,1 0 0,1-1 0,0 0 0,2-1-1,0-1 1,-4-12 0,9 15-10,1-1 0,1 0 1,0 0-1,1 0 0,2-1 0,0 1 0,1-1 0,1 0 1,1 1-1,1-1 0,0 0 0,2 1 0,1-4 10,0 8-15,1 1-1,1 1 1,0-1 0,0 1-1,1 1 1,1-1 0,1 1-1,0 1 1,0 0 0,7-5 15,5-3-20,2 0 0,0 2 0,1 1 1,1 1-1,0 1 0,1 1 0,2 1 20,32-12-31,2 2 1,1 3-1,38-6 31,8 5-14,0 5 0,1 4 0,0 5 0,0 5 0,0 5-1,0 5 1,70 15 14,37 34-5,-54 7-6,-143-56 9,-2 0 0,1 1-1,-1 1 1,0 0 0,-1 2-1,0 0 1,-1 1 0,-1 1-1,0 1 1,-1 0 0,0 1-1,-1 0 1,-1 1 0,-1 1-1,0 0 1,-1 1 0,-2 0-1,1 0 1,-2 1 0,4 17 2,2 97-84,-15-117 76,0 1 0,0-1 0,-2 1 0,0-1 0,-1 0 1,-1 0-1,-1 0 0,-2 5 8,-8 10-10,-2 0 1,-1-1-1,-1-1 1,-2-1-1,-17 18 10,-23 21-24,-2-3 0,-51 38 24,-21 5-71,-68 38 71,15-24-16,-6-8 0,-4-9 0,-5-9 0,-3-9 0,-5-8 0,-206 46 16,50-51 15,47-46 6,78-27 2,220-1-16,1-1 1,0-2-1,0 0 0,0-1 1,1-1-1,-7-3-7,21 4 5,-1 1 0,1-1-1,0-1 1,0 0 0,1 0 0,0 0-1,0 0 1,0-1 0,0 0 0,1-1 0,0 1-1,0-1 1,1 0 0,-1 0 0,2 0 0,-1-1-1,1 1 1,0-1 0,1 0 0,0 0 0,0 0-1,0 0 1,1 0 0,0 0 0,1-1 0,0 1-1,1-2-4,-3-13 4,2 0-1,0 0 0,2 0 1,0 1-1,2-1 0,1-2-3,3-8-4,3 1 0,0-1 0,2 2-1,2 0 1,0 1 0,6-6 4,11-14-25,2 2 0,2 1 0,2 2 0,2 2 0,4-1 25,32-24-40,2 3 0,4 3 0,48-25 40,3 9-14,3 6 0,4 5 0,2 8 0,2 5 0,3 7 0,2 6 0,1 6 0,141-12 14,-98 28 4,40 8-4,145 10 16,-63 24-11,-267-15-1,0 2 1,0 3-1,41 16-4,62 47 43,-141-69-39,1 0 0,-1 1 0,-1 0-1,0 1 1,0 0 0,-1 1 0,0-1 0,0 2 0,-1-1 0,0 1 0,-1 0 0,-1 0-1,1 1 1,-2 0 0,0-1 0,0 2 0,-1-1 0,0 0 0,-1 1 0,-1-1-1,0 1 1,-1 0 0,-1 9-4,3 0 12,-2 0 0,0 0 0,-2 0-1,0-1 1,-2 1 0,0-1 0,-1 1-1,-2-1 1,0-1 0,-1 1 0,-10 18-12,-1-9 17,0-1 1,-2-1-1,-1 0 1,-2-2 0,-7 6-18,-22 18 39,-2-1 0,-61 39-39,-191 100 80,149-106-46,-4-7-1,-3-7 0,-59 11-33,-102 14 31,74-40-15,69-28-13,-24-17-10,207-8 7,-4 1-3,0-1-1,0 0 1,0 0-1,0 0 1,1-1-1,-1 1 1,0-1-1,0 0 1,0 0-1,1 0 1,-1 0-1,1-1 1,-1 0 0,1 1-1,-2-2 4,0-7-93,-1 0 0,1-1-1,1 0 1,0 0 0,0 0 0,1 0-1,1 0 1,0-1 0,0 1 0,1-1-1,1-11 94,-2-55-2060</inkml:trace>
  <inkml:trace contextRef="#ctx0" brushRef="#br1" timeOffset="50193.045">23555 8762 19796,'0'0'8586,"0"0"-7738,0 0-568,0 0 48,0 0-24,0 0 137,248 0-41,-119 0-200,12 0-128,-9-5-56,-20-1-16,-21 6-144,-29 0-472,-24 6-761,-34 16-2952</inkml:trace>
  <inkml:trace contextRef="#ctx0" brushRef="#br1" timeOffset="50479.29">23194 9484 27214,'0'0'728,"0"0"-144,0 0 120,224 44-216,-108-44-72,13 0-7,7-11-241,-7-17-104,-13 0-64,-21 0-88,-21 6-241,-24-17-311,-21 5-1016,-16 1-3257</inkml:trace>
  <inkml:trace contextRef="#ctx0" brushRef="#br1" timeOffset="50739.156">24044 9266 24021,'0'0'3294,"0"0"-2078,-31 67-611,-100 223-136,53-117-136,9-12 192,-35 127-525,82-188-385,22-95 9,4-14 98,7-17 137,18-42-265,3 2 1,3 1-1,32-44 406,-64 105 10,0 0 0,0-1 0,0 1-1,1 0 1,0 0 0,0 1 0,0-1 0,0 1 0,1 0-1,-1 0 1,1 0 0,0 1 0,0 0 0,0 0 0,0 0-1,0 0 1,0 1 0,0 0 0,0 0 0,1 0 0,-1 1-1,1-1 1,-1 1 0,3 1-10,-1 1 36,0 0 1,-1 1-1,1 0 1,-1 0-1,0 1 0,0-1 1,0 1-1,0 1 1,-1-1-1,0 1 1,1 0-1,-2 0 0,1 1 1,-1-1-1,0 1 1,0 0-1,0 0 0,-1 0 1,0 1-1,0-1 1,-1 1-1,1 0-36,9 17 105,5 6 30,-5-4-21,1-2 0,1 1-1,1-2 1,2 0 0,0-1 0,1-1-1,1 0 1,4 1-114,-19-19 7,1 0-1,-1 0 1,1 0-1,0-1 1,0 1-1,0-1 1,0-1 0,0 1-1,1-1 1,-1 1-1,0-1 1,1-1-1,-1 1 1,1-1-1,-1 0 1,1 0 0,-1-1-1,0 0 1,1 0-1,-1 0 1,0 0-1,0-1 1,1 0-1,-1 0 1,0 0 0,-1-1-1,1 1 1,0-1-1,-1-1 1,0 1-1,1 0 1,-1-1-1,-1 0 1,1 0 0,1-2-7,153-194-1158,-86 95-1121</inkml:trace>
  <inkml:trace contextRef="#ctx0" brushRef="#br1" timeOffset="50979.124">25228 9383 26558,'0'0'1056,"0"0"-192,0 0-192,0 0-200,-132 296-152,74-228-56,-8-7-104,-1-5-112,1-11-23,-4-12-25,-1-16-33,5-11-143,8-6-296,16-28-400,13-39-1496,17-6-7554</inkml:trace>
  <inkml:trace contextRef="#ctx0" brushRef="#br1" timeOffset="51179.469">24926 8824 23501,'0'0'3737,"0"0"-3001,0 0 488,0 0-656,0 0-40,195 352-79,-162-246-137,0 1-56,-4 4-104,4-4-72,-8-12-64,0-17-16,0-11 0,-5-16-160,9-40-512,0-11-1081,-8 0-4184</inkml:trace>
  <inkml:trace contextRef="#ctx0" brushRef="#br1" timeOffset="51419.12">26194 8046 24525,'0'0'5113,"0"0"-4761,0 0-64,0 0 49,0 0-57,0 0-104,169 286-80,-127-225-48,-1-5-48,-12-6-88,-12-5-376,-17-6-481,-8-5-1095,-30-17-12419</inkml:trace>
  <inkml:trace contextRef="#ctx0" brushRef="#br1" timeOffset="51599.69">25846 8628 18316,'0'0'8130,"0"0"-7482,0 0 752,0 0-520,240 0-344,-141 6-88,5-6-167,-5 0-177,-12 0-80,-16 0-24,-22 0-32,-11 0-248,-18-23-321,-11 7-895,-9-7-3825</inkml:trace>
  <inkml:trace contextRef="#ctx0" brushRef="#br1" timeOffset="51839.232">26156 8807 25998,'0'0'1345,"0"0"-203,-19 52-283,-65 177-273,0 50 67,-42 231-491,108-384-765,18-126 588,0-1-1,1 1 0,-1 0 0,0 0 0,0 0 1,1-1-1,-1 1 0,0 0 0,1 0 0,-1 0 1,0 0-1,1 0 0,-1 0 0,0 0 0,1 0 1,-1 0-1,0 0 0,1 0 0,-1 0 0,0 0 1,1 0-1,-1 0 0,0 0 0,0 0 0,1 0 1,-1 0-1,0 0 0,1 1 0,-1-1 0,0 0 1,1 0-1,-1 0 0,0 0 0,0 1 0,0-1 1,1 0-1,-1 0 0,0 1 0,0-1 1,1 0-1,-1 0 0,0 1 0,0-1 0,0 0 1,0 1-1,0-1 0,0 0 0,0 1 0,1-1 1,-1 0-1,0 1 0,0-1 0,0 0 0,0 1 1,0-1-1,0 0 0,0 1 0,-1-1 0,1 0 1,0 0-1,0 1 0,0-1 0,0 0 0,0 1 1,-1-1 15,4-1-50,5-4-75,1-1 0,-1 0 0,-1-1 0,1 0 0,-1 0 1,0 0-1,-1-1 0,0 0 0,0 0 0,0-1 0,-1 0 0,0-1 125,-3 7-50,143-255-6392,-37 61-7920,-38 79 9065</inkml:trace>
  <inkml:trace contextRef="#ctx0" brushRef="#br1" timeOffset="52489.47">26156 8807 7874,'76'34'3123,"1"-3"0,70 18-3123,-143-48 126,-1 0-1,1 0 0,0 0 0,0 0 0,0-1 1,-1 0-1,1 0 0,0 0 0,0 0 0,0 0 1,0-1-1,0 1 0,0-1 0,-1 0 0,1 0 1,0-1-1,-1 1 0,1-1 0,-1 0 0,0 0 1,1 0-1,-1 0 0,0-1 0,0 1 1,0-1-1,0 0 0,-1 1 0,1-2 0,0 0-125,-2 3 30,159-184 7289,-137 157-5255,-19 33-517,-6 55-833,-2-1-1,-12 56-713,0-29 99,3 1-1,3 0 0,4 20-98,6-90 11,5-10 0,-2-7-9,0-1 1,0 1 0,0-1 0,0 0-1,0 0 1,-1 0 0,1 0 0,0 0 0,-1 0-1,1-1 1,-1 1 0,1-1 0,-1 0 0,0 0-1,1 0 1,-1 0 0,0 0 0,0 0 0,-1-1-1,1 1 1,1-3-3,1 1 2,181-217-288,-181 216 272,-1 0 0,2 0 0,-1 1 0,0 0 0,1 0 0,0 0 0,0 0 0,0 1 0,0 0 0,1 0 1,-1 0-1,1 1 0,-1 0 0,1 0 0,0 0 0,0 1 0,3-1 14,20 2-32,-28 1 31,1 0 0,0 0 1,-1 0-1,1 1 0,-1-1 0,0 0 1,1 1-1,-1-1 0,0 1 0,0-1 1,0 1-1,0 0 0,0-1 0,0 1 1,-1 0-1,1 0 0,-1-1 0,1 1 1,-1 0-1,1 0 0,-1 0 0,0 0 1,0 0-1,0 0 0,0 0 1,0-1-1,-1 2 1,2 3-3,3 282 138,-4-153-51,-1-129-76,0-1 1,-1 0-1,0 0 0,0 0 1,0 0-1,0 0 0,-1-1 1,0 1-1,0-1 1,0 1-1,-1-1 0,1 0 1,-1 0-1,0-1 1,0 1-1,0-1 0,-1 0 1,1 0-1,-1 0 0,1-1 1,-1 1-9,-20 11 20,-1-2 0,0 0 0,0-1 0,-1-2 1,-1-1-1,1-1 0,-1-1 0,-4-1-20,-149 6 115,170-11-107,6 1-5,1-1 0,-1 0 0,0 0 0,1 0 0,-1-1 0,1 1 0,-1-1 0,1 0 0,-1-1 0,1 1 0,0-1 0,0 1 0,-1-1 0,1-1 0,0 1-3,0-3-7,1 1 0,0-1 0,-1 0 0,1 0 0,1 0-1,-1-1 1,1 1 0,0-1 0,0 1 0,1-1 0,0 0 0,0 1-1,0-1 1,0 0 0,1 0 0,0 0 0,0 0 0,1 0 0,0 1 0,1-4 7,-1 5-6,1 1 0,0 0 0,1-1 0,-1 1 0,1 0 0,-1 0 0,1 1 0,0-1 1,0 1-1,0-1 0,0 1 0,1 0 0,-1 0 0,1 0 0,-1 1 0,1-1 1,-1 1-1,1 0 0,0 0 0,0 0 0,0 1 0,0-1 0,-1 1 0,1 0 1,0 0-1,0 0 0,0 0 0,0 1 0,0 0 0,1 0 6,-2-1-1,110 4 143,-8 49-100,-60-26-44,127 40-397,-78-36-800,-6-12-1440</inkml:trace>
  <inkml:trace contextRef="#ctx0" brushRef="#br1" timeOffset="52879.542">27436 9053 27918,'0'0'679,"0"0"-294,0 0 101,0 0-209,37-8-77,121-26 29,-30 25 17,-96 10-210,113 0 60,-142-1-96,0 0 0,0 1 1,0 0-1,1-1 0,-1 1 0,0 0 1,0 1-1,0-1 0,0 1 0,-1-1 1,1 1-1,0 0 0,0 0 0,-1 0 1,0 0-1,1 0 0,-1 1 0,0-1 1,0 1-1,0-1 0,0 1 0,-1 0 1,1 0-1,-1 0 0,1 0 0,-1 0 1,0 0-1,0 0 0,-1 0 0,8 102 0,-8-83 1,-1-7 1,-1 1 0,0-1 0,-1 0-1,-1 0 1,0-1 0,-1 1 0,-1-1 0,0 0 0,-1 0 0,-1-1 0,0 0-1,-1 0-1,-16 23-5,-2-1 0,-2-1 0,-20 17 5,28-29-32,-1 0 0,-1-2 0,-1 0 0,-1-2-1,-1-1 1,-17 9 32,36-23-26,-1 0-1,1 0 1,-1-1-1,0 1 1,1-2-1,-1 1 1,0-1-1,0 0 1,0-1-1,-3 0 27,6-1-84,0 0 1,1 0-1,-1 0 0,1-1 1,-1 1-1,1-1 0,-1 0 0,1-1 1,0 1-1,0-1 0,0 0 1,1 0-1,-1 0 0,1 0 1,-1-1-1,1 1 0,0-1 0,0 0 1,1 0-1,-1 0 0,1 0 1,0-1-1,0 1 0,0-1 0,1 1 1,0-1-1,-1 1 0,2-1 1,-1 0-1,0-2 84,-17-64-3825</inkml:trace>
  <inkml:trace contextRef="#ctx0" brushRef="#br1" timeOffset="53149.139">27639 8449 26750,'0'0'1008,"0"0"-112,0 0-256,-62 324-144,25-228-200,-5-7-112,-7 6-104,-5-5-80,4-18-72,5-16-240,7-28 8,13-22-16,9-6-336,8-28-648,3-39-601,5-51-55,0 18-408,0-1-6234</inkml:trace>
  <inkml:trace contextRef="#ctx0" brushRef="#br1" timeOffset="53419.403">27337 8567 23005,'0'0'2866,"0"0"-1489,0 0-302,0 0-354,0 0-256,38 23-165,119 79-164,-152-98-134,1 0-1,-1 0 0,0 1 1,0 0-1,0-1 1,0 2-1,-1-1 1,0 0-1,0 1 1,0 0-1,-1 0 0,2 5-1,7 27-704,-1-1 0,-3 2 0,-1-1 0,-1 1 0,-3 0 0,-1 1-1,-2-1 1,-2 9 704,2-26-60,0-19 337,-1 1-1,1 0 0,0 0 1,0-1-1,0 1 1,1 0-1,-1-1 0,1 1 1,0 0-1,0-1 1,0 1-1,1-1 0,-1 1 1,1-1-1,0 0 0,0 1 1,0-1-1,0 0 1,0 0-1,1 0-276,108 30-661,-74-27-1461</inkml:trace>
  <inkml:trace contextRef="#ctx0" brushRef="#br1" timeOffset="53701.636">28708 9422 25501,'0'0'2540,"0"0"-1659,0 0-233,0 0-146,6-47-176,16-156-72,-17 29 19,-4 147-255,0 18-14,-1 1 0,1-1 1,-1 1-1,-1-1 1,0 1-1,0-1 0,0 1 1,-1 0-1,0-1 1,-1 1-1,0 0 1,0 0-1,-3-4-4,3 9 1,-1 1 0,1 0 0,0 0 0,0 0 0,-1 0 0,1 1 0,-1-1 0,1 1 0,-1 0 0,0 0 0,1 0 0,-1 0 0,0 1 0,0 0 0,0-1 0,0 1 0,1 1 0,-1-1 0,0 1 0,0-1 0,0 1 0,1 0 0,-1 0 0,0 1 0,1-1 0,-1 1 0,1 0 0,0 0 0,0 0 0,-1 0 1,1 0-1,0 1 0,1-1 0,-1 1 0,0 0 0,1 0 0,0 0 0,-2 2-1,-14 22 0,1 0 0,1 1 1,1 1-1,2 0 0,1 1 1,1 0-1,1 1 0,0 11 0,-1 14 17,3 0-1,3 0 0,2 0 1,3 30-17,-1-68 10,2-1 1,0 1 0,1 0 0,1-1 0,0 1 0,3 4-11,-4-16 3,0-1 1,1 1 0,-1 0-1,1 0 1,0-1 0,1 0-1,0 0 1,0 0 0,0 0-1,0 0 1,1-1-1,-1 0 1,1 0 0,0 0-1,0 0 1,1-1 0,-1 0-1,6 2-3,-2-2 0,0 0 0,0-1 0,0 1-1,0-2 1,0 0 0,1 0-1,-1 0 1,0-1 0,1-1 0,2 0 0,2 0-149,0 0 0,0-1 1,0-1-1,0 0 0,-1 0 0,1-2 1,-1 0-1,0 0 0,0-1 1,6-5 148,48-32-3246</inkml:trace>
  <inkml:trace contextRef="#ctx0" brushRef="#br1" timeOffset="55159.753">5162 20858 25838,'0'0'924,"0"0"864,41 5-701,2 0-861,220 13 816,758-18 651,574 28-1524,-1343-16-169,-46 3 0,-51-2 0,169 37 0,-257-39-159,-159-11-1920,16 0-1276</inkml:trace>
  <inkml:trace contextRef="#ctx0" brushRef="#br1" timeOffset="56289.203">3265 21753 26846,'0'0'1015,"0"0"640,0 0-680,0 0-335,0 0-187,0 0-136,3-7-74,-2 4-234,0 1 0,0 0 0,0 0 0,0 0 1,1 1-1,-1-1 0,1 0 0,-1 0 0,1 1 0,-1-1 0,1 1 0,0-1 0,0 1 0,0 0 0,0-1 0,0 1 0,0 0 0,0 0 0,0 1 0,0-1 1,1 0-1,-1 1 0,0-1 0,0 1 0,1 0 0,-1 0 0,0 0 0,1 0 0,-1 0 0,0 0 0,0 1 0,1-1 0,-1 1 0,0 0 0,0-1 0,0 1 1,0 0-1,1 0 0,0 1-9,26 12 48,-2 1 0,1 1 0,-2 2 0,0 0 0,1 4-48,19 18 1,-2 1 1,-2 3 0,-1 1-1,-3 2 1,-2 2-1,-2 1 1,-2 2 0,-2 1-1,-3 1 1,-2 1 0,-3 2-1,-2 0 1,-3 1-1,-2 1 1,-3 0 0,-2 1-1,-3 0 1,-1 50-2,-5 131 0,-1-238 0,0-2-7,0 0 1,1 0-1,-1 0 0,0 1 1,0-1-1,0 0 1,1 0-1,-1 0 0,-1 1 1,1-1-1,0 0 0,0 0 1,0 0-1,-1 1 0,1-1 1,0 0-1,-1 0 1,1 0-1,-1 0 0,0 0 1,1 0-1,-1 0 0,0 0 1,1 0-1,-1 0 1,0 0-1,0 0 0,0-1 1,0 1-1,0 0 0,0-1 1,0 1-1,0 0 0,0-1 1,0 1-1,0-1 1,0 0-1,-1 1 0,1-1 7,-19-18-620,1-41-653,5-18-928</inkml:trace>
  <inkml:trace contextRef="#ctx0" brushRef="#br1" timeOffset="56549.52">3865 22139 27374,'0'0'1256,"0"0"-248,0 0-191,0 0-417,-265 358-144,195-246-56,-1 0-104,9-6-64,13-11-32,7-17-104,26-11-352,7-28-825,9-27-2479</inkml:trace>
  <inkml:trace contextRef="#ctx0" brushRef="#br1" timeOffset="56803.548">4797 20769 27286,'0'0'2336,"0"0"-2112,0 0 136,0 0 145,0 0-281,0 0-56,34 296-56,-14-229-80,-3 0-32,-5-11-128,-12 17-328,0-11-441,-25-18-1415</inkml:trace>
  <inkml:trace contextRef="#ctx0" brushRef="#br1" timeOffset="57819.498">4305 21624 3833,'0'0'19865,"0"0"-15313,0 0-4160,0 0 32,46-9-146,-21 4-249,12-1 7,0-2 0,-1-1 0,0-3 0,0 0 0,-1-3 0,-1 0 0,-1-2 0,14-11-36,135-103 211,70-72-211,-154 126 73,-109 102 138,-83 177 100,10 5 1,8 4-1,10 2 0,-7 74-311,59-235 8,-46 176 38,-9 108-46,54-193-59,18-168-16,12-38-208,2 1 0,3 0-1,10-14 284,-10 22-213,207-514-4676,-138 354-304,8-37 5141,-44 83 6570,-44 153-4630,-9 24-1418,0 2-358,1 73 283,-4 1 1,-4-1-1,-4 5-395,-6 44 92,20-121-92,14-16-5,-7-4-16,0-1-1,-1 0 1,-1 0 0,1-1 0,-1 0-1,-1-1 1,0 0 0,0 0 21,-1 2-26,306-473-822,-311 480 993,-3 26-3,-1-1-1,-1 1 0,-2 0 1,0-1-1,-1-1 1,-2 1-1,-9 19-141,10-24 56,-72 189 379,74-190-409,1 1 0,1 0 0,1 1 1,1-1-1,0 1 0,2 17-26,0-31 1,0 0-1,0 0 1,1 0-1,0 0 1,0 0 0,0 0-1,0 0 1,1-1-1,0 1 1,0 0 0,0-1-1,1 1 1,0-1-1,-1 0 1,2 0 0,-1 0-1,0 0 1,1-1-1,-1 1 1,1-1 0,0 0-1,4 2 0,27 21 12,-26-21-11,-1 0 1,1 1-1,-1 0 1,0 0-1,-1 0 1,0 1-1,0 0 1,0 1-1,-1-1 1,0 2 0,0-1-1,-1 0 1,0 1-1,-1 0 1,1 0-1,-2 0 1,3 10-2,-4 70 49,-3-77-45,0-1 1,-1 1-1,0-1 0,-1 1 0,0-1 1,-1 0-1,0 0 0,-1 0 0,0 0 1,-1-1-1,0 0 0,0 0 1,-1 0-1,-1-1 0,1 0 0,-8 6-4,-1 0 7,0-1-1,0-1 0,-2 0 1,0-1-1,0-1 0,-1 0 0,0-2 1,-18 7-7,15-10-6,-1 0 0,1-2 0,-1 0 0,0-1 0,0-2 0,0 0 0,-2-2 6,21 2-5,0-1 1,0 0-1,0 0 0,0 0 0,0 0 0,0-1 0,0 0 0,0 1 0,0-2 0,0 1 1,0 0-1,0-1 0,1 1 0,-1-1 0,1 0 0,-1-1 0,1 1 0,0 0 0,-1-1 1,1 0-1,1 0 0,-1 0 0,0 0 0,-1-2 5,-3-10-85,0 0 1,1 0-1,1-1 1,1 0-1,0 0 1,1 0-1,0 0 1,1 0-1,1-1 1,1 1-1,0-1 1,3-10 84,-3-2-224,0 9 51,1 0 1,0 0-1,2 0 0,0 0 0,2 0 0,0 0 0,1 1 0,1 0 0,0 1 0,2-1 0,0 1 0,6-7 173,-12 19 22,1 0 1,-1 0-1,1 0 0,0 1 0,1 0 0,-1 0 1,1 0-1,0 0 0,1 1 0,-1 0 0,1 0 1,-1 0-1,1 1 0,0-1 0,1 2 0,-1-1 0,0 1 1,1 0-1,-1 0 0,1 0 0,0 1 0,0 0-22,-7 1 1,6-1 84,-1 1-1,0-1 0,0 1 0,0 0 0,1 1 1,-1-1-1,0 1 0,0 0 0,0 0 0,0 1 1,0-1-1,0 1 0,0 0 0,0 1 0,-1-1 1,2 2-85,10 13 199,0 0 0,-2 1 0,0 1 0,-1 0 1,0 1-1,-2 0 0,8 20-199,-8-17 85,10 18 43,-8-14-85,0 0 0,2 0-1,1-2 1,1 0-1,1-1 1,1 0-1,21 18-42,-34-37-12,2 0 0,-1-1-1,0 1 1,1-2-1,0 1 1,0-1-1,0 0 1,0 0-1,1-1 1,-1 0 0,1-1-1,-1 0 1,1 0-1,-1-1 1,1 0-1,0 0 1,1-1 12,-7 1-13,85-2-715,-4-8-911</inkml:trace>
  <inkml:trace contextRef="#ctx0" brushRef="#br1" timeOffset="58302.992">6355 21815 28990,'0'0'683,"0"0"-122,0 0-106,0 0-253,0 0-72,46-3 6,-8 1-114,5 1-13,-1-3 0,0-1 0,0-2 0,-1-1 0,1-3 0,8-4-9,364-117 83,-268 118 120,-145 14-201,0 0 0,0 0 0,0 1 0,0-1 0,0 0 0,0 0 0,0 1-1,0-1 1,0 1 0,0-1 0,0 1 0,0-1 0,0 1 0,0-1 0,0 1 0,-1 0 0,1-1 0,0 1 0,-1 0 0,1 0 0,0 0 0,-1 0 0,1 0 0,-1-1 0,1 1 0,-1 0 0,1 0 0,-1 0 0,0 0 0,1 0 0,-1 0 0,0 1 0,0-1 0,0 0 0,0 0 0,0 0 0,0 0 0,0 0 0,0 0 0,-1 0 0,1 0 0,0 0-1,0 0-1,0 7 13,0 111 116,0-99-120,-1 0-1,-1 0 1,-1 0-1,-1-1 0,-1 1 1,0-1-1,-5 9-8,-2 9-5,-2-2-1,-2 0 1,-1-1 0,-1 0-1,-2-2 1,-1 0 0,-2-1-1,-1-1 1,-1-2 0,-16 14 5,34-36-23,-1-1-1,1 0 1,-1 0 0,0-1 0,0 0 0,0 0-1,-1-1 1,1 0 0,-1-1 0,0 0 0,0 0-1,0 0 1,0-2 0,0 1 0,-5-1 23,12 0-17,0 0 0,0 0 0,1 0 0,-1 0 1,0 0-1,0 0 0,0-1 0,0 1 0,1-1 1,-1 0-1,0 1 0,0-1 0,1 0 0,-1 0 1,1 0-1,-1 0 0,1 0 0,-1 0 0,1 0 1,-1-1-1,1 1 0,0-1 0,0 1 0,-1-1 17,-14-56-486,6-102-805,9 36-2582,1-29-8969</inkml:trace>
  <inkml:trace contextRef="#ctx0" brushRef="#br1" timeOffset="58559.031">7030 20758 25589,'0'0'1985,"0"0"-569,-41 358-472,-1-196-367,1 0-281,-5-11-120,-7-6-88,-1-10-88,0-18 0,8-28-240,5-33-289,8-56-199,12 0-872,0-50-10603</inkml:trace>
  <inkml:trace contextRef="#ctx0" brushRef="#br1" timeOffset="58729.461">6438 20735 20236,'0'0'6842,"0"0"-5706,0 0-88,0 0-528,0 0-200,170 313-216,-145-240-104,-13 17-104,-4-12-848,-8-17-3937</inkml:trace>
  <inkml:trace contextRef="#ctx0" brushRef="#br1" timeOffset="58944.426">6699 21697 24837,'0'0'3721,"0"0"-2977,0 0 72,0 0-215,0 0-281,0 0-152,0 0-96,128 112-72,-61-112-216,-5 0-609,-4 0-1999</inkml:trace>
  <inkml:trace contextRef="#ctx0" brushRef="#br1" timeOffset="59168.911">8053 21854 27078,'0'0'1116,"0"0"-144,0 0-106,0 0-310,0 0-183,15-59-75,43-190-136,-44 121-100,-13 93-50,0 22-9,0 0 0,-1 1 1,0-1-1,-1 0 0,-1 1 1,0-1-1,0 0 0,-1 1 1,-1 0-1,0 0 0,-1 0 1,-5-9-4,8 16-2,-1 0 1,0 0 0,0 0 0,0 1-1,-1 0 1,1 0 0,-1 0-1,0 0 1,0 0 0,-1 1 0,1-1-1,-1 1 1,0 0 0,1 1 0,-1-1-1,0 1 1,-1 0 0,1 0-1,0 1 1,-1 0 0,1-1 0,0 2-1,-1-1 1,1 1 0,-1 0-1,-2 0 2,3 1-2,0 0 0,0 0 0,1 1 0,-1 0 0,0 0-1,0 0 1,1 0 0,0 1 0,-1-1 0,1 1 0,0 1 0,0-1-1,1 0 1,-1 1 0,1 0 0,-1 0 0,1 0 0,0 0-1,1 0 1,-1 1 0,1-1 0,0 1 0,0-1 0,-1 6 2,-3 0-3,-22 51 1,2 1-1,3 1 1,2 0 0,4 2 0,2 1-1,3 0 1,3 0 0,3 1 0,2 28 2,3 16 26,0-104-18,0 1-1,0-1 1,1 1-1,0-1 1,0 1-1,1-1 0,0 1 1,0-1-1,1 0 1,0 0-1,0 1 1,1-1-1,0 0 0,0-1 1,0 1-1,1 0 1,0-1-1,0 0 1,1 0-1,0 0 0,0-1 1,0 1-1,1-1 1,-1-1-1,1 1 1,0-1-1,1 0 0,2 1-7,2-1 29,1-1-1,0 0 0,0-1 0,0 0 0,0-1 0,0 0 1,0-1-1,12-2-28,-13 0 5,-1 0 0,1-1 0,-1-1 0,1 0 0,-1 0 0,-1-1 0,1 0 0,-1-1 0,1 0 0,-2 0-1,1-1 1,-1 0 0,0 0 0,0-1 0,-1 0 0,0-1 0,0 0 0,-1 0 0,-1 0 0,1-1 0,-1 1 0,-1-2-5,21-32-319,-1-1-1,-3-1 0,7-22 320,-1-19-1783</inkml:trace>
  <inkml:trace contextRef="#ctx0" brushRef="#br1" timeOffset="60179.719">2134 24851 26718,'0'0'900,"0"0"-224,-44 63-38,18-25-546,-36 48 101,5 2 0,3 4 0,5 1 0,-26 73-193,-46 163 322,-17 83-92,-13 87-27,22 5 0,23 6 0,19 15-203,63-284 130,16 72 63,6-284-185,2-1 1,0 0-1,2 0 0,1 0 0,2-1 0,0 1 1,2-1-1,1 0 0,1 0 0,1-1 1,12 21-9,-17-40 4,0 0 0,0-1 0,1 0 0,0 0 0,0 0 1,1 0-1,0-1 0,0 0 0,0-1 0,0 0 0,1 0 0,-1 0 1,1-1-1,0 0 0,0 0 0,0-1 0,1 0 0,-1-1 0,0 0 1,1 0-1,-1-1 0,1 0 0,-1 0 0,1-1 0,-1 0 0,0 0 1,1-1-1,3-2-4,0 0 4,0-1 0,1-1 1,-2 0-1,1-1 1,-1 0-1,0-1 0,6-5-4,97-103 24,7-51-9,-13-4-43,-7-4 0,-9-4 0,-7-5 0,-8-3 0,34-138 28,-84 229-45,-4-1 0,-5-2 0,5-88 45,-15-25-54,-7 166 45,-1 1-1,-3-1 1,-2 1 0,-1 0 0,-3 1 0,-1-1 0,-4-2 9,3 14-3,-2 1 1,-2 1-1,0 0 1,-2 1-1,-2 1 1,0 0 0,-2 2-1,-1 0 1,-1 1-1,-1 2 1,-2 0-1,0 2 1,-1 0-1,-1 2 1,-1 1 0,-1 2-1,0 1 1,-21-8 2,21 16-133,1 0 0,-1 3 0,0 0 1,0 2-1,-1 1 0,1 1 0,-15 2 133,18-1-384,-35 0-1375</inkml:trace>
  <inkml:trace contextRef="#ctx0" brushRef="#br1" timeOffset="61199.432">5195 16468 27822,'0'0'683,"0"0"-72,15 71 2,54 242-110,2-92-70,66 116 131,-35-91-415,-9 3 1,10 84-150,-74-219-79,-6 1 1,-5 1-1,-4 0 0,-5 32 79,-10 2-1061,-11-122-141,-7-23-1022</inkml:trace>
  <inkml:trace contextRef="#ctx0" brushRef="#br1" timeOffset="61369.46">5651 16798 27638,'0'0'856,"0"0"-40,-286 532-424,116-130-312,-12 68-80,41-95-408,25-57-2296</inkml:trace>
  <inkml:trace contextRef="#ctx0" brushRef="#br1" timeOffset="63129.415">8082 15803 27398,'0'0'1025,"21"85"4,81 313-279,19-9-205,195 441 184,-168-484-436,-30-95-101,196 329 34,-114-244-379,-189-325-360,-10-31-130,-2 7 368,1-48-1722</inkml:trace>
  <inkml:trace contextRef="#ctx0" brushRef="#br1" timeOffset="63385.963">9590 16686 29446,'0'0'712,"0"0"-135,-244 409-209,116-191-224,-34 67-80,-53 112-64,32-50-328,13-40-3569</inkml:trace>
  <inkml:trace contextRef="#ctx0" brushRef="#br1" timeOffset="64159.441">10009 21434 24061,'0'0'1096,"0"0"-656,0 0 289,0 0-465,261 11-264,-183-11 0,-7 0-3009</inkml:trace>
  <inkml:trace contextRef="#ctx0" brushRef="#br1" timeOffset="64639.431">13008 17078 28646,'0'0'920,"0"0"-752,0 0 32,0 0 256,0 0-103,120 408-49,-50-257-88,13 17-104,8 5-72,1 12-16,3 5-16,-4 6-8,-8-1 0,-4-10 0,-5-17-216,17-28-400,-20-51-729,-9-50-2087</inkml:trace>
  <inkml:trace contextRef="#ctx0" brushRef="#br1" timeOffset="64909.332">14242 17469 28262,'0'0'992,"-215"252"-928,-29 61-64,20-28-464,4-5-1616</inkml:trace>
  <inkml:trace contextRef="#ctx0" brushRef="#br1" timeOffset="65874.694">15966 19919 22373,'0'0'6665,"0"0"-6129,0 0-424,0 0 8,0 0 0,0 0 0,0 0-40,112 78-80,-67-50-312,-3 0-1720</inkml:trace>
  <inkml:trace contextRef="#ctx0" brushRef="#br1" timeOffset="66039.505">16852 20886 28734,'0'0'592,"0"0"-408,0 0-48,0 0-120,0 0-16,0 0-536,0 0-2288</inkml:trace>
  <inkml:trace contextRef="#ctx0" brushRef="#br1" timeOffset="66289.544">17863 21865 28382,'0'0'579,"0"0"-263,0 0-45,27 47-143,87 150-115,-55-118-128,4-33-299,41 2-7287,8 5 3151,-104-48 5329,0 0 0,0 1-1,-1 0 1,0 0 0,0 0 0,0 1 0,-1 0 0,0 1-1,0 0 1,-1-1 0,0 2 0,-1-1 0,0 0 0,0 1-1,0 1-778,13 48 847,-17-47-2855</inkml:trace>
  <inkml:trace contextRef="#ctx0" brushRef="#br1" timeOffset="67024.85">18604 21350 27758,'0'0'961,"0"0"-298,0 0-45,0 0-127,0 0-123,-41-1-94,-132 1-124,168 0-146,1 0 0,-1 0 0,0 0 0,1 1 0,-1-1 0,1 1 0,-1 0 0,1 0 0,-1 1 0,1 0 1,0-1-1,-1 1 0,1 0 0,0 1 0,1-1 0,-1 1 0,-3 3-4,-11 16 5,0 2-1,2 0 1,1 1 0,1 1-1,1 0 1,1 1 0,2 0-1,0 1 1,2 0 0,-1 11-5,-12 47 9,4 0-1,4 1 1,4 0 0,3 1 0,4 0 0,4 0-9,-1-59 1,1 0 1,1-1-1,1 1 1,1-1-1,2 0 1,1-1-1,1 0 1,1 0-1,2-1 0,0 0 1,2-1-1,1 0 1,9 11-2,-14-22 1,1-1-1,0-1 1,1 1 0,0-2 0,0 0 0,2 0 0,-1-1 0,1-1 0,1 0 0,-1-1-1,2-1 1,-1 0 0,1-1 0,0 0 0,0-2 0,0 0 0,1 0 0,9-1-1,75 0-7,-91-3 3,0 0 0,0-1 0,1 0 0,-1-1 0,-1 0 0,1-1 0,0 0-1,0 0 1,-1-1 0,0 0 0,0-1 0,0 0 0,0 0 0,-1-1 0,0 0 0,0-1 0,-1 1 0,5-6 4,10-11-6,-2-1 1,-1-1-1,-1 0 1,-1-1-1,-1-1 1,-1 0-1,-2-2 1,0 1-1,-2-2 1,-2 1-1,0-1 1,-2-1-1,-2 1 1,0-1-1,-2 0 1,-1-16 5,0 33 0,-1-1 0,-1 0-1,0 0 1,0 1 0,-2-1 0,0 0 0,0 1 0,-2-1 0,0 1 0,0 0 0,-1 0 0,-1 0 0,0 1-1,-1 0 1,-4-6 0,5 13-61,1 0 0,-1 0 1,0 1-1,0 0 0,-1 0 0,1 0 0,-1 0 0,0 1 0,-1 1 0,1-1 0,-1 1 0,1 0 0,-1 1 0,0-1 0,0 2 0,0-1 1,0 1-1,0 0 0,0 1 0,0 0 0,-1 0 0,1 1 0,0 0 0,0 1 0,0-1 0,0 1 0,0 1 0,1 0 0,-1 0 0,1 0 1,-1 1-1,-5 4 61,-47 39-3162</inkml:trace>
  <inkml:trace contextRef="#ctx0" brushRef="#br1" timeOffset="68899.518">23364 4154 19932,'0'0'531,"0"0"1384,0 0 454,0 0-881,0 0-273,0 0-124,40 29-222,149 95-226,-157-108-537,0-1 1,1-2-1,1-1 1,28 5-107,179 42 305,839 137 220,-609-118-390,-223-35-90,-41-8-23,181 38-6,-138-13-47,-215-48-73,-35-12 64,6 4 21,-18-1-529,-240-3-964,67 1-323,-5 3-598</inkml:trace>
  <inkml:trace contextRef="#ctx0" brushRef="#br1" timeOffset="69159.239">24044 5183 19660,'-44'9'3682,"-135"26"-1665,115-18-871,53 7-95,11-24-1038,0 3 41,1 1 0,0-1 1,0 0-1,0 1 0,0-1 1,0 0-1,1 0 0,-1 0 1,1 0-1,0 0 0,0 0 1,0 0-1,0-1 0,0 1 1,1-1-1,-1 1 0,1-1 1,-1 0-1,1 0 0,0 0 1,0 0-1,0-1 0,0 1 1,0-1-1,0 0 1,1 0-1,-1 0 0,1 0-54,131 52 818,93 1-187,90-8-281,752 22 133,-793-57-350,-30 1-22,-50 3-11,45 3-8,-81-1-572,-213-18-81,-247-25-2873,139 8-462</inkml:trace>
  <inkml:trace contextRef="#ctx0" brushRef="#br1" timeOffset="69369.153">24255 5508 23077,'0'0'2242,"0"0"-715,0 0-724,59 23 235,-49-19-981,136 53 668,3-7-1,90 17-724,177 13 563,3-17 0,41-16-563,-70-3 44,-386-43-469,-22-1 195,2 0-24,-62-4-1256,-18-15-1684</inkml:trace>
  <inkml:trace contextRef="#ctx0" brushRef="#br1" timeOffset="69577.549">24437 6039 25405,'0'0'1441,"0"0"-889,0 0 256,0 0 96,245 162-96,-26-106-344,63 5-143,24-10-169,-12-6-56,-66-6-24,-66-11-24,-42 0-40,-21 5-8,38 40-232,-21-12-585,-16 1-2847</inkml:trace>
  <inkml:trace contextRef="#ctx0" brushRef="#br1" timeOffset="71539.132">25489 7812 26638,'0'0'1032,"0"0"-360,0 0-40,0 0-134,0 0-41,0 0-41,-13-48-106,-50-148-110,62 191-195,-1-1 1,0 1 0,0 0-1,0 0 1,-1 0 0,1 0-1,-1 0 1,-1 0 0,1 1-1,-1 0 1,1-1 0,-1 1 0,-1 1-1,1-1 1,-1 0-6,-27-14 31,-1 2 0,0 1 0,-2 2 0,1 1 1,-1 2-1,-1 2 0,1 1 0,-1 1 0,-33 0-31,-231-2 68,207 8-49,15 1 16,1 3 0,-1 3 0,1 3-1,0 4 1,-20 9-35,-68 32 33,2 7 0,3 7-1,3 7 1,-33 28-33,-218 137 11,369-216-22,1 2 1,1 2-1,1 1 1,1 2-1,-21 26 11,42-41-7,0 0 1,2 1-1,0 0 0,0 1 0,2 0 0,1 0 0,0 1 0,1 1 0,1-1 0,1 1 0,1 1 0,1-1 0,0 8 7,-1 301-112,6-228 117,5 0-1,5 7-4,80 438 70,-73-450-29,5 0 0,4-2 1,4-1-1,40 81-41,40 16 99,63 79 127,-156-243-183,1-1-1,1 0 0,1-1 1,1-1-1,2-2 0,0 0 1,18 12-43,-24-22 28,0-1 0,0 0 0,1-1 0,0-1 1,1-1-1,14 3-28,-14-5 16,1-1 0,-1-1 1,1 0-1,0-2 0,14 0-16,33-2 53,0 2-1,1-4 0,-1-3-1,21-5-51,361-97 74,-27 38-74,2 20 1,221 9-1,-373 24 0,617-1 0,-811 23 0,-1 4 0,48 12 0,97 11 0,347-14 0,-355 2 0,-137-9 0,-65-12 0,17 1 0,0-2 0,0 0 0,0-2 0,-1-2 0,1 0 0,9-5 0,279-68 0,33-5 0,-156 16 0,-180 57 0,0 0 0,-1-1 0,0-1 0,-1 0 0,0-1 0,0-1 0,-2 0 0,0 0 0,-1-1 0,0 0 0,-1-1 0,0 0 0,-2-1 0,0 0 0,2-8 0,22-49 0,-4 0 0,-3-2 0,-3-1 0,-4 0 0,-3-2 0,-1-19 0,15-553 0,-21 350 0,22-338 0,-13 416 0,-12 217 0,-14 3 0,-128-56 0,-399-148 0,-192-66 0,466 157 0,-664-326 0,764 364 0,-3 7 0,-2 8 0,-4 7 0,-62-8 0,124 43 0,-107-6 0,-146 15 0,210 12 0,-107 15 0,81 11-77,-79 26 77,-119 36-723,60-13-1422</inkml:trace>
  <inkml:trace contextRef="#ctx0" brushRef="#br1" timeOffset="75449.71">23136 22200 16011,'197'-628'2873,"1"-38"-1671,-34 48-948,-34 46-271,-38 52-148,-38 55 123,-34 66 42,-18 93 0,-10 87 106,-1 162 682,-2 1-1,-3 0 1,-2 1 0,-3 1 0,-25-51-788,27 58 408,-2 0 1,-2 2-1,-3 1 0,-1 0 0,-2 2 1,-2 1-1,-1 2 0,-2 0 0,-7-2-408,34 37-31,0-1-1,1 1 1,-1-1-1,1 0 1,0 0-1,0-1 1,0 1-1,1-1 1,0 0 0,0 1-1,0-2 1,1 1-1,0 0 1,0 0-1,1-1 1,-1 1-1,1-1 1,1 1-1,-1-1 1,1 0 31,0-4-14,0 1 0,1 0 0,0-1 0,1 1 0,0 0 0,0 0 0,1 0 0,1 0 0,-1 0 0,2 1 0,-1 0 0,1 0 0,5-8 14,155-214-458,-82 124-879</inkml:trace>
  <inkml:trace contextRef="#ctx0" brushRef="#br1" timeOffset="75989.439">25079 13477 9722,'0'0'14767,"0"0"-11317,0 0-2858,0 0-74,0 0-19,0 0-42,-16 20-30,16-20-427,-5 4 24,1 1 1,0-1-1,1 1 1,-1 0 0,1 0-1,0 0 1,0 1-1,0-1 1,1 1-1,0-1 1,0 1-1,0 0 1,1 0-1,0 0 1,0 1-25,5-3 19,1 0 0,0 0 0,0 0 1,1-1-1,-1 0 0,1 0 0,-1 0 0,1-1 1,0 0-1,0 0 0,0 0 0,0-1 0,0 1 1,0-2-1,1 1 0,-1-1 0,0 0 0,5 0-19,205 28 280,958 103 223,-934-107-451,-37-9-13,312-7-12,-321-21-65,-127-15-99,-65 27 118,-1 0 1,1-1 0,-1 1-1,1 0 1,-1 0 0,0-1-1,1 1 1,-1-1 0,0 1 0,0-1-1,0 0 1,0 1 0,-1-1-1,1 0 1,0 1 0,-1-1-1,1 0 1,-1 0 0,1 0-1,-1 0 1,0 1 0,0-1-1,0 0 1,0 0 0,0 0-1,0 0 1,-1 0 0,1 0-1,-1 1 1,1-1 0,-1 0-1,0 0 1,1 1 0,-1-1-1,0 0 19,-37-35-1628,-17 7-2408</inkml:trace>
  <inkml:trace contextRef="#ctx0" brushRef="#br1" timeOffset="76619.295">28000 16122 26614,'0'0'1061,"0"0"-19,0 0-179,0 0-161,0 0-224,0 0-195,-7 6-154,1 2-113,0 0-1,0 1 1,1-1-1,0 1 1,1 0-1,0 0 1,0 1 0,1-1-1,1 1 1,-1 0-1,1 0 1,1 0-1,0 0 1,0 3-16,-1 5 26,-152 1279 564,148-1256-959,-3 0 0,-1 0 0,-2-1 0,-1 0 0,-6 6 369,5-19-2107</inkml:trace>
  <inkml:trace contextRef="#ctx0" brushRef="#br1" timeOffset="77464.318">27768 17878 7330,'0'0'16303,"0"0"-12415,0 0-3175,0 0-122,-37-10-158,-117-19-117,151 29-305,0 0-1,-1 0 0,1 0 0,0 0 1,-1 1-1,1-1 0,0 1 0,-1 0 0,1 0 1,0 0-1,0 0 0,0 0 0,0 1 1,0-1-1,0 1 0,1 0 0,-1 0 1,0 0-1,1 0 0,-1 1 0,1-1 1,0 1-1,0-1 0,0 1 0,0 1-10,-16 20 61,2 2 0,0 0 0,2 0-1,1 2 1,1 0 0,1 0 0,2 1-1,1 0 1,1 0 0,1 1 0,2 4-61,2 144 240,3-168-229,0 1 1,0-1-1,1 0 1,0 0-1,1 0 1,0 0-1,1-1 1,0 1 0,0-1-1,1 0 1,0 0-1,1 0 1,0-1-1,0 0 1,1 0 0,0 0-1,0-1 1,1 0-1,0-1 1,0 1-1,6 2-11,0-1 18,1 0-1,-1-1 0,1-1 1,1-1-1,-1 0 0,1-1 1,0 0-1,0-1 0,0-1 1,0-1-1,0 0 0,16-2-17,-21 2 2,-1-1 1,1 0-1,0-1 0,-1 0 0,1 0 0,-1-2 0,1 1 0,-1-1 0,0 0 0,0-1 1,0-1-1,2-1-2,6-7 1,-2-2 0,0 0 0,-1-1 0,0 0 0,-1-1 1,-1-1-1,-1 0 0,0 0 0,-2-2 0,0 1 0,-1-1 0,-1-1 1,-1 1-1,4-18-1,-2 1 3,-1 0 0,-2 0 0,-2-1 0,-1 1 1,-3-23-4,1 52 2,0 0 0,-1-1 0,-1 1 0,0 0-1,0 0 1,0 0 0,-1 0 0,0 0 0,0 0 0,-1 1 0,0-1 0,-1 1 0,1-1 0,-2 1 0,-2-4-2,-1 2 0,-1 0 1,0 0-1,0 1 0,-1 0 1,0 1-1,0 0 1,-1 1-1,0 0 0,0 0 1,0 1-1,-1 1 0,0 0 1,0 0-1,0 1 0,-5 0 1,-26-3-2,-1 1 0,0 2 0,-30 2 1,-41 12 0,111-9 0,-1-1-1,1 1 1,-1 0-1,1 0 1,0 0 0,-1 0-1,1 1 1,0 0-1,1 0 1,-1 0-1,1 0 1,-1 1-1,1-1 1,0 1 0,0 0-1,0 0 1,1 0-1,-1 0 1,1 0-1,0 0 1,0 1-1,0 2 1,0 4-139,0 1 0,1-1 0,0 1 1,1-1-1,0 1 0,1-1 0,1 0 0,-1 1 0,2-1 0,0 0 0,0 0 0,1 0 0,0-1 0,0 1 0,2-1 0,-1 0 0,1 0 0,1-1 0,-1 1 0,2-2 0,7 9 139,38 36-5874</inkml:trace>
  <inkml:trace contextRef="#ctx0" brushRef="#br1" timeOffset="78409.841">27262 18968 21093,'0'0'6665,"0"0"-6065,0 0-80,0 0 240,0 0-272,0 0-103,0 0-121,0 0-160,0 0-72,17 0-32,-5 0-56,5 11-473,-9 17-1191,-4-5-13627</inkml:trace>
  <inkml:trace contextRef="#ctx0" brushRef="#br1" timeOffset="78679.217">27262 18968 28326,'116'123'808,"-112"-123"-304,1 0-104,3-5-304,21 5-96,0 0-520,0 0-3264</inkml:trace>
  <inkml:trace contextRef="#ctx0" brushRef="#br1" timeOffset="78954.286">27689 19225 27526,'0'0'2128,"0"0"-1672,0 0 345,0 0-441,0 0-248,0 0-112,0 0-216,62-156-593,-16 117-1135,-1 5-5762</inkml:trace>
  <inkml:trace contextRef="#ctx0" brushRef="#br1" timeOffset="78955.286">28041 18918 26718,'0'0'1576,"0"0"-1016,0 0 304,0 0-296,0 0-359,0 0-209,0 0-233,0 5-1591</inkml:trace>
  <inkml:trace contextRef="#ctx0" brushRef="#br1" timeOffset="82509.81">27685 15976 25557,'0'0'1174,"0"0"-451,-36-6 16,-117-20-81,28 19 288,46 8-469,75 0-467,0 0 0,0 0 0,0 0-1,0 0 1,1 1 0,-1-1-1,0 1 1,1 0 0,-1 0 0,1 0-1,0 1 1,0-1 0,0 1-1,0 0 1,0 0 0,0 0 0,1 0-1,-1 0 1,1 1 0,0-1 0,-1 3-10,-29 48 79,3 1 0,2 1 0,2 1 0,3 2 0,-4 22-79,16-50 26,-70 206 116,11 4 0,10 2-1,-12 149-141,59-271 21,6 1 0,8 115-21,-2-211 0,2 0 1,1-1-1,1 1 0,1-1 1,1 0-1,1-1 1,1 1-1,2-2 1,0 1-1,1-1 1,2-1-1,0 0 0,1 0 1,1-2-1,1 0 1,1 0-1,1-2 1,13 11-1,-14-18-2,1 0 1,0-1 0,1-1-1,0-1 1,0 0 0,1-2-1,-1 0 1,2-1 0,-1-1-1,0-1 1,1-1 0,0 0-1,-1-2 1,1-1 0,17-2 1,98-16 18,-95 2-12,-1-1 0,0-2 0,-1-2-1,-1-1 1,-1-3 0,8-8-6,38-29-8,-3-4 1,-2-3-1,-4-3 1,-3-4-1,-3-2 1,52-84 7,-75 86-54,-4-2 0,-3-2 0,-4-2 1,-3 0-1,-4-3 0,-4 0 0,-4-1 1,-3-1-1,-5 0 0,-2-24 54,6-122-101,-11-60 101,-4 243-4,-2 1 1,-2-1-1,-3 1 1,-7-27 3,9 57 5,-1 0 1,0 1 0,-1 0-1,-1 1 1,-1-1-1,-1 2 1,0-1 0,-2 1-1,0 1 1,0 0 0,-1 1-1,-13-11-5,14 16-18,0 0 0,-1 1 1,0 0-1,0 1 0,-1 1 0,0 0 0,0 0 0,-1 2 0,0 0 0,0 1 0,0 0 1,0 1-1,-1 1 0,1 0 0,-1 1 0,0 1 0,1 0 0,-1 1 0,1 1 0,-1 0 1,1 1-1,0 1 0,0 1 0,-4 1 18,-52 43-980,11 7-894</inkml:trace>
  <inkml:trace contextRef="#ctx0" brushRef="#br1" timeOffset="85019.851">29644 12386 23045,'0'0'3025,"0"0"-1730,0 0-355,0 0-159,0 0-217,-36-7-129,-118-23-77,149 28-340,-1 0 0,1 1 1,0 0-1,-1 0 1,1 0-1,-1 0 1,1 1-1,-1 0 1,1 0-1,-1 1 1,1 0-1,-1 0 1,1 0-1,0 0 1,-1 1-1,1 0 1,0 0-1,0 0 1,0 1-1,0-1 1,0 2-19,-3 0 18,-11 11 24,0 1-1,1 0 0,1 1 1,0 1-1,1 0 0,1 1 1,1 1-1,-4 9-41,-91 143 272,-17 50-272,75-129 48,-339 656 89,314-580-176,8 4 0,7 2 0,-17 102 39,44-143-1135,33-130 724,-3 5-34,0-8-2937,0-1-5001</inkml:trace>
  <inkml:trace contextRef="#ctx0" brushRef="#br1" timeOffset="85349.176">28120 14148 23317,'0'0'1367,"0"0"-8,-11 47-299,-58 308 426,42-168-555,7 2 1,6 114-932,14-302 11,-1 1 0,1-1 0,0 0 1,-1 1-1,1-1 0,0 1 0,0-1 0,0 1 1,0-1-1,0 1 0,1-1 0,-1 1 0,0-1 1,1 1-1,-1-1 0,1 0 0,0 1 0,-1-1 1,1 0-1,0 0 0,0 1 0,-1-1 1,1 0-1,0 0 0,0 0 0,0 0 0,1 0 1,-1 0-1,0 0 0,0 0 0,0-1 0,1 1 1,-1 0-1,0-1 0,1 1 0,-1-1 0,1 1 1,-1-1-1,1 0 0,-1 0 0,1 1 0,-1-1 1,0 0-1,1 0 0,-1 0 0,1-1 0,-1 1 1,1 0-1,-1-1 0,2 1-11,2-1 23,1 1 0,0-1 1,-1 0-1,1-1 0,-1 0 1,1 1-1,-1-1 0,0-1 0,0 1 1,0-1-1,0 0 0,0 0 0,-1-1 1,1 1-1,-1-1 0,0 0 0,0 0 1,1-3-24,49-50 74,-2-2 0,43-66-74,-75 97 2,248-343-295,-265 367 161,44-44-109,-6 35-3862,-35 13-4137</inkml:trace>
  <inkml:trace contextRef="#ctx0" brushRef="#br1" timeOffset="86389.069">29798 11463 22405,'0'0'1892,"0"0"-175,0 0-487,0 0-451,0 0-209,0 0-78,-34-11-121,-106-34-98,136 43-262,-1 1 0,1-1 0,0 1 0,-1 0-1,1 0 1,0 0 0,-1 0 0,1 1 0,-1 0 0,1 0 0,-1 0 0,1 0 0,-1 1 0,1-1-1,-1 1 1,1 1 0,0-1 0,0 0 0,-1 1 0,1 0 0,0 0 0,0 0 0,1 1-1,-1-1 1,0 1 0,1 0 0,-1 0 0,1 0 0,-1 1-11,-4 4 19,-21 23 47,2 2 0,1 1 0,2 0 0,1 2-1,2 1 1,1 1 0,3 0 0,0 2 0,-1 10-66,6-17 42,1 0 1,2 1-1,1 1 0,2-1 0,-1 20-42,7 146 113,1-188-106,1 0 0,0-1 0,1 1 0,0-1 0,0 0 0,1 0 0,1 0 0,0 0 0,0-1 0,1 0 0,1 0 0,-1 0 0,2-1 0,-1 0 0,1 0 0,1-1 0,-1 0 0,1-1 0,1 0 0,-1 0 0,8 3-7,3 0 8,1-1 1,0-1-1,0-1 1,1-1-1,0-1 1,0-1-1,0-1 1,1-1-1,-1-1 1,1-1-1,12-2-8,-18 3 0,0-1 0,0 0-1,-1-2 1,1 0-1,0-1 1,-1 0 0,1-2-1,-1 0 1,-1-1-1,6-2 1,3-8-2,-1 0-1,0-1 0,-1-2 1,-1 0-1,-1-2 0,-1 0 1,0-1-1,-2-1 0,-1 0 1,0-1-1,-2-1 0,-1-1 1,4-10 2,-5 3-18,0-1 1,-2-1 0,-2 0-1,-1 0 1,-2-1 0,-1 0-1,-2 0 1,-2-34 17,1 59-6,-2 0-1,1 0 1,-2 0-1,1 0 1,-1 1 0,-1-1-1,0 1 1,0-1-1,-1 1 1,-1 0 0,-1-2 6,3 7-18,0 0 1,-1 1-1,0-1 1,0 1 0,0-1-1,-1 1 1,0 1-1,1-1 1,-1 1-1,0-1 1,-1 1 0,1 1-1,-1-1 1,1 1-1,-1 0 1,0 0 0,0 1-1,1-1 1,-1 1-1,0 1 1,0-1 0,-3 1 17,-107 11-466,-2 43-972,2 17-2572</inkml:trace>
  <inkml:trace contextRef="#ctx0" brushRef="#br1" timeOffset="86929.117">26852 15529 25958,'0'0'1058,"0"0"-401,0 0-25,0 0-186,-7-51-92,-28-164-75,34 207-262,-1 0 1,0-1-1,-1 1 0,0 0 1,0 0-1,-1 1 1,0-1-1,0 1 1,-1 0-1,0 0 1,-4-6-18,0 3 12,1 1 0,-2 0 0,1 0 1,-1 0-1,0 1 0,-1 1 1,0 0-1,0 0 0,0 1 0,-1 1 1,0 0-1,0 0 0,0 1 0,-1 1 1,-9-2-13,6 2 10,0 1 1,-1 1-1,1 0 1,-1 1-1,1 1 0,0 1 1,-1 0-1,1 1 1,0 0-1,0 2 1,0 0-1,1 1 1,-9 4-11,-2 7 14,2 1-1,0 0 1,1 2 0,1 1 0,-18 21-14,9-6 5,1 0 0,2 2 1,1 1-1,2 2 0,2 0 0,2 1 0,1 2 0,3 0 0,1 0 1,3 2-1,1 0 0,2 0 0,3 1 0,0 19-5,4 128-8,3-182 0,-1-1 1,2 0-1,-1 1 0,1-1 0,1 0 1,0 1-1,1-1 0,0 0 0,1-1 1,0 1-1,0 0 0,1-1 0,1 0 1,0 0-1,0-1 0,2 3 8,-5-10-72,0 1 0,0 0 0,0-1-1,0 0 1,0 0 0,0 0 0,1 0 0,-1 0 0,0-1-1,1 1 1,0-1 0,-1 0 0,1 0 0,0-1 0,-1 1 0,1-1-1,0 0 1,0 1 0,0-2 0,-1 1 0,5-1 72,6 1-781,8 0-2519</inkml:trace>
  <inkml:trace contextRef="#ctx0" brushRef="#br1" timeOffset="87195.866">25514 16027 8002,'0'0'13787,"0"0"-10304,0 0-2488,0 0-152,0 0-118,0 0-67,-10 45-71,-26 138-122,39-143-279,13-34-24,-16-6-162,10-1 37,0-1-1,-1 1 1,1-1 0,0-1 0,0 0-1,-1 0 1,0-1 0,0 0-1,0-1 1,0 0 0,0 0 0,-1-1-1,0 0 1,0-1 0,-1 0-1,1 0-36,2-2 13,105-90 54,81-61-193,-186 153-1,1 0 0,0 1-1,0 1 1,0-1-1,1 2 1,0-1-1,-1 2 1,9-2 127,31 0-4723,-27 5-9247</inkml:trace>
  <inkml:trace contextRef="#ctx0" brushRef="#br1" timeOffset="87646.05">25593 17408 25669,'0'0'1286,"0"0"-598,0 0 2,0 0-156,0 0-99,0-59-76,0-188-158,-1 130-103,2 108-94,-1 1 0,0 0 0,0-1 0,-1 1-1,0 0 1,-1 0 0,0-1 0,0 1 0,-1 0 0,0 1 0,0-1 0,-1 0 0,0 1 0,0 0 0,0 0 0,-1 0 0,0 1 0,-1-1 0,0 1 0,0 0 0,0 1 0,0-1-1,-1 1 1,-6-3-4,8 6 1,0 0 0,-1 0 0,1 1 0,0 0 0,-1 0 0,0 0 0,1 1 0,-1-1-1,0 2 1,1-1 0,-1 0 0,1 1 0,-1 0 0,1 0 0,-1 1 0,1 0 0,0 0-1,-1 0 1,1 0 0,0 1 0,0 0 0,1 0 0,-1 0 0,1 0 0,-1 1 0,1 0-1,-3 4 0,-15 21-1,2 1 0,1 1-1,1 1 1,2 0 0,-4 14 1,-18 44-1,3 2 1,5 1-1,-10 59 1,30-103 1,1 0-1,3 1 0,2 0 0,2 0 1,4 44-1,-2-89 1,0 1 1,1-1 0,0 0 0,0 0-1,0 0 1,0 1 0,1-1-1,0 0 1,0-1 0,1 1-1,-1 0 1,1-1 0,0 1-1,0-1 1,0 0 0,1 0 0,-1 0-1,1 0 1,0-1 0,0 1-1,1-1 1,-1 0 0,1-1-1,-1 1 1,1-1 0,0 0-1,0 0 1,0 0 0,0 0 0,0-1-1,0 0 1,1 0 0,-1-1-1,0 1 1,1-1 0,-1 0-1,1-1-1,14 3 12,1-1-1,-1 0 1,0-2-1,1-1 1,-1 0-1,0-1 0,18-6-11,-10-4 5,-1-1-1,-1-1 1,0-2-1,-1 0 1,0-2-1,11-12-4,-11 12-43,-1-2 0,-1-1 0,0 0 0,-2-2-1,-1 0 1,0-2 0,-2 0 0,-1-1 0,-2 0 0,0-2 0,-2 0-1,-1 0 1,-1-1 0,-2 0 0,-1-1 0,-1 0 0,-2-1 0,-1 1-1,-1-1 1,-2-14 43,-12-4-1619,-18 18-2375</inkml:trace>
  <inkml:trace contextRef="#ctx0" brushRef="#br1" timeOffset="87909.256">25614 18118 28062,'0'0'936,"0"0"-728,0 0 104,0 0-136,0 0-168,0 0-8,0 0-936,0 22-8378</inkml:trace>
  <inkml:trace contextRef="#ctx0" brushRef="#br1" timeOffset="88179.266">25614 18118 28766,'145'241'1136,"-145"-236"-912,0-5-64,0 0 225,0 0-161,0 6-128,-9 27-96,-20 1-905,-8-6-20059</inkml:trace>
  <inkml:trace contextRef="#ctx0" brushRef="#br1" timeOffset="91359.083">12424 2152 23437,'0'0'5145,"0"0"-3723,0 0-983,-37-18-97,-122-63-164,16 8 151,123 65-294,-1 1 1,1 1-1,-1 1 1,0 1-1,0 0 1,-1 2-1,1 1 1,-1 0-1,1 2 1,-1 0-1,1 1 0,-7 3-35,-2 2 9,1 2 0,1 1 0,0 1-1,0 1 1,1 2 0,0 0 0,-15 13-9,-84 59 42,4 5-1,5 5 1,3 5 0,5 5-1,5 5 1,5 4 0,-46 72-42,30-33 12,-494 634 81,419-557-21,-16 12 30,10 8 0,12 8 0,-86 172-102,188-273 106,7 3 1,-38 124-107,96-231 0,3 0 0,2 1 0,2 1 0,3 0 0,2 0 0,3 33 0,2-43 0,-2 31 0,4 0 0,4-1 0,13 69 0,30 76 0,71 198 0,-107-380 0,2-1 0,1-1 0,2 0 0,1-1 0,2-1 0,1-1 0,2-1 0,2-1 0,0-2 0,8 6 0,-7-13 0,0-1 0,1-2 0,1-1 0,0-1 0,2-1 0,0-2 0,1-1 0,0-1 0,1-2 0,1-1 0,19 2 0,36 3 0,1-4 0,1-4 0,83-4 0,29-7 0,41-30 0,-53-18 0,183-76 0,-131 31 0,-57 19 0,412-179 0,-338 128 0,-6-11 0,-7-10 0,-6-12 0,113-104 0,-236 166 0,-4-4 0,-5-5 0,-5-5 0,32-52 0,-81 95 0,-3-3 0,-3-1 0,-1-9 0,-6-13 0,-4-3 0,-4 0 0,-5-2 0,-4-2 0,-5 0 0,-4-1 0,0-74 0,-1-35 0,-1-548 0,-14 753 0,1-124 0,-7 0 0,-14-70 0,8 117 0,-5 1 0,-3 0 0,-4 2 0,-3 0 0,-4 2 0,-4 2 0,-2 0 0,-18-21 0,-5 15 0,-4 2 0,-3 3 0,-3 3 0,-4 3 0,-64-49 0,-43-24 0,-101-58 0,154 117 0,-3 5 0,-4 6 0,-2 6 0,-4 7 0,-3 5 0,-132-34 0,206 75 0,-2 4 0,0 2 0,-53 0 0,-177 9 0,265 3 0,0 1 0,0 2 0,1 2 0,-1 1 0,1 2 0,-19 7 0,-41 23 0,1 4 0,2 5 0,3 3 0,2 5 0,-66 53 0,-187 148 0,-266 261 0,430-348 0,6 8 0,9 7 0,-54 88 0,128-141 0,5 4 0,6 3 0,6 4 0,7 2 0,5 3 0,8 3 0,6 1 0,-8 67 0,15 4 0,10 2 0,10 0 0,10 2 0,11 53 0,-3-216 0,3 202 0,18 82 0,-8-233 0,5-1 0,4 0 0,6-2 0,18 38 0,0-32 0,5-3 0,5-2 0,5-3 0,4-2 0,5-4 0,5-2 0,11 4 0,-22-26 0,3-3 0,4-4 0,3-2 0,2-4 0,4-3 0,20 9 0,109 43 0,61-9 0,-81-52 0,1-8 0,2-8 0,2-9 0,21-7 0,160 1 0,262-23 0,-563-2 0,-1-3 0,0-4 0,0-3 0,-1-3 0,0-3 0,46-19 0,-29 0 0,-3-4 0,-1-3 0,-2-4 0,-3-4 0,-1-3 0,-4-4 0,32-33 0,59-66 0,-8-7 0,74-105 0,-3-22 0,-37 29 0,-43 41 0,-64 78 0,-6-4 0,-6-3 0,-8-3 0,10-49 0,-32 78 0,-5-2 0,-6-2 0,-6 0 0,3-71 0,-16-193 0,-13 366 0,-8-168 0,-1 138-11,-3 1 0,-2 1-1,-2 0 1,-3 1 0,-14-25 11,22 52-69,-1 0-1,-1 1 1,-2 1 0,0 1-1,-2 0 1,0 1 0,-2 0-1,0 2 1,-21-18 69,27 30-54,0 1 0,-1 0 0,0 1 0,0 1 0,-1 0 0,0 1 1,0 0-1,0 1 0,-1 1 0,1 0 0,-1 1 0,1 1 0,-1 1 0,0 0 0,0 1 0,1 0 0,-1 1 1,1 1-1,-13 4 54,-5 2-236,0 0 0,0 3-1,1 0 1,-20 12 236,-130 72-1544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2:58:37.57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11247 124 28222,'0'0'888,"0"0"-197,0 0-7,0 0-213,0 0-102,0 0-38,-29 27-100,11-10-197,-2-1 0,1 2 0,2 0 0,-1 1 1,2 1-1,1 0 0,0 1 0,2 1 0,0 0 1,2 1-1,-6 13-34,-38 121 72,6 3-1,7 1 1,8 3-1,6 0 1,8 2 0,7 0-1,9 160-71,4-301-19,2 0 0,0 0 1,2 0-1,1-1 0,7 25 19,-2-27-80,0 1 0,1-2 0,2 1 0,0-2 1,1 1-1,3 1 80,84 85-1127,6-38-1427</inkml:trace>
  <inkml:trace contextRef="#ctx0" brushRef="#br0" timeOffset="-785.623">9880 370 25934,'0'0'3340,"0"0"-2054,0 0-737,0 0-142,0 0-90,-7-21-18,-37-137 39,42 148-329,0 1 1,-1-1-1,0 0 1,0 1 0,-1 0-1,-1 0 1,1 0 0,-1 0-1,-1 1 1,0-1-1,0 1 1,-1 1 0,1-1-1,-2 1 1,1 1 0,-1-1-1,0 1 1,0 0-1,-1 1 1,0 0 0,0 1-1,0-1 1,-8-1-10,1 2 3,0 2 1,0 0-1,0 1 1,1 1-1,-1 0 1,0 1-1,0 1 1,0 0-4,-2 2 0,0 1 0,1 1 0,0 1 0,0 0-1,1 1 1,0 1 0,0 0 0,1 1 0,0 1 0,1 0 0,0 1 0,-11 13 0,-32 30-4,2 3 0,3 2 0,3 2 0,2 3 0,4 1 0,2 2 0,3 2 0,3 2 0,4 1 0,2 1 1,4 2-1,3 0 0,4 2 0,3 0 0,3 0 0,3 20 4,5 73-7,3-136 7,2 0 0,1 0 0,2 0 0,1 0-1,2-1 1,1 0 0,7 15 0,-9-29-2,2 0 1,0 0-1,1-1 1,1 0-1,1 0 0,0-1 1,2-1-1,0 0 1,1-1-1,0 0 0,1-1 1,1-1-1,0 0 1,1-1-1,1-1 0,0-1 1,0 0-1,1-1 1,1-1-1,10 3 2,-13-8-4,1 0 1,-1 0-1,0-2 0,1 0 1,0-1-1,-1-1 0,1 0 0,-1-1 1,1-2-1,-1 1 0,1-2 1,-1 0-1,0-1 0,-1-1 1,1-1-1,-1 0 0,3-3 4,7-10-105,-1-1 1,-1-1-1,-1-1 0,-1-2 0,-1 0 0,-1-1 0,-1-1 1,-2 0-1,-1-2 0,-1 0 0,-1 0 0,-1-1 0,-1-5 105,42-123-3758,-21 16-7998</inkml:trace>
  <inkml:trace contextRef="#ctx0" brushRef="#br0" timeOffset="-413.47">8981 1226 16476,'0'0'10116,"0"0"-7707,0 0-1864,0 0-129,37 15-82,127 45-21,-145-54-266,0-1 0,0-1-1,0-1 1,1-1-1,-1-1 1,0 0 0,14-2-47,4 0 40,238 1 192,-219-10 64,-55 9-60,-1 9 791,-33 1031-1100,35-848-635,13-158-103,5-29-3564,5-4-12023</inkml:trace>
  <inkml:trace contextRef="#ctx0" brushRef="#br0" timeOffset="874.656">10021 784 27886,'0'0'1128,"0"0"-680,0 0-8,0 0-256,0 0-56,0 0 129,0 0-129,240 6-72,-162-6-32,1 0-24,-4 0 16,-9-23-16,-16 7-192,-21-7-433,-13 12-1111,-16 0-15644</inkml:trace>
  <inkml:trace contextRef="#ctx0" brushRef="#br0" timeOffset="1093.962">10108 1187 26998,'0'0'1048,"0"0"-696,0 0 16,0 0-16,0 0-8,231 33-56,-152-33-168,4 0-80,0 0-40,29-22-80,-21-6-640,-21-6-4073</inkml:trace>
  <inkml:trace contextRef="#ctx0" brushRef="#br0" timeOffset="4660.13">18173 2624 23525,'0'0'7138,"0"0"-6730,0 0-104,0 0 152,0 0 24,0 0-40,0 0-424,8 101-16,-49-29 0,-13 1-560,-4 0-1289</inkml:trace>
  <inkml:trace contextRef="#ctx0" brushRef="#br0" timeOffset="3404.594">16064 460 27430,'0'0'969,"0"0"-130,0 0 7,0 0-211,0 0-190,0 0-114,8 4-186,45 18-107,1-1 0,1-3 0,0-3-1,2-1 1,-1-4 0,1-1 0,1-4 0,6-1-38,170 2-1707,-231-6-523</inkml:trace>
  <inkml:trace contextRef="#ctx0" brushRef="#br0" timeOffset="3654.672">16342 594 28590,'0'0'840,"0"0"-160,0 0-95,0 0-89,-17 347-200,17-252-16,0 5-80,0-10-80,0 5 0,0-5-16,-16-1-64,-5 6-40,-4 6-104,-4-1-248,4 7-272,5-23-985,7-45-3704</inkml:trace>
  <inkml:trace contextRef="#ctx0" brushRef="#br0" timeOffset="3904.793">16367 1276 26430,'0'0'2616,"0"0"-2368,0 0 376,0 0-128,0 0-111,0 0-65,248 62-184,-210-34-96,-5-6-40,-12 1-40,-17 4-368,-4-4-537,0-6-2783</inkml:trace>
  <inkml:trace contextRef="#ctx0" brushRef="#br0" timeOffset="4115.586">16164 1914 27702,'0'0'2136,"0"0"-1808,0 0 121,0 0-33,0 0-120,211 61-8,-116-61-120,5 0-88,8 0-48,-5 0-32,-3-5-24,3-23-328,-24 0-801,-21 0-2591</inkml:trace>
  <inkml:trace contextRef="#ctx0" brushRef="#br0" timeOffset="4464.332">17659 219 29390,'0'0'878,"0"0"-305,0 0-243,0 0-160,0 0-60,0 0 28,22 31 96,-8-11-185,128 209 441,-115-178-440,-2 1 1,-3 1 0,-1 1-1,-4 0 1,-2 2 0,-2 0-1,-2 1 1,-1 18-51,-6 133 0,-4-183 0,-2 0 0,-1 0 0,-1 0 0,-1 0 0,-1-1 0,-2 0 0,-6 16 0,-59 116-203,-7-4 1,-69 97 202,124-208-100,-46 72-967,11-19-786</inkml:trace>
  <inkml:trace contextRef="#ctx0" brushRef="#br0" timeOffset="2594.32">14441 734 29574,'0'0'728,"0"0"-262,0 0-119,0 0-106,0 0 23,-4 61-15,-11 208-76,0 36 139,3 125 101,12-396-413,3-18 0,13-19 0,-8-7 0,1 1 0,-2-2 0,1 1 0,-2-1 0,1 0 0,-1 0 0,3-9 0,5-7 0,96-193-467,-10-4 0,47-165 467,-141 372-30,0 0 10,0 0-1,-2 0 1,0-1-1,0 1 1,-2-1-1,1-12 21,-3 27-93,-13 76-1386,-3-23-231</inkml:trace>
  <inkml:trace contextRef="#ctx0" brushRef="#br0" timeOffset="2848.966">15161 1897 11338,'0'0'18860,"0"0"-18283,0 0-57,0 0-40,0 0-64,0 0-72,0 0-176,0 173-112,-4-128-56,-21 17-8,-8 16-184,0-11-416,4-22-1169</inkml:trace>
  <inkml:trace contextRef="#ctx0" brushRef="#br0" timeOffset="1864.329">12328 382 27502,'0'0'1359,"0"0"-566,0 0-234,0 0-164,0 0-103,0 0-76,-3 17-87,-42 172 209,-32 48 131,11 3-1,-18 143-468,72-292 56,4 1 0,5 0 0,3 23-56,0-111 1,-1-1-1,1 1 0,0 0 0,0-1 0,0 1 1,0-1-1,1 1 0,-1-1 0,1 1 0,0-1 1,0 1-1,0-1 0,0 1 0,1-1 0,0 0 1,-1 0-1,1 0 0,0 0 0,1 0 0,-1 0 1,0 0-1,1-1 0,-1 1 0,1-1 0,0 0 1,0 0-1,0 0 0,0 0 0,0 0 0,1-1 1,-1 1-1,0-1 0,2 0 0,0 1 0,1-1 0,-1-1 0,1 1 1,-1-1-1,1 0 0,-1 0 0,1 0 0,-1-1 0,1 0 1,-1 0-1,0 0 0,1-1 0,-1 0 0,0 0 0,0 0 1,0-1-1,59-67 10,36-79-74,-5-5 0,-8-4-1,24-70 65,-102 209-19,95-200-558,15-70 577,-98 238-14,-20 48-18,-1 7-29,0 68 122,-3 1 1,-11 60-62,-16 42 161,0-10 91,7 1-1,-1 162-251,25-199 60,-1-126-63,0 1 1,0-1-1,0 1 0,0-1 1,1 0-1,-1 1 1,1-1-1,0 0 0,0 1 1,0-1-1,1 0 0,-1 0 1,1 0-1,-1 0 1,1 0-1,0 0 0,0-1 1,0 1-1,1-1 0,-1 1 1,1-1-1,-1 0 1,1 0-1,0 0 0,-1 0 1,1 0-1,0-1 0,1 1 1,-1-1-1,0 0 1,2 1 2,-1-1-17,0 0-1,0-1 1,0 1 0,0-1 0,0 0 0,0 0 0,0 0 0,0 0 0,-1-1 0,1 1-1,0-1 1,0 0 0,0 0 0,0-1 0,-1 1 0,1-1 0,-1 0 0,1 0 0,-1 0 0,0 0-1,0-1 1,0 1 0,1-1 17,37-44-825,-2-2 0,-2-1 0,2-10 825,30-51-4616</inkml:trace>
  <inkml:trace contextRef="#ctx0" brushRef="#br0" timeOffset="2125.173">13662 1746 29350,'0'0'1505,"0"0"-1337,0 0 216,0 0 0,0 0-112,0 0-16,0 0-160,-58 252-96,41-202-16,-8 6-240,5-17-296,3-5-1281</inkml:trace>
  <inkml:trace contextRef="#ctx0" brushRef="#br0" timeOffset="5624.344">12212 2635 27974,'0'0'837,"0"0"-72,55 21-161,197 66-147,-204-73-335,0-2-1,1-3 0,31 2-121,196 6 242,86-14-22,43-11-39,2-31-53,-32-13-27,1235-128 78,-1301 168-2425,-306 12-426</inkml:trace>
  <inkml:trace contextRef="#ctx0" brushRef="#br0" timeOffset="5899.686">16686 2864 31311,'0'0'760,"0"0"-424,0 0-48,0 0-216,0 0-72,0 0-232,0 0-1032,-8 12-5578</inkml:trace>
  <inkml:trace contextRef="#ctx0" brushRef="#br0" timeOffset="6152.785">17055 2999 30487,'0'0'576,"0"0"-464,0 0-112,0 0-817,0 0-3271</inkml:trace>
  <inkml:trace contextRef="#ctx0" brushRef="#br1" timeOffset="154859.55">25530 29249 31311,'-4'0'688,"0"0"-672,0 0 232,0 0-248,-13 11-320,5 6-984,-13 5-5986</inkml:trace>
  <inkml:trace contextRef="#ctx0" brushRef="#br0" timeOffset="13694.538">21060 3966 20380,'0'0'5722,"0"0"-2864,0 0-1773,0 0-457,0 0-140,-9 0-82,-40 0 142,49 4-447,2 1-84,0 0 0,0-1 0,0 1 0,1 0 1,0-1-1,0 0 0,0 0 0,0 0 0,0 0 0,1 0 0,0 0 0,0-1 0,0 0 0,0 0 0,0 0 0,1 0 0,-1-1 0,1 1 0,2-1-17,4 5 43,18 9-26,0-1 1,1-1-1,1-2 1,0-1-1,1-1 1,0-2-1,0-1 1,6-1-18,61 6 22,0-5 0,7-4-22,348-2-489,-451-1-340,-4-2-1236,-2-7-2634</inkml:trace>
  <inkml:trace contextRef="#ctx0" brushRef="#br0" timeOffset="13969.717">21392 4056 29126,'0'0'814,"0"0"-446,0 0-41,-9 55 85,-29 185-16,18 52 251,7-101-311,-8-1 0,-41 163-336,-96 295-231,116-454-947,37-160-181,4-28-821</inkml:trace>
  <inkml:trace contextRef="#ctx0" brushRef="#br0" timeOffset="14204.826">21197 4984 22981,'0'0'5649,"0"0"-5121,0 0-224,0 0 360,0 0-199,0 0-105,240 84-136,-169-62-104,-5 1-72,-8-12-16,-4 6-32,-17-6-80,-16 5-352,-13 7-769,-8-6-1959</inkml:trace>
  <inkml:trace contextRef="#ctx0" brushRef="#br0" timeOffset="14384.385">20969 5834 21981,'0'0'7201,"0"0"-6713,0 0-304,0 0 328,0 0 49,224 67-153,-112-67-160,12 0-120,0 0-40,-4 0-40,-12 0-48,-13 0 0,-16 0 0,-13 0-224,-20 6-456,-25 5-1497</inkml:trace>
  <inkml:trace contextRef="#ctx0" brushRef="#br0" timeOffset="15374.687">21234 5062 19148,'0'0'3194,"0"0"-943,0 0-417,0 0-494,0 0-333,0 0-243,-4 0-204,-8 1 457,21 1 574,12 2-1614,87 13 17,1-4 1,0-4-1,1-6 0,39-6 6,-17 2-333,-146 1-907</inkml:trace>
  <inkml:trace contextRef="#ctx0" brushRef="#br0" timeOffset="16804.681">22821 4771 27334,'0'0'2300,"0"0"-1443,0 0-319,0 0-14,0 0-105,0 0-116,-6-2-119,0-1-155,-9-4 12,29 2-18,241-28 117,-124 28-1931,-128 5-724,-2 5-3162</inkml:trace>
  <inkml:trace contextRef="#ctx0" brushRef="#br0" timeOffset="16996.656">22688 5174 27670,'0'0'1392,"0"0"-1072,0 0 176,0 0 169,0 0-193,0 0-168,228 0-176,-162 0-64,1 0-64,-5 0 0,12 0-288,-16 0-969,-8 0-3880</inkml:trace>
  <inkml:trace contextRef="#ctx0" brushRef="#br0" timeOffset="27884.542">32059 8557 30142,'0'0'1105,"0"0"-857,0 0 432,0 0-168,0 0-480,0 0-32,0 0-744,-54 28-1393</inkml:trace>
  <inkml:trace contextRef="#ctx0" brushRef="#br0" timeOffset="25644.475">28952 6729 27038,'0'0'839,"0"0"-86,0 0 7,0 0-153,0 0-215,0 51-122,0 166-76,0-39 61,8-6-31,-8-171-220,1 0-1,-1 1 1,1-1 0,-1 1-1,1-1 1,-1 0 0,1 0-1,0 1 1,-1-1 0,1 0-1,0 0 1,0 0 0,0 0-1,0 0 1,0 0-1,0 0 1,0 0 0,0 0-1,1 0 1,-1-1 0,0 1-1,0 0 1,1-1 0,-1 1-1,1-1 1,-1 0 0,0 1-1,1-1 1,-1 0 0,1 0-1,-1 0 1,0 0 0,1 0-1,-1 0 1,1 0 0,-1 0-1,0-1 1,1 1 0,0-1-4,10 1 36,-7-1-27,0 1 1,1-1-1,-1-1 1,0 1-1,0-1 1,-1 1-1,1-1 1,0-1-1,0 1 1,-1-1-1,0 0 1,1 0 0,-1 0-1,0 0 1,0-1-1,-1 1 1,1-1-1,0-2-9,-3 5 1,57-54-74,-3-4 1,-3-1-1,-2-3 1,-3-2-1,31-58 73,-11 0-245,-58 109-282,-9 25-2558,0 17-1597</inkml:trace>
  <inkml:trace contextRef="#ctx0" brushRef="#br0" timeOffset="26036.564">30253 6796 27438,'0'0'1064,"0"0"-366,0 0 323,0 0-410,0 0-294,0 0-101,-18-10-121,5 2-87,6 3-6,-1 0 1,0 0-1,0 1 0,-1 0 0,0 0 0,1 1 0,-1 0 0,0 1 0,0 0 0,-1 0 1,1 1-1,0 0 0,-1 1 0,1 0 0,-1 0-2,-11 5 4,1 0 1,-1 2-1,1 0 0,1 2 0,-1 0 1,1 1-1,1 1 0,0 0 0,0 2 1,-12 11-5,14-12 5,1 0 1,0 2 0,0 0-1,2 0 1,0 1-1,0 1 1,2 0 0,0 0-1,0 2 1,2-1 0,0 1-1,1 0 1,1 1-1,-4 18-5,4 85 11,6-114-10,1 0 0,0 0 1,1-1-1,0 1 0,0 0 0,1-1 0,-1 1 1,2-1-1,-1 1 0,1-1 0,0 0 0,1 0 1,0 0-1,0-1 0,0 1 0,1-1 0,0 0 1,0 0-1,3 2-1,2 0-38,1-1 0,0-1 0,1 0 0,0 0 0,0-1 0,0 0 0,0-1 0,1-1 0,-1 0 0,1 0 0,0-1 0,0-1 0,0 0 0,0-1 0,0-1 0,7 0 38,-16 1-111,0 0 0,0 0 1,0 0-1,0 0 0,1 0 0,-1-1 1,0 0-1,0 0 0,0 0 1,0-1-1,0 1 0,-1-1 1,1 0-1,0 0 0,-1 0 1,1 0-1,-1-1 0,3-1 111,16-28-3040</inkml:trace>
  <inkml:trace contextRef="#ctx0" brushRef="#br0" timeOffset="26299.802">29689 7075 27750,'0'0'1008,"0"0"-832,0 0 432,0 0-72,0 0-256,0 0-143,0 0-89,269 12-48,-194-12-185,-13 0-279,-12 0-1352</inkml:trace>
  <inkml:trace contextRef="#ctx0" brushRef="#br0" timeOffset="26745.02">30576 6444 29726,'0'0'709,"0"0"-357,0 0 40,0 0-132,0 0-170,0 0-40,0 34 38,4 240 145,-3-143-22,0 28 368,-16 126-579,-38 125 77,48-357-77,10-42 0,19-18 0,90-109 0,-6-10 0,-7-4 0,-5-4 0,-6-5 0,-6-3 0,64-150 0,-106 196-16,-38 89-115,-3 6-250,-1 7-313,0 22-725,0 5-773</inkml:trace>
  <inkml:trace contextRef="#ctx0" brushRef="#br0" timeOffset="27620.628">31752 6270 25021,'0'0'3740,"0"0"-2553,0 0-634,0 0-14,0 0-304,2 4-213,16 43-16,-2 1-1,-2 0 0,-2 2 1,-3-1-1,-1 1 0,0 49-5,-8-89 3,1-1 2,-1-1 0,0 0 1,0 0-1,-1 0 1,0 0-1,0 1 1,-1-1-1,0-1 1,-1 1-1,0 0 1,0-1-1,-4 8-5,-63 80 48,53-74-44,0 0 0,1 1 0,2 1 0,-11 21-4,16 14-38,51-53 12,101-5-271,-118-10 176,-21 9 118,-3 1 11,-1 0 13,0 0 37,0 0 34,-14 1 84,9 3-162,-1-1 1,1 1 0,0 0-1,0 0 1,1 1 0,-1-1-1,1 1 1,0 0 0,0 1-1,0-1 1,1 1 0,0-1-1,0 1 1,0 0 0,1 0-1,0 0 1,0 0 0,1 1-1,-1-1 1,1 4-15,-6 27 47,1-1-1,3 1 0,0 0 1,3 1-1,2 16-46,-2 7 16,0-11-1,2-1 0,2 0 0,6 28-15,44 194 185,-49-148-12,-6-118-172,0-1-1,0 1 1,-1-1 0,0 1 0,0-1 0,0 0-1,0 0 1,0 0 0,-1 0 0,0 0 0,0 0-1,0-1 1,0 1 0,-1-1 0,1 0-1,-1 0 1,0 0 0,0-1 0,0 1 0,0-1-1,0 0 1,0 0 0,-1 0 0,1-1-1,-5 1 0,1 2-12,-118 58-922,91-40-26,5-4-1030</inkml:trace>
  <inkml:trace contextRef="#ctx0" brushRef="#br0" timeOffset="22964.451">28475 4766 27686,'0'0'876,"0"0"-424,0 0-2,0 0-177,0 0-158,0 0-15,0 30-27,0 192 47,1-162-55,0 2 2,-3 1 0,-2 0 1,-5 12-68,-7 5 26,7-38-10,1-1 0,2 2 1,0 36-17,30-72-20,-16-9 21,1 0 1,-1 0 0,0-1 0,0 0 0,0 0-1,0-1 1,0 0 0,-1-1 0,0 1 0,0-1-1,0-1 1,-1 1 0,1-1 0,-1 0 0,-1-1-1,1 0 1,1-2-2,1 0-6,37-39-158,-2-2 0,-3-2 1,-2-2-1,-2-1 1,-2-2-1,-4-2 1,-1 0-1,15-51 164,-23 31 370,-21 78-278,0 5-55,-21 83 231,6-42-116,-1 13 17,3 0 0,3 1 0,2 0-1,3 1 1,2 7-169,2-38 36,6 63 35,-4-89-71,-1 0 1,1-1-1,0 1 0,0-1 0,0 1 1,0-1-1,1 1 0,-1-1 0,1 0 1,-1 1-1,1-1 0,0 0 1,0 0-1,0 0 0,0 0 0,0-1 1,1 1-1,-1-1 0,0 1 0,1-1 1,-1 0-1,1 0 0,-1 0 0,1 0 1,0 0-1,-1 0 0,1-1 0,0 1 1,0-1-1,-1 0 0,4 0-9,2 2-11,1-2 0,-1 1 0,0-1 0,0-1 0,1 0 0,-1 0 0,0 0 0,0-1 0,0 0 0,3-1 20,10-9-430,1-1 1,-2-1 0,0-1 0,0-1 0,-2 0-1,11-12 430,35-39-5230</inkml:trace>
  <inkml:trace contextRef="#ctx0" brushRef="#br0" timeOffset="23305.111">29842 4816 9122,'0'0'16261,"0"0"-12407,0 0-3205,0 0-96,0 0-189,0 0-126,-39 25-55,-125 85-68,157-104-106,-1-1 1,1 1-1,0 0 1,0 1-1,1 0 1,0 0-1,0 0 1,0 1-1,-3 6-9,-6 19 23,1 0 0,2 1 1,1 1-1,1-1 0,3 2 0,0-1 0,2 1 0,2 0 0,2 0 1,0 1-1,3 2-23,15 62-3,-16-97-27,1 0 0,-1 0 0,1 0 0,1-1 1,-1 1-1,0-1 0,1 1 0,0-1 0,-1 0 0,1 0 1,1 0-1,-1 0 0,0-1 0,1 1 0,-1-1 1,1 0-1,0 0 0,-1 0 0,1-1 0,0 1 0,0-1 1,1 0-1,-1 0 0,0 0 30,75 0-2047,-49-6-1205</inkml:trace>
  <inkml:trace contextRef="#ctx0" brushRef="#br0" timeOffset="23598.945">29358 5230 23213,'0'0'6097,"0"0"-5745,0 0-200,0 0 312,0 0-23,0 0-105,0 0-152,190 56-96,-128-50-64,-4-1-8,0 1-16,-4 5-56,4 0-184,-12-5-697,-13-6-3431</inkml:trace>
  <inkml:trace contextRef="#ctx0" brushRef="#br0" timeOffset="24494.396">30501 4235 20972,'0'0'4029,"0"0"-2207,0 0-456,0 0-371,-14 51-367,-49 172-191,-9 35 119,72-257-554,-193 777 580,179-637-564,20-134-18,-3-8 1,1 0 0,0-1 0,1 1-1,-1-1 1,0 0 0,0 0 0,-1-1-1,1 1 1,0-1 0,-1 0 0,1 0-1,-1 0 1,0-1 0,0 1 0,0-1 0,-1 1-1,3-5 0,5-5 1,336-455-1381,-249 328-1581,70-138 2961,-23-18-5537,-59 78 4740,-45 68 6617,-35 115-3280,-5 33-1976,0 2-264,-1 4-165,-44 141 130,-153 552 590,167-580-806,5 2 0,6 1 0,4 0 0,1 121-49,15-230-1,-1-8 1,0 0 0,0 0 0,1 0 0,-1 0 1,1 0-1,0 0 0,0 0 0,0 0 0,0 0 0,1 0 0,-1 0 1,1 0-1,0 0 0,0 0 0,0 0 0,0 0 0,0 0 1,0 0-1,1-1 0,0 1 0,-1-1 0,1 1 0,0-1 1,0 1-1,0-1 0,1 0 0,-1 0 0,0 0 0,1-1 0,-1 1 1,1 0-1,0-1 0,0 0 0,-1 1 0,1-1 0,2 0 0,5 0-74,0 0 0,0-1 0,0-1 0,1 1 0,-1-2 0,0 1 0,0-1 0,0-1 0,-1 0 0,1 0 0,0-1 0,-1 0 0,0-1 0,0 0 0,0 0 0,-1-1 0,0 0-1,0-1 1,4-3 74,55-46-1988</inkml:trace>
  <inkml:trace contextRef="#ctx0" brushRef="#br0" timeOffset="24774.403">31495 5476 28574,'0'0'1816,"0"0"-1511,0 0 239,0 0-88,0 0-240,0 0-128,0 0-88,-165 369-40,86-285-688,0-11-5034</inkml:trace>
  <inkml:trace contextRef="#ctx0" brushRef="#br0" timeOffset="20424.652">26404 4984 26886,'0'0'1777,"0"0"-976,0 0-125,0 0-140,0 0-227,0 0-145,-7 2-90,6 12-68,1 478 372,1-491-378,1 0 0,-1 0 0,0-1 0,1 1 0,-1 0 0,1 0 0,0-1 0,-1 1 0,1-1 0,-1 0 0,1 1 0,0-1 1,-1 0-1,1 0 0,0 0 0,-1 0 0,1 0 0,0-1 0,-1 1 0,1 0 0,-1-1 0,1 1 0,1-1 0,2-1 0,0 0 0,0 0 0,1-1 0,-2 1 0,1-1 0,0 0 0,0-1 1,-1 1-1,0-1 0,1 0 0,-1 0 0,-1 0 0,1 0 0,-1-1 0,1 0 0,3-3-4,49-60-255,-2-3 0,-4-2 0,-3-2 0,-3-2 0,25-63 259,-63 126 46,-1-1-1,0 0 1,-1 0-1,0 0 0,-1 0 1,-1-1-1,-1 1 0,0-12-45,-1 26-18,0 8-1679,0 8-1600</inkml:trace>
  <inkml:trace contextRef="#ctx0" brushRef="#br0" timeOffset="21324.315">27241 4402 24637,'0'0'3125,"0"0"-1877,0 0-401,0 0-173,0 0-269,0 0-164,-1 0-119,1 3-77,16 28-33,-9-20-12,-1 0 1,0 0-1,-1 1 0,0 0 1,-1-1-1,0 2 1,1 8-1,-4 77-7,-2-81 8,-1-1 0,-1 1 0,-1-1 0,0 0 1,-1 0-1,0 0 0,-1-1 0,-6 10-1,-24 74 6,32-73-10,0 0 0,2 0 1,1 0-1,2 1 0,1 8 4,-2-32-6,0 1 0,1-1 1,-1 0-1,1 1 0,0-1 0,0 0 0,0 1 0,1-1 1,-1 0-1,1 0 0,0 0 0,0 0 0,0 0 0,0-1 1,0 1-1,1-1 0,-1 1 0,1-1 0,-1 0 1,1 0-1,0 0 0,0 0 0,0 0 0,0-1 0,0 1 1,0-1-1,3 1 6,93 11-216,-98-13 216,1 0 1,0-1 0,0 1-1,0 0 1,-1 0 0,1-1-1,0 1 1,-1-1-1,1 0 1,0 1 0,-1-1-1,1 0 1,-1 0 0,1 0-1,-1 0 1,1 0 0,-1 0-1,0 0 1,0-1 0,1 1-1,-1 0 1,0-1 0,0 1-1,0-1 1,-1 1-1,1-1 1,0 0 0,0 1-1,-1-1 1,1 0 0,-1 1-1,0-1 1,1 0 0,-1 0-1,0 1 1,0-1 0,0-1-1,4-36 206,-4 38-136,0 1-18,0 0-7,-3 1-16,-1 2-26,1 1 0,-1 0-1,1 0 1,0 0-1,0 0 1,0 0 0,0 1-1,1-1 1,0 1-1,0 0 1,0 0 0,1 0-1,-1 0 1,1 0-1,0 0 1,0 2-3,0-2 4,-10 56 22,2 0 0,3 0-1,3 0 1,2 0 0,4 8-26,-2 20 0,-2 118 16,-2-196-14,1 1 0,-2-1 1,0 0-1,0 0 0,-1 0 0,0 0 0,-1-1 0,0 0 1,0 0-1,-1-1 0,-1 1 0,0-2 0,0 1 0,0-1 1,-1 0-1,-1-1-2,5-2-127,0 0 1,-1-1 0,1 0 0,-1 0-1,0 0 1,0-1 0,0 0-1,0 0 1,-1 0 0,1-1 0,-1 0-1,0 0 1,-1-1 126,-5 0-3499</inkml:trace>
  <inkml:trace contextRef="#ctx0" brushRef="#br0" timeOffset="22151.641">27854 4072 12051,'0'0'4353,"0"0"-1733,0 0 331,0 0-181,0 0-808,0 0-719,-2-2-468,0-4-659,0 1 0,0 0 0,0-1 1,1 1-1,0-1 0,0 0 0,0 1 0,1-1 0,0 0 1,0 1-1,0-1 0,1-1-116,0-11 797,-1 17-605,0 1-32,0 0-49,0 0-31,0 0-23,0 0-18,0 3-22,-38 657 1020,17-405-895,-73 947-126,73-646-16,21-499 0,2-50-148,13-32-867,5-17-1247</inkml:trace>
  <inkml:trace contextRef="#ctx0" brushRef="#br0" timeOffset="17644.339">24515 3765 28254,'0'0'935,"0"0"-259,0 0 10,0 0-214,0 0-162,0 0-80,-29-4-104,9 1-111,8 1-10,1 0 1,-1 0-1,0 1 0,1 0 1,-1 1-1,0 1 0,0 0 1,1 0-1,-1 1 0,1 1 1,-1 0-1,1 0 0,0 1 1,0 1-1,1 0 0,-1 0 1,-1 2-6,-79 57 42,3 3 0,2 4 0,0 8-42,67-64 1,1 1 0,1 0-1,1 1 1,0 1 0,1 0-1,1 2 1,0-1-1,2 1 1,0 1 0,2 0-1,0 1 1,1 0 0,1 1-1,2-1 1,-2 12-1,7-25-2,-1 2-9,0 0 0,1 0 0,1 0-1,0 0 1,0 0 0,1 0 0,1 0-1,0 0 1,0 0 0,1 0 0,0-1 0,1 1-1,0-1 1,6 10 11,107 97-121,-115-112 119,1-1 0,-1 1 0,0-1 0,-1 1 1,1 0-1,-1 0 0,0 0 0,0 0 0,-1 0 0,1 0 0,-1 0 1,0 0-1,-1 0 0,0 4 2,1 11-2,-2-4 2,-1 0 0,0-1 0,-1 1 0,-1-1 0,0 0 0,-1 0 0,-1-1 0,0 0 0,-1 0 0,-4 5 0,-16 33 0,22-40-7,1 1 0,0-1 0,0 1-1,2 0 1,-1 1 0,2-1 0,0 0 0,0 1 0,2 0 0,-1 2 7,1-3-14,0 5 0,0-1 0,1 1-1,1 0 1,0-1-1,1 1 1,4 9 14,11 29-6,1 0 3,-2 1 1,-3 1 0,-3 1 2,0 54 2,-6 0 1,-7 94-3,1-190 1,-2 34 0,-4 0-1,-1 0 0,-5 12 0,1-7-5,6-4-2176,6-51-1698</inkml:trace>
  <inkml:trace contextRef="#ctx0" brushRef="#br0" timeOffset="19124.423">24772 4386 25894,'0'0'1619,"0"0"-701,0 0-117,0 0-169,0 0-216,0 0-152,-1-13 825,-6 11-1071,1 0 0,-1 0 0,1 0 0,-1 0 0,0 1 0,1 0 0,-1 1 0,0 0-1,0 0 1,0 0 0,1 0 0,-1 1-18,-18 0 7,12 2-7,0 0 1,0 0-1,0 2 0,0-1 1,1 2-1,0-1 0,0 2 1,0 0-1,1 0 0,0 1 1,1 0-1,0 1 0,0 0 1,0 1-1,1 0 0,1 0 1,0 1-1,0 0 0,-1 4 0,1-4 0,1 0-1,0 0 1,1 0-1,0 1 1,0 0-1,1 0 0,1 0 1,0 1-1,1-1 1,0 1-1,1 0 1,1 0-1,0 0 0,0 5 1,1 6-6,0-2-1,0 0 0,1 0 0,1 0 0,1 0 0,3 8 7,102 222-111,-106-244 105,0-1 0,-1 1 0,0 0 0,0 0-1,-1 0 1,0-1 0,0 1 0,-1 0 0,0 0 0,0 0-1,-1-1 1,0 1 0,0-1 0,-2 4 6,-7 3-48,0-1 1,-1 0 0,0 0-1,-1-1 1,0-1 0,-15 10 47,19-13-40,-56 31-150,63-38 162,2-1-44,0 0-117,2 0-134,8 0 165,-4-1 146,-1 0 0,1 1 0,0 0 0,0 0-1,-1 0 1,1 1 0,0 0 0,-1 0 0,1 0 0,0 1-1,-1 0 1,0 0 0,1 0 0,-1 0 0,0 1 0,0 0-1,0 0 1,-1 1 0,1-1 0,-1 1 0,4 4 12,-1 4 14,-1 1 1,-1-1-1,0 1 1,-1 0-1,0 0 1,-1 1-1,0-1 1,-1 1 0,-1-1-1,0 1 1,-1 0-1,0 0 1,-2 11-15,1 7 65,-6 195 322,6-209-621,5-22-285,17-22-868,4-16-1817</inkml:trace>
  <inkml:trace contextRef="#ctx0" brushRef="#br0" timeOffset="19645.875">25120 4766 27526,'0'0'1303,"0"0"-718,0 0-106,0 0-66,-13 47-110,-42 158-85,11 6 59,33-154-218,-3 7 68,4 0-1,2 1 1,1 38-127,12-93 1,-1-9 0,0 0-1,0-1 1,0 1 0,0-1 0,0 1-1,0-1 1,-1 0 0,1-1-1,0 1 1,0-1 0,0 1-1,0-1 1,0-1 0,-1 1-1,1 0 1,0-1 0,-1 0-1,1 0 1,-1 0 0,0 0-1,1 0 1,-1-1-1,70-67-37,-66 63 26,36-45-264,-2-1 1,-2-2-1,-3-2 1,-2-1-1,-3-2 1,20-55 274,-21 16 50,-29 96 140,-1 3-25,0 4-68,-3 64 171,-2 0 0,-3 0-1,-5 8-267,3-3 100,3 0 0,3 1 0,4 8-100,2-72-10,38-13-321,-29-4 6,1-1 0,-1 0 0,0 0 1,0-1-1,-1 0 0,-1-1 0,5-5 325,25-34-4153</inkml:trace>
  <inkml:trace contextRef="#ctx0" brushRef="#br0" timeOffset="19912.09">25891 5319 27630,'0'0'1336,"0"0"-728,0 0 96,0 0-199,0 0-257,0 0-80,0 0-104,-71 230-48,50-191-16,-8 6 0,-12 16-144,8-11-705,4-16-3880</inkml:trace>
  <inkml:trace contextRef="#ctx0" brushRef="#br0" timeOffset="-5765.172">7601 4380 22541,'0'0'5033,"0"0"-3642,0 0-898,-8 58-49,-29 195-53,-12 70 149,34-84-362,13 174-178,2-391 4,0 31 2,2 0-1,2-1 1,3 1 0,2-1 0,2 0 0,3-1 0,2 0 0,2-1 0,9 15-6,-24-57 0,1 1 1,1-1-1,0 0 1,0 0-1,0-1 1,1 0-1,0 0 1,0 0-1,1 0 1,-1-1-1,2 0 1,-1-1-1,1 0 1,3 2-1,-5-5 1,0 0 0,0-1 1,0 1-1,0-1 1,1-1-1,-1 1 1,0-1-1,1 0 0,-1-1 1,0 1-1,0-1 1,1-1-1,-1 1 0,0-1 1,0 0-1,0 0 1,1-1-2,63-66 17,9-53-8,67-156-277,92-254 268,-131 279-36,-10-4 0,19-110 36,-97 276 355,-19 91-347,0 0 0,0 1 0,0-1 0,1 0 0,-1 0 0,0 0 0,0 0 0,0 0 0,0 1 0,0-1 0,0 0 0,0 0 0,1 0 0,-1 0 0,0 0 0,0 0 0,0 0 0,0 1 0,0-1 0,1 0 0,-1 0 0,0 0 0,0 0 0,0 0 0,0 0 0,1 0 0,-1 0 0,0 0 0,0 0 0,0 0-8,0 140 72,-27 344 353,19-232-290,13 37-135,-3-242-11,3-1 0,1 1 0,3-1 0,2 0 0,1-1-1,3-1 1,1 0 0,2-1 0,16 26 11,10 6-419,4-2-1,2-2 0,34 34 420,31 13-2223</inkml:trace>
  <inkml:trace contextRef="#ctx0" brushRef="#br0" timeOffset="-3203.659">15629 4811 26350,'0'0'3064,"0"0"-1978,0 0-714,0 0-52,0 0 15,0 0 23,0 0-56,0 1-139,5 10-106,57 119 48,-17 4 46,1 57-62,-1 77-74,58 678-15,-81-706 0,28 103 0,-38-276 0,3 0 0,2-2 0,10 16 0,-25-71 0,1-1 0,1 0 0,0 0 0,0 0 0,1 0 0,0 0 0,1-1 0,-1 0 0,2 0 0,-1-1 0,1 1 0,0-1 0,0-1 0,8 6 0,-10-10 0,1 0 0,-1 0 0,1 0 0,-1-1 0,1 1 0,-1-1 0,1-1 0,0 1 0,-1-1 0,1 0 0,0 0 0,0-1 0,-1 0 0,1 0 0,-1 0 0,1 0 0,-1-1 0,1 0 0,-1 0 0,0-1 0,1 0 0,81-86 0,24-69 0,30-93 0,164-410 0,-179 356 0,-30 48 0,138-432 0,-187 531 0,-33 115 0,-10 48 0,-9 47 0,-9 14-586,-3-1 0,-2-1 0,-16 29 586,-32 58-4339</inkml:trace>
  <inkml:trace contextRef="#ctx0" brushRef="#br0" timeOffset="-12685.366">5149 10990 27094,'0'0'2940,"0"0"-1945,0 0-628,0 0 14,0 0 20,0 0-48,-15-47-152,-51-152-166,59 173-35,-2 0 0,-1 1 0,-1 0 0,0 1 0,-2 0 0,-7-9 0,15 26 0,1 0 0,-1 0 0,0 0 0,0 0 0,-1 1 0,0 0 0,0 0 0,-1 1 0,1-1 0,-1 1 0,-1 1 0,1-1 0,0 2 0,-1-1 0,0 1 0,-1-1 0,-3 1 0,1 0 0,-1 1 0,0 0 0,0 1 0,0 1 0,0-1 0,1 2 0,-1 0 0,0 0 0,0 1 0,1 1 0,-1 0 0,-2 1 0,0 3 0,0 0 0,0 1 0,1 1 0,0 0 0,1 1 0,0 0 0,-3 4 0,-37 41 0,2 2 0,3 2 0,3 2 0,2 2 0,3 2 0,-20 46 0,38-70 0,2 2 0,1 0 0,2 1 0,3 0 0,1 1 0,2 1 0,2 0 0,2 0 0,2 12 0,2-45 0,1 0 0,1 0 0,0-1 0,0 1 0,2 0 0,-1 0 0,2 0 0,0-1 0,0 1 0,1-1 0,1 0 0,0 0 0,5 8 0,-1-10 0,0-1 0,0 0 0,1 0 0,1-1 0,-1-1 0,1 0 0,0 0 0,1-1 0,0-1 0,0 0 0,0 0 0,0-1 0,1-1 0,0 0 0,-1-1 0,1 0 0,0-1 0,0 0 0,0-1 0,0 0 0,0-1 0,0-1 0,6-2 0,-2 1 0,-1-2 0,0 0 0,0-1 0,-1-1 0,0 0 0,0-1 0,0-1 0,-1 0 0,-1-1 0,1 0 0,-2-1 0,1 0 0,-2-1 0,1-1 0,-2 0 0,8-11 0,-16 21 0,46-53-99,-2-3 0,-3-2 0,13-29 99,-45 72-366,-1 0 1,-1-1-1,-1 0 1,0 0 0,-2-1-1,0 1 1,-1-2-1,-1 1 1,1-12 365,-4-4-4152</inkml:trace>
  <inkml:trace contextRef="#ctx0" brushRef="#br0" timeOffset="-12100.225">3608 13999 18076,'0'0'8643,"0"0"-6273,0 0-1685,0 0 4,0 0-223,0 0-154,-26-24-92,-85-74-93,106 90-120,-1 2 0,0-1 0,-1 1 0,1 0 0,-1 0 0,0 1 0,-1-1 0,1 2 0,-1-1 0,0 1 0,0 0-1,0 1 1,-1 0 0,1 0 0,-1 1 0,0 0 0,0 1 0,0 0 0,-3 0-7,-7-2 4,0 2 1,-1 0-1,1 2 1,0 0-1,0 1 0,0 0 1,-17 6-5,19-2 1,0 2 0,1 0 0,0 0 0,1 2 0,0 0 0,-5 4-1,-47 43 6,2 4 0,3 2 0,3 2 0,2 3 0,4 3 0,3 1 0,3 3 0,-17 39-6,29-51 3,2 1 0,3 1-1,2 2 1,4 0-1,3 2 1,2 1-1,4 0 1,3 1-1,-1 38-2,12-89 7,1 0 0,1-1 0,0 1-1,1 0 1,5 17-7,-6-32 4,1 0-1,0 0 1,0-1 0,0 1-1,0 0 1,0-1 0,1 1-1,0-1 1,0 0-1,0 0 1,1 0 0,-1-1-1,1 1 1,0-1 0,0 0-1,0 0 1,1 0-1,-1 0 1,0-1 0,1 1-1,0-1 1,0-1-1,2 2-3,75 4 59,-68-6-52,-1-1 0,1-1-1,-1 0 1,1-1 0,-1-1-1,1 0 1,-1 0 0,0-1-1,-1-1 1,1-1 0,-1 1-1,0-2 1,11-7-7,20-21 6,-2-3 0,-1-1 0,-2-2 0,-2-1 0,-2-2 0,26-46-6,267-460-835,-320 537 796,63-117-1353,-17 20-1535</inkml:trace>
  <inkml:trace contextRef="#ctx0" brushRef="#br0" timeOffset="-11575.542">5103 16817 19220,'0'0'8902,"0"0"-6679,0 0-1703,0 0-74,0 0-86,-12-50-67,-39-161-103,18 65-82,33 141-107,-1 1 1,0 0-1,0 0 1,0-1 0,0 1-1,-1 0 1,1 0-1,-1 0 1,0 0-1,-1 0 1,1 1 0,-1-1-1,1 1 1,-1-1-1,0 1 1,0 0 0,0 0-1,-1 1 1,1-1-1,-1 0 1,0 1 0,0 0-1,1 0 1,-1 0-1,-1 1 1,-1-2-2,0 3 1,0-1 0,1 1 1,-1 0-1,1 1 0,-1-1 0,1 1 0,-1 0 1,1 1-1,-1-1 0,1 1 0,0 0 0,0 1 1,0-1-1,0 1 0,0 0 0,0 0 0,1 0 1,-1 1-1,1-1 0,0 2-1,-70 84-1,32-24-4,2 1 0,4 2 1,3 2-1,2 1 0,4 1 1,3 1-1,3 2 1,4 0-1,2 1 0,4 0 1,4 1-1,3 0 1,5 68 4,0-128-4,0-1 0,1 1 0,1-1 1,1 1-1,1-1 0,0 0 1,1-1-1,0 1 0,7 11 4,-9-20-1,1 0 0,0 0-1,0-1 1,0 1 0,1-1 0,-1 0-1,2-1 1,-1 0 0,1 1 0,-1-2-1,1 1 1,0-1 0,1 0-1,-1-1 1,1 0 0,0 0 0,0 0-1,0-1 1,0 0 0,1-1 1,3 2 3,1-1 0,0-1 0,0 0 0,0-1 0,0 0 0,0-1 0,0 0 0,0-1 0,-1-1 0,1 0 0,-1 0 0,1-1 0,-1-1 0,0 0 0,-1-1 0,1 0 1,-1-1-1,8-6-3,16-19-7,-2-1 1,0-2 0,-3-2-1,-1 0 1,-2-2 0,-1-1 0,2-8 6,140-254-1005,-100 167-642</inkml:trace>
  <inkml:trace contextRef="#ctx0" brushRef="#br0" timeOffset="-11135.058">8210 15162 28582,'0'0'1616,"0"0"-1089,0 0-176,0 0-66,-8-59-110,-28-188-59,13 130-59,22 109-54,0 1-1,-1 0 0,0 0 0,-1 0 0,0 0 0,0 0 1,0 0-1,-1 1 0,1-1 0,-2 1 0,1 0 0,-1 0 1,0 1-1,0-1 0,0 1 0,-1 0 0,0 1 0,0-1 0,0 1 1,0 1-1,-6-4-2,3 5 8,-1 0 1,1 1-1,0 0 1,0 1-1,-1 0 1,1 0-1,0 1 1,0 0-1,-1 0 1,1 1-1,-8 3-8,3 3 6,1 0 0,-1 0-1,2 2 1,-1 0 0,2 0 0,-1 1 0,1 0-1,1 1 1,0 0 0,1 1 0,0 0-1,-1 4-5,-21 32 20,2 1-1,2 2 1,2 0-1,3 2 0,2 1 1,3 0-1,2 1 1,2 1-1,3 0 0,2 1 1,3 0-1,3 0 1,4 49-20,-2-95 4,0-1 0,2 1 1,-1-1-1,1 1 1,1-1-1,0 1 1,1-1-1,0 0 1,0-1-1,1 1 1,1-1-1,0 0 1,0 0-1,1-1 1,0 1-1,1-1 1,0-1-1,0 0 0,1 0 1,5 4-5,-4-6 5,1-1 0,-1-1 1,1 0-1,-1 0 0,1-1 0,0 0 1,0-1-1,0 0 0,1-1 0,-1 0 1,0-1-1,1 0 0,-1-1 0,0 0 1,0-1-1,1 0 0,-1-1-5,6-4 0,0-1 1,-1-1-1,1 0 0,-2-1 0,0-1 0,0 0 0,-1-1 1,0-1-1,-1 0 0,0-1 0,-1 0 0,-1-1 1,0 0-1,-1-1 0,2-6 0,65-104-205,102-213-2747,-107 181-3661</inkml:trace>
  <inkml:trace contextRef="#ctx0" brushRef="#br0" timeOffset="-7424.97">2518 8501 11482,'0'0'12680,"0"0"-9328,0 0-2817,0 0-87,-35 51 23,-113 177-3,136-204-402,0 1 0,2 0 0,0 0 1,2 1-1,1 0 0,-3 25-66,-33 218 259,-7 133-69,-8 148 1,-6 87-17,-93 1350 175,65 1375-242,92-3063-127,0-96-64,0-10-414,0-171 346,0-16-38,0-14-439,3-99-88,13-65-1041,-2-38-2532</inkml:trace>
  <inkml:trace contextRef="#ctx0" brushRef="#br0" timeOffset="-6774.849">2589 8317 16628,'0'0'7888,"43"-6"-5918,383-39-1389,-146 23-101,84 1 124,453 3 106,-429 26-558,-114 21-42,-1 12 0,199 59-110,-395-82 11,1398 323 43,-557-87-138,-694-181-24,-50-16-70,-92-30-123,-1 3 1,-2 4 0,-2 3-1,-1 3 1,8 10 300,-80-48 42,-1-1-1,1 1 1,-1 0 0,1 0 0,-1 1-1,0-1 1,0 1 0,0 0 0,0 0-1,0 0 1,-1 0 0,1 0 0,-1 0 0,0 1-1,0-1 1,0 1 0,0-1 0,-1 1-1,1 0 1,-1 0 0,0 0 0,0 0-1,-1 0 1,1 0 0,-1 0 0,0 0-1,0 0 1,0 0 0,0 0 0,-1 0-1,0 0 1,1 0 0,-1 0 0,-1 0 0,1-1-1,-1 1 1,1 0 0,-2 0-42,-13 19 87,0 0 0,2 0 0,1 2 0,0-1 0,2 2 0,1 0 0,1 0 0,1 0 0,1 7-87,-16 111 20,7 2 0,7 0 0,6 43-20,2-149 4,-7 298-2,-1 96 0,-131 2189 206,-293 1826 437,378-4008-623,7-60-21,10-76-20,9-71-46,-28 202-2504,38-351-1041</inkml:trace>
  <inkml:trace contextRef="#ctx0" brushRef="#br0" timeOffset="-6431.671">2245 19932 26614,'0'0'2192,"0"0"-2080,215 6-88,55-6-24,132 0 280,70-6 296,12-16-32,-32-6-263,-67 0-113,-29-6-72,-28-11-32,-30-5-32,-62 5-32,-62 1 0,-50 4-144,17-71-377,-25 10-527,-25-22-2392</inkml:trace>
  <inkml:trace contextRef="#ctx0" brushRef="#br0" timeOffset="9054.668">7895 7036 28350,'0'0'856,"0"0"-392,0 0 240,0 0-167,-273 369-105,194-251-56,5-1-168,-1 1-128,13-6-56,0-1-8,12-4-16,0-7-56,13-10-216,-13-12-224,17-22-921,0-34-2591</inkml:trace>
  <inkml:trace contextRef="#ctx0" brushRef="#br0" timeOffset="9315.623">7059 7646 28222,'0'0'794,"0"0"-41,-18 67-86,-56 226-140,1 35 197,55-230-522,4 1-1,5 0 1,3 33-202,6-120 30,-1-9-23,1 1 0,-1-1 0,1 0 0,0 0 0,0 0 0,0 1 0,1-1 0,-1 0 0,1 0 0,-1 0 0,1 0-1,0 0 1,0 0 0,0 0 0,1 0 0,-1 0 0,1 0 0,0-1 0,0 1 0,0-1 0,0 1 0,0-1 0,0 0-7,5 1 5,0-1 0,0 0 0,1-1 0,-1 0 0,1 0 0,-1 0 0,0-1 1,1 0-1,-1-1 0,1 1 0,-1-2 0,4 0-5,7-3 1,-2 0 0,1-1 0,-1-1 0,0 0 0,0-1 0,-1-1 0,0-1 0,-1 0 0,0 0 0,0-2 0,5-6-1,121-104-128,244-235-2185,-215 197-2355</inkml:trace>
  <inkml:trace contextRef="#ctx0" brushRef="#br0" timeOffset="-10475.461">15928 10901 28950,'0'0'1026,"0"0"-409,0 0-111,0 0-94,0 0-100,0 0-97,-2-57-91,-10-182-36,-9 125 2,18 103-85,0-1 1,-1 1-1,0 0 0,-1 0 0,0 1 1,0-1-1,-2 1 0,1 0 0,-1 0 0,-1 1 1,1 0-1,-2 1 0,1-1 0,-1 1 0,0 1 1,-1 0-1,0 0 0,0 1 0,0 0 1,-1 1-1,0 0 0,-11-3-5,11 6 0,-1 0 0,1 1 1,-1 0-1,0 1 0,1 1 0,-1 0 0,0 0 1,1 1-1,-1 0 0,1 1 0,0 0 0,0 1 1,-9 5-1,5 0 1,1 1 1,-1 1 0,2 0 0,0 1-1,0 0 1,-2 5-2,-19 23-1,2 1-1,2 2 1,1 1-1,3 1 0,1 2 1,3 0-1,2 1 1,1 1-1,3 1 0,3 1 1,1 0-1,3 1 1,1-1-1,4 2 1,1-1-1,4 40 2,-1-80-1,0 0-1,1 1 1,0-1 0,1 0 0,0 0-1,1-1 1,0 1 0,1 0-1,0-1 1,1 0 0,0 0 0,1 0-1,0-1 1,1 0 0,0 0 0,1 0-1,-1-1 1,2 0 0,-1-1-1,2 0 1,-1 0 0,1 0 1,5-1 2,-1 0 1,1 0-1,0-1 0,0-1 1,0 0-1,1-2 1,0 1-1,0-2 0,0 0 1,0-1-1,0-1 0,0 0 1,0-1-1,6-2-2,2-2-3,-1 0 0,0-2 0,0-1 0,-1-1 0,0-1 0,-1-1 0,0 0 0,-1-2 0,0 0 0,-1-2 0,0 0 0,12-13 3,55-50-867,-2-4 1,12-22 866,-30 28-2702,-20 21-3830</inkml:trace>
  <inkml:trace contextRef="#ctx0" brushRef="#br0" timeOffset="-10035.263">15414 13870 6825,'0'0'18703,"0"0"-14522,0 0-3728,-27-53 49,-86-174-110,20 29 167,88 187-527,0 0-1,-1 1 1,-1 0 0,0 0 0,0 1 0,-1-1 0,0 1-1,0 1 1,-1 0 0,0 0 0,-1 1 0,0 0 0,0 1-1,0 0 1,-7-3-32,9 6 9,0 1 1,0 0-1,0 1 0,0-1 0,0 1 0,0 1 1,0 0-1,0 0 0,0 0 0,0 1 0,0 0 1,0 1-1,0 0 0,0 0 0,0 1 0,1 0 1,-1 0-1,1 1 0,0-1 0,-6 5-9,-3 8 1,1 1-1,0 0 0,1 0 1,1 2-1,1 0 1,1 0-1,-8 20 0,-4 6-16,2 2 0,3 0 0,2 1 0,1 1 1,3 0-1,2 1 0,2 0 0,3 0 0,0 46 16,5-24-37,-1-69 36,1 1 0,0 0 0,0 0-1,0 0 1,0 0 0,1-1 0,-1 1 0,1 0 0,0 0 0,0-1 0,1 1 0,-1-1-1,1 1 1,-1-1 0,1 1 0,0-1 0,1 0 0,-1 0 0,0 0 0,1 0 0,0 0-1,-1-1 1,1 1 0,0-1 0,0 0 0,1 0 0,-1 0 0,0 0 0,1 0 0,-1-1-1,1 1 1,0-1 0,-1 0 0,1 0 0,0-1 0,3 1 1,3 1 5,0 0 0,1-1 0,-1-1 0,0 1 0,0-2 1,1 0-1,-1 0 0,0 0 0,0-1 0,0-1 0,0 0 0,0 0 0,-1-1 0,1 0 1,-1-1-1,0 0 0,0 0 0,3-4-5,167-151-61,-127 109-110,119-112-1836,-106 100-1019</inkml:trace>
  <inkml:trace contextRef="#ctx0" brushRef="#br0" timeOffset="-9510.353">18521 13764 27166,'0'0'1291,"0"0"-470,0 0-39,0 0-169,0 0-178,-1-51-118,-10-155-82,12 203-227,-1 0 0,0-1-1,0 1 1,0-1 0,-1 1 0,1-1-1,-1 1 1,0 0 0,1-1 0,-2 1-1,1 0 1,0 0 0,-1-1 0,1 1-1,-1 0 1,0 1 0,0-1 0,0 0 0,0 0-1,-1 1 1,1-1 0,-1 1-8,-4-2 18,0 1-1,0 1 1,0-1 0,0 1 0,-1 0 0,1 1 0,-1 0 0,1 0-1,-1 0 1,1 1 0,-1 0 0,-2 1-18,8-1 2,-7 1 2,0-1 0,0 2-1,0-1 1,0 1 0,0 1 0,1 0 0,-1 0 0,1 0 0,-1 1-1,1 0 1,0 1 0,1 0 0,-1 0 0,1 1 0,0 0-1,0 0 1,1 1 0,-5 5-4,-33 34 5,3 1-1,1 2 1,3 2-1,2 1 0,2 2 1,3 1-1,2 2 1,3 0-1,-12 40-4,21-44 14,2 0 0,2 1-1,2 0 1,3 1 0,2 0 0,3 0-1,2 4-13,-1-48 1,1-1 0,-1 1 1,2-1-1,0 1 0,0-1 0,1 1 0,0-1 0,0 0 0,1 0 1,1 0-1,0 0 0,0 0 0,1-1 0,0 0 0,1 0 0,0 0 0,0-1 1,1 1-1,0-2 0,0 1 0,1-1 0,0 0 0,0 0 0,1-1 0,-1-1 1,3 2-2,5-1 6,-1 0 1,1-1 0,1-1 0,-1 0 0,0-1 0,1-1 0,0-1 0,0 0 0,-1-1 0,1-1-7,0 2 2,0-2 0,0 0 0,0-1 0,-1 0 0,1-2 0,-1 0 0,1-1 0,-1 0 0,-1-1 1,1-1-1,9-6-2,15-13-103,-2-1 0,-1-2 0,-1-1 0,-1-2 0,-2-2 0,-1-1 0,2-6 103,33-50-1345,-21 16-1605</inkml:trace>
  <inkml:trace contextRef="#ctx0" brushRef="#br0" timeOffset="-9010.299">15480 17181 20916,'0'0'7427,"0"0"-5581,0 0-1351,-18-53-55,-63-166-135,30 117-101,46 94-186,1 1 0,-1 0 0,-1 0 0,1 1 0,-1-1 0,0 1 0,-1 0 0,1 1 0,-1 0 0,-1 0 0,1 0 0,0 1 0,-1 0 0,0 0 0,0 1 0,0 0 0,-1 1 0,1 0 0,0 0 0,-2 0-17,3 1 4,0 1 1,-1 0 0,1 0 0,0 0 0,0 1-1,-1 0 1,1 0 0,0 1 0,0 0 0,0 0 0,0 1-1,1 0 1,-1 0 0,1 0 0,-1 1 0,1 0 0,0 0-1,1 1 1,-1 0-6,-17 20 2,0 1 0,2 1 0,2 1-1,0 0 1,2 2 0,-8 18-2,-7 21 23,4 2-1,3 1 1,3 2 0,3 0-1,3 0 1,4 2 0,3 0-1,3 0 1,4 0 0,3 1-1,4 5-22,-4-62 5,1 1 0,1-1 0,0-1-1,2 1 1,0 0 0,2-1 0,7 18-5,-10-29 2,0-1-1,0 0 1,0 1 0,1-2 0,0 1-1,0 0 1,1-1 0,0 0 0,0-1 0,0 1-1,1-1 1,0 0 0,0-1 0,0 1 0,0-1-1,1-1 1,-1 0 0,1 0 0,0 0 0,1-1-2,3 1 4,0 0 1,0-1 0,0-1 0,1 0-1,-1 0 1,0-2 0,1 1-1,-1-1 1,0-1 0,1-1 0,-1 1-1,0-2 1,-1 0 0,1 0 0,-1-1-1,1 0 1,-1-1 0,-1-1 0,1 1-1,6-8-4,13-12 7,-2-1 0,-1-1-1,-2-2 1,0 0 0,-2-2-1,0-3-6,2-6-178,-2-1 0,-2-1-1,-1-1 1,-3-1-1,-1 0 1,-3-1 0,-1-1-1,4-46 179,-3-29-2359</inkml:trace>
  <inkml:trace contextRef="#ctx0" brushRef="#br0" timeOffset="-5115.224">12531 8116 25838,'0'0'1413,"0"0"-541,0 0-225,0 0-131,0 0-141,0 0-20,-1 50-65,-29 421 215,-5-155-277,-17 139-15,-14 106-10,38-321-125,-149 1357 341,8 663-252,14-161-152,99-1517-22,7-86 0,11-121 3,15-126-21,12-39-230,10-158-272,5-61 78,16-78-153,25-175-1095,-16 62-4139,-2-45-13712</inkml:trace>
  <inkml:trace contextRef="#ctx0" brushRef="#br0" timeOffset="-4404.778">12676 9407 25461,'0'0'1980,"0"0"-1267,60-27-536,-30 14-158,41-20 100,1 3-1,2 3 0,0 3 0,2 4 0,72-10-118,176 0 1071,318 13-1071,-458 17 108,0 9 1,61 14-109,128 46 284,72 35-284,-364-85 11,-50-11-6,1187 256 73,100-79-189,-1217-172 46,-2 4 0,0 4 0,-1 5 0,76 31 65,-127-29-34,-47-27 72,0-1 91,0 0 93,-3 0-210,0 0 0,0 0 1,0 0-1,0 1 1,0-1-1,0 1 1,1 0-1,-1-1 1,0 1-1,0 1 0,1-1 1,-1 0-1,1 0 1,-1 1-1,1 0 1,0-1-1,-1 1 1,1 0-1,0 0 0,0 0 1,0 1-1,0-1 1,1 0-1,-1 1 1,1-1-1,-1 1 1,1-1-1,0 1 0,0 0 1,0 0-1,0-1 1,1 1-1,-1 0 1,1 0-1,0 0 1,-1 1-13,-40 172 32,17-25 0,3 68-3,1 82-10,3 92-2,0 1428 134,17-1387-77,1-153-17,-15 681 108,-63-86 69,31-429-127,-79 1045 83,83-1015-170,-1-42-12,4-55-7,3-77-6,7-77-38,-17 52-332,44-265 277,0 0 1,-1 0-1,-1-1 0,0 1 1,-1-1-1,0 1 0,-1-2 0,0 1 1,-1-1-1,0 1 0,-8 7 98,-23 13-2006,0-26-3068</inkml:trace>
  <inkml:trace contextRef="#ctx0" brushRef="#br0" timeOffset="-3995.188">11346 18864 16596,'54'12'9754,"219"49"-7207,85 11-1936,65-1-31,916 65 744,932 47-668,-1942-164-1371,-324-19 616,-1 1-1,1 0 1,0-1-1,-1 0 0,1 0 1,0-1-1,-1 1 1,1-1-1,-1 0 1,1 0-1,-1 0 0,1-1 1,-1 0-1,1 0 1,-1 0-1,0 0 1,0 0-1,0-1 0,-1 0 1,1 0-1,-1 0 1,1 0-1,-1-1 1,0 1-1,0-1 0,0 0 1,-1 1-1,1-1 1,-1-1-1,0 1 0,0 0 1,-1 0-1,2-4 100,13-86-7431,-14-15-10068</inkml:trace>
  <inkml:trace contextRef="#ctx0" brushRef="#br0" timeOffset="10016.615">15302 8334 11562,'0'0'6294,"0"0"-2379,0 0-923,0 0-1039,0 0-608,0 0-430,8-42-215,22-128-92,-22 114 293,-8 55-615,0 1-66,0 2-64,2 200 72,0 17 464,-12 48-692,-75 461-3,57-563-451,18-132-97,9-32 505,1-1 1,-1 0 0,0 1-1,1-1 1,-1 0 0,0 0-1,1 1 1,-1-1-1,0 0 1,1 0 0,-1 0-1,0 0 1,1 0 0,-1 0-1,1 0 1,-1 0 0,0 0-1,1-1 1,-1 1-1,0 0 1,1 0 0,-1 0-1,0-1 1,1 1 0,-1 0-1,1-1 1,-1 1-1,1-1 1,-1 1 0,1-1-1,-1 1 1,1 0 0,-1-1-1,1 0 1,0 1 0,-1-1-1,1 1 1,0-1-1,-1 1 1,1-1 0,0 0-1,0 1 1,-1-1 0,1 0-1,0 1 1,0-1 0,0 0-1,0 1 1,0-1-1,0 0 1,0 1 0,0-1-1,0 0 1,1 1 0,-1-1 45,-6-49-4219</inkml:trace>
  <inkml:trace contextRef="#ctx0" brushRef="#br0" timeOffset="10284.236">14958 9139 28062,'0'0'1088,"0"0"-152,0 0-303,-4 296-217,17-234-48,12-23-48,4-11-72,-5-11-120,5-17-8,9 0-48,36-112-72,-7 0-408,-1-11-1201</inkml:trace>
  <inkml:trace contextRef="#ctx0" brushRef="#br0" timeOffset="36235.141">5199 11303 19812,'0'0'6563,"0"0"-4400,0 0-1424,0 0-132,0 0-74,0 0-115,0 0-121,0 0-97,0 0-27,0 0 6,0 0-14,0 0-30,0-4-33,8-54 194,-3 47-254,0 0 1,1 1 0,0 0 0,1 0 0,0 1 0,1 0-1,-1 0 1,2 0 0,6-5-43,76-95 0,153-171 0,-224 260 0,1 0 0,1 1 0,0 1 0,1 2 0,1 0 0,1 1 0,5-1 0,-8 7 0,-1 2 0,1 1 0,1 0 0,-1 2 0,1 0 0,9 1 0,22-4 0,398-59 0,-187 39 0,575 19 0,-538 9 0,-172 6 0,0 5 0,-1 6 0,42 15 0,6 0 0,54-2 0,268-14 0,91 17 0,-62-29 0,-198 40 0,-156-17 0,243 11 0,-228-17 0,-2 7 0,59 23 0,-39-9 0,313 45 0,-188-37 0,282 28 0,-533-67 0,77 12 0,65 23 0,-81-8 0,-2 11 0,-100-32 0,-22-18-464,0 0-1857</inkml:trace>
  <inkml:trace contextRef="#ctx0" brushRef="#br0" timeOffset="37739.218">8185 15380 19500,'0'0'1546,"0"0"170,0 0 2014,0 0-2123,0 0-977,0 0-49,3 6-75,8 21-113,-8-21-61,-3-6-86,0 0-68,0 0-12,0 0 10,2 0-11,6 0-22,3 1-33,0-1 0,0-1-1,-1 1 1,1-2-1,0 0 1,-1 0-1,1 0 1,-1-2 0,6-2-110,554-284 165,-217 128-165,674-230 0,-572 235 0,381-132 0,-581 210 0,414-121 0,-345 124 0,-125 32 0,127-49 0,84-53 0,-227 85 0,136-12 0,-198 56 0,-43-5 0,8-12 0,-86 34-3,0 0 0,-1 0 1,1 0-1,0 0 0,0 0 0,0 0 0,-1 0 0,1 0 1,0-1-1,0 1 0,0 0 0,-1 0 0,1 0 1,0 0-1,0 0 0,0-1 0,-1 1 0,1 0 0,0 0 1,0 0-1,0 0 0,0-1 0,0 1 0,0 0 1,-1 0-1,1-1 0,0 1 0,0 0 0,0 0 1,0 0-1,0-1 0,0 1 0,0 0 0,0-1 3,-2 1-112,-32 0-928</inkml:trace>
  <inkml:trace contextRef="#ctx0" brushRef="#br0" timeOffset="38971.331">5634 17298 24869,'0'0'2904,"0"0"-1715,0 0-378,0 0-119,0 0-200,0 0-156,2-7-104,-1 4-215,0-1-1,0 1 0,0 0 0,1 0 0,-1 1 0,1-1 0,0 0 0,-1 1 0,2-1 1,-1 1-1,0-1 0,0 1 0,1 0 0,-1 0 0,1 0 0,0 0 0,-1 0 0,1 1 1,0-1-1,0 1 0,0 0 0,0 0 0,0 0 0,3 0-16,56-15 168,1 4-1,0 2 1,1 3-1,0 3 1,16 3-168,-74 1 1,87-4 4,0 5 1,0 3-1,65 13-5,369 110 0,-84-32 0,16-13 0,-262-63 0,1-8 0,88-11 0,-155 0 0,695 0 0,-715 3 0,-1 5 0,90 20 0,640 84 0,-604-79 0,101 34 0,-288-56 0,523 106 0,72-20 0,-444-55 0,103 40 0,-292-79 0,253 86 0,-126-39 0,-134-59 0,-5-2-161,0 0 0,-1 0 0,-1 0 0,0 1 0,0-1 0,-1 1 0,0 0-1,-1 0 1,-2-4 161,-29-51-3471</inkml:trace>
  <inkml:trace contextRef="#ctx0" brushRef="#br0" timeOffset="41014.518">4001 14250 20500,'0'0'2216,"0"0"1779,0 0-2380,0 0-903,0 0-70,0 0-136,28-5-92,92-22-87,-104 22-267,-1 0 0,1 0 1,-1-2-1,-1 0 0,1-1 0,10-7-60,3-2 73,86-51 173,197-104 269,-159 105-70,119-34-445,842-269 200,-160 75-200,-443 138 0,-133 58 0,327-53 0,-408 90 0,1 13 0,2 13 0,2 13 0,3 13 0,100-17 0,80-1 0,503 28 0,-888 5 0,0 5 0,-1 4 0,39 12 0,131 19 0,142 18 0,-249-28 0,100 39 0,-161-44 0,-7-2 0,1-4 0,1-4 0,1-5 0,85 3 0,-57-15 0,4-2 0,-1 7 0,119 21 0,-135-6 0,0 5 0,0 5 0,-23 1 0,-2 5 0,51 31 0,-14-7 0,84 38 0,249 107 0,-204-102 0,5-6 0,-194-71 0,-2 2 0,55 38 0,-45-20 0,-3 2 0,-2 4 0,-2 2 0,-3 3 0,23 35 0,-102-109 0,-13-23-561,-2-11-2247</inkml:trace>
  <inkml:trace contextRef="#ctx0" brushRef="#br0" timeOffset="46734.863">2837 8183 27006,'0'0'745,"0"0"-311,0 0-86,0 0-64,0 0-13,-8 0-43,-49 0 414,28-11 60,28 11-646,1 0-15,-17 0-63,13 1-162,-1 0 1,1 0 0,0 1 0,0 0-1,0 0 1,1 0 0,-1 0 0,0 1-1,1-1 1,-1 1 0,1 0 0,0 0 0,0 0-1,0 1 1,0 0 183,-8 7-2557,-15 12-10069</inkml:trace>
  <inkml:trace contextRef="#ctx0" brushRef="#br0" timeOffset="47200.871">2386 8608 25766,'0'0'2523,"0"0"-1674,0 0-377,0 0-24,0 0-79,0 0-24,-6-2-92,-21-7-5,22 14 399,-86 634-256,-7 22-35,14 185-356,14-9-480,70-836 408,-1 13-123,3-24-830,7-46-592,10-24-1271</inkml:trace>
  <inkml:trace contextRef="#ctx0" brushRef="#br0" timeOffset="48544.683">4586 10436 7706,'0'0'10439,"0"0"-3613,0 0-4947,0 0-1139,0 0-95,0 0-101,4 9-67,16 24-52,-20-33-410,0 0-1,0-1 1,0 1-1,0 0 1,1 0 0,-1-1-1,0 1 1,0 0 0,0 0-1,1 0 1,-1-1-1,0 1 1,0 0 0,1 0-1,-1 0 1,0 0 0,1-1-1,-1 1 1,0 0-1,0 0 1,1 0 0,-1 0-1,0 0 1,1 0-1,-1 0 1,0 0 0,1 0-1,-1 0 1,0 0 0,1 0-1,-1 0 1,0 0-1,1 0 1,-1 0 0,0 0-1,0 1 1,1-1 0,-1 0-1,0 0 1,1 0-1,-1 0 1,0 1 0,0-1-1,0 0 1,1 0-1,-1 0 1,0 1 0,0-1-1,0 0 1,1 0 0,-1 1-1,0-1 1,0 0-1,0 1 1,0-1 0,0 0-1,0 0 1,1 1 0,-1-1-1,0 0 1,0 1-1,0-1 1,0 0 0,0 1-1,0-1 1,0 0-1,-1 1 1,1-1 0,0 0-1,0 1-14,1-2 59,18-84 670,-18 57-210,-13 23-282,4 3-218,0 1-1,0 1 0,0-1 1,-1 1-1,1 1 0,0 0 1,0 0-1,-1 0 1,-6 3-19,6 2 1,1 0 0,-1 1 0,1 0 0,0 0 0,1 1 0,0 0 0,0 0 0,0 0 0,1 1 0,1 0 0,-4 7-1,8-15 1,-37 67 23,2 2 1,3 1 0,4 2 0,2 1 0,-10 53-25,11-19 32,4 2 0,6 0 0,4 1 1,5 0-1,5 13-32,2-82 7,-1-3 1,1-1 0,3 1 0,6 35-8,-7-63 1,1 0 0,0 0 1,0-1-1,1 1 0,1-1 0,-1 0 1,2 0-1,-1-1 0,1 1 0,1-1 0,0-1 1,0 1-1,1-1 0,0 0 0,7 5-1,-5-7 1,0 0-1,1-1 1,-1 0-1,1 0 1,0-2-1,0 1 1,0-1-1,1-1 1,-1 0-1,1-1 1,-1 0-1,1 0 1,0-1-1,8-2 0,-10 2 0,0 0 0,0-1 0,0-1 0,0 0 0,-1 0 0,1-1 0,-1 0 0,1 0 0,-1-1 0,0 0 0,0-1 0,-1 0 0,1-1 0,-1 1 0,0-2 0,1-1 0,47-40 0,-2-3 0,-3-2 0,-1-3 0,-4-1 0,34-55 0,-56 77-3,-1-1 1,-2-1-1,-2 0 1,-1-2-1,-2 0 1,-2-1-1,-2-1 1,-1 0-1,4-38 3,-8-140-56,-7 173 28,-2 1 0,-2-1 0,-2 1-1,-2 0 1,-2 0 0,-6-16 28,-46-87-165,60 144 142,0 0 0,0 1 0,-1-1 0,1 1 1,-1 0-1,0 0 0,0 0 0,0 0 0,-1 0 1,1 0-1,-1 1 0,1 0 0,-1-1 0,0 2 0,0-1 1,0 0-1,0 1 0,0-1 0,0 1 0,0 0 1,-1 1-1,1-1 0,0 1 0,0 0 0,-1 0 1,1 0-1,0 0 0,-1 1 23,-5 1-173,1 1 1,0 0-1,-1 1 1,2-1-1,-1 2 1,0-1-1,1 1 1,0 1-1,0-1 1,0 1-1,-4 5 173,-62 59-3403</inkml:trace>
  <inkml:trace contextRef="#ctx0" brushRef="#br0" timeOffset="49355.039">3132 14239 3969,'0'0'8386,"0"0"4786,0 0-9562,0 0-2973,0 0-157,0 0-189,-12-1-73,3 1-174,4 0-28,0-1 1,0 1 0,0-1-1,0 0 1,0 0 0,0 0 0,0-1-1,1 0 1,-1 0 0,0 0 0,1 0-1,0-1 1,-2 0-17,-3-2 38,0 1-1,0 0 1,-1 0-1,0 1 1,0 0 0,1 1-1,-1 0 1,-1 1-1,1 0 1,0 0 0,0 1-1,0 1 1,-4 0-38,-2-1 39,10 0-29,0 0-1,0 0 1,0 1-1,0 0 1,1 0 0,-1 0-1,0 1 1,1 0-1,-1 0 1,1 0 0,-1 1-1,1-1 1,0 1-1,0 1 1,0-1 0,1 1-1,-1 0 1,1 0-1,0 0 1,-1 1-10,-22 30 18,2 1-1,1 1 1,2 2-1,2 0 1,1 1 0,2 0-1,2 2 1,2 0-1,1 0 1,3 1-1,-1 16-17,-8 60 38,5 0 0,5 0 0,8 92-38,0-193 4,-1-6 2,1 0 1,0 0 0,1 0-1,1 0 1,0 0-1,0-1 1,2 1-1,-1-1 1,1 1-1,1-1 1,2 5-7,-3-9 4,-1 1 0,1-1-1,0-1 1,1 1 0,0 0 0,0-1 0,0 0 0,1 0 0,0-1-1,0 1 1,0-1 0,1-1 0,-1 1 0,1-1 0,0 0 0,1-1 0,-1 1-1,1-2 1,3 2-4,2-1 12,-1-1 1,0 0-1,1 0 0,-1-2 0,1 1 0,-1-2 1,1 0-1,-1 0 0,0-1 0,1-1 0,-1 0 1,0 0-1,9-5-12,-3-4 11,0-2 0,-1 0-1,-1-1 1,0 0 0,-1-1 0,-1-1 0,-1 0 0,5-8-11,45-64 11,-4-1 0,-4-4 0,-4-2 0,-4-2 1,27-86-12,-55 129-2,-3 0 1,-2-2-1,-2 0 1,-3 0-1,-3-1 0,-2 0 1,-2-3 1,-2 25 7,1 18-5,0 0-1,-1-1 1,-2 1-1,0-1 0,0 1 1,-2 0-1,0 0 1,-1 1-1,-4-8-1,4 13-12,0-1-1,-1 2 1,0-1 0,-1 1-1,-1 0 1,0 0 0,0 1-1,-1 0 1,0 1 0,-1-1-1,0 2 1,0 0 0,-1 0-1,0 0 1,0 2 0,-1-1-1,0 2 1,0-1 0,0 2-1,-4-2 13,-141 1-3136,119 5-1011</inkml:trace>
  <inkml:trace contextRef="#ctx0" brushRef="#br0" timeOffset="112773.453">20580 21811 22269,'0'0'4690,"0"0"-2492,0 0-1462,0 0-206,0 0-53,0 0-140,-12-26-130,-38-82-36,8 41 148,37 63-290,-2-1-4,0 1 0,-1-1 0,1 1 0,-1 1 1,1 0-1,-1 0 0,0 0 0,0 1 0,-1 0 0,1 1 0,0-1 1,-1 2-1,1-1 0,0 1 0,-1 0 0,1 1 0,-1 0-25,-14 0 20,7 0-15,0 2 0,0 0 1,0 1-1,1 1 1,-1 0-1,1 1 1,0 1-1,1 0 0,-1 1 1,1 1-1,1 0 1,0 1-1,0 0 0,1 1 1,0 0-1,-7 11-5,-29 25 25,2 2 0,2 1 0,2 3 0,3 2-1,-13 26-24,26-37 7,2 2 0,1 1-1,3 1 1,2 0 0,2 2-1,2 0 1,3 0 0,1 1-1,3 1 1,2 1-7,1 4 3,3 0-1,3-1 1,3 18-3,-3-60-2,0 0 0,1 0 0,1 0 0,0-1 0,1 0 1,0 1-1,1-2 0,0 1 0,1-1 0,1 0 0,0 0 0,0-1 0,1 0 0,1-1 1,0 0-1,0 0 0,1-1 0,0 0 0,0-1 0,1-1 0,0 1 0,1-2 0,-1 0 0,1 0 1,1-1-1,7 1 2,10 0-1,1-2 0,0-1-1,0-1 1,0-2 0,2-1 1,-20 1 2,0-1-1,-1-1 1,1 0-1,-1-1 0,0 0 1,1-1-1,-1 0 1,-1-2-1,1 1 1,-1-1-1,0-1 0,0 0 1,-1-1-1,3-2-1,17-15-6,0-1 0,-2-1 0,-1-2 0,-1-1 0,-1-1 0,-2-1 0,-1-1 0,-2-2-1,-1 0 1,-2-1 0,-1 0 0,-2-2 0,-2 1 0,3-14 6,-8 8-1,-1-1 1,-2 1-1,-2-1 0,-2 0 1,-2-12 0,0 12-6,2 26-31,-1 0 0,-2-1 0,0 1 0,0 0 0,-2 1 1,0-1-1,-1 1 0,-6-14 37,-34-76-3174,45 96-566</inkml:trace>
  <inkml:trace contextRef="#ctx0" brushRef="#br0" timeOffset="113144.921">20642 21867 26550,'0'0'1507,"0"0"-777,0 0-28,0 0-15,0 0-191,47-5-164,157-14-53,36 9 134,835 10 557,-868 6-924,0 9 0,37 15-46,403 76 9,-441-65-31,768 169-1018,-841-176-643</inkml:trace>
  <inkml:trace contextRef="#ctx0" brushRef="#br0" timeOffset="113744.689">25857 22085 28294,'0'0'882,"0"0"-289,0 0 111,0 0-144,0 0-272,0 0-137,-7-52-14,-28-166 6,6 120-32,26 89-100,0 1 0,-1 0 0,-1 0 0,1 0 1,-1 0-1,0 1 0,-1-1 0,0 1 0,0 1 1,-1-1-1,1 1 0,-1 0 0,-1 1 0,1 0 0,-1 0 1,0 0-1,0 1 0,0 0 0,-1 1 0,1 0 0,-1 0 1,0 1-1,0 0 0,0 0-11,-8 0 4,-1 0 0,1 2 0,-1 0-1,1 1 1,0 0 0,-1 1 0,1 2 0,0-1 0,0 2 0,0 0 0,1 1 0,0 1 0,0 1 0,-6 3-4,-16 15 1,1 1 1,2 1 0,1 3 0,1 0 0,2 2 0,1 2 0,1 0 0,2 2 0,2 1 0,2 1 0,-19 41-2,25-37 9,2 0 1,1 1 0,3 0-1,1 1 1,3 0-1,1 0 1,3 1 0,1-1-1,2 1 1,4 11-10,-4-41 3,1 0 0,0 0 1,2-1-1,0 1 0,1 0 1,0-1-1,1 0 0,1 0 1,0 0-1,1-1 0,1 0 0,0 0 1,1-1-1,0 0 0,1 0 1,1-1-1,1 1-3,-2-5 2,0 1 0,0-1 0,0-1 0,1 0 0,0-1 0,0 0 0,1 0 0,0-1 0,0-1 0,0 0 0,1 0 0,-1-2 0,5 1-2,166 4 40,-181-7-39,16 0-1,1-2 0,0 0 0,0-1 0,-1-1 0,1-1 0,-1 0 0,0-1 0,-1-1 0,0-1 0,10-6 0,13-10-144,-2-1 1,-1-2 0,-1-1 0,-1-2 0,-2-1-1,-1-2 1,-2-1 0,-1-1 0,-1-2 0,-3-1-1,0-1 1,-3-1 0,-2 0 0,-1-2 0,-2-1-1,6-23 144,-6 3-1656</inkml:trace>
  <inkml:trace contextRef="#ctx0" brushRef="#br0" timeOffset="121074.317">20257 23041 25429,'0'0'1214,"0"0"-216,0 0 725,0 0-778,0 0-438,-16 0-26,-68 0 722,84 5-1112,-9 98 21,-188 1196-48,132-905-64,-7 286 0,71-639-984,1-36-1075,-4-4-2980</inkml:trace>
  <inkml:trace contextRef="#ctx0" brushRef="#br0" timeOffset="121603.353">19776 26469 29942,'0'0'982,"0"0"-587,0 0 107,0 0 69,0 0-255,5-16-258,32-120-57,-20 56-1,-3-2 0,-4 0 0,-4 0 0,-3-1 0,-4-2 0,2 67 0,0 14 0,0 0 0,-1 0 0,1-1 0,-1 1 0,1 0 0,-1 0 0,0 0 0,-1-1 0,1 1 0,-1 0 0,0 0 0,0 0 0,0 0 0,-1 0 0,1 0 0,-1 0 0,0 0 0,0 1 0,0-1 0,0 1 0,-1-1 0,0 1 0,0 0 0,1 0 0,-2 0 0,1 0 0,0 1 0,-3-2 0,1 3-2,0 0 1,0 0-1,0 0 1,0 1-1,0 0 1,0 0-1,0 0 1,0 1-1,0 0 1,0 0-1,0 0 0,0 0 1,0 1-1,1 0 1,-1 0-1,1 0 1,-1 0-1,1 1 1,-4 2 1,-17 19-4,0 2 0,2 0 0,0 1 0,2 1 0,-13 25 4,-15 20 3,4 3 1,2 1 0,5 3 0,2 1 0,5 1 0,2 1-1,-15 84-3,36-118 5,1 0-1,3 0 1,2 0-1,2 1 1,4 17-5,-4-61 0,0 1 0,1-1 0,0 1 0,0-1 0,1 1 0,0-1 0,0 0 0,0 0 0,1 0 0,0 0 0,0 0 0,0 0 0,1-1 0,-1 0 0,2 0 0,-1 0 0,0 0 0,1 0 0,0-1 0,0 0 0,0 0 0,1 0 0,-1-1 0,1 0 0,0 0 0,0 0 0,0-1 0,3 1 0,1 0 0,0 0 0,0-1 0,0 0 0,0-1 0,0 0 0,0-1 0,1 0 0,-1-1 0,0 0 0,0 0 0,0-1 0,0 0 0,0-1 0,0 0 0,-1-1 0,1 0 0,-1 0 0,5-4 0,9-14 0,-1 0 0,0-1 0,-2-2 0,-1 0 0,-1-1 0,-2 0 0,0-2 0,10-24 0,5-8 0,-3-1 0,-3-1 0,-2-2 0,-3 0 0,-3-1 0,3-33 0,-15 62-115,-3-1 1,0 1-1,-3-1 0,-1-11 115,2 47-53,0 0-1,0 0 1,0 1 0,-1-1-1,1 0 1,0 0-1,0 1 1,0-1-1,-1 0 1,1 0 0,0 1-1,-1-1 1,1 0-1,0 1 1,-1-1 0,1 0-1,-1 1 1,1-1-1,-1 1 1,0-1-1,1 1 1,-1-1 0,1 1-1,-1-1 1,0 1-1,1 0 1,-1-1-1,0 1 1,0 0 0,1 0-1,-1-1 1,0 1-1,1 0 1,-1 0 0,-1 0 53,-17-1-2585</inkml:trace>
  <inkml:trace contextRef="#ctx0" brushRef="#br0" timeOffset="122124.634">19888 26497 27742,'0'0'1952,"0"0"-1349,0 0-336,0 0 69,0 0-17,35 0-7,256 0 148,-260 0-406,372 13 539,-203 9-483,41 6-91,830 99-19,-870-100 0,133 37 0,-69 6 0,114 53 0,-319-105 0,-51-18-124,-8 0-875,-1-5-1639</inkml:trace>
  <inkml:trace contextRef="#ctx0" brushRef="#br0" timeOffset="122784.42">24702 26917 28446,'0'0'1018,"0"0"-296,0 0-44,0 0-203,0 0-201,0 0-82,0-43-57,0-139-57,0 166-73,1 3 5,-1 0 0,0 0 0,0 0-1,-2-1 1,1 1 0,-2 0 0,0 1 0,-3-11-10,4 17 4,0 1 0,0 0 0,0 0 0,0 0 0,-1 0 0,0 0 0,0 0 0,0 1 0,-1 0 1,1-1-1,-1 1 0,0 1 0,0-1 0,0 0 0,-1 1 0,0 0 0,1 0 0,-1 1 1,0-1-1,0 1 0,0 0 0,-1 0 0,1 0 0,0 1 0,-4-1-4,-3 0-1,0 1-1,-1 0 0,1 0 1,0 1-1,0 1 1,0 0-1,0 1 0,0 0 1,0 0-1,0 1 0,1 1 1,-1 0-1,1 1 1,0 0-1,0 1 0,1 0 1,0 0-1,0 1 1,-3 3 1,-43 38-4,3 2 0,1 2 0,3 2 0,3 3 1,2 2-1,-33 57 4,47-71 0,2 2 0,2 0 1,3 2-1,1 1 0,3 0 0,2 2 1,2 0-1,2 0 0,3 1 1,1 11-1,11 66 13,1-125-8,-1-1 0,1 1 1,0-1-1,0 0 0,1 0 1,-1 0-1,1 0 0,0-1 0,0 1 1,0-1-1,0 0 0,0 0 1,1 0-1,0-1 0,-1 0 1,1 1-1,0-2 0,0 1 0,0-1 1,0 1-1,0-1 0,1-1 1,-1 1-1,0-1 0,0 0 0,1 0 1,-1 0-1,0-1 0,0 0 1,3-1-6,5 2 20,-1 0 1,1-1-1,-1-1 1,1 0-1,-1-1 1,0 0-1,0-1 1,0 0-1,0-1 1,-1 0-1,0-1 1,0-1-1,1 0-20,38-30 32,-2-2-1,-1-2 1,-2-2-1,-3-2 1,11-16-32,35-44-34,-5-3 0,-3-7 34,-58 82-119,-1 0 0,-1-2-1,-2-1 1,-1 0 0,-2-1 0,-2 0 0,2-14 119,-4-3-747,-3 1 0,-1-2 1,-3-17 746,-3-39-3042</inkml:trace>
  <inkml:trace contextRef="#ctx0" brushRef="#br0" timeOffset="123335.073">25178 23047 26310,'0'0'1700,"0"0"-492,0 0-105,0 0-468,0 0-267,0 0-81,-1 0-41,-7 6-63,-26 105 167,-127 580 27,64-311-377,-103 468 0,165-652 0,8 2 0,9 1 0,7 71 0,11-152 0,-5-112-152,-3-26-1067,-4-25-1987</inkml:trace>
  <inkml:trace contextRef="#ctx0" brushRef="#br0" timeOffset="105854.341">28480 13685 24869,'0'0'739,"0"0"316,0 0 837,0 0-823,0 0-416,0 0-161,0 0-162,0 0-118,4-1 487,0-13-612,-2 0 1,0 0 0,-1 0-1,0 0 1,-1 0 0,-1-14-88,0-4 51,1-85 34,0 109-82,-1 0-1,0 0 0,-1 1 0,0-1 0,0 1 1,0-1-1,-1 1 0,0 0 0,0 0 1,-1 0-1,0 1 0,0-1 0,-1 1 0,0 0 1,0 0-1,0 0 0,-1 1 0,0 0 1,0 0-1,0 0 0,-3-1-2,-4-2 2,-1 0 1,-1 0-1,0 2 1,0 0-1,0 0 1,0 1-1,-1 1 1,0 1-1,0 0 1,0 1-1,0 1 1,0 1-1,0 0 1,-1 1-1,1 0 1,-13 4-3,11 0 1,1 1-1,0 1 1,0 0-1,1 1 1,0 1 0,0 0-1,1 1 1,0 1 0,1 1-1,0 0 1,1 0-1,0 1 1,-1 4-1,-23 24 0,1 1 0,3 2 0,1 1 0,2 2 0,3 1 0,1 1 0,3 1 0,2 1 0,2 1 0,2 0 0,-3 28 0,12-32 0,2 1 0,2-1 0,2 1 0,2 15 0,1-37 0,-2-17 0,1 0 0,0-1 0,1 1 0,0 0 0,1-1 0,0 1 0,1-1 0,-1 0 0,2 0 0,-1 0 0,1 0 0,1 0 0,0-1 0,0 0 0,3 4 0,2 0 0,1 0 0,1 0 0,0-1 0,0-1 0,1 0 0,0 0 0,1-1 0,0-1 0,0-1 0,1 0 0,0 0 0,1-2 0,-1 0 0,1-1 0,7 1 0,30 4 0,0-3 0,1-2 0,52-4 0,-84 0 0,-1 1 0,0-1 0,-1-1 0,1-1 0,0-1 0,-1-1 0,0 0 0,0-2 0,3-2 0,4-4 0,0-2 0,-1-1 0,-1-1 0,-1-1 0,0-1 0,-1-1 0,-1-1 0,-1-1 0,-1-1 0,-1-1 0,0 0 0,-2-2 0,-1 0 0,4-11 0,4-9 0,-2-2 0,-3 0 0,-2 0 0,-1-2 0,-3 0 0,-2-1 0,-2 0 0,-2-4 0,3-247 0,-10 298 0,0-10-3,1-1 1,-2 0-1,0 0 0,0 1 1,-1-1-1,-1 0 0,-1 1 1,0 0-1,-1-4 3,1 12-29,1 1 0,-1-1 0,0 1-1,0 0 1,0 0 0,0 1 0,-1-1 0,1 1 0,-1 0-1,0 0 1,0 0 0,0 1 0,0 0 0,-1 0 0,1 0-1,-1 1 1,1-1 0,-1 1 0,1 1 0,-1-1 0,0 1 0,-4 0 29,-71-3-1026,-1 3-1396</inkml:trace>
  <inkml:trace contextRef="#ctx0" brushRef="#br0" timeOffset="106844.757">22162 14004 24277,'0'0'4209,"0"0"-2843,0 0-790,0 0 29,0 0-117,0 0-142,-7-33-139,-22-108-50,-2 31 82,27 102-229,0-1 1,0 1 0,0 0-1,-1 1 1,0-1 0,-1 1 0,0 0-1,0 0 1,0 1 0,-1 0 0,0 0-1,0 0 1,0 1 0,-1 0-1,0 0 1,0 1 0,0 0 0,-1 1-1,1 0 1,-1 0 0,1 1-1,-1 0 1,0 0 0,0 1 0,-3 0-11,-2-2 1,0 2-1,0 0 1,0 0 0,0 2 0,0-1 0,0 2 0,0 0 0,0 1 0,0 0 0,1 1-1,-1 0 1,1 1 0,0 1 0,1 0 0,-13 7-1,2 8-2,0 1 1,1 1-1,1 1 1,1 1-1,1 1 0,1 0 1,2 1-1,1 1 1,1 1-1,-4 13 2,-9 30-5,4 1-1,3 1 1,4 1 0,2 0-1,4 1 1,3 1 0,4-1-1,4 48 6,-2-101-3,0-1-1,1 1 0,1-1 1,1 1-1,1-1 1,1 0-1,1 0 0,1 0 1,1-1-1,1 1 1,0-2-1,2 1 0,1-1 1,0-1-1,1 0 1,1-1-1,9 10 4,-13-20 0,0-1 1,1-1-1,-1 1 1,1-1-1,0-1 1,1 0-1,0 0 1,-1-1-1,1-1 1,0 0-1,1 0 1,-1-1-1,1-1 1,-1 1-1,1-2 1,-1 0-1,8-1 0,-10 2 3,0-1 0,0-1 1,0 0-1,0 0 0,-1 0 0,1-1 1,0-1-1,-1 1 0,1-1 0,-1-1 1,0 0-1,0 0 0,0 0 0,-1-1 1,1 0-1,5-6-3,20-22 0,-2-1 0,-1-2 0,-2-1 0,-2-1 0,-1-1 0,-2-1 0,-1-1 0,12-37 0,1-10-43,-4-1 0,-4-1 0,-4-2 0,2-39 43,-17 87-41,-6 27-27,0 0 0,2 0 0,0 0 0,0 0 0,2 1 0,0-1 0,1 1-1,1-1 69,-5 15-63,-1 0 0,1 0-1,-1 0 1,1 0-1,-1 1 1,1-1 0,0 1-1,0-1 1,0 1-1,0 0 1,0 0-1,0 0 1,0 1 0,0-1-1,0 1 1,0-1-1,0 1 1,0 0-1,1 0 1,-1 1 0,0-1-1,0 1 1,2 0 63,13 0-673,16-1-1403</inkml:trace>
  <inkml:trace contextRef="#ctx0" brushRef="#br0" timeOffset="107524.31">25447 17824 20100,'0'0'6074,"0"0"-4089,0 0-824,0 0 60,0 0-589,0 0-344,-2-24-52,-17-149 181,14 147-345,-1-1 1,-1 1 0,-1 0-1,-1 1 1,-7-13-73,12 29 13,-1 0 1,0 1-1,0-1 1,-1 1-1,0 1 1,0-1-1,-1 1 1,0 0-1,0 0 1,-1 1-1,1 0 0,-1 0 1,-1 1-1,1 0 1,-1 1-1,-9-4-13,6 4 3,-1 1 0,1 0 0,-1 1 0,0 0 0,0 1 0,0 0 0,0 1 0,0 1 0,0 0 0,0 0 0,0 2 0,0 0-1,0 0 1,1 1 0,-6 3-3,-1 4 3,0 2-1,1 0 0,0 2 1,1 0-1,1 0 1,0 2-1,1 0 0,1 1 1,-2 4-3,-17 25 1,2 0-1,2 3 1,3 0 0,1 1 0,3 2 0,2 0 0,3 1-1,2 1 1,2 1 0,3 0 0,-3 51-1,10 170 0,2-256 0,1 0 0,1 0 0,0 0 0,2 0 0,1-1 0,0 1 0,2-1 0,0 0 0,1-1 0,1 1 0,1-1 0,0-1 0,2 0 0,10 14 0,-14-23 0,2 0 0,-1 0 0,1-1 0,0 0 0,1-1 0,0 0 0,0-1 0,1 0 0,-1 0 0,1-1 0,1 0 0,-1-1 0,1 0 0,-1-1 0,1-1 0,0 1 0,0-2 0,0 0 0,0 0 0,0-1 0,1-1 0,5 2 0,-1-1 0,1 0 0,0-2 0,-1 0 0,1-1 0,-1 0 0,0-2 0,0 0 0,0-1 0,-1 0 0,3-3 0,12-11 0,0-1 0,-2-2 0,-1 0 0,0-2 0,-2-2 0,-1 0 0,-2-1 0,0-2 0,14-25 0,-6 5 0,-2-1 0,-2-2 0,-3-1 0,-2-1 0,-2-1 0,-3 0 0,-2-1 0,-3-1 0,-2-1 0,-3 1 0,-2-1 0,-3-5 0,-2 38 0,2-3 0,-1 1 0,-1-1 0,-2 0 0,-1 1 0,-1-1 0,-2 1 0,0 0 0,-6-12 0,8 31-38,-1-1 1,0 1-1,-1 0 1,0 0-1,0 1 0,-1 0 1,0 0-1,0 0 1,0 1-1,-1 0 0,-1 1 1,1 0-1,-1 0 0,0 1 1,0 0-1,-1 0 1,1 1-1,-1 0 0,0 1 1,-3-1 37,-45-5-1649</inkml:trace>
  <inkml:trace contextRef="#ctx0" brushRef="#br0" timeOffset="108825.134">22576 13652 18940,'0'0'3533,"0"0"-723,0 0-1125,0 0-631,0 0-254,0 0-181,-8 4-131,-25 12-88,25-9-84,8-6-90,2 4 322,77 12-252,27 4-56,1-5 0,1-5 0,0-4 0,34-6-240,31 0 41,83 0 10,43-14-51,103-15 0,53 1 0,134 19 0,-384 9 0,812 0 0,-947 3 0,0 2 0,0 4 0,-1 2 0,-1 4 0,16 7 0,-4 0 0,-71-22 0,62 26-2673,-37-21-1631</inkml:trace>
  <inkml:trace contextRef="#ctx0" brushRef="#br0" timeOffset="109675.315">28007 14849 22693,'0'0'4018,"0"0"-2650,0 0-530,0 0-2,0 0-284,0 0-254,-4-3-102,-16-8-54,-7 8 314,-26 11-118,25 14-231,1 1 0,0 1 0,2 2 0,1 0 0,1 1 0,1 2 0,-5 10-107,15-22 32,-142 202 183,-122 182-179,39-49-36,-82 106 0,136-223 0,-89 78 0,-101 90 0,242-269 0,130-132-66,-1 0 0,-1 0 0,1-1 0,0 1 0,0-1 0,-1 1 0,1-1 0,0 0 0,-1 0 0,0 0 0,1 0 0,-1 0 0,1-1 1,-1 1-1,0-1 0,1 0 0,-1 0 0,0 0 0,0 0 0,1 0 0,-1 0 0,0-1 0,1 1 0,-1-1 0,0 0 0,-1 0 66,-20-13-3398</inkml:trace>
  <inkml:trace contextRef="#ctx0" brushRef="#br0" timeOffset="110747.525">21541 14910 25878,'0'0'1457,"0"0"-31,0 0-437,0 0-323,0 0-197,0 0-143,37 15-78,120 49-28,-48-2 108,-92-50-283,31 30 102,-1 3 1,-3 1-1,-1 3 0,26 39-147,-36-46 61,61 75-29,5-4 1,49 38-33,464 401 0,-403-339 0,171 161 0,-208-214 0,78 100 0,12 47 0,-93-139 0,-37-72 0,-87-41 0,-21-17-229,-10-3-918</inkml:trace>
  <inkml:trace contextRef="#ctx0" brushRef="#br1" timeOffset="126734.699">24064 13333 22221,'0'0'2658,"0"0"-890,0 0-646,0 0-440,0 0-203,2 0 437,20 12 1821,-4 28-3065,-14-28 568,28 99-154,-4 0-1,10 99-85,33 136 101,-39-262-101,-32-83 0,0 0 0,0 0 0,1 0 0,-1 0 0,1 0 0,-1 0 0,0 0 0,1-1 0,0 1 0,-1 0 0,1 0 0,-1 0 0,1 0 0,0-1 0,0 1 0,-1 0 0,1-1 0,0 1 0,0 0 0,0-1 0,0 1 0,0-1 0,0 0 0,0 1 0,0-1 0,0 0 0,0 1 0,0-1 0,0 0 0,0 0 0,0 0 0,0 0 0,0 0 0,0 0 0,0 0 0,0 0 0,0-1 0,0 1 0,0 0 0,0 0 0,0-1 0,0 1 0,0-1 0,0 1 0,0-1 0,0 1 0,-1-1 0,2 0 0,24-35 0,50-107-35,32-90 35,-88 187-30,74-200-864,-67 138-3484,-19 31-11986</inkml:trace>
  <inkml:trace contextRef="#ctx0" brushRef="#br1" timeOffset="128134.392">21607 13266 28334,'0'0'959,"0"0"-196,0 0-86,0 0-183,0 0-142,0 0-120,-20-6-114,7 2-104,9 2-11,-1 0-1,0 0 1,1 1 0,-1-1-1,0 1 1,1 0 0,-1 0-1,0 1 1,0 0 0,0-1-1,0 2 1,0-1 0,0 0-1,0 1 1,1 0 0,-1 0-1,0 1 1,0-1 0,1 1-1,-1 0 1,1 0 0,0 0-1,-1 1 1,1 0 0,0 0-1,1 0 1,-3 1-3,-39 51 115,1 2-1,4 1 1,1 2 0,4 2-1,-24 57-114,6-4 60,6 1-1,5 3 1,-2 24-60,25-63 0,4 1 0,3 0 0,4 1 0,3 0 0,4 14 0,1-83 0,-1 27 0,1 1 0,2-1 0,2 1 0,1-1 0,3 0 0,9 28 0,-7-38 0,1-1 0,1-1 0,2 0 0,1 0 0,1-2 0,1 0 0,2-1 0,0-1 0,2 0 0,0-2 0,22 18 0,-28-31 0,-1-1 0,1-1 0,0 0 0,0-1 0,1-1 0,0 0 0,0-1 0,0-1 0,0 0 0,1-1 0,-1-1 0,0-1 0,1 0 0,9-2 0,-15 2 0,1-1 0,0 0 0,0 0 0,-1-2 0,1 1 0,-1-1 0,1-1 0,-1 0 0,0-1 0,-1 0 0,1-1 0,-1 0 0,0 0 0,39-28 0,-2-2 0,-1-2 0,-3-2 0,0-2 0,-2-3 0,16-22 0,-3-2 0,-3-2 0,-3-3 0,-3-1 0,-4-3 0,-3-1 0,-4-1 0,-3-3 0,-3 0 0,-5-1 0,-3-2 0,-4 0 0,-3-1 0,-5 0 0,-2-52 0,-5 99 0,1 8 0,-1-1 0,-1 1 0,-2-1 0,-2 1 0,0-1 0,-2 2 0,-2-1 0,-7-20 0,5 29 0,-2 1 0,0 1 0,0 0 0,-2 0 0,-1 1 0,-1 1 0,0 0 0,-1 2 0,-1 0 0,-1 0 0,0 2 0,-1 0 0,-1 2 0,0 0 0,-1 1 0,0 1 0,-1 1 0,0 2 0,-1 0 0,1 1 0,-1 1 0,-10 0 0,-169-2 0,96 16 0,82 0 0,0 2 0,1 0 0,0 2 0,0 0 0,1 2 0,1 0 0,-13 12 0,-12 14 0,1 2 0,2 1 0,2 3 0,3 2 0,1 1 0,2 1 0,3 2 0,2 2 0,3 1 0,2 1 0,-4 16 0,5-8-496,3 1 0,3 1 0,2 1 0,-2 33 496,9-26-3089</inkml:trace>
  <inkml:trace contextRef="#ctx0" brushRef="#br1" timeOffset="128944.853">20895 11834 5449,'0'0'19694,"0"0"-15089,0 0-3977,0 0-147,0 0-182,0 0-94,-1 30 54,1-21-234,-21 233 458,-84 299 156,94-464-639,4 1 0,3 61 0,4-139 0,-1 3 0,0-1 0,0 1 0,0 0 0,1-1 0,0 1 0,-1 0 0,1 0 0,0-1 0,0 1 0,1 0 0,-1 0 0,0-1 0,1 1 0,0 0 0,-1-1 0,1 1 0,0-1 0,1 1 0,-1-1 0,0 1 0,1-1 0,-1 0 0,1 0 0,0 0 0,0 1 0,0-2 0,0 1 0,0 0 0,0 0 0,0-1 0,0 1 0,1-1 0,-1 0 0,1 1 0,-1-1 0,1 0 0,-1-1 0,1 1 0,0 0 0,6 0 0,0 1 0,0-2 0,-1 1 0,1-1 0,0-1 0,0 0 0,0 0 0,-1 0 0,1-1 0,-1-1 0,1 1 0,-1-1 0,0-1 0,0 0 0,0 0 0,0 0 0,-1-1 0,0 0 0,0 0 0,1-3 0,37-34 0,-3-3 0,-1-1 0,-3-2 0,-1-2 0,3-11 0,-36 55 0,61-92-22,-4-3-1,-5-3 1,-4-2-1,-5-2 1,7-37 22,-37 96 13,-2-1-1,-2-1 1,-2 0 0,-2-1-1,-3 0 1,-1-16-13,-20 89 36,-29 97-36,5 2 0,-2 31 0,27-88 0,2 0 0,4 1 0,2 0 0,2 40 0,4-82 1,11 97 7,-9-113-10,0 0-1,0 0 1,1-1-1,0 1 1,0-1-1,0 1 1,1-1-1,0 0 1,0 0-1,0-1 1,1 1-1,-1-1 1,1 0-1,0 0 0,0 0 1,1-1-1,-1 0 1,1 0-1,0 0 3,25 9-344,1-1 0,1-2-1,0-1 1,0-2 0,1-1 0,2-1 344,84-1-3953</inkml:trace>
  <inkml:trace contextRef="#ctx0" brushRef="#br1" timeOffset="130217.371">28538 13400 27630,'0'0'1290,"0"0"-761,0 0-37,0 0 92,0 0-145,0 0-187,0-23-103,0-73-53,-1 42 83,-1 50-159,0 0 0,0 0 1,0 0-1,-1 1 0,0-1 0,1 1 1,-1 0-1,0 0 0,-1 0 0,1 0 0,0 0 1,-1 0-1,0 1 0,1 0 0,-1 0 0,0 0 1,0 0-1,0 1 0,-1-1 0,1 1 0,0 0 1,0 0-1,-1 1 0,1-1 0,0 1 0,-1 0 1,-3 0-21,-14-2 19,0 1 0,0 1 0,0 1 0,0 0 0,1 2 0,-1 1 0,0 0 0,-4 3-19,1 5 9,-1 1 1,1 1 0,1 2 0,1 0-1,0 1 1,1 2 0,1 0-1,0 1 1,2 1 0,-10 14-10,-1 4 27,2 0 0,2 2 0,1 1 0,2 1 0,3 1 0,1 0 0,2 2 0,2 0 0,2 1 0,3 0 0,1 1 0,1 15-27,1 184 8,6-217-8,1 0 0,2 0 0,1 0 0,2 0 0,0-1 0,5 10 0,-6-24 0,2 1 0,-1-1 0,2 1 0,0-2 0,1 1 0,1-1 0,0 0 0,0-1 0,2 0 0,-1 0 0,2-1 0,0-1 0,0 0 0,1-1 0,0 0 0,1-1 0,0 0 0,0-1 0,1 0 0,11 3 0,6-3 0,0-2 0,0 0 0,0-3 0,0 0 0,1-2 0,-1-2 0,9-1 0,-26 1 0,2 1 0,0-2 0,0 0 0,0-1 0,0 0 0,0-1 0,0-1 0,-1-1 0,0 0 0,0-1 0,-1-1 0,4-3 0,15-12 0,0-1 0,-2-2 0,0-1 0,-2-2 0,-1-1 0,-2-1 0,0-1 0,-3-2 0,0 0 0,-3-1 0,-1-2 0,-1 0 0,-2-1 0,-2-1 0,-1 0 0,-3-1 0,0 0 0,-2-6 0,0-14 0,-3 1 0,-2-2 0,-4-47 0,-1 61 0,2 32-1,-1 0 0,-1 0 0,0 0 0,-1 0 0,-1 0 0,-1 0 0,0 0 0,0 1 1,-2-1-1,0 1 0,0 1 0,-1-1 0,-1 1 0,0 0 0,-1 1 0,-1 0 0,-1-2 1,2 6-45,0 0 0,0 0 0,-1 1-1,0 0 1,0 0 0,0 2 0,-1-1 0,0 1 0,0 1 0,-1 0 0,1 0-1,-1 1 1,0 1 0,0 0 0,1 0 0,-1 1 0,-1 1 0,1 0 0,-3 1 44,-29-2-396,-39 1-665,27 4-2428,-13 10-10299</inkml:trace>
  <inkml:trace contextRef="#ctx0" brushRef="#br1" timeOffset="130666.215">27891 11465 28326,'0'0'1000,"0"0"-245,0 0-65,0 0-206,0 0-224,0 0-128,4 10-39,6 18 9,-1 1 0,-1 0 0,-2 1 0,-1 0 0,-1 5-102,42 445 517,-45-468-517,0 0 0,0 1 0,1-1 0,1 0 0,0 0 0,1 0 0,0 0 0,1-1 0,0 1 0,1-1 0,0 0 0,0-1 0,2 1 0,-1-2 0,1 1 0,2 0 0,-5-7 0,0 0 0,1-1 0,0 0 0,0 0 0,-1-1 0,1 0 0,0 0 0,0 0 0,0-1 0,0 0 0,0 0 0,0 0 0,5-1 0,-6 0 0,4 0 0,0 0 0,0-1 0,0 0 0,-1-1 0,1 0 0,-1 0 0,0-1 0,0 0 0,0 0 0,0-1 0,-1 0 0,1-1 0,-2 1 0,1-1 0,0-1 0,-1 1 0,5-8 0,54-59 0,-4-3 0,-2-2 0,-5-3 0,-2-2 0,-5-2 0,12-36 0,21-79-108,-74 156-221,-12 30-465,-21 12-1000</inkml:trace>
  <inkml:trace contextRef="#ctx0" brushRef="#br1" timeOffset="134314.293">24428 17002 26830,'0'0'1092,"0"0"-154,0 0 6,0 0-148,0 0-180,0 0-144,-14-9-124,-41-24-66,41 24-30,10 9-86,-5 4-135,-4 82-31,-81 1036 0,57-151 0,35-953 0,-1-27 0,3 8 0,-7-130-116,9-173-2002,8 148-321</inkml:trace>
  <inkml:trace contextRef="#ctx0" brushRef="#br1" timeOffset="135174.46">24412 16828 28470,'0'0'1346,"0"0"-788,0 0-164,0 0 10,0 0-11,0 0-25,45-4-86,155-17-87,57 1 97,383-2-227,-281 22-65,-259 15 0,-15 8 0,-78-22 0,-3 0 0,63 53 0,28-1 0,-33-22 0,-42-23 0,-19-2 0,-30 292 0,-16 414 0,32 214 0,13-918 0,0 12 0,0-1 0,1 1 0,0 0 0,2 0 0,1-1 0,5 18 0,-8-33 5,22 5-133,-20-12-724,-2-11-1078</inkml:trace>
  <inkml:trace contextRef="#ctx0" brushRef="#br1" timeOffset="135584.577">24627 19395 30046,'0'0'658,"0"0"-298,0 0 121,39 9 76,-6 0-440,38 8 143,1-2 0,55 2-260,581 61 28,-149 1-28,-516-69 0,-89-33-332,2-9-1328</inkml:trace>
  <inkml:trace contextRef="#ctx0" brushRef="#br1" timeOffset="137314.653">22216 13311 25429,'0'0'1451,"0"0"-706,0 0-12,0 0-63,0 0-114,0 0-115,-14-29-165,-44-90-46,56 115-211,1 0 0,-1 0 0,0 0 0,0 0 0,0 0 0,0 1 0,-1-1 0,1 1 0,-1 0 0,0 0 0,0 0 0,0 0 0,-1 0 1,1 0-1,-1 1 0,1 0 0,-2-1-19,-6-3 60,3 2-29,0-1 1,0 1 0,0 0 0,0 1 0,-1 0-1,1 0 1,-1 1 0,0 0 0,0 1-1,0 0 1,0 0 0,-7 1-32,-12 0 51,13-2-33,0 2-1,-1 0 1,1 1-1,0 1 0,0 0 1,0 1-1,0 0 1,0 1-1,1 1 0,-10 5-17,-11 11 36,1 2 0,2 1-1,0 2 1,2 1-1,1 1 1,-6 9-36,0 2 40,1 1 0,3 1 0,1 2 0,3 1 1,1 2-1,2 0 0,2 1 0,-5 23-40,-5 25 76,5 2-1,4 1 1,4 1 0,-5 94-76,7 79 211,13 52-211,4-319 1,-3 70 20,3 1-1,4-1 1,3 1-1,3-1 1,4-1-1,2 0 1,6 5-21,-19-69 2,-1 0-1,1 0 1,1 0 0,0-1-1,0 1 1,1-1 0,0 0-1,0-1 1,1 1 0,1-1-1,-1 0 1,1-1 0,0 1 0,1-1-1,0-1 1,0 0 0,0 0-1,1 0 1,0-1 0,0 0-1,0-1 1,1 0 0,8 2-2,-4-3 1,0-2-1,1 0 1,-1 0 0,1-1 0,-1-1 0,0-1 0,1 0 0,-1 0 0,0-2 0,0 0-1,-1 0 1,1-1 0,-1-1 0,0 0 0,1-2-1,34-25 0,-2-1 0,-2-3 0,-2-1 0,-1-3 0,-1-1 0,-3-2 0,-1-2 0,60-75 0,-4-5 0,-7-3 0,44-91 0,-94 152 0,-3-2 0,-3-1 0,-3-2 0,-3-1 0,-3 0 0,-4-1 0,-3-1 0,0-28 0,-12-185 0,-2 260 0,-1 0 0,-1 0 0,-2 1 0,-1-1 0,-1 1 0,-1 1 0,-2-1 0,-1 2 0,-1-1 0,-1 1 0,-1 1 0,-1 1 0,-1 0 0,-2 1 0,0 0 0,-1 2 0,-1 0 0,-1 1 0,-1 1 0,-2 1 0,6 8 0,0 1 0,-1 1 0,0 0 0,-1 2 0,0 0 0,1 1 0,-2 1 0,1 1 0,0 1 0,-1 1 0,1 0 0,-1 2 0,1 0 0,-18 4 0,11 1 0,1 1 0,0 1 0,0 2 0,1 1 0,0 0 0,1 2 0,0 1 0,1 1 0,1 0 0,0 2 0,1 1 0,1 0 0,1 2 0,0 0 0,-5 10 0,-18 18 0,2 3 0,3 1 0,2 1 0,2 2 0,2 2 0,3 0 0,3 2 0,2 1 0,3 1 0,2 0 0,4 2 0,2 0 0,2 0 0,4 1 0,2 8 0,3 174 0,1-240-5,0-1 1,0 1-1,0-1 0,1 1 1,0-1-1,0 0 1,0 1-1,1-1 0,0 0 1,0 0-1,0 0 0,0 0 1,1 0-1,0-1 1,0 1-1,0-1 0,1 1 1,-1-1-1,5 3 5,10 6-276,1 0 0,0-2 0,1 0 0,0-1 0,1-1 0,7 1 276,46 15-2113</inkml:trace>
  <inkml:trace contextRef="#ctx0" brushRef="#br1" timeOffset="138214.382">23277 18170 25197,'0'0'3807,"0"0"-2755,0 0-740,0 0 76,0 0-111,0 0-71,12 17-74,38 58-16,-47-70-91,0 1 0,-1-1 1,0 1-1,0 0 0,0-1 1,-1 1-1,0 0 1,0 0-1,0 0 0,-1 0 1,0 0-1,0 0 0,-1 4-25,0 10 99,1 565 617,0-583-716,0-1 0,-1 0-1,1 1 1,0-1 0,0 0 0,0 1 0,0-1-1,0 0 1,0 1 0,1-1 0,-1 0 0,0 0-1,1 1 1,-1-1 0,0 0 0,1 0-1,0 1 1,-1-1 0,1 0 0,0 0 0,-1 0-1,1 0 1,0 0 0,0 0 0,0 0 0,0 0-1,0 0 1,0-1 0,0 1 0,1 0 0,-1-1-1,0 1 1,0 0 0,0-1 0,1 0 0,-1 1-1,0-1 1,0 0 0,2 1 0,4 0 2,1 0 0,0 0 0,0-1-1,-1 0 1,1-1 0,0 1 0,0-1 0,-1-1 0,1 0-1,0 0 1,-1 0 0,0-1 0,2 0-2,12-13 6,0 1 0,-1-2 0,-1-1 0,0-1 0,6-9-6,-14 17 1,51-61-57,-3-2 0,-3-2 0,8-22 56,-31 45-66,-3 0 1,-2-2 0,-2-2-1,17-55 66,-34 79 22,-2 1 0,-1-2 1,-2 1-1,-1 0 0,-1-1 0,-2 0 0,-4-29-22,3 58 22,0-1 0,0 0 0,0 1 1,-1-1-1,0 1 0,0-1 0,0 1 0,-1 0 0,0 0 1,0 0-1,0 0 0,-1 0 0,1 1 0,-1 0 0,0-1 1,-5-2-23,5 4 0,0 1 1,0 0 0,0 0-1,-1 0 1,1 0-1,-1 1 1,1-1 0,-1 1-1,0 0 1,1 1 0,-1-1-1,0 1 1,0 0-1,1 0 1,-3 0-1,6 1-18,0-1 1,0 1-1,0-1 0,0 1 0,0 0 1,0-1-1,0 1 0,1 0 1,-1 0-1,0 0 0,0 0 1,1-1-1,-1 1 0,1 0 0,-1 0 1,1 0-1,-1 0 0,1 0 1,0 0-1,-1 1 0,1-1 1,0 0-1,0 0 0,0 0 0,-1 0 1,1 0-1,0 0 0,1 0 1,-1 0-1,0 1 0,0-1 1,0 0-1,1 0 0,-1 1 18,1 3-230,-1 23-1146,0-5-1585</inkml:trace>
  <inkml:trace contextRef="#ctx0" brushRef="#br1" timeOffset="139094.946">27987 12768 8458,'0'0'17398,"0"0"-13368,0 0-3538,0 0 78,0 0-127,-34 49-167,-112 164-55,117-168-136,1 2-1,3 0 1,2 2-1,-11 33-84,26-62 21,-39 108 53,6 1 0,5 2 1,6 2-1,6 1 0,6 0 1,5 2-1,6 84-74,7-197 0,1 0 0,0 1 0,2-1 0,1 0 0,1 0 0,5 14 0,-7-28 0,1 1 0,0-2 0,0 1 0,1 0 0,0-1 0,0 0 0,1 0 0,0 0 0,1-1 0,0 0 0,0 0 0,0-1 0,1 0 0,-1 0 0,2-1 0,-1 0 0,1 0 0,6 1 0,-1-1 0,1-1 0,0 0 0,0-1 0,0-1 0,1 0 0,-1-1 0,1-1 0,13-1 0,-8 2 0,1-2 0,0 0 0,-1-1 0,1-1 0,-1-2 0,0 0 0,0-1 0,14-6 0,6-10 0,0-1 0,-2-2 0,0-1 0,23-24 0,-15 14-20,-2-3 0,-2-1 1,-1-2-1,-2-2 0,-3-2 0,-1-2 1,-2 0-1,-3-3 0,-2 0 0,-2-2 1,-2-1-1,-3-1 0,-2-1 0,-3-1 1,-2 0-1,-1-10 20,-5-11-66,-4-1 0,-3-48 66,-1 99-28,-2-1-1,0 1 1,-2 0 0,0 0-1,-2 1 1,-2-1 0,0 1-1,-2 0 1,-1 1 0,-1 0-1,-1 0 1,-14-22 28,20 38-20,-1 1 0,1 0 0,-1 0 0,-1 0 0,0 1 0,0 0 0,-1 0 0,0 1 0,0 0 0,0 1 0,-1 0 0,0 0 0,0 1 0,-1 1 0,0-1 0,1 2 0,-1-1 0,-2 1 20,-10 0-155,1 1 0,-1 1 1,1 1-1,-1 1 0,1 1 1,0 1-1,-1 1 0,2 1 0,-1 1 1,-13 5 154,-79 45-2618</inkml:trace>
  <inkml:trace contextRef="#ctx0" brushRef="#br1" timeOffset="139934.316">26462 18428 27598,'0'0'2132,"0"0"-1484,0 0-217,0 0 65,0 0-197,0 0-195,3-4-80,-3 3-24,1 1 0,-1 0 0,0-1 1,1 1-1,-1-1 0,1 1 0,-1 0 0,1-1 0,-1 1 0,1 0 0,-1-1 0,1 1 1,-1 0-1,1 0 0,-1-1 0,1 1 0,0 0 0,-1 0 0,1 0 0,-1 0 0,1 0 1,0 0-1,-1 0 0,1 0 0,-1 0 0,1 0 0,0 0 0,-1 0 0,1 0 0,-1 1 1,1-1-1,-1 0 0,1 0 0,-1 1 0,1-1 0,-1 0 0,1 1 0,-1-1 0,1 0 0,-1 1 1,1-1-1,-1 1 0,0-1 0,1 1 0,-1-1 0,0 1 0,1-1 0,-1 1 0,0-1 1,0 1-1,0 0 0,1-1 0,-1 1 0,0-1 0,0 1 0,0-1 0,0 1 0,0 0 1,0-1-1,0 1 0,0-1 0,0 1 0,0 0 0,0-1 0,-1 1 0,1-1 0,0 1 0,10 61 38,-10-60-35,6 261 240,-7-166-207,1 21-24,0-118-12,0 1-1,-1-1 1,2 1-1,-1 0 1,0-1 0,0 1-1,0-1 1,0 1 0,0 0-1,0-1 1,1 1 0,-1-1-1,0 1 1,0-1 0,1 1-1,-1-1 1,0 1 0,1-1-1,-1 1 1,1-1 0,-1 1-1,1-1 1,-1 0 0,1 1-1,-1-1 1,1 0 0,-1 1-1,1-1 1,-1 0 0,1 0-1,-1 1 1,1-1 0,0 0-1,-1 0 1,1 0-1,-1 0 1,1 0 0,0 0-1,-1 0 1,1 0 0,-1 0-1,1 0 1,0 0 0,-1 0-1,1 0 1,-1-1 0,1 1-1,0 0 1,6 0-3,-1 0 2,0-1 1,0 1-1,0-1 0,0 0 1,0 0-1,0-1 0,0 0 1,-1 0-1,1 0 0,-1-1 1,1 0-1,-1 0 0,0 0 1,0 0-1,0-1 0,0-1 1,30-28-50,-2-1-1,-2-2 0,-2-2 0,0 0 1,-3-2-1,12-26 51,8-8-103,-4-1 1,-3-2-1,-4-2 0,-3-2 1,-3 0-1,-4-2 0,8-61 103,-28 102 160,-9 48-138,-16 33-4,1 1 0,3 1 0,1 0 0,2 1 0,1 0 0,1 10-18,-1 21 117,2 1 1,4 1 0,3 69-118,2-136 2,1 0-1,-1 0 1,1 0 0,1 0-1,-1 0 1,1 0 0,1 0-1,0 0 1,0 0 0,0-1-1,1 1 1,0-1 0,0 1-1,1-1 1,0 0 0,1 0-1,-1-1 1,1 1-1,0-1 1,1 0 0,3 3-2,3-4-84,-1 0 0,1 0 1,0-1-1,0-1 0,1 0 1,-1-1-1,0 0 0,6 0 84,33-1-1283</inkml:trace>
  <inkml:trace contextRef="#ctx0" brushRef="#br1" timeOffset="140489.496">24449 18193 28630,'0'0'1072,"0"0"-832,0 0 257,0 0 55,302-50-216,-165 38-88,12 7-96,4 5-32,-3 0-8,-18 0-40,-12 0-72,-20 0-8,-17 28-176,-30 0-424,-24 0-1681</inkml:trace>
  <inkml:trace contextRef="#ctx0" brushRef="#br1" timeOffset="140768.009">24673 18802 30142,'0'0'793,"0"0"-681,215-5 88,-99-12 56,21 0 0,4 6-72,-1 11-112,-7 0-64,-17 0-8,4 0-264,-33 0-424,-33 0-1473</inkml:trace>
  <inkml:trace contextRef="#ctx0" brushRef="#br1" timeOffset="141065.614">25729 17449 5921,'0'0'23309,"0"0"-22693,0 0-344,0 0 377,0 0-217,0 0-248,0 0 112,-116 285 80,33-100-112,-20 33-96,-38 62-88,-29 77-80,0 40-72,33-61-504,46-101-945</inkml:trace>
  <inkml:trace contextRef="#ctx0" brushRef="#br1" timeOffset="141522.836">24610 17007 29118,'0'0'1080,"0"0"-992,0 0 153,212 319 239,-117-129-56,29 79 0,21 77-144,13 74-104,-17 27-96,-34-22-80,-32-56-8,-34-128-368,-16-74-800</inkml:trace>
  <inkml:trace contextRef="#ctx0" brushRef="#br1" timeOffset="142539.618">25219 18903 28518,'0'0'0,"0"0"-5249</inkml:trace>
  <inkml:trace contextRef="#ctx0" brushRef="#br1" timeOffset="142814.401">25219 18903 31351,'112'-123'0,"-116"123"-520,0 0 95,0 0 129,0 0-1424</inkml:trace>
  <inkml:trace contextRef="#ctx0" brushRef="#br1" timeOffset="143064.725">25236 19395 30839,'0'0'0,"0"0"-3689,0 0-1544</inkml:trace>
  <inkml:trace contextRef="#ctx0" brushRef="#br1" timeOffset="146625.089">19590 20810 23789,'0'0'2013,"0"0"-885,0 0-239,0 0-43,0 0-141,0-2-122,0-12 269,0 13-588,0 1-61,0 0-38,0 0-10,0 0 4,0 0 1,0 0-5,0 0-31,6 0 10,-2 0-119,-1 0 0,1 0 0,0 0 0,-1 1 0,1 0 0,-1-1-1,1 1 1,0 0 0,-1 1 0,0-1 0,1 1 0,-1-1 0,0 1 0,0 0 0,0 0 0,0 0-1,0 1 1,0 0-15,10 6 11,-1 0 0,0 1 0,-1 1 0,0 0 0,-1 1 0,0 0 0,-1 0 0,0 1 0,-1 0-1,0 1 1,-1-1 0,-1 2 0,0-1 0,-1 1 0,0-1 0,1 12-11,-5 138 0,-50 317 0,48-463 0,0-15 0,0 0 0,1 0 0,-1 0 0,1 0 0,0 0 0,-1-1 0,1 1 0,1 0 0,-1 0 0,0 0 0,1 0 0,0 0 0,-1 0 0,1-1 0,0 1 0,0 0 0,1 0 0,-1-1 0,1 1 0,-1-1 0,1 1 0,0-1 0,0 0 0,0 0 0,1 2 0,67-3 0,-62-3 0,0 0 0,0-1 0,0 0 0,-1 0 0,1 0 0,-1-1 0,0 0 0,0-1 0,0 1 0,-1-1 0,1-1 0,-1 1 0,-1-1 0,1 0 0,1-2 0,86-95 0,63-93 0,-97 119 0,4-1 0,-4-2 0,-4-2 0,-3-4 0,-4-1 0,26-70 0,-62 122 0,-3 0 0,0 0 0,-2-1 0,-2 0 0,-1 0 0,-2 0 0,-2-17 0,-2 40 0,-2 19 0,4-4 0,-59 184 0,53-160 0,-14 51 0,4 1 0,3 0 0,4 0 0,1 68 0,7-91 0,-1-31 0,2 0 0,0 0 0,1 0 0,2 0 0,0 0 0,1 0 0,2-1 0,5 15 0,-5-25 0,0-1 0,1 1 0,1-1 0,0 0 0,0-1 0,1 0 0,1 0 0,0-1 0,0 0 0,1-1 0,0 0 0,1-1 0,0 0 0,0 0 0,1-2 0,0 1 0,0-2 0,0 0 0,1 0 0,0-1 0,0-1 0,0 0 0,0-1 0,0-1 0,6 0 0,28 2-67,-1-3 0,1-1 0,0-2 0,-1-3 0,0-2 1,4-2 66,104-45-1399</inkml:trace>
  <inkml:trace contextRef="#ctx0" brushRef="#br1" timeOffset="148624.68">25286 20872 26334,'0'0'2144,"0"0"-1300,0 0-65,0 0-79,0 0-252,0 0-108,-5-14-25,-15-42-33,10 42 283,14 13-564,-1 1 0,1 0-1,0 0 1,-1 0 0,1 0 0,0 1 0,-1 0-1,1 0 1,-1 0 0,1 0 0,-1 0 0,0 0-1,1 1 1,-1 0 0,0 0 0,0 0 0,0 0-1,0 0 1,0 0 0,0 2-1,5 8 0,-1 1 0,0 0 0,-2 0 0,1 1 0,-1 0 0,-1 0 0,-1 0 0,0 0 0,0 1 0,-2-1 0,0 1 0,-1 12 0,2 270 0,-19 193 0,17-487 0,-1 0 0,1 0 0,0 0 0,0 0 0,0-1 0,0 1 0,0 0 0,1 0 0,-1 0 0,1 0 0,0-1 0,0 1 0,0 0 0,0-1 0,0 1 0,1-1 0,-1 1 0,1-1 0,-1 0 0,1 1 0,0-1 0,0 0 0,0 0 0,0 0 0,0 0 0,1-1 0,-1 1 0,1-1 0,-1 1 0,1-1 0,-1 0 0,1 0 0,0 0 0,-1 0 0,2 0 0,8 0 0,0 0 0,-1-1 0,1 0 0,-1-1 0,1 0 0,0-1 0,-1-1 0,0 1 0,0-2 0,0 1 0,0-2 0,0 1 0,-1-2 0,0 1 0,0-1 0,0-1 0,-1 0 0,1 0 0,-2-1 0,1 0 0,-1 0 0,-1-1 0,1 0 0,-1-1 0,68-75 0,-4-3 0,-4-3 0,-3-2 0,-5-4 0,-4-2 0,-5-2 0,26-76 0,-60 136 0,-2 0 0,-1 0 0,-2-1 0,2-23 0,-11 13 0,-4 51 0,1 0 0,-1 0 0,1 0 0,-1 0 0,0 0 0,1 0 0,-1 1 0,0-1 0,0 1 0,0-1 0,0 1 0,1 0 0,-1 0 0,0-1 0,0 1 0,0 0 0,0 1 0,0-1 0,0 0 0,1 1 0,-1-1 0,-2 1 0,-1 0 0,-1 0 0,-1 0 0,1 1 0,0-1 0,-1 2 0,1-1 0,0 1 0,0 0 0,1 0 0,-1 0 0,0 1 0,1 0 0,0 0 0,0 0 0,0 1 0,1 0 0,0 0 0,-4 5 0,-152 170-1422,86-100-1781</inkml:trace>
  <inkml:trace contextRef="#ctx0" brushRef="#br1" timeOffset="149661.241">18364 25726 27566,'0'0'1860,"0"0"-1218,0 0-138,0 0 4,0 0-136,0 0-79,28 13-42,92 47-51,-112-55-179,0 0 0,-1 0 0,0 1 0,0 0 0,0 0 0,0 1 0,-1 0 0,0 0 0,-1 0 0,0 1 0,0 0 0,0 0 0,-1 0 0,2 6-21,0-2 24,8 24 1,-2 1 0,-1 0 1,-2 1-1,-1 0 0,-3 0 1,-1 1-1,-1 0 0,-2 0 1,-2 0-1,-2 5-25,-2 7 0,-2 1 0,-2-1 0,-3-1 0,-1 0 0,-13 28 0,-24 94 0,40-97 0,14-69 0,6-5 0,1-1 0,-1-1 0,0 1 0,1-2 0,-1 1 0,0-1 0,0-1 0,0 0 0,0-1 0,0 1 0,-1-2 0,1 1 0,-1-1 0,-1-1 0,1 0 0,-1 0 0,0-1 0,0 0 0,5-5 0,102-92 0,-4-4 0,-5-4 0,-5-6 0,-5-3 0,23-48 0,-74 107 0,-3-2 0,-3-2 0,-3-1 0,-2-2 0,-4-1 0,-3-2 0,-3-1 0,-2-4 0,-16 44 0,-1-1 0,-2 0 0,-2 0 0,0 0 0,-3-4 0,2 37 0,0-1 0,0 1 0,0-1 0,0 0 0,0 1 0,0-1 0,0 1 0,0-1-1,-1 1 1,1-1 0,-1 1 0,1-1 0,-1 1 0,0-1 0,1 1 0,-1 0 0,0-1 0,0 1 0,0 0 0,0 0 0,0 0 0,0 0 0,0 0 0,0 0-1,-1 0 1,1 0 0,0 0 0,-1 0 0,1 0 0,-1 1 0,1-1 0,0 1 0,-1-1 0,1 1 0,-1 0 0,0-1 0,1 1 0,-1 0 0,1 0 0,-1 0 0,1 0-1,-1 0 1,1 1 0,-2-1 0,-61 13-129,44-1-64,0 1 1,1 1-1,0 1 0,1 1 0,-9 9 193,-52 57-4464,-21 29-13421</inkml:trace>
  <inkml:trace contextRef="#ctx0" brushRef="#br1" timeOffset="151564.321">25000 22331 23685,'0'0'5857,"0"0"-5385,0 0-15,0 0 191,0 0-136,248 90-96,-173-57-160,8-5-160,0 0-56,-5 0-24,1 0-16,-4 17-144,-21-12-472,-21-10-1369</inkml:trace>
  <inkml:trace contextRef="#ctx0" brushRef="#br1" timeOffset="152224.984">17924 27716 28678,'0'0'712,"0"0"-416,0 0 264,0 0-95,241-28-201,-142-5-64,9-1-104,8 1-48,4 10-48,0 7 0,17 16-104,-25 0-809,-34 11-5192</inkml:trace>
  <inkml:trace contextRef="#ctx0" brushRef="#br1" timeOffset="153814.411">24283 26810 28022,'0'0'1851,"0"0"-1316,0 0-230,0 0 118,0 0-148,0 0-162,-1-2-76,-5-5-21,7 25 22,20 66 88,-15 127 275,-10-147-336,-4-1 1,-1 1 0,-4-2-1,-2 0 1,-17 39-66,-36 167 26,60-145-38,7-121 11,2-1-1,-1 0 1,0 0 0,0 0-1,0 0 1,0 0-1,1 0 1,-1 0-1,1 0 1,-1 0 0,1 0-1,-1 0 1,1 0-1,-1 0 1,1 0-1,0 0 1,-1 0 0,1 0-1,0-1 1,0 1-1,0 0 1,0 0-1,0-1 1,0 1 0,0-1-1,0 1 1,0-1-1,0 1 1,0-1-1,0 0 1,0 0 0,0 1-1,0-1 1,0 0-1,0 0 1,0 0-1,1 0 1,-1 0 0,0 0-1,0 0 1,0-1-1,0 1 1,0 0-1,0-1 1,0 1 1,7 0 3,-2 0-4,0 0 1,1-1-1,-1 1 0,0-1 0,0 0 1,0-1-1,0 1 0,0-1 1,-1 0-1,1-1 0,0 0 0,-1 1 1,0-2-1,1 1 0,1-2 1,15-16-18,0 0 0,-1-2 1,-2 0-1,7-12 18,-7 12-22,293-421-669,-218 307 39,50-99 652,-129 189 161,-15 47-45,0 0-41,-1 4-39,-49 162 37,22-86 18,4 1 1,3 1-1,4 0 0,3 2 0,5 0 0,2 0 0,5 37-91,2-119 0,0 0 1,0 1-1,1-1 1,-1 0-1,0 0 1,1 0-1,0 0 1,0 0-1,-1 0 1,1 0-1,0-1 1,0 1-1,1 0 1,-1 0-1,0-1 1,1 1-1,-1 0 1,1-1-1,-1 0 1,1 1-1,-1-1 0,1 0 1,0 0-1,0 0 1,0 0-1,0 0 1,0 0-1,0 0 1,0-1-1,0 1 1,0-1-1,1 0 0,71-3-111,-12-29-191,-23-4-646,-3-1 0,-1-2 0,21-31 948,12-25-6236</inkml:trace>
  <inkml:trace contextRef="#ctx0" brushRef="#br1" timeOffset="154324.362">24892 26145 26398,'0'0'2595,"0"0"-1843,-43-4-307,-144-11 97,170 13-486,-1 1-1,1 0 1,0 1 0,0 1 0,0 0 0,0 1-1,0 1 1,0 1 0,0 0 0,1 2 0,0-1-1,-15 9-55,-9 10 77,0 1-1,2 2 0,1 2 0,2 2 0,0 1 0,2 1 0,2 2 0,1 1 1,2 2-1,1 0 0,-20 42-76,-16 37 88,4 4 0,7 1 0,4 3 0,6 2 0,6 2 0,-20 128-88,27-114 0,6 1 0,7 1 0,5 0 0,8 111 0,3-240 0,0-1 0,1 1 0,1-1 0,0 0 0,1 1 0,1-1 0,0 0 0,1-1 0,0 1 0,1-1 0,1 0 0,1 0 0,0-1 0,0 0 0,1-1 0,1 1 0,0-2 0,1 1 0,0-2 0,0 1 0,1-2 0,1 1 0,5 2 0,10 0 0,1 0 0,0-2 0,1-1 0,-1-1 0,2-2 0,-1-1 0,1-2 0,-1 0 0,1-2 0,0-2 0,0-1 0,9-2 0,-2 0 0,1-2 0,-1-2 0,-1-2 0,0-1 0,0-1 0,-1-2 0,-1-2 0,31-19 0,9-10 0,-2-3 0,-2-4 0,26-27 0,-3-4-100,-5-4 1,-3-3-1,-4-5 1,-4-3-1,-5-3 1,-2-7 99,-36 56-122,-3-2 1,-2-1 0,-3-2 0,-2 0 0,-3-2 0,-2-1 0,-3 0 0,-2-1 0,-4-1 0,2-35 121,-11 19 20,-1 74-15,-1-1 0,1 1-1,-1-1 1,0 1 0,0-1 0,0 1 0,0-1 0,-1 1 0,0-1 0,0 1 0,0 0 0,-1-1 0,1 1 0,-1 0 0,0 0 0,0 0 0,0 0 0,-1 1 0,0-1-1,1 0 1,-1 1 0,0 0 0,-1 0 0,1 0 0,0 0 0,-1 0 0,0 1 0,0-1 0,0 1 0,0 0 0,0 0 0,0 1 0,0-1 0,-3 0-5,-6 0-109,1 1 0,-1 0 0,0 0 0,1 2 0,-1-1 0,0 2 0,1 0 0,-1 0 0,-11 4 109,-40 33-2656</inkml:trace>
  <inkml:trace contextRef="#ctx0" brushRef="#br1" timeOffset="154574.373">25468 28840 23037,'0'0'8722,"0"0"-8514,0 0-176,0 0 24,0 0-56,0 0-1128,0 0-5234</inkml:trace>
  <inkml:trace contextRef="#ctx0" brushRef="#br1" timeOffset="163414.876">397 22085 26614,'0'0'1080,"0"0"551,0 0-722,0 0-407,0 0-119,14-5-87,45-13-51,-58 17-235,0 0 1,1 1-1,-1-1 1,0 1-1,1-1 0,-1 1 1,1-1-1,-1 1 0,0 0 1,1 0-1,-1 0 0,1 0 1,-1 0-1,0 0 1,1 0-1,-1 0 0,1 0 1,-1 1-1,1-1 0,-1 1 1,0-1-1,1 1 0,-1-1 1,0 1-1,0 0 1,0 0-1,1 0 0,-1-1 1,0 1-1,0 0 0,0 0 1,0 0-1,0 1 1,0-1-1,-1 0 0,1 0 1,0 0-1,-1 1 0,1-1-10,-1 0 3,8 16 40,0 1-1,-2 0 1,0 1 0,-1-1-1,-1 1 1,-1 0 0,0 0-1,-2 1 1,0-1 0,-2 16-43,-5 262-235,5-259-207,0-33 223,2-5 189,-1 0 0,0 0 0,0 0 0,0-1 0,1 1 1,-1 0-1,0 0 0,0 0 0,1 0 0,-1-1 0,0 1 1,0 0-1,1 0 0,-1 0 0,0 0 0,0 0 0,1 0 1,-1 0-1,0 0 0,1 0 0,-1 0 0,0 0 0,0 0 1,1 0-1,-1 0 0,0 0 0,0 0 0,1 0 1,-1 0-1,0 0 0,1 0 0,-1 1 0,0-1 0,0 0 1,1 0-1,-1 0 0,0 0 0,0 1 0,0-1 0,1 0 1,-1 0-1,0 0 0,0 1 0,0-1 0,0 0 0,1 0 1,-1 1-1,0-1 0,0 0 0,0 0 0,0 1 0,0-1 1,0 0-1,0 1 0,0-1 0,0 0 0,0 0 1,0 1-1,0-1 0,0 0 0,0 1 0,0-1 0,0 0 30,19-13-1077,0-2 0,-1 0-1,0-1 1,-1-1 0,-1-1 0,-1 0-1,6-10 1078,17-18-1554,57-63 1468,-40 48 2469,3 2-1,2 3 1,16-8-2383,-71 61 116,-1-1 45,1 0 0,0 0 1,-1 1-1,1-1 0,1 1 0,-1 0 1,0 1-1,1 0 0,-1-1 0,1 2 1,0-1-1,0 1 0,-1 0 0,6-1-161,-15 20 690,-8 6-597,-2 0 1,-1 0-1,0-2 1,-2 0-1,0 0 1,-10 7-94,5-4 38,-523 571 160,454-504-123,79-75-46,27-19-23,101-78-6,223-169-64,-326 239 59,1 1 0,0 0 1,0 1-1,1 1 0,-1 0 1,2 1-1,-1 1 0,1 0 1,-1 1-1,7 0 5,-15 3-29,-7 1 25,0-1 0,1 1 0,-1 0 0,1 0 0,-1 0 0,1 0 1,-1 0-1,1 0 0,-1 0 0,0 0 0,1 0 0,-1 0 0,1 0 0,-1 0 0,1 0 1,-1 0-1,1 0 0,-1 0 0,1 0 0,-1 0 0,0 1 0,1-1 0,-1 0 0,1 0 1,-1 1-1,0-1 0,1 0 0,-1 1 0,0-1 0,1 0 0,-1 1 0,0-1 0,1 0 1,-1 1-1,0-1 0,0 1 0,1-1 0,-1 0 0,0 1 0,0-1 0,0 1 0,0-1 1,0 1-1,0-1 0,0 1 0,0-1 0,0 1 0,0-1 0,0 0 0,0 1 0,0-1 1,0 1-1,0-1 0,0 1 0,0-1 0,0 1 0,-1-1 0,1 1 0,0-1 4,-1 13-32,-1 0 1,-1-1-1,0 1 0,0-1 0,-1 0 0,-1 0 0,0 0 0,0-1 0,-1 1 1,-6 7 31,-302 482-304,126-195 414,166-257-38,21-44-62,0-5-9,1 1-1,0-1 1,0 0 0,-1 1-1,1-1 1,0 0-1,0 1 1,-1-1 0,1 0-1,0 1 1,0-1-1,0 1 1,0-1 0,-1 1-1,1-1 1,0 0-1,0 1 1,0-1 0,0 1-1,0-1 1,0 1-1,0-1 1,0 0 0,0 1-1,0-1 1,1 1-1,-1-1 1,0 0 0,0 1-1,0-1 1,0 1 0,1-1-1,-1 0 1,0 1-1,0-1 1,1 0 0,-1 1-1,0-1 1,1 0-1,-1 1 1,0-1 0,1 0-1,-1 0 1,0 1-1,1-1 1,-1 0 0,1 0-1,-1 0 1,0 0-1,1 0 1,-1 1 0,1-1-1,-1 0 1,1 0 0,-1 0-1,1 0 1,-1 0-1,0 0 1,1 0 0,-1 0-1,1-1 1,-1 1-1,0 0 1,1 0 0,-1 0-1,9-2 2,-1-1 0,0 0-1,0 0 1,0-1 0,0 0 0,-1 0 0,1-1 0,-1 0 0,0 0 0,0 0 0,-1-1 0,0 0 0,0-1 0,0 1 0,3-6-2,77-87-101,-5-3-1,-4-4 1,56-104 101,-103 154-670,-2-1 1,18-60 669,-10 13-3564,-16 12-7582</inkml:trace>
  <inkml:trace contextRef="#ctx0" brushRef="#br1" timeOffset="163664.808">990 21912 18620,'0'0'10266,"0"0"-9378,-58 335-272,37-184-143,5 6-89,3-6-112,5-11-88,8-12-120,0-22-48,0-27-16,0-23-16,0-34-112,21-22-184,3-17-544,1-44-1409</inkml:trace>
  <inkml:trace contextRef="#ctx0" brushRef="#br1" timeOffset="163846.333">1408 21962 28054,'0'0'1264,"0"0"-600,0 0-79,-33 403-209,25-291-152,4-12-120,4-16-80,0-17-24,0-28-160,4-39-312,21-11-521,-5-45-1535</inkml:trace>
  <inkml:trace contextRef="#ctx0" brushRef="#br1" timeOffset="164056.425">1694 21761 25701,'0'0'2553,"0"0"-1577,17 346-56,-17-155-295,0 21-169,0 62-88,0-17-176,-21 6-136,0-22-32,9-74-24,3-10 0,5-62-72,4-50-112,0-45-176,0-34-360,0-38-1657</inkml:trace>
  <inkml:trace contextRef="#ctx0" brushRef="#br1" timeOffset="164564.623">2063 21934 29062,'0'0'931,"0"0"-324,-1 61-150,-3 202-82,-12 40 116,4-121-427,-13 387 28,28-473-92,-3-95 0,1 1 0,0-1 0,0 0 0,0 1 0,1-1 1,-1 0-1,0 1 0,0-1 0,1 0 0,-1 0 0,1 0 0,-1 0 0,1-1 1,-1 1-1,1 0 0,0 0 0,-1-1 0,1 1 0,0-1 0,-1 0 0,1 1 1,0-1-1,0 0 0,-1 0 0,1 0 0,0 0 0,0-1 0,-1 1 0,1 0 0,0-1 0,5 1 5,-2 0-2,1-1 0,0 0 1,0 0-1,-1-1 0,1 1 0,-1-1 0,1-1 1,-1 1-1,0-1 0,0 0 0,0 0 1,0 0-1,0-1 0,-1 1 0,0-1 1,1 0-1,-1-1 0,-1 1 0,1-1 1,0-1-4,5-4 2,54-60-171,-3-4 1,-3-2-1,-4-2 1,-3-3-1,-4-1 1,-3-3 0,19-58 168,-48 103-544,-2 0 0,-2 0 0,-2-1 0,-1 0 1,-2 0-1,-2-1 0,-1 1 0,-3-7 544,1 44-1,1 0-1,-1 0 0,0 1 0,0-1 0,-1 0 0,1 0 1,-1 0-1,0 1 0,0-1 0,0 0 0,0 1 1,-1-1-1,1 1 0,-1-1 0,0 1 0,0 0 1,0 0-1,0 0 0,-1 0 0,0 0 0,1 0 0,-1 0 1,0 1-1,0 0 0,0 0 0,0-1 0,-1 2 1,1-1-1,-1 0 0,1 1 0,-1-1 0,1 1 0,-1 0 1,0 0-1,0 1 0,0-1 2,-3 0 143,-1-1 0,1 1 0,-1 1-1,1-1 1,-1 2 0,1-1 0,-1 1 0,1 0 0,0 0 0,-1 1 0,1 0-1,0 0 1,0 0 0,0 1 0,0 1 0,-4 2-143,3 1 108,1 1 1,-1 0-1,1 0 0,1 0 1,0 1-1,0 0 0,1 1 1,0-1-1,0 1 0,1 0 1,0 0-1,1 0 0,0 1 1,1-1-1,0 1 1,0 3-109,4 46 326,-2-58-321,1-1 0,0 0 0,-1 1 0,1-1 0,0 0 0,0 0 0,0 0 0,0 0 0,0 0 0,0 0 0,0 0 0,0 0 0,0 0 0,1-1 0,-1 1 0,0 0 0,1-1 0,-1 1 0,0-1 0,1 1 0,-1-1 0,0 0 0,1 0 0,-1 0-1,1 1 1,-1-1 0,1 0 0,-1-1 0,0 1 0,1 0 0,-1 0 0,1-1-5,4 1 9,10 0 11,-10 1-18,1 0 0,-1-1 0,0 0-1,1 0 1,-1-1 0,1 0 0,-1 0 0,0-1-1,0 1 1,0-1 0,0 0 0,0-1 0,0 0 0,0 0-1,-1 0 1,1 0 0,0-2-2,7-9-104,-1 0 0,-1-1 0,0-1-1,-1 0 1,0 0 0,-1-1 0,-1 0 0,-1 0 0,-1-1-1,0-2 105,2-9-972,-1-1-1,-2 1 0,-2-1 0,0-1 1,-2 1-1,-2-22 973,1 29-1598,0-52-7895</inkml:trace>
  <inkml:trace contextRef="#ctx0" brushRef="#br1" timeOffset="164764.557">2626 21666 7706,'0'0'10466,"0"0"-4451,0 0-3354,0 0-1332,0 0-353,0 0-251,-7 60-233,-24 199-169,23-8 12,5-152-369,-4-1 0,-15 65 34,13-119-289,9-44 268,1 1 0,-1-1 0,0 1 0,0-1 0,0 1 0,0 0 0,0-1 0,0 1 0,0-1 0,0 1 0,0 0 0,0-1 1,0 1-1,0-1 0,-1 1 0,1-1 0,0 1 0,0 0 0,-1-1 0,1 1 0,0-1 0,0 1 0,-1-1 0,1 0 0,-1 1 1,1-1-1,0 1 0,-1-1 0,1 0 0,-1 1 0,1-1 0,-1 0 0,1 1 0,-1-1 0,1 0 0,-1 0 0,0 1 0,1-1 1,-1 0-1,1 0 0,-1 0 0,1 0 0,-1 0 0,0 0 0,1 0 0,-1 0 0,1 0 0,-1 0 0,0 0 0,1 0 0,-1-1 1,1 1-1,-1 0 0,1 0 0,-1 0 0,1-1 0,-1 1 0,0-1 21,-2-5-489,0-1 1,1 1-1,-1-1 1,1 0-1,1 0 1,-1 0-1,1 0 1,0 0-1,1-1 1,0-3 488,-2-11-2398,-7-60-11070</inkml:trace>
  <inkml:trace contextRef="#ctx0" brushRef="#br1" timeOffset="165143.027">2427 21643 23621,'0'0'2079,"0"0"-677,0 0-463,0 0-326,0 0-279,7 52-206,25 154-120,-32-203-12,-1-1-1,1 1 1,0-1 0,0 1 0,0-1 0,1 0 0,-1 1 0,0-1 0,1 1 0,0-1 0,-1 0 0,1 0 0,0 1 0,0-1 0,1 0 0,-1 0 0,0 0 0,1 0 0,-1 0 0,1 0-1,-1 0 1,1-1 0,0 1 0,0-1 0,0 1 0,0-1 0,1 1 4,7 0-277,-1-1 1,0-1-1,1 0 0,-1 0 1,1-1-1,-1 0 0,0 0 0,1-1 1,-1 0-1,0-1 0,0 0 0,0 0 1,-1-1-1,8-4 277,-13 6-70,1-1 0,1 1 0,-1 0 1,0 0-1,0 1 0,1-1 0,-1 1 0,1 0 0,-1 1 0,1-1 0,-1 1 0,1-1 1,0 1-1,-1 1 0,2-1 70,-3 11 624,-16 84 1724,-70 28-974,-28 23-785,-111 159-327,213-291-254,4-7 10,0 0 0,0 0 0,1 1 0,0 0 1,0 0-1,1 0 0,0 0 0,0 0 1,1 1-1,0-1 0,0 9-18,5-15 51,58-8 187,-47-1-210,0 0 0,0-2 0,-1 1 1,0-2-1,0 0 0,-1 0 0,2-3-28,-2 2 7,241-220-163,-30-5-2450,-133 128-2945</inkml:trace>
  <inkml:trace contextRef="#ctx0" brushRef="#br1" timeOffset="165675.806">3152 21520 11715,'0'0'13745,"0"0"-10175,0 0-2775,-33 51-180,-108 171-203,28-15-42,103-185-345,-7 15-69,1 0 1,2 1 0,1 1 0,2 0 0,-1 15 43,11-29-1015,7-24-136,50-18-284,-43 25 1494,-9 4 68,0 1 1,-1 0 0,0 0 0,-1 1 0,0-1-1,-1 0 1,-1 11-128,0-21 20,1 330 1607,-25 54-1133,23-366-495,0-1 18,5-43-8,48-192-288,-31 146 107,95-314-2247,18 4-4464,-96 300 12910,-29 82-4129,0 91-366,8 610 559,-18-534-1896,1 465-1090,0-548-831</inkml:trace>
  <inkml:trace contextRef="#ctx0" brushRef="#br1" timeOffset="166224.411">4010 21414 29462,'0'0'882,"0"0"-310,-6 57-65,-34 376 368,-9 767-406,44-898-474,9-359-305,3 0 0,2 0 0,4-8 310,0-2-248,55-310-1359,21-159-3434,-47 302-4580</inkml:trace>
  <inkml:trace contextRef="#ctx0" brushRef="#br1" timeOffset="167224.652">4010 21414 21901,'239'38'3520,"-235"-37"-3395,1 0 0,-1 0 0,0-1 0,1 0 0,-1 0 0,0 0 0,0 0 0,1-1 0,-1 1 0,0-1 0,0 0 0,0 0 0,0-1 0,0 1 0,0-1 0,0 0-125,-2 1 69,16-7 240,0 1-1,1 0 1,0 2 0,0 0 0,1 1 0,-1 1 0,1 1-1,0 0 1,0 2 0,-1 0 0,12 2-309,7-1 182,102-1 266,-132-1-427,0 1-1,0 0 0,1 0 1,-1 1-1,0 0 0,0 1 1,-1-1-1,1 1 0,0 1 0,0 0 1,-1 0-1,0 0 0,0 1 1,0 0-1,0 1 0,0-1 1,-1 1-1,0 0 0,0 1 1,0 0-1,-1 0 0,1 1-20,7 14 37,-2 1 0,-1 1 0,0-1 0,-2 2 0,0-1 0,-2 1 0,0 0 0,-2 1 0,-1-1 1,-1 1-1,-1 0 0,-1-1 0,-2 18-37,2-39 3,1 99 123,-4 0 1,-4 3-127,-58 223 57,52-272-57,-134 506-75,84-362-138,35-165 97,27-35 109,-1 0 1,1 0-1,0 0 0,0 0 1,0 0-1,0 0 1,0 0-1,0 0 1,0-1-1,0 1 0,0 0 1,0 0-1,0-1 1,-1 1-1,2-1 1,-1 1-1,0-1 1,0 0-1,0 1 0,0-1 1,0 0-1,0 1 1,1-1-1,-1 0 1,0 0-1,1 0 0,-1 0 1,0 0-1,1 0 1,-1 0-1,1 0 1,0 0-1,-1 0 0,1 0 1,0 0-1,-1 0 1,1 0-1,0 0 1,0 0-1,0 0 1,0-1 6,-9-38-166,1-2 1,2 1-1,1-29 166,-24-836-2847,27 718 1586,-1-206-1743,2 349 4286,1 46-1251,0-1 0,0 0 1,0 0-1,0 1 0,0-1 0,-1 0 1,1 0-1,0 0 0,0 1 0,0-1 1,0 0-1,-1 0 0,1 0 0,0 1 1,0-1-1,-1 0 0,1 0 0,0 0 1,0 0-1,-1 0 0,1 0 0,0 1 1,0-1-1,-1 0 0,1 0 1,0 0-1,0 0 0,-1 0 0,1 0 1,0 0-1,0 0 0,-1 0 0,1 0 1,0 0-1,-1 0 0,1-1 0,0 1 1,0 0-1,-1 0 0,1 0 0,0 0 1,0 0-1,-1 0 0,1-1 0,0 1 1,0 0-1,0 0 0,-1 0 0,1-1 1,0 1-1,0 0 0,0 0 0,0 0 1,0-1-1,-1 1 0,1 0 0,0 0 1,0-1-1,0 1 0,0 0 1,0-1-1,0 1 0,0 0 0,0-1-31,-29 98 1906,6-16-1540,-3-2-1,-3 0 1,-4-3 0,-13 19-366,5-27 68,41-67-88,0-1-39,0 0-41,14-1-48,75-20 114,-77 21 20,-10-1 13,-1 1-1,1-1 0,0 1 0,-1 0 0,1 0 0,-1-1 1,1 1-1,0 0 0,-1 1 0,1-1 0,-1 0 0,1 0 0,-1 1 1,1-1-1,-1 1 0,1-1 0,-1 1 0,1 0 0,-1-1 1,1 1-1,-1 0 0,0 0 0,0 0 0,1 0 0,-1 0 1,0 1-1,0-1 0,0 0 0,0 0 0,0 1 0,0-1 1,0 1 1,3 76-208,-6-69 186,0 0 0,-1 0 0,0-1 0,-1 1 0,0-1 0,0 1 0,-1-1 0,0-1 0,0 1 0,-1-1 0,0 0 0,0 0 0,0 0 0,-1-1 1,0 0-1,-1-1 0,-7 5 22,-10 12 31,-3 0 106,26-21-82,4-1-96,99-6-13,-43 0 58,-57 11 18,-3 7-17,-1-1-1,0 1 1,0-1 0,-1 0-1,-1 0 1,0 0 0,0-1-1,-1 0 1,0 0 0,-1 0-1,-4 5-4,-27 47 22,28-12 14,16-48-50,-3-2 14,-1 1 0,1-1 0,-1 1 1,0-1-1,1 1 0,-1 0 0,0 0 1,0 0-1,1 1 0,-1-1 0,0 0 1,0 1-1,0-1 0,-1 1 1,1 0-1,0-1 0,0 1 0,-1 0 1,1 0-1,-1 0 0,0 0 0,0 1 1,0-1-1,0 0 0,0 0 0,0 1 1,0-1-1,-1 1 0,1-1 1,-1 1-1,1 103-6,-3-92-8,0-1-1,-1 1 0,-1-1 1,0 1-1,-1-1 1,0 0-1,-1-1 1,0 1-1,-1-1 0,-1 0 1,0-1-1,0 0 1,-7 6 14,-62 67 605,75-82-366,2-2-74,17 0-22,-3 1-108,0-1 1,0 0 0,0-1 0,0-1 0,0 0-1,-1-1 1,1 0 0,0-1 0,-1-1-1,5-2-35,191-111-288,-91 44-630,-9 1-1103</inkml:trace>
  <inkml:trace contextRef="#ctx0" brushRef="#br1" timeOffset="168194.698">5812 20972 21781,'0'0'4991,"0"0"-3126,0 0-1130,0 0-233,0 0 25,0 0-61,9 43-137,31 144-78,-24-11 56,-16-141-250,0 182 134,-1-201-191,-1 0 0,0 0 0,-1 0 0,-1 0 1,-1-1-1,-5 13 0,9-26-29,1-7-60,1-16 11,2-1-1,0 0 0,1 0 0,1 1 0,1 0 1,1 0-1,1 1 0,1-1 0,0 2 0,8-11 79,-6 8-56,2 0 0,0 1 0,1 0 0,2 1-1,0 1 1,1 0 0,9-7 56,-20 23-3,-1-1 0,1 1 0,0 0 0,0 1 1,0-1-1,0 1 0,0 0 0,0 1 0,1-1 0,-1 1 0,1 0 1,-1 1-1,1 0 0,5 0 3,-10 1 2,0-1 0,-1 1 0,1 0 1,0 0-1,-1 0 0,1 0 0,-1 0 0,1 0 1,-1 0-1,1 0 0,-1 1 0,0-1 0,0 0 0,1 1 1,-1-1-1,0 1 0,0 0 0,-1-1 0,1 1 0,0 0 1,0-1-1,-1 1 0,1 0 0,-1 0 0,0 0 1,1-1-1,-1 1 0,0 0 0,0 0 0,0 0 0,0 0 1,-1-1-1,1 1 0,0 0 0,-1 0 0,1 0 1,-2 1-3,2 7 15,0 8 11,1 1-7,-1 0 1,-1 0 0,-1-1 0,0 1 0,-1-1 0,-2 1 0,-2 6-20,-18 33 31,-2-1 0,-3-1 0,-33 46-31,29-47 11,-85 141 215,109-156-178,32-30-28,-15-10-19,1 0 0,0 1 0,-1 0 0,0 0 1,1 1-1,-1 0 0,0 0 0,0 1 0,0 0 0,0 0 1,0 1-1,-1-1 0,1 2 0,-1-1 0,0 1 1,-1-1-1,4 4-1,-5-1 7,0 0 0,-1 1 0,0-1 0,0 1 0,0 0 0,-1 0 0,0 0 0,0 0 0,-1 0 0,0 0 0,-1 0 0,0 1 0,0-1 0,-2 8-7,2 9 22,-3-13-18,1 0 0,-2 0 1,0 0-1,0 0 0,-1-1 1,-1 1-1,0-1 0,0-1 0,-1 1 1,0-1-1,-1 0 0,0-1 1,-1 0-1,0 0 0,0-1 1,-1 0-1,0-1 0,0 0 1,-1 0-1,0-1 0,0-1 0,-5 2-4,-69 39 28,-2-4 0,-2-4-1,-56 15-27,34-25 164,111-28-163,0 0 0,1 0-1,-1 0 1,0 1 0,0-1 0,1 0-1,-1 0 1,0 0 0,0 0 0,1 0-1,-1 1 1,0-1 0,0 0 0,1 0-1,-1 0 1,0 1 0,0-1 0,0 0-1,1 0 1,-1 1 0,0-1 0,0 0-1,0 1 1,0-1 0,0 0 0,0 0-1,0 1 1,1-1 0,-1 0 0,0 1-1,0-1 1,0 0 0,0 1 0,0-1-1,0 0 1,0 1 0,-1-1 0,1 0-1,0 0 1,0 1 0,0-1 0,0 0-1,0 1 1,0-1 0,-1 0 0,1 0-1,0 1 1,0-1 0,0 0 0,-1 0-1,1 0 1,0 1 0,0-1 0,0 0-1,-1 0 1,1 0 0,0 0 0,-1 1-1,1-1 1,0 0 0,0 0 0,-1 0-1,1 0 1,0 0 0,-1 0 0,1 0-2,162 73 112,-116-53-59,30 17 52,2-3-1,0-4 0,3-3 1,0-4-1,1-4 1,1-3-1,9-2-103,94-17-82,-171-1 15,0-1 0,0 0 0,0-1 1,-1 0-1,0-1 0,-1-1 0,1 0 1,-1-1-1,-1-1 0,0 0 0,0 0 1,-1-1-1,3-4 67,-11 12-30,84-88-1186,-17 2-914</inkml:trace>
  <inkml:trace contextRef="#ctx0" brushRef="#br1" timeOffset="168514.27">6810 21291 27750,'0'0'779,"0"0"-14,0 0-119,46 0-137,148 0-86,31 0-14,-191 0-390,-14 2-16,-20 11 2,-5-3 1,0-1 0,-1 1 0,0-1 0,0 0 0,-1-1 1,-1 1-1,1-1 0,-5 3-6,7-7 2,-352 375 22,47-17-579,293-344 159,18-32-1301,29-41-594,14-16-572</inkml:trace>
  <inkml:trace contextRef="#ctx0" brushRef="#br1" timeOffset="169114.603">7005 21688 23213,'0'0'2088,"0"0"-411,0 0-513,0 0-389,-2 49-268,-10 161-221,-14-72-121,17-107-148,-8 35-3,20-64-27,18-19 26,129-165 127,67-24 313,-154 149-658,-62 57-188,-37 10-3875,-7 28 2151,34-29 1673,-36 40 932,3 1 0,2 2 0,2 2 0,2 1 1,3 2-1,3 1 0,2 1 0,3 2 0,2 0 0,3 2 1,3 0-1,2 2 0,4-1 0,2 1 0,3 1 1,3 40-489,3-61 93,0-43-48,0-7 65,0-19-81,1 0 1,1 1-1,1-1 1,1 0-1,1 1 1,2 0-30,3-16-58,2 1 0,2 0 1,2 0-1,1 2 0,1 0 0,3 1 0,0 1 1,2 1-1,26-27 58,-45 55-9,1 0 1,1 0-1,-1 0 1,1 0-1,-1 1 1,1 0-1,0 0 1,1 1-1,-1 0 1,1 0-1,-1 0 1,1 1-1,0 0 1,0 0-1,0 1 1,0 0-1,0 0 1,5 0 8,33 8-3,-34 67 91,-12-63-60,1 5 12,-1-1-1,-1 1 1,-1 0 0,0-1-1,-1 0 1,-1 1 0,0-2-1,-1 1 1,0 0 0,-1-1-1,-1-1 1,-1 2-40,-22 33 86,-2 0 1,-3-3-1,-1 0 0,-5 1-86,36-41-8,4-1 0,-1-1 0,0 0 0,0 0 0,0 0 0,0 0 0,0 0 0,-1-1 0,1 1 0,-1-1 0,0 0 0,0 0-1,0 0 1,0-1 0,0 1 0,0-1 0,0 0 0,-2 0 8,1-7-384,16-90-2427,15 25-293</inkml:trace>
  <inkml:trace contextRef="#ctx0" brushRef="#br1" timeOffset="169425.661">7527 22051 24989,'0'0'1666,"36"-18"-448,2-2-885,198-92 1259,-192 96-1401,0 1-1,1 2 0,1 2 1,0 2-1,0 2 0,1 3 1,22 0-191,10 4 138,-77 1-130,0-1-1,0 0 0,0 1 1,0 0-1,0-1 1,0 1-1,-1 0 0,1 0 1,0 0-1,-1 0 0,1 1 1,0-1-1,-1 0 0,0 1 1,1-1-1,-1 1 0,0-1 1,0 1-1,0-1 1,0 1-1,0 0 0,0 0 1,0-1-1,0 1 0,-1 0 1,1 0-1,-1 0 0,1 0 1,-1 0-1,0 0 1,0 0-1,0 0 0,0 0 1,0 0-1,0 0 0,-1 0 1,1 0-1,-1 0 0,1-1 1,-1 3-8,1 3 37,0 8 30,0 7 36,0 1-1,-1-1 1,-1 0-1,-1 0 0,-1 0 1,-6 15-103,-19 38 108,-3-2 0,-25 39-108,3-17-37,-3-2 1,-66 79 36,20-61-278,100-108 249,0 0 0,-1-1 0,0 1 0,1-1 0,-1 0 0,0 0 0,0 0 0,0-1 0,0 1-1,0-1 1,-1 0 0,1 0 0,0 0 0,-1-1 0,-3 0 29,-12-12-264,7-54-168,8-249-1338,12 115-2292,11-1-8039</inkml:trace>
  <inkml:trace contextRef="#ctx0" brushRef="#br1" timeOffset="169705.173">8053 21129 26798,'0'0'1640,"0"0"-424,-4 291-367,-21-152-273,0 1-152,-8 0-80,0 5-120,-9-5-144,-3-6-56,-1 1-24,-4-24-136,9-21-208,8-40-80,4-50-344,12-17-777,5-50-2496</inkml:trace>
  <inkml:trace contextRef="#ctx0" brushRef="#br1" timeOffset="169964.558">7601 21157 25293,'0'0'2329,"0"0"-1681,0 0 368,0 0-288,0 0-352,38 291-207,-38-191-161,0 6-8,0 29-417,0-29-695,0-22-3289</inkml:trace>
  <inkml:trace contextRef="#ctx0" brushRef="#br1" timeOffset="169965.558">7738 22119 23213,'0'0'3025,"0"0"-1297,0 0-504,0 0-384,0 0-247,0 0-217,0 0-176,162 56-144,-133-23-56,-13-5-352,-3 0-1209</inkml:trace>
  <inkml:trace contextRef="#ctx0" brushRef="#br1" timeOffset="170784.277">8815 22096 27494,'0'0'1264,"0"0"-568,0 0-96,0 0-151,0 0-193,0 0 64,0 0-88,182-61-104,-107 27-48,-5 1-40,1-1-24,-13 6-16,4 6-136,-21 5-488,-16 11-1521</inkml:trace>
  <inkml:trace contextRef="#ctx0" brushRef="#br1" timeOffset="171051.696">9018 22812 29470,'0'0'704,"0"0"-407,0 0 271,0 0-232,0 0-176,257-218-96,-170 117-64,33-44-240,-16 16-496,-22 17-1625</inkml:trace>
  <inkml:trace contextRef="#ctx0" brushRef="#br1" timeOffset="171544.664">10087 21151 28014,'0'0'1943,"0"0"-1188,0 0-284,0 0 18,0 0-65,0 0-92,-22 59-110,-69 190-121,4-37-85,-85 132-16,159-293 0,13-49-1,1-1 0,-1 0 1,1 1-1,0-1 0,0 0 0,-1 0 0,1 1 0,0-1 1,0 0-1,0 0 0,1 0 0,-1 0 0,0 0 1,0-1-1,0 1 0,1 0 0,-1-1 0,0 1 0,1 0 1,-1-1-1,0 0 0,1 1 0,-1-1 0,1 0 1,-1 1-1,1-1 0,-1 0 0,1 0 0,-1 0 1,1-1-1,-1 1 0,0 0 0,1 0 0,-1-1 0,1 1 1,-1-1-1,0 0 1,11 1-22,2 0-1,102-11-162,35-55 17,-130 56 153,-5 2 4,0 1-1,1 0 1,0 1 0,0 1-1,0 1 1,0 0 0,1 1 0,12 0 11,-28 3-24,-2 5 14,-2 5 12,0 0 0,0-1 0,0 1 1,-2-1-1,1 0 0,-1 0 0,0 0 0,-1 0 0,0-1 0,0 1 0,-1-1 0,0 0-2,-7 12 3,-171 261 23,170-236-56,35-38-187,-14-7 171,196-10-292,-81 3 332,-119 12 26,-3 4 5,0 0-1,0 0 0,-1 1 0,0-1 0,0 0 0,-1-1 0,0 1 0,-1 0 1,0 0-1,-1-1 0,-3 7-24,-9 9 22,-1-1 0,-1 0-1,-1-1 1,-1-1 0,-19 15-22,30-27-15,0 0 0,-1-1-1,1 0 1,-2-1-1,1 0 1,-1-1 0,0 0-1,0 0 1,0-1 0,-1-1-1,0 0 1,0 0 0,0-1-1,-1-1 1,1 0 0,-1-1 15,-13-13-268,21-5-37,1-1-1,1 0 1,0 0 0,1 0 0,1 0 0,1 0 0,1-2 305,-2 7-358,1-96-3194</inkml:trace>
  <inkml:trace contextRef="#ctx0" brushRef="#br1" timeOffset="171804.614">10335 21520 27310,'0'0'1024,"0"0"128,0 0-392,0 0-327,0 0-249,0 0-184,0 0-8,212 174-569,-188-135-1567</inkml:trace>
  <inkml:trace contextRef="#ctx0" brushRef="#br1" timeOffset="172091.54">11048 21213 29918,'0'0'669,"0"0"-259,0 0 1,0 0 32,-6 53-79,-21 180-68,6 52-45,-12 86-246,-49 187-5,62-431-48,97-430-3845,-36 153 1401</inkml:trace>
  <inkml:trace contextRef="#ctx0" brushRef="#br1" timeOffset="172384.457">11259 20939 26822,'0'0'1729,"0"0"-1052,0 0-60,0 0-77,0 0-186,39 6-104,129 25-80,-77-2-17,61 45 175,-146-69-319,0 0 1,0 0-1,0 1 0,0-1 1,-1 1-1,0 1 0,-1-1 1,1 1-1,-1-1 0,0 1 0,-1 0 1,1 1-1,-1-1 0,-1 1 1,0-1-1,0 1 0,0 1-9,11 140 230,-13-124-178,1 371 327,-19-80-314,-31 71-62,20-263-34,28-122 16,0 0 0,0 1 0,0-1 1,0 0-1,0 0 0,-1 0 0,1 0 0,0 0 0,-1-1 0,0 1 0,1 0 0,-1-1 0,0 1 0,0-1 0,0 1 0,0-1 0,0 0 0,0 0 0,0 0 1,0 0-1,-1 0 0,1-1 0,0 1 0,-1-1 0,1 1 0,0-1 0,-1 0 0,1 0 0,0 0 0,-2 0 15,1 0-24,1-1-1,0 1 1,-1-1-1,1 0 1,0 0 0,-1 1-1,1-2 1,0 1-1,0 0 1,0 0-1,0-1 1,0 1 0,0-1-1,0 1 1,1-1-1,-1 0 1,1 0-1,-1 0 1,1 0 0,-1 0-1,1 0 1,0 0-1,0 0 1,0-1 0,0 1-1,1 0 1,-1 0-1,1-1 1,-1 0 24,1 2-11,-12-31-365,2 0 0,1-1 1,2 0-1,-1-14 376,1 7-397,-18-98-2446,3-6-4451</inkml:trace>
  <inkml:trace contextRef="#ctx0" brushRef="#br1" timeOffset="173222.549">11388 21140 24989,'0'0'2925,"0"0"-1862,0 0-327,0 0-88,0 0-228,0 0-168,-9 48-118,-28 154-60,21-80-15,15-69-100,5-53 7,149 0-187,-152 4 190,-3 7 31,0 0-1,-1 0 1,0 0-1,-1-1 0,0 1 1,-1-1-1,0 0 1,-1 0-1,0 0 1,0-1-1,-1 0 0,-3 4 1,-2 3 1,-127 173 13,136-186-14,-1 1-1,2 0 0,-1 0 0,0 0 1,1 0-1,0 0 0,0 1 1,0-1-1,0 1 0,1-1 0,-1 1 1,1 0-1,1 0 0,-1-1 1,0 5 0,2-8-8,-1 0 0,0 0 0,1 0-1,-1-1 1,1 1 0,-1 0 0,1-1 0,-1 1 0,1 0 0,-1-1 0,1 1 0,-1-1 0,1 1 0,0 0 0,-1-1 0,1 0 0,0 1 0,0-1 0,-1 1 0,1-1 0,0 0 0,0 0 0,0 1 0,-1-1 0,1 0 0,0 0 0,0 0 0,0 0 0,0 0 0,0 0 0,-1 0 0,1 0 0,0 0 0,0-1 0,0 1 0,0 0 7,3 0-8,151 0 100,-153 0-65,-2 0-6,0 0 14,-1 0 23,-5 3 24,-102 94 574,106-96-643,1 0 0,-1 1-1,1-1 1,0 0 0,-1 1 0,1-1 0,0 1-1,0-1 1,0 1 0,0-1 0,0 1 0,1 0-1,-1-1 1,0 1 0,1 0 0,-1 0-1,1-1 1,0 1 0,0 0 0,-1 0 0,1 0-1,0 0 1,1-1 0,-1 1 0,0 0 0,0 0-1,1 0 1,-1-1 0,1 1 0,0 0-1,-1-1 1,1 1 0,0 0 0,0-1 0,0 1-1,0-1 1,1 2-12,2 2 17,1 0 0,0 0 0,0 0 0,0-1 1,0 1-1,1-1 0,0 0 0,0-1 0,0 0 0,6 3-17,-10-6-13,0 1 1,-1-1-1,1 1 1,0-1-1,0 1 1,-1 0-1,1-1 1,0 1-1,-1 0 1,1 0-1,-1 0 1,1 1-1,-1-1 1,1 0-1,-1 0 1,0 1-1,0-1 1,0 1-1,0-1 1,0 1-1,0 0 1,0-1-1,0 1 1,0 0-1,-1-1 1,1 1-1,-1 0 1,1 0-1,-1 0 0,0 0 1,0-1-1,0 1 1,0 0-1,0 1 13,1 5-42,-1 1-1,-1 0 0,1 0 0,-1-1 1,-1 1-1,0-1 0,0 1 0,0-1 0,-1 0 1,0 1-1,-1-1 0,-4 6 43,-155 213-9,89-137 363,73-89-326,6-1-5,54-5 72,-45-1-89,-1-1-1,0-1 1,-1-1 0,0 1 0,0-2 0,-1 0-1,3-3-5,21-17 9,11-7-53,87-81-1630,-123 105-254</inkml:trace>
  <inkml:trace contextRef="#ctx0" brushRef="#br1" timeOffset="174424.768">2146 23970 23621,'0'0'1992,"0"0"-679,0 0-473,0 0-157,0 0 97,0 0-177,-20-30-289,-54-83-131,63 101-49,20 28 24,99 117 569,-100-124-679,1-1 1,0 0-1,0-1 0,1 0 0,0 0 1,0-1-1,0 0 0,1-1 1,0 0-1,0 0 0,1-1 0,-1-1 1,1 0-1,-1-1 0,7 1-48,101-1 330,-99-4-293,-1 0 1,1-1-1,-1-1 0,0-1 1,-1 0-1,1-2 1,-1 0-1,0-1 1,15-9-38,5-1 17,92-41-15,3 5 1,1 6-1,3 6 0,2 6 0,91-10-2,780-61 0,-236 12 0,-340 56 0,-121 13 0,27-17 0,-120 3 0,37-15 0,666-149 0,-779 179 0,131-7 0,-1 20 0,29 12 0,-137 0 0,451 0 0,-553 0 0,1-4 0,-1-2 0,58-13 0,277-76 0,-171 51-1066,-138 22-869</inkml:trace>
  <inkml:trace contextRef="#ctx0" brushRef="#br1" timeOffset="174706.363">11528 23136 29662,'0'0'56,"0"0"-56,0 0-1864</inkml:trace>
  <inkml:trace contextRef="#ctx0" brushRef="#br1" timeOffset="174979.378">11885 23438 28382,'0'0'2761,"0"0"-2585,0 0 8,0 0 152,0 0-200,0 0-136,0 0-400,8 0-1473</inkml:trace>
  <inkml:trace contextRef="#ctx0" brushRef="#br0" timeOffset="207934.726">8674 15139 22269,'0'0'3981,"0"0"-2068,0 0-1032,0 0-265,0 0-152,0 0-117,-7 1-95,-24 3-66,24-6-18,8-4-136,0 0-1,0 0 1,1 0 0,0 1-1,0-1 1,1 0-1,-1 1 1,1 0-1,1-1 1,-1 1 0,3-3-32,6-10 51,-2 1-27,21-37 169,2 2 0,3 1 0,2 2 0,5-1-193,288-274 419,-87 90-343,15 20-76,211-137 0,299-207 0,-569 422 0,118-56 0,-107 68 0,803-547 0,-866 566 0,5 6 0,36-11 0,-115 74 0,1 3 0,61-17 0,-36 13 0,-2-5 0,-2-3 0,-2-5 0,26-21 0,-72 44 0,1 2 0,1 2 0,1 3 0,1 2 0,53-11 0,44-16 0,-144 44-3,1-1 0,-1 1-1,0-1 1,0-1 0,1 1 0,-1-1 0,-1 0-1,1 0 1,0 0 0,-1 0 0,0-1 0,1 0-1,-2 0 1,1 0 0,0-1 0,-1 1 0,0-1-1,0 1 1,0-1 0,0-2 3,-1-16-491,-2-4-746</inkml:trace>
  <inkml:trace contextRef="#ctx0" brushRef="#br1" timeOffset="213184.481">6578 23807 15187,'0'0'552,"0"0"-280,-298 398 80,149-208-352,0-11-4881</inkml:trace>
  <inkml:trace contextRef="#ctx0" brushRef="#br1" timeOffset="214274.311">940 24501 23189,'0'0'1556,"0"0"-774,0 0 569,0 0 428,0 0-899,0 0-327,-3-12-115,-8-37-123,14 36 22,1 13-289,111-15 253,-1-6 0,-1-4 0,-1-6 0,6-6-301,312-133 162,159-56 11,160-30-173,-595 208 0,3 7 0,0 7 0,3 7 0,14 5 0,693-19 0,-755 33 0,423-18 0,-424 25 0,4-1 0,0 6 0,15 5 0,177 59 0,-158-34 0,1-6 0,2-7 0,35-4 0,291-8 0,114 6 0,184 79 0,-178-16 0,261-4 0,86 14 0,-522-24 0,-419-64 0,295 60 0,171 61 0,-434-103-832,-37-17-1523,-6-1-4764</inkml:trace>
  <inkml:trace contextRef="#ctx0" brushRef="#br1" timeOffset="214563.688">13405 24574 31167,'0'0'688,"0"0"-672,0 0-16,0 0-72,0 0-296,0 0-961,0 0-1927</inkml:trace>
  <inkml:trace contextRef="#ctx0" brushRef="#br1" timeOffset="215194.32">5344 26207 28542,'0'0'1432,"0"0"-983,0 0-81,0 0 8,0 0-56,0 0-120,0 0-96,145 27-72,-116 7-32,-5 0-56,5-1-280,-8-10-753,-4-18-3175</inkml:trace>
  <inkml:trace contextRef="#ctx0" brushRef="#br1" timeOffset="215560.794">6247 25709 29166,'0'0'1116,"0"0"-585,0 0-13,0 0-40,0 0-147,-24 55-127,-81 182-114,89-203-80,-2 0 0,-1-2 0,-2 0 0,-1-1 0,-14 15-10,1-3 2,-96 118-37,-7-7 0,-127 109 35,67-84-41,170-150 22,49-28-221,-7-3 235,-1 0 0,0-1 0,0 0 0,0-1 0,0 0-1,-1-1 1,0 0 0,0-1 0,0-1 0,10-6 5,19-11 3,338-159 16,-283 154-161,-95 29 100,-1-1 0,0 1-1,1 0 1,-1 0-1,0 0 1,1 0-1,-1 0 1,1-1-1,-1 1 1,0 0-1,1 0 1,-1 0-1,1 0 1,-1 0-1,0 0 1,1 0-1,-1 0 1,1 0-1,-1 1 1,0-1-1,1 0 1,-1 0-1,0 0 1,1 0 0,-1 0-1,0 1 1,1-1-1,-1 0 1,0 0-1,1 1 1,-1-1-1,0 0 1,1 0-1,-1 1 1,0-1-1,0 0 1,0 1-1,1-1 1,-1 0-1,0 1 1,0-1-1,0 1 1,0-1-1,0 0 1,1 1-1,-1-1 1,0 0-1,0 1 1,0-1 0,0 1-1,0-1 1,0 0-1,0 1 1,0-1-1,-1 1 1,1-1-1,0 0 1,0 1-1,0-1 1,0 0-1,-1 1 43,1 20-3500</inkml:trace>
  <inkml:trace contextRef="#ctx0" brushRef="#br1" timeOffset="215824.339">5294 27437 24949,'0'0'3105,"0"0"-2129,0 0-440,0 0 120,0 0-199,0 0-185,228-179-112,-170 151-64,-9 11-64,-7 6-32,-9 5-48,-12 6-344,-9 0-977,-12 17-3600</inkml:trace>
  <inkml:trace contextRef="#ctx0" brushRef="#br1" timeOffset="216136.364">4677 28538 28246,'0'0'1016,"0"0"-592,0 0 288,0 0-327,0 0-105,335-251-152,-190 139-72,17 0-16,-5-5 8,-8 10-16,-20 12-24,-26 17-8,-28 22-168,-25 11-416,-21-10-1081,-21 15-751,-8 1-4698</inkml:trace>
  <inkml:trace contextRef="#ctx0" brushRef="#br1" timeOffset="216934.503">5853 27129 24229,'0'0'1953,"0"0"-566,0 0-370,0 0-162,0 0-52,-37 58-167,-124 199-177,118-180-204,3 2 1,-14 43-256,15-31 151,-457 940 182,449-928-672,45-98 65,15-41-571,115-228-509,-97 203 1280,3 2-1,3 1 0,8-7 75,-43 61 49,0 0 0,1 0-1,-1 1 1,1-1 0,-1 0 0,1 1-1,1 0 1,-1 0 0,0 0 0,1 0-1,-1 0 1,1 1 0,0 0-1,0 0 1,0 0 0,0 0 0,0 0-1,0 1 1,0-1 0,1 1-1,-1 1 1,1-1 0,-1 0 0,0 1-1,1 0 1,-1 0 0,1 0 0,1 1-49,-4 1 20,0 0 0,-1 0 0,1 0 0,0 0 0,-1 0 1,1 1-1,-1-1 0,0 1 0,0-1 0,1 1 0,-2-1 1,1 1-1,0-1 0,-1 1 0,1 0 0,-1-1 0,0 1 1,1 0-1,-2 1-20,3 7 45,19 179 172,-20-191-225,-1 0-1,0 1 1,1-1 0,-1 0 0,1 1-1,-1-1 1,1 1 0,0-1 0,-1 1-1,1-1 1,-1 1 0,1-1-1,0 1 1,-1-1 0,1 1 0,0 0-1,0-1 1,-1 1 0,1 0-1,0 0 1,0 0 0,-1 0 0,1-1-1,0 1 1,0 0 0,0 0 0,-1 0-1,1 1 1,0-1 0,0 0-1,0 0 1,-1 0 0,1 1 0,0-1-1,-1 0 1,1 0 0,0 1-1,0-1 1,-1 1 0,1-1 0,-1 1-1,1-1 1,0 1 0,-1-1 0,1 1-1,-1 0 1,1-1 0,-1 1-1,1 0 1,-1-1 0,0 1 0,1 0-1,-1-1 1,0 1 0,0 0 0,1 0-1,-1-1 1,0 1 8,103-261-700,-73 185 371,4 1 0,2 1 0,4 2-1,41-55 330,-78 120 24,1 0-1,0 0 1,0 1-1,0-1 1,1 1-1,0 0 1,0 0-1,0 1 1,1 0-1,-1 0 1,1 0-1,0 0 1,0 1-1,1 0 1,-1 0-1,0 1 1,1 0-1,0 0 0,0 0 1,5 0-24,-11 2 25,1 1 1,-1-1-1,1 0 1,-1 1-1,0-1 1,1 1-1,-1 0 1,1-1-1,-1 1 1,0 0-1,0 0 0,1 0 1,-1 0-1,0 0 1,0 0-1,0 0 1,0 0-1,0 0 1,0 0-1,-1 1 1,1-1-1,0 0 1,-1 1-1,1-1 1,-1 1-1,1-1 0,-1 1 1,1-1-1,-1 0 1,0 1-1,0-1 1,0 1-1,0-1 1,0 1-1,0-1 1,0 1-1,-1-1 1,1 1-1,0 0-25,0 8 107,5 265 884,-8-186-882,-5 1 0,-4-2 0,-6 16-109,17-98 0,0 3 2,0 0 0,-1-1 0,0 1 0,0 0-1,-1-1 1,0 1 0,-1-1 0,0 0 0,0 0 0,0 0 0,-1 0-1,-5 4-1,8-10 2,0-1-1,0 1 1,0-1-1,0 0 1,0 1-1,-1-1 1,1 0-1,0-1 1,-1 1-1,1 0 1,-1-1-1,1 1 1,-1-1-1,1 0 1,-1 0-1,1 0 1,-1 0-1,1 0 1,-2-1-2,-5 1-5,-8-8-35,13-3 11,0 0-1,1 0 0,0 0 0,0 0 1,2 0-1,-1-1 0,2 1 0,-1-1 0,2-5 30,-4-22-165,3 0 0,1 0 0,2 0 0,1 0 0,3 0 0,8-30 165,0 29-347,1 1 1,2 1-1,2 1 1,2-1 346,-17 28-81,0 1 1,1 0-1,0 0 0,1 1 0,-1 0 1,2 0-1,-1 0 0,1 1 1,0 0-1,3-1 81,-11 9 8,0 0 0,-1-1 0,1 1 0,0 0 0,0 0 0,0-1 0,0 1 1,0 0-1,0 0 0,0-1 0,0 1 0,0 0 0,0 0 0,0-1 0,0 1 0,1 0 0,-1 0 0,0-1 0,1 1 0,-1 0 0,0-1 0,1 1 0,-1 0 0,1-1 1,-1 1-1,1-1 0,-1 1 0,1-1 0,-1 1 0,1-1 0,0 1 0,-1-1 0,1 1 0,0-1 0,-1 0 0,1 1 0,0-1 0,0 0 0,-1 0 0,1 0 1,0 0-1,0 1 0,-1-1 0,1 0 0,0 0 0,0 0 0,-1-1 0,1 1 0,0 0 0,0 0 0,-1 0 0,1 0 0,0-1 0,0 1 0,-1 0 0,1-1 0,0 1 1,-1 0-1,1-1 0,-1 1 0,1-1 0,0 1 0,-1-1 0,1 0 0,-1 1 0,1-1 0,-1 1 0,0-1 0,1 0-8,-4 23 120,0-1 0,-1 1 0,-1-1 0,-1 0 0,-1 0 0,-1-1 0,-1 0-1,-1-1 1,-5 8-120,6-9 77,-50 99 769,-66 94-846,118-203-22,6-13-7,7-17-72,129-273-934,-85 212 1031,-17 69 247,-23 20 45,-7 5-222,1 1-1,-1-1 1,-1 1 0,0 0 0,-1-1-1,0 1 1,-1 0 0,0 1-66,1 9 38,4 53-9,-5-74-36,0 0-1,0 0 0,1-1 1,-1 1-1,0 0 0,1 0 1,-1-1-1,0 1 1,1 0-1,-1 0 0,1-1 1,0 1-1,-1-1 0,1 1 1,-1 0-1,1-1 0,0 1 1,-1-1-1,1 0 1,0 1-1,0-1 0,0 1 1,-1-1-1,1 0 0,0 0 1,0 1-1,0-1 1,-1 0-1,1 0 0,0 0 1,0 0-1,0 0 0,0 0 1,0 0-1,-1 0 0,1 0 1,0-1-1,0 1 1,0 0-1,-1-1 0,1 1 1,0 0-1,0-1 0,-1 1 1,1-1-1,0 1 1,-1-1-1,1 1 0,0-1 1,-1 1-1,1-1 0,-1 0 1,1 1-1,-1-1 0,1 0 1,-1 0-1,1 1 1,-1-1-1,0 0 0,0 0 1,1 0-1,-1 1 0,0-1 1,0 0-1,0-1 8,32-70-365,72-190-1437,59-172-2008,-92 236-4187</inkml:trace>
  <inkml:trace contextRef="#ctx0" brushRef="#br1" timeOffset="217794.215">6636 26385 25445,'0'0'1856,"0"0"-764,0 0-333,0 0-273,0 0-82,0 0-98,-19 39-110,-59 121-81,31-53 21,38-49-124,47-41-44,105 10 64,-131-26-31,-6 21 82,-5-5-5,64 33 82,-53-43-117,-8-2-36,-4 2-1,0-1 1,0 0 0,-1 1 0,0-1 0,0 0 0,0 1-1,-1-1 1,0 0 0,0 0 0,0 0 0,-1 0-1,0-1 1,0 1 0,-1-1 0,1 1 0,-1-1-1,0 0 1,-1-1 0,1 1 0,-6 3-7,5-2 2,-53 57 75,-3-2 0,-3-2 0,-2-4 0,-2-2-1,-52 28-76,77-53 262,47-27-217,22-4-67,0-1-1,0-1 1,-1-2-1,1 0 1,-1-1-1,-1-2 1,0 0-1,1-3 23,16-4-47,2-2 36,1 3 0,0 1 0,1 3 0,1 1 0,0 2 0,0 3 0,42-1 11,-32 8-21,-55-1 22,-1 1-1,1-1 1,0 1 0,0-1-1,-1 1 1,1 0 0,0 0 0,-1-1-1,1 1 1,-1 0 0,1 0 0,-1 0-1,1 0 1,-1-1 0,1 1 0,-1 0-1,0 0 1,1 0 0,-1 0-1,0 0 1,0 0 0,0 0 0,0 0-1,0 0 1,0 0 0,0 0 0,0 0-1,0 0 1,-1 0 0,1 0 0,0 0-1,-1 6 10,-1 11 0,-2 1 1,0-1-1,-1-1 0,-1 1 1,-1-1-1,0 0 0,-2 0 0,0-1 1,0 0-1,-1-1 0,-1 0 1,-1 0-1,0-1 0,-1 0-10,-8 11 0,8-7-4,0 0-26,-1 0 1,-1-1-1,-1-1 1,0 0-1,-12 8 30,25-22-22,0 0-1,0 0 1,-1-1-1,1 1 1,-1-1-1,1 0 1,-1 0-1,0 0 1,1 0-1,-1-1 1,0 0-1,1 1 1,-1-1-1,0-1 1,0 1 22,-1 0-59,4-1 46,0 0-1,0 0 1,0 0 0,0 0 0,1 0-1,-1-1 1,0 1 0,0 0 0,1 0-1,-1-1 1,1 1 0,0 0-1,-1-1 1,1 1 0,0 0 0,-1-1-1,1 1 1,0-1 0,0 1-1,0 0 1,1-1 0,-1 1 0,0-1-1,0 1 1,1-1 13,-1-2-31,1 2 21,-1 0-1,1 0 0,-1 0 0,1 0 1,0 0-1,0 0 0,0 1 0,0-1 1,1 0-1,-1 1 0,0-1 1,1 1-1,-1-1 0,1 1 0,-1 0 1,1-1-1,-1 1 0,1 0 1,0 0-1,0 0 0,0 0 0,0 1 1,-1-1-1,1 0 0,1 1 11,7-5-38,59-33-584,-68 16-604,-2 10-1263,-6 1-2740</inkml:trace>
  <inkml:trace contextRef="#ctx0" brushRef="#br1" timeOffset="218164.349">6512 27504 22613,'0'0'2847,"0"0"-1076,0 0-512,0 0-355,-16 54-237,-49 176-165,59-208-415,1-1 0,0 1 0,2 0 0,1 0 0,0 0 0,2 16-87,0-11 86,0 129 323,0-155-408,-1 1 1,1-1-1,-1 1 0,1 0 0,0-1 1,0 1-1,0 0 0,0-1 0,0 1 1,0 0-1,0-1 0,0 1 1,1 0-1,-1-1 0,0 1 0,1 0 1,0-1-1,-1 1 0,1-1 0,0 1 1,0-1-1,0 0 0,0 1 0,0-1 1,0 0-1,0 0 0,0 1 1,1-1-1,-1 0 0,0 0 0,1 0 1,-1-1-1,1 1 0,-1 0 0,1 0 1,-1-1-1,1 1 0,0-1 0,0 1-1,0-1 0,-1-1-1,0 1 1,1 0-1,-1-1 1,1 1-1,-1-1 0,0 1 1,0-1-1,1 0 1,-1 1-1,0-1 1,0 0-1,0 0 0,0 0 1,0 0-1,0 0 1,0 0-1,0 0 1,0 0-1,0-1 0,0 1 1,-1 0-1,1 0 1,-1-1-1,1 1 1,-1 0-1,1-1 0,-1 0 1,13-34-172,-2 1-1,-1-2 1,-2 1-1,-1-1 1,-2 0 0,-1-14 172,0-215-1457,-4 260 1437,1 3 20,0 1 1,-1-1 0,0 0-1,1 0 1,-1 1 0,0-1-1,-1 0 1,1 0 0,0 0-1,-1 1 1,1-1 0,-1 0-1,0 1 1,0-1 0,0 1-1,0-1 1,-1 1 0,1-1-1,-1 1 1,1 0 0,-1 0-1,0 0 1,0-1 0,0 2-1,0-1 1,0 0 0,0 0-1,0 2 9,1 1 1,0-1-1,0 0 0,-1 1 1,1-1-1,0 1 1,0-1-1,0 1 1,0 0-1,0 0 1,0-1-1,0 1 1,0 0-1,0 0 1,0 0-1,0 0 1,0 0-1,1 0 1,-1 0-1,0 0 1,1 0-1,-1 0 1,1 1-1,-1-1 1,1 0-1,-1 0 1,1 1-1,0-1 1,0 0-1,0 0 1,0 1-1,0-1 1,0 0-1,0 0 0,0 1 1,0 0-10,-11 83 596,4 2 0,3-1 0,5 16-596,-1-68 128,-2-20-83,1-1 0,1 1-1,0-1 1,1 1 0,0-1-1,2 1 1,-1-1 0,1 0-1,1 0 1,0 0 0,1 0-1,1-1 1,0 1 0,2 1-45,-2-7 9,0 0 0,0 0 1,1-1-1,0 0 0,0 0 1,1-1-1,-1 0 0,1 0 1,0 0-1,1-1 0,-1-1 0,1 1 1,-1-2-1,1 1 0,0-1 1,9 1-10,154 2 14,-164-6-16,137-22-98,-22-24-581,-3-5-1,12-12 682,-129 62-32,162-82-2511</inkml:trace>
  <inkml:trace contextRef="#ctx0" brushRef="#br1" timeOffset="218424.706">7895 27661 18684,'0'0'12203,"0"0"-11587,0 0-96,0 0-80,0 0-440,0 0-8,0 0-304,-8 201-848,25-151-3337</inkml:trace>
  <inkml:trace contextRef="#ctx0" brushRef="#br1" timeOffset="218834.129">9677 27012 26430,'0'0'2720,"0"0"-1561,0 0-501,0 0-134,0 0-218,0 0-158,4-45-83,12-143-40,-11 26-5,-5 161-20,0 0 0,0 0 1,0 0-1,-1 0 0,1 1 1,0-1-1,0 0 0,0 0 0,-1 0 1,1 1-1,0-1 0,0 0 0,-1 0 1,1 1-1,-1-1 0,1 0 1,-1 1-1,1-1 0,-1 0 0,0 1 1,1-1-1,-1 1 0,1-1 0,-1 1 1,0-1-1,0 1 0,1 0 1,-1-1-1,0 1 0,0 0 0,1-1 1,-1 1-1,0 0 0,0 0 0,0 0 1,0 0-1,1 0 0,-1 0 1,0 0-1,0 0 0,0 0 0,0 0 1,1 0-1,-1 1 0,0-1 1,0 0-1,0 0 0,1 1 0,-1-1 1,0 1-1,1-1 0,-1 1 0,0-1 1,1 1-1,-1-1 0,0 1 1,1 0-1,-1 0 0,-6 5-1,0 0 1,0 1-1,1 0 1,0 0-1,0 1 1,1 0-1,0 0 1,0 0-1,1 1 1,0-1-1,1 1 1,-1 2 0,1-3-1,-19 45 20,3 2-1,3 0 1,2 1-1,2 0 1,3 1-1,2 0 1,3 1-1,2 26-18,1-78 4,0 1-1,1 0 1,0 0-1,0-1 0,0 1 1,1 0-1,0-1 1,0 1-1,1 0 1,0-1-1,0 0 0,1 1 1,-1-1-1,1 0 1,0 0-1,1 0 1,0-1-1,0 1 0,0-1 1,0 0-1,1 0 1,0 0-1,0-1 1,0 0-1,0 0 0,1 0 1,0 0-1,4 1-3,2-1-6,0-1 0,1 0 0,-1-1 0,1 0 0,0-1 0,0-1 0,-1 0 0,4 0 6,-4 0-12,-1-1-15,-1 0 0,1-1 0,0 0 0,-1-1-1,1 0 1,-1 0 0,0-1 0,0-1 0,-1 0-1,1 0 1,-1 0 0,0-1 0,0-1 0,-1 0 0,0 0-1,0 0 1,5-7 27,0 2-58,83-80-786,-11-3-1018</inkml:trace>
  <inkml:trace contextRef="#ctx0" brushRef="#br1" timeOffset="219329.574">10737 26777 19268,'0'0'7827,"0"0"-5628,0 0-1437,0 0-173,0 0-249,0 0-150,-26-22-93,-85-68-46,109 88-50,-1-1 1,0 1-1,0 0 1,0 0-1,0 1 1,0-1-1,0 0 1,0 1-1,-1 0 1,1 0-1,-1 0 1,1 0-1,0 1 1,-1-1-1,0 1 1,0 0-2,0 0 1,-1 0 1,1 0 0,-1 0 0,0 1 0,1 0-1,0 0 1,-1 0 0,1 0 0,-1 1-1,1 0 1,0 0 0,0 0 0,0 0 0,0 1-1,1-1 1,-1 1 0,1 0 0,-4 3-2,-11 14 41,1 1 0,1 1 1,1 0-1,1 0 0,1 2 1,-7 19-42,13-25 46,1 0-1,1 0 1,0 1 0,2 0 0,0 0-1,1 0 1,1 1 0,1-1 0,1 7-46,-1-21 5,1-1-1,-1 0 1,1 0 0,0 0-1,0 0 1,1-1 0,-1 1-1,1 0 1,0 0 0,0-1-1,0 1 1,0-1 0,1 0-1,0 0 1,-1 1 0,1-2-1,0 1 1,0 0 0,1-1-1,-1 1 1,0-1 0,1 0-1,0 0 1,-1 0 0,1-1-1,0 1 1,0-1 0,0 0-1,0 0 1,0 0 0,0-1-1,0 1 1,0-1 0,2 0-5,3 1-4,0 1 0,0-2 1,0 1-1,0-1 1,0-1-1,-1 0 0,1 0 1,0 0-1,0-1 1,5-3 3,-1-2-46,-1-2 0,0 1 0,0-2 0,-1 1 0,0-2 1,-1 1-1,0-2 0,0 1 0,-1-1 0,-1-1 0,4-8 46,140-260-2709,-92 150-1658</inkml:trace>
  <inkml:trace contextRef="#ctx0" brushRef="#br1" timeOffset="219592.504">11156 25591 28574,'0'0'1032,"0"0"-151,0 0-89,-71 375-184,42-224-176,4 11-112,0 6-192,5-6-128,7-11 0,5-17 0,8-22 0,0-22 0,0-29-280,8-27-208,30-34-120,-9 0-897,0-17-3384</inkml:trace>
  <inkml:trace contextRef="#ctx0" brushRef="#br1" timeOffset="220091.16">11433 26805 26998,'0'0'1188,"0"0"-242,0 0-13,0 0-271,0 0-300,0 0-107,17 4-12,59 11-19,-70-15-207,0 0-1,0 0 1,0 0 0,1-1 0,-1 0-1,0 0 1,0 0 0,0-1 0,0 0-1,0 0 1,-1-1 0,1 1 0,-1-1-1,1 0 1,-1-1 0,0 1 0,0-1-1,0 0 1,-1 0 0,0-1-1,1 0 1,-2 1 0,1-1 0,0 0-1,-1-1 1,0 1 0,0-1 0,-1 1-1,1-1 1,-1-2-17,4-2 10,6-12-3,-2-1 0,0 0 0,-1-1 0,-2 0-1,0 0 1,-2-1 0,0 1 0,-2-1 0,-1-1 0,0 1 0,-3-14-7,1 27 0,1 10 0,-1 1 1,1 0-1,-1 0 0,0 0 1,0 0-1,1-1 1,-1 1-1,0 0 0,0 0 1,0-1-1,0 1 1,-1 0-1,1 0 0,0 0 1,0-1-1,-1 1 1,1 0-1,-1 0 0,1 0 1,-1 0-1,1 0 0,-1 0 1,0 0-1,1 0 1,-1 0-1,0 0 0,0 0 1,0 0-1,0 0 1,0 1-1,0-1 0,0 0 1,0 1-1,0-1 1,0 1-1,0-1 0,0 1 1,-1-1-1,1 1 1,0 0-1,0-1 0,-3 1 0,0-1 0,0 1 0,0-1 0,0 1 0,0 0 1,0 0-1,0 1 0,0-1 0,0 1 0,0 0 0,0 0 0,0 0 0,1 1 0,-1-1 0,0 1 1,1 0-1,-1 0 0,1 0 0,0 0 0,0 1 0,0 0 0,0-1 0,0 1 0,0 0 0,1 0 1,-1 0-1,-1 3 0,-13 18 3,1 1 1,1 0-1,1 1 1,1 1-1,1 0 1,2 0-1,1 1 1,1 1-1,1-1 0,2 1 1,0 0-1,2 1 1,1 19-4,4 25 48,-1-72-48,1 1 1,0 0-1,1-1 1,-1 0-1,0 1 1,1-1-1,-1 0 0,1 0 1,0-1-1,-1 1 1,1 0-1,0-1 1,0 0-1,0 0 0,0 1 1,1-2-1,-1 1 1,0 0-1,0-1 1,0 1-1,1-1 0,-1 0 1,0 0-1,0-1 1,1 1-1,-1 0 1,0-1-1,0 0 0,0 0 1,1 0-1,1-1 0,2 0-24,-1 0 0,0 0 0,0 0 0,0-1 0,0 0 0,0 0 0,0-1 0,-1 1 0,0-1 0,0 0 0,0-1 0,0 1 0,0-1 0,-1 0 0,0 0 0,2-5 24,107-144-1938,-67 85-314</inkml:trace>
  <inkml:trace contextRef="#ctx0" brushRef="#br1" timeOffset="220369.408">11997 26318 840,'0'0'22874,"0"0"-19079,0 0-2330,0 0-601,0 0-37,0 0-295,0 0-185,0 49-95,3 153-65,-2-69 32,-1-61-55,13-71-131,-2-18 0,44-164-81,-47 158 5,-5 10-2,1 0 1,1 0-1,0 0 1,1 1-1,0-1 1,1 2 0,1-1-1,0 1 1,0 0-1,7-7 45,-11 16-51,0-1 0,0 0 0,0 1-1,0 0 1,1 0 0,-1 0 0,1 1 0,-1 0 0,1 0-1,0 0 1,-1 0 0,1 0 0,0 1 0,1 0 51,4-1-136,43-4-1032,-3 4-502</inkml:trace>
  <inkml:trace contextRef="#ctx0" brushRef="#br1" timeOffset="220654.088">12614 26318 28502,'0'0'984,"0"0"-496,0 0 289,0 0-249,0 0-224,0 0-72,0 0-136,-46 280-80,38-241-16,0 0 0,3-16-176,1-7-208,4-16-424,0-5-753,0-34-2552</inkml:trace>
  <inkml:trace contextRef="#ctx0" brushRef="#br1" timeOffset="220933.157">12792 25614 28694,'0'0'784,"0"0"-312,0 0 225,0 0-473,0 0-224,0 0-112,0 0-281,58 330-1591,-46-286-1969</inkml:trace>
  <inkml:trace contextRef="#ctx0" brushRef="#br1" timeOffset="221694.303">12908 26330 27558,'0'0'1053,"0"0"-219,0 0-50,0 0-224,0 0-229,0 0-119,0 38-100,0 116-64,0-107-23,3-47-39,12-11-41,46-79-245,-40 60 183,-4 3-9,1 1 0,1 0 1,2 2-1,0 0 0,2 1 0,0 2 0,1 0 0,3 0 126,-22 18 2,-1 1 0,1 0 0,0-1 0,0 2 0,-1-1 0,1 0 0,0 1 0,1 0 0,-1 0 0,0 1 0,0-1 0,0 1 0,5 1-2,-1 4 130,-4 102 589,-5-100-689,-1 2 6,1 0-1,0 0 0,0 0 1,1-1-1,0 1 1,0 0-1,1 0 1,1-1-1,-1 1 1,1-1-1,1 1 0,-1-1 1,1 0-1,3 2-35,-2-4-5,1-1 0,0 0 0,0 0 0,1-1 0,-1 1 0,1-1 0,0-1 0,0 0-1,1 0 1,-1 0 0,1-1 0,-1 0 0,1 0 0,0-1 0,-1 0 0,1 0 0,0-1 0,0 0-1,0 0 1,0-1 0,-1 0 0,1 0 0,0-1 0,-1 0 0,1 0 0,-1-1 0,1 0-1,-1 0 1,6-5 5,13-12-204,-2-1-1,-1-1 1,0 0-1,-2-2 1,-1-1-1,0-1 1,-2 0-1,-1-2 1,10-22 204,-11 24-96,-1-2 1,-1 0-1,-1 0 0,-2-2 1,-1 1-1,-1-1 1,-1-1-1,-2 1 0,-1-1 1,0-21 95,-5 8 1144,-14 42-348,-5 15-633,-26 102 210,31-65-267,2 1 0,3-1 0,2 2 0,2-1 0,2 1 0,3 19-106,-1-70 5,1 0 1,-1 0-1,1 0 0,0 0 0,0 0 0,-1 0 0,1 1 0,0-1 0,0 0 0,0 0 0,0 0 0,0 0 0,1 0 1,-1 0-1,0 0 0,0 1 0,1-1 0,-1 0 0,1 0 0,-1 0 0,1 0 0,-1 0 0,1 0 0,0-1 0,-1 1 0,1 0 1,0 0-1,0 0 0,-1-1 0,1 1 0,0 0 0,0-1 0,0 1 0,0 0 0,0-1 0,0 1 0,0-1 0,0 0 0,0 1 1,0-1-1,1 0 0,-1 0 0,0 0 0,0 0 0,0 0 0,0 0 0,1 0-5,6 1 5,33-10-6,20-95-38,-58 99 36,19-35-39,-3-1 0,0 0 0,-3-2 0,-2 0 0,0-4 42,-11 34 110,-4 24 66,-1 9-163,-25 202 204,18-25 349,9 64-566,8-137 86,22 119-86,6 69 15,-35-288-15,3 57 0,-3 1 0,-5 32 0,2-101 0,-1-1 0,0 0 0,0 0 0,-1 0 0,-1 0 0,0 0 0,-1-1 0,0 0 0,0 0 0,-1-1 0,-1 0 0,0 0 0,0 0 0,-1-1 0,0-1 0,0 1 0,-1-1 0,0-1 0,-1 0 0,0 0 0,-5 1 0,-2 2 0,-2-1 0,0-1 0,0 0 0,0-2 0,-1 0 0,0-2 0,0 0 0,0-1 0,0-1 0,0-1 0,-1-1 0,-3-1 0,20 0 0,0 0 0,1 0 0,-1 0 0,0 0 0,1 0 0,0-1 0,-1 0 0,1 0 0,0 0 0,0-1 0,0 0 0,0 1 0,0-1 0,1 0 0,-1-1 0,1 1 0,0-1 0,0 1 0,0-1 0,1 0 0,-1 0 0,1 0 0,0 0 0,0-1 0,-1-2 0,-3-12 0,1 1 0,0-1 0,2 1 0,0-1 0,0-18 0,-1-37-56,2 0 0,9-66 56,3 80-43,2 0-1,3 0 1,3 1-1,2 1 1,3 1-1,2 1 1,2 1 0,3 1-1,22-27 44,-24 34-156,3 2-1,2 1 1,1 1-1,2 2 1,3 1-1,0 2 1,3 2-1,1 2 1,31-18 156,-43 33-1610</inkml:trace>
  <inkml:trace contextRef="#ctx0" brushRef="#br1" timeOffset="222179.244">8144 28773 25477,'0'0'1615,"0"0"-765,0 0 90,0 0 78,0 0-222,0 0-328,12 4-205,76 2-30,133-56 85,110-42 26,63-24-52,898-262-139,-159 89-153,233 9 0,-1028 224 0,-44 8 0,-66 17 0,38-2 0,-116 16 0,-146 17 0,-3 0 0,0 1 0,0-1 0,-1 0 0,1 1 0,0-1 0,0 0 0,-1 0 0,1 0 0,0 1 0,0-1 0,0 0 0,-1 0 0,1 0 0,0 0 0,0 0 0,0-1 0,-1 1 0,1 0 0,0 0 0,0 0 0,-1-1 0,1 1 0,0 0 0,0-1 0,-1 1 0,1-1 0,0 1 0,-1-1 0,1 1 0,-1-1 0,1 1 0,0-1 0,-1 0 0,0 1 0,1-1 0,-1 0 0,1 1 0,-1-1 0,0 0 0,1 0 0,-1 1 0,0-1 0,0 0 0,1 0 0,-1 1 0,0-1 0,0 0 0,0 0 0,0 0 0,0 1 0,0-1 0,0 0 0,-1 0 0,1 0 0,0 1 0,0-1 0,-1 0 0,1 0 0,0 1 0,-1-1 0,1 0 0,-1 1 0,1-1 0,-1 0 0,-8-9-35,0 1 1,-1 0-1,0 1 0,0 0 1,-1 0-1,0 1 0,-6-2 35,-47-25-1213</inkml:trace>
  <inkml:trace contextRef="#ctx0" brushRef="#br1" timeOffset="222645.255">12228 27772 29326,'0'0'644,"0"0"-238,0 0 173,0 0-9,0 55-126,0 185-91,-5 47 65,-82 452-465,72-636-55,-14 69-1094,20-148-238,3-22-3372,4-2-11931</inkml:trace>
  <inkml:trace contextRef="#ctx0" brushRef="#br1" timeOffset="222904.76">11963 28639 29182,'0'0'816,"0"0"-440,0 0 297,-8 386 15,8-263-216,8-11-120,26-17-144,7-17-208,4-27 0,9-29 0,8-22 0,9 0 0,3-50 0,9-29 0,-4-21 0,12-63 0,-25 29-1280,-16 0-4658</inkml:trace>
  <inkml:trace contextRef="#ctx0" brushRef="#br1" timeOffset="224097.288">10534 30043 28622,'0'0'1416,"0"0"-1312,0 0 337,0 0-81,0 0-176,-12 302-64,-5-202-32,-4 1-48,1 0-24,-5-6-16,0-6 0,4-16-80,5-23-256,7-27-457,9-23-1015,9-56-1457,20-22-17483</inkml:trace>
  <inkml:trace contextRef="#ctx0" brushRef="#br1" timeOffset="224364.904">10476 30664 22005,'0'0'4785,"0"0"-3281,0 0-568,0 0-368,216-219-216,-150 191-79,-8 12-81,-4-1-80,-13 11-56,-8 6-40,-16 0-16,-17 0-136,0 0-425,-8 12-1255</inkml:trace>
  <inkml:trace contextRef="#ctx0" brushRef="#br1" timeOffset="225094.131">10112 30854 29070,'0'0'840,"0"0"-203,0 0-129,0 0-156,0 0-98,0 53-22,4 169-23,8-73-1,5-50-171,-17-98-43,0 0 0,0 0 0,0-1 1,0 1-1,0 0 0,0-1 0,0 1 0,0 0 1,0-1-1,1 1 0,-1 0 0,0-1 0,0 1 0,1-1 1,-1 1-1,1 0 0,-1-1 0,0 1 0,1-1 1,-1 1-1,1-1 0,-1 1 0,1-1 0,-1 1 0,1-1 1,0 0-1,-1 1 0,1-1 0,-1 0 0,1 0 0,0 1 1,-1-1-1,1 0 0,0 0 0,-1 0 0,1 0 1,0 0-1,-1 0 0,1 0 0,0 0 0,0 0 0,-1 0 1,1 0-1,0 0 0,-1 0 0,1-1 6,25-25-106,100-150-251,-113 161 319,0 2 0,1-1 0,0 2 0,0 0 0,2 0-1,-1 2 1,2 0 0,-1 0 0,1 2 0,12-5 38,-12 9-1,0 0 0,0 1 0,0 1 0,0 1 0,1 0 0,-1 1 0,5 1 1,10-1 71,-30 1-63,-1 1 0,1-1 0,-1 0 0,0 0 0,1 1 0,-1-1 0,0 1 0,0-1 1,0 1-1,0 0 0,0-1 0,0 1 0,0 0 0,-1-1 0,1 1 0,-1 0 0,1 0 0,-1 0 1,0 0-1,0 0 0,0-1 0,0 1 0,0 0 0,0 0 0,0 0 0,0 0 0,-1 0 0,1 0 1,-1-1-1,1 1 0,-1 0 0,0 0 0,0-1 0,0 1 0,0-1 0,0 1 0,0 0 0,0-1 1,0 0-1,-1 1 0,0-1-8,-90 82-2,15-26-374,-2-4-1,-3-3 0,-2-3 0,-1-5 0,-3-3 0,-1-4 1,-40 8 376,73-32 308,-1-2 0,0-2 1,-1-3-1,0-3 0,-12-2-308,24 0 652,46 2-641,-1-1 0,0 1 0,0-1 0,0 1 0,0 0 0,1-1 0,-1 1 0,0 0 0,0 0 0,1-1 0,-1 1 0,1 0 0,-1 0 0,1 0 0,-1 0 0,1 0 0,-1 0 0,1-1 0,0 1 0,0 0 0,-1 0 0,1 0 0,0 0 0,0 0 0,0 0 0,0 0 0,0 1 0,0-1 0,0 0-1,0 0 1,1-1 0,-1 1 0,0 0 0,1 0 0,0 1-11,-1 7 47,4 25 62,1 0 1,2-1-1,1 0 1,1 0-1,2-1 0,2 0 1,1-1-1,1 0 0,10 14-109,-24-45 1,-1 3 3,1-1-1,0 1 1,0-1 0,0 1-1,0-1 1,0 0-1,1 0 1,-1 1-1,1-1 1,-1 0 0,1 0-1,0 0 1,0-1-1,0 1 1,0 0 0,0-1-1,0 1 1,1-1-1,-1 0 1,0 0 0,1 0-1,-1 0 1,1 0-1,-1 0 1,1-1-1,-1 1 1,1-1 0,1 0-4,0 1 1,1-1 0,0 0 1,0 0-1,0 0 0,0-1 1,-1 1-1,1-1 0,0 0 1,0-1-1,-1 1 0,1-1 1,-1 0-1,1 0 0,-1-1 1,0 1-1,0-1 0,0 0 1,2-2-2,106-102-99,-82 75-22,2 1-1,1 1 1,2 2 0,34-21 121,-66 47 6,1 0 1,-1 0 0,0 0 0,1 1 0,-1-1 0,1 1 0,-1 0-1,1 0 1,-1 0 0,1 1 0,0-1 0,0 1 0,-1 0 0,1 0 0,0 0-1,0 0 1,-1 1 0,1 0 0,0 0 0,-1 0 0,1 0 0,-1 0-1,1 1 1,-1-1 0,0 1 0,1 0 0,1 2-7,28 51 241,-28-43-213,1-1 0,1 0 0,0 0 0,0 0 0,1-1 0,0 0 0,7 5-28,-8-12 0,-1 0 1,1 0-1,0 0 0,1-1 0,-1 0 0,0-1 0,0 0 0,1 0 0,-1 0 0,1-1 1,-1 0-1,1-1 0,-1 1 0,0-1 0,1-1 0,-1 1 0,0-1 0,0-1 1,0 1-1,0-1 0,0-1 0,-1 1 0,3-3 0,69-49-8,-64 42 3,1 1 0,0 1 0,1 1 0,0 0 0,1 1 0,0 0-1,0 2 1,0 0 0,1 1 0,7-1 5,70 4-56,-89 3 59,0 1-1,0-1 0,0 1 1,0 0-1,0 1 0,0 0 1,0 0-1,0 0 0,-1 0 1,1 1-1,-1 0 0,0 0 1,0 0-1,0 1 0,0 0 1,0 0-1,-1 0 0,0 1 1,0-1-1,1 2-2,91 93 61,-93-98-165,0 1 0,0-1 0,0 0 0,0 0 0,0 0 0,0 0 0,1-1 0,-1 1 0,0-1 0,0 0 0,1 0 0,-1 0 0,0 0 0,1-1 0,-1 1 0,0-1 0,0 0 0,0 0 0,0 0 0,0 0 0,0-1 0,0 1 0,0-1 0,0 0 0,0 0 0,-1 0 0,1 0 0,-1 0 0,0 0 0,2-3 104,22-36-4611</inkml:trace>
  <inkml:trace contextRef="#ctx0" brushRef="#br1" timeOffset="225537.743">11661 30876 27134,'0'0'2832,"0"0"-2295,0 0-81,0 0-16,0 0-32,0 0-48,0 0-144,232 6-56,-153-6-112,-1 0-32,-3 0-16,24 0-208,-20 0-408,-17-6-1193</inkml:trace>
  <inkml:trace contextRef="#ctx0" brushRef="#br1" timeOffset="225904.198">12510 30373 28038,'0'0'1639,"0"0"-857,0 0-204,0 0-163,0 0-207,0 0-29,16 20 74,-3-2-200,5 6 4,1-1 1,0-1-1,2-1 1,1 0-1,1-2-57,47 37 100,109 98 135,-176-151-235,0-1 0,0 1 0,0 0 0,-1 0 0,1 0 0,-1 0 0,0 0 0,0 0 0,0 1 0,0-1 0,0 1 0,-1-1 0,1 1 0,-1 0 0,0 0 0,-1-1 0,1 1 0,0 0 0,-1 0 0,0 0 0,0 0 0,0 0 0,-1 0 0,1 0 0,-1 0 0,0-1 0,0 1 0,0 0 0,0 0 0,-1-1 0,-1 4 0,-92 77-40,-133 85-2370,168-128-973</inkml:trace>
  <inkml:trace contextRef="#ctx0" brushRef="#br1" timeOffset="226594.381">13844 30088 21917,'0'0'6074,"0"0"-4299,0 0-1056,0 0-197,0 0-252,0 0-112,-10 31-12,-32 109-42,37-120-91,1 0 0,1 0 0,1 0 0,1 1 0,1 14-13,0 2 6,-3 197-1469,10-242-1299,3-21 1756,61-153-1729,-50 130 3560,4 1 0,1 2 0,2 1 0,16-19-825,-32 51 189,1 1 1,0 0-1,0 1 1,2 1-1,0 0 1,0 1-1,1 1 1,0 0-1,1 1 1,0 1-1,1 0 1,0 2-1,1 0 1,-1 1-1,1 0 1,0 2-1,0 0 1,1 2-1,-1 0 1,8 0-190,19 2 37,-41 17-449,-6-13 314,-9 31-852,-16 5-1101</inkml:trace>
  <inkml:trace contextRef="#ctx0" brushRef="#br1" timeOffset="226824.785">13745 30680 27606,'0'0'1224,"0"0"-376,0 0-184,0 0-167,0 0-193,0 0-136,0 0-88,87 246-48,-79-223-32,-4 5-80,-4-6-208,0 12-377,-25-6-1031,-4-6-3137</inkml:trace>
  <inkml:trace contextRef="#ctx0" brushRef="#br1" timeOffset="227111.716">13554 31094 25053,'0'0'1427,"0"0"-369,0 0 182,0 0-348,0 0-321,0 0-176,4 34-80,13 104-57,4-87-63,-17-49-175,0 1 0,0-1 0,0 0 0,0 0 0,0 0 0,0-1 0,1 0 0,-1 1 0,1-2 0,-1 1 0,1 0 0,-1-1 0,1 0 0,-1 0 0,1 0 0,3-1-20,7 1 23,-6-2-19,-1 1 0,1-1 0,-1-1 0,0 0 1,1 0-1,-1 0 0,0-1 0,-1 0 0,1-1 0,-1 0 0,0 0 1,0 0-1,0-1 0,-1 0 0,0-1 0,0 1 0,-1-1 0,1-1-4,16-15 2,33-34-3,114-101-121,-165 155 119,-1 0-1,1 0 1,-1 1 0,1-1-1,0 1 1,0 0 0,0 0-1,0 0 1,1 0 0,-1 1-1,0 0 1,1 0 0,-1 0-1,1 0 1,-1 1 0,3-1 3,-6 1-15,-1 4 7,0 0 8,-1 0 0,0 0 0,0 0 0,0 0 0,-1 0 0,1 0-1,-1-1 1,0 1 0,0-1 0,0 1 0,-1-1 0,1 0 0,-1 0 0,0 0 0,-2 3 0,1-2 0,-89 93-614,-4-4 1,-27 15 613,19-23-1686,9-10-1170</inkml:trace>
  <inkml:trace contextRef="#ctx0" brushRef="#br1" timeOffset="227484.512">13061 31888 26238,'0'0'1551,"0"0"-368,0 0-394,0 0-192,0 0-167,0 0-113,32 30-49,101 89-52,-130-116-206,0 0-1,0 0 1,0-1-1,0 0 1,0 1-1,0-1 1,1 0-1,-1-1 1,1 1-1,-1 0 1,1-1-1,0 0 1,0 0-1,-1 0 1,1-1-1,0 1 1,1-1-10,1 1 13,0-1 0,-1-1 0,1 1 0,0-1 0,0 0 0,0 0 0,-1 0 0,1-1 0,-1 0 0,1 0 0,-1-1 0,0 1 0,0-1 0,0 0 0,0-1 0,0 1 0,-1-1 0,0 0 0,1 0 0,-1 0 0,-1-1 0,1 1 0,0-2-13,203-281 24,-87 156-163,-112 124 132,0 0 0,1 1 1,0 0-1,1 0 0,-1 1 0,1 0 0,0 1 1,0 0-1,0 0 0,1 1 0,-1 1 1,1-1-1,0 2 0,0 0 0,2 0 7,0 0 0,-9 1 1,0 0 0,0-1 0,0 1 0,0 1 0,-1-1 0,1 1 0,0-1 1,0 1-1,0 0 0,0 0 0,-1 1 0,1-1 0,0 1 0,0 0-1,2 4 27,-1-1 0,1 1-1,-1 1 1,-1-1 0,1 1-1,-1 0 1,0 0 0,0 0-1,-1 0 1,2 7-27,28 47 263,-31-60-269,0 1 1,1-1 0,-1 1 0,1-1-1,-1 0 1,1 0 0,-1 0 0,1 0-1,0-1 1,-1 1 0,1-1-1,0 1 1,0-1 0,-1 0 0,1 0-1,0 0 1,0-1 0,-1 1 0,1-1-1,0 1 1,0-1 0,-1 0 0,1 0-1,-1 0 1,1 0 0,-1-1 0,1 1-1,-1-1 1,0 1 0,0-1 0,0 0-1,0 0 1,0 0 0,0 0 0,1-2 5,27-37-751,-2-2 0,-2 0 1,-2-2-1,12-32 751,-33 70-103,36-79-3808,-5 7-7407</inkml:trace>
  <inkml:trace contextRef="#ctx0" brushRef="#br1" timeOffset="227754.565">14490 30960 26598,'0'0'1432,"0"0"-368,0 0-104,0 0-359,0 0-201,0 0-136,0 0-104,228-56-88,-178 34-56,-5-6-16,-7-6-104,-1-5-280,-4-23-457,-8 12-863,-8-6-2585</inkml:trace>
  <inkml:trace contextRef="#ctx0" brushRef="#br1" timeOffset="228154.981">15000 30356 26206,'0'0'1421,"0"0"-337,0 0-191,0 0-360,0 0-183,39-13-98,128-42-79,13-11-44,-178 65-128,3-1-1,1 1 0,-1-1 0,0 0 1,-1-1-1,1 1 0,0-1 0,-1 0 1,1 0-1,-1-1 0,0 1 0,0-1 1,0 0-1,-1 0 0,1 0 0,-1 0 1,0-1-1,0 0 0,-1 1 0,1-1 1,-1-1-1,8-108 449,-11 85-340,1 28 70,0 1-42,0 0-66,0 0-47,0 0-17,0 2 85,-8 103 559,-55 329-650,-121 897-1,159-1128 0,20-153 0,-7-28 0,-1-47 0,5-158-564,7-201-3406,1 199-4307</inkml:trace>
  <inkml:trace contextRef="#ctx0" brushRef="#br1" timeOffset="228794.339">15178 30960 26574,'0'0'2306,"0"0"-1176,-26 55-436,-82 179-215,24-50-74,51-105-421,31-66-264,6-18-451,12-24-225,26-49-1306,3 1-1,17-17 2263,-61 93 10,1-4 192,1 0 1,0 0-1,0 0 1,0 1-1,1-1 1,-1 1-1,1 0 1,0 0-1,0 0 1,0 1-1,1-1 1,-1 1-1,1 0 1,0 0-1,0 1 1,0-1-1,0 1 1,1 1-1,-1-1 1,0 0-1,3 1-202,17 1 598,-13 1-537,-1 0 0,1-1 0,-1-1 0,0 0 0,1 0 0,-1-1-1,0-1 1,0 0 0,0 0 0,-1-1 0,1 0 0,-1-1 0,2-1-61,28-23-260,-1-2 0,-1-1 0,-2-2 0,-2-2 0,-1-1 0,-1-1 0,-2-2-1,-3-1 1,7-15 260,9-18 334,-36 64-215,0 1 1,1 1-1,-1-1 1,2 1-1,-1 1 0,1 0 1,0 0-1,1 0 1,-1 1-1,2 1 1,-1 0-1,0 0 0,1 1 1,0 0-1,10-2-119,-18 5 23,27-9 46,0 1 1,1 2 0,0 2 0,0 0 0,0 2 0,0 1-1,1 2 1,19 2-70,-48 0 11,-1-1 0,1 0 0,-1 0 1,0 1-1,1-1 0,-1 1 0,0 0 0,0 0 0,0 0 0,0 0 0,0 0 0,-1 0 0,1 1 0,-1-1 0,1 0 0,-1 1 0,0-1 0,0 1 0,0-1 0,0 1 0,0 0 0,-1 0 0,1-1 1,-1 1-1,0 0 0,1 0 0,-1-1 0,-1 1 0,1 0 0,0 0 0,-1-1 0,1 1 0,-1 0 0,0 0 0,0 0-11,0 9 49,-1 2 0,0 0-1,-2-1 0,1 1 0,-2 0 0,0-1 0,0 0 0,-2 0 0,1-1 0,-1 1 1,-1-1-1,0-1 0,-1 0 0,0 0 0,-5 3-48,8-6 24,-28 35 3,-3-1 0,-1-1 1,-2-3-1,-2-1 0,-1-2 0,-1-2 1,-36 19-28,68-46-75,-1 1 0,0-2 0,0 0 0,-1 0 1,1-1-1,-1-1 0,0 0 0,0-1 0,0-1 1,0 0-1,-7-1 75,19 1-36,-1-1 0,1 0 0,0 0 0,0 1 0,0-2 0,0 1 0,0 0 1,0 0-1,0-1 0,0 1 0,0-1 0,0 1 0,0-1 0,0 0 0,0 0 0,0 0 1,0 0-1,0 0 0,1-1 0,-1 1 0,0 0 0,1-1 0,-1 1 0,1-1 0,0 0 0,0 1 1,-1-1-1,1 0 0,0 0 0,0 0 0,0 0 0,1 0 0,-1 0 0,0 0 0,1 0 0,0 0 36,-6-22-585,2-1-1,1 0 1,1 0-1,1 0 0,1 0 1,1-4 585,0-15-1525,11-56-493,-11 96 2185,1 1-1,-1-1 1,1 1 0,-1-1 0,1 1 0,0 0 0,0 0 0,1 0 0,-1 0 0,1 0 0,-1 1 0,1-1 0,0 1 0,0-1 0,0 1 0,0 0 0,0 0 0,1 1 0,-1-1-1,1 0 1,-1 1 0,1 0 0,-1 0 0,1 0 0,2 0-167,4 0 169,-1 1 0,1-1 0,-1 1 0,1 1-1,-1 0 1,1 0 0,-1 1 0,1 1 0,-1-1 0,0 1-1,0 1 1,0-1 0,0 2 0,-1-1 0,0 1 0,0 1-1,0-1 1,-1 1 0,1 0 0,4 6-169,32 32 377,-3 1 0,34 48-377,22 25 47,-8-41-1858,-51-58-1821</inkml:trace>
  <inkml:trace contextRef="#ctx0" brushRef="#br1" timeOffset="229084.312">16719 31301 25541,'0'0'4417,"0"0"-4073,0 0 41,0 0-89,0 0-296,0 0-264,0 0-1489</inkml:trace>
  <inkml:trace contextRef="#ctx0" brushRef="#br1" timeOffset="229354.599">18761 30054 28358,'0'0'1760,"0"0"-1255,0 0 31,0 0 96,0 0-8,-37 302-272,16-179-352,1 6 0,-1-6 0,-4 0 0,4-11 0,-4-1 0,5-16 0,20-33-656,0-28-600,0-34-1905</inkml:trace>
  <inkml:trace contextRef="#ctx0" brushRef="#br1" timeOffset="229610.316">19714 30160 27006,'0'0'2290,"0"0"-1376,0 0-280,41 15-157,128 51-114,-163-63-339,1-1 0,-1 1-1,0 1 1,0-1 0,0 1 0,0 0-1,-1 0 1,1 1 0,-1-1 0,0 1-1,1 2-23,-1 1 20,1 1 1,-1-1-1,-1 1 0,1 1 0,-2-1 0,1 0 0,-1 1 0,-1 0 0,0 0 0,0 0 0,-1 0 0,0 0 0,0 0 0,-1 0 0,-1 0 0,0 0 0,0 0 0,-1 0 0,0 0 0,-1-1 0,0 1 0,-2 3-20,-9 15 10,-1-2 0,-1 0 1,-1-1-1,-2-1 0,-6 7-10,-20 26 2,-33 59-5,75-111-4,1 0 1,-1 1-1,1-1 0,0 0 0,0 1 0,1-1 0,-1 1 1,1 0-1,0-1 0,1 1 0,0 0 0,-1 0 0,2-1 1,-1 1-1,1 0 0,0 1 7,0-4 0,1-1 0,-1 1 0,1-1 0,0 1 0,-1-1 0,1 0-1,0 0 1,1 0 0,-1 0 0,0 0 0,0 0 0,1-1 0,-1 1 0,1-1 0,-1 0 0,1 0 0,0 0 0,0 0 0,-1 0 0,1 0 0,0-1 0,0 1-1,0-1 1,0 0 0,2 0 0,-4 0 1,157 8 132,-125-8-123,17 1-29,-1-3 0,0-2 0,17-4 19,280-80-1445,-194 44-1268</inkml:trace>
  <inkml:trace contextRef="#ctx0" brushRef="#br1" timeOffset="230184.539">22171 30099 24701,'0'0'4162,"0"0"-3043,0 0-654,0 0 48,0 0-154,0 0-117,40 11-80,124 40-65,-160-50-93,0 0 0,-1 0 0,1 1 0,0 0 1,-1-1-1,1 1 0,-1 0 0,0 0 0,0 1 0,1-1 0,-2 1 0,1 0 0,0-1 0,0 1 0,-1 0 0,1 1 0,1 2-4,-1 1 9,-1-1-1,1 1 0,-1 0 1,0 0-1,-1 0 0,1 0 1,-2 0-1,1 0 0,-1 0 1,0 0-1,0 1 0,-1-1 0,0 0 1,0 0-1,0 0 0,-1 0 1,0 0-1,-1-1 0,0 1 1,0-1-1,0 1 0,-4 4-8,-9 7 8,-1 0-1,-1-1 1,-1-1-1,0-1 1,-1-1-1,-2 1-7,-8 6-1,-167 106-32,195-126 26,1-1 0,0 1-1,-1 0 1,1-1 0,0 1 0,-1 0 0,1 0 0,0 0 0,0 0 0,0 0-1,0 0 1,0 1 0,0-1 0,0 0 0,0 0 0,0 1 0,1-1 0,-1 1-1,0-1 1,1 0 0,-1 1 0,1-1 0,0 1 0,-1-1 0,1 1 0,0 0-1,0-1 1,0 1 0,0-1 0,0 1 0,0-1 0,1 1 0,-1-1 0,0 1-1,1 1 8,1-1-8,-1 0-1,0 1 0,0-1 0,1 0 0,-1 0 0,1 0 1,0 0-1,-1 0 0,1 0 0,0-1 0,0 1 1,0 0-1,0-1 0,1 0 0,-1 1 0,0-1 0,0 0 1,1 0-1,-1 0 0,2 0 9,6 3-12,165 64 12,-162-65 4,-1 1-1,1 1 1,0 0-1,-1 0 0,0 1 1,0 1-1,-1 0 1,0 1-1,0 0 0,-1 0 1,0 1-1,0 1 0,0 0-3,-8-5 7,0 0-1,0 0 0,0 0 1,-1 1-1,0-1 0,0 0 1,0 1-1,0-1 0,-1 1 0,0-1 1,0 1-1,-1-1 0,0 1-6,1 14 34,-1-12-25,0-1 0,-1 1-1,0 0 1,0-1-1,-1 0 1,0 0-1,0 0 1,0 0-1,-1 0 1,0 0-1,-1-1 1,1 0-1,-1 0 1,0 0-1,-1 0 1,-2 1-9,-6 9-2,7-9 1,-7 12-78,-2-2 0,0 0 0,-1-1 0,0 0 0,-2-1 0,-5 2 79,-22-6-2611,40-11-2302</inkml:trace>
  <inkml:trace contextRef="#ctx0" brushRef="#br1" timeOffset="230464.175">23587 30004 29750,'0'0'875,"0"0"-432,0 0 33,-13 50 0,-42 166-186,45-179-224,2 0 0,2 0 0,1 0 0,0 29-66,4-43 17,-1-6-11,1-1 1,1 0-1,0 1 1,2-1-1,-1 1 1,2-1-1,2 7-6,1-12 0,0 0 0,0-1 0,1 0 0,0 0 0,1 0 0,0-1 0,1 0 0,0-1 0,0 0 0,1 0 0,0-1 0,0 0 0,1-1 0,0 0 0,0-1 0,0 0 0,1 0 0,-1-2 0,1 1 0,5 0 0,19 3-19,1-2 0,0-1 0,1-1 0,27-3 19,-54 0-12,5 1-45,1 0 0,0-2 0,-1 0 0,1 0 0,-1-2 0,1 0 0,-1-1 0,0-1 0,-1 0 0,1-1 0,10-6 57,90-80-894,-47 16-2875,-10-8-9110</inkml:trace>
  <inkml:trace contextRef="#ctx0" brushRef="#br1" timeOffset="230744.381">24275 30132 11562,'0'0'17444,"0"0"-16684,0 0 217,0 0-361,-249 325-264,191-219-136,5 11-144,7-5-72,13 22-288,12-27-488,17-40-1945</inkml:trace>
  <inkml:trace contextRef="#ctx0" brushRef="#br1" timeOffset="230977.432">25145 29836 29606,'0'0'1279,"0"0"-923,0 0-60,0 0 55,0 0-119,-7 58-60,-21 188-26,23-114-49,11-78-59,2-1 0,3 0 0,1 0 0,14 31-38,-10-38 15,-3 2 1,-2 0-1,-1 0 1,-3 1-1,0 34-15,-7-62 2,1-17-2,0 1 0,-1 0 0,0 0 0,0-1 0,0 1 0,0 0 1,-1 0-1,0 0 0,0-1 0,0 1 0,-1-1 0,1 1 0,-1-1 0,0 1 0,0-1 0,-1 0 0,1 0 0,-1 0 0,0 0 0,0 0 0,0-1 0,-11 7-25,0-2 0,-1 0 1,0-1-1,0 0 0,0-1 0,-1 0 1,0-2-1,0 0 0,0-1 0,0 0 1,-1-1-1,1-1 0,-1-1 0,-10-1 25,19 2-69,0 0 0,0-1 0,0-1 1,1 1-1,-1-1 0,0 0 0,0-1 0,0 0 0,1 0 0,-1-1 0,1 0 0,0 0 0,0-1 0,0 1 0,0-2 0,-2-1 69,-37-57-1852,14-19-1952</inkml:trace>
  <inkml:trace contextRef="#ctx0" brushRef="#br1" timeOffset="231184.198">25348 30020 27398,'0'0'1344,"0"0"-704,0 0-40,228-11-272,-174 11-191,-21 0-137,-17 0-713,-16 0-2759</inkml:trace>
  <inkml:trace contextRef="#ctx0" brushRef="#br1" timeOffset="231784.373">17084 29019 12283,'0'0'13937,"0"0"-10524,0 0-2942,0 0-35,8 48 39,53 368 299,-40-64 173,-16 107-947,-5-353 20,-3 85-9,-17 108-11,-113 605 0,131-876-73,18-45-929,122-228-1433,-64 92-1040</inkml:trace>
  <inkml:trace contextRef="#ctx0" brushRef="#br1" timeOffset="232479.325">18318 29512 26870,'0'0'2276,"0"0"-1397,0 0-153,45-1-62,314-2 335,-171 11-701,74-2-243,71-5-55,406-25 0,-553 11 0,589-28 0,-774 41 0,376-3 0,0 16 0,15 17 0,-55 15 0,74 9 0,137-10 0,619-26 0,-577-12 0,-129 5 0,571-11 0,-924-1 0,-1 6 0,1 4 0,29 10 0,14 19-13,-134-33-31,20 15-227,-36 2 206,-18 14 352,5-21-205,-4 18-79,1 0 0,1 0 0,2 2 0,1-1 0,2 2 0,2-1 0,1 1 0,-1 35-3,5-61 0,-107 962 0,98-877 0,-14 105 0,-25 83 0,47-270 0,2-5 0,0 0 0,-1 1 0,0-1 0,-1 0 0,1 0 0,-1 0 0,-1 0 0,0-1 0,0 1 0,0-1 0,-1 0 0,0 0 0,-2 0 0,2-4-61,-1-1 0,1 0 0,-1 0 0,0 0 0,1-1 0,-1 0 0,0 0 0,0 0 0,0-1 0,0 0 1,0 0-1,-5-1 61,-4 0-543,-35 1-2208</inkml:trace>
  <inkml:trace contextRef="#ctx0" brushRef="#br1" timeOffset="232964.258">19416 31978 29598,'0'0'608,"0"0"-309,0 0 77,35-10 7,329-87 189,-105 42-321,87-1 33,342-21-86,2 31 0,95 30-198,-632 15 0,891 21 0,-131 90 0,-537-57 0,-203-29 0,-60-13 0,-135-20-60,-194-94-1920,86 47-949</inkml:trace>
  <inkml:trace contextRef="#ctx0" brushRef="#br1" timeOffset="233424.409">21019 32431 30647,'0'0'212,"39"-13"-102,289-92 434,-19 26 185,83-2-729,-225 68-115,-166 13 111,-1 0 0,1 0-1,0 0 1,-1 1 0,1-1 0,0 0 0,-1 1 0,1-1 0,0 0-1,-1 1 1,1-1 0,-1 0 0,1 1 0,-1-1 0,1 1 0,-1-1 0,1 1-1,-1-1 1,1 1 0,-1 0 0,0-1 0,1 1 0,-1 0 0,0-1-1,1 1 1,-1 0 0,0-1 0,0 1 0,0 0 0,0-1 0,0 1-1,0 0 1,0-1 0,0 1 0,0 0 0,0 0 0,0-1 0,0 1 0,0 0-1,-1-1 1,1 1 0,0 0 0,0-1 0,-1 1 4,1 8-29,-4 26 31,-2-1 1,-1 0-1,-2-1 0,-1 1 0,-1-2 0,-2 0 0,-1 0 1,-2-1-1,-5 6-2,-6 18 13,-125 264-278,-62 207 265,200-475-184,14-49 119,17-20-5,28-35 68,3 3-1,3 1 1,1 3-1,2 2 1,2 3 0,2 2-1,4 1 3,22-9-13,78-53-1542,-143 82-643</inkml:trace>
  <inkml:trace contextRef="#ctx0" brushRef="#br1" timeOffset="233666.444">21218 33202 28758,'0'0'768,"0"0"-128,0 0-23,0 0-185,0 330-80,58-279-88,29-18 16,20-16 8,22-17-80,12 0-48,8-17-160,0-33 0,-4-6 0,-4-6-96,45-33-448,-37 12-296,-24 4-1993</inkml:trace>
  <inkml:trace contextRef="#ctx0" brushRef="#br1" timeOffset="233942.775">23069 32302 30535,'0'0'752,"0"0"-688,0 0 128,0 0 88,212 0-120,-100-22-88,16-12-40,0 1-32,-12-7-16,-12 7-216,-21-12-272,-29 17-1153,-29 6-3384</inkml:trace>
  <inkml:trace contextRef="#ctx0" brushRef="#br1" timeOffset="234264.754">23604 32291 28278,'0'0'922,"0"0"-137,-18 48-134,-57 157-246,35-57-31,32-86-205,13-73-165,11-17-55,2 1-1,1 1 1,1 1-1,2 0 0,0 2 1,1 0-1,1 2 1,2 0-1,0 2 1,0 1-1,20-9 52,-35 21-25,0 2-1,0 0 0,1 0 0,-1 1 1,1 0-1,0 1 0,0 0 0,-1 1 1,1 1-1,0 0 26,-5 19 12,-7-14 1,-1 0 0,1-1-1,-1 1 1,0-1 0,0 1 0,0-1 0,-1 0-1,0 1 1,1-1 0,-1 0 0,-1 0 0,1 0-1,-1 0 1,1 0 0,-1-1 0,0 1 0,-1-1 0,1 0-1,0 0 1,-1 0 0,0 0 0,0-1 0,-1 2-13,-4 2-43,-1 0 0,0 0-1,0-1 1,0 0 0,0 0 0,-1-1 0,0-1 0,0 0 0,0 0 0,0-1 0,0-1 0,-1 0 0,1 0 0,0-1 0,-1 0 0,1-1-1,-3-1 44,-7-15-544,9-42-214,10-171-3274,2 113-2920</inkml:trace>
  <inkml:trace contextRef="#ctx0" brushRef="#br1" timeOffset="234534.447">24010 31547 22133,'0'0'2810,"0"0"-645,0 0-650,0 0-526,14 57-309,44 192-231,-45-85-126,-21-62-164,-5-1-1,-5 0 1,-3-2 0,-36 97-159,18-84 9,39-111-16,-1 1-1,1-1 1,-1 0 0,0 0 0,0 1-1,1-1 1,-1 0 0,0 0-1,0 0 1,0 0 0,0 0-1,0 0 1,-1 0 0,1 0-1,0-1 1,0 1 0,-1 0-1,1-1 1,0 1 0,-1-1 0,1 1-1,0-1 1,-1 0 0,1 1-1,-1-1 1,1 0 0,0 0-1,-1 0 1,1 0 0,-1 0-1,1 0 1,-1-1 0,0 1 7,-7-13-244,-3-99-963,12-85-2110,3 111-545</inkml:trace>
  <inkml:trace contextRef="#ctx0" brushRef="#br1" timeOffset="235080.058">23898 32263 19852,'0'0'4427,"0"0"-2223,0 0-1018,-20 47-309,-64 153-317,24-70-42,47-95-296,42-86-195,117-181-3360,79-86 3333,-17 74-1159,-136 172 2549,-54 62 458,-17 22-458,-3 6-1234,-1 0 0,0 0-1,-2-1 1,0 1 0,0-1-1,-7 12-155,-11 37 124,16-43-109,0 1 0,2-1-1,1 1 1,1 0 0,0 19-15,5 92-18,2-125 16,0 0 0,0 0 0,1 0 0,0-1 0,1 0 0,0 0 0,0 0 0,1-1 0,0 0 0,1 0 0,0-1 0,0 0 0,1 0 0,-1-1 0,1 0 0,10 4 2,29 26 44,-43-32-42,-3-2-4,1-1 1,-1 1-1,0-1 0,0 1 1,0 0-1,0 0 1,0 0-1,0 1 0,0-1 1,0 0-1,-1 1 1,0-1-1,1 1 0,-1-1 1,0 1-1,0 0 1,0-1-1,-1 1 0,1 0 1,0 0-1,-1 0 1,0-1-1,0 4 2,-1-4-2,1 1 0,-1 0 0,0-1 0,-1 1 0,1-1 0,0 0 0,-1 1 0,1-1 0,-1 0 1,0 0-1,0 0 0,0 0 0,0 0 0,0 0 0,0-1 0,0 1 0,-1-1 0,1 1 0,-1-1 0,1 0 0,-1 0 0,1 0 0,-1 0 0,0-1 0,-1 1 2,-6 3-7,-32 12-105,-1-2-1,-1-3 1,0-1 0,0-2-1,-1-1 1,0-3-1,0-2 1,-11-2 112,55 0-25,0 0 0,0 1 0,-1-1 1,1 0-1,0 0 0,0 0 0,0 0 0,0 0 0,0 0 0,0 0 0,0 0 1,0 0-1,0-1 0,0 1 0,0 0 0,-1-1 0,1 1 0,1-1 0,-1 1 1,0-1-1,0 1 0,0-1 0,0 0 0,0 0 0,0 1 0,1-1 0,-1 0 1,0 0-1,1 0 0,-1 0 0,0 0 0,1 0 0,-1 0 0,1 0 0,0 0 1,-1 0-1,1 0 0,0 0 0,0 0 0,-1 0 0,1 0 0,0 0 0,0 0 1,0 0-1,0 0 0,0 0 0,1-1 0,-1 1 0,0 0 0,0 0 0,1 0 1,0-1 24,1-2 4,0 0 1,0 0 0,0 0 0,1 0 0,0 1 0,-1-1 0,2 1 0,-1 0-1,0 0 1,0 0 0,1 0 0,0 0 0,0 1 0,0-1 0,0 1 0,0 0 0,0 0-1,0 1 1,1-1 0,2 0-5,2-2 77,14-5 99,0 1 0,0 1 0,1 0 0,0 2 0,0 1 0,0 1-1,0 1 1,1 1 0,0 1-176,-25 3-496,-8 12-1084,-20 7-1820</inkml:trace>
  <inkml:trace contextRef="#ctx0" brushRef="#br1" timeOffset="235404.221">23633 32984 28214,'0'0'624,"0"0"-42,0 0-70,0 0-107,38-5-130,128-25-136,-148 25-126,1-1 0,0-1 0,-1 0 0,0-2 0,-1 0 0,0 0 1,9-9-14,11-4 8,155-83-18,-136 86-319,-55 21 187,-1 11 103,-1 0 0,0 0 0,-1 0-1,-1 0 1,0 0 0,0-1 0,-1 1-1,-1-1 1,-3 6 39,-69 147-228,-52 73 228,129-235-56,-1 0 0,0-1 0,0 1 0,0-1 0,-1 1 0,1-1 1,0 0-1,-1 1 0,0-1 0,1 0 0,-1 0 0,0 0 0,0 0 0,0-1 0,-1 1 0,1-1 0,0 1 0,-1-1 0,1 0 0,-1 1 1,1-1-1,-1 0 0,1-1 0,-1 1 0,0 0 0,1-1 0,-1 0 0,0 1 0,1-1 0,-1 0 0,0 0 0,-2-1 56,-8-20-1292,-8-114-5239,9 64-2195</inkml:trace>
  <inkml:trace contextRef="#ctx0" brushRef="#br1" timeOffset="235675.522">23633 32984 24821</inkml:trace>
  <inkml:trace contextRef="#ctx0" brushRef="#br1" timeOffset="235676.522">23633 32984 24821,'166'-123'1865,"-175"190"-649,1 12 72,0 10-560,4-5-248,4-11-79,0-12-161,4-10-56,21-18-40,12-16-16,17-11-8,12-6-32,21 0 72,12-34-88,9-16-72,41-29-112,-25 7-320,-20 10-1105</inkml:trace>
  <inkml:trace contextRef="#ctx0" brushRef="#br1" timeOffset="235944.408">24867 33124 30647,'0'0'424,"0"0"-360,0 0-120,0 0 56,0 0-1121,0 0-2511</inkml:trace>
  <inkml:trace contextRef="#ctx0" brushRef="#br1" timeOffset="236200.275">24184 33152 29422,'0'0'824,"0"0"-423,0 0 159,0 0-344,0 0-192,0 0-24,244-11-592,-182-6-2073</inkml:trace>
  <inkml:trace contextRef="#ctx0" brushRef="#br1" timeOffset="237744.414">18948 29433 24373,'0'0'2137,"0"0"-1200,0 0-137,0 0-81,0 0-205,-31-50-150,-101-159-107,67 123-60,55 78-164,0 1-1,0 0 0,-1 0 1,0 1-1,0 0 0,0 1 1,-1 0-1,0 1 0,0 0 1,0 1-1,0 0 0,-1 1 1,1 1-1,0-1 0,-1 2 1,0 0-1,-8 1-32,7-1 8,0 1-1,0 0 1,0 1-1,0 1 1,0 0 0,0 1-1,1 0 1,-1 1 0,1 0-1,0 1 1,-7 5-8,-49 34 4,2 3 0,1 3 0,4 3 0,1 2 0,3 3 0,3 2 0,-12 22-4,17-22 3,4 2 0,2 2 0,3 2 0,3 1 0,3 4-3,-7 26 26,4 1 0,5 2 0,5 1 1,4 1-1,4 2 0,-2 62-26,8 99 31,10-199-30,4-1 0,2 1 1,3-1-1,3 1 0,3-2 1,3 0-1,3 0 0,3-1 1,8 15-2,-21-59 0,1 0 0,1-1 0,1-1 1,0 1-1,2-1 0,0-1 0,0 0 1,2-1-1,0 0 0,1-1 0,0-1 1,1 0-1,1-1 0,0-1 0,1-1 1,0 0-1,1-1 0,0-1 0,1-1 1,-1-1-1,11 2 0,117 3 27,-125-11-22,0-1 1,0-1-1,0-1 1,-1-1-1,1-1 1,4-1-6,-2-4 6,-1-1 0,0-1 1,0-1-1,-1-1 0,0-1 0,2-3-6,61-51 16,-3-4-1,-3-3 1,-4-4-1,-3-2 1,-4-4-1,-3-3 1,-5-2-1,-3-3 1,-5-3-1,3-16-15,-3 4 6,-5-2-1,-5-1 1,-4-3 0,-6-1-1,-5-2 1,-5 0 0,-5-2-1,2-114-5,-15 148 2,-3 1 0,-3-1 0,-4 1 0,-4 0 0,-4 1 0,-5-8-2,11 61-15,0 1 0,-3 0 0,0 1 0,-1 0 0,-2 1 0,-1 0 0,-1 2 0,-4-5 15,16 26-14,0 0 0,0 0 0,0 1-1,0-1 1,0 1 0,-1 0 0,0 0 0,0 0-1,1 1 1,-1-1 0,-1 1 0,1 0-1,0 1 1,0-1 0,-1 1 0,1 0 0,-1 1-1,1-1 1,-1 1 0,1 0 0,-1 0-1,1 1 1,-1 0 0,1 0 0,-1 0-1,1 0 1,0 1 0,-1 0 0,1 0 0,0 1-1,1-1 1,-1 1 0,0 0 0,1 0-1,-1 1 1,1 0 14,-14 9-224,0 1 0,2 0-1,-1 2 1,2 0 0,-6 8 224,-79 101-2378</inkml:trace>
  <inkml:trace contextRef="#ctx0" brushRef="#br1" timeOffset="238001.732">18931 31323 29894,'0'0'881,"0"0"-721,0 0-144,0 0-16,0 0-328,0 0-1361</inkml:trace>
  <inkml:trace contextRef="#ctx0" brushRef="#br1" timeOffset="265084.487">4610 9536 24149,'0'0'4096,"0"0"-2939,0 0-762,0 0 141,0 0-60,-13-23-54,-43-70-62,43 69-124,13 24-103,0 0-11,0 0 2,0 0-34,0 0-8,0 0-22,11 571 269,-10-255-329,-1 1124 0,10-1169 0,12-1 0,22 70 0,-25-202 0,-3-35 0,-12-98 0,-3-34 0,0 14 0,10-329-231,-6 141-922</inkml:trace>
  <inkml:trace contextRef="#ctx0" brushRef="#br1" timeOffset="266501.205">3985 29321 24669,'0'0'3372,"0"0"-2388,0 0-608,0 0 355,0 0 10,0 0-217,-18-23-174,-45-71-136,63 93-210,-1 0 0,1 0 0,0 0-1,0 0 1,0 1 0,0-1 0,0 0-1,0 0 1,0 0 0,0 0 0,0 0-1,0 0 1,0 0 0,0 0 0,1 0-1,-1 0 1,0 0 0,1 1-1,-1-1 1,1 0 0,-1 0 0,1 0-1,-1 1 1,1-1 0,-1 0 0,1 0-1,0 1 1,-1-1 0,1 1 0,0-1-1,0 1 1,0-1 0,-1 1-1,1-1 1,0 1 0,0 0 0,0-1-1,0 1 1,0 0 0,0 0 0,0-1-1,0 1 1,-1 0 0,1 0 0,0 0-1,0 0 1,0 1 0,0-1-1,0 0 1,0 0 0,0 0 0,0 1-1,0-1 1,0 0 0,-1 1-4,166-2 476,-117 3-445,0 1 0,0 3 0,0 2 0,-1 2-31,107 20 0,48-13 0,49-15 0,-8-4 0,114-22 0,-76-16 0,-58 3 0,-69 13 0,86 0 0,48 1 0,-281 22 0,-3 1 0,-1 0 0,1 0 0,0-1 0,-1 1 0,1-1 0,-1 0 0,1-1 0,-1 1 0,1-1 0,-1 0 0,0 0 0,0 0 0,0 0 0,0-1 0,0 0 0,2-2 0,-4-22 0,-7 18-204,-1 0 0,1 0 1,-2 0-1,1 1 0,-1 0 0,0 0 0,-1 1 0,0 0 1,0 0-1,0 1 0,-1 0 0,-4-2 204,-70-42-5892</inkml:trace>
  <inkml:trace contextRef="#ctx0" brushRef="#br1" timeOffset="267074.603">2340 30328 9722,'0'0'4833,"0"0"5897,0 0-7245,0 0-2703,0 0-49,0 0-171,-18 23-184,-123 152 114,-249 292-296,234-286-534,103-124-102,52-55 312,-1-1 0,1 1 0,-1-1 1,1 1-1,-1-1 0,0 0 0,0 1 0,0-1 1,1 0-1,-1 0 0,0 0 0,0-1 0,-1 1 1,1 0-1,0-1 0,0 0 0,0 1 1,0-1-1,0 0 0,-1 0 0,1 0 0,0 0 128,-4-5-3638</inkml:trace>
  <inkml:trace contextRef="#ctx0" brushRef="#br1" timeOffset="267334.534">2469 30199 28326,'0'0'1064,"0"0"-280,0 0-159,0 0-177,170 286-152,-146-230-112,-3-17-120,-4-6-56,-9-5-8,-8-5-192,-4-18-424,-38-5-1193,-7 0-12866</inkml:trace>
  <inkml:trace contextRef="#ctx0" brushRef="#br1" timeOffset="267804.185">2191 30775 28302,'0'0'1051,"0"0"-219,0 0-234,0 0-232,0 0-190,0 0-109,35 38-47,103 115-32,-135-150 6,0 0 0,0 0 0,0 0 0,-1 0 0,1 0 0,-1 0 0,0 1 0,0-1 0,0 1 0,0-1 0,0 1 0,-1 0 0,0 0 0,0 0 0,0 0 0,0 2 6,-1 3-58,-11 51-520,-4-40 442,-1 0-1,-1-2 1,-1 0-1,-1-1 1,0 0 0,-1-2-1,-13 7 137,31-20-3,-60 42 36,-2-4 0,-64 31-33,70-47 536,56-18 75,23-6-514,6 0 9,-1 0 0,0-2 1,0 0-1,22-6-106,5-9 105,-36 11-86,1 1 1,0 0 0,-1 1 0,2 1-1,-1 0 1,2 2-20,-18 16-27,-4-1 26,0 1-1,-1-1 1,-1 0 0,0 0-1,-1 0 1,-1-1-1,0 0 1,0 0-1,-6 7 2,-9 21-4,13-26 4,1 1 0,0 0 0,1 0-1,1 1 1,0-1 0,1 1 0,1 0 0,1 0 0,0 3 0,2-13 0,-1-4 1,1-1 0,-1 0 0,1 0 0,0 0 0,0 0 0,0 0 0,0 1 0,0-1 0,0 0 0,1 0 0,-1 0 0,1 0 0,-1 0 0,1 0 0,0 0 0,0 0 0,0 0 0,0 0 0,0 0 0,0 0 0,0 0 0,1-1 0,-1 1 0,1-1 0,-1 1 0,1-1 0,0 1 0,-1-1 0,1 0 0,0 0 0,0 0 0,0 0 0,0 0-1,83 6 37,-56-7-66,58-5-1107,-52-18-930</inkml:trace>
  <inkml:trace contextRef="#ctx0" brushRef="#br1" timeOffset="268564.491">2755 30524 24997,'0'0'3924,"0"0"-2711,0 0-680,0 0-49,0 0-154,0 0-124,36 4-70,115 19-78,-91 0-39,-57-21-19,0 1 0,0 0 1,0-1-1,-1 1 0,1 0 0,-1 0 0,0 0 0,0 1 0,0-1 0,0 0 0,-1 1 1,0-1-1,1 1 0,-1 0 0,0-1 0,-1 1 0,1 0 0,0 0 0,-1-1 1,0 1-1,0 0 0,-1 3 0,-4 71 0,-3-62-1,0 0 0,-2 0 1,0-1-1,-1-1 1,0 1-1,-10 8 1,6-6-3,-54 71-18,69-87 16,-1 0 0,1-1 0,-1 1 0,1-1 0,-1 1 0,1-1 0,-1 1-1,1 0 1,-1 0 0,1-1 0,0 1 0,-1 0 0,1-1 0,0 1 0,0 0 0,0 0 0,-1 0 0,1-1 0,0 1 0,0 0 0,0 0 0,0 0 0,0-1 0,1 1 0,-1 0 0,0 0 0,0-1 0,0 1 0,1 0 0,-1 0 0,0-1 0,1 1 0,-1 0-1,1-1 1,-1 1 0,1 0 0,-1-1 0,1 1 0,-1-1 0,1 1 0,-1-1 0,1 1 0,0-1 0,-1 1 0,1-1 0,0 1 0,0-1 0,-1 0 0,1 0 5,42 4-124,-35-4 128,115 0-33,-120-1 29,0 1 1,0 0 0,0-1-1,0 1 1,0 1-1,0-1 1,0 0 0,0 1-1,0-1 1,0 1-1,0 0 1,0 0 0,0 0-1,0 0 1,-1 1 0,1-1-1,0 1 1,-1 0-1,1-1 1,-1 1 0,0 0-1,0 1 1,0-1-1,0 0 1,0 1 0,1 1-1,4 93 52,-8-79-39,-2-2-8,0 0 0,-1-1 1,0 1-1,-1-1 0,-1 0 0,-1 0 0,0-1 0,0 0 0,-2 0 1,0-1-1,0 0 0,-1 0 0,-1-1 0,-4 3-5,-73 65 19,83-76-33,0-1 1,0 0-1,0 0 0,0-1 1,-1 1-1,0-1 0,1 0 1,-1-1-1,0 1 1,0-1-1,0 0 0,0 0 1,0-1-1,0 0 0,0 0 1,0-1-1,0 1 0,-4-2 14,-15-21-338,18 3 111,1 0-1,1 0 1,1 0 0,1-1 0,0 1 0,2-1 0,1-3 227,-5-415-3717,5 438 3747,0 1 1,0-1-1,-1 1 0,1-1 1,1 1-1,-1-1 0,0 1 1,0-1-1,0 1 0,0 0 1,0-1-1,0 1 0,0-1 1,1 1-1,-1-1 0,0 1 1,0 0-1,1-1 0,-1 1 0,0-1 1,1 1-1,-1 0 0,0-1 1,1 1-1,-1 0 0,0 0 1,1-1-1,-1 1 0,1 0 1,-1 0-1,0 0 0,1-1 1,-1 1-1,1 0 0,-1 0 1,1 0-1,-1 0 0,1 0 0,-1 0 1,1 0-1,-1 0 0,0 0 1,1 0-1,-1 0 0,1 0 1,-1 0-1,1 0 0,-1 1 1,1-1-1,-1 0 0,0 0 1,1 0-1,-1 1 0,1-1 1,-1 0-1,0 1 0,1-1 0,-1 0 1,0 1-1,1-1 0,-1 0 1,0 1-1,0-1 0,1 0 1,-1 1-1,0-1 0,0 1-30,21 40 876,-4 25-215,-2 1-1,-4 0 0,3 69-660,-4 81 1071,-10 35-1071,-1-110 186,-6 429-92,6-544-277,1-32-116,2-46-219,9-52-912,1-22-1205</inkml:trace>
  <inkml:trace contextRef="#ctx0" brushRef="#br1" timeOffset="268834.119">3392 30121 29406,'0'0'780,"0"0"-118,0 0-199,46 5-155,147 17-119,-97 2-88,-89-21-97,1 0 0,-1 0 0,0 0 0,0 1-1,0 0 1,0 0 0,0 1 0,-1 0-1,0 0 1,0 0 0,-1 1 0,1 0 0,-1 0-1,0 0 1,-1 1 0,1 0 0,-2 0 0,4 6-5,3 98 15,-13-94-12,0 0 1,-1 0 0,0 0-1,-2-1 1,0 0-1,0 0 1,-2 0-1,0-1 1,0 0-1,-2 0 1,0-1 0,-10 11-3,0 3-52,-1-1 1,-1-1-1,-1 0 1,-1-2 0,-1-1-1,-16 10 52,-24-4-542,63-28 468,-1-1-1,1 0 1,0-1 0,0 1 0,-1 0 0,1-1 0,0 1-1,0-1 1,0 1 0,0-1 0,0 0 0,0 0 0,0 0 0,0 0-1,0-1 1,0 1 0,0 0 0,1-1 0,-1 1 0,0-1 0,1 0-1,0 1 1,-1-1 0,1 0 0,0 0 0,0 0 0,0 0-1,0 0 1,0 0 0,0-2 74,-18-62-3525</inkml:trace>
  <inkml:trace contextRef="#ctx0" brushRef="#br1" timeOffset="269184.455">3529 30244 17844,'0'0'9051,"0"0"-6362,0 0-1737,0 0-193,-7 63-231,-24 204-224,3-116-151,-18 28-1052,-7-1-1,-45 91 900,81-230-1163,9-37-2177,6-31-6917,1-33 1375,4-126 2422,10 135 12209,-10 46-3897,1-1-1,0 1 1,0 0 0,0-1 0,1 2 0,0-1-1,1 1 1,-1-1 0,1 2 0,0-1 0,1 1-1,6-5-1851,17-7 3072,3 7-4448,272-18 3110,-294 27-1749,-10 1-49,-1 0-1,1 0 1,-1 0-1,1 0 1,-1 0-1,1 0 1,-1 0 0,1 0-1,0 0 1,-1 0-1,1 0 1,-1 0 0,1 0-1,-1 0 1,1-1-1,-1 1 1,1 0-1,-1 0 1,0-1 0,1 1-1,-1 0 1,1-1-1,-1 1 1,0-1-1,1 1 1,-1 0 0,0-1-1,1 1 1,-1-1-1,0 1 1,1-1 0,-1 1-1,0-1 1,0 1-1,0-1 1,0 1-1,0-1 1,1 1 0,-1-1-1,0 1 1,0-1-1,0 0 1,0 1-1,0-1 1,-1 1 0,1-1-1,0 1 1,0-1-1,0 0 65,0-10-5978</inkml:trace>
  <inkml:trace contextRef="#ctx0" brushRef="#br1" timeOffset="269551.126">3463 30362 5577,'0'0'18722,"0"0"-14023,0 0-4023,0 0 16,0 0-141,-6 58-177,-21 199-53,-8 51 307,-121 561-101,55-320-527,95-448-39,26-157-2279,1-23 274</inkml:trace>
  <inkml:trace contextRef="#ctx0" brushRef="#br1" timeOffset="269844.264">3426 31223 9322,'0'0'14412,"0"0"-10361,0 0-3054,0 0-130,0 0-174,0 0-176,25-15-101,84-45-98,-105 58-290,1-1 0,0 1-1,-1 0 1,1 0-1,0 1 1,1-1 0,-1 1-1,0 0 1,0 1-1,0-1 1,1 1-1,-1 0 1,0 1 0,1-1-28,11 1 88,148-1-146,-126-6-1253,-21-11-4255,-12-4-11901</inkml:trace>
  <inkml:trace contextRef="#ctx0" brushRef="#br1" timeOffset="270184.284">3819 30915 10162,'0'0'5469,"0"0"5220,0 0-7405,0 0-2420,-21 54-164,-68 183-199,49-79-124,18-26-57,6 1 1,2 71-321,14-63 33,0-139-32,-1 1 0,1-1 0,0 0 0,0 1 0,1-1 1,-1 0-1,0 1 0,1-1 0,-1 0 0,1 0 0,0 0 0,0 1 0,0-1 0,0 0 0,0 0 0,0 0 0,1 0 0,-1 0 0,1-1 0,-1 1 0,1 0 0,0-1 0,-1 1 0,1-1 0,0 0 0,0 1 0,0-1 0,0 0 0,0 0 0,1 0 0,-1 0 0,0-1 0,0 1 0,1-1 0,-1 1 0,0-1 0,0 0 1,1 0-1,-1 0 0,0 0 0,1 0 0,-1 0 0,0-1 0,1 1-1,3 0 0,0 0 0,1 0 0,-1-1 0,0 0 0,0 0 0,0 0 0,0-1 0,0 0 0,-1 0 0,1 0 0,0-1 0,-1 0 0,0 0 1,0 0-1,0-1 0,0 0 0,0 0 0,0 0 0,-1 0 0,0-1 0,3-4 0,8-9 0,-2 0 0,0 0 0,-1-2 0,-1 1 0,-1-1 0,-1-1 0,-1 0 0,0 0 0,-2-1 0,0 0 0,-4-56 0,-2 75 0,-1 0 0,1 1 0,-1-1 0,1 1 0,-1-1 0,0 1 0,0 0 0,0-1 0,0 1 0,-1 0 0,1-1 0,0 1 0,-1 0 0,0 0 0,1 0 0,-1 0 0,0 1 0,0-1 0,0 0 0,0 1 0,0 0 0,-1-1 0,1 1 0,0 0 0,-1 0 0,1 0 0,-1 0 0,0 0 0,-75-8 0,-40 9 0,116 0-2,1 0-34,0 0 0,0 0 0,0-1 1,-1 1-1,1 0 0,0 0 1,0 0-1,0 0 0,0 1 0,0-1 1,0 0-1,0 0 0,0 1 0,-1-1 1,1 0-1,0 1 0,0-1 0,1 1 1,-1 0-1,0-1 0,0 1 1,0 0-1,0-1 0,0 1 0,1 0 1,-1 0-1,0 0 0,0 0 36,3-1-2486,9 0-3747</inkml:trace>
  <inkml:trace contextRef="#ctx0" brushRef="#br1" timeOffset="271194.611">4449 29668 1640,'0'0'22623,"0"0"-18806,0 0-2320,0 0-914,0 0 86,0 0-154,0 0-155,27 18-101,89 55-110,-24-25-93,-91-47-110,1 1-1,-1-1 0,0 1 0,0 0 1,0-1-1,-1 1 0,1 0 1,0-1-1,-1 1 0,1 0 1,-1 0-1,0 0 0,1-1 1,-1 1-1,0 0 0,0 0 1,0 0-1,0 0 0,0 0 1,-1-1-1,1 1 0,-1 0 1,1 0-1,-1 0 0,1-1 1,-1 1-1,0 0 0,0-1 1,0 1 54,-10 8-370,0-1 0,-1-1 0,0 0 1,0 0-1,0-1 0,-1-1 0,-8 3 370,5-1-207,-200 91 1510,213-98-1214,3-1-44,0 1 0,0-1-1,0 0 1,0 0 0,0 0 0,0 0-1,1 0 1,-1 0 0,0 1 0,0-1-1,0 0 1,0 0 0,0 0 0,0 0-1,0 0 1,0 1 0,0-1 0,0 0-1,0 0 1,0 0 0,0 1 0,0-1-1,0 0 1,0 0 0,0 0 0,0 0 0,0 1-1,0-1 1,0 0 0,0 0 0,0 0-45,69-3 548,22-16-35,-88 19-493,-2 0-16,-1-1-1,1 1 0,0 0 1,0 0-1,-1 0 1,1 0-1,0 0 0,-1 0 1,1 0-1,0 0 1,0 1-1,-1-1 0,1 0 1,0 0-1,-1 1 1,1-1-1,0 0 0,-1 1 1,1-1-1,0 0 0,-1 1 1,1-1-1,-1 1 1,1-1-1,-1 1 0,1-1 1,-1 1-1,1 0 1,-1-1-1,0 1 0,1-1 1,-1 1-1,0 0 1,1-1-1,-1 1 0,0 0 1,0 0-1,0-1 1,0 1-1,0 0 0,0 0 1,0 0-4,2 100 161,-6-67-142,-2-1 0,-1 1 0,-1-1 0,-2-1 1,-1 0-1,-1 0 0,-2-1 0,-2-1 0,0-1 0,-18 23-19,-84 127-25,116-168 11,6-11 14,0 0-1,0 0 1,0-1-1,0 1 0,0-1 1,0 0-1,-1 0 1,1 0-1,0-1 1,0 0-1,-1 1 1,1-1-1,-1 0 1,1-1-1,-1 1 1,0-1-1,0 0 1,8-3 0,151-88 7,-104 76-6,-49 21-1,-9 16 5,-4-4 15,0 1 0,-1-1 0,-1 0 0,0-1 0,-1 0 0,0 0 0,-2 0 0,1-1 0,-5 4-20,-8 16 39,-151 209 136,141-189-133,38-54 18,41-29-31,34-11-23,-17 35-37,-60 12 21,-3 20 6,-2 0 1,0 0-1,-2 0 1,-1 0 0,0 0-1,-2 0 1,-2 0-1,0-1 1,-10 23 3,-205 476 8,216-509-28,-44 101-221,5 1 1,-15 74 240,75-222-1157,14-27-418,5-12-857</inkml:trace>
  <inkml:trace contextRef="#ctx0" brushRef="#br1" timeOffset="271794.134">4689 31234 19996,'0'0'2688,"0"0"2309,0 0-3208,0 0-975,0 0-145,0 0-257,-2 15-118,1-3-232,-27 97 336,-5-45-328,-2-2 0,-3-2 0,-3-1 0,-12 11-70,41-54-48,0-1 0,-1 0 1,-1-1-1,0 0 0,-1-2 0,-12 9 48,25-20-268,4-5-121,43-72-1230,-27 50 1282,1 0 0,1 1 0,1 2 0,1 0 0,2 1 0,0 1 0,1 1 0,24-14 337,-41 30 263,-1 0 0,1 1 0,0 0 0,0 1 0,0-1 0,1 2-1,-1-1 1,0 1 0,1 0 0,-1 1 0,6 0-263,-9 15 780,-4-6-735,-1 1 1,0 0-1,-1 0 1,0-1-1,0 1 1,-1 0-1,-1-1 1,1 0-1,-2 1 0,1-1 1,-1-1-1,-2 4-45,-21 31 30,-1-2 0,-2 0 0,-23 21-30,45-55-4,6-6-31,2-1-70,14 0-103,0 0 191,-4 0 31,1-1 0,-1 2 0,1-1 0,-1 1 0,1 1 0,-1 0 0,0 0 0,0 1 0,10 4-14,-18-5-33,14-3-351,4-76-2261,-12 8-1700</inkml:trace>
  <inkml:trace contextRef="#ctx0" brushRef="#br1" timeOffset="272734.252">5095 30138 24077,'0'0'4502,"0"0"-2989,0 0-976,0 0-9,0 0-144,0 0-184,22 7-113,70 24-63,-55-19-33,-31 12-245,-7-16 237,0-1 0,-1 0-1,0 0 1,-1-1-1,1 1 1,-1 0-1,0-1 1,-1 0 0,0 0-1,0 0 1,0 0-1,-1 0 1,0-1 0,0 0-1,-3 3 18,1-1-5,-213 227 33,215-229-24,1-1 1,0 1-1,0 0 1,1 0-1,0 0 1,-1 1-1,2-1 1,-1 1-1,1 0 1,0-1-1,0 1 1,0 0-1,1 0 1,0 1-1,0-1 1,0 4-5,-8 252 276,-16-111 45,13-94-205,3 2 0,2-1 0,3 7-116,4-483 392,1 410-391,0 0-1,0 0 0,1 0 1,0 0-1,0 0 0,1 0 1,0 1-1,1-1 0,-1 1 1,1 0-1,1 0 0,0 0 0,-1 1 1,2-1-1,-1 1 0,1 0 1,0 1-1,0 0 0,1 0 1,-1 0-1,5-2 0,15-11-8,1 2 0,0 0 0,1 2 0,0 1 0,1 1 0,1 2 0,0 1 0,0 1 0,1 1 0,0 2 0,0 1 0,0 2 0,1 1 0,1 1 8,-6 0 0,-21-2 0,0 1 0,0 0 0,0 1 1,0-1-1,0 1 0,0 0 0,0 1 0,0-1 0,0 1 0,0 1 0,-1-1 0,1 1 0,0 0 0,-1 0 1,1 0-1,-1 1 0,1 0 0,-1 0 0,0 1 0,0-1 0,-1 1 0,1 0 0,-1 0 0,0 0 0,0 1 1,0 0-1,2 3 0,-3 2 9,0 0 1,0 1 0,-1-1 0,0 1 0,-1-1-1,0 1 1,-1 0 0,0 0 0,-1 1-10,1 2 13,0-9-13,0 0 1,0 0-1,0 0 1,-1 1-1,1-1 0,-1 0 1,-1 0-1,1-1 1,-1 1-1,0 0 0,0 0 1,0-1-1,0 1 1,-1-1-1,0 0 0,0 1 1,0-1-1,-1-1 1,1 1-1,-4 3 0,1-2-4,1-1 0,-1 1-1,0-1 1,0 0 0,0-1 0,-1 1-1,1-1 1,-1-1 0,0 1 0,0-1-1,0 0 1,0-1 0,0 1 0,0-1-1,0-1 1,-1 0 0,0 0 4,0 1-73,7-1 44,-1 1 0,1-1 1,0 0-1,-1 0 1,1 0-1,-1 0 0,1 0 1,-1 0-1,1 0 0,-1 0 1,1 0-1,-1-1 1,1 1-1,0-1 0,-1 1 1,1-1-1,0 1 1,-1-1-1,1 0 0,0 0 1,0 0-1,0 0 0,0 0 1,-1 0 28,-4-13-319,1-1-1,1 1 1,0-1 0,1 0 0,0 0-1,2-1 1,-1 1 0,2 0 0,0-4 319,-1-4-677,-11-137-4624,3 141 9309,5 24-2831,-9 143 1330,8-95-2360,-2 1 0,-2-1 0,-2-1 0,-3 0 1,-2 0-1,-9 14-147,24-60-3,0-1 1,-1 1-1,0 0 0,0-1 1,0 0-1,-1 1 0,1-1 1,-1 0-1,0 0 1,-1 0-1,1-1 0,-1 1 1,0-1-1,0 0 0,-1 0 1,1 0-1,-1-1 1,0 1-1,0-1 0,0 0 1,0-1-1,0 1 0,-1-1 1,1 0-1,-1 0 1,0-1-1,1 0 0,-1 0 1,0 0-1,-3 0 3,8-2-4,-1 1 1,1-1-1,-1 0 0,1 1 0,-1-1 0,1 0 1,-1 0-1,1 0 0,0 0 0,0 0 1,-1 0-1,1-1 0,0 1 0,0 0 0,0 0 1,0-1-1,0 1 0,1-1 0,-1 1 1,0-1-1,1 1 0,-1-1 0,1 0 0,-1 1 1,1-1-1,0 1 0,0-1 0,0 0 1,-1 1-1,2-1 0,-1 0 4,-2-7-14,-6-112-104,9 119 118,-1 0 0,1-1 0,0 1 1,0 0-1,0 0 0,0 0 1,1 0-1,-1 0 0,0 0 0,1 0 1,-1 0-1,1 1 0,0-1 0,0 1 1,0-1-1,0 1 0,-1 0 0,2-1 1,-1 1-1,0 0 0,0 0 1,0 1-1,0-1 0,1 0 0,-1 1 1,0-1-1,1 1 0,-1 0 0,0 0 1,1 0-1,-1 0 0,1 0 0,-1 0 1,0 1-1,1-1 0,-1 1 1,0-1-1,0 1 0,2 1 0,16-1 22,129 10 138,29 11-108,-44-24-507,-68-12-1012,-14-20-1428</inkml:trace>
  <inkml:trace contextRef="#ctx0" brushRef="#br1" timeOffset="273934.467">6031 29651 9082,'0'0'16726,"0"0"-12878,0 0-3088,0 0-103,0 0-242,0 0-91,30 15-76,92 46-121,-51-31 5,-70-29-124,-1-1 4,0 0 13,0 0-6,0 0-3,0 0-1,0 0-6,0 0-1,0 0 1,0 0 9,0 0 18,0 0 33,0 0 24,0 0-6,0 23-63,0-17-24,0 0 0,0 0 0,-1 0 0,1 0 0,-2 0 0,1 0 0,0-1 0,-1 1 0,0 0 0,-1-1 0,1 1 0,-1-1 0,0 0 0,-1 1 0,-219 324 0,135-211-1136,87-118 481,13-47-2734,46-51-10533,-33 68 12670,40-19 13417,-55 43-11595,0 1 0,0 0 0,0 1 0,0 0 0,1 1 0,-1 0 0,1 0 0,0 1 0,10 1-570,143 0 1525,-162 1-1524,-1 1 0,0 0 0,0 0 0,0 0 0,0 0 0,0 0 0,0 0 0,0 0 0,-1 0 0,1 0 0,-1 1 0,1-1 0,-1 0 0,0 0 0,0 0 0,0 1 0,0-1 0,-1 0 0,1 0 0,0 0 0,-1 0 0,1 1 0,-1-1 0,0 0 0,0 0 0,0 1-1,-5 7 11,-1 0 0,0 0 1,0-1-1,-1 0 0,0 0 1,0-1-1,-1 0 0,-7 4-11,1 2 15,-116 103 45,125-99-55,9-14-10,54-3 10,-25 0 9,0-2-1,0-2 0,0 0 1,25-8-14,-17 1 23,1 2 0,0 1 1,0 3-1,26 0-23,-69 8 13,-31 42 10,-2-2 0,-2-2 0,-2-2 0,-1-1 0,-3-2 0,-24 17-23,60-49 1,-4 5 0,-1 0 0,0-1 0,0-1-1,0 0 1,-1-1 0,-1 0 0,1-1 0,-8 3-1,20-9-1,1 0 0,0 0 0,-1 0 0,1 0 0,0 0 0,-1 0 0,1 0 0,0 0 1,0-1-1,-1 1 0,1 0 0,0 0 0,-1 0 0,1 0 0,0 0 0,0-1 0,-1 1 0,1 0 0,0 0 1,0 0-1,-1-1 0,1 1 0,0 0 0,0 0 0,0-1 0,0 1 0,-1 0 0,1 0 0,0-1 0,0 1 1,0 0-1,0-1 0,0 1 0,0 0 0,0-1 0,0 1 0,0 0 0,0-1 0,0 1 0,0 0 0,0 0 1,0-1-1,0 1 0,0 0 0,0-1 0,0 1 0,0 0 0,0-1 0,1 1 0,-1 0 0,0 0 0,0-1 1,0 1-1,0 0 0,1 0 0,-1-1 0,0 1 0,0 0 0,1 0 0,-1 0 0,0 0 0,0-1 0,1 1 1,-1 0-1,0 0 0,1 0 1,7-13-10,0 2 1,1-1-1,1 1 0,0 0 1,0 1-1,1 0 1,0 1-1,1 0 1,0 0-1,1 2 0,-1-1 1,1 2-1,1 0 1,-1 0-1,1 1 1,0 1-1,7-1 10,65-2 92,-85 7-90,0 0 0,-1 0-1,1 0 1,0 1 0,0-1-1,0 0 1,0 0 0,-1 0 0,1 1-1,0-1 1,0 0 0,-1 1-1,1-1 1,0 1 0,0-1-1,-1 1 1,1-1 0,0 1 0,-1-1-1,1 1 1,-1 0 0,1-1-1,-1 1 1,1 0 0,-1 0 0,0-1-1,1 1 1,-1 0 0,0 0-1,1 0 1,-1-1 0,0 1 0,0 0-1,0 0 1,0 0 0,0 0-1,0-1 1,0 1 0,0 0 0,0 0-1,0 0 1,0 0 0,-1-1-1,1 1 1,0 0-2,0 6 0,0 6 5,0-4-2,0 0 1,0 0 0,-1 0-1,0-1 1,0 1 0,-1 0-1,0-1 1,0 1 0,-4 6-4,3-7-87,0 0 0,0-1 1,-1 1-1,0-1 0,-1 0 0,1 0 1,-1 0-1,-1-1 0,1 0 0,-1 0 1,0 0-1,-1 0 0,1-1 0,-1 0 1,0-1-1,0 0 0,-1 0 0,1 0 1,-1-1-1,0 0 0,0 0 0,-8 1 87,0-14-912,-6-111-3499,19 96 1902,-6-65-13764</inkml:trace>
  <inkml:trace contextRef="#ctx0" brushRef="#br1" timeOffset="274284.372">6292 30378 5017,'0'0'6532,"0"0"-1864,0 0 3531,0 0-5280,0 0-1833,0 0-269,7 30-295,21 98-292,-26-119-223,0 0 0,-1 0-1,0 0 1,0 1 0,-1-1 0,0 0-1,-1 0 1,0 1 0,0-1-1,-1 0 1,-2 7-7,3-12-2,-2 8-138,-1 0 0,-1 0 0,0-1 0,0 1 0,-1-1 0,0 0 0,-1-1 0,-8 10 140,13-18-161,0 0 0,-1 0 0,1 0 0,0-1 0,-1 1 0,0-1 0,1 1 0,-1-1 0,0 0 0,0 0 0,1 0-1,-1 0 1,0-1 0,0 1 0,0-1 0,0 0 0,0 1 0,0-1 0,0-1 0,0 1 0,0 0 0,-1-1 161,-11 1-520,12-1 508,0 1 0,1-1 1,-1 0-1,1 1 1,-1-1-1,1 0 1,-1-1-1,1 1 0,-1 0 1,1-1-1,0 1 1,0-1-1,0 0 1,0 1-1,0-1 0,0 0 1,0 0-1,1-1 1,-1 1-1,0-2 12,0 2 126,1-1 0,0 1 0,-1 0 0,0 0 0,1 1 0,-1-1 0,0 0 0,0 0-1,0 1 1,0 0 0,0-1 0,0 1 0,0 0 0,0 0 0,-1 0 0,1 0 0,0 0 0,-1 0 0,1 1 0,-2-1-126,3 1 43,0 0 0,1 0 0,-1 0 1,0 1-1,1-1 0,-1 0 0,0 0 0,0 0 0,1 1 1,-1-1-1,0 1 0,1-1 0,-1 0 0,1 1 1,-1-1-1,0 1 0,1-1 0,-1 1 0,1-1 0,-1 1 1,1 0-1,0-1 0,-1 1 0,1 0 0,0-1 1,-1 1-1,1 0 0,0-1 0,0 1 0,-1 0 0,1 0 1,0-1-1,0 1 0,0 0 0,0-1 0,0 1 1,0 0-1,0 0 0,0-1 0,1 1 0,-1 0 0,0 0 1,0-1-1,0 1 0,1 0 0,-1 0-43,1 11 264,-1 6-69,-1 5-19,0-1 1,2 1 0,0 0-1,2 0 1,0 0 0,2-1-1,0 0 1,2 0 0,0 0-1,6 9-176,-6-17 67,0 0-1,1 0 0,0-1 0,1-1 0,1 1 0,0-2 1,1 1-1,0-1 0,0-1 0,1 0 0,1-1 0,0 0 1,0-1-1,0 0 0,1-1 0,0 0 0,1-1 0,-1-1 1,1-1-1,0 0 0,6 0-66,112-1 0,-122-3 0,-1 0 0,1-1 0,0-1 0,-1 0 0,0 0 0,1-1 0,-1 0 0,0-1 0,0 0 0,0 0 0,-1-1 0,7-5 0,22-14-408,0-2 0,-3-1 0,0-1 0,-2-3 0,-1 0-1,-1-2 1,19-28 408,-18 10-4185</inkml:trace>
  <inkml:trace contextRef="#ctx0" brushRef="#br1" timeOffset="274522.07">7199 30954 8754,'0'0'20492,"0"0"-19668,0 0 33,0 0-185,0 0-312,0 0-296,0 0-64,0 230-744,-24-202-4753</inkml:trace>
  <inkml:trace contextRef="#ctx0" brushRef="#br1" timeOffset="283414.621">700 3591 16187,'0'0'9422,"0"0"-5953,0 0-2439,0 0-459,0 0-125,-6 0-62,-14 0 2,28 0 190,46 0-289,15 0-281,-16-2-5,-1 2-1,0 2 1,0 2-1,0 3 1,0 2-1,34 12 0,-70-16 0,0 0 0,0 2 0,-1 0 0,0 1 0,0 0 0,-1 1 0,0 1 0,-1 0 0,0 1 0,0 1 0,0 1 0,-7-5 0,0 1 0,-1 0 0,0 0 0,-1 0 0,0 1 0,0-1 0,-1 1 0,-1 0 0,1 0 0,-2 0 0,1 0 0,-1 0 0,-1 0 0,0 1 0,0-1 0,-1 0 0,-1 5 0,2-7 0,-3 21 0,-2 0 0,-1 0 0,-1-1 0,-1 0 0,-2-1 0,-1 1 0,-1-2 0,-1 0 0,-1 0 0,-1-1 0,-9 9 0,21-29 0,-89 133 0,-5-4 0,-6-4 0,-62 55 0,78-99 0,76-70 0,31-13 0,-2-5 0,0 0 0,0-1 0,-1-1 0,1-1 0,-1 0 0,0-2 0,16-7 0,-10 5 0,38-18 0,0-3 0,-2-2 0,-1-3 0,15-15 0,-41 26-376,-1-2 0,-1-1-1,-1-2 1,-2 0 0,-1-2 0,-1-1-1,-2-1 1,-1-1 0,2-7 376,23-49-5088</inkml:trace>
  <inkml:trace contextRef="#ctx0" brushRef="#br1" timeOffset="283674.07">2079 2484 29102,'0'0'1056,"0"0"-455,0 0-145,0 0-96,0 0-32,0 0-104,0 0-128,216 257-88,-167-229-8,1 17-320,-13-6-312,-16 0-1217</inkml:trace>
  <inkml:trace contextRef="#ctx0" brushRef="#br1" timeOffset="283930.553">1653 3815 28806,'0'0'1048,"0"0"-616,0 0-7,0 0-41,244-128-64,-128 60-32,4-4-120,9 5-56,-9 5-64,-13 12-32,-11 5-16,-18 12-184,-11-7-264,-26 12-1001,-16-5-3248</inkml:trace>
  <inkml:trace contextRef="#ctx0" brushRef="#br1" timeOffset="284184.723">2543 2887 27510,'0'0'1232,"0"0"-96,0 0-407,-12 335-249,12-189-112,0 5-72,0 0-72,0 5-96,0-10-80,0-1-48,0-5-72,0-11-240,-13-23-192,-7-39-713,-1-28-847,4-39-4081</inkml:trace>
  <inkml:trace contextRef="#ctx0" brushRef="#br1" timeOffset="284367.172">2373 3569 20884,'0'0'6538,"0"0"-5154,0 0-400,0 0-408,-87 302-271,75-240-153,8-12-120,4-17-32,0-16-152,0-17-289,0 0-135,12-22-16,13-73-560,-4 17-2329,0-6-11418</inkml:trace>
  <inkml:trace contextRef="#ctx0" brushRef="#br1" timeOffset="284804.329">2373 3569 21981,'72'-19'2854,"-71"19"-2774,1-1 0,-1 1 0,0-1 0,1 1 0,-1 0 0,0 0 0,1-1 0,-1 1 0,1 0 0,-1 0 0,0 0 0,1 0 0,-1 0 0,0 1 0,1-1 0,-1 0 0,0 1 0,1-1 0,-1 1 0,0-1 0,0 1 0,1 0 0,-1-1 0,0 1 0,0 0 0,0 0 0,0 0 0,0 0 0,0 0 0,0 0 0,0 0 0,0 0 0,-1 0 0,1 0 0,0 1 0,-1-1 0,1 0 0,0 1-80,3 7 303,78 143 1516,5-25-1514,-85-125-321,0 0-1,0 0 0,0-1 0,0 1 0,0 0 0,0-1 0,1 0 0,-1 1 0,0-1 0,1 0 0,-1 0 0,1 0 1,-1-1-1,1 1 0,-1-1 0,1 1 0,-1-1 0,1 0 0,0 0 0,-1 0 0,1 0 0,-1 0 0,1-1 1,0 1-1,-1-1 0,1 0 0,-1 0 0,1 0 0,-1 0 0,0 0 0,1 0 0,-1-1 0,0 1 0,0-1 0,0 1 1,0-1-1,0 0 0,0 0 17,35-120-455,0-62 155,-24 108 294,3 2 0,4 0 1,3 0 5,-23 70 7,1-1 1,1 1-1,-1-1 1,0 1-1,1 0 1,0 0 0,0 0-1,1 0 1,-1 0-1,1 0 1,-1 1 0,1-1-1,1 1 1,-1 0-1,0 0 1,1 0-1,-1 0 1,1 0 0,0 1-1,0 0 1,0 0-1,0 0 1,0 0 0,0 1-1,1-1 1,-1 1-1,1 0 1,-1 0 0,4 0-8,-3 1 36,-1 0 10,0 0 0,0 0 1,0 0-1,0 0 0,0 0 1,0 1-1,0 0 0,0-1 0,0 2 1,0-1-1,0 0 0,-1 1 0,1 0 1,-1-1-1,1 1 0,-1 1 0,1-1-46,55 69 630,-51-74-577,34-139-876,-36 121 721,1 2 0,0-1-1,2 1 1,0 0 0,1 1-1,0 0 1,2 0 0,0 1-1,1 1 1,1 0-1,0 1 1,1 0 0,1 1-1,0 1 1,1 1 0,2-1 102,-8 9 66,0 0 0,0 1 0,1 0 0,0 1 0,-1 1 0,1-1 0,0 2 0,0 0 0,8 0-66,-4 1 134,-5-1-77,0 1-1,0 1 1,0 0 0,-1 0 0,1 1-1,-1 0 1,0 1 0,0 0 0,0 1-1,0 0 1,-1 1 0,0 0 0,0 0 0,0 1-1,-1 0 1,3 2-57,-7-4 11,0-1-1,0 1 1,0-1-1,0 1 1,-1 0-1,0 1 1,0-1-1,0 1 1,-1-1-1,1 1 1,-2 0-1,1 0 1,0 0-1,-1 0 1,0 0-1,-1 0 1,1 0-1,-1 0 1,0 0-1,-1 0 1,1 0-1,-1 1 1,-1-1-1,1-1 1,-1 2-11,-3 7 20,-2 1-1,0-1 1,0 0 0,-1 0 0,-1-1 0,0 0 0,-1 0 0,0-1-1,-1 0 1,0-1 0,-5 2-20,-4 8 19,-12 11-47,-2-1 1,-1-2-1,-2-1 0,-30 17 28,59-39-73,-1-1 0,0 0 0,0-1 0,0 0 0,-1 0 0,0-1 0,1-1 0,-1 1 0,0-1 0,0-1 0,0 0 0,-6 0 73,-32-1-1809,9 0-2871</inkml:trace>
  <inkml:trace contextRef="#ctx0" brushRef="#br1" timeOffset="285014.396">3351 2149 26558,'0'0'2432,"0"0"-1424,0 296-287,4-139-217,0 16-24,5 6 16,-1 17-208,0 5-152,-4 0-104,5 6-32,-9 78-240,0-50-528,0-39-2529</inkml:trace>
  <inkml:trace contextRef="#ctx0" brushRef="#br1" timeOffset="286255.257">4250 1975 29094,'0'0'1171,"0"0"-497,0 0-240,0 0-60,0 0-13,0 0-97,0 0-134,0 0-65,0 0-8,0 0 2,0 0-16,0 0-14,21 0-17,-19 0-12,1 1 0,-1-1 0,0 0 0,1 1 0,-1 0 0,0-1 0,1 1 0,-1 0 0,0 0 0,0 0 0,0 0 0,0 1 0,0-1 0,0 1 0,0-1 0,0 1 0,0 0 0,-1-1 0,1 1 0,-1 0 0,1 1 0,7 6 0,-5-3-74,-1 0 0,1 1 0,-1 0 1,0-1-1,-1 1 0,0 0 0,0 1 0,0-1 0,-1 0 0,0 0 1,0 1-1,-1-1 0,0 6 74,1 0-187,3 40-837,0-11-886</inkml:trace>
  <inkml:trace contextRef="#ctx0" brushRef="#br1" timeOffset="287134.26">4113 2551 28702,'0'0'976,"0"0"-161,0 0-317,0 0-221,0 0-144,0 0-45,31-7 4,0 0-67,5 0 5,-2-2-1,1-1 1,-1-2-1,29-15-29,102-60 155,-126 74-4,-39 13-119,0 0-7,-3 4-5,-99 144 0,-147 214-20,231-334-3,18-27-15,15-1-88,-6-1 104,-1-1 0,0 1 0,0-2-1,0 1 1,0-1 0,-1 0 0,1 0 0,-1-1-1,0 0 1,0-1 0,4-2 2,17-10-1,66-33-25,-94 50 25,1 0 0,-1 0 0,0 0 0,1 0 0,-1 1 0,1-1 0,-1 0-1,0 0 1,1 0 0,-1 0 0,0 0 0,1 0 0,-1 1 0,0-1 0,1 0-1,-1 0 1,0 1 0,1-1 0,-1 0 0,0 0 0,0 1 0,1-1 0,-1 0-1,0 1 1,0-1 0,1 0 0,-1 1 0,0-1 0,0 0 0,0 1 0,0-1-1,0 0 1,0 1 0,0-1 0,0 1 0,0-1 0,0 0 0,0 1 0,0-1-1,0 1 1,0-1 0,0 0 0,0 1 0,0-1 0,0 0 0,0 1 0,0-1-1,-1 0 1,1 1 0,0-1 0,0 0 0,0 1 0,-1-1 0,1 0 0,0 1 1,-1 5-9,-2 17 10,-2-1 1,0 1-1,-2-1 1,0 0-1,-2-1 1,0 0-1,-11 18-1,10-19-1,-181 388 8,172-359-94,22-50-32,14-10-13,111-132-33,-118 133 154,-6 5 9,1-1 0,0 1 0,0 0 1,0 0-1,1 1 0,-1-1 0,1 1 1,0 0-1,1 1 0,-1 0 0,1 0 1,-1 0-1,1 1 0,0-1 0,0 2 0,0-1 1,1 1 1,-2 5 0,-5 21 18,-1 0 0,-1 0 0,-1-1 1,-1 1-1,-1-1 0,-1 0 0,-1 0 1,-1 0-1,-4 4-18,-157 422 16,167-448-47,1-2-52,6-2-71,-5 1 156,0 1 0,0-1 1,0 0-1,0 0 1,0 0-1,1 0 0,-1 1 1,0-1-1,0 1 1,0-1-1,0 1 0,1-1 1,-1 1-1,0-1 1,1 1-1,-1 0 0,0 0 1,1 0-1,-1 0 1,0 0-1,1 0 0,-1 0 1,0 0-1,1 1 1,-1-1-1,0 0 0,0 1 1,1-1-1,-1 1 1,0-1-1,0 1 0,0 0 1,0-1-1,0 1 1,0 0-1,0 0 0,0 0 1,0 0-1,0 0 1,0 0-1,0 0 0,0 0 1,-1 0-1,1 0 1,0 1-3,1 36 51,-1 0 1,-2-1 0,-2 1 0,-1 0-1,-5 19-51,-88 258 10,81-285-8,15-35-4,1-4-17,13-92-461,89-127-2237,-51 125-317</inkml:trace>
  <inkml:trace contextRef="#ctx0" brushRef="#br1" timeOffset="287383.428">4573 3871 21181,'0'0'3240,"0"0"-1031,0 0-961,0 0-416,0 0-280,0 0-224,0 0-216,21 190-72,-21-190-40,8 0-120,9-56-216,-1-22-904,1-17-2753</inkml:trace>
  <inkml:trace contextRef="#ctx0" brushRef="#br1" timeOffset="288097.217">5103 2451 25589,'0'0'2737,"0"0"-1666,0 0-447,0 0-126,0 0-136,0 0-99,-10 26-119,-37 87-84,-17-10-15,53-89-42,-116 125-22,113-121-239,14-18-156,1 0-55,3 2 469,0 0 0,0 0 1,0 0-1,-1 0 0,1 0 1,-1 0-1,1 1 0,-1 0 1,0 0-1,0 0 0,0 0 1,0 0-1,-1 1 0,0-1 1,1 1-1,-1-1 0,0 1 1,-1 0-1,1 0 0,-1 0 1,1 0-1,-1 0 0,0 0 1,-1 1-1,1-1 0,-1 0 0,0 0 1,0 1-1,0 3 0,4 271 890,-5-217-835,-4 1 0,-2-1 0,-4 4-55,-22 122-95,32-184-35,3-38-277,4-6 215,3 0 1,1 0-1,1 1 0,3 1 1,8-15 191,-20 46-30,27-66-226,2 1 0,4 1 0,2 2-1,4 2 1,3 1 0,48-55 256,-85 111 86,1 0-1,1 1 1,0 1-1,0-1 1,0 1-1,1 1 1,0 0-1,0 0 1,1 1-1,0 0 1,0 1-1,1 1 1,-1-1-1,1 2 1,0 0-1,0 0 1,0 1-1,1 0 1,0 1-86,-11 2 26,0-1 0,0 1 0,0 0 0,0 0 0,-1 0 0,1 0 0,0 1 0,0-1 0,0 0 0,-1 1 0,1-1 0,-1 1 0,1 0 0,-1-1 0,0 1 0,0 0 0,0 0 1,0 0-1,0 0 0,0 0 0,0 0 0,0 0 0,-1 0 0,1 0 0,-1 0 0,0 0 0,1 1 0,-1-1 0,0 0 0,0 0 0,-1 0 0,1 0 0,0 1 0,-1-1 0,1 0 0,-1 0-26,1 9 68,3 18 19,-2 0-1,-1 1 0,-2-1 0,-1 0 1,-1 0-1,-1 0 0,-5 15-86,2-18-68,-1-2 0,-2 0 0,0 0 0,-1 0-1,-1-2 1,-1 0 0,-11 12 68,24-32-79,-2 0 1,1 1-1,0-1 1,0-1-1,-1 1 1,1 0-1,-1 0 0,1-1 1,-1 0-1,0 1 1,1-1-1,-1 0 1,0 0-1,0-1 1,0 1-1,0 0 0,0-1 1,0 0-1,0 0 1,0 0-1,0 0 79,-1-2-77,1 0-1,-1 0 0,1 0 0,0-1 1,0 1-1,0-1 0,0 0 0,0 0 1,1 0-1,0 0 0,-1 0 0,1-1 1,0 1-1,0-1 0,1 1 0,-1-1 1,1 0-1,0 0 0,0 1 1,0-1-1,0 0 0,0 0 0,1 0 1,0-2 77,-3-6 16,2 7 65,1 3-1,0 1 0,-1-1 1,1 0-1,0 0 0,-1 0 1,0 0-1,1 0 0,-1 1 1,0-1-1,0 0 1,0 1-1,0-1 0,0 0 1,0 1-1,0 0 0,0-1 1,-1 1-1,1 0 0,-1-1 1,1 1-1,-1 0-80,-10 23 832,-70 319 218,12-70-928,64-235-135,28-36 130,36-28-53,22-31-144,63-101-1248,-73 72-463</inkml:trace>
  <inkml:trace contextRef="#ctx0" brushRef="#br1" timeOffset="289014.582">5965 1662 28206,'0'0'952,"0"0"-156,0 0-197,0 0-263,0 0-150,0 0-81,-21 37-60,-68 123-31,6 33-9,74-171-32,1-2-48,0 1-1,1 0 0,1 0 0,2 0 0,0 1 1,-1 20 75,6-41-25,0 1 1,0-1 0,1 0-1,-1 1 1,1-1 0,-1 0 0,1 0-1,-1 0 1,1 0 0,0 0-1,0 0 1,-1-1 0,1 1 0,0-1-1,0 1 1,0-1 0,0 1-1,-1-1 1,1 0 0,0 0 0,0 0-1,0 0 1,0 0 0,0-1 0,0 1-1,0-1 1,-1 1 0,1-1-1,0 1 25,10-1-56,136-11-62,-96-2 116,0 2 0,1 3 0,0 1 0,41 1 2,-87 22 6,-9-7 12,1 0 0,-1-1-1,-1 1 1,1-1 0,-1 1-1,-1-1 1,1 0 0,-1 0-1,0-1 1,-1 1 0,0-1-1,0 0 1,0 0 0,0 0-1,-1-1 1,-5 4-18,-4 6 19,-275 260 277,279-265-243,-22 32 114,36-41-298,5-1 115,1-1-1,0 1 1,-1-1-1,1-1 1,-1 0-1,0 0 1,0-1-1,0 1 1,0-2-1,0 1 1,7-5 16,7-4 13,0 0 1,2 2 0,-1 1-1,1 1 1,0 0-1,1 2 1,0 1 0,0 1-1,0 2 1,8 0-14,44 2 117,-74-1-110,-1 1-6,-1 0 1,0 0-1,0 0 1,0 0-1,0 0 1,0 0-1,0 0 1,0 0-1,0 0 1,1 0-1,-1 0 1,0 1-1,0-1 1,0 0-1,0 1 1,0-1-1,0 1 1,0 0-1,0-1 1,0 1-1,-1-1 1,1 1-1,0 0 1,0 0-1,0 0 1,-1-1-1,1 1 1,0 0-1,-1 0 1,1 0-1,-1 0 1,1 0-2,1 9 15,0 1 0,-1-1 0,0 0 0,0 0 0,-1 0 0,0 1-1,-1-1 1,0 0 0,-1 0 0,-1 3-15,-4 5 7,-2-1 0,0 0 1,-1 0-1,0-1 0,-1-1 0,-1 1 0,-1-2 0,-10 10-7,8-7-7,-2 2-78,-2 0 1,1-1 0,-2-1 0,-1-1-1,0 0 1,-7 2 84,25-16-83,0 0 1,0 0-1,0 0 0,-1 0 1,1-1-1,-1 1 0,1-1 1,-1 0-1,0 0 0,0 0 1,1-1-1,-1 1 0,0-1 1,0 0-1,0 0 0,1 0 1,-4-1 82,7 1-35,-1-1 1,0 1 0,0-1-1,0 0 1,1 0 0,-1 1 0,1-1-1,-1 0 1,0 0 0,1 0-1,-1 0 1,1 1 0,0-1 0,-1 0-1,1 0 1,0 0 0,-1 0-1,1 0 1,0 0 0,0 0 0,0 0-1,0 0 1,0 0 0,0 0-1,0 0 1,0 0 0,0 0 0,1 0-1,-1-1 35,0-2-84,0-35 658,10 38 295,59 1-29,-68 0-839,0 0 1,-1 0 0,1 0-1,0 0 1,0 0 0,-1 0-1,1 0 1,0 0-1,-1 1 1,1-1 0,0 0-1,-1 1 1,1-1 0,0 0-1,-1 1 1,1-1 0,-1 1-1,1-1 1,0 1-1,-1-1 1,1 1 0,-1-1-1,0 1 1,1 0 0,-1-1-1,1 1 1,-1 0 0,0-1-1,0 1 1,1 0-1,-1-1 1,0 1 0,0 0-1,0 0 1,0-1 0,0 1-1,0 0 1,0 0 0,0-1-1,0 1 1,0 0-1,0-1 1,0 1 0,0 0-1,-1 0 1,1 0-2,0 3-1,-2-1-7,0-1-1,0 1 0,0-1 1,0 0-1,0 0 0,0 0 0,-1 0 1,1 0-1,-1 0 0,1-1 1,-1 0-1,0 1 0,0-1 0,1 0 1,-1 0-1,0 0 0,0 0 1,0-1-1,0 1 0,0-1 0,0 0 1,0 0-1,0 0 0,0 0 1,0-1-1,0 1 0,0-1 0,0 0 1,-2 0 8,-9 1-117,11 0 92,0 0 0,-1 0 0,1 0 0,-1 0 0,1-1 0,0 0 0,-1 1 0,1-1 0,0 0 0,-1 0 0,1-1-1,0 1 1,0-1 0,0 1 0,0-1 0,0 0 0,1 0 0,-1 0 0,1-1 0,-1 1 0,1-1 0,0 1 0,-2-3 25,-7-12-25,9 13 44,1 1 0,-1 0 1,0 0-1,0 0 0,0 0 1,0 0-1,0 0 0,-1 0 1,1 1-1,-1-1 0,0 1 1,1 0-1,-1 0 0,0 0 1,-1 0-1,1 0 0,0 1 1,0 0-1,-1-1 0,-1 1-19,1 10 186,3 173 663,0-166-794,1 1-1,0-1 1,1 0-1,1 1 0,0-1 1,1 0-1,1 0 1,1 0-1,0-1 1,1 1-1,0-1 1,1-1-1,1 1 0,1-1 1,0-1-1,0 1 1,8 6-55,-11-15 7,0-1 0,1 0 0,-1 0 0,1-1 1,0 1-1,0-2 0,0 1 0,0-1 0,0 0 0,1 0 0,-1-1 1,1 0-1,-1 0 0,1-1 0,-1 0 0,1 0 0,-1-1 1,1 0-1,-1 0 0,1-1 0,-1 0 0,0 0 0,0-1 1,0 0-1,0 0 0,0-1 0,-1 1 0,0-1 0,1-1 0,1-1-7,144-153-1422,-84 76-1531</inkml:trace>
  <inkml:trace contextRef="#ctx0" brushRef="#br1" timeOffset="290545.412">1992 5314 23685,'0'0'2032,"0"0"-499,0 0-342,0 0-168,0 0-195,0 0-275,-18 7-223,-56 23-93,62-23-154,21-6-21,15-2 22,-1 0-1,0-2 0,1 0 0,-1-2 0,20-7-82,125-48 293,79-43-119,85-43-74,-127 54-80,750-314 107,-722 321-104,3 10 1,3 10 0,45 2-25,-54 28 0,-2 17-1520,175 11 1520,-357 7-152,-81 0-1679,-23 0-2700</inkml:trace>
  <inkml:trace contextRef="#ctx0" brushRef="#br1" timeOffset="290947.769">2183 5666 27486,'0'0'1280,"0"0"-632,0 0-280,0 0-128,0 0 241,0 0-137,0 0-184,58 73-96,-37-45-32,3 0-32,14-23-136,-1-5-657,-4 0-1519</inkml:trace>
  <inkml:trace contextRef="#ctx0" brushRef="#br1" timeOffset="292189.609">2879 5325 27526,'0'0'1688,"0"0"-841,0 0-293,0 0-226,0 0-151,-40 57-64,-127 184-66,13-26-27,-42 35-17,196-247-43,19-7-26,81-71 58,129-111 34,-162 145 4,-76 53 68,-373 498 78,370-495-166,8-10-6,0 0-1,0-1 1,0 1-1,1 1 1,-1-1 0,1 0-1,1 1 1,-1-1-1,1 1 1,0 0-1,0 0 1,0 5-4,9-9-11,1-2 13,1 0-1,0-1 1,-1 0-1,1 0 1,-1-1-1,1 0 1,-1 0-1,0-1 1,6-3-2,16-13 3,-2-1 0,0-2 1,-1-1-1,-1 0 0,1-5-3,-2 5 1,77-73 14,-95 89-23,-174 227-152,-144 227 144,208-290 20,99-151 0,1-1 1,0 1 0,0 0 0,0 0-1,0 1 1,1-1 0,0 1 0,1-1-1,-1 1 1,1-1 0,0 4-5,1-9 1,0 0 0,0-1 0,0 1 0,0-1 0,1 1 1,-1 0-1,0-1 0,0 1 0,0-1 0,0 1 0,1 0 0,-1-1 1,0 1-1,0-1 0,1 1 0,-1-1 0,0 1 0,1-1 0,-1 1 1,1-1-1,-1 1 0,1-1 0,-1 0 0,1 1 0,-1-1 0,1 0 1,-1 1-1,1-1 0,-1 0 0,1 0 0,0 1 0,-1-1 0,1 0 1,-1 0-1,1 0 0,0 0 0,-1 0 0,1 0 0,-1 0 0,1 0 0,0 0 1,-1 0-1,1 0 0,-1 0 0,1 0 0,0-1 0,-1 1 0,1 0-1,8-1 8,4 0-3,0 0 0,-1-1-1,1-1 1,-1 0-1,0-1 1,0 0-1,0-1 1,0 0-1,-1-1 1,0 0-1,0-1 1,-1 0 0,1-1-1,-2 0 1,1 0-1,-1-1 1,5-7-5,41-35-86,-4-2 0,-1-3 0,-3-1 0,-2-3 0,-3-1 0,-3-3 0,-3-1 0,-2-1 0,-3-2 0,1-14 86,-24 56-164,-1 0 0,-2 0-1,-1 0 1,0-1 0,-2 1 0,-1-7 164,-1-40-141,0 70 140,0 3 4,0-1-1,0 1 1,0-1 0,0 1-1,0-1 1,1 1 0,-1-1 0,0 1-1,0-1 1,0 1 0,0-1 0,-1 1-1,1-1 1,0 1 0,0-1 0,0 1-1,0-1 1,0 1 0,-1-1 0,1 1-1,0-1 1,0 1 0,-1 0 0,1-1-1,0 1 1,-1-1 0,1 1 0,0 0-1,-1-1 1,1 1 0,-1 0 0,1-1-1,0 1 1,-1 0 0,1 0-1,-1-1 1,1 1 0,-1 0 0,1 0-1,-1 0 1,1 0 0,-1 0 0,1 0-1,-1 0 1,1 0 0,-1 0 0,1 0-1,-1 0 1,1 0 0,-1 0 0,1 0-1,-1 0-2,-22 11 178,-9 52 40,-197 519 880,-136 338-793,339-841-531,89-212-469,218-401-1047,-260 497 1724,3-7 72,1 2 0,2 0 0,2 2 0,3-1-54,-29 37 43,0 1 0,0-1 0,0 1 0,0-1 0,1 1 1,-1 0-1,1 0 0,-1 1 0,1-1 0,0 1 0,0 0 0,1 0 1,-1 0-1,0 0 0,1 1 0,-1 0 0,1 0 0,-1 0 1,1 0-1,-1 1 0,1 0 0,0 0-43,11 14 296,-6 104 188,-10-99-436,0 19 29,-12 299 298,3-200-293,20-145-30,24-72-138,-4-1 0,-3-1 0,6-39 86,-7 26-72,-27 94 71,0-1-1,0 1 1,1-1-1,-1 1 1,0-1-1,1 1 1,-1-1-1,1 1 1,-1-1-1,1 1 1,0 0-1,-1-1 1,1 1-1,0 0 1,0 0-1,0-1 1,0 1-1,0 0 1,0 0-1,0 0 1,1 0-1,-1 0 1,0 1-1,1-1 0,-1 0 1,0 1-1,1-1 1,-1 0-1,1 1 1,-1 0-1,1-1 1,-1 1-1,1 0 1,-1 0-1,1 0 1,-1 0-1,1 0 2,-1 0 0,0 1 0,0-1 0,0 0 0,0 1-1,0-1 1,0 1 0,0 0 0,0-1 0,0 1-1,0 0 1,0 0 0,-1 0 0,1-1 0,0 1-1,0 0 1,-1 0 0,1 0 0,-1 0 0,1 0-1,-1 0 1,1 0 0,-1 0 0,0 0 0,0 1-1,1-1 1,-1 0 0,0 0 0,0 0 0,0 0-1,0 0 1,0 1 0,0 0 0,0 3 0,5 222 148,-25-16-98,15-181-295,10-128-870,44-104-1123,-28 111-468</inkml:trace>
  <inkml:trace contextRef="#ctx0" brushRef="#br1" timeOffset="292479.458">3148 6634 11715,'0'0'9015,"0"0"-4784,0 0-2388,0 0-725,0 0-298,0 0-177,7 29-195,17 99-132,-23-122-296,-1-1 1,0 1-1,0-1 0,0 1 1,0-1-1,-1 1 0,0-1 1,0 1-1,-1-1 0,0 0 1,0 0-1,-1 3-20,-16 34 110,-1 0 0,-3-2-1,-1 0 1,-8 7-110,34-75 172,40-24-139,51-75-394,-12-18-2524,-48 78-1061</inkml:trace>
  <inkml:trace contextRef="#ctx0" brushRef="#br1" timeOffset="293191.969">3595 5342 23861,'0'0'2341,"0"0"-821,0 0-509,0 0-288,0 0-174,0 0-184,0 14-164,0 116-77,1-68-186,0-61 50,0 1 0,0-1 0,0 0 0,0 1 0,0-1 0,0 0 0,0 0 0,0 0 0,0 0 0,1 0 0,-1 0 0,0 0 0,1 0 0,-1 0 0,1-1-1,-1 1 1,1 0 0,-1-1 0,1 1 0,0-1 0,-1 0 0,1 0 0,-1 1 0,1-1 0,0 0 0,-1 0 0,1-1 0,0 1 0,-1 0 0,1-1 0,-1 1 0,1 0 0,0-1 12,9 1-8,132 0 10,-142 0-2,0 0 0,0 1 1,0-1-1,0 1 0,0 0 0,-1-1 0,1 1 0,0 0 0,0-1 0,0 1 0,-1 0 0,1 0 0,0 0 0,-1 0 0,1-1 0,-1 1 0,1 0 0,-1 0 0,1 0 0,-1 0 0,0 0 0,1 0 0,-1 1 0,0-1 0,0 0 0,0 0 0,0 0 0,0 0 0,0 0 0,0 0 0,0 0 0,0 0 0,-1 0 0,1 0 0,0 0 0,-1 0 0,1 0 0,-1 0 0,1 10 5,-1 5 14,-1 0 1,0-1-1,-1 1 1,-1-1-1,0 1 1,-1-1-1,-1 0 1,0-1-1,-1 0 1,-1 0 0,-6 9-20,-73 126 148,75-136-99,11-12-109,5-3-44,126-74 10,-101 63 94,1 1 0,1 1 0,0 2-1,0 1 1,13 0 0,-28 7-8,-10 27-4,-9 0 29,-1-1-1,-2 0 1,0 0-1,-2 0 1,-1-1-1,-1 0 1,0 0-1,-2-1 1,-1-1-1,-5 6-16,-14 32 5,-55 101 65,73-132-79,14-28-132,8-15-412,-5 8 542,1 1 0,-1 0-1,1 0 1,0 1-1,1-1 1,-1 1 0,1-1-1,0 2 1,0-1-1,0 0 1,1 1-1,-1 0 1,1 0 0,-1 1-1,1-1 1,0 1-1,0 1 1,6-2 11,-11 3 10,-1-1 0,1 1-1,0 0 1,0 0 0,0-1 0,0 1 0,-1 0 0,1 0-1,0 0 1,0 0 0,0 0 0,0 0 0,0 0-1,-1 1 1,1-1 0,0 0 0,0 0 0,0 1 0,-1-1-1,1 0 1,0 1 0,0-1 0,-1 1 0,1-1-1,0 1 1,-1-1 0,1 1 0,0 0 0,-1-1-1,1 1 1,-1 0 0,1-1 0,-1 1 0,1 0 0,-1-1-1,0 1 1,1 0 0,-1 0 0,0 0 0,0 0-1,0-1 1,1 1 0,-1 0 0,0 0 0,0 0 0,0 0-1,0 0 1,0-1 0,-1 1 0,1 0 0,0 0-1,0 0 1,0 0 0,-1 0-10,1 8 5,0 8 36,1-6-32,-1 0 0,0 1 0,-1-1 0,0 0 0,-1 1 0,-1-1 0,1 0 0,-4 8-9,1-8-66,1-1-1,-2 0 1,1 0 0,-1 0-1,-1-1 1,1 0 0,-2 0-1,1-1 1,-1 0-1,0 0 1,-1-1 0,0 0-1,-9 6 67,14-11-168,1 0-1,-1-1 1,0 1 0,0-1-1,0 0 1,0 0-1,0 0 1,0-1-1,0 1 1,0-1-1,0 0 1,0 0 0,0 0-1,0-1 1,0 1-1,0-1 1,0 0-1,0 0 1,0-1-1,0 1 1,1-1-1,-1 1 1,1-1 0,-1-1-1,1 1 1,-3-3 168,-25-35-5655</inkml:trace>
  <inkml:trace contextRef="#ctx0" brushRef="#br1" timeOffset="293479.373">3637 5946 21133,'0'0'4862,"0"0"-2627,0 0-1167,-1 55-400,-8 185-237,-23 35 61,22-202-395,-1-9 6,3 2-1,3-1 1,2 1-1,4 0-102,-1-64 5,1 0 0,0-1 1,0 1-1,-1 0 0,1-1 0,0 1 0,1-1 1,-1 1-1,0-1 0,0 1 0,0-1 0,1 0 0,-1 0 1,1 1-1,-1-1 0,1 0 0,-1-1 0,1 1 1,0 0-1,0 0 0,-1-1 0,1 1 0,0-1 0,0 1 1,0-1-1,-1 0 0,1 1 0,0-1 0,0 0 1,0 0-1,0-1 0,0 1 0,-1 0 0,1-1 1,0 1-1,0-1 0,0 1 0,-1-1 0,2 0-5,12-1 46,-6 0-31,1 0 0,-1-1 0,0-1-1,0 0 1,0 0 0,0 0 0,-1-1 0,0 0 0,0-1-1,0 0 1,-1 0 0,1-1 0,-2 0 0,1 0 0,-1-1 0,0 1-1,0-1 1,-1-1 0,1-1-15,13-15 10,64-87-381,51-95 371,-64 92-872,-13 13-1223</inkml:trace>
  <inkml:trace contextRef="#ctx0" brushRef="#br1" timeOffset="297394.394">21595 8227 26494,'0'0'2248,"0"0"-1257,0 0-269,0 0-161,0 0-132,-2-14-41,-7-46-66,10 60-314,-1-1 1,0 1-1,0 0 1,1-1-1,-1 1 1,0-1-1,0 1 1,0 0-1,1-1 1,-1 1-1,0-1 0,0 1 1,0 0-1,0-1 1,0 1-1,0-1 1,0 1-1,0-1 1,0 1-1,0 0 1,0-1-1,0 1 1,0-1-1,-1 1 1,1 0-1,0-1 1,0 1-1,0-1 0,0 1 1,-1 0-1,1-1 1,0 1-1,0 0 1,-1-1-1,1 1 1,0 0-1,-1 0 1,1-1-1,0 1 1,-1 0-1,1 0 1,0-1-1,-1 1 0,1 0 1,-1 0-1,1 0 1,-1 0-1,1 0 1,0 0-1,-1-1 1,1 1-1,-1 0 1,1 0-1,0 0 1,-1 0-1,1 1 1,-1-1-1,1 0 1,-1 0-1,1 0 0,0 0 1,-1 0-1,1 0 1,-1 1-1,1-1 1,0 0-1,-1 0 1,1 1-1,0-1 1,-1 0-9,1 0 12,1 0-5,-3 10-7,-28 216 0,-22 58 0,28-161 0,-76 404 0,96-487 0,9-125 0,1 70-267,1 0 1,0 1-1,1 0 1,1 0-1,0 0 1,1 2-1,0-1 1,2 0 266,41-44-4101</inkml:trace>
  <inkml:trace contextRef="#ctx0" brushRef="#br1" timeOffset="297910.2">23517 7830 27598,'0'0'1896,"0"0"-1132,0 0-227,0 0-87,0 0-120,0 0-5,-10 20 75,-111 224 67,-169 194-467,52-94 0,-240 362 0,353-503 0,120-196-21,18-16-254,135-123-3359,-69 39-2142</inkml:trace>
  <inkml:trace contextRef="#ctx0" brushRef="#br1" timeOffset="298394.159">24047 8054 30014,'0'0'1105,"0"0"-737,0 0-70,0 0-9,0 0-76,0 0 22,15 29-83,47 95-83,29 41-45,-85-154-24,-1-1 0,-1 2 0,1-1 0,-2 0 0,1 1 0,-2 0 0,0 0 0,0 0 0,-1 0 0,0 8 0,-2-13 0,0 0 0,-1-1 0,0 1 0,0-1 0,0 1 0,-1-1 0,0 0 0,-1 0 0,1 0 0,-1 0 0,0 0 0,0-1 0,-1 0 0,0 0 0,0 0 0,0-1 0,0 1 0,-1-1 0,-2 1 0,-2 4 0,-302 263-13,259-220 10,52-50 3,0 0 0,0-1 0,1 1-1,-1-1 1,0 1 0,0 0 0,1 0 0,-1-1 0,1 1 0,0 0-1,0 0 1,-1 0 0,1-1 0,0 1 0,0 0 0,1 0 0,-1 0-1,0 0 1,1-1 0,-1 1 0,1 0 0,-1 0 0,1-1 0,0 1-1,0 0 1,0-1 0,0 1 0,0-1 0,0 1 0,0-1 0,0 0-1,0 1 1,1-1 0,-1 0 0,1 0 0,-1 0 0,2 1 0,32 13 2,1-2 1,0-1 0,0-2-1,1-1 1,0-2 0,1-2-1,0-1 1,1-2-3,-36-2 0,365 12 0,-342-12 0,-25 1 0,0-1 0,0 0 0,0 0 0,0 0 0,0 0 0,0 0 0,0 0 0,0 0 0,0 0 0,0 0 0,0 0 0,0-1 0,1 1 0,-1 0 0,0-1 0,0 1 0,-1-1 0,1 1 0,0-1 0,0 0 0,0 1 0,0-1 0,0 0 0,-1 1 0,1-1 0,0 0 0,0 0 0,-1 0 0,1 0 0,-1 0 0,1 0 0,-1 0 0,1 0 0,-1 0 0,0 0 0,1 0 0,-1 0 0,0 0 0,0-1 0,2-87-396,-6 44-1136</inkml:trace>
  <inkml:trace contextRef="#ctx0" brushRef="#br1" timeOffset="299114.434">21180 7439 5665,'0'0'18922,"0"0"-14317,0 0-3735,0 0-239,-38 6-253,-124 27-118,155-30-242,-1 0 0,1 0 0,0 0 0,0 1-1,1 0 1,-1 1 0,1-1 0,0 1 0,0 1 0,0-1 0,1 1 0,-1 0 0,-1 3-18,-49 69 181,3 2-1,4 2 1,3 3 0,4 1 0,4 2-1,-18 66-180,3 3 40,8 2-1,6 1 1,-6 86-40,34-143 0,5 1 0,4 19 0,0-103 0,0 0 0,2 1 0,1-1 0,0 0 0,1 0 0,2 1 0,0-2 0,1 1 0,0 0 0,2-1 0,0 0 0,2-1 0,0 0 0,1 0 0,0-1 0,1 0 0,2 0 0,1 1 0,4-4 0,0-1 0,1 0 0,1-1 0,0-1 0,0-1 0,1-1 0,0-1 0,1 0 0,-1-2 0,1-1 0,1 0 0,-1-2 0,1 0 0,0-2 0,-1 0 0,1-2 0,2 0 0,145-8 0,-123-1 0,1-3 0,-2-2 0,0-2 0,-1-2 0,0-2 0,31-21 0,-12 7-1,-3-3-1,0-2 1,-3-2-1,-1-3 1,-3-3-1,-1-2 1,-3-2 0,-2-2-1,-3-3 1,-2-1-1,-3-2 1,-2-2 0,-3-1-1,-3-2 1,9-30 1,-25 38-12,-3 1 0,-3-2 0,-2 1 0,-2-1 0,-4-1 0,-1 1 0,-4-15 12,3 53-8,-2 0 0,1 1 0,-2-1 0,-1 1 0,0-1 0,-2 1 0,0 0 0,-1 1 1,-1-1-1,0 2 0,-1-1 0,-2 1 0,-7-11 8,-73-73-420,56 55-598,33 29-385</inkml:trace>
  <inkml:trace contextRef="#ctx0" brushRef="#br1" timeOffset="299854.536">24229 7573 26718,'0'0'1976,"0"0"-986,0 0-154,0 0-176,0 0-171,0 0-107,-15-14-82,-52-42-88,64 54-205,0 0 0,0 1 1,-1-1-1,1 0 0,0 1 0,-1 0 0,1 0 1,-1 0-1,0 0 0,1 1 0,-1-1 0,1 1 1,-1 0-1,0 0 0,1 0 0,-1 1 1,0-1-1,1 1 0,-1 0 0,0 0 0,1 0 1,0 0-1,-1 1 0,1 0 0,0-1 0,0 1 1,-2 1-8,-57 53 9,-8 28-9,3 2 0,4 4 0,5 2 0,3 2 0,4 3 0,-16 51 0,21-40 0,5 1 0,4 3 0,6 1 0,4 1 0,6 1 0,4 1 0,1 71 0,14-31 0,1-130 0,1-1 0,1 0 0,1 1 0,1-1 0,2 0 0,0 0 0,1-1 0,2 1 0,1-2 0,0 1 0,2-1 0,1 0 0,8 11 0,-11-21 0,1-1 0,1 0 0,0 0 0,0-1 0,1 0 0,1-1 0,0-1 0,0 0 0,1-1 0,0 0 0,0-1 0,1 0 0,0-1 0,0-1 0,0-1 0,1 0 0,-1-1 0,13 1 0,92 1 0,12-14 0,-87-5 0,-1-2 0,0-2 0,-1-2 0,-2-1 0,0-2 0,-1-2 0,-1-2 0,-2-2 0,4-5 0,21-16 0,-2-3 0,-3-3 0,-2-2 0,-3-2 0,16-27 0,-40 47 0,-1-1 0,-3-2 0,-1 0 0,-2-1 0,-3-1 0,-1-1 0,-2 0 0,-2-1 0,2-21 0,-6-10 0,-3 0 0,-4-1 0,-6-48 0,4 105 0,-2 0 0,-1 1 0,-1-1 0,0 1 0,-2 0 0,0 0 0,-1 1 0,-2 0 0,0 0 0,-1 0 0,-1 2 0,0-1 0,-1 1 0,-2 1 0,0 0 0,0 1 0,-2 0 0,10 10-3,-1-1-1,1 1 1,-2 0-1,1 0 1,-1 0-1,0 1 1,0 1-1,0-1 1,-1 2-1,1-1 1,-1 1-1,0 0 1,0 1-1,0 0 1,-1 0-1,1 1 1,0 0-1,-1 1 1,1 0-1,-1 0 1,-5 2 3,2 1-117,0 0 1,0 2-1,0-1 1,1 2-1,-1 0 1,1 0 0,1 1-1,-1 0 1,1 1-1,1 1 1,-1 0-1,1 0 1,-4 6 116,-62 67-1798</inkml:trace>
  <inkml:trace contextRef="#ctx0" brushRef="#br1" timeOffset="318304.156">4391 9553 27414,'0'0'764,"0"0"-159,0 0 304,0 0-241,0 0-191,3-37-117,11-116-128,-6 58 318,20 23-394,-23 66-157,-2 5-3,-2 1 14,-1 0 25,1 6 26,9 130 410,-8 130-471,-3-151 60,0 130-60,-15 40 0,-1-106 0,-72 967 0,84-678 0,-9-510-731,-5-16-2699</inkml:trace>
  <inkml:trace contextRef="#ctx0" brushRef="#br1" timeOffset="319514.307">13856 10330 21429,'0'0'1684,"0"0"-468,0 0-169,0 0-187,0 0-208,0 0-210,5-33-117,12-103 154,-5 92 2818,-8 45-3011,7-2-172,0 1 0,0 1 0,0 0 0,0 0 0,0 1 0,-1 0 0,1 1 0,-1 0 0,1 1-114,30 19 3,-2 2-1,0 1 1,-2 3 0,-1 0 0,-1 2-1,-2 2 1,-1 1 0,-2 2-1,26 38-2,-32-44 0,356 426 0,-372-446 0,1 0 0,0-1 0,-1 1 0,0 0 0,0 1 0,-1 0 0,0 0 0,-1 1 0,-1-1 0,1 2 0,-2-1 0,0 0 0,0 1 0,-1-1 0,-1 1 0,0 0 0,-1 0 0,0 0 0,-1 0 0,-1 4 0,-1-10 0,-1 1 0,-1-1 0,1-1 0,-1 1 0,0 0 0,-1-1 0,1 0 0,-1 0 0,-1 0 0,1-1 0,-1 1 0,0-1 0,-3 2 0,-219 164 0,-17 8 0,243-177 0,-1-1 0,1 1 0,0 0 0,0 0 0,0 0 0,0 0 0,0 1 0,1-1 0,-1 0 0,1 1 0,-1-1 0,1 1 0,0 0 0,0-1 0,0 1 0,0 0 0,1 0 0,-1 0 0,1-1 0,-1 1 0,1 0 0,0 3 0,1-5 0,-1 0 0,0 0 0,1 0 0,-1 0 0,1 0 0,-1 0 0,1 0 0,0 0 0,-1 0 0,1 0 0,0 0 0,0-1 0,0 1 0,0 0 0,-1 0 0,1-1 0,0 1 0,0-1 0,0 1 0,0-1 0,1 1 0,-1-1 0,0 1 0,0-1 0,0 0 0,0 0 0,0 0 0,0 1 0,1-1 0,4 1 0,54 12 0,0-3 0,1-2 0,0-3 0,0-3 0,0-2 0,1-3 0,43 2 0,139 1 0,-241-4 0,-64-44-1096,21 16-1793</inkml:trace>
  <inkml:trace contextRef="#ctx0" brushRef="#br1" timeOffset="320605.281">8024 14144 26286,'0'0'3359,"0"0"-2167,0 0-604,0 0-38,0 0-149,0 0-146,-2 9-138,-4 29-111,2 0-1,2 0 0,1 1 0,3 11-5,-2 17-2,1 176 2,-9 569 0,-1-264 0,1-604 0,8-45-263,4 65-1050</inkml:trace>
  <inkml:trace contextRef="#ctx0" brushRef="#br1" timeOffset="321854.544">14639 13193 23189,'0'0'2195,"0"0"-735,0 0-41,0 0-245,0 0-291,0 0-204,-6-1-171,-22-7-92,21 6-80,7 2-107,0 0-87,0 0-58,7 6-31,127 172-53,-76-113 0,93 123 0,-143-176 0,-1 0 0,-1 0 0,1 0 0,-2 1 0,0 0 0,-1 0 0,0 1 0,-1-1 0,0 1 0,0 4 0,-2-4 0,0 0 0,0 0 0,-1 0 0,-1 0 0,0 0 0,-1 0 0,-1-1 0,0 1 0,-1-1 0,0 1 0,-1-1 0,-1 0 0,0-1 0,-6 10 0,-39 54 0,-3-2 0,-51 52 0,-123 105-123,227-230 125,0 0-1,0 0 1,1 0-1,-1 0 1,0 0-1,0 0 1,1 0-1,-1 0 1,0 0 0,1 0-1,-1 1 1,1-1-1,-1 0 1,1 0-1,0 1 1,0-1-1,-1 0 1,1 0-1,0 1 1,0-1-1,0 0 1,0 1-1,1-1 1,-1 0-1,0 0 1,0 1-1,1-1 1,-1 0-1,1 0 1,-1 1-1,1-1 1,-1 0-1,1 0 1,0 0-1,0 0 1,0 0 0,-1 0-1,1 0 1,0 0-1,0 0 1,0-1-1,0 1 1,1 0-2,50 29 57,7-10-57,2-4 0,0-2 0,1-3 0,0-3 0,1-2 0,-1-3 0,1-3 0,24-4 0,-1 3 0,-81 2 0,-13 3 0,-81-17-339,33-12-1354</inkml:trace>
  <inkml:trace contextRef="#ctx0" brushRef="#br1" timeOffset="322804.256">2970 12634 6697,'0'0'18160,"0"0"-13740,0 0-3580,0 0-258,0 0-210,0 0-115,-7-10-92,-21-27-93,23 37-57,6 16 10,38 157 384,-14-28-97,-1 50-30,-4 67-144,-8 68-117,-10 413-21,-2-449 0,0 864 0,4-1215 0,58-253-643,-20 143-1355</inkml:trace>
  <inkml:trace contextRef="#ctx0" brushRef="#br1" timeOffset="323739.967">17365 12953 28310,'0'0'790,"0"0"-186,0 0 109,0 0-83,0 0-98,0 0-59,18-44-127,62-127-116,-80 169-227,0 1-1,0-1 0,1 1 1,-1-1-1,1 1 1,-1 0-1,1-1 0,0 1 1,0 0-1,-1 0 0,1-1 1,0 1-1,0 0 1,0 0-1,0 0 0,0 0 1,0 0-1,1 0 0,-1 0 1,0 1-1,0-1 1,1 0-1,-1 1 0,0-1 1,1 0-1,-1 1 0,1 0 1,-1-1-1,1 1 0,-1 0 1,1 0-1,-1 0 1,1 0-1,-1 0 0,1 0 1,-1 0-1,0 1 0,1-1 1,-1 0-1,1 1 1,-1-1-1,1 1 0,-1 0 1,0-1-1,0 1 0,1 0 1,-1 0-1,0 0 1,0 0-1,1 0-2,38 34 7,-1 2 0,-1 1 0,6 12-7,-16-19-1,190 209 1,-171-192 0,-3-7 0,-2 2 0,-3 2 0,-1 2 0,-2 1 0,19 37 0,-49-74 0,0 1 0,-1 1 0,-1-1 0,0 1 0,-1 0 0,0 0 0,-1 0 0,0 0 0,-1 0 0,0 0 0,-1 0 0,-1 1 0,0-1 0,-1 0 0,0 0 0,-1 0 0,-1 0 0,-2 6 0,-52 76 0,-54 44 0,-6-5 0,-116 101 0,12-12 0,207-210 0,1 0 0,1 2 0,0-1 0,1 1 0,0 1 0,2 0 0,0 1 0,0 0 0,2 0 0,0 1 0,1 0 0,1 1 0,1-1 0,-1 6 0,5-14 0,-1 0 0,2-1 0,0 1 0,0 0 0,0 0 0,1 0 0,1 0 0,0 0 0,0-1 0,1 1 0,0-1 0,0 1 0,1-1 0,1 0 0,1 2 0,3 1 0,2 0 0,-1-1 0,1 0 0,1-1 0,0 0 0,1 0 0,-1-2 0,2 1 0,-1-2 0,1 0 0,0 0 0,1-2 0,0 1 0,-1-2 0,2 0 0,7 1 0,32 3 0,2-1 0,-1-4 0,49-2 0,-91-1 0,20 1 19,-23 0-43,1-1-1,-1 0 1,0 0-1,0-1 0,0-1 1,0 0-1,0 0 1,7-3 24,-5-2-1231,-11 2-1554</inkml:trace>
  <inkml:trace contextRef="#ctx0" brushRef="#br1" timeOffset="324524.083">4548 16538 25085,'0'0'4541,"0"0"-3243,0 0-911,0 0-51,0 0-108,0 0-33,6 35 122,41 273 46,-6 357-342,-10-98-25,-18-401 4,-13-161-93,0 0 0,1 0-1,0 0 1,-1 0 0,1 0 0,1-1-1,-1 1 1,1 0 0,0 0 0,0-1-1,0 1 1,1-1 0,-1 0 0,1 0-1,0 0 1,0 0 0,1 0 0,-1 0-1,1-1 1,0 0 0,0 0 0,0 0-1,0 0 1,1-1 0,1 2 93,22-1-3430</inkml:trace>
  <inkml:trace contextRef="#ctx0" brushRef="#br1" timeOffset="325304.823">15215 16890 29062,'0'0'643,"0"0"-143,0 0 82,0 0-68,0 0-11,0 0-81,-16-26-220,-43-77-155,54 85-40,20 27 17,175 190 237,-129-133-261,-24-30 0,-2 1 0,-2 2 0,-1 2 0,-2 1 0,-2 1 0,16 35 0,-37-59 0,-1 1 0,0 0 0,-2 1 0,0-1 0,-2 1 0,0 0 0,-1 0 0,-1 0 0,-1-1 0,-1 5 0,-3 1 0,0 0 0,-2 0 0,0-1 0,-2 1 0,-1-2 0,-1 0 0,-1 0 0,-1-1 0,-1 0 0,-1-1 0,-7 7 0,15-20 0,-84 115 0,-5-4 0,-31 24 0,110-126 0,-36 55 0,52-71 0,0 0 0,0-1 0,0 1 0,0 0 0,1 0 0,-1-1 0,1 1 0,-1 0 0,1 0 0,0 0 0,-1 0 0,1-1 0,0 1 0,1 0 0,-1 0 0,0 0 0,0 0 0,1 0 0,-1-1 0,1 1 0,-1 0 0,1 0 0,0-1 0,0 1 0,0 0 0,0-1 0,0 1 0,0-1 0,0 1 0,0-1 0,1 0 0,-1 1 0,1-1 0,-1 0 0,1 0 0,0 1 0,72 14 0,-42-13 0,0-2 0,1-1 0,-1-1 0,0-2 0,0-1 0,0-2 0,0-1 0,18-7 0,-4-5-28,-2-1 1,0-3-1,-1-1 1,-2-3-1,0-1 1,34-31 27,-1-15-781,-27 6-818</inkml:trace>
  <inkml:trace contextRef="#ctx0" brushRef="#br1" timeOffset="326150.887">3840 16655 28374,'0'0'1448,"0"0"-853,0 0-185,0 0-44,0 0-32,42 35-12,144 112-37,-174-139-260,1 0 0,0 0 1,0-2-1,0 1 0,1-2 1,0 0-1,0 0 0,9 1-25,276 69 412,-285-71-411,0 0 0,0 1 0,0 1 0,-1 0 0,1 1 0,-1 0 0,-1 1 0,0 0 0,0 1 0,0 1 0,-1 0 0,-1 0-1,0 1 1,0 0 0,-1 1 0,0 0 0,-1 0 0,-1 1 0,0 0 0,1 5-1,-2 10 0,-1 0 0,-2 0 0,-1 0 0,-1 1 0,-1-1 0,-5 29 0,5-47 0,-8 56 0,-3-1 0,-2 0 0,-3-1 0,-3 0 0,-3-2 0,-20 38 0,14-34 0,-3-1 0,-4-1 0,-19 25 0,25-52 0,29-37 0,0 0 0,0 0 0,0 1 0,-1-1 0,1 0 0,0 0 0,0 1 0,0-1 0,0 0 0,0 0 0,0 1 0,0-1 0,0 0 0,0 0 0,0 1 0,0-1 0,0 0 0,0 0 0,1 1 0,-1-1 0,0 0 0,0 0 0,0 0 0,0 1 0,0-1 0,0 0 0,1 0 0,-1 0 0,0 1 0,0-1 0,0 0 0,0 0 0,1 0 0,-1 0 0,0 1 0,0-1 0,0 0 0,1 0 0,-1 0 0,0 0 0,0 0 0,1 0 0,-1 0 0,0 0 0,0 0 0,1 0 0,-1 0 0,0 0 0,0 0 0,1 0 0,-1 0 0,0 0 0,0 0 0,1 0 0,-1 0 0,0 0 0,0 0 0,1 0 0,-1 0 0,0-1 0,0 1 0,0 0 0,1 0 0,-1 0 0,0 0 0,0-1 0,3 1 0,25 1 0,0-2 0,-1-1 0,0-1 0,1-1 0,23-7 0,173-82 0,-13-7 1,180-78-7,-28 52-976,-221 84-880</inkml:trace>
  <inkml:trace contextRef="#ctx0" brushRef="#br1" timeOffset="326964.353">15563 16784 25405,'0'0'2481,"0"0"-1337,0 0-346,0 0-171,0 0-101,0 0-114,-7-40-60,-20-118-59,16 110 431,11 160-719,0 174-5,-2-52 0,-54 1052 0,52-582 0,4-629 0,-2-71 29,-1-10-76,1 2-64,-12-26-536</inkml:trace>
  <inkml:trace contextRef="#ctx0" brushRef="#br1" timeOffset="329634.448">28981 20743 28166,'0'0'692,"0"0"-205,0 0 64,0 0-71,0 0-220,0-55-123,-3-173-19,-11 132 18,12 90-113,0 0 1,-1 0 0,1 1-1,-1-1 1,0 0 0,-1 1-1,1 0 1,-1-1-1,0 1 1,0 1 0,-1-1-1,1 1 1,-1 0 0,0 0-1,0 0 1,-1 0 0,1 1-1,-1 0 1,1 0 0,-1 1-1,0-1 1,0 1-1,0 1 1,-1-1 0,1 1-1,-7-1-23,6 1 5,-1 1 0,0 0 0,0 0 0,0 0 0,1 1-1,-1 0 1,0 1 0,1 0 0,-1 0 0,1 0-1,-1 1 1,1 0 0,-1 1-5,-6 7 6,0 1-1,1 1 1,0 0 0,1 0-1,0 2 1,1-1 0,1 1-1,1 1 1,-5 8-6,-9 17 23,3 2 1,0 0 0,3 1 0,2 0-1,2 1 1,1 1 0,3 0-1,2 1 1,-1 31-24,9 144 108,1-209-105,0 0 0,0-1 0,1 1-1,1-1 1,0 1 0,1-1 0,0-1 0,0 1 0,2-1-1,-1 0 1,1 0 0,1-1 0,0 0 0,0 0-1,1 0 1,1-2 0,-1 1 0,1-1 0,1 0 0,-1-1-1,1 0 1,1-1 0,-1-1 0,1 1 0,0-2 0,0 1-3,12 1-5,0-1 1,0-2 0,0 0 0,1-1-1,-1-1 1,4-2 4,-14 2-15,-1-2 0,1 0 1,-1 0-1,1-1 0,-1-1 0,1 0 0,-1-1 0,0 0 0,-1-1 0,1-1 0,-1 0 0,12-7 15,2-5-95,0-1 0,0-1-1,-2-1 1,-1-1-1,0-1 1,-2-1 0,-1-1-1,-1-1 1,9-16 95,91-199-2129,-76 138-599</inkml:trace>
  <inkml:trace contextRef="#ctx0" brushRef="#br1" timeOffset="330144.217">29536 20799 28326,'0'0'1078,"0"0"-289,0 0 46,0 0-167,0 0-236,0 0-212,17-4-117,156-15 129,304 21-148,-395 9-84,0 3 0,-1 3 0,-1 4 0,-1 3 0,-1 4 0,-1 4 0,38 22 0,-66-33 0,-31-12 2,78 19-28,35-29-1541,-76-18-1027</inkml:trace>
  <inkml:trace contextRef="#ctx0" brushRef="#br1" timeOffset="330564.548">32175 20944 25277,'0'0'4428,"0"0"-3341,0 0-775,0 0 87,0 0-107,-3-53-176,-11-165-72,-4 138-21,15 76-23,-1 0 1,0 1 0,0-1-1,0 1 1,0 0 0,-1 0 0,1 0-1,-1 1 1,0-1 0,1 1 0,-1 0-1,0 1 1,0-1 0,0 1-1,-1 0 1,1 0 0,0 1 0,0 0-1,-1-1 1,1 2 0,0-1 0,0 1-1,-2 0 0,1-1 0,-4 0-1,0 0 1,0 0 0,0 2 0,0-1 0,0 1-1,1 0 1,-1 1 0,1 1 0,-1-1 0,1 1-1,0 1 1,0 0 0,1 0 0,-6 4 0,-13 13 9,2 1 0,1 1 0,1 1-1,0 1 1,3 1 0,0 1 0,1 0 0,2 2 0,1 0 0,1 1 0,2 0 0,1 1-1,2 1 1,1-1 0,1 2 0,2-1 0,1 1 0,1 17-9,5 99 150,0-141-142,1 0 0,0-1 0,0 1 0,1 0 0,0-1 0,0 0 0,1 0 0,0 0 0,1 0 0,-1-1 0,2 1 0,-1-1 1,1-1-1,0 1 0,3 2-8,4 0 8,0-1 0,1-1 0,-1 0 1,1-1-1,0 0 0,1-2 0,-1 1 0,1-2 1,0 0-1,0 0 0,1-2 0,-1 0 1,0 0-1,0-2 0,1 0 0,-1 0 1,7-3-9,-6 2-13,0-1 1,0-1-1,0 0 1,0-2-1,-1 1 1,0-2-1,0 0 1,0-1-1,-1 0 1,-1-1-1,1-1 1,-1 0-1,-1-1 1,0 0-1,0-1 1,7-10 12,12-13-559,-1-2 1,-1-1 0,-2-1 0,0-5 558,18-41-4107</inkml:trace>
  <inkml:trace contextRef="#ctx0" brushRef="#br1" timeOffset="331051.89">28790 21201 19060,'0'0'7418,"0"0"-5390,0 0-1360,0 0 91,0 0-109,0 0-206,-4-1-134,-13 3-80,14 32-122,47 442 897,24 532-918,-58-911-87,5-1 0,4 0 0,15 39 0,-31-122-110,1-1 0,1 1-1,0-1 1,0 0 0,1 0 0,1-1 0,0 0-1,1 0 1,0-1 0,0 1 0,3 1 110,11 3-1709</inkml:trace>
  <inkml:trace contextRef="#ctx0" brushRef="#br1" timeOffset="331440.012">29838 23712 24797,'0'0'4841,"0"0"-3600,0 0-925,0 0 90,0 0-143,-2-47-172,-16-149-83,18 192-10,-1 1 1,1-1-1,0 0 1,-1 1-1,0-1 0,0 0 1,0 1-1,0-1 1,-1 1-1,1-1 0,-1 1 1,0 0-1,0 0 1,0 0-1,0 0 1,-1 0-1,1 0 0,-1 0 1,0 1-1,0 0 1,0-1-1,-1 0 2,-7-2-23,-1 0 1,0 1-1,0 0 0,-1 0 1,1 1-1,-1 1 0,0 0 1,1 1-1,-1 1 0,0-1 1,0 2-1,0 0 0,-5 1 23,6 2-2,1-1 0,-1 1 0,1 1 0,0 0 0,1 1 0,-1 0 0,1 1 0,0-1 0,0 2 0,1 0 0,0 0 0,1 1 0,-1-1-1,2 2 1,-1-1 0,1 1 0,1 1 0,0-1 0,0 1 0,0 3 2,-13 17 15,2 0 1,2 2-1,0-1 0,3 2 1,0 0-1,2 1 0,2 0 1,1 0-1,2 1 0,1 10-15,5 105 56,0-145-48,0-1-1,1 1 1,-1 0-1,1-1 1,1 1-1,-1-1 1,1 1-1,0-1 1,0 0-1,0 0 0,1-1 1,0 1-1,-1-1 1,2 0-1,-1 0 1,0 0-1,1 0 1,0-1-1,0 1 0,0-1 1,0-1-1,1 1 1,-1-1-1,1 0 1,-1 0-1,1 0 1,0-1-1,-1 0 1,7 0-8,14 2 45,0-1 1,0-1-1,0-2 1,1 0 0,4-3-46,-4-2 10,1-2 1,-1-1 0,-1-1-1,0-1 1,0-2 0,-1 0-1,-1-2 1,0-1 0,-1 0-1,-1-2 1,19-19-11,-35 32-1,120-106-126,162-192-1904,-168 171-1487</inkml:trace>
  <inkml:trace contextRef="#ctx0" brushRef="#br1" timeOffset="331809.902">31607 21990 28230,'0'0'1647,"0"0"-952,0 0 22,0 0-93,0 0-265,0 0-137,-14 11-28,-111 116-115,-177 244-63,-261 344-116,457-566-658,23-40-1433</inkml:trace>
  <inkml:trace contextRef="#ctx0" brushRef="#br1" timeOffset="333584.495">29072 19557 23829,'0'0'1807,"0"0"1102,0 0-1625,0 0-689,0 0-75,0 0-136,0 0-88,0 0-9,0 0-6,0 0-30,0 0-44,-1 0-106,-20 29-85,-75 238-16,-336 904 0,348-912 0,-26 153 0,96-336 0,17-155 0,47-97-276,-20 96-1104</inkml:trace>
  <inkml:trace contextRef="#ctx0" brushRef="#br1" timeOffset="334584.488">31881 19658 30038,'0'0'665,"0"0"-247,0 0 68,0 0-130,0 0-189,0 0 19,2 45-22,13 149-10,-12-161-122,2 0 1,2 0-1,0 0 0,7 12-32,-5-13 4,16 47-4,-3 0 0,-5 2 0,-2 0 0,-5 0 0,0 49 0,-9-90 0,-9 89 0,-2-102 0,0-1 0,-2 0 0,-1-1 0,-1-1 0,-1 0 0,-1 0 0,-3 1 0,-60 74 0,-4-3 0,-75 66 0,-267 225 0,349-312 0,76-74 0,-1-1 0,0 1 0,1 0 0,-1-1 0,0 1 0,1 0 0,-1 0 0,1-1 0,0 1 0,-1 0 0,1 0 0,0 0 0,-1 0 0,1 0 0,0 0 0,0-1 0,0 1 0,0 0 0,0 0 0,0 0 0,0 0 0,0 0 0,0 0 0,0 0 0,0 0 0,1 0 0,-1 0 0,0-1 0,1 1 0,-1 0 0,0 0 0,1 0 0,-1 0 0,1-1 0,0 1 0,-1 0 0,1-1 0,-1 1 0,1 0 0,0-1 0,0 1 0,-1-1 0,1 1 0,0-1 0,0 1 0,0-1 0,0 0 0,-1 1 0,1-1 0,0 0 0,0 0 0,0 0 0,0 1 0,0-1 0,0 0 0,0 0 0,0 0 0,0-1 0,0 1 0,50 12 0,1-3 0,0-1 0,1-3 0,-1-3 0,11-1 0,-61-1 0,444 7 0,-205 26 0,-239-33-1,-1 0 1,0 0-1,0 0 1,1 0-1,-1 0 1,0 0-1,0 0 1,0 1-1,1-1 1,-1 1-1,0-1 1,0 1-1,0-1 1,0 1-1,0 0 1,0-1-1,0 1 1,0 0-1,0 0 1,0 0-1,0 0 0,-1 0 1,1 0-1,0 0 1,-1 0-1,1 0 1,0 0-1,-1 0 1,1 0-1,-1 0 1,0 0-1,1 1 1,-1-1-1,0 0 1,0 0-1,0 1 1,0-1-1,0 0 1,0 0-1,0 1 1,0-1-1,0 0 0,-1 0 1,1 0-1,0 1 1,-1-1-1,1 0 1,-1 0-1,0 0 1,1 0-1,-1 0 1,0 0-1,1 0 1,-1 0-1,0 0 1,0 0 0,-33 29-584,-14 2-1780</inkml:trace>
  <inkml:trace contextRef="#ctx0" brushRef="#br1" timeOffset="335576.346">27543 21201 29438,'0'0'878,"0"0"-349,0 0-31,0 0-22,0 0-167,0 0-138,11 7-67,129 65 255,-79-50-358,1-2 0,1-2 1,0-4-1,2-2 0,62 3-1,76-5-1,49-9 1,-133-1 0,443 0-387,-563 2-1603,-2 12-2290</inkml:trace>
  <inkml:trace contextRef="#ctx0" brushRef="#br1" timeOffset="336344.448">28616 23891 28806,'0'0'1761,"0"0"-1080,0 0-108,0 0 12,15 2-275,111 26-259,-98-16-51,-1 1 0,-1 1 0,0 1 0,-1 1 0,-1 2 0,4 4 0,-21-16 0,-2-1 0,1 1 0,-1 0 0,0 1 0,0-1 0,-1 1 0,0 0 0,0 0 0,0 0 0,-1 1 0,0-1 0,-1 1 0,0 0 0,0 0 0,0 0 0,-1 0 0,0 0 0,-1 0 0,0 0 0,0 0 0,-1 0 0,0 0 0,0 0 0,-1 0 0,0 0 0,0 0 0,-1-1 0,0 1 0,0-1 0,-1 1 0,-3 5 0,-24 29 0,-2-1 0,-1-1 0,-2-2 0,-1-1 0,-27 18 0,-63 35 0,114-82 0,13-3 0,50-4 0,535-1 0,-420-16-496,-118 9-1505</inkml:trace>
  <inkml:trace contextRef="#ctx0" brushRef="#br1" timeOffset="336702.578">32121 21738 29062,'0'0'944,"0"0"-519,0 0 415,0 0-232,0 0-272,-211 196-88,136-112-128,-8 22-112,-16 23-8,-5 22-224,-57 100-288,32-27-288,9-17-1417</inkml:trace>
  <inkml:trace contextRef="#ctx0" brushRef="#br1" timeOffset="337234.093">30244 23807 29390,'0'0'839,"0"0"-149,0 0-6,0 0-141,0 0-235,0 0-158,-2 14-66,-25 352-5,-10-4-79,34-335 0,1-14 0,-5-12 0,2-4-188,-3-19-1274,0-14-2273</inkml:trace>
  <inkml:trace contextRef="#ctx0" brushRef="#br1" timeOffset="337804.41">29345 23729 15475,'0'0'13843,"0"0"-13219,0 0 81,0 0-73,0 0-96,0 0-72,0 0-144,261 123-152,-211-123-168,0 0 0,-5 0 0,-12 0 0,-4 0 0,-12 0 0,-9 0-120,-8 11-616,0 17-592,-8 6-729</inkml:trace>
  <inkml:trace contextRef="#ctx0" brushRef="#br1" timeOffset="338104.519">29370 24188 24349,'0'0'5169,"0"0"-4753,0 0 137,0 0 103,0 0-232,240 0-88,-161 0-80,0 0-112,-9 0-72,-3 0-72,-9-11-48,4-12-368,-17 6-376,-12-5-1665</inkml:trace>
  <inkml:trace contextRef="#ctx0" brushRef="#br1" timeOffset="338364.12">30008 23327 29798,'0'0'729,"0"0"-177,0 0 200,0 0-136,-190 374-320,136-262-272,-4 11-24,-9 11 0,1 1 0,4-7 0,-4 12-576,20-39-576,13-34-2209</inkml:trace>
  <inkml:trace contextRef="#ctx0" brushRef="#br1" timeOffset="338744.492">29996 22566 30214,'0'0'742,"0"0"-206,-47-1 16,-158 5-170,186-2-353,0 1 1,0 0 0,1 2-1,-1 0 1,1 1 0,1 1 0,-8 4-30,-47 28 12,0 3 0,3 4 0,2 2 0,2 3 0,2 4 0,3 1 1,2 4-1,3 1 0,3 4 0,2 1 0,-14 30-12,12-13 0,3 3 0,4 2 0,4 2 0,4 1 0,4 2 0,4 1 0,5 2 0,3 0 0,4 2 0,5-1 0,4 15 0,5 87 0,2-172 0,1 0 0,2-1 0,1 1 0,0-1 0,2 0 0,1 0 0,2 0 0,0-1 0,1 0 0,2 0 0,5 7 0,-6-15 0,0-1 0,2 0 0,0 0 0,0-2 0,2 1 0,0-2 0,0 0 0,1 0 0,1-1 0,0-1 0,1-1 0,0 0 0,0-1 0,1-1 0,0-1 0,0-1 0,1 0 0,0-1 0,0-1 0,0-1 0,1 0 0,4-2 0,30 3 0,0-3 0,0-2 0,12-3 0,1-4 0,1-2 0,-1-3 0,10-6 0,35-18 0,-1-5 0,-3-4 0,-1-6 0,25-20 0,82-59 0,-67 23 0,-109 78 0,-1-2 0,-2-1 0,-1-1 0,-2-2 0,-1-1 0,-2-2 0,-2-1 0,-1-1 0,-3-1 0,-1-1 0,13-39 0,-27 56 0,-2-1 0,-1 0 0,-2 0 0,0-1 0,-2 1 0,0-1 0,-3-6 0,2 16 0,-2 1 0,0-1 0,-1 1 0,-1 0 0,0-1 0,-1 2 0,-1-1 0,-1 1 0,0 0 0,-1 0 0,-1 1 0,-8-13 0,-10-7 0,-1 1 0,-2 1 0,-1 2 0,-2 1 0,0 1 0,-2 2 0,-1 1 0,-1 2 0,-2 2 0,0 1 0,-1 2 0,0 2 0,-2 1 0,0 3 0,-1 1 0,0 2 0,0 2 0,-1 2 0,-2 2 0,-181 3 0,219 1 0,-1 0 0,1 1 0,0 0 0,0 0 0,0 1 0,0 0 0,0 0 0,0 1 0,0 0 0,0 0 0,1 1 0,0 0 0,0 0 0,0 1 0,0 0 0,1 0 0,0 1 0,0 0 0,0 0 0,1 0 0,-1 0 0,-1 5 0,-26 42-252,1 2-1,4 1 1,-21 56 252,-6 27-1579</inkml:trace>
  <inkml:trace contextRef="#ctx0" brushRef="#br1" timeOffset="339001.176">29768 24803 30583,'0'0'1512,"0"0"-1272,0 0 144,0 0-336,0 0-48,0 0-72,0 0-752,4 5-1673</inkml:trace>
  <inkml:trace contextRef="#ctx0" brushRef="#br1" timeOffset="339270.217">28828 22281 28134,'0'0'1448,"0"0"-952,13 75 27,-2-14-391,9 55 197,5-1-1,5-1 1,33 75-329,339 843 1048,-168-408-1048,-182-477-272,-6 2 0,18 116 272,-56-222-1112,-3-26-713</inkml:trace>
  <inkml:trace contextRef="#ctx0" brushRef="#br1" timeOffset="339482.149">30166 23539 30575,'0'0'696,"0"0"-472,-315 358 312,116-134-160,-58 61-280,-29 73-96,46-51-520,54-44-1217</inkml:trace>
  <inkml:trace contextRef="#ctx0" brushRef="#br1" timeOffset="401751.146">21114 21157 27598,'0'0'747,"0"0"-370,-2-51-74,-6-165 33,2 6 383,5 162-602,-1-1 0,-3 0 0,-2 1 1,-2 0-1,-2 1 0,-2 0 0,-2 0 0,-7-9-117,-159-271 339,144 258-336,-3 1 0,-2 1 0,-4 3-1,-4-1-2,32 44 1,-1 1 0,0 1-1,-1 0 1,-1 2-1,-1 1 1,0 0-1,-1 2 1,-1 0-1,0 2 1,-1 1 0,0 0-1,-1 2 1,-15-3-1,-3 4 1,1 2 1,-1 2 0,0 2-1,-17 2-1,-76 13 2,111-5-2,0 1 1,1 2 0,0 0-1,-22 15 0,-47 34 14,2 5-1,3 3 0,3 4 1,-22 28-14,-20 24 33,5 6 0,5 5 0,7 4 0,6 6 0,7 4 0,6 4-33,-101 210 188,16 9 1,-102 319-189,165-366 84,14 5 0,-23 176-84,67-174 26,18-47 4,0 161 103,17 151-133,20-557 4,-3 237 28,4 117 23,1-270-38,6 1 0,9 27-17,20 42 9,9-1-1,8-3 0,9-2 0,7-3 1,77 138-9,-112-245 6,4-2 0,3-2 0,3-2 1,4-2-1,2-1 0,4-4 0,2-1 0,3-3 1,61 49-7,-17-43 24,3-3 0,2-6 0,3-4 0,2-5 0,99 27-24,-155-55 0,160 62 11,400 140 15,-436-169-21,2-8 1,2-8-1,186 13-5,-118-30 0,26 3 0,-22-5 0,-50 3 0,214 34 0,-188-26 0,1-10 0,108-9 0,-43-13 0,-252-1 0,-1-3 0,0-2 0,0-2 0,0-2 0,-1-2 0,-1-2 0,-1-2 0,7-5 0,81-46 0,-3-6 0,-3-5 0,-4-5 0,-4-6 0,80-81 0,72-87 0,224-283 0,-43 42 0,-316 362 0,-6-5 0,-6-6 0,-7-5 0,2-20 0,20-69 0,42-121 0,-53 78 0,83-282 0,-151 353 0,-10-2 0,-9-2 0,-10-1 0,-7-32 0,28-325 0,-34 354 0,-9-1 0,-13-65 0,-11 150 0,-6 0 0,-5 1 0,-7 2 0,-43-107 0,47 144 0,-100-350 0,-11-150 0,123 504 0,-30-146 0,-10 3 0,-32-66 0,74 255 0,-2 0 0,-2 1 0,-2 2 0,-2 0 0,-2 1 0,-2 2 0,-2 1 0,-1 1 0,-3 2 0,-8-6 0,9 15 0,-2 0 0,-1 3 0,-39-22 0,24 20 0,-2 3 0,-1 1 0,-27-6 0,-60-10 0,-1 7 0,-2 5 0,-1 8 0,-1 5 0,-1 7 0,-96 8 0,87 0 0,-63 0 0,-151 21 0,-728 112-13,961-122-196,0 6 0,2 6 1,0 6-1,2 6 0,2 6 0,-60 28 209,-60 54-928,29 0-1354,27-13-3244</inkml:trace>
  <inkml:trace contextRef="#ctx0" brushRef="#br0" timeOffset="410517.01">19954 22510 9362,'0'0'4005,"0"0"2416,0 0-3990,0 0-1728,0 0 116,-22-32 32,-69-100-50,47 50 293,40 65-859,-6-23 315,3 0 1,1-1-1,2 0 1,2 0-1,2 0 1,3-21-551,-2-18 396,-1-275 1950,7 499-2346,61 306 0,51 393 0,-24-177 0,-45-342 0,-41-232-475,-9-80-1322</inkml:trace>
  <inkml:trace contextRef="#ctx0" brushRef="#br0" timeOffset="411093.317">18881 26324 25461,'0'0'3973,"0"0"-2684,0 0-801,0 0 80,0 0-83,0 0-187,5 27-125,-4-18-162,1 9-9,1 0 0,1 0 0,0 0 0,2-1 0,0 1 1,0-1-1,2-1 0,0 1 0,1-1 0,9 12-2,7 4 0,-1 1 0,-3 2 0,0 0 0,-3 1 0,0 1 0,-3 1 0,-1 0 0,-2 1 0,3 18 0,-8 0 0,-2 0 0,-2 1 0,-3 11 0,-8 70 0,-5-80 0,-3 0 0,-3-1 0,-2-1 0,-12 20 0,30-70 0,-114 248 0,-65 93 0,92-195 0,73-118 0,19-22 0,28-14 0,-8-6 0,-1 0 0,1-1 0,-2-1 0,1-1 0,-1-1 0,-1-1 0,0-1 0,-1 0 0,16-15 0,7-3 0,304-235 0,-260 202-305,3 4 1,70-33 304,-86 51-1639</inkml:trace>
  <inkml:trace contextRef="#ctx0" brushRef="#br0" timeOffset="411914.012">23202 26139 27206,'0'0'2792,"0"0"-2034,0 0-538,0 0 141,38 23 19,130 71-25,-10-35 10,-108-44-283,-39-12-65,9 2 3,0 1 0,0 1 0,-1 1 0,1 1 0,-2 0-1,0 1 1,0 1 0,-1 1 0,2 3-20,-14-9 0,0 0 0,-1 0 0,0 1 0,0-1 0,0 1 0,-1 0 0,0 0 0,-1 1 0,0-1 0,0 1 1,0-1-1,-1 1 0,0-1 0,0 1 0,-1 0 0,0 0 0,-1-1 0,0 1 0,0 0 0,0-1 0,-1 1 0,0-1 0,0 0 0,-1 1 0,0-1 0,0 0 0,-1-1 0,0 1 0,-16 21-13,0-1 1,-1-1-1,-2-1 0,-22 18 13,27-25-10,-92 80-81,-4-4 0,-80 47 91,126-93-30,50-35 23,-32 34-21,49-46 22,1 0-1,-1 0 0,1-1 1,0 1-1,-1 0 1,1 0-1,0 0 0,-1 0 1,1 0-1,0 0 1,0 0-1,0 0 0,0 0 1,0 0-1,0 0 1,0 0-1,0 0 0,0 0 1,1 0-1,-1 0 1,0-1-1,1 1 0,-1 0 1,0 0-1,1 0 1,-1 0-1,1 0 0,-1-1 1,1 1-1,0 0 0,-1 0 1,1-1-1,0 1 1,-1 0-1,1-1 0,0 1 1,0-1-1,0 1 1,0-1-1,0 0 0,-1 1 1,1-1-1,1 1 7,132 29-124,-53-16 100,-54-8 18,-4-2 6,0 0-1,0 1 0,-1 1 1,0 1-1,0 2 0,-1 0 1,0 1-1,-1 0 0,0 2 0,0 1 1,11 10 0,-27-17 10,1 1 0,-1 0 0,0 0 0,0 0 0,-1 1 0,0-1 0,-1 1 0,1-1 0,-1 1 0,-1 0 0,1 0 0,-2 0 0,1 0 0,-1 0-1,0 0 1,0 1 0,-1-1 0,0 0 0,-1 0 0,0-1 0,0 1 0,-1 0 0,0-1 0,0 1 0,0-1 0,-1 0 0,-4 6-10,-16 17 19,-1 0 0,-2-1 0,0-2 0,-2-1 0,-1-1-1,-1-2 1,-8 3-19,-147 90-53,93-82-209,90-33 181,0 0 0,0-1-1,0 0 1,-1 0 0,1 0 0,0 0-1,0 0 1,0-1 0,0 1 0,0-1-1,0 0 1,0 0 0,0 0 0,0 0-1,0-1 1,0 1 0,0-1 0,1 0-1,-1 0 1,1 0 0,-1 0 0,1 0-1,0 0 1,0-1 0,0 1 0,0-1-1,0 1 1,0-1 0,0-1 81,-21-62-4224</inkml:trace>
  <inkml:trace contextRef="#ctx0" brushRef="#br0" timeOffset="412514.227">24697 21559 22853,'0'0'5165,"0"0"-3550,0 0-1020,0 0 70,0 0-123,0 0-170,-9-7-147,-31-13-126,38 22-98,-1 0 1,1 0 0,0 0-1,-1 1 1,1-1-1,0 0 1,0 1-1,0 0 1,1-1 0,-1 1-1,1 0 1,-1 0-1,1 0 1,0 0-1,0 0 1,0 0 0,0 1-2,-69 169 22,-18 41-4,-19 96-18,97-277 0,2 0 0,2 1 0,1 0 0,1 0 1,2 0-1,1 6 0,1-35 0,-1-1 0,1 0 0,-1 1 0,1-1 0,0 1 0,1-1 0,-1 0 0,1 1 0,0-1 0,0 0 0,0 0 0,1 1 0,0-1 0,-1 0 0,1-1 0,1 1 0,-1 0 0,0 0 0,1-1 0,0 1 0,0-1 0,0 0 0,0 0 0,0 0 0,1-1 0,-1 1 0,1-1 0,0 1 0,0-1 0,0 0 0,0-1 0,3 2 0,15 2-8,1 0 1,-1-2 0,0-1-1,1 0 1,-1-2-1,1 0 1,0-2 7,31 1-33,-24 2-184,0-1 0,0-2 0,-1-1 0,1-1 0,-1-1 0,0-2 0,0-1 0,-1-1 0,0-2 0,0-1 1,-1 0-1,-1-2 0,0-2 0,6-5 217,1-13-3239</inkml:trace>
  <inkml:trace contextRef="#ctx0" brushRef="#br0" timeOffset="412774.589">25116 22214 11827,'0'0'16987,"0"0"-15923,0 0-439,0 0 175,-224 139-128,166-55-224,-4 17-152,0 28-248,-4 22-48,3 28 0,-24 123 0,17-45-432,8-34-1593</inkml:trace>
  <inkml:trace contextRef="#ctx0" brushRef="#br0" timeOffset="415034.697">29544 27353 21621,'0'0'5317,"0"0"-3702,0 0-1102,0 0 257,0 0-6,0-21-225,0-75 1052,-4 157-1573,-2 0 0,-14 55-18,9-51 1,-8 48-1,-39 235 0,11 58 0,42-241-1,11-152-1395,-3-14 434,9 1-4169</inkml:trace>
  <inkml:trace contextRef="#ctx0" brushRef="#br0" timeOffset="415594.437">28807 30865 29806,'0'0'1123,"0"0"-772,0 0 17,0 0 123,0 0-112,41 10-167,132 35-175,-158-42-37,0 1 0,0 1 0,0 0 0,0 1 0,-1 0 0,0 1 0,0 1 0,10 8 0,-20-14 0,3 2 0,-1 0 0,0 0 0,1 1 0,-1-1 0,-1 1 0,1 1 0,-1-1 0,0 1 0,0 0 0,-1 0 0,1 0 0,-1 1 0,-1-1 0,1 1 0,-1 0 0,0 0 0,-1 0 0,0 1 0,0 0 0,0 2 0,-1 1 0,0 0 0,0-1 0,-1 1 0,-1 0 0,0 0 0,0-1 0,-1 1 0,-1-1 0,1 1 0,-2-1 0,0 0 0,0 0 0,0 0 0,-6 8 0,-23 27 0,-2-1 0,-1-1 0,-2-2 0,-2-2 0,-2-2 0,-2-1 0,16-12 0,-94 76 0,91-76 0,18-8 0,15-9 0,75-6 0,-45-3 0,0 2 0,0 1 0,0 1 0,0 2 0,0 1 0,-1 2 0,1 1 0,-2 1 0,1 2 0,-2 1 0,1 1 0,8 7 0,-33-17 0,-1 0 0,1 1 0,-1-1 0,0 1 0,0 0 0,0 0 0,-1 1 0,1-1 0,-1 1 0,0-1 0,0 1 0,0 0 0,-1 0 0,0 0 0,0 1 0,0-1 0,-1 0 0,0 1 0,0-1 0,0 1 0,0 0 0,-1-1 0,0 1 0,0-1 0,-1 1 0,0 0 0,0-1 0,0 1 0,0-1 0,-1 0 0,0 1 0,0-1 0,-1 2 0,-13 15 0,-1-1 0,-1-1 0,-1 0 0,0-1 0,-1-1 0,-1-1 0,-10 5 0,-12 10-8,-1-2 0,-1-2 0,-24 10 8,-9-14-631,65-31-172,11-31-828</inkml:trace>
  <inkml:trace contextRef="#ctx0" brushRef="#br0" timeOffset="416284.251">32237 27129 23749,'0'0'4521,"0"0"-3170,0 0-939,0 0 284,0 0-136,0 0-280,6 13-125,2 3-103,1-1-1,0 0 0,1-1 1,1 0-1,0 0 1,1-1-1,4 3-51,11 8 63,10 8-1,-2 2 0,-1 1 0,-2 1 0,15 25-62,-40-51 1,-1 1 1,-1-1 0,0 2-1,-1-1 1,0 0-1,0 1 1,-1 0-1,-1 0 1,0 0-1,-1 0 1,0 0-1,-1 0 1,0 8-2,-1-5 0,-1 0 1,0 0-1,-1 0 1,-1 0-1,0-1 1,-1 0-1,0 0 1,-2 0-1,1 0 1,-1-1-1,-1 0 1,-1-1-1,0 0 1,0 0-1,-1-1 0,-1 0 1,-2 2-1,-109 116-97,-5-6-1,-143 107 98,151-123-65,116-105 63,1 0 0,1 0 0,-1 1 0,0-1 0,1 1 1,-1 0-1,1-1 0,0 1 0,-1 0 0,1 0 0,1 0 0,-1 0 0,0-1 0,1 1 0,-1 0 1,1 0-1,0 0 0,0 0 0,1 3 2,12 10-29,99 2 14,299-12 107,-400-7-246,0 1 0,-1 0 0,1 1 1,0 0-1,0 1 0,-1 0 0,1 1 0,-1 0 1,0 1-1,0 0 0,0 0 0,0 1 0,-1 1 1,0-1-1,8 7 154,3 15-4159</inkml:trace>
  <inkml:trace contextRef="#ctx0" brushRef="#br0" timeOffset="416744.068">31988 30826 8874,'0'0'15405,"0"0"-11271,0 0-3511,0 0 41,0 0 16,0 0-161,-14 28-139,-95 183 65,96-184-407,1 1 0,2 0 1,0 0-1,2 1 0,1 0 0,1 0 0,2 1 1,-1 16-39,5-37 4,-2 7 13,1 1 0,0-1 0,2 0 0,-1 0 0,2 0-1,0 0 1,1 0 0,1-1 0,1 1 0,0-1 0,0 0 0,2 0 0,1 2-17,0-3 5,0-1 1,1-1-1,1 1 1,0-2-1,1 1 1,0-1-1,0-1 1,1 0 0,1-1-1,-1 0 1,2-1-1,-1 0 1,1-1-1,0-1 1,0 0-1,1-1 1,0 0 0,15 2-6,89-5 21,-111-3-33,1-1 0,-1 1-1,0-1 1,1-1 0,-1 1 0,0-2 0,0 1 0,-1-1-1,1 0 1,-1 0 0,0-1 0,0 0 0,0 0 0,0-1 0,-1 0-1,0 0 1,2-3 12,-3 3-166,0 0 1,0 0-1,-1 0 0,0-1 1,0 1-1,0-1 0,-1 0 0,0 0 1,0-1-1,-1 1 0,0-1 1,0 1-1,-1-1 0,1 1 0,-2-2 166,2-25-2772</inkml:trace>
  <inkml:trace contextRef="#ctx0" brushRef="#br0" timeOffset="417003.346">32411 30960 19428,'0'0'10018,"0"0"-9330,0 0-47,0 0 71,0 0-48,0 0-192,0 0-328,-166 302-144,116-168 0,-3 23 0,-10 16 0,-28 96 0,13-40 0,15-45-1672</inkml:trace>
  <inkml:trace contextRef="#ctx0" brushRef="#br0" timeOffset="418596.59">30340 28169 9122,'0'0'15859,"0"0"-12093,0 0-3075,0 0 117,0 0-186,0 0-238,-4-2-120,-10-10-28,11 10 0,-1 4 516,4 2-748,-1 20 1,2 0-1,0 0 1,2 0-1,1 0 1,2 8-5,31 77 0,5-2 0,48 90 0,-74-163 0,384 731 0,23 48 0,-162-281 0,-170-345 0,-74-137 0,-16-38 0,-6-12-455,-15-17-1819</inkml:trace>
  <inkml:trace contextRef="#ctx0" brushRef="#br0" timeOffset="419979.284">31847 28594 20748,'0'0'4495,"0"0"-1437,0 0-2198,0 0-329,0 0 214,0 0-205,-13 8-218,0-1-253,-69 51 363,-8 44 500,-47 72-932,107-134 35,-434 614-35,-233 414 0,328-447 0,331-547 0,16-51 0,29-22 0,14-2-177,1-3-710</inkml:trace>
  <inkml:trace contextRef="#ctx0" brushRef="#br0" timeOffset="426494.296">30414 27800 7746,'0'0'12278,"0"0"-6654,0 0-4436,0 0-541,0 0 227,-18 0-86,-63 0 2834,311-28-3622,-85 16 0,0 6 0,71 9 0,-188-2 0,1 3 0,-1 0 0,0 2 0,0 1 0,0 1 0,-1 1 0,0 1 0,-1 2 0,-1 1 0,20 12 0,96 81 0,-121-94-287,-43-12-1146</inkml:trace>
  <inkml:trace contextRef="#ctx0" brushRef="#br0" timeOffset="427244.334">30016 32196 20140,'0'0'7703,"0"0"-5869,0 0-1531,0 0 192,0 0-47,0 0-152,-2-19-119,-5-56-61,12 51 0,18 19 13,0 1-1,0 1 1,0 0-1,0 2 1,7 1-129,5-1 104,490-32 288,-280 12-392,29-15 0,-169 19 0,-83 13-862,-22 4-885</inkml:trace>
  <inkml:trace contextRef="#ctx0" brushRef="#br0" timeOffset="429804.394">31015 27728 8378,'0'0'4157,"0"0"2679,0 0-1334,0 0-3631,0 0-865,0 0-111,-14-8-203,-41-22-135,37 17 1824,29 13-2209,45 4 41,36 36-107,-6-15-106,1-3 1,86 8-1,90 23 0,-182-26 0,-23-20 0,-42-8 0,42 1 0,-44 10 0,35 15 0,-24-4 0,-22-15 0,-9 12 0,-178 144 0,157-128 0,1 2 0,2 1 0,2 1 0,-11 27 0,-1-1 0,-517 1064 0,299-580 0,-27-5 0,170-343 0,-62 159 0,1-45 0,38-42 0,-13 102 0,140-362 0,20-5 0,150-31 0,107-31 0,-180 38 0,0 4 0,1 4 0,1 4 0,10 5 0,-54-1 0,-23 0 0,0 0 0,1 2 0,-1 1 0,0 2 0,0 0 0,10 4 0,5 2 0,0-2 0,1-2 0,0-2 0,0-1 0,1-3 0,8-2 0,9 1 0,-56 1 0,1 0 0,-1-1 0,0 1 0,0-1 0,0-1 0,0 1 0,0-1 0,0 0 0,0 0 0,-1 0 0,1 0 0,-1-1 0,1 0 0,-1 0 0,0 0 0,4-4 0,31-37 0,103-100 0,-79 87 0,-9-39 0,-8-5 0,-14 36 0,-15 35 0,-16 25 0,8-29 0,-3 16 0,-1 0 0,-1-1 0,-1 1 0,0-1 0,-1 0 0,-1-2 0,-1-6 0,1 19 0,0 0 0,-1 0 0,0 0 0,-1 0 0,0-1 0,0 1 0,-1 0 0,0 0 0,0 0 0,-1 1 0,-1-3 0,-77-163 0,52 114 0,-88-157 0,-11 26 0,-154-200 0,244 341 0,-46-58 0,5-4 0,-33-64 0,-141-313 0,220 420 0,3-1 0,3-1 0,3-2 0,3-1 0,2-6 0,-52-372 0,72 448 0,-1-1 0,0 1 0,0 0 0,0 0 0,0 0 0,-1 0 0,1 0 0,-1 0 0,0 0 0,0 0 0,0 0 0,0 0 0,0 0 0,-1 0 0,1 0 0,-1 1 0,0-1 0,0 1 0,0-1 0,0 1 0,0 0 0,-1 0 0,1 0 0,0 0 0,-1 0 0,0 0 0,1 1 0,-1-1 0,0 1 0,0 0 0,0 0 0,0 0 0,0 0 0,0 0 0,0 1 0,0-1 0,0 1 0,-1 0 0,-51 1-443,-2 8-1771</inkml:trace>
  <inkml:trace contextRef="#ctx0" brushRef="#br1" timeOffset="436414.021">1628 1942 27318,'0'0'815,"0"0"-243,0 0-132,0 0-100,-43 6-12,-141 29 35,172-32-330,1 1 1,-1 0 0,1 0-1,-1 2 1,1-1 0,1 1 0,-1 1-1,-6 5-33,-95 79 193,3 6 0,5 3 0,5 6 0,-3 12-193,-5 8 204,-79 122-204,146-183 30,3 1 0,2 2 0,4 1 0,3 1-1,3 2 1,-1 15-30,-8 50 94,6 1 0,-8 121-94,22-83 80,7 1 0,14 127-80,8-174 8,6-1 0,5-1 0,6-1 0,6-2 0,13 19-8,-12-26 7,5-1 0,5-3-1,5-2 1,30 40-7,-74-133 5,2-1 1,0 0-1,2-1 0,0 0 1,0-1-1,2 0 0,0-1 1,0-1-1,2-1 0,-1 0 1,2-1-1,0-1 0,0-1 1,1-1-1,0 0 0,0-2 1,4 1-6,117 2 52,-114-10-44,-1-2 0,0 0 0,0-2 0,0-1 0,-1-1 0,6-3-8,13-8 9,-1-2 1,-1-2 0,-1-2-1,24-19-9,211-159 23,7-42-19,-43 8-3,-58 35 7,125-169 7,61-120-15,-266 340-5,-7-3-1,-6-5 1,63-157 5,-105 199-3,-4-2 1,-6-2-1,-6-2 0,-4-1 1,-6-1-1,-4-16 3,-7-41 3,-9-53-3,-1 171 2,-4 0 1,-2 0 0,-3 1 0,-3 0 0,-14-43-3,9 50 3,-2 0-1,-2 2 0,-3 0 1,-1 2-1,-3 1 1,-3 1-1,-1 1 0,-2 2 1,-2 2-1,-8-6-2,6 13 8,-1 2-1,-1 2 1,-27-16-8,7 11 12,-1 2 0,-61-25-12,24 21 7,-1 4 0,-1 5 0,-2 4 0,-1 4 0,-1 5 0,0 5 0,-84 1-7,117 9 3,0 3 0,-59 9-3,70 2 0,0 2 0,1 3 0,1 3 0,1 1 1,1 4-1,1 2 0,-34 23 0,-15 13 0,3 4 0,3 5 0,-48 48 0,73-51 0,3 3 0,4 3 0,3 3 0,-10 20 0,-27 46-2,6 3-1,7 5 1,-14 44 2,73-133-59,3 2 0,3 0 0,3 1 0,2 2 1,3 2 58,5-22-364,2 0 1,2 1 0,2 0 0,3 0 0,1 0 0,3-1 0,2 1 0,1-1 0,3 0 0,2 0 0,2-2 0,16 36 363,50 72-7345</inkml:trace>
  <inkml:trace contextRef="#ctx0" brushRef="#br1" timeOffset="436674.081">1462 4167 1640,'0'0'0</inkml:trace>
  <inkml:trace contextRef="#ctx0" brushRef="#br1" timeOffset="437484.393">1421 5275 22797,'0'0'4514,"0"0"-2953,0 0-1019,0 0-50,-40 44-126,-254 294 310,125-132-407,10 8 1,-31 67-270,182-267 3,-55 86 54,5 4 0,4 2 0,-12 43-57,52-63 28,21-72-6,2-10-18,0 0 0,1-1 0,-1 1-1,1-2 1,0 0 0,0 0 0,0-1 0,0 0 0,0 0 0,0-2 0,0 1 0,4-1-4,8 0 7,29 2 5,15-1 12,0-2 0,0-2 0,9-5-24,271-77 106,-266 63-81,-54 16-17,89-24 19,-2-5 0,70-34-27,-177 68 12,1 0 1,-1-1 0,0 0 0,0 0-1,0-1 1,0 1 0,0-1 0,-1 0-1,0-1 1,0 1 0,0-1 0,0 0-1,-1-1 1,0 1 0,0-1 0,0 1 0,-1-1-1,0-1 1,0 1 0,0 0 0,0-4-13,3-118 420,-10 89-415,-1 0 1,-2 0-1,-1 0 1,-2 1-1,-2 1 1,-2 0-1,-2-2-5,3 5-1,-321-757 1,195 515 0,124 247-45,-2 0 1,-1 2-1,-2 0 1,0 2-1,-12-12 45,-21-8-1016,3 24-1394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2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29174,'0'0'1577,"0"0"-1240,0 0-265,0 0 35,0 0-46,10 30-38,31 101-10,-37-115-13,0 0 1,-1 0-1,-1 0 1,0 0-1,-1 1 0,-1-1 1,-1 13-1,-1 11 1,7 30 6,-4-68-36,0 0 0,1-1 0,-1 1 0,1-1 1,-1 1-1,1-1 0,0 0 0,0 1 0,0-1 0,-1 0 0,1 0 1,0 0-1,0-1 0,0 1 0,1 0 0,-1-1 0,0 1 1,0-1-1,0 0 0,0 0 0,0 0 0,1 0 0,-1 0 1,0 0-1,0 0 0,0-1 0,0 1 0,0-1 0,0 0 1,0 1-1,0-1 0,0 0 0,0 0 0,0 0 0,0-1 0,0 1 1,-1 0-1,1-1 0,0 1 0,0-2 29,19-22-2136,-4-5-3440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07:0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2951 1056 27814,'0'0'2256,"0"0"-1952,0 0-199,0 0 7,0 0 48,0 0 24,0 0-184,-8 12-80,8-12-625,0-28-1215</inkml:trace>
  <inkml:trace contextRef="#ctx0" brushRef="#br0" timeOffset="1234.016">499 592 22869,'0'0'4157,"0"0"-2305,0 0-1245,0 0-214,0 0-18,0 0-53,-6-15-94,-17-49-104,11 27-51,12 33-56,-1 0 0,1-1 0,-1 1 0,0 0 0,0 0 0,0 0 0,-1 0 0,0 0 1,1 1-1,-1-1 0,-1 0 0,1 1 0,0-1 0,-1 1 0,0 0 0,1 0 0,-1 0 0,-1 0 1,1 1-1,0-1 0,-1 1 0,1 0 0,-1 0 0,0 0 0,1 0 0,-1 0 0,-3 0-17,0 1 6,0 0-1,0 0 1,0 0-1,0 1 1,1 0-1,-1 1 1,0-1-1,0 1 1,0 1-1,0-1 1,1 1-1,-1 1 1,1-1-1,-1 1 1,1 0-1,0 0 0,0 1 1,0 0-1,0 0-5,-16 20 1,0 1-1,2 0 0,1 2 0,1 0 0,1 1 0,2 1 1,0 0-1,-8 29 0,5-14 0,3 0 0,2 1 0,1 1 0,3 0 1,1 0-1,3 1 0,2 0 0,2 21 0,0-61 0,0 1 1,1-1-1,0 0 0,1 1 1,0-1-1,0 1 1,0-1-1,1 0 0,0 0 1,1 1-1,-1-2 0,1 1 1,1 0-1,-1 0 0,1-1 1,0 0-1,1 0 0,0 0 1,0 1-1,6 0 0,0 1 0,1-1 0,0-1 0,0 0 0,0-1 0,0 0 0,1-1 0,0 0 0,0-1 0,0-1 0,0 0 0,0 0 0,1-1 0,-1-1 0,0-1 0,12-1 0,-13 3-1,0-1 0,0-1 1,0 0-1,0-1 0,0 0 1,0-1-1,-1 0 0,1-1 1,-1 0-1,0-1 0,0 0 1,0 0-1,-1-1 0,2-2 1,12-11-69,-1-1 0,-1-1 0,0-1 0,-2-1 1,0 0-1,-2-2 0,-1 0 0,-1-1 0,-1-1 0,-1 0 0,-2-1 0,0 0 0,-2-1 0,-1 0 0,-2-1 0,-1 0 0,-1 0 0,-1-4 69,2-50-2035,-6 19-2817</inkml:trace>
  <inkml:trace contextRef="#ctx0" brushRef="#br0" timeOffset="1530.881">499 592 26902</inkml:trace>
  <inkml:trace contextRef="#ctx0" brushRef="#br0" timeOffset="1531.881">499 592 26902,'62'274'1408,"-62"-263"-736,16-5-72,30 0-88,20-6-31,25 0-161,25 0-160,21-23-80,20-16-16,17-6 0,9 6-40,7 0-24,1 5-16,53 12-112,-45 11-552,-33 5-1385</inkml:trace>
  <inkml:trace contextRef="#ctx0" brushRef="#br0" timeOffset="1804.259">3021 508 28870,'0'0'619,"0"0"-107,0 0-119,0 0-71,0 0-39,0 0-87,0 0-104,-20-34-58,-71-95-28,89 128-6,1 0 0,0 0 0,-1 0 0,1 0 0,0 0 0,-1 0 0,1 1 0,-1-1 0,1 1 0,-1-1 0,0 1 0,1-1 0,-1 1 0,0 0 0,1-1 0,-1 1 0,0 0 0,1 0 0,-1 1 0,0-1 0,1 0 0,-1 0 0,1 1 0,-1-1 0,0 1 0,1-1 0,-1 1 0,1 0 0,-1 0 0,1 0 0,0 0 0,-1 0 0,1 0 0,0 0 0,0 0 0,0 0 0,-1 0 0,1 1 0,0-1 0,1 0 0,-1 1 0,0-1 0,0 1 0,1-1 0,-1 1 0,0 1 0,-33 47 10,2 2 1,3 1-1,2 1 1,2 2-1,3 0 1,2 2-1,-2 20-10,10-29 17,3 0 1,2 1-1,2 1 0,2-1 1,3 7-18,-1-49 1,1 1 1,0-1-1,1 0 1,0 0-1,0 1 1,0-1-1,1 0 1,0 0-1,1 0 1,0-1-1,0 1 1,1-1-1,0 0 1,0 1-1,1-2 1,1 3-2,1 0 1,0-2-1,1 1 1,0-1 0,0 0 0,0-1-1,1 0 1,0 0 0,0-1 0,0 0 0,1 0-1,0-1 1,0 0 0,0-1 0,0-1 0,0 1-1,1-1 1,10 0-1,-19-2 0,12 2-27,0 0 1,1-1-1,-1 0 0,1-1 1,-1-1-1,0 0 0,1-1 1,-1-1-1,0 0 0,0-1 1,0 0-1,-1-1 0,0-1 1,13-7 26,3-10-759,0-1 1,-1-1-1,-2-2 1,21-26 758,10-26-5744</inkml:trace>
  <inkml:trace contextRef="#ctx0" brushRef="#br0" timeOffset="2021.066">3183 648 27870,'0'0'1280,"0"0"-776,0 0-280,0 0 136,0 0 81,0 0-145,311 0-24,-183 0-152,17 0-40,8-22-40,5-6-24,-5 5-16,-4 1-72,21-6-280,-37 11-769,-34 1-2079</inkml:trace>
  <inkml:trace contextRef="#ctx0" brushRef="#br0" timeOffset="2415.757">5304 408 26974,'0'0'793,"0"0"-98,0 0 45,0 0-50,0 0-43,0 0-221,6-11-255,-2 5-156,0 1-8,-1 0 0,0-1 0,0 1-1,0-1 1,-1 1 0,0-1-1,0 0 1,-1 1 0,1-1 0,-1 0-1,-1 0 1,1-5-7,0 7 1,-1 0 0,0 0 0,0 1 1,0-1-1,-1 0 0,1 1 0,-1-1 0,0 0 0,0 1 0,0-1 1,0 1-1,-1-1 0,1 1 0,-1 0 0,0-1 0,0 1 0,0 0 0,0 0 1,-1 1-1,1-1 0,-1 0 0,0 1 0,0-1 0,0 1 0,0 0 1,0 0-1,-3-1-1,-5-1-1,0 0 0,0 1 1,-1 0-1,1 1 1,-1 0-1,1 1 0,-1 0 1,0 1-1,0 0 1,1 1-1,-11 2 1,11 0 1,1 0 1,0 1-1,-1 0 1,2 1-1,-1 0 1,0 0-1,1 1 1,0 0-1,0 1 1,1 0-1,0 0 1,0 1-1,1 0 1,0 0-1,0 1 0,1 0 1,0 0-1,0 0 1,1 1-1,-1 4-1,-9 11 14,1 0 0,2 2 0,0-1 0,2 2-1,1-1 1,1 1 0,2 1 0,1-1 0,0 1 0,3 0-1,0 13-13,1-27 4,0-5-2,0 0 1,0 0-1,1 0 0,0 1 0,0-1 0,1 0 0,1 0 0,0 0 0,0 0 0,1 0 0,0 0 0,1-1 0,0 1 0,0-1 0,1 0 1,0 0-1,1-1 0,0 1-2,2-2-1,0-1-1,1 0 1,0 0 0,-1-1 0,2 0-1,-1-1 1,0 0 0,1 0 0,0-1 0,0 0-1,0-1 1,0 0 0,1-1 0,-1 0-1,3 0 2,10-1-43,0 0 0,0-1-1,0-2 1,-1 0-1,1-1 1,4-3 43,81-40-1011,-14-17-1332</inkml:trace>
  <inkml:trace contextRef="#ctx0" brushRef="#br0" timeOffset="2638.796">5648 559 29438,'0'0'624,"0"0"-472,0 0 249,0 0-97,302 22-32,-165-22-56,20 0-152,5 6-56,-1 5-8,-7 6 0,-9-1-192,20 7-216,-36-12-1385,-34-6-2888</inkml:trace>
  <inkml:trace contextRef="#ctx0" brushRef="#br0" timeOffset="3003.662">7545 480 27078,'0'0'717,"0"0"-230,0 0 68,0 0-27,0 0-119,0 0-87,17-39-145,52-124-85,-51 91-14,-18 59-58,0 11-11,1 0 0,-1 0 0,1-1 0,-1 1 0,0 0 0,0 0 0,0-1 0,0 1 0,0 0 0,-1 0 0,1 0 0,-1-1-1,1 1 1,-1 0 0,0 0 0,0 0 0,0 0 0,0 0 0,0 0 0,0 0 0,-1 0 0,1 1 0,0-1 0,-1 0 0,0 1 0,1-1 0,-1 1 0,0 0 0,0-1 0,0 1 0,0 0 0,0 0 0,-1 0-9,-84-6 90,77 10-82,1 0-1,-1 0 0,0 0 1,1 1-1,0 1 1,0 0-1,0 0 0,1 1 1,-1-1-1,1 2 0,1-1 1,-1 1-1,1 1 1,0-1-1,1 1 0,0 0 1,0 1-1,1 0 1,0-1-1,0 2 0,1 0-7,-2-1 16,-12 23 25,0 1 0,3 0 0,0 1 0,2 1-1,2 0 1,1 1 0,2 0 0,1 1 0,2 0 0,2 0 0,1 0 0,3 28-41,-1-56 2,0 0 0,0-1-1,1 1 1,0 0 0,0 0 0,1-1 0,0 1 0,1-1 0,0 0 0,0 1-1,1-1 1,0-1 0,1 1 0,-1 0 0,1-1 0,1 0 0,3 3-2,0-1 0,1-1 1,0 0-1,0 0 0,1-1 1,0-1-1,1 0 1,-1 0-1,1-1 1,0 0-1,1-1 1,-1-1-1,1 0 0,8 1 0,171 7 3,-166-12-3,-6 1-1,10 1-37,0-1-1,0-1 1,0-2 0,0-1-1,-1-2 1,19-6 38,-12-2-487,-2-1 0,1-2 0,-2-2 0,0-1 0,25-21 487,22-26-3912</inkml:trace>
  <inkml:trace contextRef="#ctx0" brushRef="#br0" timeOffset="3247.495">8088 480 27630,'0'0'1352,"0"0"-1112,0 0 48,0 0 96,0 0-96,290 0 9,-166-11-177,13-6-88,4 6-32,-5 11-40,-3 0-281,24 0-159,-33 0-1200,-24 0-2569</inkml:trace>
  <inkml:trace contextRef="#ctx0" brushRef="#br0" timeOffset="3703.597">10105 139 26606,'0'0'584,"0"0"-255,0 0-90,0 0-122,0 0-3,0 0 19,-41-23-40,-131-70 5,167 90-86,0 0 0,-1 0-1,0 0 1,0 1 0,0 0 0,0 0 0,0 1 0,0 0 0,0 0 0,-1 0 0,1 1 0,0 0-1,-2 0-11,0 2 39,0 0 0,0 0-1,1 0 1,-1 1 0,1 0-1,0 0 1,-1 1 0,1 0-1,1 1 1,-1-1-1,1 1 1,0 0 0,0 1-1,0 0 1,1 0 0,0 0-1,0 0 1,-3 7-39,-5 7 169,1 0 0,1 1 0,1 0 0,1 1 0,-5 20-169,5-8 144,2-1 1,2 1-1,0 0 0,3 0 1,0 1-1,3-1 1,3 31-145,-1-49-1,0 0 1,2 0 0,-1-1 0,2 1 0,0-1-1,1-1 1,0 1 0,2-1 0,-1 0-1,2-1 1,-1 0 0,2-1 0,0 0 0,0 0-1,1-1 1,1-1 0,-1 0 0,2 0 0,-1-2-1,1 1 1,1-2 0,0 0 0,0-1-1,0 0 1,0-1 0,1-1 0,0 0 0,0-1-1,0-1 1,0-1 0,12 0 0,-5 0-39,-7 1-14,0-2 1,0 0 0,0 0-1,0-2 1,0 0 0,13-3 52,-12-4-98,-1 0 1,1-1-1,-2-1 1,1 0-1,-1-1 1,-1 0-1,0-2 1,-1 1-1,-1-2 1,0 0-1,-1 0 1,3-6 97,8-8-636,-1-1 1,-1 0 0,-2-1-1,-1-1 1,-1-1-1,-2-1 1,-2 0-1,-1 0 1,-1-1-1,-2-3 636,-6-10-3138</inkml:trace>
  <inkml:trace contextRef="#ctx0" brushRef="#br0" timeOffset="4221.876">10495 592 27902,'0'0'1080,"0"0"-848,0 0 120,0 0-152,0 0 256,232 23-119,-104-23-201,13 0-104,0 0-32,-5 0 0,26 0-96,-42 0-385,-25 0-1263</inkml:trace>
  <inkml:trace contextRef="#ctx0" brushRef="#br0" timeOffset="4584.079">12164 553 27982,'0'0'843,"0"0"-458,0 0-89,0 0-65,4-49-23,13-157-59,-15 116-50,-2 87-90,0 0-1,0 0 1,-1 0-1,0 0 1,0 0-1,0 0 1,0 0-1,0 0 1,0 0-1,-1 0 1,1 1-1,-1-1 1,0 1-1,0-1 1,0 1-1,0-1 1,0 1-1,0 0 1,-1 0-1,1 0 1,-1 0-1,1 1 1,-1-1-1,0 1 1,0 0-1,0-1 1,0 1-1,-1 0-8,-91-5 144,84 8-127,0 1 1,1 0-1,-1 1 1,1 0 0,-1 0-1,2 1 1,-1 1 0,0 0-1,1 0 1,0 1 0,1 0-1,-1 0 1,1 1 0,1 0-1,-1 1 1,1 0 0,1 0-1,0 0 1,0 1 0,1 0-1,-2 5-17,-11 13 36,2 1-1,2 0 0,0 1 0,2 0 1,1 1-1,2 0 0,1 1 1,1 0-1,2 0 0,1 1 0,1 1-35,3-19 9,4 106 78,-3-115-83,0 0 0,1-1 1,0 1-1,0-1 0,1 1 1,0-1-1,-1 0 0,2 0 1,-1 0-1,1 0 0,-1-1 1,1 1-1,0-1 0,1 0 0,-1 0 1,1-1-1,0 1 0,0-1 1,1 1-5,9 2 4,1-1 0,-1-1-1,1 0 1,0-1 0,0 0 0,0-2 0,1 0 0,-1 0 0,0-2 0,0 0-1,11-2-3,-20 2-1,13-2-34,0 0 0,-1-1 0,1-2 0,-1 0 0,-1 0 0,1-2 1,-1-1-1,0 0 0,11-8 35,-13 8-62,96-54-886,-14 1-1122</inkml:trace>
  <inkml:trace contextRef="#ctx0" brushRef="#br0" timeOffset="4855.756">12665 497 28894,'0'0'936,"0"0"-800,0 0 200,0 0 1,0 0-217,298 6-40,-186-6-80,54 0-96,-29 0-481,-21 0-1183</inkml:trace>
  <inkml:trace contextRef="#ctx0" brushRef="#br0" timeOffset="5233.902">14090 542 26846,'0'0'705,"0"0"-314,0 0 26,0 0-39,6-48-70,19-149-37,-18 113-90,-7 81-170,0-1 1,0 1-1,0 0 0,0-1 1,-1 1-1,1 0 1,-1 0-1,0 0 0,0-1 1,0 1-1,0 0 0,-1 0 1,1 0-1,-1 1 1,1-1-1,-1 0 0,0 0 1,0 1-1,0 0 1,-1-1-1,1 1 0,-1 0 1,1 0-1,-1 0 0,0 0 1,0 0-1,1 1 1,-1 0-1,0-1 0,-1 1 1,1 0-1,-1 0-11,-74-1 92,71 4-71,0 0 0,1 1-1,-1-1 1,1 1 0,0 1 0,0-1-1,0 1 1,0 0 0,1 1 0,-1-1-1,1 1 1,0 0 0,1 1 0,-1-1-1,1 1 1,0-1 0,0 1 0,1 1-1,0-1 1,0 0 0,0 1 0,1-1-1,0 1 1,0 2-21,-1-2 32,-10 33 70,1 0 1,2 2-1,2-1 1,1 1 0,3 0-1,1 1 1,2-1 0,4 25-103,-3-44 25,14 78 58,-12-97-78,-1 0 1,1-1-1,-1 1 1,1-1 0,0 0-1,0 0 1,1 0 0,-1 0-1,1 0 1,0 0-1,-1 0 1,1-1 0,0 1-1,0-1 1,1 0 0,-1 0-1,0 0 1,1 0-1,-1-1 1,1 0 0,0 1-1,-1-1 1,1 0-1,0-1 1,1 1-6,3 0 3,1 0-1,-1 0 1,1-1-1,-1 0 1,1-1-1,-1 0 1,1 0 0,-1-1-1,1 0 1,-1 0-1,0-1 1,2-1-3,11-10-55,-1 0 0,0-2 1,-1 0-1,-1-2 0,16-18 55,-20 21-76,137-146-2706,-101 102-2976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11:28.428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1006 742 23941,'0'0'4365,"0"0"-2537,0 0-1193,0 0-111,0 0-20,0 0-114,-4-30-99,-10-100-127,7 40-104,7 73-52,-1 0 0,-1-1 0,0 1 0,-1 0 1,-1 0-1,-1 0 0,0 1 0,-3-6-8,7 18 0,-1 1 0,0-1 0,1 0 0,-1 1 0,-1 0 0,1-1 0,0 1 0,-1 0 0,0 0 0,0 0 0,0 0 0,0 1 0,0-1 0,0 1 0,-1 0 0,1 0 0,-1 0 0,1 0 0,-1 0 0,0 1 0,0 0 0,0 0 0,0 0 0,0 0 0,0 0 0,0 1 0,0 0 0,0 0 0,0 0 0,-3 1 0,-5 1 0,0 0 0,1 0 0,-1 2 0,1-1 0,0 2 0,0-1 0,1 1 0,0 1 0,-1 0 0,2 0 0,-1 1 0,1 1 0,0-1 0,0 1 0,1 1 0,0 0 0,1 0 0,0 0 0,0 1 0,1 0 0,0 0 0,0 4 0,-26 36 0,3 1 0,2 2 0,2 1 0,3 0 0,2 2 0,3 1 0,2 0 0,3 1 0,2 0 0,2 1 0,4 0 0,2 7 0,3 190 0,0-242 0,0 1 0,1 0 0,1 0 0,0-1 0,1 1 0,0-1 0,2 0 0,-1 0 0,2-1 0,0 0 0,0 0 0,1 0 0,1-1 0,0 0 0,0-1 0,2 0 0,-1-1 0,5 4 0,-10-11 0,-1 0 0,0-1 0,1 0 0,-1 0 0,1 0 0,-1 0 0,1-1 0,0 1 0,0-1 0,0-1 0,0 1 0,0-1 0,0 1 0,0-2 0,0 1 0,0 0 0,0-1 0,0 0 0,-1 0 0,1 0 0,0-1 0,0 0 0,-1 0 0,1 0 0,-1 0 0,0-1 0,1 1 0,-1-1 0,0 0 0,2-3 0,11-17 0,-1-1 0,-2-1 0,0 0 0,7-19 0,-17 34 0,186-419-1254,-137 338-171,-10 20-1073</inkml:trace>
  <inkml:trace contextRef="#ctx0" brushRef="#br0" timeOffset="280.309">1006 742 27974</inkml:trace>
  <inkml:trace contextRef="#ctx0" brushRef="#br0" timeOffset="281.309">1006 742 27974,'136'279'2112,"-132"-279"-1800,17 6 153,12 5 103,29-11-88,34 0-48,28 0-176,54 0-112,62-28-120,50-22-24,-16-1 0,-55 18 0,-65 16 0,-43 17 0,18 0 0,57 0-264,-24 17-504,-30 11-1129</inkml:trace>
  <inkml:trace contextRef="#ctx0" brushRef="#br0" timeOffset="580.271">4510 775 8626,'0'0'17673,"0"0"-13714,0 0-3441,-13-50-26,-45-162-132,17 113-149,37 91-201,-1 0 0,1 1 1,-1 0-1,0 0 0,-1 0 1,1 1-1,-2-1 0,1 2 0,0-1 1,-1 1-1,0-1 0,0 2 1,-1-1-1,0 1 0,1 0 1,-1 1-1,0 0 0,-4-1-10,4 2 1,1 1 1,-1 0-1,1 0 0,-1 0 0,0 1 1,1 0-1,-1 1 0,1 0 0,-1 0 0,1 0 1,-1 1-1,1 0 0,0 1 0,0-1 1,0 2-1,0-1 0,0 1 0,1-1 0,-1 2 1,1-1-1,0 1 0,1 0 0,-1 0 1,-1 3-2,-9 11-1,2 0 0,1 1 0,0 1 0,2 0 0,0 0 1,1 1-1,2 0 0,0 1 0,1 0 0,-3 23 1,-1 15-2,4 0 0,2 0 0,3 47 2,1-81 4,2-1 0,1 0-1,1 0 1,1 0 0,1 0 0,1-1 0,2 0 0,0 0 0,2-1 0,0 0 0,6 8-4,-10-21 3,1 1 0,-1-1 1,2 0-1,-1-1 1,2 0-1,-1 0 1,1-1-1,1 0 1,0 0-1,0-1 0,0 0 1,1-1-1,1 0 1,-1-1-1,1-1 1,0 1-1,3-1-3,3-1 5,0-1-1,0-1 1,0-1-1,1-1 0,-1 0 1,9-2-5,-15 0-13,0 0 0,-1-1-1,1-1 1,-1 0 0,1 0 0,-1-1 0,-1 0 0,1-1 0,-1 0-1,0-1 1,0 0 0,-1-1 0,0 1 0,3-5 13,64-60-558,-12 4-773</inkml:trace>
  <inkml:trace contextRef="#ctx0" brushRef="#br0" timeOffset="1977.995">4448 820 28302,'0'0'1084,"0"0"-473,0 0-57,0 0-72,0 62-22,0 756 651,-1-464-968,-71 1152-123,58-1295-20,-40 360 0,48-523-68,-3-1 1,-1 0-1,-3 0 0,-5 11 68,-18 25-1443,0-32-1708</inkml:trace>
  <inkml:trace contextRef="#ctx0" brushRef="#br0" timeOffset="2660.311">4556 5993 30398,'0'0'654,"0"0"-351,0 0-58,-28-54-62,-91-174-90,50 119-61,64 100-32,-1-1 0,0 1 0,-1 0 0,0 1 0,0 0 0,-1 0 0,0 0 0,0 1 0,-1 0 0,0 1 0,0 0 0,-1 1 0,0-1 0,0 2 0,0-1 0,0 1 0,-1 1 0,1 0 0,-1 1 0,0 0 0,8 2-1,0 0 0,0 0 1,0 0-1,0 1 0,0-1 0,0 1 0,1 0 0,-1-1 0,0 2 1,0-1-1,1 0 0,-1 0 0,1 1 0,-1 0 0,1-1 0,-1 1 1,1 0-1,0 0 0,0 0 0,0 0 0,0 1 0,0-1 0,1 1 0,-1-1 1,1 1-1,-1-1 0,1 1 0,0 0 0,0-1 0,0 1 0,0 1 1,-16 45 16,1 0-1,3 2 0,1 0 0,3 0 0,-1 43-15,0 189 293,9-250-232,3 1 0,0-1 1,3 1-1,0-1 0,8 21-61,-9-41 15,0 1 0,1-1 0,1 0 0,1-1 1,-1 1-1,2-1 0,0 0 0,0-1 0,1 0 0,0-1 0,1 1 0,0-2 0,1 1 0,9 5-15,-7-8 0,0 0 0,0 0 0,1-2 0,0 1 0,0-2 0,0 0 0,1-1 0,0 0 0,-1-1 0,1-1 0,0 0 0,0-1 0,0 0 0,0-2 0,-1 1 0,4-2 0,-8 0 1,1 1 0,-1-2 1,0 1-1,0-1 0,0-1 0,0 0 0,-1 0 0,1-1 1,-1 0-1,-1-1 0,1 0 0,-1 0 0,0-1 1,0-2-2,86-120-67,-87 119 50,60-108-563,-14 7-1053</inkml:trace>
  <inkml:trace contextRef="#ctx0" brushRef="#br0" timeOffset="1110.318">674 2302 28582,'0'0'912,"0"0"-190,0 0-89,0 0-222,0 0-231,0 0-91,-7 60 23,-36 420 122,-76 1459-434,102-1713-1065,4-40-1147</inkml:trace>
  <inkml:trace contextRef="#ctx0" brushRef="#br0" timeOffset="1490.629">500 5763 29646,'0'0'1102,"0"0"-615,0 0-35,0 0-48,0 0-121,-19-56-139,-61-184-96,21 69-24,58 168-26,-1-1 0,1 1 0,-1-1 0,0 1 0,0-1 0,0 1 1,0 0-1,-1 0 0,1 0 0,-1 0 0,0 1 0,0-1 0,0 1 0,0-1 1,0 1-1,-1 0 0,1 0 0,-1 1 0,1-1 0,-1 1 0,0-1 0,1 1 1,-1 0-1,0 1 0,0-1 0,0 1 0,0-1 0,0 1 0,1 0 0,-1 1 1,0-1-1,0 1 0,0 0 0,0 0 0,1 0 0,-1 0 0,0 0 0,1 1 1,-1 0-1,1 0 0,-1 0 0,1 0 0,0 0 0,0 1 0,0-1 0,0 1 1,-2 3 1,-12 19-8,1 1 1,2 1 0,0 1-1,2 0 1,1 0 0,-6 25 7,-5 18-1,3 2 1,3 0-1,3 1 0,4 0 1,2 8 0,7 162 0,0-237 1,-1 1 0,2 0 0,-1 0 0,1 0 1,1 0-1,-1-1 0,1 1 0,0 0 0,1-1 0,0 0 0,0 0 1,1 0-1,0 0 0,0 0 0,0-1 0,1 1 0,0-1 0,0 0 1,1-1-1,-1 1 0,1-1 0,0 0 0,1-1 0,-1 1 0,1-1 0,0-1 1,2 2-2,4-2 17,0 0 1,0-1-1,0-1 1,0 0-1,1 0 1,-1-2-1,0 1 1,10-3-18,-12 1 9,0-1 1,0 0-1,0-1 1,-1 0-1,1 0 1,-1-1-1,0-1 1,-1 0-1,1 0 1,-1-1-1,-1 0 1,1 0-1,-1-1 1,7-9-10,54-56-29,-3-3 0,41-64 29,4-6-398,55-55-680,-46 57-2665,11-13-8488</inkml:trace>
  <inkml:trace contextRef="#ctx0" brushRef="#br0" timeOffset="2290.015">1474 5814 28750,'0'0'1681,"0"0"-1529,0 0 0,0 0 320,0 0 24,232 50-72,-108-28-72,25-5-96,13 6-224,3-12-32,-3 0 0,-5 0 0,-12-11 0,-8 6 0,-9-6 0,34 0 0,-30 0-1280,-20 0-2713</inkml:trace>
  <inkml:trace contextRef="#ctx0" brushRef="#br1" timeOffset="9765.191">856 563 23845,'0'0'1380,"0"0"-793,0 0 207,0 0 1041,0 0-806,1-6-599,5-83 1374,25 3-1448,-23 51-254,-2 0-1,-1 0 0,-2 0 1,0-26-102,-3 49 16,1 5-3,-1 1 1,1 0-1,-1 0 1,0 0 0,-1 0-1,1 0 1,-1 0-1,0 0 1,-1 0 0,0 0-1,0 0 1,0 0-1,0 1 1,-1-1 0,0 1-1,0-1 1,0 1-1,-1 0 1,0 0 0,-4-4-14,-2 4 1,1 0-1,-1 1 1,0 0 0,0 1 0,0 0 0,-1 0 0,1 1-1,-1 0 1,0 1 0,1 0 0,-1 1 0,0 0 0,1 1-1,-1 0 1,0 1 0,-5 1-1,-1 2 0,0 1 0,1 1 0,0 0 0,0 1 0,1 1 0,0 0 0,1 1 0,0 1 0,0 0 0,1 1 0,1 0 0,0 1 0,-7 9 0,-18 21 0,2 2 0,2 1 0,1 2 0,3 1 0,2 1 0,3 2 0,1 0 0,3 2 0,2 0 0,3 1 0,2 0 0,2 1 0,3 1 0,2-1 0,3 39 0,2 171 0,1-244 0,1 0 0,1 0 0,1 0 0,0 0 0,2-1 0,1 0 0,1 0 0,0 0 0,2-1 0,0 0 0,1 0 0,1-1 0,8 9 0,-9-14 0,1 0 0,0-1 0,2 0 0,-1-1 0,1-1 0,1 0 0,0-1 0,0 0 0,1-1 0,1 0 0,-1-2 0,1 0 0,0 0 0,1-2 0,0 0 0,0-1 0,0-1 0,9 1 0,140-2 0,-152-3 0,1-1 0,-1 0 0,0-1 0,0 0 0,0-1 0,0-1 0,-1 0 0,0-1 0,0 0 0,0-1 0,-1-1 0,0 0 0,0-1 0,-1 0 0,0 0 0,-1-1 0,0-1 0,0 0 0,19-23 0,-1 0 0,-3-2 0,0-1 0,-3-1 0,-1-1 0,-2-1 0,-1 0 0,-3-1 0,-1-1 0,-2-1 0,-2 0 0,3-29 0,6-79 0,-7 0 0,-6 0 0,-7-2 0,1 135 0,1 3 0,-1 0 0,0 0 0,-1 0 0,0 0 0,-2 0 0,0 0 0,0 1 0,-1-1 0,-1 1 0,0 0 0,-1 1 0,-1-2 0,6 14-3,0-1 1,0 0-1,0 1 0,0-1 1,0 1-1,0-1 0,0 1 1,-1 0-1,1-1 0,0 1 1,-1 0-1,1 0 0,-1 0 1,0 0-1,1 0 0,-1 0 1,0 0-1,1 1 0,-1-1 1,0 1-1,0-1 0,0 1 1,0 0-1,1-1 0,-1 1 1,-2 0 2,-18 15-395,11 14-402,1 0 0,2 1-1,0 0 1,-2 26 797,-4 40-6421</inkml:trace>
  <inkml:trace contextRef="#ctx0" brushRef="#br1" timeOffset="10320.164">2091 484 15643,'0'0'11101,"0"0"-8268,0 0-2244,0 0-6,0 0-209,0 0-194,-3 32-28,-10 224 224,22-127-87,5 0 0,6-2 0,7 3-289,-19-85 23,3-1 0,2 0 0,9 19-23,-22-63 0,0 1 0,0 0 0,1 0 0,-1-1 0,0 1 0,1 0 0,-1 0 0,0-1 0,1 1 0,-1-1 0,1 1 0,-1 0 0,1-1 0,0 1 0,-1-1 0,1 1 0,-1-1 0,1 1 0,0-1 0,0 0 0,-1 1 0,1-1 0,0 0 0,0 1 0,-1-1 0,1 0 0,0 0 0,0 0 0,-1 0 0,1 0 0,0 0 0,0 0 0,0 0 0,-1 0 0,1 0 0,0 0 0,0-1 0,0 1 0,-1 0 0,1 0 0,0-1 0,0 1 0,-1 0 0,1-1 0,0 1 0,-1-1 0,1 1 0,-1-1 0,1 0 0,-1 1 0,1-1 0,-1 1 0,1-1 0,-1 0 0,24-49 0,178-484 0,-11-49 0,-117 349 0,-52 169 0,-9 44 4,-9 49-536,-8 46-1689,-17 28-2688</inkml:trace>
  <inkml:trace contextRef="#ctx0" brushRef="#br1" timeOffset="11625.398">4034 277 25133,'0'0'1069,"0"0"-599,0 0-47,0 0 0,0 0-155,0 0-153,-1-16-51,-2-84 766,3 60 1335,-7 40-2017,-9 8-100,-42 116 43,1 27 80,6 2 0,7 2 1,6 1-1,0 50-171,25-96 91,5 1 0,4-1 1,7 24-92,-4-124 6,1 0 0,1 0 1,-1 1-1,2-1 0,-1 0 1,1 0-1,1 0 1,0 0-1,0 0 0,1-1 1,0 1-1,1-1 1,0 0-1,1 0 0,-1-1 1,2 0-1,-1 0 1,1 0-1,6 5-6,-4-6 4,0 0 1,0-1-1,0 0 1,1-1-1,0 1 1,0-2-1,1 1 1,0-2-1,-1 1 1,1-1-1,0-1 1,0 0-1,1-1 1,-1 0-1,0-1 1,10 0-5,17 1 8,89-10 9,-103 1-15,-1-2 0,0 0 1,-1-2-1,0-1 0,-1 0 0,0-2 0,3-3-2,8-8 2,-1-2 0,-1 0 0,-1-2 0,-1-2 0,-2 0 0,-2-1 0,-1-2 0,-1 0 0,-2-2 0,-2 0 0,-1-1 0,10-35-2,1-23-10,-4-1 1,-4-1-1,-4-1 1,-5 0-1,-4-1 1,-5 1-1,-6-56 10,2 134-1,0-1 0,-1 1-1,-1 0 1,-1 1 0,0-1 0,-2 1-1,0 0 1,-2 0 0,0 1 0,-3-3 1,7 12-1,-1 1 1,-1 0-1,1 0 1,-1 1-1,-1 0 1,0 0 0,0 1-1,0-1 1,-1 2-1,0-1 1,0 2-1,-1-1 1,1 1 0,-1 0-1,-1 1 1,1 0-1,0 1 1,-1 0-1,0 1 1,-5-1 0,-3 0-2,-1 1 1,1 1-1,0 1 1,-1 0-1,1 2 0,0 0 1,0 1-1,0 1 1,0 1-1,-16 6 2,20-3-3,0 1-1,1 0 1,0 2 0,0-1 0,1 2-1,1 0 1,0 0 0,0 1-1,1 1 1,1 0 0,-6 10 3,-51 83-620,-46 101 620,37-52-1120</inkml:trace>
  <inkml:trace contextRef="#ctx0" brushRef="#br1" timeOffset="15470.705">653 5322 26526,'0'0'1200,"0"0"-509,0 0-6,0 0-35,0 0-182,0 0-133,0-5-97,0-8-74,2-12 0,-2 1 1,-2-1-1,0 1 1,-1 0-1,-1 0 0,-1 0 1,-2 0-1,-2-5-164,7 22 13,0 0 1,-1 0-1,0 0 0,0 0 0,-1 0 0,0 1 1,0-1-1,0 1 0,-1 0 0,0 1 1,0-1-1,-1 1 0,1 0 0,-1 0 0,0 0 1,-1 1-1,1 0 0,-1 1 0,1-1 0,-1 1 1,-4-1-14,-93 3 52,92 4-52,0 1 1,0 0 0,1 1 0,-1 0-1,1 1 1,0 0 0,1 1 0,0 0 0,0 1-1,0 0 1,1 0 0,0 1 0,0 1-1,1-1 1,1 1 0,-1 0 0,2 1 0,-1 0-1,-1 6 0,-15 20 1,2 1 0,1 0 0,3 2 0,1 0 0,2 2 0,1-1 0,1 12-1,-8 46 8,5 0 0,-1 60-8,7-17 36,6 0 0,9 43-36,-4-160 5,1-1 0,1 0 0,1 0-1,1 0 1,1-1 0,2 0 0,8 18-5,-13-32 1,1 0 0,1 0 1,-1 0-1,2 0 0,-1-1 0,1 0 1,0 0-1,1-1 0,-1 0 0,1 0 0,1-1 1,0 0-1,-1 0 0,2-1 0,-1 0 1,1-1-1,-1 0 0,10 2-1,-1-1 0,1-2 0,-1-1 0,1 0 0,-1-1 0,1-1 0,0-1 0,-1 0 0,1-2 0,3-1 0,-3-2 0,-1-1 0,0 0 0,0-2 0,0 0 0,-1-1 0,-1-1 0,0 0 0,0-1 0,-1-1 0,-1 0 0,7-8 0,17-18 0,-2-2 0,-2-1 0,-1-2 0,-2-1 0,-3-2 0,-1 0 0,-3-2 0,-1-1 0,-3 0 0,-2-2 0,-3 0 0,-1-1 0,-3 0 0,-2-1 0,-3 0 0,-1-25 0,-4-138 0,0 201 0,0 0 0,-1 0 0,-1 0 0,-1 0 0,0 0 0,-1 0 0,-1 1 0,0-1 0,-2 1 0,1 0 0,-2 0 0,0 0 0,0 1 0,-4-3 0,-22 2-48,21 28-247,7 141-1278,5-70-256</inkml:trace>
  <inkml:trace contextRef="#ctx0" brushRef="#br1" timeOffset="16021.885">2310 5724 29318,'0'0'852,"0"0"-189,0 0-145,0 0-236,0 0-163,0 0-11,3 50 46,10 163-25,14-85-8,-17-95-63,2 0 0,1 0 0,2-1-1,1-1 1,2-1 0,20 29-58,-37-58 3,0 1 0,1 0 1,-1-1-1,0 1 0,0-1 0,1 1 0,-1-1 0,1 0 1,-1 0-1,1 1 0,0-1 0,-1 0 0,1 0 1,0 0-1,0-1 0,0 1 0,-1 0 0,1-1 0,0 1 1,0-1-1,0 0 0,0 0 0,0 1 0,0-1 1,0 0-1,0-1 0,0 1 0,0 0 0,0-1 0,0 1 1,0-1-1,0 1 0,0-1 0,-1 0 0,1 0 1,0 0-1,-1 0 0,1 0 0,0 0 0,-1 0 0,1-1 1,-1 1-1,1-1 0,-1 1 0,0-1 0,0 1 1,0-1-1,0 0 0,0 1-3,68-150 0,94-303 0,-151 426-255,1 0 0,2 1 0,0 0 1,2 2-1,1 0 0,1 1 0,1 0 0,1 2 0,1 1 0,2-1 255,40-31-4292</inkml:trace>
  <inkml:trace contextRef="#ctx0" brushRef="#br1" timeOffset="16506.143">4427 5859 28398,'0'0'1347,"0"0"-903,0 0-41,-8-55 54,-28-173-123,13 138-102,21 87-221,1 0 1,-1 1 0,1-1-1,-1 1 1,0-1-1,0 1 1,0 0 0,0-1-1,0 1 1,-1 0 0,1 0-1,0 1 1,-1-1-1,0 1 1,1-1 0,-1 1-1,0 0 1,0 0-1,0 0 1,0 0 0,0 0-1,0 1 1,0-1 0,0 1-1,0 0 1,0 0-1,0 0 1,0 0 0,0 1-1,0-1 1,-2 2-12,0-1 3,-1 1 0,1 0 0,0 1 0,0-1 0,1 1 1,-1 0-1,1 0 0,-1 0 0,1 1 0,0-1 0,0 1 0,0 0 0,1 1 1,-1-1-1,1 0 0,0 1 0,1 0 0,-1 0 0,1 0 0,0 0 0,-2 4-3,0 0 6,-28 60 59,3 1 0,4 1 1,2 1-1,4 2 0,3 0 1,3 0-1,3 1 0,1 66-65,11 177 186,-1-296-186,1-1 1,0 1-1,2-1 1,0 0 0,2 0-1,0 0 1,1 0-1,1-1 1,1-1-1,1 1 1,1-1 0,1-1-1,0 0 1,1-1-1,1 0 1,0-1 0,1-1-1,1 0 1,1-1-1,0 0 1,1-2-1,0 0 1,2 0-1,4-4 0,0 0 0,0-2 0,0 0 0,1-2 0,0 0 0,0-2 0,0-1 0,21-2 0,86-11 0,-105 1 0,-1 0 0,0-2 0,0-1 0,-1-1 0,-1-2 0,-1 0 0,0-1 0,-1-1 0,6-8 0,1 0 0,-1-1 0,-1-2 0,-2 0 0,-1-2 0,-1-1 0,-1-1 0,-3 0 0,0-1 0,-3-2 0,-1 1 0,-1-2 0,-2 0 0,-2 0 0,-1-1 0,1-27 0,-3-168 0,-7 206 0,-1 0 0,-1 0 0,-1 1 0,-2-1 0,-1 1 0,-8-24 0,8 31 0,-1 0 0,-1 1 0,-1 0 0,-1 0 0,0 1 0,-1 0 0,-1 1 0,-1 0 0,0 1 0,-1 1 0,-11-10 0,22 22-16,-1-1 0,1 1 0,-1 0 0,1 1 0,-1-1 0,0 1 0,0 0 0,0 0 0,0 0 0,0 0 0,-1 1 0,1-1 0,0 1 0,-1 0 1,1 0-1,-1 1 0,1 0 0,-1-1 0,0 2 0,1-1 0,-1 0 0,1 1 0,-1 0 0,1 0 0,0 0 0,-1 1 0,1-1 0,0 1 0,0 0 0,0 0 0,0 0 0,0 1 0,0 0 0,1-1 0,-2 2 16,-36 56-1133,6 7-1480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11:47.353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945 2405 27502,'0'0'1133,"0"0"-404,0 0-53,0 0-143,0 0-178,0 0 10,16 55-54,113 367 284,273 750-27,-245-701-568,-106-368 0,-48-101-29,-1 1 0,1-1-1,0 0 1,0 0 0,0 0 0,1-1-1,-1 1 1,0-1 0,0 1 0,1-1-1,-1 0 1,1 0 0,-1-1 0,1 1-1,0-1 1,-1 0 0,1 0 0,-1 0-1,1 0 1,0-1 0,-1 1 0,1-1-1,-1 0 1,1 0 0,-1 0 0,0-1-1,1 1 1,-1-1 0,1 0 29,64-49-1810,2-24-2045</inkml:trace>
  <inkml:trace contextRef="#ctx0" brushRef="#br0" timeOffset="315.763">3886 2310 25709,'0'0'3585,"0"0"-2557,0 0-503,0 0 8,0 0-145,0 0-199,-15 7-114,-52 40-37,6 48 32,-248 501 472,298-574-541,-140 292-334,-58 196 333,132-285-2638,57-162-1941</inkml:trace>
  <inkml:trace contextRef="#ctx0" brushRef="#br0" timeOffset="745.435">2970 4743 27598,'0'0'2503,"0"0"-1773,0 0-337,0 0 51,0 0-180,0 0-153,0-52-48,-2-163-27,-10 114-15,10 94-20,-1-1-1,0 1 1,0 0-1,-1 0 1,0 0 0,0 0-1,0 1 1,-1 0 0,0 0-1,0 0 1,-1 0-1,1 1 1,-1 0 0,-1 0-1,1 0 1,-1 1 0,1 0-1,-1 0 1,-1 1-1,-1 0-2,-1 0 1,1 1-1,-1 1 1,0 0-1,0 0 0,0 1 1,0 0-1,0 0 1,1 1-1,-1 1 1,0 0-1,0 0 0,1 1 1,-1 0-1,1 0 1,0 1-1,-2 2 2,-4 5-1,0 2-1,1 0 0,0 1 1,1 0-1,1 1 0,0 0 1,1 1-1,-6 13 2,-2 3 1,1 0-1,2 1 1,1 1 0,2 0-1,1 1 1,2 0 0,2 1-1,1 0 1,1 0 0,1 20-1,4 121 86,0-170-82,1 1 0,-1-1-1,2 0 1,-1 0 0,1 0 0,0 0-1,0 0 1,1 0 0,0 0 0,0-1-1,1 1 1,0 0 0,0-1 0,1 0-1,-1 0 1,1 0 0,1 0-1,-1-1 1,1 1 0,0-1 0,0 0-1,0 0 1,1-1 0,0 0 0,2 2-4,1-3 14,0 0 0,1 0 0,-1-1 1,1 0-1,0-1 0,-1 0 1,1 0-1,0-1 0,-1 0 1,1-1-1,7-1-14,-7 0 9,-1-1 1,1 1-1,-1-1 0,0-1 1,0 0-1,0 0 0,0-1 1,-1 0-1,0-1 0,0 1 1,0-2-1,-1 1 0,0-1 1,0 0-1,-1 0 0,0-1 1,3-4-10,19-23-38,-2-1 0,-1-1 0,-3-2 0,0 0 0,-3-1 0,-1-1 0,-2-1 0,1-11 38,6-31-1427,-5 0 0,7-73 1427,-14 15-5923</inkml:trace>
  <inkml:trace contextRef="#ctx0" brushRef="#br0" timeOffset="-1038.288">1264 856 27758,'0'0'1524,"0"0"-760,0 0-26,0 0-167,0 0-209,0 0-116,-42-6-77,-136-19-57,28 1 30,148 24-141,-8-1 3,-1 0-1,1 1 0,0 0 1,0 0-1,-1 1 1,1 1-1,0 0 1,0 0-1,0 1 0,1 0 1,-1 1-1,-3 1-3,-3 8 2,0 0 0,1 1 0,1 1-1,0 0 1,1 1 0,0 0 0,2 1-1,0 0 1,-4 11-2,-8 16-1,3 2 0,2 0-1,2 1 1,2 1 0,2 0-1,2 1 1,3 0 0,1 1-1,3 0 1,2 18 1,-2-51-2,2-1-1,0 1 1,1 0 0,0 0 0,2 0 0,0 0-1,1 0 1,0-1 0,1 1 0,1-1-1,1 0 1,0 0 0,1-1 0,1 0 0,0 0-1,1-1 1,1 0 0,2 2 2,0-6-1,0-2-1,0 1 1,1-2-1,0 0 1,0 0-1,1-1 1,-1-1 0,2 0-1,-1-1 1,0 0-1,1-1 1,-1-1 0,1-1-1,0 0 1,-1 0-1,1-2 1,7 0 1,-6 2-1,1-1 1,0-1-1,0 0 0,0-1 1,-1-1-1,1-1 0,-1 0 1,0-1-1,0-1 0,7-4 1,1-5-22,-2-2 1,0 0-1,0-1 0,-2-2 0,0 0 0,-2-1 0,0-1 1,-1 0-1,-1-1 0,-2-1 0,2-4 22,25-52-493,-4-3 1,-3-1-1,15-62 493,-49 144-10,44-134-2804,-12 21-5112</inkml:trace>
  <inkml:trace contextRef="#ctx0" brushRef="#br0" timeOffset="-854.066">1264 856 28198</inkml:trace>
  <inkml:trace contextRef="#ctx0" brushRef="#br0" timeOffset="-684.523">1264 856 28198,'281'179'1792,"-281"-179"-1664,38 0 177,28-23 247,37-16-248,67-11-120,79-6-16,62 6 0,12 5-24,-25 28-16,-74 17-48,-71 0-48,-37 0-32,-21 11-8,9 29-144,32 38-344,-15-11-921,-34-6-3136</inkml:trace>
  <inkml:trace contextRef="#ctx0" brushRef="#br0" timeOffset="-405.041">4681 889 29462,'0'0'500,"0"0"-209,0 0 169,0 0-36,0 0-209,8-49-112,22-155-49,-24 123-8,-6 78-43,-2 0 0,1 0 1,0 0-1,-1 0 0,1 0 1,-1 0-1,0 0 0,0 1 1,0-1-1,0 1 0,0-1 1,0 1-1,-1 0 0,1 0 0,-1 0 1,0 0-1,0 0 0,1 1 1,-1-1-1,0 1 0,0 0 1,-1 0-1,1 0 0,0 0 1,0 0-1,0 1 0,-1 0 1,1-1-1,0 1 0,0 0 0,-1 1 1,1-1-1,0 0 0,0 1 1,-1 0-1,-1 1-3,2-2 1,-13 1-1,1 2 1,-1 0 0,1 1-1,0 0 1,1 1 0,-1 1-1,1 0 1,0 1-1,0 1 1,1 0 0,0 1-1,1 0 1,-1 1 0,2 1-1,0-1 1,0 2-1,-7 10 0,-21 17 15,2 3-1,2 1 0,2 2 0,1 1 1,3 1-1,-11 26-14,30-52 8,1 0 0,1 0 0,1 1 0,1-1 0,0 2 1,2-1-1,1 1 0,0-1 0,2 1 0,1 0 0,1 8-8,-2-27 2,1-1 0,1 0-1,-1 1 1,0-1 0,1 1 0,-1-1-1,1 0 1,0 1 0,0-1 0,1 0-1,-1 0 1,1 0 0,-1 0 0,1 0-1,0 0 1,0 0 0,0 0 0,0-1-1,1 1 1,-1-1 0,1 0 0,0 0-1,-1 0 1,1 0 0,0 0 0,0 0-1,0-1 1,1 1 0,-1-1 0,0 0-1,0 0 1,2 0-2,12 3 17,0 0 0,0-1 0,0-1 1,0 0-1,0-1 0,0-1 0,0-1 0,0-1 0,0 0 0,0-1 0,0-1 1,11-4-18,-3-4 22,0-2 0,-1 0 1,-1-2-1,0 0 0,-1-2 1,-1 0-1,-1-2 1,-1 0-1,10-13-22,1-16-219,-37 45-732,-22 4-628</inkml:trace>
  <inkml:trace contextRef="#ctx0" brushRef="#br1" timeOffset="3377.178">2154 800 22557,'0'0'2474,"0"0"-733,0 0-606,0 0-336,0 0 45,0 0 307,-8-42-571,-26-129-213,14 94 411,19 115-437,47 157-341,-16-90 0,28 136 0,77 277 0,-94-406 0,-40-111 0,-1 0 0,0 1 0,0-1 0,1 0 0,-1 0 0,0 0 0,1 1 0,-1-1 0,1 0 0,-1 0 0,1 0 0,0 0 0,0 0 0,-1 0 0,1 0 0,0 0 0,0 0 0,0-1 0,0 1 0,0 0 0,0-1 0,0 1 0,0 0 0,0-1 0,0 1 0,1-1 0,-1 0 0,0 1 0,0-1 0,0 0 0,1 0 0,-1 1 0,0-1 0,0 0 0,1 0 0,-1-1 0,0 1 0,0 0 0,0 0 0,1 0 0,-1-1 0,0 1 0,0-1 0,0 1 0,0-1 0,0 1 0,1-1 0,-1 0 0,0 0 0,-1 1 0,1-1 0,0 0 0,0 0 0,0 0 0,0 0 0,-1 0 0,2-1 0,31-75 0,12-52 0,13-43 0,243-904-163,-263 915-982,-14 45-1492</inkml:trace>
  <inkml:trace contextRef="#ctx0" brushRef="#br1" timeOffset="4545.211">866 431 18684,'0'0'6540,"0"0"-4494,0 0-1131,0 0-178,0 0-209,0 0-169,-6-15-114,-19-46-22,24 60-209,0-1 0,0 0-1,0 1 1,0-1 0,-1 1 0,1-1 0,0 1-1,-1 0 1,1-1 0,-1 1 0,0 0 0,1 0-1,-1 0 1,0 0 0,1 1 0,-1-1 0,0 0-1,0 1 1,0-1 0,0 1 0,0-1-1,0 1 1,0 0 0,0 0 0,0 0 0,1 0-1,-2 0-13,-5 0 56,-2-1-22,-1 0 0,1 1 1,-1 0-1,1 1 0,0 0 0,-1 1 0,1 0 0,0 0 0,0 1 0,0 0 0,1 1 0,-1 0 1,1 1-1,-3 1-34,-20 17 53,0 1 0,1 2 1,1 1-1,2 2 0,1 1 1,-11 16-54,-6 7 51,3 2 1,2 2 0,3 1-1,2 2 1,3 1 0,2 2-1,4 0 1,-17 65-52,16-27 65,5 0 0,4 1 0,4 1-1,5 1 1,5 2-65,6 172 146,-1-261-138,0 0 0,1-1 0,0 1 0,2-1 1,0 0-1,0 0 0,2 0 0,0-1 0,1 1 0,0-2 1,1 1-1,1-2 0,0 1 0,1-1 0,0-1 1,1 0-1,1 0 0,-1-1 0,2-1 0,0 0 0,0-1 1,15 8-9,-7-11 10,-1 0 0,1-1 0,0-1 0,1-1 0,-1-1 0,0-1 0,1 0 0,2-2-10,-23 1 0,23 1 7,1-1 0,0-2 0,-1 0-1,1-1 1,-1-2 0,0 0 0,-1-2-1,3-1-6,12-12 2,0-2-1,-1-2 0,-2-1 1,0-1-1,-2-3 0,-1 0 1,-1-2-1,14-20-1,-10 11 3,-2-3-1,-2-1 1,-2-1 0,-2-1-1,-2-2 1,-2 0 0,-2-2-1,-3-1 1,-1 0 0,3-25-3,-2-21 6,-3 0-1,-5-1 1,-5 0 0,-3 0 0,-9-70-6,3 127 0,-1 1 0,-2 0 0,-2 0 0,-1 1 0,-2 0 0,-2 1 0,-2 0 0,-1 1 0,-21-34 0,31 57 0,-1 1 0,0 0 0,-1 1 0,0 0 0,-1 0 0,-1 1 0,1 0 0,-2 0 0,1 1 0,-2 1 0,1 0 0,-1 0 0,-1 1 0,1 1 0,-1 0 0,-1 1 0,1 0 0,-1 1 0,0 0 0,-6 0 0,-75 0 0,-9 18 0,80 0 0,0 0 0,0 2 0,2 0 0,0 2 0,0 0 0,2 1 0,0 2 0,1 0 0,0 3 0,-10 8-27,2 2 0,1 0 1,1 2-1,3 1 0,0 0 0,3 2 1,1 0-1,2 2 0,1-1 0,2 2 1,2 0-1,2 0 0,2 1 0,0 6 27,6-17-165,0-1 0,2 1 0,1 0-1,1-1 1,2 0 0,1 0 0,2 0-1,0-1 1,13 26 165,42 59-2259</inkml:trace>
  <inkml:trace contextRef="#ctx0" brushRef="#br1" timeOffset="5155.279">4495 509 25421,'0'0'1611,"0"0"-346,0 0-153,0 0-235,0 0-264,0 0-183,-1-46-119,-6-145-59,8 188-243,-1 0 0,0 0 0,0 0 0,0 0-1,0 0 1,-1 0 0,1 0 0,-1 0 0,1 0 0,-1 0-1,0 0 1,-1 0 0,1 0 0,0 1 0,-1-1 0,1 0 0,-1 1-1,0-1 1,0 1 0,0 0 0,0-1 0,-1 1-9,-4-2 19,-1 1-1,1-1 1,-1 1 0,0 1 0,0-1 0,0 1-1,-1 1 1,1 0 0,0 0 0,-1 0 0,1 1-1,0 1 1,-1-1 0,1 1 0,0 1-1,-1-1 1,1 1 0,0 1 0,0 0 0,0 0-1,1 0 1,-1 1 0,-1 1-19,-10 11 17,0 2-1,1 0 1,0 1-1,2 0 1,0 1-1,1 1 1,-7 16-17,-7 10 13,3 1 0,1 1 0,3 1 0,2 2-1,2 0 1,3 0 0,1 2 0,4 0 0,-4 48-13,6-8 8,6 0 0,3 13-8,0-85 0,0-1 0,1 1 0,1-1 0,2 0 0,0 0 0,1-1 0,0 1 0,2-1 0,1-1 0,0 1 0,1-2 0,2 1 0,-1-1 0,2-1 0,0 0 0,2-1 0,-5-6 0,2 0 0,-1-1 0,1-1 0,0 0 0,1 0 0,0-1 0,0-1 0,1 0 0,0-1 0,0-1 0,0 0 0,0 0 0,0-2 0,1 0 0,0 0 0,-1-1 0,1-1 0,14-2 0,73-8 0,-83 2 0,0-2 0,-1 0 0,1 0 0,-2-2 0,0 0 0,0-1 0,-2-1 0,1-1 0,-2 0 0,8-10 0,10-15-8,-1-1-1,-2-2 1,-3-1-1,-1-1 1,-2-1-1,-2-1 1,-2-1 0,-3 0-1,-1-2 1,-3 0-1,-2 0 1,-2-1 0,-2 0-1,-3 0 1,-1-1-1,-6-41 9,5 88-12,-1 0-1,0 0 0,0 0 0,0 0 1,-1 0-1,0 0 0,0 0 1,0 0-1,0 1 0,-1-1 0,0 0 1,0 0-1,0 1 0,-1 0 0,1-1 1,-1 1-1,0 0 0,0 0 1,0 0-1,-1 1 0,0-1 0,1 1 1,-1 0-1,-4-2 13,-7 1-161,1 1 1,-2 1 0,1 1-1,0 0 1,0 1-1,-1 0 1,-6 2 160,1-1-416,-54 4-1886</inkml:trace>
  <inkml:trace contextRef="#ctx0" brushRef="#br1" timeOffset="6115.329">2643 4055 27318,'0'0'1112,"0"0"-362,0 0-36,0 0-107,-36 3-176,-121 21-127,151-23-289,-1 1 1,1 0-1,0 1 1,-1-1-1,1 1 0,0 0 1,0 1-1,1-1 1,-1 1-1,1 1 0,0-1 1,0 1-1,-4 4-15,-26 33 62,2 2 0,2 2 0,2 0 0,2 2 0,2 1 0,3 1 0,1 1 0,2 5-62,-1 5 39,2 0 0,4 1-1,2 0 1,3 1 0,2 0-1,4 4-38,2-38 6,-1 10 1,1 1 1,3 0-1,1 0 0,4 10-7,-6-40 0,2 1 1,0-1-1,0 1 1,1-1-1,0 0 1,0 0-1,1 0 1,1-1-1,0 0 1,0 0-1,0 0 0,1-1 1,1 0-1,-1 0 1,1-1-1,1 0 1,7 5-1,-5-6 1,1 0 1,0-1 0,1 0-1,-1-1 1,1 0-1,0-1 1,0-1-1,0 0 1,0-1-1,1 0 1,-1-1 0,11-1-2,78-10 24,-79 1-24,-1-2 0,-1 0 1,1-1-1,-2-1 1,0-1-1,-1-1 1,0-1-1,-1 0 1,3-6-1,15-19-14,-1-1 0,-2-2 0,-3-1 0,-1-2 0,-3-1 0,-1 0 0,-3-2 0,-2-1 0,1-12 14,-5 11-3,-3-1 0,-2 0 0,-2-1 0,-3-1 1,-1-39 2,-4 50 5,1 26-4,0 1 0,-2-1 0,0 1 0,-1-1 1,-1 1-1,-1 0 0,0-1 0,-2 1 0,0 1 0,-1-1 0,-1-1-1,3 13 2,0 0 1,0 1 0,-1 0-1,1 0 1,-1 0-1,0 0 1,-1 1-1,1 0 1,-1 0-1,0 1 1,0-1 0,0 1-1,0 0 1,-1 1-1,1 0 1,-1 0-1,1 0 1,-1 1 0,0 0-1,1 0 1,-1 0-1,0 1 1,0 0-1,0 1 1,-3 0-3,2-1 0,0 1 0,-1-1 0,1 2 1,0-1-1,0 1 0,0 1 0,1-1 0,-1 1 0,1 0 1,-1 1-1,1 0 0,0 0 0,0 1 0,1 0 0,-1 0 1,-1 2-1,-85 107-12,72-84 11,1 2 0,2 0 0,1 1 0,1 1 0,2 0 0,2 1 0,1 0 0,1 1 1,2 1-1,2-1 0,1 1 0,2 0 1,1-23-2,1-1-1,0 1 1,1 0 0,0 0-1,1 0 1,1-1 0,0 1 0,1-1-1,0 1 1,1-1 0,0 0 0,1 0-1,1 0 1,0-1 0,1 0-1,0 0 1,7 7 2,-5-11-3,0-1 0,0 0-1,1-1 1,0 0 0,0-1-1,1 0 1,0 0 0,0-1-1,0-1 1,0 0 0,0 0-1,1-1 1,-1 0 0,1-1-1,-1-1 1,1 0 0,0 0-1,4-1 4,-9 1-7,2 0-25,0 1 0,0-1-1,0 0 1,1-1 0,-1 0-1,0-1 1,0 1 0,-1-2-1,1 1 1,0-1 0,-1-1-1,1 0 1,-1 0 0,0 0-1,0-1 1,1-2 32,8-10-452,-1-1 1,-1 0-1,-1-1 0,0-1 1,-1 0-1,-2-1 0,6-13 452,16-50-5961</inkml:trace>
  <inkml:trace contextRef="#ctx0" brushRef="#br1" timeOffset="6415.268">1649 4088 28734,'0'0'834,"0"0"-330,0 0 77,0 0-82,37 60-162,129 198-89,-139-222-174,1-1 0,2-1 0,24 20-74,139 125 516,186 129-516,50-12-5,-351-259-560,-67-44 65,-10-34-490,-1-22-1499</inkml:trace>
  <inkml:trace contextRef="#ctx0" brushRef="#br1" timeOffset="6665.501">3033 3797 28438,'0'0'1216,"0"0"-592,0 0 217,-253 370-321,129-192-160,-17 24-128,-17 27-136,-20 51-96,-17 94-112,42-66-344,37-45-1233</inkml:trace>
  <inkml:trace contextRef="#ctx0" brushRef="#br1" timeOffset="10005.415">3194 4765 25389,'0'0'1858,"0"0"-459,0 0-339,0 0-262,0 0-233,0 0-190,-4-3-119,-13-8-68,13 8-38,4 3-24,0 0-52,40-6-25,121-28 160,-1-7 0,0-7-209,4-1 41,-42 13-103,2 6 1,1 4 0,1 7-1,111-3 62,120 20-1819,-223 2-384</inkml:trace>
  <inkml:trace contextRef="#ctx0" brushRef="#br1" timeOffset="10665.304">5211 4038 22717,'0'0'1492,"0"0"-1120,0 0-397,0 0-250,0 0-138,2 5-421,-2-3 627,1 0 0,0 0 0,-1 1-1,1-1 1,0 0 0,0 0 0,1 0 0,-1 0 0,0 0-1,1 0 1,-1 0 0,1 0 0,-1-1 0,1 1-1,0-1 1,0 1 0,0-1 0,0 1 0,0-1-1,0 0 1,0 0 0,2 1 207,16 2 797,-7-4 4927,-12-13-3088,-1-7-1885,1 15-635,0 0 0,-1-1 0,0 1 0,0 0 0,0 0 0,0-1 0,-1 1 0,0 0-1,0 0 1,0 0 0,-1 0 0,0 0 0,0 0 0,0 0 0,0 1 0,-1-1 0,0 1 0,0-1 0,0 1 0,-1 0 0,-3-3-116,3 4 21,0 0 1,-1 1 0,1 0-1,-1 0 1,0 0 0,1 0-1,-1 1 1,0 0 0,0 0-1,0 0 1,0 1 0,0-1-1,0 1 1,0 0-1,0 1 1,0-1 0,0 1-1,0 0 1,0 1 0,0-1-1,0 1 1,1-1 0,-1 2-1,1-1 1,-1 0 0,1 1-1,0 0 1,0 0 0,-3 2-22,-2 10 17,0 0 0,0 0 0,1 1 0,1 0 0,1 0 0,0 1 1,1 0-1,1 0 0,0 0 0,2 0 0,0 1 0,0 0-17,-3 173 89,5-179-86,1-1-1,0 0 0,0 0 0,1 0 0,1-1 1,0 1-1,0 0 0,1-1 0,0 0 1,1 1-1,0-2 0,0 1 0,1-1 0,1 0 1,-1 0-1,2 0 0,-1-1 0,1 0 0,0-1 1,1 0-1,-1 0 0,1 0 0,1-2 0,-1 1 1,1-1-1,0 0 0,1-1 0,-1 0 0,4 0-2,6 1 7,1-1-1,0-1 0,0-1 1,0-1-1,0-1 0,0-1 0,5-1-6,-13 0 1,0 0-1,0-1 0,-1-1 0,1 0 0,-1-1 0,0 0 0,0-1 0,0 0 0,-1-1 1,0 0-1,0-1 0,-1 0 0,0-1 0,0 0 0,11-12-10,-2 0 0,0-1-1,-2-1 1,0-1 0,11-22 10,-15 22-6,-1 0 0,0-1 0,-2 0-1,-2-1 1,0 0 0,-1 0 0,-2-1 0,0 1-1,-2-1 1,-1 0 0,-1-13 6,-1 35-2,-11-108-53,10 108 40,-1 0-1,0 0 1,0 0-1,0 0 1,0 1-1,-1-1 1,0 1 0,0 0-1,0 0 1,-1 0-1,1 0 1,-1 0 0,0 1-1,0-1 1,0 1-1,-1 0 1,1 0 0,-1 1-1,1 0 1,-4-2 15,-6 0-338,1 1 0,-1 0 0,0 1 0,1 0 0,-1 1 0,0 1 0,-6 0 338,-30 0-3508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07:25.74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9012 8052 27966,'0'0'968,"0"0"-536,0 0 88,0 0-8,-228 51-167,137 5-153,-17 16-112,-8 12-40,-8 17 0,0 11 0,-5 0-32,9-1-8,8 1 0,5 0-96,-18 22-352,26-27-481,20-29-1871</inkml:trace>
  <inkml:trace contextRef="#ctx0" brushRef="#br0" timeOffset="424.921">7533 9439 29310,'0'0'596,"0"0"-313,0 0-16,0 0-86,0 0-98,0 0-47,-7-35-17,-29-112 9,36 142-21,-1 1 1,0 0 0,0-1 0,0 1 0,-1 0 0,0 0 0,0 0 0,0 0 0,0 0 0,0 1-1,-1-1 1,1 0 0,-1 1 0,0 0 0,0 0 0,0 0 0,-1 0 0,1 0 0,-1 1-1,0-1 1,1 1 0,-4-1-8,-1-1 27,-1 0 5,0 1 0,0 0 0,0 0 0,-1 1 0,1 1 0,-1-1 0,1 2 0,-1-1 1,1 1-1,-7 1-32,6-1 19,6 0-17,0 1 0,0-1-1,0 1 1,0-1 0,0 1 0,0 1 0,0-1 0,1 0 0,-1 1 0,1 0 0,-1 0 0,1 0 0,-1 0 0,1 1 0,0-1-1,0 1 1,0 0 0,1-1 0,-1 1 0,0 1 0,1-1 0,0 0 0,0 1 0,0-1 0,0 2-2,-24 39 4,2 0 1,2 2-1,2 0 1,2 1-1,-6 30-4,7-16 4,3 1 0,3 1 0,2 0 0,3 0 0,3 62-4,2-120 2,0 0-1,1 1 1,-1-1-1,1 0 1,1 0-1,-1 1 0,1-1 1,0 0-1,0 0 1,0 0-1,1 0 1,0 0-1,0 0 0,0 0 1,0-1-1,1 1 1,0-1-1,0 1 1,0-1-1,1 0 0,-1 0 1,1-1-1,0 1 1,0-1-1,0 1 1,0-1-1,1-1 0,2 3-1,-1-3 4,0 0 0,0 1-1,0-2 1,0 1-1,0-1 1,0 0-1,1 0 1,-1-1-1,0 0 1,1 0 0,-1 0-1,0-1 1,0 0-1,1 0 1,-1 0-1,0-1 1,0 0-1,0 0 1,0-1 0,-1 0-1,3-1-3,6-9-1,0-1 0,-1 0 0,-1-1 0,0-1 0,-1 0 0,-1 0 0,0-1 0,5-13 1,-15 28-1,138-266-970,-85 144-783</inkml:trace>
  <inkml:trace contextRef="#ctx0" brushRef="#br0" timeOffset="-5085.832">11966 2432 21044,'0'0'6357,"0"0"-4596,0 0-1255,0 0-40,0 0-16,-5-18-91,-15-62-161,10 25-75,9 50-102,1-1 1,-1 1-1,0-1 1,0 1-1,0-1 1,-1 1-1,0 0 1,0 0-1,0 0 1,-1 0 0,0 0-1,0 0 1,0 0-1,0 1 1,-1 0-1,-1-1-21,3 3 7,0 0-1,-1 1 1,1 0-1,-1-1 1,1 1-1,-1 0 1,1 0-1,-1 1 1,0-1 0,0 0-1,1 1 1,-1 0-1,0-1 1,0 1-1,0 0 1,1 1-1,-1-1 1,0 0-7,-9 1 11,8-1-11,1 1 0,-1-1-1,1 1 1,-1 1 0,1-1-1,0 0 1,-1 1-1,1-1 1,0 1 0,0 0-1,0 0 1,1 0 0,-1 1-1,0-1 1,1 1-1,-1-1 1,1 1 0,0 0-1,0 0 1,0 0 0,0 0-1,1 0 1,-1 0-1,1 0 1,-1 3 0,-3 2-1,-15 31-1,1 2 1,3 0-1,1 1 0,1 0 1,3 1-1,2 1 1,1 0-1,2 0 0,3 0 1,1 6 1,1-32 0,9 106 0,-7-120 0,0 0 0,1 0 0,-1 0 0,1 0 0,0 0 0,0 0 0,0 0-1,0 0 1,1-1 0,-1 1 0,1-1 0,0 0 0,0 0 0,0 0 0,1 0-1,-1 0 1,1-1 0,0 0 0,-1 1 0,1-1 0,0-1 0,0 1 0,0 0-1,0-1 1,1 0 0,1 0 0,3 2-7,1-1 1,0-1-1,1 0 0,-1 0 0,0-1 0,0 0 1,0-1-1,0 0 0,0 0 0,0-1 1,0-1-1,9-2 7,-2-8-56,-1 0 1,0 0-1,0-2 0,-2 0 1,0 0-1,-1-2 1,0 1-1,-1-2 1,1-4 55,97-170-2761,-91 150-392</inkml:trace>
  <inkml:trace contextRef="#ctx0" brushRef="#br0" timeOffset="-4765.161">11816 3098 26598,'0'0'1420,"0"0"-765,0 0-247,0 0-47,0 0-21,0 0 86,-9 55-110,-49 373 88,-64 779-157,108-1030-2266,10-143-1524</inkml:trace>
  <inkml:trace contextRef="#ctx0" brushRef="#br0" timeOffset="-4398.783">11572 5407 28950,'0'0'1791,"0"0"-1325,0 0-353,0 0 38,0 0 34,0 0-38,1-5-94,10-118-148,-12 25-39,0 94 132,1 1 0,-1-1 0,-1 1 0,1 0 1,0-1-1,-1 1 0,0 0 0,1 0 0,-1 0 1,0 0-1,-1 0 0,1 1 0,0-1 0,-1 1 0,0-1 1,1 1-1,-1 0 0,0 0 0,0 0 0,0 0 0,-1 1 1,1-1-1,0 1 0,-1 0 0,1 0 0,0 0 1,-1 0-1,1 1 0,-1-1 0,0 1 0,1 0 0,-1 0 1,1 0-1,-1 1 0,1-1 0,-1 1 0,1 0 0,-3 0 2,2 0 0,-1 0-1,1 0 0,0 1 0,-1-1 0,1 1 0,0 0 1,0 0-1,0 0 0,1 1 0,-1-1 0,0 1 0,1 0 1,0 0-1,-1 0 0,1 0 0,0 1 0,1 0 0,-1-1 1,1 1-1,-1 0 0,1 0 0,0 0 0,1 0 0,-1 1 1,-16 32-3,1 1-1,2 1 1,1 0 0,3 1-1,1 0 1,1 1-1,3 0 1,1 0-1,3 0 1,1 38 3,3 71-14,-2-145 2,1 1 0,-1 0 0,1-1-1,0 1 1,0-1 0,1 1-1,-1-1 1,1 1 0,1-1-1,-1 0 1,1 0 0,0 0 0,0-1-1,0 1 1,0 0 0,1-1-1,0 0 1,0 0 0,0 0 0,0-1-1,1 1 1,0-1 0,-1 0-1,1 0 1,0-1 0,0 1-1,1-1 1,-1 0 0,0-1 0,1 1-1,-1-1 1,1 0 0,0 0-1,-1-1 1,1 0 0,0 0-1,-1 0 1,1 0 0,-1-1 0,1 0-1,0-1 13,1 0-394,1-1-1,-1-1 0,0 1 0,0-1 1,-1 0-1,1-1 0,-1 0 0,0 0 1,0 0-1,0-1 0,-1 1 0,5-7 395,24-33-11901</inkml:trace>
  <inkml:trace contextRef="#ctx0" brushRef="#br0" timeOffset="-4085.868">11572 5407 27206</inkml:trace>
  <inkml:trace contextRef="#ctx0" brushRef="#br0" timeOffset="-4084.868">11572 5407 27206,'-104'293'2135,"62"-215"-1466,-140 129 535,125-138-1093,-457 577 123,-23 39-85,266-334-266,255-331-234,1 1 1,1 1-1,2 1 1,0 0-1,1 0 0,1 1 1,-5 21 350,8-13-3091</inkml:trace>
  <inkml:trace contextRef="#ctx0" brushRef="#br0" timeOffset="-3506.044">9828 7901 27078,'0'0'1365,"0"0"-766,0 0-141,0 0 23,0 0-54,0 0-130,0 0-154,-4-5-95,-6-11-43,8 10-8,-1 1 0,0 0 1,0 0-1,-1 0 0,0 0 0,0 1 0,0 0 0,0-1 0,0 1 0,-1 1 0,-1-2 3,-3 2-12,-1 0 0,1 1 0,-1 0 0,0 0 0,0 1 0,0 0 0,0 1 0,1 0 0,-1 1 0,-4 0 12,6 0-2,-1 1 1,-1 0 1,1 1 0,0 1 0,0-1 0,0 2-1,0-1 1,0 1 0,1 0 0,0 1 0,0 0-1,1 0 1,-1 0 0,2 1 0,-1 1 0,1-1 0,0 1-1,0 0 1,1 0 0,0 0 0,0 1 0,0 1 0,-5 7 0,1 0 0,1 0 0,0 1 0,1 0 0,1 0 0,1 1 0,0-1 0,2 1 0,0 0 0,1 1 0,1-1 0,1 8 0,-1-24 0,1 1 0,0 0 0,0 0 0,1 0 1,-1 0-1,1 0 0,0-1 0,0 1 0,0 0 0,0 0 1,0-1-1,1 1 0,0-1 0,0 1 0,0-1 1,0 0-1,0 0 0,1 0 0,0 0 0,-1 0 1,1-1-1,0 1 0,0-1 0,0 1 0,1-1 1,-1 0-1,0-1 0,1 1 0,0 0 0,-1-1 1,1 0-1,0 0 0,-1 0 0,1 0 0,2-1 0,99 11 2,-80-11-4,0 0 0,1-1 0,-1-2 0,0 0 0,0-2 0,0 0 0,-1-2 0,0-1 0,13-6 2,11-13-60,0-3-1,-2-1 0,-2-3 1,-1-1-1,-1-2 0,-2-2 0,-2-2 1,-2-1-1,-1-2 0,7-16 61,187-249-1735,-133 173-1459</inkml:trace>
  <inkml:trace contextRef="#ctx0" brushRef="#br0" timeOffset="-3144.041">11866 5698 28670,'0'0'756,"0"0"-472,0 0-101,0 0 178,0 0 25,25 50-107,171 332 47,-11-80 437,41 29-763,-56-56-1079,-152-243-1492,-5-17-4622</inkml:trace>
  <inkml:trace contextRef="#ctx0" brushRef="#br0" timeOffset="-2765.414">13146 7476 29678,'0'0'603,"0"0"-353,0 0-9,0 0 16,0 0-110,1-18-104,-4-60-102,2 75 51,0 0 1,0 0-1,0 1 1,-1-1-1,1 1 1,-1-1-1,0 1 1,1 0-1,-1-1 1,0 1-1,-1 0 0,1 0 1,0 1-1,0-1 1,-1 0-1,1 1 1,-1-1-1,1 1 1,-1 0-1,0 0 1,0 0-1,1 0 1,-1 0-1,0 1 0,0-1 1,0 1-1,0 0 1,0 0-1,0 0 1,-1 0 7,1 0-10,-7-2-5,1 1 1,0 0-1,-1 1 1,1-1-1,-1 2 1,1 0-1,-1 0 1,1 0-1,0 1 1,0 1-1,0-1 1,0 2-1,0-1 1,0 1-1,1 0 0,0 1 1,0 0-1,0 1 1,-6 4 14,-7 12 10,1 0 1,0 2-1,2 0 1,1 1-1,1 0 1,1 2-1,1-1 1,1 2-1,2 0 1,1 1 0,1-1-1,1 2 1,2-1-1,0 1 1,3 0-1,0 0 1,2 20-11,0-45 5,1 0 1,0 0-1,0-1 1,0 1 0,1 0-1,-1-1 1,1 1-1,0 0 1,1-1 0,-1 1-1,1-1 1,0 0-1,0 1 1,0-1 0,0 0-1,1 0 1,0 0-1,0-1 1,0 1 0,0-1-1,0 1 1,1-1-1,0 0 1,-1-1 0,1 1-1,0 0 1,0-1-1,1 0 1,-1 0 0,0 0-1,1-1 1,-1 1-1,1-1 1,0 0 0,0 0-6,138 0 157,-127-4-153,1-1 0,-1 0 0,-1-1-1,1-1 1,-1-1 0,0 0 0,0-1 0,-1-1 0,0 0-1,-1 0 1,0-2 0,0 0 0,-1 0 0,-1-1 0,0 0-1,2-4-3,21-21-321,-2-1 0,-1-2-1,-2-1 1,-2-1-1,-1-1 1,1-10 321,17-38-3299</inkml:trace>
  <inkml:trace contextRef="#ctx0" brushRef="#br0" timeOffset="-2095.376">13482 7605 28678,'0'0'1192,"0"0"-944,0 0-128,0 0 81,0 0-57,0 0 8,0 0-32,145-22-24,-21-34 0,17-17 8,16-11-40,1-5-32,-5-6 0,0 5 128,-16 1-160,37-12-40,-37 23-536,-30 16-1449</inkml:trace>
  <inkml:trace contextRef="#ctx0" brushRef="#br0" timeOffset="-1715.615">15938 6531 23101,'0'0'6043,"0"0"-4599,0 0-1257,0 0-58,-27-49 7,-91-153 21,115 196-151,0 1 0,0 0-1,0 0 1,0 0-1,-1 0 1,0 0 0,0 1-1,0 0 1,-1-1-1,1 2 1,-1-1 0,0 0-1,0 1 1,0 0-1,-2 0-5,-4 0 2,0 0 0,0 2-1,0-1 1,0 1 0,0 1-1,-1 0 1,1 0 0,-7 2-2,10-1 0,0 1 1,1 0-1,-1 0 0,1 1 1,-1-1-1,1 2 1,0-1-1,0 1 1,1 0-1,-1 0 1,1 1-1,0 0 0,0 0 1,0 0-1,1 1 1,0 0-1,0 0 1,-3 5-1,-17 24-4,3 1 1,1 0 0,1 2 0,2 0-1,2 1 1,2 0 0,1 2 0,2-1 0,2 2-1,2-1 1,1 1 0,3 0 0,1 0-1,2 15 4,10 94-82,-9-144 78,1 0-1,0 0 1,0-1 0,0 1-1,1 0 1,0-1 0,1 1-1,-1-1 1,1 0-1,1 0 1,-1-1 0,1 1-1,0-1 1,0 0-1,0 0 1,1-1 0,-1 0-1,1 1 1,1-1 4,4 0-2,0 1 1,0-2-1,1 0 0,-1 0 1,1-1-1,0 0 0,-1-1 1,1 0-1,0-1 0,0-1 1,-1 0-1,11-2 2,-3-2-5,-1 0-1,1-2 1,-1 0-1,0-1 1,-1-1-1,0-1 1,0 0 0,-1-1-1,0-1 1,-1-1-1,0 0 1,-2 0-1,1-2 1,-1 0 0,9-14 5,13-12-179,-2-2 1,-1 0 0,18-36 178,22-66-821,-31 43-2494,-9 3-8074</inkml:trace>
  <inkml:trace contextRef="#ctx0" brushRef="#br0" timeOffset="-834.384">9956 8024 27646,'0'0'1968,"0"0"-1688,0 0 24,0 0 81,-78 409-73,65-258-56,9 11-96,0 17-80,4 0-16,0 5-24,0-10-8,-4-12-24,4-6-8,-4-21-80,0-12-136,-5 0-368,5-34-969,-4-33-3968</inkml:trace>
  <inkml:trace contextRef="#ctx0" brushRef="#br0" timeOffset="-470.556">9832 10809 4889,'0'0'21282,"0"0"-16654,0 0-4411,0 0-98,0 0-45,0-56-32,-2-180-25,12 48-57,-12 91 1,2 95 38,-1 0-1,0 1 1,0-1 0,-1 1-1,1-1 1,0 1-1,0 0 1,-1 0-1,1-1 1,-1 1 0,1 0-1,-1 0 1,1 0-1,-1 0 1,0 1-1,1-1 1,-1 0 0,0 1-1,0-1 1,0 1-1,1 0 1,-1-1-1,0 1 1,0 0-1,0 0 1,0 0 0,0 1-1,1-1 1,-1 0-1,0 1 1,0-1-1,0 1 1,1-1 0,-1 1-1,0 0 1,1 0-1,-1 0 1,1 0-1,-1 0 1,0 1 1,-6 5-3,1 1-1,0 1 1,1 0-1,-1 0 1,2 0-1,-1 1 1,2-1-1,-1 1 1,1 0 0,1 1-1,-1-1 1,1 5 3,-15 49-52,4 1 1,2 0 0,3 0-1,3 1 1,3 0 0,3 15 51,0 7-218,10-16 70,-9-69 145,1-1 1,-1 0 0,1 0-1,-1 0 1,1 0-1,0 0 1,0 0-1,0 0 1,0 0 0,0-1-1,1 1 1,-1-1-1,0 0 1,1 0-1,-1 0 1,1 0-1,-1 0 1,1 0 0,-1 0-1,1-1 1,0 0-1,-1 1 1,1-1-1,2 0 3,0 0 2,1 1-1,-1-1 0,0 0 0,0-1 0,0 1 0,1-1 0,-1 0 0,0 0 0,0-1 1,0 1-1,-1-1 0,1-1 0,0 1 0,-1 0 0,1-1 0,-1 0 0,0 0 0,4-3-1,52-69-5,83-172-699,-87 124-823</inkml:trace>
  <inkml:trace contextRef="#ctx0" brushRef="#br1" timeOffset="333589.073">6323 3646 20180,'0'0'7255,"0"0"-5233,0 0-1349,0 0-115,0 0-163,0 0-133,-22 7-118,-79 42-78,92-41-61,0 2 0,1-1 0,0 1 0,1 0 0,0 1 0,0 0 0,1 0 0,1 0 0,-2 7-5,-64 141 84,-13 44 27,-20 72-14,-18 83-12,0 27 16,17 5-1,17 5 0,4 91-100,61-242 32,17 79 10,6-286-36,2-1 1,2 1-1,2-1 0,1 0 0,1-1 0,2 1 0,2-2 0,1 0 0,1 0 1,6 6-7,-15-30 1,1 0 1,0 0 0,1 0 0,0-1 0,0-1 0,1 1 0,0-1 0,1 0 0,-1-1-1,1 0 1,1 0 0,0-1 0,-1 0 0,2-1 0,-1 0 0,1-1 0,3 1-2,94 8 22,20-25 21,-105 5-34,-1-1 0,0-1 0,0-1 0,-1-2 0,17-11-9,124-98 34,3-28-23,-7-8 0,-7-6 0,100-144-11,-152 181 3,-6-5 1,-5-3-1,-7-4 1,-5-3-1,-7-4 1,-6-2-1,3-33-3,-25 21-15,-7-2 1,-7-2-1,-7 0 0,-7-1 1,-8-1-1,-10-93 15,3 186-10,-3 0 0,-3 1 1,-3 0-1,-4 0 0,-2 2 0,-4 0 1,-2 1-1,-3 1 0,-22-37 10,36 81-5,-2 0 1,0 2-1,-1 0 1,-1 0-1,0 2 1,-6-4 4,14 15-3,0 1 1,0 1 0,0-1 0,-1 1-1,0 1 1,-1 0 0,1 0 0,-1 0-1,0 2 1,0-1 0,0 1-1,-1 0 1,1 1 0,-1 1 0,-9-1 2,12 1-19,-1 0 0,0 1 0,1 0 0,-1 0 1,0 1-1,1 0 0,-1 1 0,0 0 1,1 0-1,0 1 0,-1 0 0,1 0 0,1 1 1,-1 0-1,0 0 0,1 1 0,0 0 1,0 0-1,0 1 0,1 0 0,0 0 0,0 1 1,0-1-1,1 1 0,-5 8 19,-30 50-733,3 3 1,-19 48 732,5-3-2253</inkml:trace>
  <inkml:trace contextRef="#ctx0" brushRef="#br1" timeOffset="334053.795">6953 4205 26710,'0'0'1468,"0"0"-622,0 0-180,0 0-142,0 0-177,0 0-135,-1-45-100,-8-141-54,-7 104-13,14 77-41,0 1-1,0-1 1,0 1 0,-1-1-1,1 1 1,-1 0 0,0 0 0,-1 0-1,1 1 1,0-1 0,-1 1-1,0 0 1,0 0 0,0 0 0,0 0-1,0 1 1,-1-1 0,1 1-1,-1 0 1,0 1 0,1-1 0,-1 1-1,0 0 1,0 0 0,0 0-1,0 1 1,0 0 0,0 0 0,0 0-1,0 1 1,0-1 0,0 1-4,-2 2 0,1 0 1,0 1 0,0-1 0,0 1-1,1 0 1,0 1 0,-1-1 0,1 1-1,1 0 1,-1 1 0,1-1-1,0 1 1,0 0 0,0 0 0,1 0-1,-3 6 0,5-10 1,-14 30 0,0 0 1,2 2-1,2-1 0,1 2 1,1-1-1,2 1 1,2 0-1,1 1 1,2-1-1,1 1 1,2 1-2,-2-33 0,0 0 0,0 1 1,0-1-1,1 1 0,0-1 1,0 0-1,0 1 0,1-1 0,-1 1 1,1-1-1,0 0 0,0 1 1,1-1-1,-1 0 0,1 0 1,0 0-1,0 0 0,1 0 1,-1-1-1,1 1 0,-1 0 1,1-1-1,0 0 0,0 0 1,1 0-1,-1 0 0,1 0 0,-1-1 1,1 0-1,0 1 0,0-1 1,0-1-1,0 1 0,1 0 0,65-1 47,-63-1-47,-1-1 0,1 0 0,0-1 0,-1 0 0,0 0 0,1 0-1,-1-1 1,0 1 0,0-2 0,0 1 0,-1-1 0,1 1 0,-1-2 0,0 1 0,0 0 0,1-2 0,25-19-110,61-35-2137,-61 42-1582</inkml:trace>
  <inkml:trace contextRef="#ctx0" brushRef="#br1" timeOffset="334487.777">6642 5737 26398,'0'0'1439,"0"0"-713,0 0-92,0 0-107,0 0-178,9-57-105,29-182-92,-19 61 58,-18 160-180,0 12-28,1 1 1,-1 0 0,0-1 0,-1 1 0,0 0 0,1-1-1,-2 1 1,1-1 0,0 1 0,-1-1 0,0 1 0,-1 0-1,1 0 1,-1-1 0,0 1 0,0 0 0,-1 1 0,1-1-1,-1 0 1,0 1 0,0-1 0,-1 1 0,1 0 0,-1 0-1,0 0 1,0 1 0,0-1 0,-4-1-3,1 2-5,1 1 1,0 1-1,-1-1 0,1 1 1,0 1-1,-1-1 0,0 1 1,1 0-1,-1 0 0,1 1 1,-1 0-1,1 0 0,0 1 1,-1-1-1,1 1 0,0 1 1,0-1-1,0 1 0,0 0 1,1 0-1,-1 1 0,-1 1 5,-14 17-3,1 0-1,0 2 0,2 0 1,1 1-1,0 0 0,2 2 1,2 0-1,-4 11 4,0 1 0,1 0 1,3 2 0,1-1-1,2 2 1,2-1-1,2 1 1,2 1 0,1-1-1,2 12 0,4 56 4,-3-107-3,1 1 0,0-1 0,0 0 0,0 0 0,0 0 0,1 0 0,-1 0 0,1 0 0,0 0 0,0 0 0,0-1 0,0 1 0,0-1 0,1 0 0,-1 1 0,1-1 0,0 0 1,-1 0-1,1-1 0,0 1 0,0 0 0,0-1 0,0 0 0,0 0 0,1 0 0,-1 0 0,0 0 0,3 0-1,2 0 2,0 0 0,-1-1 0,1 0 0,0 0-1,-1 0 1,1-1 0,0 0 0,-1-1 0,1 1 0,-1-2 0,1 1 0,1-2-2,52-41-41,90-109-1170,-90 86-896</inkml:trace>
  <inkml:trace contextRef="#ctx0" brushRef="#br1" timeOffset="331264.058">412 4300 26726,'0'0'1225,"0"0"-419,0 0-265,0 0-63,0 0-52,0 0-112,-16-14-139,-56-42-77,72 55-95,-1 0-1,0 0 0,0 0 1,0 1-1,0-1 1,0 0-1,-1 0 0,1 1 1,0-1-1,0 0 1,0 1-1,-1 0 0,1-1 1,0 1-1,0 0 1,-1-1-1,1 1 0,0 0 1,-1 0-1,1 0 0,0 0 1,-1 0-1,1 0 1,0 1-1,0-1 0,-1 0 1,1 1-1,0-1 1,0 1-1,-1-1 0,1 1 1,0 0-1,0-1 1,-1 1-3,-8 12 25,-1 1 0,2 0 0,0 0 0,1 1 0,0 0 0,1 0 0,-4 15-25,10-30 1,-36 103 85,4 2 1,5 1 0,4 1-1,5 1 1,2 36-87,-12 178 136,13 77 5,11 235 137,30 16-278,7-335 33,8-76-17,-22-147-7,5-1-1,4-2 0,4-1 1,3-1-1,4-1 0,4-3 1,39 57-9,-70-121 2,0 0-1,2-1 1,0 0 0,0-1 0,2 0-1,0-1 1,1-1 0,0-1 0,1 0-1,1-1 1,0-1 0,1-1 0,0 0-1,1-1 1,0-1 0,1-2 0,-1 0-1,1 0 1,3-2-2,-10-2 2,1-1 0,-1-1 0,1-1 0,-1 0 1,1-1-1,-1 0 0,1-1 0,-1-1 0,0 0 0,0-1 0,1-1-2,-4-1 2,0 0 0,-1-1 0,0-1-1,0 1 1,-1-2 0,0 1 0,5-8-2,28-39 4,-2-1-1,-2-3 1,-3-1-1,-3-1 1,-2-2-1,-3-1 1,-3-1-1,5-32-3,34-109 14,-4-54-5,0-70-2,-7-69 1,-17-1 1,-18-7-9,-16 63 0,-10 74 0,-22 59 0,18 149-4,-3 2 0,-2 0 0,-3 1 0,-3 0 0,-2 2 0,-8-9 4,13 25-3,-2 1-1,-2 1 1,-2 2 0,-1 0 0,-2 2 0,-1 0-1,-1 3 1,-3 1 0,0 1 0,-30-18 3,51 38-31,0 1-1,0 1 1,-1 0 0,-1 1-1,1 1 1,-1 0 0,0 1-1,0 1 1,-1 0-1,0 1 32,15 3-27,0-1-1,0 1 0,0 0 1,1 0-1,-1 0 0,0 0 1,0 0-1,0 0 0,0 0 1,1 1-1,-1-1 0,0 1 1,0-1-1,1 1 0,-1 0 1,0 0-1,1 0 0,-1 0 1,1 0-1,-1 0 0,1 0 0,-1 0 1,1 0-1,0 1 0,0-1 1,-1 1-1,1-1 0,0 1 1,0-1-1,1 1 0,-1 0 1,0-1-1,0 1 28,-15 48-1428,7 6-1030</inkml:trace>
  <inkml:trace contextRef="#ctx0" brushRef="#br1" timeOffset="331701.92">793 4815 26286,'0'0'1564,"0"0"-887,0 0-254,0 0-55,0 0-90,0 0-114,-14-31-115,-46-81-44,59 111-5,1 1 0,0-1 0,-1 1 0,1-1 0,-1 1 0,1-1 0,-1 1 0,1 0 0,-1-1 0,1 1 0,-1-1 0,1 1 0,-1 0 0,0 0 0,1-1 0,-1 1 0,0 0 0,1 0 0,-1 0 0,1 0 0,-1 0 0,0 0 0,1 0 0,-1 0 0,0 0 0,1 0 0,-1 0 0,0 0 0,1 0 0,-1 0 0,0 0 0,1 1 0,-1-1 0,1 0 0,-1 1 0,1-1 0,-1 0 0,0 1 0,1-1 0,-1 1 0,1-1 0,-19 33 0,-13 45 2,3 2 0,4 1 0,4 1 0,3 1 0,3 0 0,5 1 0,3 1 0,4 78-2,3-153 1,-2-5 0,1-1 0,1 1 0,-1-1 0,1 1 1,-1 0-1,1-1 0,1 1 0,-1 0 0,1-1 0,0 1 1,0-1-1,0 1 0,0-1 0,1 1 0,0-1 1,0 0-1,0 0 0,0 0 0,1 0 0,-1 0 1,1 0-1,0-1 0,0 1 0,0-1 0,1 0 1,-1 0-1,1 0 0,0 0 0,0-1 0,3 2-1,-1-3 10,0 0 0,0-1 0,0 0 0,0 0 0,0-1 0,0 1 0,0-1 0,0-1 0,0 1 0,0-1 0,0 0 0,-1 0 0,1-1 0,-1 1 0,0-1 0,1 0 0,-1-1 0,-1 1 0,1-1 0,0 0 0,-1-1 0,0 1 0,0-1 0,0 1 0,-1-1 0,1 0 0,-1-1 0,-1 1 0,1 0 0,-1-1 0,1 0 0,0-4-10,44-94 41,-4-2-1,-4-1 0,-6-2 1,-1-13-41,-3 27-638,-21 79-571,-3 13-1623</inkml:trace>
  <inkml:trace contextRef="#ctx0" brushRef="#br1" timeOffset="332058.691">988 6487 24349,'0'0'4416,"0"0"-3111,0 0-802,0 0-128,0 0-151,-12-54-113,-38-166-71,23 127-30,24 89-12,0 0 0,0 0-1,0 0 1,0 1 0,-1-1 0,1 1-1,-1 0 1,0 0 0,0 0-1,0 0 1,0 1 0,-1-1-1,1 1 1,-1 1 0,0-1-1,1 0 1,-1 1 0,0 0 0,0 0-1,0 0 1,0 1 0,1 0-1,-1 0 1,0 0 0,0 0-1,-1 1 3,-2 0-4,-1 0 0,1 0 0,0 1 0,0 0 1,-1 0-1,1 1 0,0 0 0,1 0 0,-1 1 0,1 0 0,0 0 0,-1 1 0,2 0 0,-1 0 0,1 1 0,0 0 0,0 0 0,-3 4 4,-85 132-43,77-111 41,2 0 0,1 2 0,1-1 0,2 2 0,1 0 0,2 0 1,1 1-1,2-1 0,2 1 0,0 18 2,2-47-1,0 0 0,1-1 0,0 1 0,0-1 0,0 1 0,1 0 0,-1-1 1,1 1-1,1-1 0,-1 1 0,1-1 0,0 1 0,0-1 0,0 0 0,1 0 0,0 0 0,0 0 0,0-1 0,1 1 0,-1-1 0,1 0 0,0 0 1,0 0-1,1 0 0,-1-1 0,1 0 0,0 0 0,0 0 0,0 0 0,4 1 1,6 0 0,0-1 0,0 0-1,0-1 1,0-1 0,0 0 0,0-1 0,1 0 0,-10 0 0,5 0-5,1-1 1,-1 0-1,0 0 1,0-1-1,0-1 1,0 1 0,-1-2-1,1 0 1,-1 0-1,0-1 1,0 0-1,6-4 5,218-144-1328,-178 117-531</inkml:trace>
  <inkml:trace contextRef="#ctx0" brushRef="#br1" timeOffset="332763.989">963 7342 19636,'0'0'7937,"0"0"-5925,0 0-1609,0 0-105,0 0-37,0 0-99,-14-25-98,-47-77-53,60 100-11,-1 0 0,1 0 1,0 0-1,-1 1 0,0-1 0,1 0 1,-1 0-1,0 1 0,0-1 0,0 1 1,0 0-1,0-1 0,0 1 0,0 0 1,0 0-1,-1 1 0,1-1 0,0 0 1,-1 1-1,1-1 0,0 1 0,-2 0 0,-4-2 2,1 1-1,-1 1 1,1-1 0,-1 1-1,1 1 1,-1-1-1,1 1 1,-1 1 0,1-1-1,0 1 1,0 1-1,-1-1 1,2 1-1,-1 0 1,0 1 0,1 0-1,-1 0 1,1 0-1,0 1 1,0-1 0,-2 4-2,-13 15 21,2 1 0,0 1 0,2 0 0,0 1 0,2 1 0,1 1 1,1 0-1,1 1 0,2 0 0,1 1 0,1 0 0,2 0 1,1 0-1,0 6-21,1 129 37,4-159-36,0-1 0,0 0 0,1 0 1,0 1-1,0-1 0,0 0 0,0 0 0,1 0 0,0 0 1,0 0-1,0 0 0,1-1 0,0 1 0,0-1 0,0 0 0,0 1 1,0-2-1,1 1 0,0 0 0,0-1 0,0 1 0,0-1 1,0 0-1,1 0 0,0-1 0,-1 1 0,1-1 0,0 0 1,0-1-1,2 1-1,2 0 5,0 0-1,0-1 1,0 0 0,0 0 0,0-1 0,0-1 0,0 1 0,0-2 0,0 1 0,0-1 0,0 0 0,0-1 0,-1 0-1,1 0 1,-1-1 0,0 0 0,0-1 0,-1 0 0,5-3-5,14-17 6,0-1 0,-2-1 1,-1-1-1,3-7-6,-18 25 0,188-289-458,-184 278 366,56-92-890,-9 10-1021</inkml:trace>
  <inkml:trace contextRef="#ctx0" brushRef="#br1" timeOffset="328848.841">2579 704 28670,'0'0'703,"0"0"-199,0 0-55,0 0-15,-45-19-85,-146-61-133,88 57-105,53 21-66,-1 1 0,0 3 0,0 3 0,-31 6-45,7 10 65,2 3 0,0 4 0,2 3 0,-50 29-65,-30 16 54,3 7 0,3 6 0,-102 86-54,230-164 0,0 1 0,1 0 1,1 1-1,0 1 1,1 0-1,1 1 1,0 0-1,1 1 1,0 1-1,2 0 1,0 0-1,1 1 1,0 0-1,2 1 1,0 0-1,1 0 1,-1 8-1,5-13-3,0 1 0,1-1 1,0 1-1,1 0 1,1-1-1,1 1 0,0-1 1,0 1-1,2-1 1,0 0-1,0 0 1,1-1-1,1 1 0,0-1 1,1 0-1,1-1 3,9 10-3,1-1 0,0-2 0,2 0 0,0 0 0,1-2 0,1-1 0,23 14 3,116 48 0,71-4 0,69-4 4,10-12 11,2-14-1,1-13 1,93-13-15,247-17 0,-467-5 0,0-9 0,96-22 0,-70-4 3,-2-10 1,-2-8-1,-3-10 0,187-89-3,-134 32 6,-50 12 4,-51 17-8,-117 69-6,0-1 0,-1-3 1,-2-1-1,-2-1 1,0-2-1,-3-2 1,0-1-1,-3-2 1,-1-1-1,-2-1 1,1-7 3,-18 24 5,-1-1 0,-2 0 0,0 0 0,-2 0 0,0-1-1,-2 0 1,-1 0 0,-1 0 0,-2 0 0,-2-24-5,0 25 5,-1 1 0,-1 0-1,-1 0 1,-1 0 0,-1 0 0,-1 1 0,-1 1-1,-1-1 1,-1 2 0,-1 0 0,-1 0-1,-1 1 1,0 1 0,-2 0 0,0 1-1,-1 1 1,0 1 0,-2 1 0,0 0-1,0 1 1,-19-8-5,-9-5 1,0 3 0,-1 1 0,-27-7-1,-224-54-3,34 35-39,-2 12 0,-254-1 42,-414 26-343,639 25 167,165 6-183,0 7 0,2 5 0,-1 6 359,-55 23-2321,45-13-3597</inkml:trace>
  <inkml:trace contextRef="#ctx0" brushRef="#br1" timeOffset="329343.734">2280 1448 24821,'0'0'2722,"0"0"-1774,0 0-258,0 0 85,0 0-99,0 0-216,-7-5-232,-48-51-97,51 50-131,-1-1 0,1 1 1,-1 0-1,0 0 0,0 0 0,-1 1 1,0 0-1,0 0 0,0 0 0,0 1 1,-1 0-1,0 0 0,1 0 1,-2 1-1,1 0 0,0 1 0,0-1 1,-1 1-1,0 1 0,1 0 1,-1 0-1,0 0 0,1 1 0,-3 0 0,5 0-1,-1 0 0,1 0 0,0 1 0,-1-1-1,1 1 1,-1 0 0,1 1 0,0 0 0,0-1-1,0 2 1,0-1 0,0 0 0,0 1 0,1 0-1,-1 0 1,1 1 0,0-1 0,0 1 0,0 0 1,-17 21-1,1 1-1,1 1 1,2 0 0,0 1 0,2 1 0,1 1-1,2 0 1,1 0 0,1 1 0,-2 13 1,6-15 0,1 0-1,1 0 1,2 1 0,0-1 0,3 16 0,-1-34-1,0-9 1,-1-1-1,1 1 1,0 0-1,0 0 1,1 0-1,-1 0 0,0 0 1,1 0-1,-1 0 1,1-1-1,-1 1 1,1 0-1,0 0 0,0-1 1,0 1-1,0 0 1,0-1-1,0 1 1,0-1-1,1 1 0,-1-1 1,1 0-1,-1 1 1,1-1-1,-1 0 1,1 0-1,-1 0 0,2 0 1,57 6-5,-50-8 6,1 0 0,-1-1-1,0 0 1,0 0 0,0-1 0,0 0 0,0-1-1,-1 0 1,1-1 0,-1 0 0,0-1 0,-1 1-1,1-1 1,-1-1 0,2-2-1,109-121 11,-112 122-11,71-97-220,54-96 220,-78 109-1127,-5-2 1,5-20 1126,-23 39-3497</inkml:trace>
  <inkml:trace contextRef="#ctx0" brushRef="#br1" timeOffset="329654.312">3432 1386 8498,'0'0'17537,"0"0"-13510,0 0-3496,0 0-164,-17-58-139,-52-190-108,14 60-48,21 117-69,33 69-3,-1 0 0,1 0 0,-1 0 0,1 0-1,-1 0 1,0 1 0,0-1 0,0 1 0,0-1-1,0 1 1,0 0 0,0 0 0,0 0 0,0 0-1,0 0 1,-1 0 0,1 1 0,0-1 0,-1 1-1,1-1 1,0 1 0,-1 0 0,1 0 0,-1 0-1,1 0 1,0 1 0,-1-1 0,1 1 0,0-1-1,-2 1 1,-1 2-1,0 1-1,1-1 1,-1 1-1,1-1 1,-1 1-1,1 1 0,1-1 1,-1 0-1,1 1 1,-1 0-1,1 0 0,0 0 1,1 0-1,0 0 1,-1 1-1,1-1 1,0 5 1,-1-4 0,-15 45-5,2 1 0,2 0 0,3 1 0,1 1 0,3 0 0,3 0 0,2 33 5,2-84-1,-2 1 0,1 1 0,1-1 0,-1 1-1,1-1 1,0 1 0,0 0 0,0-1 0,0 1 0,1-1-1,0 1 1,0 0 0,0-1 0,0 0 0,1 1 0,0-1-1,0 0 1,0 0 0,0 0 0,1 0 0,0 0-1,-1 0 1,1-1 0,1 1 0,-1-1 0,0 0 0,1 0-1,0 0 1,-1-1 0,1 1 0,0-1 0,1 0 1,104 0-74,-94-4 30,1-1 0,0-1 0,-1-1 0,0 0 0,0-1 0,-1 0 0,1-1 0,-1-1 0,-1 0 0,1-1 0,7-7 44,14-7-137,97-63-869,-9 2-1318</inkml:trace>
  <inkml:trace contextRef="#ctx0" brushRef="#br1" timeOffset="330023.839">4716 917 28214,'0'0'1562,"0"0"-770,0 0-255,0 0-177,0 0-133,0 0-78,-32-28-70,-101-91-46,33 21-21,95 92-12,1 1 0,-1 0 0,-1 0 0,1 0 0,-1 1 0,0 0 0,0 0 0,0 0 0,0 1 0,-1 0 0,1 0 0,-1 1 0,0 0 0,0 0 0,0 0-1,0 1 1,0 0 0,0 0 0,0 1 0,0 0 0,-7 1 0,10 0-1,0 0-1,0 1 1,-1 0-1,1-1 1,1 1-1,-1 1 1,0-1-1,0 0 1,1 1-1,0 0 0,-1 0 1,1 0-1,0 0 1,0 0-1,1 1 1,-1 0-1,1-1 1,0 1-1,0 0 1,0 0-1,0 0 1,0 3 1,-11 27-10,1 1 1,2-1 0,2 2-1,1 0 1,2 0 0,1 0-1,2 0 1,1 0 0,3 9 9,-3-40-1,1-1-1,0 0 1,0 1 0,0-1-1,0 0 1,1 0 0,0 1-1,0-1 1,0 0 0,0 0 0,1 0-1,-1 0 1,1 0 0,0 0-1,0-1 1,1 1 0,-1 0 0,1-1-1,0 0 1,0 0 0,0 0-1,0 0 1,0 0 0,1 0 0,-1-1-1,1 0 1,0 0 0,-1 0-1,1 0 1,0 0 1,8 1-18,0 1 1,0-2-1,0 1 0,0-2 0,1 0 0,-1 0 1,0-1-1,12-2 18,9 2-110,-8-2-40,0-1-1,-1-1 0,1-1 1,-1-1-1,0-1 1,-1-1-1,0-1 1,4-3 150,2 1-198,309-127-3514,-225 93 739,-15 10-2236</inkml:trace>
  <inkml:trace contextRef="#ctx0" brushRef="#br1" timeOffset="330308.696">5441 833 20036,'0'0'2842,"0"0"-425,0 0-589,0 0-492,0 0-529,0 0-129,11-7-29,-4 4-558,-4 1-66,0 1 0,0 0-1,0-1 1,-1 0 0,1 0-1,0 0 1,-1 0 0,1 0 0,-1 0-1,0-1 1,0 1 0,0-1-1,0 0 1,0 1 0,0-1 0,-1 0-1,1 0 1,-1 0 0,0 0-1,0 0 1,0 0 0,0-1 0,-1 1-1,1 0 1,-1 0 0,0-1-25,1-13 33,-2 0 1,0 0-1,0 1 1,-2-1-1,0 1 1,-1-1-1,-1 1 1,-3-7-34,1 5 8,0 0 0,-1 1 0,-1 0 0,-1 0 0,0 1 0,-1 0 0,-1 1 0,0 0-8,9 12 2,1 1 1,-1-1-1,1 1 1,-1-1-1,0 1 1,0 0-1,0 0 0,0 1 1,0-1-1,-1 0 1,1 1-1,0 0 1,-1 0-1,1 0 1,-1 0-1,1 1 1,-1-1-1,0 1 0,-2 0-2,4 0 1,0 0 0,-1 0-1,1 0 1,0 0-1,0 1 1,0-1 0,-1 1-1,1-1 1,0 1-1,0 0 1,0 0-1,0 0 1,0 0 0,0 0-1,0 0 1,1 0-1,-1 1 1,0-1 0,1 1-1,-1-1 1,1 1-1,-1 0 1,1 0-1,0 0 1,0-1 0,0 1-1,0 0 1,0 0-1,0 0 1,0 1 0,1-1-1,-1 0 0,-10 33 0,2 1 1,1-1-1,2 1 1,1 1-1,2-1 0,1 1 1,4 34-1,-2-62 0,-1 4-1,0-1 0,1 1 0,1-1-1,0 0 1,0 1 0,1-1 0,1 0 0,0 0 0,1 0-1,0 0 1,0-1 0,2 1 0,-1-1 0,2 0 1,-2-5-19,0 0 0,1 0 1,-1 0-1,1 0 0,1-1 1,-1 0-1,1-1 0,0 1 1,0-1-1,0-1 0,1 1 1,-1-1-1,1 0 0,0-1 1,0 0-1,-1 0 0,4-1 19,34 5-866,-10-5-1231</inkml:trace>
  <inkml:trace contextRef="#ctx0" brushRef="#br1" timeOffset="336373.831">1995 1957 21044,'0'0'1748,"0"0"-275,0 0 1916,0 0-1997,0 0-750,0 0-106,-6-1-151,-48 0 310,49 5-668,0 0 0,0 1 0,0-1 0,0 1 0,1 0 0,0 1 0,0-1 0,0 1 0,1-1 0,0 1 0,0 0 0,0 2-27,-6 8 56,-82 178 211,9 3 0,8 4-1,10 3 1,-4 54-267,63-242 5,-441 1537 6,404-1371-11,48-262-213,11 24-420,2 1 0,2 1 1,3 0 632,25-52-2298</inkml:trace>
  <inkml:trace contextRef="#ctx0" brushRef="#br1" timeOffset="337943.526">1348 4837 25798,'0'0'1436,"0"0"-389,0 0-230,0 0-259,0 0-194,0 0-120,2 0 199,168 12 413,153 50-212,-35-12-273,12 17-371,164 31 189,-150-58-189,2-14 0,22-13 0,-307-12 0,245 18 0,0 12 0,124 35 0,-260-43 0,2-6 0,22-5 0,172 6 0,84 25 0,-242-16 0,-170-25 6,-20-6-517,-15-10-1056</inkml:trace>
  <inkml:trace contextRef="#ctx0" brushRef="#br1" timeOffset="338683.903">3560 1403 25742,'0'0'1868,"0"0"-876,0 0-116,0 0-128,0 0-203,0 0-175,26 32-139,86 104-68,38 17 154,508 546 543,-563-599-841,224 231 17,19-10-36,-42-72 0,10-13 0,262 151 0,-467-326 0,-88-54-7,-12-7-218,-4-2-1443,-15-12-2865</inkml:trace>
  <inkml:trace contextRef="#ctx0" brushRef="#br1" timeOffset="339924.009">1191 6302 25445,'0'0'1170,"0"0"-146,0 0-145,0 0-136,0 0-122,0 0-158,-9 0-155,-48 0 536,57 0-716,0 0-28,0 0-16,0 0-25,6-3-18,103-44 64,2 4-1,2 5 0,74-14-104,426-52 286,353-123-90,64-7-172,-701 160-10,663-166-14,-584 123-62,-313 95 28,-75 16-61,-46 5-280,-140 14-1745,72 8-1106</inkml:trace>
  <inkml:trace contextRef="#ctx0" brushRef="#br1" timeOffset="340576.473">971 8304 25934,'0'0'1743,"0"0"-1054,0 0-321,0 0 99,0 0-8,0 0-103,-1 5 139,14-5-215,-4-3-236,0 1 1,-1-2 0,1 1 0,-1-1 0,0 0 0,0-1 0,0 0-1,0 0 1,-1-1 0,0 0 0,0 0 0,2-3-45,18-14 58,115-90 220,85-47-278,275-148 263,-248 148-193,669-430 48,111-45-82,-806 499-16,-31 22-8,479-293 19,-168 92-31,-312 187-16,-195 127 14,-1 1 0,0-1 0,0 1 0,0 0-1,0-1 1,0 1 0,0 0 0,0-1 0,0 1 0,0-1 0,0 1 0,0 0 0,-1-1 0,1 1 0,0 0 0,0-1 0,0 1-1,0 0 1,0-1 0,-1 1 0,1 0 0,0-1 0,0 1 0,-1 0 0,1 0 0,0-1 0,0 1 0,-1 0 0,1 0-1,0-1 1,-1 1 0,1 0 0,0 0 0,-1 0 0,1 0 0,0 0 0,-1-1 0,1 1 0,-1 0 0,1 0 0,0 0 0,-1 0-1,1 0 1,0 0 0,-1 0 0,1 0 0,-1 0 0,1 0 0,0 1 0,-1-1 0,1 0 0,0 0 0,-1 0 0,1 0-1,0 1 1,-1-1 0,1 0 0,0 0 0,-1 0 0,1 1 0,0-1 0,0 0 0,-1 1 0,1-1 2,-3 0-63,-40 0-599,-9 0-961</inkml:trace>
  <inkml:trace contextRef="#ctx0" brushRef="#br1" timeOffset="341567.006">3378 1599 25934,'0'0'1322,"0"0"-373,0 0-130,0 0-167,0 0-219,0 0-134,-4-1-116,1 0-168,2 1 0,-1-1 0,0 0 0,1 1-1,-1 0 1,0-1 0,1 1 0,-1 0-1,0 0 1,1 0 0,-1 0 0,0 0 0,0 0-1,1 0 1,-1 1 0,0-1 0,1 1 0,-1-1-1,1 1 1,-1-1 0,1 1 0,-1 0-1,1 0 1,-1 0 0,1 0 0,-1 0 0,1 1-15,-50 90 278,-640 1186 779,195-483-771,247-406-226,204-317-55,-197 312 40,16 10 0,-13 74-45,194-348 0,63-156-77,136-175-1553,-71 89-488</inkml:trace>
  <inkml:trace contextRef="#ctx0" brushRef="#br1" timeOffset="342604.2">4600 1084 24749,'0'0'1541,"0"0"-553,0 0-147,0 0-175,0 0-177,0 0-131,-15 37-108,-49 118-2,11-10 243,-168 375 223,170-402-657,-190 430 230,-95 125-287,-171 190 296,29-145-60,68-110-25,283-391-145,1 24-66,68-130 0,-92 168-1,-66 74 9,208-335-404,22-23-1330,5-18-625</inkml:trace>
  <inkml:trace contextRef="#ctx0" brushRef="#br1" timeOffset="343733.995">5358 1152 25261,'0'0'1669,"0"0"-408,0 0-296,0 0-280,0 0-226,0 0-171,0-1-7,2 17-212,1 1-1,0-1 0,2 1 1,0-1-1,0-1 0,1 1 1,7 11-69,5 14 67,227 571 833,-15-41-463,192 440-422,-265-681-15,-119-263 0,-35-67 0,-3-14-384,-3-26-1536</inkml:trace>
  <inkml:trace contextRef="#ctx0" brushRef="#br1" timeOffset="345848.927">503 4898 27326,'0'0'1091,"0"0"-271,0 0-184,0 0-127,0 0-107,-11-15-135,-36-44-147,46 57-119,0 1 1,0 0-1,0 0 1,0-1-1,0 1 1,0 0-1,-1 0 1,1 0-1,0 0 1,-1 1-1,1-1 1,-1 0-1,1 0 1,-1 1 0,1-1-1,-1 1 1,1-1-1,-1 1 1,0 0-1,1 0 1,-1 0-1,0 0 1,1 0-1,-1 0 1,1 0-1,-1 0 1,0 1-1,1-1 1,-1 1-2,-4 0 2,2 0-1,1 0 0,0 0-1,0 0 1,0 0 0,0 0-1,0 1 1,0 0-1,0 0 1,0-1 0,1 1-1,-1 1 1,1-1 0,-1 0-1,1 1 1,0-1-1,0 1 1,0 0 0,0 0-1,1-1 1,-2 4-1,-5 7 1,-37 59 3,3 1 0,4 3 0,2 1 0,5 2 0,3 1 0,1 9-4,12-41-39,2 0 0,2 1 1,3 1-1,-3 46 39,9-4-569,4-31-3250,1-13-10058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18:44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145 204 1104,'0'0'11713,"0"0"-441,0 0-8145,0 0-2325,0 0-247,0 0-160,-22 18 34,-68 59-20,87-74-386,0-1-1,1 2 0,-1-1 0,0 0 0,1 0 0,0 1 0,0-1 1,0 1-1,0 0 0,0-1 0,1 1 0,0 0 0,0 0 1,0 0-1,0 0 0,0 0 0,1 0 0,0 1 0,0-1 0,0 3-22,0 7 80,-1 133 590,2-135-644,1 0 0,-1 0 0,2-1 0,0 1 0,0-1 1,1 0-1,0 0 0,1 0 0,1-1 0,-1 1 1,2-1-1,-1 0 0,1-1 0,1 0 0,0 0 0,2 2-26,-5-7 5,0-1 0,0 0 0,0 1 0,0-2 0,1 1 0,-1-1-1,1 0 1,0 0 0,-1 0 0,1-1 0,0 0 0,0 0 0,0 0-1,0-1 1,0 0 0,0 0 0,5-1-5,-9 1 1,2-1-1,1 0 0,-1-1 0,0 1-1,0-1 1,1 0 0,-1 0-1,-1 0 1,1 0 0,0-1 0,0 0-1,-1 0 1,0 0 0,1 0 0,-1 0-1,0-1 1,-1 1 0,1-1 0,-1 0-1,1 0 1,-1 0 0,0 0-1,-1 0 1,1 0 0,-1 0 0,1-3 0,3-4-14,8-19-165,-1-1 1,-1 0-1,-2-1 0,-1 0 0,-1-4 179,12-93-3952,-10 48-6119</inkml:trace>
  <inkml:trace contextRef="#ctx0" brushRef="#br0" timeOffset="579.924">340 444 10202,'0'0'15840,"0"0"-11961,0 0-3157,0 0-186,0 0-188,0 0-116,2 5-103,1-2-119,0 0 1,0 0-1,0-1 0,0 1 0,1-1 1,-1 1-1,1-1 0,0 0 0,-1-1 1,1 1-1,0-1 0,0 1 1,0-1-1,0 0 0,0-1 0,1 1 1,-1-1-1,0 0 0,0 0 0,0 0 1,0 0-1,1-1 0,-1 1 0,2-2-10,13 2 53,322-1 407,-86-28-364,-158 14-87,114-14-109,-200 26-10,-1 0 0,1-1-1,0 0 1,-1-1 0,0-1-1,-1 1 1,1-1 0,-1-1 0,0 0-1,0 0 1,2-4 110,30-33-4947,-6-5-13127</inkml:trace>
  <inkml:trace contextRef="#ctx0" brushRef="#br0" timeOffset="1009.768">2192 153 29470,'0'0'616,"0"0"-83,0 0-120,0 0-122,0 0-81,0 0-63,-11-25-68,-39-75-17,49 98-59,1 0-1,-1 1 0,0-1 0,0 1 0,0-1 0,0 1 0,0 0 0,-1-1 1,1 1-1,0 0 0,-1 0 0,1 0 0,0 0 0,-1 0 0,1 0 0,-1 0 1,0 1-1,1-1 0,-1 0 0,0 1 0,1-1 0,-1 1 0,0 0 0,0 0 1,1-1-1,-1 1 0,-1 0-2,3 0 0,-17 0 25,11-1-22,1 1-1,0 0 1,-1 0-1,1 0 1,0 0-1,-1 1 1,1 0 0,0 0-1,0 1 1,0-1-1,0 1 1,-1 1-3,-8 8-1,1 1 0,1 0 0,0 1 0,1 0 0,1 1 0,0 0 0,-6 12 1,-3 2 7,2 0 0,1 1 0,1 0 0,2 1 0,0 1 0,3 0 0,0 1 0,2 0 0,-3 31-7,5 92 72,6-147-69,0 0-1,0 0 1,0-1 0,1 1 0,1 0 0,-1 0-1,1 0 1,0-1 0,1 1 0,0-1 0,0 0-1,1 0 1,-1 0 0,2 0 0,-1 0 0,1-1-1,0 0 1,0 0 0,1 0 0,2 2-3,-2-4 0,0 0 0,0 0 0,1 0 0,-1-1 0,1 1 0,0-2 0,0 1 0,0-1 0,0 0 0,0 0 0,0-1 0,0 0 0,1-1 0,-1 1 0,0-1 0,1-1 0,4 0 0,-7 2-8,0-1-1,-1 0 1,1 0-1,-1 0 1,1 0 0,0-1-1,-1 0 1,1 0 0,-1 0-1,0-1 1,1 1 0,-1-1-1,0 0 1,0 0 0,0-1-1,0 1 1,0-1 0,-1 0-1,1 0 1,-1 0 0,0 0-1,1 0 1,-1-2 8,15-24-440,-1-1 0,-1 0 0,-2-1-1,10-32 441,3-27-3048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20:14.75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666 670 27934,'0'0'2032,"0"0"-1335,0 0-213,0 0-78,2-54-64,8-173-86,10 23 20,-19 82 21,-1 120-292,0 0-4,1 0 0,-1 0 1,1 0-1,-1 0 0,0 0 0,0 0 0,0 0 0,0 0 0,-1 0 1,1 0-1,0 1 0,-1-1 0,0 0 0,1 0 0,-1 0 0,0 0 1,0 1-1,0-1 0,0 0 0,0 1 0,0-1 0,0 1 1,-1-1-1,1 1 0,0-1 0,-1 1 0,1 0 0,-1 0 0,0 0 1,1 0-1,-1 0 0,0 0 0,-1 0-1,-95-5 0,84 10 0,0 0 0,0 0 0,1 2 0,0 0 0,0 0 0,0 1 0,0 0 0,1 2 0,1-1 0,-1 1 0,1 1 0,1 0 0,0 0 0,0 1 0,1 0 0,1 1 0,-4 6 0,-16 19 0,1 2 0,3 0 0,1 2 0,2 0 0,1 2 0,3 0 0,1 1 0,3 0 0,1 1 0,3 1 0,1 0 0,2 0 0,2 16 0,4 101 0,0-154 0,1 0 0,0-1 0,0 1 0,1-1 0,0 0 0,1 1 0,0-1 0,0 0 0,1-1 0,0 1 0,0 0 0,0-1 0,1 0 0,0 0 0,1-1 0,0 1 0,0-1 0,0 0 0,1-1 0,-1 1 0,1-1 0,1-1 0,-1 1 0,1-1 0,2 0 0,85 10 0,-88-15 0,0 0 0,0 0 0,0 0 0,-1-1 0,1 0 0,0 0 0,-1 0 0,1-1 0,-1 0 0,0-1 0,0 1 0,0-1 0,0 0 0,-1-1 0,1 1 0,-1-1 0,2-3 0,73-101 0,-51 57-364,-3-1-1,-1-1 1,-4-2-1,14-50 365,-23 56-2223,-6 9-2898</inkml:trace>
  <inkml:trace contextRef="#ctx0" brushRef="#br0" timeOffset="259.326">666 670 23581</inkml:trace>
  <inkml:trace contextRef="#ctx0" brushRef="#br0" timeOffset="543.577">666 670 23581,'-16'79'4766,"-3"-61"-2155,30-28-1231,82-19-1295,0 5 1,2 3 0,1 4 0,0 5 0,77 1-86,299 3 0,-314 9 0,105 4-1790,-245-4-885</inkml:trace>
  <inkml:trace contextRef="#ctx0" brushRef="#br0" timeOffset="731.248">2567 530 16628,'0'0'11497,"0"0"-8742,0 0-2283,0 0 12,0 0-126,0 0-189,-18-49-94,-60-153-53,41 113-19,35 85-3,1 1 0,-1-1 0,0 0 0,-1 0 0,1 1 0,-1-1 0,1 1 0,-1 0 0,0 0 0,-1 0 0,1 0 0,0 0 0,-1 1 0,1 0 0,-1-1 0,0 1 0,0 1 0,0-1 0,0 0 0,0 1 0,0 0 0,0 0 0,0 0 0,-1 0 0,1 1 0,0 0 0,0 0 0,-3 0 0,2 0 0,0-1-1,1 1 1,-1 1 0,0-1-1,0 1 1,1-1 0,-1 1-1,0 0 1,1 1 0,-1-1-1,1 1 1,0 0 0,-1 0-1,1 1 1,0-1 0,0 1 0,1 0-1,-1 0 1,0 0 0,1 0-1,-1 1 1,-16 24 0,1 1 0,1 1 0,2 0 0,1 1-1,1 0 1,1 2 0,-7 32 0,7-22 0,2 0 0,2 1 1,2 0-1,1 0 0,3 1 0,2 2 0,0-11 3,7 58 1,-3-87-2,0-1 0,0 0 0,1 0-1,-1 0 1,1 0 0,1-1 0,-1 1 0,1-1 0,0 0 0,0-1-1,0 1 1,1-1 0,0 0 0,0 0 0,0-1 0,0 1 0,0-1 0,1-1-1,-1 1 1,1-1 0,0-1 0,0 1 0,0-1 0,0 0 0,4 0-2,72 0 9,-77-2-18,1 0 0,-1 0 1,0-1-1,1 0 0,-1 0 0,0-1 1,0 1-1,0-1 0,0 0 0,0-1 1,-1 0-1,0 1 0,0-2 0,0 1 1,0-1-1,0 1 0,-1-1 0,0-1 1,0 1-1,0 0 0,-1-1 0,0 0 1,2-6 8,-3 11-7,100-167-1507,-66 84-677</inkml:trace>
  <inkml:trace contextRef="#ctx0" brushRef="#br0" timeOffset="989.297">2567 530 29902</inkml:trace>
  <inkml:trace contextRef="#ctx0" brushRef="#br0" timeOffset="1200.32">2567 530 29902,'9'-6'1757,"370"3"-649,-107-21-1108,301 13 0,-522 14-9,0 3 1,0 2-1,-1 2 0,0 2 1,0 2-1,44 21 9,-4-3-3326,-74-30-4418</inkml:trace>
  <inkml:trace contextRef="#ctx0" brushRef="#br0" timeOffset="1466.021">4750 709 8330,'0'0'17480,"0"0"-12924,0 0-4058,0 0-103,0 0-129,0 0-146,0-52-70,0-163-42,1 203-8,0 1 0,-1-1 0,0 0 0,-1 0 0,0 0 0,-1 1 0,0-1 0,-1 0 0,0 1 0,-1 0 0,-3-7 0,6 14-2,0 0-1,0 1 1,-1-1 0,1 1 0,-1-1 0,0 1-1,0 0 1,0-1 0,-1 1 0,1 0 0,-1 1-1,1-1 1,-1 0 0,0 1 0,0-1 0,0 1 0,0 0-1,-1 0 1,1 0 0,-1 1 0,1-1 0,-1 1-1,1-1 1,-1 1 0,0 1 0,0-1 0,1 0-1,-5 1 3,4-1 0,0 1 0,0 0 0,0 0-1,0 0 1,1 0 0,-1 1 0,0 0-1,0 0 1,0 0 0,0 0 0,1 0-1,-1 1 1,1 0 0,-1-1-1,1 1 1,-1 0 0,1 1 0,0-1-1,0 1 1,-1 1 0,-9 15-2,2 0 1,0 1-1,1 0 0,2 0 0,0 1 0,-5 20 2,-1 5 11,2 1-1,2 0 1,2 1-1,2-1 0,1 39-10,9 81 34,-3-163-36,0 0 0,0 1 1,0-1-1,1 0 0,0 0 0,0 0 1,0 0-1,0-1 0,1 1 0,-1 0 1,1-1-1,0 0 0,0 1 0,1-1 0,-1 0 1,0-1-1,1 1 0,0-1 0,-1 1 1,1-1-1,0 0 0,0-1 0,0 1 1,1-1-1,-1 1 0,0-1 0,1-1 1,-1 1-1,0 0 0,1-1 0,-1 0 1,1 0-1,-1-1 0,0 1 0,4-1 2,-1 0-33,1 0-1,-1 0 0,0-1 0,1 1 0,-1-2 0,0 1 0,0-1 0,0 0 0,0 0 0,-1-1 0,1 0 0,-1 0 1,0-1-1,0 0 0,-1 0 0,1 0 0,-1 0 0,0-1 0,3-6 34,1 3-85,62-77-1306,-15-7-1396</inkml:trace>
  <inkml:trace contextRef="#ctx0" brushRef="#br0" timeOffset="1879.459">4634 1089 21709,'0'0'3643,"0"0"-532,0 0-2130,0 0-396,0 0-5,0 0-164,-7 55-105,-24 183-60,19-26 222,12-148-317,-91 1270 389,80-1217-539,-22 177-6,26-277-88,1-42-464,-1-49-2011,-11-27-5532</inkml:trace>
  <inkml:trace contextRef="#ctx0" brushRef="#br0" timeOffset="2428.388">2832 1106 16948,'0'0'10103,"0"0"-7602,0 0-1811,0 0-28,0 0-170,34 58-92,112 194-64,2 3 176,281 608-389,-345-727-123,-52-118-1476,-31-18-1185</inkml:trace>
  <inkml:trace contextRef="#ctx0" brushRef="#br0" timeOffset="3020.037">4083 3522 16948,'0'0'8822,"0"0"-6039,0 0-2104,0 0-113,0 0-192,-7-53-165,-26-162-69,16 131-28,17 82-95,0-1 0,0 1-1,0-1 1,-1 1 0,1-1-1,-1 1 1,1-1 0,-1 1-1,0-1 1,0 1 0,0 0-1,0 0 1,0-1 0,-1 1-1,1 0 1,-1 0 0,1 0-1,-1 1 1,0-1 0,0 0-1,0 0 1,0 1 0,0-1-1,0 1 1,0 0 0,0 0-1,-1 0 1,1 0 0,0 0-1,-1 0 1,1 0 0,-1 1-1,1-1 1,-1 1 0,1 0-1,-1 0 1,1 0 0,-1 0-1,1 0 1,-1 1 0,1-1-1,-1 1-16,-1 1 6,0 1 0,0 0 0,0 0 0,1 0 0,-1 0-1,1 1 1,0-1 0,-1 1 0,2 0 0,-1 0 0,0 0-1,1 0 1,0 1 0,0-1 0,0 1 0,0 1-6,0-2 5,-20 51 126,3 1 1,1 2-1,4 0 0,-7 52-131,11-25 161,4 1 0,3-1 0,4 6-161,-1-28 131,0-59-124,-1 1-1,1-1 1,0 0 0,0 1-1,1-1 1,-1 0 0,1 1-1,0-1 1,0 0 0,0 0-1,1 0 1,-1 0 0,1 0-1,0 0 1,0 0 0,0-1-1,1 1 1,-1-1 0,1 1-1,0-1 1,0 0 0,0 0-1,1 0 1,-1-1 0,1 1-1,-1-1 1,1 1 0,0-1-1,2 0-6,88 7 3,-85-9-3,0 0 0,-1-1 0,1 0 0,0 0 0,-1-1 0,1 0 0,-1 0 0,1-1 0,-1 0 0,0 0 0,0-1 0,-1 0 0,4-3 0,13-11-10,-2-2 0,-1 0-1,0-1 1,-1-2 0,-2 0 0,0 0 0,-1-2-1,-2 0 1,0-1 0,-2-1 0,-1 0 0,-1 0-1,-2-1 1,0-1 0,-2 1 0,-1-1 0,-1-1 10,0-3-184,-2 0 1,-1 0 0,-1-1 0,-2 1-1,-1 0 1,-2 0 0,-4-16 183,-29-44-2285,-11 4-4112</inkml:trace>
  <inkml:trace contextRef="#ctx0" brushRef="#br0" timeOffset="3649.947">2348 1218 18076,'0'0'8283,"0"0"-5426,0 0-2141,0 0-164,0 0-137,0 0-111,-1 31-8,-3 220 268,-24 362 140,3 333-3817,25-914-247</inkml:trace>
  <inkml:trace contextRef="#ctx0" brushRef="#br0" timeOffset="4079.306">2335 3354 28798,'0'0'791,"0"0"-95,0 0-49,0 0-216,0 0-151,0 0-116,5-26-90,14-87-38,-14 0 10,-4 108-45,0 0-1,-1 0 1,0-1 0,0 1 0,0 0 0,-1 0-1,0 0 1,0 0 0,0-1 0,0 1-1,-1 1 1,0-1 0,0 0 0,0 0 0,-1 1-1,0-1 1,1 1 0,-2 0 0,1 0 0,0 0-1,-1 0 1,-1-1-1,-1 1 0,-1 1 0,0 0 0,0 0 0,0 0 0,0 1 0,-1 0 0,1 0 0,-1 1 0,1 0 0,-1 1 0,1-1 0,-1 1 0,-4 1 0,5 1 0,1 0-1,0 0 0,-1 0 1,1 1-1,0 0 1,0 1-1,1-1 1,-1 1-1,1 0 0,0 0 1,0 1-1,0-1 1,0 1-1,1 1 1,0-1-1,0 0 0,0 1 1,1 0-1,0 0 1,0 0-1,0 0 1,1 0-1,0 1 0,-1 1 1,-2 4 0,-15 36-1,1 1 1,3 0 0,2 1-1,3 1 1,1 0 0,3 1-1,2 0 1,3 0 0,2 13 0,-2-61 7,2 1 0,-1 0 1,0-1-1,1 1 0,0 0 1,0-1-1,0 1 0,1-1 0,0 1 1,0 0-1,0-1 0,0 1 1,0-1-1,1 0 0,0 1 1,0-1-1,0 0 0,1 0 0,-1 0 1,1 0-1,0-1 0,0 1 1,0-1-1,1 0 0,-1 0 1,1 0-1,0 0 0,0 0 0,-1-1 1,2 0-1,-1 0 0,0 0 1,0 0-1,5 0-7,-3 0 8,0-1-1,0-1 1,0 1-1,0-1 1,0 0 0,0 0-1,-1-1 1,1 0 0,0 0-1,0 0 1,0-1 0,0 1-1,-1-2 1,1 1 0,-1 0-1,1-1 1,-1 0 0,0-1-1,2-1-7,10-13-63,-1-1 1,0-1-1,-2 0 0,0-1 0,-2-1 0,0 0 1,-1 0-1,-1-1 0,-1-1 0,-2 0 0,2-7 63,12-49-1673,-8 6-2305</inkml:trace>
  <inkml:trace contextRef="#ctx0" brushRef="#br0" timeOffset="4869.318">392 1223 17812,'0'0'2715,"0"0"2517,0 0-3004,0 0-1241,0 0-215,0 0-264,-5-1-197,4 1-303,0 0-1,0 0 1,0 0-1,0 0 0,0 0 1,0 0-1,0 0 1,0 0-1,0 0 1,0 0-1,0 0 1,0 1-1,0-1 1,0 0-1,0 1 0,0-1 1,0 1-1,0-1 1,0 1-1,0 0 1,1-1-1,-1 1 1,0 0-1,0-1 0,1 1 1,-1 0-1,0 0 1,1 0-1,-1 0 1,1 0-1,-1-1 1,1 1-1,0 0 1,-1 0-1,1 0 0,0 0 1,0 0-1,-1 1-7,-1 54 161,2-34-90,0 747 1179,-9-578-1226,-9-1 0,-8-1 1,-23 66-25,39-98-2403,10-127-95</inkml:trace>
  <inkml:trace contextRef="#ctx0" brushRef="#br0" timeOffset="5549.682">305 3074 6089,'0'0'17269,"0"0"-12342,0 0-4218,0 0-169,-40 24-110,-125 78-160,160-100-258,0 0 0,0 1-1,0-1 1,0 1 0,0 0-1,1 1 1,-1-1-1,1 1 1,0 0 0,0 0-1,0 0 1,0 1 0,1-1-1,0 1 1,0 0 0,0 0-1,-2 5-11,1 0 11,-1 8 18,1-1 0,0 1 0,2 0 0,0 0 0,0 0 0,2 0 0,2 18-29,-2-1 73,-2-18-37,1 0 1,1 0 0,1 0 0,0 0 0,1 0 0,1 0-1,1 0 1,0-1 0,1 1 0,1-1 0,0 0 0,1-1-1,1 1 1,0-1 0,1-1 0,5 6-37,-9-16 8,0 0 1,0-1-1,1 0 1,-1 0-1,1 0 1,-1-1-1,1 0 1,0 0-1,0 0 0,0-1 1,0 1-1,0-2 1,0 1-1,0-1 1,0 0-1,0 0 1,1 0-1,5-2-8,-6 1 2,0 0-1,-1 0 0,1-1 1,0 0-1,0 0 1,-1 0-1,1-1 1,-1 0-1,0 0 1,0 0-1,0 0 1,0-1-1,0 0 1,-1 0-1,0 0 0,1-1 1,-2 0-1,2-1-1,58-98 0,-54 88 1,4-11-18,0-1 0,-2 0 0,-2-1 0,0 0 0,-2 0 0,-1-1 0,-1 0 1,-2 0-1,0-26 17,-3-44-587,0 58-2246,0 36-485</inkml:trace>
  <inkml:trace contextRef="#ctx0" brushRef="#br0" timeOffset="5809.417">305 3074 18260</inkml:trace>
  <inkml:trace contextRef="#ctx0" brushRef="#br0" timeOffset="6085.127">305 3074 18260,'208'347'10642,"-208"-347"-9890,0 0-104,16 0-95,30 0-169,24 0-88,21-6-56,13-16-88,12 0-24,8-1 80,0 6-56,5 1-96,-9 5-40,-17 5-16,-7 0-32,-42 6-320,-25 0-944,-29 0-17724</inkml:trace>
  <inkml:trace contextRef="#ctx0" brushRef="#br1" timeOffset="36049.939">368 1441 20668,'0'0'1255,"0"0"152,0 0 1193,0 0-1224,0 0-612,6-36-113,19-113-128,-19 66 1106,-13 250-927,-7 0-1,-15 44-701,-15 89 150,13 1-1,11 74-149,16-290 175,4-842-158,20 261-17,-11 397 0,-20 536 0,-60 289 0,25-241 0,40-411 0,3-73 0,0-25 0,2-306 0,9 147 0,8-1 0,15-40 0,-12 89 0,47-293 0,-61 408 0,-5 35 0,0-8 0,-17 494 0,-19 82 0,35-546 26,6-62-64,3-23-286,25-58-1508,4-10-2745</inkml:trace>
  <inkml:trace contextRef="#ctx0" brushRef="#br1" timeOffset="37339.402">2116 983 24701,'0'0'1999,"0"0"-757,0 0-318,0 0-326,0 0-241,0 0-113,-1 0-13,-2 6 92,2 225 859,-32 108-369,17-210-685,15-120-127,-30 266 23,5 217-24,26-518 0,-1-99 0,7 0 0,10-53 0,115-564-8,-126 707 8,-1 57 1,-4 1055 6,-12-783-7,12-338 0,0-117 0,17-121 0,1 140 0,6-42 0,0-172 0,-24 346 0,0 16 0,0 23 0,-13 316 0,-11-71 0,11 103 0,13-434 0,0-29 0,4 0 0,9-47 0,53-252 0,-59 363 0,-6 74 0,-1 91 0,-7 0 0,-11 37 0,-27 83 0,45-263 0,0 1 0,0 0 0,0-1 0,-1 1 0,1 0 0,0-1 0,0 1 0,0-1 0,-1 1 0,1 0 0,0-1 0,-1 1 0,1-1 0,0 1 0,-1-1 0,1 1 0,-1-1 0,1 1 0,-1-1 0,1 0 0,-1 1 0,1-1 0,-1 0 0,1 1 0,-1-1 0,1 0 0,-1 0 0,0 1 0,1-1 0,-1 0 0,0 0 0,1 0 0,-1 0 0,1 0 0,-1 0 0,0 0 0,1 0 0,-1 0 0,0 0 0,1 0 0,-1 0 0,0-1 0,1 1 0,-1 0 0,1 0 0,-1-1 0,1 1 0,-1 0 0,1-1 0,-1 1 0,1 0 0,-1-1 0,-19-59 0,16 40-128,0 0 0,2 0-1,1-1 1,0 1 0,1-1 0,1 1-1,1 0 1,1-1 0,1 1 0,1 0-1,0 0 1,5-8 128,25-45-2766</inkml:trace>
  <inkml:trace contextRef="#ctx0" brushRef="#br1" timeOffset="38429.611">4398 1106 26094,'0'0'1417,"0"0"-387,0 0-305,0 0-271,0 0-157,0 0-84,0-2-45,0-3 215,0 22-73,-3 189 717,-48 203-383,-29 366-639,65-334-5,25-561 0,67-323 0,-24 91-313,60-338-640,-81 555 859,-32 136 96,1-1 0,-1 1 1,0-1-1,1 1 0,-1-1 1,0 1-1,1-1 0,-1 0 0,0 1 1,1-1-1,-1 0 0,1 1 1,-1-1-1,1 0 0,-1 1 1,1-1-1,-1 0 0,1 0 0,-1 0 1,1 1-1,-1-1 0,1 0 1,-1 0-1,1 0 0,-1 0 1,1 0-1,0 0 0,-1 0 0,1 0 1,-1 0-1,1 0 0,-1-1 1,1 1-1,-1 0 0,1 0 1,-1 0-1,1-1 0,-1 1 1,1 0-1,-1 0 0,1-1 0,-1 1 1,1 0-1,-1-1-2,1 290 762,-12-110-600,-7-2 0,-8 0 0,-30 100-162,35-178 11,-25 125-11,37-202 0,5-28 0,0-107 0,4-24 0,7-1 0,8-20 0,120-703-719,-111 742 652,-23 133 214,-4 191 308,-64 324-271,51-401-184,-34 377 0,49-475 0,2-51 0,-1-728-1111,0 611-859</inkml:trace>
  <inkml:trace contextRef="#ctx0" brushRef="#br1" timeOffset="39265.832">2157 1659 21341,'0'0'1720,"0"0"3,0 0-643,0 0-437,0 0-283,0 0 98,-3-36 90,-9-113-14,21 84 203,-4 53-436,0-15 1241,-5 26-1222,0 1-82,0 0-76,1 3-74,2 82 33,-2 56 12,0 83 585,-16 89-718,-50 247 0,56-436 0,7-105 0,1-23 0,0-35 0,10-156 0,20 29-1,28-78 1,-48 207-2,81-304-411,-74 301 381,-16 40 32,0 1 0,0-1-1,0 0 1,0 1 0,0-1 0,1 0 0,-1 1-1,0-1 1,0 0 0,0 1 0,0-1 0,0 0-1,1 0 1,-1 1 0,0-1 0,0 0 0,0 0-1,1 1 1,-1-1 0,0 0 0,0 0 0,1 0-1,-1 1 1,0-1 0,1 0 0,-1 0 0,0 0-1,0 0 1,1 0 0,-1 0 0,0 0 0,1 0-1,-1 0 1,0 0 0,1 0 0,-1 0 0,0 0-1,1 0 1,-1 0 0,0 0 0,1 0 0,-1 0-1,0 0 1,0 0 0,1 0 0,-1 0 0,0-1-1,1 1 1,-1 0 0,0 0 0,0 0 0,1-1-1,-1 1 1,0 0 0,1 396 455,-1-33-611,0-362-719,0-1-939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18:36.465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F6630D"/>
    </inkml:brush>
    <inkml:brush xml:id="br2">
      <inkml:brushProperty name="width" value="0.05" units="cm"/>
      <inkml:brushProperty name="height" value="0.05" units="cm"/>
      <inkml:brushProperty name="color" value="#FF0066"/>
    </inkml:brush>
    <inkml:brush xml:id="br3">
      <inkml:brushProperty name="width" value="0.05" units="cm"/>
      <inkml:brushProperty name="height" value="0.05" units="cm"/>
    </inkml:brush>
  </inkml:definitions>
  <inkml:trace contextRef="#ctx0" brushRef="#br0">3816 1108 27926,'0'0'1912,"0"0"-1488,0 0-255,0 0 39,0 0-152,-21 335-56,21-223-609,-4-5-1751</inkml:trace>
  <inkml:trace contextRef="#ctx0" brushRef="#br0" timeOffset="249.239">3758 3060 28694,'0'0'968,"0"0"-272,0 0-127,0 0-265,-62 352-200,45-257-104,5 11-56,3 17-504,5-16-721,0-29-1279,4-17-24318</inkml:trace>
  <inkml:trace contextRef="#ctx0" brushRef="#br0" timeOffset="250.239">3687 4435 10994,'0'0'16700,"0"0"-15420,0 0-336,0 0-175,-20 319-249,7-263-168,1 6-144,4-1-128,-5 1-56,9-1-24,0-16-136,4-34-304,0-11-1105,0 0-3120</inkml:trace>
  <inkml:trace contextRef="#ctx0" brushRef="#br0" timeOffset="1760.971">11637 437 11338,'0'0'17092,"0"0"-16292,0 0-304,-75 296-72,55-195-216,3 11-208,9-6-136,8 23-560,0-34-1560,0-11-15412</inkml:trace>
  <inkml:trace contextRef="#ctx0" brushRef="#br0" timeOffset="2034.767">11529 2215 11562,'0'0'15412,"0"0"-13388,0 0-1200,-16 308-79,7-230-177,-3 0-200,0 1-80,-5-1-104,-4 6-144,1 11-40,-1 0-272,13 28-448,3-22-1185,5-23-3720</inkml:trace>
  <inkml:trace contextRef="#ctx0" brushRef="#br0" timeOffset="2035.767">11388 3915 8874,'0'0'18500,"0"0"-16204,0 0-1608,0 0-63,0 0-105,0 0-232,0 0-184,-41 308-104,29-235-56,7 27-440,-3-16-1345,4-22-14826</inkml:trace>
  <inkml:trace contextRef="#ctx0" brushRef="#br0" timeOffset="2235.525">11306 5151 21981,'0'0'5673,"0"0"-3209,0 0-1943,0 0 23,0 0-104,0 0-312,0 0-128,-71 78-400,55-72-1737</inkml:trace>
  <inkml:trace contextRef="#ctx0" brushRef="#br0" timeOffset="2665.795">4984 5682 16388,'0'0'3768,"0"0"4810,0 0-8026,0 0 56,0 0-79,0 0-297,0 0-136,195 45-96,-121-17-56,-12-6-633,-4-5-3167</inkml:trace>
  <inkml:trace contextRef="#ctx0" brushRef="#br0" timeOffset="2923.383">6674 6219 29438,'0'0'872,"0"0"-623,0 0 271,0 0-184,0 0-240,228 34-96,-170-6-72,37 5-432,-8-10-1377,-4-7-17171</inkml:trace>
  <inkml:trace contextRef="#ctx0" brushRef="#br0" timeOffset="3198.849">8248 6421 21917,'0'0'3432,"0"0"-3096,0 0 193,0 0-241,0 0-288,249 78-1017,-175-78-19363</inkml:trace>
  <inkml:trace contextRef="#ctx0" brushRef="#br0" timeOffset="3199.849">9640 6538 29462,'0'0'608,"0"0"-312,0 0 49,0 0-225,0 0-88,216 50-32,-167-44-344,5 0-217,0-1 65,0 6-144,-9 1-80,-3 10 320,-9 0 240,-21 1-984</inkml:trace>
  <inkml:trace contextRef="#ctx0" brushRef="#br0" timeOffset="19763.429">19118 1997 20324,'0'0'8620,"0"0"-6399,0 0-1901,0 0 156,0 0 17,2 5-255,32 30-163,20-15-75,1-2 0,0-3 0,1-2 0,1-2 0,-1-3 0,2-3 0,13-2 0,8 4 0,524 69 0,117 9 0,-361-78 0,-356-7 0,-1 0-3,0 1 0,0-1 0,0 0 0,-1 1 0,1-1 0,0 0 0,0 0 0,0 0 0,0-1 0,0 1 0,0 0 0,0-1 0,-1 1 0,1-1 0,0 1 0,0-1 0,-1 0 0,1 0 0,0 0 0,-1 0 0,1 0 0,-1 0 0,1-1 0,-1 1-1,0 0 1,1-1 0,-1 1 0,0-1 0,0 1 0,0-1 0,0 1 0,0-1 0,0 0 0,-1 0 0,1 1 0,-1-1 0,1-1 3,5-50-1042,-6-12-2037</inkml:trace>
  <inkml:trace contextRef="#ctx0" brushRef="#br0" timeOffset="20253.514">22731 398 21341,'0'0'8465,"0"0"-7584,0 0-489,0 0 192,0 0-136,0 0-200,0 0-40,-237 190-80,155-106-56,-22 16-72,-12 23 0,-16 12 0,-5 16-224,13-12-304,12-21-320,33-45-1001,38-40-3664</inkml:trace>
  <inkml:trace contextRef="#ctx0" brushRef="#br0" timeOffset="20463.241">22329 1074 9082,'0'0'19028,"0"0"-17900,240 0 161,-136 0-713,-13 6-136,-8 16-72,-13 6-184,-16-5-104,-13-1-64,-16-5-16,-21-12-264,-4-5-536,0 0-1577</inkml:trace>
  <inkml:trace contextRef="#ctx0" brushRef="#br0" timeOffset="20679.485">22478 1376 26678,'0'0'3704,"0"0"-3263,0 0 175,0 0 152,0 397-208,0-268-560,0 11 0,0 0 0,0-1 0,0-4 0,0-7 0,-21-5 0,-8-28-896,0-44-2345</inkml:trace>
  <inkml:trace contextRef="#ctx0" brushRef="#br1" timeOffset="-49216.814">9143 459 25814,'0'0'2388,"0"0"-1512,0 0-226,0 0-8,0 0-228,0 0-155,-5 0 94,10 2-327,0 0 1,1 0-1,-1 0 0,0 1 0,0 0 1,-1 0-1,1 0 0,-1 0 0,1 1 1,-1 0-1,0 0 0,0 0 0,-1 0 1,1 1-1,0 1-26,13 13 95,191 182 492,-117-139-538,2-4-1,3-4 1,2-5 0,2-4-1,2-4 1,54 12-49,-94-31 3,94 35-3,-151-56-3005,-5-1-2640</inkml:trace>
  <inkml:trace contextRef="#ctx0" brushRef="#br1" timeOffset="-48836.389">10763 1365 6089,'0'0'19431,"0"0"-15187,0 0-3987,0 0 39,0 0-92,0 0-118,2-46-58,6-146-24,-8 119-8,-1 70 1,0 1 1,-1-1 0,0 1 0,1 0-1,-1-1 1,0 1 0,0 0 0,0 0-1,0 0 1,0 1 0,-1-1 0,1 0 0,-1 1-1,1-1 1,-1 1 0,1 0 0,-1 0-1,0 0 1,0 0 0,1 1 0,-1-1-1,0 1 1,0-1 0,0 1 0,0 0 0,1 0-1,-1 0 1,0 1 0,0-1 0,0 1-1,0-1 3,-1 0-2,-1 0 1,1 0 0,-1 0 1,1 1-1,-1-1 1,1 1-1,-1 0 0,1 0 1,0 0-1,0 1 1,-1-1-1,1 1 0,0 0 1,0 0-1,1 1 1,-1-1-1,0 1 0,1 0 1,-1 0-1,1 0 1,-1 1 0,-9 14 29,0 2 1,2-1 0,0 1-1,1 1 1,1 0 0,1 0-1,1 1 1,1 0 0,0 0-1,2 0 1,1 1 0,1 0 0,0-1-1,2 1 1,1 3-30,-1-11 28,-1-4-10,0-1 0,2 0 0,-1 1 0,1-1 0,0 0 1,1 1-1,0-1 0,1 0 0,0 0 0,1 0 0,0-1 0,2 5-18,-3-9 0,-1-1 0,1 1 0,0-1-1,0 0 1,1 0 0,-1 0 0,1 0-1,0-1 1,0 1 0,0-1 0,0 0-1,1 0 1,-1 0 0,1-1-1,0 0 1,-1 0 0,1 0 0,0 0-1,0-1 1,1 1 0,-1-1 0,0-1-1,0 1 1,0-1 0,1 0 0,-1 0 0,2 0-49,0 0 0,-1-1 0,1 0 0,0 0 0,-1 0-1,1-1 1,-1 1 0,0-2 0,0 1 0,1-1 0,-1 0 0,-1 0 0,1-1 0,0 1 0,-1-1 0,0-1 0,0 1 49,42-45-1699</inkml:trace>
  <inkml:trace contextRef="#ctx0" brushRef="#br1" timeOffset="-52411.306">6057 929 20708,'0'0'6375,"0"0"-4661,0 0-1286,0 0 93,0 0-3,0 0-125,-8-55-154,-28-171-96,18 139-45,17 84-88,1 0-1,-1 0 0,0 0 1,0 0-1,0 0 1,0 0-1,-1 0 0,1 0 1,-1 1-1,0-1 1,1 1-1,-1-1 0,0 1 1,-1 0-1,1 0 0,0 0 1,-1 0-1,1 0 1,-1 0-1,1 0 0,-1 1 1,0 0-1,0-1 0,0 1 1,0 0-1,0 0 1,0 1-1,0-1 0,-2 0-9,-1 0 5,0 1-1,0 0 1,0-1-1,0 2 1,0-1-1,0 1 1,0 0-1,0 0 1,0 1 0,0-1-1,0 1 1,1 1-1,-5 1-4,-6 9 0,2 0 1,0 0-1,0 1 0,1 1 1,1 1-1,1-1 0,0 2 1,-6 12-1,-3 2-1,1 1 1,2 1-1,1 1 1,2 1-1,1 0 1,2 0-1,2 1 1,0 0-1,3 1 1,1 0-1,2 0 1,1 0-1,3 27 1,-1-59 0,1-1 0,-1 1 0,1 0 0,0-1 0,0 1 0,0-1 0,1 1 0,-1-1 0,1 1 0,0-1 0,0 0 0,1 0 0,-1 0 0,1 0 0,0-1 0,0 1 0,0-1 0,1 1 0,-1-1 0,1 0 0,0 0 0,0-1 0,0 1 0,0-1 0,0 0 0,0 0 0,1 0 0,3 0 0,9 2 1,-1-1 0,1 0-1,0-1 1,1-1 0,-1-1-1,0-1 1,0 0 0,0-1 0,2-1-1,5-4-3,-1-1 0,0-1 0,0 0 1,-1-2-1,-1-1 0,0 0 0,0-2 1,-1 0-1,-1-2 0,-1 0 0,0-1 1,-1 0-1,-1-2 0,2-3 3,22-24-89,-2-2 1,-2-2-1,-3-1 1,-1-1-1,-4-2 1,-1-1-1,18-56 89,-5-5-1299,-30 80-544</inkml:trace>
  <inkml:trace contextRef="#ctx0" brushRef="#br1" timeOffset="-51788.298">8729 538 24461,'0'0'4166,"0"0"-2904,0 0-575,0 0-142,0 0-214,0 0-158,-13-41-89,-44-123-52,56 161-30,1-1-1,-2 0 0,1 1 0,0-1 0,-1 1 0,1-1 1,-1 1-1,0 0 0,0 0 0,0 0 0,-1 0 0,1 0 1,-1 0-1,0 0 0,1 1 0,-4-2-1,-69-5 20,65 11-21,0 0 1,0 0-1,0 1 0,0 1 0,1 0 1,0 0-1,0 0 0,0 1 0,0 1 1,1-1-1,0 2 0,0-1 0,0 1 0,1 0 1,0 0-1,0 1 0,1 0 0,0 0 1,0 1-1,1 0 0,0 0 1,-14 18-3,1 1-1,1 0 1,2 2-1,0-1 1,3 2-1,0 0 1,2 0-1,1 1 1,1 1-1,2-1 1,2 1 0,1 0-1,1 0 1,2 0-1,3 23 4,-3-50 1,0-1-1,1 0 0,0 1 1,0-1-1,1 0 1,-1 1-1,1-1 1,0 0-1,1 0 1,-1 0-1,1-1 0,0 1 1,0 0-1,1-1 1,-1 0-1,1 0 1,0 0-1,0 0 1,0-1-1,1 0 0,-1 1 1,1-2-1,0 1 1,-1 0-1,1-1 1,0 0-1,6 1 0,94 6-5,-99-9-9,0 0 0,0 0 0,0-1 0,-1 0 0,1 0 0,0 0 0,-1-1 0,1 0 0,-1 0 0,1 0 0,-1-1 0,0 1 0,0-1 0,0-1 0,0 1 0,-1-1 0,1 1 0,3-5 14,80-83-1715,-61 56-439</inkml:trace>
  <inkml:trace contextRef="#ctx0" brushRef="#br1" timeOffset="-51336.399">5833 1455 8330,'0'0'15740,"0"0"-11911,0 0-3237,0 0 25,0 0 59,-8 62-66,-62 409 291,-84 477 106,113-704-3648,5 77 2641,30-231-3871</inkml:trace>
  <inkml:trace contextRef="#ctx0" brushRef="#br1" timeOffset="-50966.727">5614 3854 28502,'0'0'1098,"0"0"-376,0 0-127,0 0-228,0 0-204,0 0-106,-7-42-44,-20-133-11,27 168-7,-1 0-1,1 0 1,-1 1 0,-1-1 0,1 0 0,-1 1-1,0-1 1,-1 1 0,1 0 0,-1 0 0,0 0 0,-1 0-1,0 0 1,0 1 0,0-1 0,-3-2 5,4 5-12,-2-1 0,1 0 0,-1 1 0,0-1-1,0 1 1,0 0 0,0 1 0,-1-1 0,1 1 0,-1 0 0,1 1-1,-1-1 1,0 1 0,1 0 0,-1 0 0,0 1 0,0 0 0,0 0-1,0 0 1,-2 1 12,3-1 0,0 0-1,-1 1 0,1-1 0,0 1 1,0 0-1,0 0 0,0 1 1,0-1-1,0 1 0,0 0 0,0 1 1,0-1-1,1 1 0,0 0 1,-1 0-1,1 0 0,0 1 0,0-1 1,1 1-1,-1 0 0,1 0 1,0 0-1,0 1 0,0-1 0,1 1 1,-1 0 0,-6 14 3,1 1 1,1-1-1,1 1 1,1 0-1,1 1 0,0-1 1,2 1-1,0 0 1,1 0-1,3 19-3,-3-33 6,1-1-1,0 0 0,0 0 0,0 1 0,1-1 0,0 0 1,0 0-1,1 0 0,0 0 0,0 0 0,0 0 0,1-1 1,-1 1-1,2-1 0,-1 1 0,0-1 0,1 0 0,0 0 1,0-1-1,1 1 0,-1-1 0,1 0 0,0 0 0,3 1-5,5 1 10,1-2 0,0 0 0,0-1-1,0 0 1,0-1 0,1 0 0,-1-1 0,1-1-1,-1-1 1,0 0 0,1 0 0,5-3-10,-3 1-2,0 0 0,-1-2 1,1 0-1,-1 0 0,-1-2 0,1 0 1,-1-1-1,0 0 0,-1-1 0,11-9 2,250-184-854,-128 84-1667,-12 10-4268</inkml:trace>
  <inkml:trace contextRef="#ctx0" brushRef="#br1" timeOffset="-50546.921">8136 1410 21901,'0'0'6040,"0"0"-4223,0 0-1056,0 0-169,0 0-251,0 0-161,0 17-31,-8 293 556,-37 74-459,-17-3-246,4-20 35,-8 133-1359,65-480-842,-3-12-2690</inkml:trace>
  <inkml:trace contextRef="#ctx0" brushRef="#br1" timeOffset="-50246.617">6136 3747 28070,'0'0'728,"0"0"-304,0 0 232,0 0-208,273-11-71,-182 11-57,9 6-80,-1 16-64,5-11-8,-5 1 40,-4-12-120,-8 0-56,-4 0-32,17 0-240,-18 0-560,-19-6-2089</inkml:trace>
  <inkml:trace contextRef="#ctx0" brushRef="#br1" timeOffset="-49880.955">8062 3725 28822,'0'0'1035,"0"0"-487,0 0-102,0 0-161,0 0-173,-8-38-105,-31-116-79,39 152 69,0 0 0,0 1 1,-1-1-1,1 0 0,-1 0 1,1 0-1,-1 1 0,1-1 1,-1 0-1,0 1 0,0-1 1,0 0-1,0 1 0,0-1 1,0 1-1,0 0 0,-1-1 1,1 1-1,0 0 0,-1 0 1,1-1-1,-1 1 0,1 0 1,-1 1-1,0-1 0,1 0 1,-1 0-1,0 1 0,0-1 1,1 1-1,-1-1 0,0 1 3,-5-1-8,0 0 0,0 0 0,0 1 0,-1 0-1,1 0 1,0 1 0,0 0 0,0 0 0,0 0-1,0 1 1,1 0 0,-1 1 0,0-1-1,1 1 1,0 0 0,0 1 0,0 0 0,0 0-1,0 0 1,0 1 8,-15 18 2,1 0 0,1 1 0,2 1 0,0 0 0,1 1 0,2 1 0,1 1 0,1 0 0,1 0 0,-4 23-2,8-27 16,2 1-1,0 0 1,2 0-1,0 0 0,2 0 1,1 1-1,2 10-15,-2-34 2,0 0 0,0 0 0,0 0 0,1 1 0,-1-1 0,1 0 0,0 0-1,-1 0 1,1 0 0,0 0 0,0 0 0,0 0 0,1 0 0,-1-1 0,0 1 0,1 0 0,-1-1-1,1 1 1,-1-1 0,1 1 0,0-1 0,0 0 0,0 0 0,-1 0 0,1 0 0,0 0 0,0 0-1,2 0-1,66 3 31,-59-4-28,2-2-2,-1 1 0,1-2-1,-1 0 1,1-1 0,-1 0 0,0 0-1,-1-1 1,1-1 0,-1 0 0,0-1-1,0 0 1,-1-1 0,0 0 0,5-5-1,111-91-19,215-201-1092,-189 158-1544</inkml:trace>
  <inkml:trace contextRef="#ctx0" brushRef="#br0" timeOffset="-37656.723">6397 3529 21901,'0'0'1751,"0"0"2324,0 0-2432,0 0-780,0 0-127,0 0-260,-2 1-166,0 1-287,1 0 1,-1 0 0,1 0 0,0 1-1,0-1 1,0 0 0,0 0-1,0 1 1,0-1 0,1 0-1,-1 1 1,1-1 0,0 1 0,0-1-1,0 1 1,0-1 0,0 0-1,0 1 1,1-1 0,-1 1-1,1 1-23,0 6 67,3 22 28,1 0 0,2 0 0,2-1 0,8 23-95,6 20 68,64 292-68,-83-352 0,21 47 0,-24-60 0,0 0 0,0-1 0,0 1 0,0 0 0,0-1 0,0 1 0,0-1 0,0 1 0,0-1 0,1 1 0,-1-1 0,0 0 0,0 0 0,0 0 0,0 1 0,1-1 0,-1 0 0,0 0 0,0-1 0,0 1 0,0 0 0,1 0 0,-1 0 0,0-1 0,0 1 0,0-1 0,0 1 0,0-1 0,0 1 0,0-1 0,0 0 0,0 1 0,0-1 0,0 0 0,0 0 0,0 0 0,29-46 0,398-827-8,-348 703-19,-24 47-463,-18 29-1305</inkml:trace>
  <inkml:trace contextRef="#ctx0" brushRef="#br0" timeOffset="-19106.694">6065 3971 19108,'0'0'1674,"0"0"756,0 0-759,0 0-804,0 0 33,0 0-59,-7-20-46,-21-63-51,14 51 942,13-11-795,39 36 269,108-25-1160,230 31 0,-116 1 0,-228-5 0,-27 4 0,-5-4 0,-11-1 0,-33-2 0,1 2 0,-1 2 0,-30 1 0,-242 2 0,155 16 0,100-12 0,50-4 0,42 1 0,538 0 0,-313 21 0,-181-15 0,-63-5 0,-74-25 0,27 11 0,-1 1 0,1 2 0,-2 1 0,1 2 0,-25-1 0,-20-5 0,-299-59 0,296 45 0,75 25 0,9-2 0,100 3 0,235 28 0,-108-15 0,210-11 0,-390-6 0,-110 4 0,32 3 0,-1 2 0,1 1 0,0 1 0,1 2 0,-9 4 0,-52 11 0,-2-8 0,0-5 0,-2-4 0,1-4 0,-17-5 0,-3 2 0,-73 0 0,148-9 0,38 6 0,64 3 0,-34 1 0,0 2 0,0 1 0,0 1 0,-1 2 0,6 2 0,42 12 0,1-4 0,1-3 0,0-4 0,21-2 0,321-6 0,-702 4 0,155 0 0,74-4 0,120 0 0,142-8 0,-162-5-153,-8-9-614</inkml:trace>
  <inkml:trace contextRef="#ctx0" brushRef="#br0" timeOffset="11598.148">6272 3703 7626,'0'0'5769,"0"0"5040,0 0-6924,0 0-2909,0 0-177,0 0-134,0 4-257,0 15-148,0-14-65,0-5-38,0 0-11,0 13 243,29 47 193,0 12-536,-2 1 1,9 51-47,21 58 8,-28-121-8,-29-60 0,1-1 0,-1 1 0,0-1 0,1 1 0,-1 0 0,1-1 0,-1 1 0,1-1 0,-1 0 0,1 1 0,0-1 0,-1 1 0,1-1 0,-1 0 0,1 1 0,0-1 0,-1 0 0,1 0 0,0 0 0,-1 0 0,1 1 0,0-1 0,0 0 0,-1 0 0,1 0 0,0 0 0,-1 0 0,1-1 0,0 1 0,0 0 0,-1 0 0,1 0 0,0-1 0,-1 1 0,1 0 0,-1-1 0,1 1 0,0 0 0,-1-1 0,1 1 0,-1-1 0,1 1 0,-1-1 0,1 1 0,-1-1 0,54-98 0,278-580-123,-267 555-989,-12 19-2118</inkml:trace>
  <inkml:trace contextRef="#ctx0" brushRef="#br0" timeOffset="12573.298">5958 4452 12131,'0'0'13701,"0"0"-9837,0 0-3132,0 0-159,0 0-126,0 0-127,6 8-58,-5-7-250,1 2 8,0 0 1,0 0-1,1-1 0,-1 1 1,1-1-1,0 0 0,-1 0 1,1 0-1,0 0 0,0 0 1,1 0-1,-1-1 0,0 0 1,0 1-1,1-1 1,-1 0-1,0-1 0,1 1 1,-1-1-1,1 1 0,-1-1 1,1 0-21,113-1 92,356 12 93,26 7-185,-486-20 0,-11-13 0,-4-1-153,-1 1 0,0-1 0,-1 1 0,-1-1 0,-1 2 0,0-1 1,-1 0-1,0 1 0,-1 0 0,0 1 0,-2 0 0,-4-6 153,-35-49-4182</inkml:trace>
  <inkml:trace contextRef="#ctx0" brushRef="#br1" timeOffset="44873">8613 3227 15643,'0'0'1809,"0"0"3312,0 0-1384,0 0-2881,0 0-320,0 0-128,0 0-224,-21 0-128,21 0-56,0 0-88,0 0 8,0 0-80,0 0-136,8 0-40,5-5-144,-1-6-1641</inkml:trace>
  <inkml:trace contextRef="#ctx0" brushRef="#br1" timeOffset="45663.704">8551 3423 16011,'0'0'1423,"0"0"575,0 0 3733,0 0-3316,0 0-1655,0 0-105,-4 4-71,-14 19 195,15-19-176,6-9-998,7-11-1371,6-5-1891</inkml:trace>
  <inkml:trace contextRef="#ctx0" brushRef="#br1" timeOffset="49583.029">10771 1757 19012,'0'0'2865,"0"0"2530,0 0-3473,0 0-1226,0 0-71,0 0-239,-8 2-196,-25 6-92,24 0-52,-7 145 311,-19 209 818,12 211-1175,23-488 0,3-9 0,-4-1 0,-4 1 0,-2-1 0,-14 52 0,-4-58-52,23-64-263,1-11-486,-2-27-920</inkml:trace>
  <inkml:trace contextRef="#ctx0" brushRef="#br1" timeOffset="50083.292">10672 3915 20940,'0'0'5394,"0"0"-2506,0 0-2066,0 0-305,0 0-126,0 0-199,0-24-105,0-81-51,1 52-27,0 42-9,-1-1 0,1 0 1,-2 0-1,0 0 0,0 0 1,-1 1-1,0-1 0,-1 1 0,-1-1 1,-3-7-1,6 17 0,0-1 0,0 1 0,-1-1 1,1 1-1,-1 0 0,0-1 0,0 1 1,0 0-1,0 0 0,0 0 0,0 0 0,0 1 1,-1-1-1,1 1 0,-1-1 0,1 1 1,-1 0-1,1 0 0,-1 0 0,0 0 1,0 0-1,1 1 0,-1-1 0,0 1 0,0 0 1,0 0-1,1 0 0,-1 0 0,-2 0 0,-8 0 1,-40 8-7,41 3 6,1 1 0,1 0 0,0 1-1,1 0 1,0 1 0,1 0 0,0 0 0,1 1 0,1 0 0,-2 7 0,-6 19 16,2 0 0,2 1 0,1 0 0,3 0 1,1 1-1,2 0 0,2 0 0,2 4-16,-2-42 8,1 1 0,-1 0 0,1-1 0,1 1 0,-1 0 0,1 0 0,0-1 0,0 1 0,0-1 0,1 1 1,0-1-1,0 1 0,1-1 0,-1 0 0,1 0 0,0 0 0,0 0 0,1-1 0,-1 1 0,1-1 0,0 0 0,1 0 0,-1 0 0,0-1 0,1 0 0,0 1 0,0-2 0,0 1 0,0 0 0,0-1 0,1 0-8,-2-1 6,1 0 0,-1 0 0,0-1 0,1 1-1,-1-1 1,1 0 0,-1 0 0,1-1-1,-1 1 1,0-1 0,1 0 0,-1 0 0,0 0-1,1-1 1,-1 1 0,0-1 0,0 0-1,0-1 1,-1 1 0,1-1 0,2-2-6,9-13-3,-2-1 1,0-1-1,-1 0 0,-1 0 1,-1-2-1,-1 1 1,-1-1-1,0-3 3,-7 22-2,7-20-301,52-164 519,-50 58-5821,-14 105-7840</inkml:trace>
  <inkml:trace contextRef="#ctx0" brushRef="#br1" timeOffset="51648.574">8600 1119 15643,'0'0'7173,"0"0"-2551,0 0-3174,0 0-749,0 0-111,0 0-198,-2 7-130,1-4-273,0 1 68,-1 0 0,1 0 0,0-1 0,0 1 0,0 0 0,1 0 0,-1 0 0,1 0-1,0 0 1,0 0 0,0 0 0,1 0 0,-1 0 0,1 0 0,0 0 0,0 0 0,1 0 0,-1 0-55,50 85 735,106 146-502,16-2-233,-36-54 0,-33-44 0,1-25 0,-79-86 0,-1 1 0,-1 1 0,-1 1 0,-2 1 0,7 12 0,6 21 0,111 169 0,-96-161 0,-2 2 0,-4 2 0,29 67 0,-14-8 0,-5 2 0,1 28 0,4 1 0,-49-123 0,-2 70-227,-6-86-906</inkml:trace>
  <inkml:trace contextRef="#ctx0" brushRef="#br1" timeOffset="55153.248">9011 761 17948,'0'0'1688,"0"0"4699,0 0-3867,0 0-1703,0 0-155,0 0-165,0-17-177,0-122 82,0 106-62,0 32-196,0 1-5,0 0 1,0 0-12,0 0-16,0 0-14,0 0-10,0 0-10,0 0-12,0 0-10,0 0-7,0 0-2,2 0-13,22 0-28,-15-1-6,0 0 0,-1 1 0,1 0 0,0 1 0,-1 0 0,1 0 1,0 1-1,-1 0 0,0 0 0,1 1 0,-1 0 0,0 1 0,91 56 0,-41-31 0,12 11 0,-61-34 0,1 1 0,-1-1 0,1-1 0,0 0 0,1 0 0,-1-1 0,1 0 0,0-1 0,5 1 0,68 14 0,-39-7 0,5 0 0,-47-13-508,-2-7-2033</inkml:trace>
  <inkml:trace contextRef="#ctx0" brushRef="#br1" timeOffset="66183.738">6326 616 17844,'0'0'1627,"0"0"-643,0 0 198,0 0-194,0 0-127,0 0 114,-5 1 117,-22 3 890,26-4-1739,-15 1 1865,11 9 235,27-12-1838,61-40-472,-30 12-33,0 3 0,2 3 0,1 1 0,1 3 0,0 3 0,4 1 0,44-5 0,104-7 0,21 27 0,-33-21 0,132 22 0,-314 1 0,1 0 0,-1 2 0,1 0 0,-1 0 0,0 2 0,-1 0 0,1 0 0,-1 1 0,8 5 0,64 23 0,-69-28 0,0 0 0,-66-35-786,-6-3-2661</inkml:trace>
  <inkml:trace contextRef="#ctx0" brushRef="#br0" timeOffset="69783.277">9048 689 24061,'0'0'644,"0"0"2021,0 0-1384,0 0-666,0 0-60,-6-19-28,-17-58-86,-3 22 534,20 45-731,4 4 253,17 6-235,75 29-262,-44-9 0,81 27 0,110 57 0,-138-53 0,-3 5 0,-2 3 0,18 19 0,-14-5 0,-98-73 0,0 0 0,0-1 0,-1 1 0,1 0 0,0 0 0,0 0 0,-1 0 0,1 0 0,0-1 0,0 1 0,-1 0 0,1 0 0,0 0 0,0 0 0,-1 0 0,1 0 0,0 0 0,-1 0 0,1 0 0,0 0 0,0 0 0,-1 0 0,1 0 0,0 0 0,0 0 0,-1 0 0,1 0 0,0 1 0,0-1 0,-1 0 0,1 0 0,0 0 0,0 0 0,-1 1 0,1-1 0,0 0 0,0 0 0,0 0 0,-1 1 0,1-1 0,0 0 0,0 0 0,0 1 0,0-1 0,0 0 0,-1 0 0,1 1 0,0-1 0,0 0 0,0 0 0,0 1 0,0-1 0,0 0 0,0 0 0,0 1 0,0-1 0,0 0 0,0 1 0,0-1 0,0 0 0,0 0 0,1 1 0,-1-1 0,0 0 0,-38 1 0,1-2 0,-1-2 0,1-1 0,-22-6 0,-10-9 0,1-2 0,1-4 0,2-2 0,0-4 0,2-2 0,-38-27 0,-102-79 0,182 127 0,42 20 0,61 50 0,1-8 0,2-3 0,35 11 0,29 16 0,223 138 0,-327-185 0,76 57 0,-121-84 0,0 0 0,-1 0 0,1 0 0,0 0 0,0 0 0,0 0 0,-1 0 0,1 0 0,0 0 0,0 0 0,0 0 0,0 0 0,-1 0 0,1 0 0,0 0 0,0 0 0,0 0 0,-1 1 0,1-1 0,0 0 0,0 0 0,0 0 0,0 0 0,-1 0 0,1 0 0,0 0 0,0 1 0,0-1 0,0 0 0,0 0 0,0 0 0,0 0 0,-1 1 0,1-1 0,0 0 0,0 0 0,0 0 0,0 0 0,0 1 0,0-1 0,0 0 0,0 0 0,0 0 0,0 1 0,0-1 0,0 0 0,0 0 0,0 0 0,0 0 0,0 1 0,0-1 0,0 0 0,0 0 0,0 0 0,0 1 0,1-1 0,-1 0 0,0 0 0,-3 0 0,-13-1 0,0 0 0,0-1 0,0-1 0,0 0 0,1-1 0,-1-1 0,1 0 0,-9-6 0,-116-50 0,3-7 0,3-6 0,-90-68 0,-61-37 0,231 145 0,53 29 0,11 5 0,1 0 0,-1 0 0,0 1 0,1 0 0,-1 1 0,0 0 0,0 1 0,0 0 0,0 1 0,-1 0 0,1 0 0,-1 1 0,0 0 0,0 0 0,2 3 0,25 12 0,175 74 0,56 11 0,-160-64 0,270 92 0,-319-115 0,-58-18 0,0 0 0,0 0 0,-1 1 0,1-1 0,0 0 0,0 0 0,0 0 0,0 0 0,0 0 0,0 1 0,0-1 0,-1 0 0,1 0 0,0 0 0,0 1 0,0-1 0,0 0 0,0 0 0,0 0 0,0 1 0,0-1 0,0 0 0,0 0 0,0 0 0,0 0 0,0 1 0,0-1 0,0 0 0,0 0 0,0 0 0,0 1 0,-1-1 0,-9-2 0,0 0 0,-1 0 0,1-1 0,0 0 0,0-1 0,1 0 0,-1 0 0,1-1 0,0-1 0,0 1 0,-3-4 0,-19-10 0,-648-397 0,550 342 0,130 72 0,17 2 0,0 1 0,0 0 0,0 1 0,-1 1 0,1 1 0,-1 0 0,17 7 0,171 73 0,155 91 0,-321-155 0,0 2 0,-2 1 0,-1 2 0,-1 2 0,12 12 0,-37-27 0,-12-6 0,-1-7 0,-4 0-9,0-1 1,1-1-1,-1 1 0,0-1 1,1 0-1,-1 0 0,1-1 1,0 0-1,0 0 0,0 0 1,0-2 8,-15-9-209,-45-31-1043,3 2-1273</inkml:trace>
  <inkml:trace contextRef="#ctx0" brushRef="#br0" timeOffset="70255.512">9441 470 28526,'0'0'1292,"0"0"-768,0 0-23,0 0-25,0 0-124,0 0-103,4 15-69,33 190 450,-20-4-593,-8 198-37,-9-355 0,4 190 0,8-176 0,-12-57 0,1 0 0,0-1 0,-1 1 0,1 0 0,0-1 0,0 1 0,0-1 0,-1 1 0,1-1 0,0 1 0,0-1 0,0 0 0,0 1 0,0-1 0,0 0 0,0 0 0,0 0 0,0 0 0,0 1 0,0-2 0,0 1 0,0 0 0,0 0 0,0 0 0,0 0 0,0 0 0,0-1 0,0 1 0,0-1 0,-1 1 0,1 0 0,0-1 0,0 1 0,0-1 0,0 0 0,-1 1 0,1-1 0,0 0 0,0 0 0,30-43 0,166-297 0,-15-9 0,-13-14 0,-91 178-404,-20 25-1617</inkml:trace>
  <inkml:trace contextRef="#ctx0" brushRef="#br0" timeOffset="78553.547">5900 3692 23989,'0'0'2169,"0"0"-1361,0 0-307,0 0 667,0 0-402,0 5-363,5 40 777,131 29 379,-110-65-1530,1-1 1,0-2 0,1 0-1,-1-2 1,1 0-1,0-2 1,16-2-30,27 4 17,45 4-17,-27-3 0,-1 3 0,0 4 0,-1 3 0,23 11 0,32 39 0,-131-58 0,-20-11 0,-57-42 0,27 30-114,0 1 1,-1 3-1,-1 0 0,1 3 1,-2 1-1,1 3 0,-1 1 0,-5 1 114,-72-5-222,36 3 187,1-4 0,-33-9 35,106 17 32,-1-1 0,1-1-1,0 0 1,0 0-1,0 0 1,1-1 0,-1-1-1,1 0 1,0 0-1,0 0 1,0-1 0,1 0-1,-3-3-31,1-8 222,9 16-130,0 1-24,47 2 204,126 45-135,-73-38-137,0-3 0,71-7 0,-59 0 0,48-10 0,-110 4 0,-41 2 0,-10-1 0,-48-11 0,-202-16 0,34 17 0,312 37 0,120-13 0,-139-10 0,64-5 0,-37-13 0,-32 2 0,-70 17-41,1-1-1,-1 1 1,0 0 0,0-1 0,0 1-1,-1-1 1,1 0 0,0 1-1,-1-1 1,1 1 0,-1-1-1,1 0 1,-1 1 0,0-1 0,1 0-1,-1 0 1,0 1 0,0-1-1,0 0 1,-1 0 0,1 1-1,0-1 1,-1 0 41,1-10-710,0-9-1831</inkml:trace>
  <inkml:trace contextRef="#ctx0" brushRef="#br0" timeOffset="78996.13">7304 2925 26078,'0'0'2072,"0"0"-1216,0 0-89,0 0-91,0 0-257,0 0-136,0-4 882,-1 11-1146,-1-1 0,1 1 0,-1 0 0,0-1 0,-1 1-1,0-1 1,0 0 0,0 0 0,-1 0 0,0 0 0,-2 3-19,-15 25 47,-264 484 149,9-10-2677,221-418-2880</inkml:trace>
  <inkml:trace contextRef="#ctx0" brushRef="#br0" timeOffset="84572.997">6790 375 16123,'0'0'2888,"0"0"2174,0 0-2717,0 0-1505,0 0-367,4-4-74,36-79 393,-30 170 124,-9-80-909,2 13 37,0 0-1,2 0 1,0 0 0,1 0-1,1-1 1,1 0 0,1 0-1,10 17-43,-16-34 14,-1 1-1,0-1 1,1 0-1,0 0 1,-1 0-1,1 0 1,0 0-1,0-1 1,0 1-1,0-1 1,0 0-1,1 0 1,-1 0-1,0 0 1,0-1-1,1 1 1,-1-1-1,0 0 1,1 0-1,-1 0 1,1 0-1,-1-1 1,0 1-1,0-1 1,1 0-1,-1 0 1,0 0-1,0 0 1,0-1-1,0 1 1,0-1-1,0 0 1,0 0-14,65-106 17,48-115-404,-54 93-669,-10 6-1744</inkml:trace>
  <inkml:trace contextRef="#ctx0" brushRef="#br0" timeOffset="85163.088">8186 375 12283,'0'0'15963,"0"0"-15083,0 0-416,0 0-8,0 0-184,0 0-31,0 0-73,71 95-112,-47-55-40,1-7-8,-4 1-8,0-1 0,-1-5-232,1-11-433,-4-11-1279,-5-6-10739</inkml:trace>
  <inkml:trace contextRef="#ctx0" brushRef="#br0" timeOffset="85433.191">8534 325 22445,'0'0'5097,"0"0"-3145,0 0-1672,0 0 152,0 0-256,0 0-135,0 0-41,0 241-505,0-169-2055</inkml:trace>
  <inkml:trace contextRef="#ctx0" brushRef="#br0" timeOffset="85683.335">8667 739 30198,'0'0'0,"0"0"-344,0 0-1856</inkml:trace>
  <inkml:trace contextRef="#ctx0" brushRef="#br0" timeOffset="86403.323">5386 2115 5705,'0'0'18461,"0"0"-13825,0 0-3949,0 0-160,0 0-187,0 0-173,-2 14-19,1-2-126,0-1 1,1 0 0,0 0-1,1 1 1,0-1 0,1 0-1,0 0 1,0 0 0,2 0-1,0 2-22,108 256 124,-111-264-123,0 0-1,0 0 0,1-1 0,0 1 1,0 0-1,0 0 0,0-1 0,1 0 1,-1 1-1,1-1 0,0 0 1,1 0-1,-1 0 0,1-1 0,0 1 1,-1-1-1,1 0 0,1 0 0,-1-1 1,0 1-1,1-1 0,-1 0 0,1 0 1,0 0-1,1 0 0,-3-2-6,1 1-3,-1-1 1,0 1 0,1-1 0,-1 0 0,0 0-1,1 0 1,-1-1 0,0 1 0,1-1 0,-1 0-1,0 0 1,1 0 0,-1 0 0,0 0 0,0-1-1,0 1 1,0-1 0,-1 0 0,1 0 0,0 0-1,-1 0 1,2-2 8,35-41-580,-2-1 0,-2-2 0,6-15 580,24-48-3672</inkml:trace>
  <inkml:trace contextRef="#ctx0" brushRef="#br0" timeOffset="87045.44">5228 3787 2657,'0'0'10986,"0"0"-9154,0 0 9307,0 0-10299,0 0-96,0 0 16,0 0-240,63 139-120,-39-94-168,-3 0-144,4 0-56,-4-1-32,-5-10 0,5-12-160,-9-22-488,1 0-1208,-13 0-19661</inkml:trace>
  <inkml:trace contextRef="#ctx0" brushRef="#br0" timeOffset="87285.985">5228 3787 21661,'199'-51'6745,"-199"62"-5601,0 1-872,0 4-80,0 1 184,0 6-199,0-7-177,0-4-161,0-7-1391,0-5-10826</inkml:trace>
  <inkml:trace contextRef="#ctx0" brushRef="#br0" timeOffset="87462.987">5411 3736 18132,'0'0'10810,"0"0"-9698,0 0-848,0 0 65,0 0 119,0 0-168,0 0-168,12 146-80,5-113-32,-1 12-80,13 5-232,-4-5-889,-8-17-1703</inkml:trace>
  <inkml:trace contextRef="#ctx0" brushRef="#br0" timeOffset="87671.64">5411 3736 2785,'120'-134'26189,"-128"145"-25429,-1 6-576,1 5 8,4 12-104,4 39-88,0-12-304,0-5-2040</inkml:trace>
  <inkml:trace contextRef="#ctx0" brushRef="#br0" timeOffset="88563.249">7863 1992 8586,'0'0'15031,"0"0"-10513,0 0-3955,0 0-343,0 0 211,0 0 25,-2 32-131,-3 106-150,20-68-87,-12-62-79,-1-1 0,1 0 0,1 1 0,-1-1 0,1 0 0,1-1 0,-1 1 0,1-1 0,0 0 0,0 0 0,1 0 0,0-1 0,0 1 0,0-2 0,1 1 0,0-1 0,-1 0 0,7 3-9,-3-6 20,0 1 0,0-2 0,0 1 0,1-1 0,-1-1 0,0 0 0,0 0 0,8-2-20,-12 0-1,0-1 1,-1 1 0,1-1 0,0 0 0,-1 0-1,0-1 1,0 1 0,0-1 0,-1 0 0,1-1-1,-1 1 1,-1-1 0,2-2 0,74-121-480,-40 66-415,-11 6-1052</inkml:trace>
  <inkml:trace contextRef="#ctx0" brushRef="#br0" timeOffset="88980.696">7743 3893 19996,'0'0'9274,"0"0"-8770,0 0-280,0 0 192,0 0-79,0 0-153,0 0-96,12 61-64,9-27-24,4 11-232,-4-6-673,-17-17-3263</inkml:trace>
  <inkml:trace contextRef="#ctx0" brushRef="#br0" timeOffset="89246.81">7743 3893 29790,'191'190'745,"-191"-184"-553,0 5-144,0 6-48,-5 16-184,1 1-1033,-8-12-5736</inkml:trace>
  <inkml:trace contextRef="#ctx0" brushRef="#br0" timeOffset="89528.274">8078 4312 28990,'0'0'1537,"0"0"-1361,0 0 136,0 0-80,0 0-232,0 0-56,0 0-1337,0 0-7577</inkml:trace>
  <inkml:trace contextRef="#ctx0" brushRef="#br0" timeOffset="89963.375">9359 1958 16388,'0'0'8784,"0"0"-5895,0 0-2207,0 0-215,0 0-1,0 0-58,2 7-106,112 231 253,-62-166-448,-51-71-98,0 0 0,0-1 1,0 1-1,0 0 0,0 0 0,0-1 0,0 1 1,0-1-1,0 1 0,0-1 0,1 1 1,-1-1-1,0 0 0,0 1 0,1-1 0,-1 0 1,0 0-1,0 0 0,1 0 0,-1 0 0,0 0 1,0 0-1,1-1 0,-1 1 0,0 0 1,0-1-1,0 1 0,0-1 0,1 1 0,-1-1 1,0 0-1,0 1 0,0-1 0,0 0 0,0 0 1,0 1-1,-1-1 0,1 0 0,0 0 1,0 0-1,-1 0 0,1 0 0,0-1 0,0 0-9,62-190 0,0 77-1956,-37 69-1751</inkml:trace>
  <inkml:trace contextRef="#ctx0" brushRef="#br0" timeOffset="90643.073">8431 174 17708,'0'0'8587,"0"0"-6048,0 0-1956,0 0 56,0 0-44,0 0-179,1 52-138,9 167-115,-10-207-151,1-1 0,1 0 0,0 1-1,0-1 1,1 0 0,0 0 0,1 0 0,2 3-12,129 270 102,-102-208-347,-12-62-1505,-17-14-314</inkml:trace>
  <inkml:trace contextRef="#ctx0" brushRef="#br0" timeOffset="90902.94">8418 319 15091,'0'0'12363,"0"0"-11483,0 0-384,0 0 240,0 0-48,0 0-199,0 0-241,8 151-152,1-106-64,-1-6-24,4-5-8,1-12-64,20-22-528,0 0-1353,0-5-14826</inkml:trace>
  <inkml:trace contextRef="#ctx0" brushRef="#br0" timeOffset="91157.984">8642 331 28806,'0'0'736,"0"0"-248,0 0 65,0 0-353,0 0-200,0 0-120,0 0-1089,-207 296-2688</inkml:trace>
  <inkml:trace contextRef="#ctx0" brushRef="#br0" timeOffset="91333.246">8534 873 6049,'0'0'23125,"0"0"-22285,0 0-568,0 0-79,0 0-193,0 0-361,0 0-1831</inkml:trace>
  <inkml:trace contextRef="#ctx0" brushRef="#br0" timeOffset="91746.903">10523 2858 15979,'0'0'2417,"0"0"6761,0 0-7778,0 0-744,0 0 48,0 0-183,0 0-249,-29 0-88,33 12-104,16-1-40,5 11-40,8-5 0,21 22-176,-12-5-576,-5-6-1889</inkml:trace>
  <inkml:trace contextRef="#ctx0" brushRef="#br0" timeOffset="92543.883">10730 694 7330,'0'0'19396,"0"0"-18244,0 0-576,0 0 232,0 0-288,0 0-184,0 0-152,91 330-128,-62-285-48,-4 0-8,0 5-208,-5-5-376,-11-17-1528</inkml:trace>
  <inkml:trace contextRef="#ctx0" brushRef="#br0" timeOffset="92802.91">10974 862 1368,'0'0'26374,"0"0"-25286,0 0-784,0 0-104,0 0-200,-166 307-1824</inkml:trace>
  <inkml:trace contextRef="#ctx0" brushRef="#br0" timeOffset="94637.059">6024 3535 10202,'0'0'11429,"0"0"-6473,0 0-3494,0 0-543,0 0-138,0 0-204,0 7-119,0 19-90,10-20 227,137-6 425,-137 2-1020,-1 0 0,1 0 0,-1 1 0,0 0 0,0 1 0,0 0 0,-1 1 0,1-1 0,-1 1 0,0 1 0,7 6 0,1-1 0,95 65 0,14-25 0,36-28 0,-96-24 0,114 7 0,-71 0 0,-101-5 0,-13 3 0,-133-11 0,40-20 0,0-4 0,1-4 0,10-4 0,64 27 0,-1 1 0,0 1 0,0 1 0,-1 2 0,-24-5 0,-135 5 0,108 8 0,182 31 0,-74-19 0,5 1 0,1-1 0,0-3 0,0 0 0,1-3 0,0-1 0,16-1 0,410 2 0,-477 9 0,-9 19-393,-6 9-1575</inkml:trace>
  <inkml:trace contextRef="#ctx0" brushRef="#br2" timeOffset="112936.684">17258 8853 30238,'0'0'0,"0"0"-2184</inkml:trace>
  <inkml:trace contextRef="#ctx0" brushRef="#br0" timeOffset="31423.036">13580 4150 5529,'0'0'16636,"0"0"-10754,0 0-4992,0 0-699,0 0 46,1 4-90,51 55 97,-47 19 896,-8-38-1051,-1 0 1,-3 0-1,-1 0 0,-10 28-89,0 3 107,-15 63 284,-63 277 174,-27 17-546,105-363-32,14-62-283,4-6 265,0-39-619,2 0-1,1-1 1,9-38 650,57-213-5717,-39 163-4863</inkml:trace>
  <inkml:trace contextRef="#ctx0" brushRef="#br0" timeOffset="31993.062">13559 4441 26662,'0'0'1156,"0"0"-236,0 0 31,0 0-196,0 0-274,37 24-169,119 78-101,-139-91-168,1-1 0,-1 0 0,1-2-1,1 0 1,0-1 0,5 1-43,-3-1 40,112 39 163,-131-44-202,0 0 0,1 1 0,-1-1-1,0 0 1,0 1 0,0-1 0,-1 1 0,1 0-1,-1-1 1,1 1 0,-1 0 0,0 0 0,0 0-1,0 0 1,0 0 0,-1 0 0,1 0 0,-1 0-1,0 0 1,0 1 0,0-1 0,0 0 0,0 0-1,-1 0 1,1 0 0,-1 0 0,0 0 0,0 0-1,0 0 1,0 0 0,-1 0 0,1-1 0,-1 1-1,0 0 1,0-1 0,0 1 0,0-1 0,0 0-1,0 0 1,-1 1-1,-105 102 3,63-63-58,-2-3-1,-1-2 1,-2-2 0,-2-3 0,-23 11 55,65-39-41,1 0 1,-1-1-1,1 0 1,-1 0-1,0-1 1,0 0-1,0-1 0,-1 0 1,1-1-1,-7 0 41,11 0-13,5 1 1,0-1 0,1 0 0,-1 1-1,0-1 1,0 0 0,0 0 0,0 0-1,1 0 1,-1 0 0,0 1 0,0-1-1,0-1 1,0 1 0,1 0 0,-1 0-1,0 0 1,0 0 0,0-1 0,1 1-1,-1 0 1,0-1 0,0 1 0,0 0-1,1-1 1,-1 1 0,0-1 0,1 1 0,-1-1-1,1 0 1,-1 1 0,0-1 0,1 1-1,-1-1 1,1 0 0,0 0 0,-1 1-1,1-1 1,0 0 0,-1 0 0,1 0-1,0 1 1,0-1 0,-1 0 0,1 0-1,0 0 1,0 0 0,0 1 0,0-1-1,0 0 1,0 0 0,1 0 12,-1-1-5,0 0-1,1 0 1,-1 0 0,1 0 0,0 1 0,0-1-1,0 0 1,-1 0 0,1 1 0,1-1 0,-1 1-1,0-1 1,0 1 0,1-1 0,-1 1 0,0 0-1,1-1 1,0 1 0,-1 0 0,1 0-1,0 0 1,-1 0 0,1 1 0,0-1 0,0 0-1,0 1 1,-1-1 0,1 1 0,0 0 0,2-1 5,5-1-7,32-9 79,1 3 0,0 2 0,0 1 0,1 2 0,-1 2 0,9 2-72,-42 4 4,-9-1-1,-1 0-1,1 0 1,-1 1-1,0-1 0,0 0 1,0 0-1,0 0 1,-1 0-1,0 0 1,0 0-1,0-1 0,0 1 1,0-1-1,-1 1 1,0-1-1,1 0 1,-4 3-3,-57 66-37,-4-3 1,-2-2 0,-12 3 36,45-37-41,-284 228-268,95-89 262,222-170 48,1 0-1,-1 0 1,1 0 0,-1 0-1,1 1 1,0-1-1,0 1 1,0 0-1,0-1 1,0 1 0,1 0-1,-1 0 1,1 0-1,0 0 1,-1 0 0,1 2-1,6 5-16,92-9 42,-66-6-15,0-2 0,-1-1 1,0-1-1,0-2 0,-1 0 0,0-3 0,-1 0 0,0-2 1,-1 0-1,-1-2 0,18-17-11,-17 16 0,243-180-1636,-254 185-866</inkml:trace>
  <inkml:trace contextRef="#ctx0" brushRef="#br0" timeOffset="32253.384">12242 6773 26926,'0'0'1120,"0"0"-376,0 0 248,281-129-408,-136 40-143,17-12-113,4 0-104,-5-5-96,-12 11-40,-24 11-48,-22 17-40,-32 22-8,-22 23-152,-24 16-368,-25 6-849,0 17-351,-12 17-2481</inkml:trace>
  <inkml:trace contextRef="#ctx0" brushRef="#br0" timeOffset="33213.27">13153 6477 25021,'0'0'1785,"0"0"-514,-25 63-308,-83 207-301,57-125-264,39-107-337,3 0 0,1 1 1,1 0-1,3 1 0,0 23-61,4-60-361,4-10-158,132-299-6097,-56 113 2143,-20 70 4731,-53 109 249,36-44 4221,-43 57-4658,0 1 0,1 0-1,-1-1 1,0 1-1,1 0 1,-1-1-1,1 1 1,-1 0-1,1-1 1,-1 1-1,0 0 1,1 0-1,-1 0 1,1-1-1,-1 1 1,1 0-1,-1 0 1,1 0 0,-1 0-1,1 0 1,0 0-1,-1 0 1,1 0-1,-1 0 1,1 0-1,-1 0 1,1 0-1,-1 1 1,1-1-1,-1 0 1,1 0-1,-1 0 1,1 1 0,-1-1-1,0 0 1,1 1-1,-1-1 1,1 0-1,-1 1 1,0-1-1,1 0 1,-1 1-1,0-1 1,1 1-1,-1-1 1,0 1-1,0-1 1,0 1-1,1-1 1,-1 1 0,0-1-70,1 128 2227,-8 72-1156,-14-87-759,-5 0 1,-5 1-313,13-47 41,9-32-35,-2 0 0,-1-1 0,-1 0 0,-2-1 0,-7 11-6,20-40-3,1-1 0,-1 0 0,0 0 0,0 1 0,0-1 0,0-1 0,0 1 0,-1 0 0,1 0 0,-1-1 0,0 1 1,0-1-1,0 0 0,0 0 0,0 0 0,0-1 0,-1 1 0,1-1 0,-1 1 0,1-1 0,-1 0 0,1 0 0,-1-1 0,1 1 0,-4-1 3,4-1-12,-1 0 0,1-1-1,-1 0 1,1 0 0,0 0-1,-1 0 1,1 0-1,0-1 1,0 1 0,1-1-1,-1 0 1,0 0 0,1 0-1,0 0 1,0 0-1,0-1 1,0 1 0,0-1-1,1 1 1,-1-1 0,1 1-1,0-1 1,0 0-1,1 0 1,-1 0 0,1 1-1,0-1 1,-1 0 0,2-2 11,-1 5-1,-10-184-565,10 137 447,0 30 87,1 0-1,1 1 1,0-1-1,1 1 1,1-1-1,1 1 1,0 0-1,1 1 1,1-1-1,8-12 34,-14 25 2,1 0-1,0 0 1,0 1-1,1-1 1,-1 1-1,1 0 1,0-1-1,0 1 1,0 0-1,0 1 1,0-1-1,0 1 1,1-1-1,-1 1 1,1 0-1,0 0 1,0 0-1,0 1 1,0 0-1,0-1 1,0 1-1,0 1 1,0-1-1,0 0 1,3 1-2,-6 1 11,1 0 0,0 0 0,0 0 1,-1 0-1,1 0 0,-1 0 0,1 0 0,-1 0 1,1 1-1,-1-1 0,0 1 0,0-1 0,1 1 1,-1 0-1,0-1 0,-1 1 0,1 0 0,0-1 1,0 1-1,-1 0 0,1 0 0,-1 0 0,1 0 1,-1 0-1,0 0 0,0 0 0,0 0 0,0 0 1,0-1-1,0 1 0,-1 0 0,1 0 1,-1 0-1,1 0 0,-1 1-11,1 7 31,0 30 74,2-26-76,-2 1 0,1 0 0,-2 0 0,0 0 0,-1-1 0,-1 1 0,0-1 0,0 1 1,-2-1-1,-2 5-29,5-12 11,-1 0 1,0 0 0,0 0 0,0 0 0,-1 0 0,0-1 0,0 0 0,-1 0 0,0 0 0,0 0-1,0-1 1,-1 0 0,1 0 0,-1 0 0,-1-1 0,1 0 0,-1 0 0,1 0 0,-1-1-1,0 0 1,0-1 0,0 1 0,-1-1 0,-3 0-12,-9-2 79,22-5-30,4-3-49,0 1-1,1-1 1,0 1 0,0 0 0,1 1-1,0 0 1,0 0 0,0 0 0,1 1-1,0 0 1,0 1 0,0 0 0,0 1-1,1-1 1,0 2 0,-1-1-1,1 2 1,0-1 0,0 1 0,8 0 0,-10 1-1,-6 0 1,-1-1-1,1 1 1,-1 0-1,1-1 0,-1 1 1,1 0-1,-1 0 1,1 0-1,-1 0 1,1 0-1,-1 1 1,1-1-1,-1 0 1,1 1-1,-1-1 1,1 1-1,-1 0 1,1-1-1,-1 1 0,0 0 1,1 0-1,-1 0 1,0 0-1,1 1 1,0 66 14,-3-65-12,0 0-1,-1-1 1,1 1 0,0 0 0,-1 0 0,0-1 0,1 1-1,-1-1 1,0 0 0,0 1 0,0-1 0,-1 0-1,1 0 1,0-1 0,-1 1 0,1 0 0,-1-1 0,0 1-1,0-1 1,1 0 0,-1 0 0,0 0 0,0 0 0,0 0-1,0-1 1,0 0 0,0 1 0,0-1 0,0 0 0,0 0-1,0-1 1,0 1 0,0-1 0,0 1 0,-2-2-2,4 2 1,-1 0-1,0 0 0,0-1-1,1 0 1,-1 1 0,0-1 0,1 0 0,-1 0 0,0 0-1,1 0 1,-1 0 0,1 0 0,0-1 0,-1 1 0,1 0-1,0-1 1,0 1 0,0-1 0,0 1 0,0-1 0,0 0-1,0 1 1,1-1 0,-1 0 0,0 0 0,1 1-1,0-1 1,-1 0 0,1 0 0,0 0 0,0 0 0,0 1-1,0-1 1,0 0 0,0 0 0,1 0 0,-1 0 0,1 1-1,-1-1 1,1-1 0,-1-7-13,1-6-31,0 0 0,0 1 1,2-1-1,0 1 0,0-1 0,2 1 0,0 0 0,0 1 1,2-1-1,0 1 0,0 1 0,1-1 0,1 1 1,2-2 43,17-26-144,2 1 0,2 2 1,1 1-1,1 2 1,2 1-1,2 2 1,1 2-1,1 1 1,2 2-1,0 2 1,22-8 143,-39 23 69,1 2 1,0 0-1,0 2 1,1 0-1,0 2 1,0 1-1,0 2 1,13 0-70,-38 1 21,0 0 1,1 0-1,-1 0 1,0 0-1,0 0 1,1 0 0,-1 0-1,0 1 1,0-1-1,1 1 1,-1 0-1,0 0 1,0 0-1,0 0 1,0 0 0,0 0-1,0 0 1,0 1-1,0-1 1,-1 1-1,1-1 1,-1 1-1,1 0 1,-1-1 0,1 1-1,-1 0 1,0 0-1,0 0 1,0 0-1,0 0 1,0 1-1,0-1 1,-1 0 0,1 0-1,-1 0 1,1 1-1,-1-1 1,0 0-1,0 1 1,0-1-1,0 0 1,0 0 0,-1 3-22,1-3 15,1 10 37,-1-1-1,0 0 1,0 0 0,-1 1 0,-1-1-1,0 0 1,0 0 0,-2 3-52,-6 7 40,-2 0 0,0 0 0,-1-1-1,-1-1 1,-6 6-40,15-20 5,-18 25-6,-1-1 0,-1-1-1,-2-2 1,-1 0 0,-1-2 0,-1-1 0,-1-1-1,0-2 1,-2-1 0,-7 1 1,31-16-62,-1 0 0,0 0 0,0-1 0,0 0 0,0-1 0,-1 0 0,1-1 0,-1 0 1,0-1 61,10 0-45,-1 1 0,1-1 1,-1 0-1,1 0 0,-1 0 1,1 0-1,-1 0 0,0-1 1,1 1-1,-1 0 0,1-1 1,0 1-1,-1-1 1,1 1-1,-1-1 0,1 0 1,0 0-1,-1 1 0,1-1 1,0 0-1,0 0 0,0 0 1,0 0-1,0-1 0,0 1 1,0 0-1,0 0 0,0-1 1,0 1-1,1 0 1,-1-1-1,0 1 0,1-1 1,-1 1-1,1-1 0,0 1 1,0-1-1,-1 1 0,1-1 1,0 1-1,0-1 0,0 0 45,-4-57-3120,3-12-3895</inkml:trace>
  <inkml:trace contextRef="#ctx0" brushRef="#br0" timeOffset="33472.951">13451 6846 16892,'0'0'9274,"0"0"-7658,0 0-256,0 0-520,0 0-215,0 0-257,232 246-152,-190-202-136,-5-4-80,4-7-16,34-16-272,-13-6-505,-8-11-2311</inkml:trace>
  <inkml:trace contextRef="#ctx0" brushRef="#br0" timeOffset="33743.025">14346 6085 30118,'0'0'673,"0"0"-345,0 0 240,0 0-152,286 11-192,-195-22-144,0-17-80,-12 0-16,-9 0-320,-7-17-368,-22 12-1345,-16-1-11578</inkml:trace>
  <inkml:trace contextRef="#ctx0" brushRef="#br0" timeOffset="33943.117">14864 5677 28702,'0'0'1160,"0"0"-479,0 0-33,-108 369-88,75-257-208,-8 5-152,-1 1-96,-7 5-72,-1 0-32,0-11-144,9-23-304,16-27-224,21-51-481,4-11 17,0 0-2625</inkml:trace>
  <inkml:trace contextRef="#ctx0" brushRef="#br0" timeOffset="34133.203">14582 6689 18212,'0'0'5993,"0"0"-3544,0 0-761,0 0-600,0 0-71,212 89-545,-167-55-232,1 0-96,-5-6-96,-4-6-48,-8 0-24,-8-11-272,4-11-489,-4 0-967,-5-22-3681</inkml:trace>
  <inkml:trace contextRef="#ctx0" brushRef="#br0" timeOffset="34543.6">15576 5330 29654,'0'0'583,"0"0"-5,0 0-29,45 0-132,145 0-146,45 0-84,-160 0-943,-73 0 417,-2 0 90,-2 0 79,-15-1 21,12 0 150,1 1 1,-1-1-1,1 1 1,-1 0-1,1 0 1,-1 1-1,1-1 0,-1 1 1,1 0-1,0 0 1,-1 0-1,1 1 0,0-1 1,0 1-1,0 0 1,-3 2-2,-3 8 53,1 1 0,0 0 1,0 1-1,2 0 0,-1 0 1,2 0-1,-1 5-53,-81 239 722,76-214-623,-207 736 279,187-668-792,88-237-1016,-30 76 1169,100-187-1267,-72 161 1241,-52 74 295,-1-1 0,0 1-1,1-1 1,-1 1 0,1-1 0,-1 1-1,1 0 1,0 0 0,0 0-1,-1 0 1,1 0 0,0 0-1,0 0 1,0 1 0,0-1-1,0 1 1,0 0 0,0-1 0,0 1-1,0 0 1,0 0 0,0 0-1,0 0 1,0 1 0,0-1-1,1 1-7,7 10 331,-7 6-153,0 1-1,-1 0 1,0 0 0,-2 0-1,0 1 1,-1 1-178,0 19 198,1 360 640,0-398-840,-1-1 0,1 1 0,0-1 0,0 1 0,0 0 0,-1-1 0,1 1 1,0-1-1,0 1 0,0-1 0,0 1 0,0 0 0,0-1 0,0 1 0,0-1 0,0 1 0,0 0 0,1-1 0,-1 1 0,0-1 0,0 1 1,0-1-1,1 1 0,-1-1 0,0 1 0,1-1 0,-1 1 0,0-1 0,1 1 0,-1-1 0,1 1 0,-1-1 0,1 0 0,-1 1 0,1-1 1,-1 0-1,1 0 0,-1 1 0,1-1 0,-1 0 0,1 0 0,-1 0 0,1 1 0,0-1 0,-1 0 0,1 0 0,-1 0 0,1 0 0,-1 0 1,1 0-1,0 0 0,-1 0 0,1-1 0,-1 1 0,1 0 2,4 0-37,16-12-215,23-117-2136,-31 57-1348</inkml:trace>
  <inkml:trace contextRef="#ctx0" brushRef="#br0" timeOffset="34773.068">15518 5845 27694,'0'0'1704,"0"0"-1144,-87 369 209,58-196-257,13 0-144,12-10-88,4-12-80,0-23-80,8-16-48,21-34-32,12-16-16,9-34-8,16-28-16,17 0-56,21-28-120,74-84-288,-25 11-704,-8 1-1953</inkml:trace>
  <inkml:trace contextRef="#ctx0" brushRef="#br0" timeOffset="35324.129">16790 5654 28774,'0'0'831,"0"0"-278,0 0 72,0 0-152,0 0-206,0 0-95,41-10-52,132-33-44,-36 8-22,-55 23-44,-76 17-28,-6 29 22,-1 0-1,-2-1 0,-1 1 0,-1-1 0,-2 0 0,-2 0 0,-1-1 0,-1 0 0,-4 5-3,0 8 3,-246 649 36,168-436-75,85-234-62,7-21-60,2-7-8,35-90-358,-2 17 133,5-17-834,5 2 1,46-71 1224,-86 155-4,1-1-1,1 1 1,-1-1 0,1 1 0,1 1 0,-1-1 0,1 1 0,1 1-1,-1-1 1,1 1 0,0 0 0,0 1 0,1 0 0,0 0 0,0 1 0,0 0-1,0 1 1,1 0 0,-1 0 0,3 1 4,-5 1 67,-4 0-35,-1 0 0,1 1-1,-1-1 1,1 1-1,0 0 1,-1 0-1,1 0 1,-1 0 0,1 0-1,-1 0 1,1 1-1,0-1 1,-1 1 0,1 0-1,-1-1 1,0 1-1,1 0 1,-1 1 0,0-1-1,0 0 1,1 1-1,-1-1 1,0 1 0,1 2-32,4 71 317,-7-70-332,-1 0 0,1 0 0,-1 0 0,1-1 1,-1 1-1,-1 0 0,1 0 0,-1-1 0,0 1 0,0-1 0,0 1 1,0-1-1,-1 0 0,0 0 0,0 0 0,0 0 0,0-1 0,-1 1 1,1-1-1,-1 0 0,0 0 15,-41 34-1155,3-17-1602</inkml:trace>
  <inkml:trace contextRef="#ctx0" brushRef="#br0" timeOffset="35824.062">16629 6096 12355,'0'0'5374,"0"0"-524,0 0-1518,0 0-1589,0 0-690,0 0-256,-25 45-188,-71 149-163,91-183-409,1-1 1,0 1 0,1 1 0,1-1 0,-1 0 0,2 1 0,-1 0 0,2-1 0,0 5-38,-1-2 31,1-1 0,1 0 1,0 0-1,1 1 0,0-1 0,1 0 1,0-1-1,2 1 0,-1 0 0,1-1 1,1 0-1,0 0 0,1-1 0,0 0 0,1 0 1,0 0-1,0-1 0,1 0 0,7 5-31,-8-9 9,-1-2 1,0 1-1,1-1 0,0 0 0,0 0 0,0-1 0,1 0 0,-1-1 0,1 0 0,-1 0 0,1-1 0,0 0 0,0 0 0,-1-1 0,5-1-9,-6 2 2,0-2 0,-1 1-1,1-1 1,-1 0-1,1 0 1,-1 0 0,0-1-1,1 0 1,-1 0-1,0-1 1,0 0-1,0 0 1,-1 0 0,1-1-1,-1 0 1,5-4-2,24-24-46,-1-1 0,-2-2 0,20-30 46,-11 16-94,-35 42 81,28-33-154,1 1 1,2 1-1,26-20 167,-51 48-25,1 1 1,0 0-1,1 1 0,0 1 0,0 0 1,0 0-1,1 2 0,0 0 1,0 0-1,1 1 0,-1 1 0,1 0 1,0 1-1,14 0 25,-26 2 0,0-1 0,0 1 0,0 0 0,0 0 0,0 0 0,0 0 1,0 1-1,0-1 0,-1 1 0,1 0 0,0 0 0,0 0 0,-1 0 0,1 0 0,0 0 0,-1 1 1,1 0-1,-1-1 0,0 1 0,1 0 0,-1 0 0,0 0 0,0 0 0,0 0 0,-1 1 0,1-1 1,0 1-1,2 9 17,0 0 0,0 0-1,-1 1 1,0-1 0,-2 1 0,1-1 0,-1 1 0,-1 0 0,0 0 0,-1-1 0,-1 4-17,1 13 64,-3-4-19,-2 1 0,0-1 0,-2 0 0,0 0 0,-2-1 0,-1 0 0,-1-1 0,0 0 0,-2-1 0,-1 0 0,0-1-1,-2-1 1,-3 3-45,-218 276 359,204-267-243,34-32-45,0-17 74,5-86-237,3 79 29,2 0 1,0 1-1,1 0 0,15-21 63,-17 28-34,24-45-379,3 3 0,2 1 0,3 1 0,2 3 0,3 1 0,2 3-1,9-5 414,-9 15-1512,-12 9-1738</inkml:trace>
  <inkml:trace contextRef="#ctx0" brushRef="#br0" timeOffset="36224.316">17863 5906 21557,'0'0'4649,"0"0"-3158,0 0-647,0 0-104,0 0-364,-6 51-240,-21 165-95,-5-54-29,3-55-92,26-42-144,-26 99 1013,15-104-237,4 0 0,2 1 0,0 43-552,8-103 147,4-1-135,0 0 0,0-1 0,-1 1 1,1-1-1,0 0 0,-1 0 0,1-1 0,-1 1 1,1-1-1,-1 0 0,0 0 0,1 0 1,-1 0-1,0 0 0,-1-1 0,1 1 1,0-1-1,-1 0 0,1 0 0,-1 0 1,1-2-13,3-1 8,136-156-514,-60 69-456,-6 4-1131</inkml:trace>
  <inkml:trace contextRef="#ctx0" brushRef="#br0" timeOffset="37053.555">18393 5196 29318,'0'0'1016,"0"0"-791,0 0 191,0 0-48,0 0-24,0 0-32,0 0-104,265 22-104,-182-27-64,0-18-40,-8 1-8,-13 5-264,-12 6-192,-5 0-416,-16 5-1377,-16-5-6665</inkml:trace>
  <inkml:trace contextRef="#ctx0" brushRef="#br0" timeOffset="37223.354">18890 5134 26614,'0'0'1448,"0"0"-216,0 0-240,-174 308-415,116-179-177,-8 5-72,0 6-88,-4 5-112,-5 6-88,9 0-40,4-11-16,16-23-232,17-33-256,29-56-665,0-28-871,0 0-3993</inkml:trace>
  <inkml:trace contextRef="#ctx0" brushRef="#br0" timeOffset="37463.312">18456 6365 26846,'0'0'1651,"0"0"-296,-3 58-538,-12 195-283,-5-107-185,-65 215 242,75-340-596,6-40-181,9-199-1071,24 100 488,82-207-3624,-57 182-3064</inkml:trace>
  <inkml:trace contextRef="#ctx0" brushRef="#br0" timeOffset="37733.098">18456 6365 18500,'255'-275'6269,"-204"227"-4711,-35 44-715,-13 6-720,-1 0 0,0 0 1,1 0-1,-1 1 0,0-1 1,0 1-1,0-1 0,0 1 1,-1 0-1,1 0 0,-1 0 1,1 0-1,-1 0 0,0 0 1,0 0-1,-1 1 0,1-1 1,0 2-124,2 7 260,9 44 274,-2 2-1,-3-1 0,-2 1 1,-3 57-534,-2-114 4,1 322 778,-1-279-770,-3-1 1,-1 0 0,-2 1 0,-2-2 0,-1 1 0,-3-1 0,-1-1-1,-3 0 1,-1-1 0,-1 0 0,-13 15-13,29-50-49,-1 0-1,1 0 1,-1 0-1,-1 0 1,1-1-1,-1 1 1,1-1-1,-1 0 1,0 0-1,-1-1 1,1 1-1,-1-1 1,0 0-1,1 0 1,-1 0-1,-1-1 1,1 1-1,0-1 1,-6 1 49,10-3-47,-1 0 0,0 0 0,0-1 0,0 1 1,0 0-1,1-1 0,-1 1 0,0-1 0,0 0 1,1 1-1,-1-1 0,0 0 0,1 0 0,-1 0 0,1 0 1,-1-1-1,1 1 0,0 0 0,0 0 0,-1-1 0,1 1 1,0-1-1,0 1 0,0-1 0,0 0 0,1 1 1,-1-1-1,0 0 0,1 1 0,-1-1 0,1 0 0,-1 0 1,1 0-1,0 1 0,0-1 0,0 0 47,-11-62-1715,3-13-1010</inkml:trace>
  <inkml:trace contextRef="#ctx0" brushRef="#br0" timeOffset="37998.244">18625 6393 25998,'0'0'1048,"0"0"0,0 0-276,0 0-264,0 0-277,0 0-136,13 35-63,40 114-23,-41-76-20,-15-61-19,-1 0 0,0 0 1,0 0-1,-1 0 0,-1-1 0,0 0 0,0 0 0,-1 0 0,-1-1 0,1 0 0,-2-1 0,1 1 0,-8 4 30,-30 40 509,45-53-331,17-1 474,-11 0-593,4 1-9,0-1 0,0 0-1,0 0 1,0-1-1,0-1 1,0 1 0,0-1-1,0-1 1,0 0-1,-1 0 1,1-1 0,5-3-50,187-122-851,-142 93-835</inkml:trace>
  <inkml:trace contextRef="#ctx0" brushRef="#br2" timeOffset="112403.187">12610 7690 8458,'0'0'14101,"0"0"-10050,0 0-2788,0 0-99,0 0-277,0 0-199,44 39-161,151 124-147,-180-152-340,1-1-1,0 0 1,0-2 0,1 0 0,0-1 0,1 0 0,-1-1-1,7 0-39,161 36 299,74-9-33,77-16-46,436-9-75,-428-13-145,79-21 0,906-116 0,-1145 127 0,158 13 0,-342 1-1,0 1 1,0 0-1,0-1 1,0 1-1,0 0 0,0 0 1,0-1-1,0 1 1,0 0-1,0-1 0,0 1 1,0 0-1,0 0 1,0-1-1,0 1 0,1 0 1,-1-1-1,0 1 0,0 0 1,0 0-1,0 0 1,1-1-1,-1 1 0,0 0 1,0 0-1,1 0 1,-1-1-1,0 1 0,0 0 1,1 0-1,-1 0 1,0 0-1,0 0 0,1-1 1,-1 1-1,0 0 1,1 0-1,-1 0 0,0 0 1,0 0-1,1 0 1,-4-2-63,-96-61-2402,45 25-1959</inkml:trace>
  <inkml:trace contextRef="#ctx0" brushRef="#br2" timeOffset="112662.976">16815 8132 30366,'0'0'841,"0"0"-649,0 0 248,0 0-152,0 0-288,0 0-24,0 0-760,174 134-3865</inkml:trace>
  <inkml:trace contextRef="#ctx0" brushRef="#br2" timeOffset="108773.229">19852 7002 21093,'0'0'6626,"0"0"-4805,0 0-1304,0 0 169,0 0-48,0 0-88,-16-19-143,-48-60-137,52 60-134,22 20-132,0 0-1,1 1 0,-1 0 1,0 1-1,0 0 1,0 1-1,-1 0 0,7 4-3,34 12-4,6-5 4,1-3 0,0-2 0,1-3 0,0-3 0,13-1 0,369-2 0,-370 0-192,0-4-1,0-3 1,-1-3 0,25-8 192,-22-5-2216</inkml:trace>
  <inkml:trace contextRef="#ctx0" brushRef="#br2" timeOffset="109240.934">22101 5056 23765,'0'0'4481,"0"0"-3425,0 0-536,0 0 201,0 0-193,0 0-312,0 0-104,-149 112 64,78-28-32,-11 11-56,-14 11-48,-7 0-40,-5 1 0,17-7-208,29-16-336,29-28-953,24-39-1615</inkml:trace>
  <inkml:trace contextRef="#ctx0" brushRef="#br2" timeOffset="109657.907">21869 5408 9322,'0'0'15229,"0"0"-11366,0 0-2976,0 0-34,0 0-235,37 13-250,115 41-165,-145-52-194,-1 0 1,1 0 0,-1 1-1,0 0 1,0 1 0,0 0-1,0-1 1,-1 2 0,0-1-1,0 1 1,0-1 0,0 1-1,0 1 1,-1-1-10,4 6 10,-5-7-8,1 0-1,-1 1 1,0-1 0,0 1-1,-1 0 1,1 0-1,-1 0 1,0 0 0,-1 1-1,1-1 1,-1 0 0,0 1-1,-1-1 1,1 1-1,-1-1 1,0 1 0,0-1-1,-1 1 1,1-1 0,-1 1-1,-1-1 1,1 0-1,-1 2-1,-4 3 8,-1 0-1,0-1 1,0 0-1,-1 0 1,0 0-1,0-1 1,-1 0-1,0-1 1,-8 5-8,6-3 6,-250 183 10,-147 76-16,252-180-222,92-74-235,58-27 138,5-1 213,0-1 1,1 1-1,0-1 0,2 1 1,0-1-1,0 1 0,1 0 0,1 0 1,0 0-1,1 0 0,5-10 106,-3 12 9,0-1 0,1 1 0,1 1-1,0-1 1,0 1 0,1 1-1,0 0 1,1 0 0,0 1 0,0 1-1,1-1 1,0 2 0,1 0 0,0 0-1,0 1 1,0 1 0,1 0 0,13-2-9,15 1 237,0 3 1,1 1-1,-1 2 1,8 2-238,-17-1 107,9 4-7,0 2 0,0 1 0,0 2 0,-1 3-1,0 0 1,-1 3 0,32 18-100,51 32 28,-120-65-76,0 1 0,1 0 0,-1 0 0,0 0 0,-1 0-1,1 0 1,0 1 0,-1-1 0,1 1 0,-1 0 0,0-1 0,1 1 0,-2 0 0,1 1 0,0-1 0,0 0-1,-1 0 1,0 1 0,0-1 0,0 1 0,0-1 0,0 1 0,-1-1 0,1 1 0,-1-1 0,0 1-1,0 0 1,-1-1 0,1 1 0,-1-1 0,1 1 48,-31 24-2416,-16-5-3188</inkml:trace>
  <inkml:trace contextRef="#ctx0" brushRef="#br2" timeOffset="109915.836">21500 6477 11482,'0'0'12640,"0"0"-8911,0 0-2914,0 0-45,0 0-134,37 13-335,123 42-178,111 23 53,-250-71-164,-7-4 0,-1 0-1,1 2 1,-1 0-1,1 0 1,-1 1-1,-1 1 0,1 0 1,-1 1-1,0 0 1,-1 0-1,0 2 1,-1-1-1,4 5-11,-11-9 1,-1 0 1,0 0-1,0 1 0,0-1 0,-1 0 1,1 1-1,-1-1 0,-1 1 0,1-1 0,-1 1 1,0 0-1,0-1 0,-1 1 0,1-1 0,-1 1 1,0-1-1,-1 1 0,1-1 0,-1 0 1,0 0-1,-1 0 0,-2 5-1,-5 1-44,0-1 1,-1 0-1,0 0 0,0-1 1,-1-1-1,0 0 1,-1 0-1,0-1 0,0-1 1,-3 1 43,7-3-136,0-1 0,1 0 0,-1-1 0,0 0 0,0 0 1,-1-1-1,1 0 0,0 0 0,0-1 136,7 0-172,-1 0 1,1 0-1,0 0 1,0-1-1,0 1 0,0-1 1,-1 1-1,1-1 1,0 1-1,0-1 1,0 0-1,0 0 0,0 0 1,1 0-1,-1-1 1,0 1-1,0 0 0,1-1 1,-1 1-1,1-1 1,-1 0-1,1 1 1,0-1-1,-1 0 0,1 0 1,0 0-1,0 0 1,0 0-1,1 0 1,-1 0-1,0 0 0,1 0 1,-1 0-1,1 0 1,0-2 171,-14-55-14114</inkml:trace>
  <inkml:trace contextRef="#ctx0" brushRef="#br2" timeOffset="110127.178">21960 6040 9842,'0'0'14219,"0"0"-12362,0 0-609,0 0-192,0 369-200,-4-251-168,-4-1-136,-9 1-175,-4-1-137,1-11-128,-1-5-80,4-23-32,9-22-32,8-39-520,0-11-1233,0-6-5336</inkml:trace>
  <inkml:trace contextRef="#ctx0" brushRef="#br2" timeOffset="110393.713">21600 6611 24533,'0'0'4817,"0"0"-4505,0 0 176,0 0 153,0 0-361,0 0-192,-212 330-56,188-280-24,7-5-8,9-12-40,8-10-344,0-23-569,33 0-959,-4-28-2785</inkml:trace>
  <inkml:trace contextRef="#ctx0" brushRef="#br2" timeOffset="110609.435">21600 6611 11034,'215'307'16028,"-198"-279"-14956,3 6 16,1-1-328,-4-5-239,-1-5-313,1-1-144,-5-11-64,13-11-385,0 0-943,-8 0-2953</inkml:trace>
  <inkml:trace contextRef="#ctx0" brushRef="#br2" timeOffset="110906.844">22217 6493 9362,'0'0'15706,"0"0"-11865,0 0-2912,38 0-54,128 0-300,123 0 371,-60 2-473,-215-1-470,-1 1 1,1 0-1,-1 1 0,1 1 1,-1 0-1,0 0 0,0 2 1,-1-1-1,0 2 0,0-1 1,0 2-1,-1 0 0,0 0 1,0 1-1,-1 0 0,0 1 1,-1 0-1,3 4-3,-9-10 0,-1-1 0,-1 1 0,1 0 0,0 0 0,-1 0 0,0 0 0,0 0 0,0 0 0,0 0 0,-1 0 0,1 0 0,-1 0 0,0 0 0,0 0 0,-1 0 0,1 0 0,-1 0 0,0 0 0,0 0 0,0 0 0,-1 0 0,1 0 0,-1 0 0,0-1 0,0 1 0,-9 5-31,0-1 0,0 0 0,-1-1-1,0 0 1,0-1 0,0-1 0,-1 0 0,-1 0 31,-3 2-90,5-1-137,-2-1 1,1 0-1,-1-1 0,1 0 0,-1-1 0,0-1 0,0 0 0,0-1 1,-1-1-1,-7 0 227,-19-15-2862,9-24-4376</inkml:trace>
  <inkml:trace contextRef="#ctx0" brushRef="#br2" timeOffset="111171.51">22963 5660 22981,'0'0'4881,"0"0"-4177,0 0-40,-71 408 232,46-268-191,0 0-321,-4-6-192,-4-5-104,-4-6-48,-4-11-24,3-23-16,1-22-16,4-22-104,12-34-160,5-11-248,7-39-873,1-28-1911</inkml:trace>
  <inkml:trace contextRef="#ctx0" brushRef="#br2" timeOffset="111523.402">22461 5811 11106,'0'0'13052,"0"0"-9636,0 0-2423,0 0 9,0 0-238,-7 58-238,-24 190-141,-14-45 64,36-175-383,-9 32 98,-2 0 1,-4-2-1,-28 52-164,46-100 2,0-1 0,-1 0 0,0 0 1,0 0-1,-1-1 0,0 0 0,0-1 0,-1 0 0,0 0 0,0 0 0,-1-2 0,0 1 0,0-1 0,0 0 0,-1-1 1,-4 1-3,0 0 0,9-4-8,0 0-1,0 1 0,1-1 1,-1 1-1,0 0 1,1 1-1,0-1 0,0 1 1,-1 0-1,2 1 1,-1-1-1,0 1 0,1 0 1,-1 0-1,1 0 1,0 0-1,1 1 0,-1 0 1,1 0-1,0 0 1,-1 1 8,2-1-3,1 0 0,-1 0 0,1 1 1,0-1-1,1 0 0,-1 0 1,1 1-1,0-1 0,0 0 0,0 0 1,1 1-1,0-1 0,0 0 1,0 0-1,1 0 0,0 0 0,0 0 1,0 0-1,0 0 0,1-1 1,0 1-1,0-1 0,0 0 0,0 0 1,1 0-1,0 0 0,0-1 1,1 2 2,28 16 44,1-1 1,0-2 0,2-1 0,-1-2-1,2-1 1,0-2 0,1-2 0,0-1-1,14 0-44,22 6-264,0-2 1,1-4-1,-1-3 0,1-4 0,4-3 264,-32-3-2635</inkml:trace>
  <inkml:trace contextRef="#ctx0" brushRef="#br2" timeOffset="111743.304">23170 7338 25782,'0'0'4881,"0"0"-4561,0 0 152,0 0 160,0 0-400,0 0-168,0 0-64,4 95-336,-54-78-1136,-8-6-18037</inkml:trace>
  <inkml:trace contextRef="#ctx0" brushRef="#br2" timeOffset="131483.272">19984 4659 27982,'0'0'943,"0"0"-227,0 0 139,0 0-200,0 0-265,0 3-126,0 8-62,0-8-45,0-3-22,17 12 97,186 127 4,-185-128-236,1 1 0,-2 1 0,1 1 0,-2 0 0,0 1 0,-1 1 0,5 6 0,-16-15 0,0-1 0,-1 1 0,0-1 0,0 1 0,-1 0 0,0 0 0,0 0 0,0 0 0,-1 1 0,0-1 0,-1 0 0,1 1 0,-1-1 0,-1 1 0,0 5 0,-1-5 0,0 0 0,-1 0 0,1-1 0,-2 1 0,1-1 0,-1 1 0,0-1 0,0 0 0,-1 0 0,0-1 0,0 1 0,-1-1 0,0 0 0,0-1 0,0 1 0,0-1 0,-8 4 0,3 0 0,-78 61 0,-94 54 0,84-59 0,24-14 0,62-39 0,12-5-12,13-1-44,35 11 48,2-3 1,0-2-1,24 2 8,57 13 3,-106-22-2,0 1 0,0 1-1,-1 1 1,0 1 0,-1 1 0,0 1 0,-1 1-1,0 1 1,0 1 0,0 2-1,-17-12 3,1 1-1,-1 0 1,-1-1 0,1 1-1,-1 0 1,0 1 0,0-1-1,0 1 1,-1-1 0,1 1-1,-1 0 1,-1 0 0,1 0-1,-1 0 1,0 0 0,-1 0-1,1 0 1,-1 0 0,-1 0-1,1 0 1,-1 1 0,0-1-1,0 0 1,0 0 0,-1-1-1,0 1 1,-3 5-3,-43 46 8,-4-11-8,-2-2 0,-2-3 0,-2-2 0,-1-3 0,-2-3 0,-13 4 0,65-32-27,0-1 0,0 0 0,0 0 0,-1-1 0,0 0 0,0-1 0,0 0 0,1-1 1,-2 0-1,-1 0 27,-20-1-915,13 0-1062</inkml:trace>
  <inkml:trace contextRef="#ctx0" brushRef="#br2" timeOffset="131743.518">20224 7142 30935,'0'0'1200,"0"0"-912,0 0 56,0 0-344,0 0 0,0 0 0,0 0-1424</inkml:trace>
  <inkml:trace contextRef="#ctx0" brushRef="#br3" timeOffset="178563.29">6115 9424 23997,'0'0'2438,"0"0"-1066,0 0-205,0 0-259,0 0-237,-16-11-177,-47-30-141,47 30-86,16 10-254,0 1 0,0-1 0,0 0 0,0 1 0,0-1 0,0 0 0,0 1 0,0-1 0,1 0 0,-1 1 0,0-1 0,0 0 0,1 1 0,-1-1 0,1 0 0,-1 1 0,0-1 0,1 1 0,-1-1 0,1 1 0,-1-1 0,1 1 0,0-1 0,-1 1 0,1 0 1,-1-1-1,1 1 0,0 0 0,-1-1 0,1 1 0,0 0 0,-1 0 0,1 0 0,0 0 0,-1-1 0,1 1 0,0 0 0,0 0 0,0 0-13,199-59 188,273-58-80,-357 90-196,-56 15-306,0-2 0,-1-2-1,0-3 1,-2-3 0,0-2 0,-2-3 0,11-8 394,-17-4-3891</inkml:trace>
  <inkml:trace contextRef="#ctx0" brushRef="#br3" timeOffset="178873.285">6997 8764 23709,'0'0'4916,"0"0"-3608,0 0-828,0 0-141,0 0-87,0 0-93,31 24-62,99 78 4,19-10 106,-146-90-204,0 1 1,0 0-1,0 0 0,-1 0 0,1 0 0,-1 0 1,0 1-1,0-1 0,0 1 0,0-1 0,0 1 1,-1 0-1,1 0 0,-1-1 0,0 1 0,-1 0 1,1 0-1,-1 0 0,1 0 0,-1 0 1,0 0-1,-1 1 0,1-1 0,-1 0 0,1-1 1,-1 1-1,-1 0-3,0 4 3,-1 0 0,-1-1 0,1 0 1,-1 1-1,-1-2 0,1 1 0,-1 0 1,0-1-1,-1 0 0,1 0 0,-3 1-3,1 1-3,-175 182-1131,133-140-2044,13-18-6457</inkml:trace>
  <inkml:trace contextRef="#ctx0" brushRef="#br3" timeOffset="179623.206">8497 8283 28846,'0'0'1187,"0"0"-712,0 0-131,0 0-27,0 0-127,0 0-73,17 36-52,56 114-19,-24-81-10,-28-44-28,-19-20-13,-1 0-1,0 0 1,0 1 0,0-1 0,0 0-1,-1 0 1,0 0 0,0 1 0,0-1 0,-1 0-1,0 0 1,-1 5 5,-47 57-39,-89 67 153,136-132-118,-1 0 0,1 0 0,0 1 1,0-1-1,0 1 0,0 0 0,0 0 0,1-1 1,-1 1-1,1 0 0,-1 1 0,1-1 1,0 0-1,1 0 0,-1 0 0,0 1 0,1-1 1,0 0-1,0 1 0,0-1 0,0 0 0,0 1 1,1-1-1,-1 0 0,2 3 4,0 0-5,2 0 0,-1 0 0,1 0-1,0 0 1,0 0 0,1-1 0,-1 0 0,1 0 0,0 0 0,1-1-1,-1 1 1,1-1 0,0-1 0,0 1 0,0-1 0,1 0-1,1 0 6,15 11-17,-9-5 14,-9-8 3,-1 1 0,1 0 0,-1 1 0,0-1 0,0 1 0,0 0 0,0 0 0,-1 0-1,1 0 1,-1 0 0,0 1 0,0 0 0,0-1 0,0 1 0,-1 1 0,1-1 0,-1 0 0,0 0 0,-1 1 0,1-1 0,0 3 0,-2-3 2,1-1 0,-1 1-1,-1 0 1,1-1 0,0 1 0,-1-1 0,0 1 0,0-1 0,0 1 0,0-1 0,0 1-1,-1-1 1,1 0 0,-1 0 0,0 0 0,0 0 0,0 0 0,-1 0 0,0 0-2,-11 13-48,0-2-1,-2 0 1,0-1 0,0 0 0,-1-1 0,0-1-1,-1-1 1,-3 1 48,-20-3-1733,34-8-1449</inkml:trace>
  <inkml:trace contextRef="#ctx0" brushRef="#br3" timeOffset="181302.89">10663 8244 28702,'0'0'1042,"0"0"-235,0 0-163,0 0-214,0 0-110,0 0 42,0 42-62,0 139-161,0 26-118,0 319-21,1-522-8,0 0-1,-1 1 1,0-1-1,0 0 1,0 1-1,0-1 1,-1 0-1,0 0 1,0 1-1,0-1 1,0 0-1,-1 0 1,1 0-1,-1 0 1,0 0 0,0-1-1,-1 1 1,1-1-1,-1 1 1,1-1-1,-1 0 1,0 0-1,-2 1 9,-3-3-973</inkml:trace>
  <inkml:trace contextRef="#ctx0" brushRef="#br3" timeOffset="180243.151">9259 8697 21093,'0'0'5465,"0"0"-3574,0 0-943,0 0-381,0 0-199,0 0 56,21 0-88,136 0 93,8 15-210,7-8-282,-166-7 31,-2 0-34,0 1-1,1-1 1,-1-1-1,1 1 1,-1-1 0,0 1-1,0-1 1,1 0-1,-1-1 1,0 1-1,0-1 1,0 0-1,4-2 67,17-21-1423</inkml:trace>
  <inkml:trace contextRef="#ctx0" brushRef="#br3" timeOffset="180563.231">9868 8367 28206,'0'0'1624,"0"0"-1048,0 0 73,0 0-329,0 0-208,0 0-40,0 0-24,4 5 24,9 1 0,-5-1 0,-4 1-8,0-6-8,-4 6-16,0-6-16,0 0-24,0 0-256,0 0-1121</inkml:trace>
  <inkml:trace contextRef="#ctx0" brushRef="#br3" timeOffset="182350.997">9665 8255 26862,'0'0'1539,"0"0"-668,0 0-121,0 0-213,0 0-252,0 0-82,8 4 26,47 32 338,102 191 357,7-41-924,-154-164 0,-14-15 0,-65 26 0,-224 120-276,236-128-1104</inkml:trace>
  <inkml:trace contextRef="#ctx0" brushRef="#br3" timeOffset="215099.025">8679 9591 27870,'0'0'1148,"0"0"-305,0 0 1,0 0-172,0 0-284,0 0-200,9 0-87,141-7 303,-132 4-398,237-43 297,218-9-303,145 49 0,-514 8 0,0 5 0,47 11 0,30 4-3,-166-21-118,-13-1-558,-2 0-598</inkml:trace>
  <inkml:trace contextRef="#ctx0" brushRef="#br3" timeOffset="216177.867">8315 7494 25165,'0'0'1661,"0"0"-681,0 0 29,0 0-258,0 0-276,0 0-109,-13 19-42,8-13-296,-3 4 22,1 1 0,0 0-1,0 0 1,1 1 0,1 0 0,0 0 0,0 1 0,1-1 0,1 1 0,0 0-1,1 0 1,-1 12-50,-18 645 1387,-4 164-1364,25-406-23,2-423-23,2-14-183,19-117-1769,-10 44-438</inkml:trace>
  <inkml:trace contextRef="#ctx0" brushRef="#br3" timeOffset="216833.239">8580 7707 27902,'0'0'1807,"0"0"-1148,0 0-247,0 0 11,47 0-82,162 0-62,50 0 52,1757 0-499,-2003 0 142,-6-1 12,-1 0 0,1 0 0,-1 1 0,1 0 0,-1 0 0,1 1 0,-1 0 1,1 0-1,-1 0 0,0 1 0,1 0 0,-1 0 0,0 1 0,0-1 0,0 1 0,-1 1 0,1-1 1,-1 1-1,0 0 0,0 0 0,0 1 0,0-1 0,1 3 14,44-1-63,-38-6-43,71 0 212,-79 28 408,-3 90-438,-2 204 524,-19 66-600,-13 5-307,16 46 307,17-394-1405</inkml:trace>
  <inkml:trace contextRef="#ctx0" brushRef="#br3" timeOffset="203122.942">8103 10469 24229,'0'0'1833,"0"0"-345,0 0-347,0 0-298,0 0-213,0 0-83,-19-18-126,-59-58-4,55 47 674,38 29-964,-4 0-127,-1 0 0,0 0 0,0 1 0,0 1 0,0-1 0,0 2 0,0-1 0,0 1 0,-1 1 0,9 4 0,26 13 0,-1 3 0,0 1 0,-2 2 0,-1 2 0,-2 2 0,23 23 0,-57-50 0,-1-1 0,1 1 0,-1 0 0,1 0 0,-1 1 0,0-1 0,-1 0 0,1 1 0,-1 0 0,0 0 0,0-1 0,0 1 0,-1 0 0,0 1 0,0-1 0,0 3 0,0-1 0,0 0 0,-1 1 0,0-1 0,0 0 0,-1 0 0,0 0 0,0 0 0,0 0 0,-1 0 0,0-1 0,-1 1 0,0 0 0,0-1 0,-1 3 0,-19 21 0,-1-2 0,-1 0 0,-1-1 0,-2-2 0,-1-1 0,-10 7 0,-126 80 0,164-110 0,0-1 0,1 0 0,-1 0 0,0 0 0,0 1 0,1-1 0,-1 0 0,0 1 0,1-1 0,-1 1 0,1-1 0,-1 1 0,0-1 0,1 1 0,-1-1 0,1 1 0,-1-1 0,1 1 0,0 0 0,-1-1 0,1 1 0,0 0 0,-1-1 0,1 1 0,0 0 0,0 0 0,-1-1 0,1 1 0,0 0 0,0 0 0,0-1 0,0 1 0,0 0 0,0 0 0,0-1 0,0 1 0,1 0 0,-1 0 0,0-1 0,0 1 0,0 0 0,1-1 0,-1 1 0,1 0 0,-1-1 0,0 1 0,1 0 0,-1-1 0,61 18 0,-21-11 0,1-1 0,0-2 0,1-2 0,-1-2 0,3-1 0,19 0 0,80 1 0,-123 5-164,-24 3-696,3-7 420,-20 24-2113</inkml:trace>
  <inkml:trace contextRef="#ctx0" brushRef="#br3" timeOffset="217803.334">8899 10699 25309,'0'0'2505,"0"0"-1313,0 0-246,0 0-175,0 0-273,0 0-179,4 1-130,126 46 821,-85-40-1002,0-2 0,1-2-1,-1-2 1,22-3-8,6 1-3,233 1-1565,-305 0-289</inkml:trace>
  <inkml:trace contextRef="#ctx0" brushRef="#br3" timeOffset="218098.204">9545 10497 18940,'0'0'9335,"0"0"-7062,0 0-1816,0 0-59,0 0-73,0 0-82,40 35-72,127 106-55,-57-65 8,-107-74-122,0-1 1,0 1-1,0 0 1,0 0-1,0 1 1,0-1-1,-1 1 1,1-1-1,-1 1 1,0 0-1,1 0 1,-1 0-1,-1 0 1,1 0-1,0 0 1,-1 1-1,0-1 1,1 0-1,-1 1 1,-1-1-1,1 1 1,0-1-1,-1 1 1,0 0-1,0-1 1,0 1-1,0-1 1,0 1-1,-1 0 1,0-1-1,0 1 1,0 2-3,-6 5-12,0-1 1,0 1-1,-1-1 1,0-1-1,-1 1 1,0-1-1,-4 3 12,1 0-33,-149 120-939,86-84-3039,10-11-10735</inkml:trace>
  <inkml:trace contextRef="#ctx0" brushRef="#br3" timeOffset="219723.666">10187 10262 28854,'0'0'1027,"0"0"-147,0 0-62,0 0-186,0 0-252,15 0-227,51 6-130,17 38-23,-56-26 0,124 89 0,-140-98 0,0 1 0,0 1 0,-1 0 0,-1 0 0,0 1 0,0 0 0,-1 1 0,-1 0 0,0 0 0,-1 1 0,0-1 0,0 68 0,-7-73 0,-1 0 0,1-1 0,-1 1 0,-1-1 0,1 0 0,-1 0 0,0 0 0,-1 0 0,1 0 0,-2-1 0,1 0 0,-1 1 0,1-2 0,-2 1 0,1 0 0,-2 0 0,-6 9 0,-169 195 0,178-206 0,1 0 0,0 0 0,0 0 0,0 1 0,1-1 0,0 1 0,0 0 0,0-1 0,0 1 0,1 0 0,-1 0 0,1 0 0,1 1 0,-1 2 0,2-6 0,-1-1 0,1 1 0,0-1 0,0 1 0,0-1 0,1 0 0,-1 0 0,0 1 0,0-1 0,1 0 0,-1 0 0,1 0 0,-1 0 0,1-1 0,-1 1 0,1 0 0,-1-1 0,1 1 0,0-1 0,-1 1 0,1-1 0,0 0 0,-1 0 0,1 0 0,0 0 0,0 0 0,0 0 0,1 1 0,238 10 0,-203-11 0,189 0 0,-202-8-1784,-23-6-2305</inkml:trace>
  <inkml:trace contextRef="#ctx0" brushRef="#br3" timeOffset="221573.255">7706 7136 27582,'0'0'1217,"0"0"-163,0 0-132,0 0-264,0 0-190,0 0-119,-18-7-123,-62-23-102,75 29-118,0-1 1,0 1-1,0 0 0,-1 1 0,1-1 0,0 1 0,-1 0 0,1 1 1,0-1-1,-1 1 0,1 0 0,0 0 0,0 1 0,0 0 0,0-1 1,0 2-1,0-1 0,1 0 0,-1 1 0,1 0 0,-1 0 0,1 1 1,0-1-7,4-3 0,-31 25 3,1 2 1,2 0 0,1 2-1,1 1 1,1 2-1,2 0 1,-13 24-4,7-13 0,2 0 0,1 2 0,3 1 0,1 1 0,3 0 0,2 2 0,2 0 0,2 1 0,2 0 0,-2 28 0,9 113 0,4-173 0,1 0 0,1 0 0,1 0 0,0 0 0,2 0 0,0 0 0,1-1 0,0 0 0,5 7 0,18 27 0,1-2 0,3-1 0,2-1 0,2-2 0,1-2 0,42 36 0,20 34 0,-98-111 0,0 1 0,-1 0 0,1 0 0,-1 0 0,0 1 0,1-1 0,-1 0 0,-1 0 0,1 1 0,-1-1 0,1 0 0,-1 1 0,0-1 0,0 1 0,0-1 0,-1 0 0,1 1 0,-1-1 0,0 0 0,0 1 0,0-1 0,0 0 0,0 0 0,-1 0 0,1 0 0,-1 0 0,0 0 0,0 0 0,0-1 0,0 1 0,-1-1 0,-1 2 0,-48 46 0,-3-2 0,-1-2 0,-13 4 0,68-50 0,-89 66 0,89-65 0,1-1 0,-1 1 0,1-1 0,-1 1 0,1 0 0,-1-1 0,1 1 0,-1 0 0,1 0 0,0-1 0,-1 1 0,1 0 0,0 0 0,0-1 0,0 1 0,-1 0 0,1 0 0,0 0 0,0 0 0,0-1 0,0 1 0,0 0 0,1 0 0,-1 0 0,0-1 0,0 1 0,0 0 0,1 0 0,-1 0 0,0-1 0,1 1 0,-1 0 0,1-1 0,-1 1 0,1 0 0,-1-1 0,1 1 0,-1-1 0,1 1 0,0 0 0,124 111 0,-114-97 0,-1 1 0,-1 0 0,0 0 0,-1 1 0,-1 0 0,0 0 0,-2 1 0,0 0 0,-1 0 0,1 9 0,10 189 0,-12-22 0,-8 1 0,-13 37 0,9-160 0,-77 503 0,83-560-1,-3 17-137,-1-1 0,-2 0 1,0 0-1,-11 20 138,12-39-1190,3-11-1109</inkml:trace>
  <inkml:trace contextRef="#ctx0" brushRef="#br0" timeOffset="151948.652">1293 7819 23253,'0'0'815,"0"0"2495,0 0-2010,0 0-746,0 0-105,-22-28-185,-69-88-133,68 86-95,-11 0 104,30 28-106,-1 1 1,0 0-1,1 0 0,-1 1 1,0-1-1,0 1 1,0 0-1,1 1 0,-1-1 1,0 1-1,1 0 0,-1 0 1,0 0-1,-1 1-34,0 3 10,0 0-1,0 0 0,0 1 1,0 0-1,1 0 0,0 0 1,0 0-1,1 1 0,0 0 1,0 0-1,0 0 0,1 1-9,-17 31 39,1 1 0,3 0 0,1 1 0,3 0 0,1 1 0,1 1 0,3 0 0,2 0 0,1 0 0,2 9-39,2-24 6,7 81 10,-5-104-16,-1 0 1,1 0-1,-1-1 0,1 1 1,0-1-1,1 1 0,-1-1 0,1 0 1,0 0-1,0 0 0,1 0 0,-1 0 1,1-1-1,-1 1 0,1-1 1,0 0-1,0 0 0,1-1 0,-1 1 1,1 0-1,3 0 3,0 0 0,1-1 1,-1 0-1,0 0 1,1-1-1,-1 0 0,0 0 1,1-1-1,-1 0 1,1 0-1,-1-1 0,1 0 1,-1-1-1,1 0 1,-1 0-1,0-1 0,0 0 1,0 0-1,-1-1 1,1 0-4,9-12 5,0 0 0,-2-2-1,0 0 1,-1-1 0,-1 0 0,0-1 0,-2 0 0,0-1 0,-2 0 0,5-13-5,56-192-1755,-61 193 509,0-6-2400</inkml:trace>
  <inkml:trace contextRef="#ctx0" brushRef="#br0" timeOffset="152203.294">1293 7819 19932</inkml:trace>
  <inkml:trace contextRef="#ctx0" brushRef="#br0" timeOffset="152474.377">1293 7819 19932,'-24'18'7441,"24"-18"-7399,-1 1 1,1-1-1,0 0 1,-1 0-1,1 1 1,0-1-1,0 0 1,0 0-1,-1 1 1,1-1-1,0 0 1,0 1-1,0-1 1,-1 0-1,1 1 1,0-1-1,0 0 1,0 1-1,0-1 1,0 1-1,0-1 1,0 0-1,0 1 1,0-1-1,0 0 1,0 1-1,0-1 1,0 0-1,0 1 1,0-1-1,1 0 1,-1 1-1,0-1 1,0 0-1,0 1 1,0-1-1,1 0 1,-1 1 0,0-1-1,0 0 1,1 0-1,-1 1 1,0-1-1,0 0 1,1 0-1,-1 0 1,0 1-1,1-1 1,-1 0-1,0 0 1,1 0-1,-1 0 1,0 0-1,1 1 1,-1-1-1,0 0 1,1 0-1,-1 0 1,0 0-1,1 0 1,-1 0-1,1 0 1,-1-1-1,0 1 1,1 0-1,-1 0-42,0 0 55,205 34 1053,17-6-692,-119-17-285,0-3-1,10-5-130,23-3-2711,-116 0 1949,15 0-5682</inkml:trace>
  <inkml:trace contextRef="#ctx0" brushRef="#br0" timeOffset="152747.99">2610 7701 28726,'0'0'790,"0"0"-222,0 0-36,0 0-140,0 0-156,0 0-59,0 0-81,-18-31-56,-64-92-14,81 122-25,0-1-1,0 0 1,0 0 0,0 1 0,0-1 0,0 0-1,-1 1 1,1 0 0,-1-1 0,1 1 0,-1 0 0,0-1-1,1 1 1,-1 0 0,0 0 0,0 1 0,0-1-1,0 0 1,0 0 0,0 1 0,0 0 0,0-1 0,0 1-1,0 0 1,0 0 0,0 0 0,0 0 0,0 0-1,0 0 1,0 1 0,-1-1-1,-7 4 5,1 1 0,-1 0 0,1 0 0,1 1 0,-1 0-1,1 1 1,0 0 0,0 0 0,1 1 0,0 0 0,0 0 0,-2 4-5,-8 9 12,0 2 0,2 0-1,1 0 1,0 1 0,2 1 0,1 0 0,1 1 0,1 0 0,1 0 0,1 1 0,2 0-1,0 3-11,3 104 36,2-127-35,-1 0-1,1 0 0,0 0 0,1 0 0,0 0 0,0 0 0,0 0 0,1-1 0,0 1 0,0 0 0,1-1 0,-1 0 0,2 1 0,-1-1 0,1 0 0,0-1 0,0 1 0,0-1 0,1 0 1,0 0-1,0 0 0,0 0 0,0-1 0,1 0 0,2 1 0,-1-2-1,0 0 0,0-1 0,1 0-1,0-1 1,-1 1 0,1-1 0,0-1 0,-1 1 0,1-1 0,8-2 1,4 2-19,-13 0-2,-1-1 0,0 0 0,0 0 0,1-1 0,-1 0 0,0 0 0,0 0-1,-1 0 1,1-1 0,0 0 0,-1-1 0,0 1 0,0-1 0,0 0-1,0 0 1,0 0 0,0-2 21,3-1-58,50-45-891,-7-3-1280</inkml:trace>
  <inkml:trace contextRef="#ctx0" brushRef="#br0" timeOffset="152748.99">2610 7701 27990</inkml:trace>
  <inkml:trace contextRef="#ctx0" brushRef="#br0" timeOffset="152993.397">2610 7701 27990,'25'101'1984,"-25"-101"-1608,0 11 225,25-5-361,17 10-104,16-4 48,16 4-72,17-4-16,17-1 128,4-6-64,4 1-72,-4 0-64,-13 5-24,-12 0 0,-12 0-200,-17 0-320,-17-11-881,-20 0-4840</inkml:trace>
  <inkml:trace contextRef="#ctx0" brushRef="#br0" timeOffset="153313.007">4114 7724 28390,'0'0'1038,"0"0"-414,0 0 39,0 0-114,0 0-222,0 0-97,0 0-86,-1-19-51,-5-61 1,5 75-86,0 0 1,0 0-1,-1 0 0,0 0 1,0 1-1,0-1 0,-1 1 0,1-1 1,-1 1-1,0 0 0,0 0 1,-1 0-1,1 1 0,-1-1 0,1 1 1,-1 0-1,-1 0 0,1 0 1,0 0-1,-1 1 0,1-1 0,-1 1 1,1 1-1,-3-2-8,-1 0 2,0 0 0,0 0 0,-1 1 0,1 0 0,-1 0 0,0 1 0,0 0 0,1 1 0,-1 0 0,0 0 0,0 1 0,-2 1-2,5 0-2,0 2-1,0-1 1,0 1 0,0 0 0,1 0-1,0 0 1,-1 1 0,2 0-1,-1 0 1,1 0 0,-1 1 0,2-1-1,-1 1 1,0 0 0,1 0-1,0 0 1,1 1 0,0-1 0,-1 1-1,2-1 1,-1 1 0,1 0-1,0 0 1,1 0 2,-8 31-14,2 2 0,2-1-1,2 0 1,1 1 0,2-1 14,-1-8-18,0-7 5,2 0-1,0-1 1,1 1 0,2-1 0,6 23 13,-8-37-2,0 0 0,0 0 0,1 0 0,1 0 0,-1-1 0,1 0 1,0 0-1,1 0 0,0-1 0,0 0 0,1 0 0,0 0 0,0-1 1,0 0-1,1 0 0,3 1 2,-4-4-1,1 0 1,-1-1 0,1 0-1,0 0 1,-1 0-1,1-1 1,0-1 0,0 1-1,0-1 1,0 0-1,0-1 1,0 0 0,3-1 0,-4 0-47,0-1 1,-1 0 0,1 0 0,0-1-1,-1 0 1,0 0 0,0 0 0,0-1-1,0 0 1,-1 0 0,0-1 0,0 1 0,0-1-1,-1 0 1,0 0 0,0-1 0,0 1-1,-1-1 1,2-5 46,1 1-167,24-46-1875,-8 6-2443</inkml:trace>
  <inkml:trace contextRef="#ctx0" brushRef="#br0" timeOffset="153588.308">4089 8205 27838,'0'0'1014,"0"0"-302,0 0 102,0 0-185,-7 58-224,-26 198-92,-1 53 188,-57 764 40,78-511-556,5-585-760,-1-26-974,-3-7-1953</inkml:trace>
  <inkml:trace contextRef="#ctx0" brushRef="#br0" timeOffset="153973.077">3816 10676 29806,'0'0'697,"0"0"-243,0 0-48,0 0-182,0 0-130,0 0-46,3-48-29,8-151-10,-10 196-7,0-1 0,-1 0 0,1 0-1,-1 1 1,0-1 0,0 0-1,0 0 1,-1 1 0,0-1-1,1 0 1,-1 0 0,0 1 0,-1-1-1,1 1 1,-1-1 0,1 1-1,-1 0 1,0-1-2,-1 2 3,0 0 1,0 1-1,0-1 0,-1 1 1,1-1-1,0 1 0,-1 0 1,1 0-1,-1 0 0,1 1 1,0-1-1,-1 1 0,0 0 0,1 0 1,-1 0-1,1 1 0,-1-1 1,1 1-1,0-1 0,-1 1 1,1 1-1,-1-1 0,1 0 1,0 1-1,0-1 0,0 1 0,-2 1-3,-5 8 3,1 1 0,0 0-1,0 0 1,1 1 0,1 0-1,0 0 1,1 1 0,0 0-1,0 5-2,-8 15 29,2 1 0,1 1 0,2 0 0,2 0 0,1 1 0,-1 31-29,6 82 41,1-146-41,0-1 0,-1 1 0,1 0 0,0-1 1,1 1-1,-1-1 0,1 1 0,-1 0 0,1-1 0,0 1 0,1-1 0,-1 0 0,0 1 0,1-1 0,0 0 0,0 0 0,0 0 1,0 0-1,0 0 0,1 0 0,-1-1 0,1 1 0,0-1 0,0 0 0,-1 0 0,1 0 0,1 0 0,-1 0 0,0 0 0,0-1 1,1 0-1,-1 0 0,1 0 0,-1 0 0,3 0 0,0 1-3,0-1 0,0 0 0,1-1 0,-1 1 0,0-1 0,1 0 0,-1-1 0,0 1 0,1-1 0,-1-1 0,0 1 0,0-1 0,0 0 0,0 0 0,0-1 0,-1 0 0,1 0 0,-1 0 0,1-1 0,-1 1 0,0-1 0,-1-1 0,1 1 3,10-16-102,0-1 1,-2 0 0,0-1 0,-1 0 0,-2-1 0,0 0-1,1-9 102,-5 18-96,36-104-1520,-11 10-1815</inkml:trace>
  <inkml:trace contextRef="#ctx0" brushRef="#br0" timeOffset="154477.614">2486 8451 27254,'0'0'1835,"0"0"-1110,0 0-78,0 0-125,19 69-137,62 231-22,18 46 293,-98-341-654,316 995 376,-304-922-2126,-13-70-809</inkml:trace>
  <inkml:trace contextRef="#ctx0" brushRef="#br0" timeOffset="155043.014">2354 8546 27094,'0'0'1391,"0"0"-436,0 0-117,0 0-309,0 0-227,0 0-10,-3 57 20,1-6-229,-6 102 497,-17 81-580,-107 957 391,129-1123-570,4-42-149,-2 0-1,-1 0 0,-1-1 1,-2 1-1,0-1 0,-2 0 1,-1 4 328,-1-12-2882</inkml:trace>
  <inkml:trace contextRef="#ctx0" brushRef="#br0" timeOffset="155380.615">2122 10934 29310,'0'0'1117,"0"0"-488,0 0-121,0 0-160,0 0-172,0 0-98,-9-34-56,-27-107-20,35 134-5,0 0 0,-1 0 0,0 0 1,0 0-1,0 1 0,-1-1 1,0 0-1,-1 1 0,1 0 1,-1 0-1,0 0 0,-1 0 1,-1-1 2,5 6-1,-2-2-5,-1 0 0,1 0 0,-1 1 0,1-1 0,-1 1 0,0 0 0,0 0 1,0 0-1,0 0 0,-1 1 0,1 0 0,0 0 0,-1 0 0,1 0 1,0 1-1,-1-1 0,1 1 0,-1 0 0,1 1 0,-1-1 6,3 0-2,-1 1 0,1-1-1,-1 1 1,1 0 0,-1-1-1,1 1 1,0 0 0,-1 0 0,1 1-1,0-1 1,0 0 0,0 1-1,0-1 1,0 1 0,0 0-1,0 0 1,1 0 0,-1 0 0,0 0-1,1 0 1,0 0 0,-1 0-1,1 0 1,0 1 0,0 1 2,-21 67-15,21-64 15,-10 156-12,12-126 11,11 69 29,-11-102-26,0 1 0,1-1 0,0 0 0,0 0-1,0 0 1,0 0 0,0-1 0,1 1 0,0-1 0,0 1-1,0-1 1,0 0 0,0 0 0,1 0 0,-1 0 0,1-1-1,-1 0 1,1 1 0,0-1 0,0-1 0,0 1 0,1 0-1,-1-1-1,1 1-1,0 0-1,1-1 0,-1 1 1,0-1-1,1 0 0,-1 0 1,1-1-1,-1 0 0,1 0 1,-1 0-1,1 0 0,-1-1 1,0 0-1,1 0 0,-1-1 1,0 1-1,0-1 0,1 0 1,-2-1-1,1 1 0,0-1 1,0 0-1,-1 0 0,1-1 1,-1 1-1,0-1 0,3-4 2,12-24-431,-1-1-1,-2 0 1,-2-1-1,-1-1 432,14-49-2708</inkml:trace>
  <inkml:trace contextRef="#ctx0" brushRef="#br0" timeOffset="155880.321">788 8423 27774,'0'0'1271,"0"0"-463,0 0-76,0 0-190,0 0-180,-10 66-52,-31 223-11,0 57 187,-173 1111-986,207-1419 136,-8 48-255,11-29-2528,4-42-3466</inkml:trace>
  <inkml:trace contextRef="#ctx0" brushRef="#br0" timeOffset="156288.212">506 10922 28046,'0'0'1490,"0"0"-713,0 0-166,0 0-250,0 0-205,0 0-89,-1-34-31,-4-111-29,-10 78-6,14 62 0,-1-1 0,0 1 0,0-1 0,0 1 0,-1 0 1,0 0-1,0 0 0,0 0 0,-1 1 0,1-1 0,-1 1 0,0 0 0,-1 0 0,1 0 0,0 0 0,-1 1 0,0 0 1,0 0-1,0 0 0,0 1 0,-4-2-1,6 4 1,1-1 1,-1 1-1,1-1 0,-1 1 1,1 0-1,0 0 1,-1 0-1,1 0 0,-1 1 1,1-1-1,-1 1 1,1-1-1,0 1 1,-1 0-1,1 0 0,0 0 1,-1 0-1,1 1 1,0-1-1,0 0 0,0 1 1,0 0-1,1-1 1,-1 1-1,0 0 0,1 0 1,-1 0-1,1 0 1,-1 0-1,1 0 1,0 0-1,0 1 0,0-1 1,0 1-2,-11 29 4,1-1 0,2 1 0,1 1 1,1 0-1,2 0 0,1 2-4,-2 226 97,6-255-95,-1-4-1,1 0 1,-1 1-1,1-1 0,0 1 1,0-1-1,0 1 1,0-1-1,1 1 0,-1-1 1,0 0-1,1 1 0,0-1 1,-1 0-1,1 1 1,0-1-1,0 0 0,1 0 1,-1 0-1,0 0 0,1 0 1,-1 0-1,1 0 1,0 0-1,-1 0 0,1-1 1,0 1-1,0-1 0,2 2-1,0-2 3,0 1-1,0-1 1,1 0-1,-1 0 1,0 0-1,0-1 1,1 1-1,-1-1 1,0 0-1,1 0 1,-1-1-1,0 1 1,0-1-1,1 0 1,-1 0-1,0-1 1,0 1-1,0-1 1,0 0-1,0 0 0,0 0 1,-1 0-1,1-1 1,-1 1-1,0-1 1,1 0-1,-1 0 1,0-1-3,28-37-469,-3 0 0,-1-2 1,-3-1-1,5-14 469,16-32-4725,-10 10-11368</inkml:trace>
  <inkml:trace contextRef="#ctx0" brushRef="#br0" timeOffset="156588.067">506 10922 27558</inkml:trace>
  <inkml:trace contextRef="#ctx0" brushRef="#br0" timeOffset="156589.067">506 10922 27558,'76'-148'1803,"-60"124"-1002,12 48 55,-22-21-754,38 13 82,0-2 0,1-3 1,1-1-1,0-2 0,0-2 0,0-2 1,1-2-1,40-4-184,38 5 173,12-2-173,-136-1-10,0 0 0,0 0 0,1 0-1,-1 0 1,0 1 0,0-1 0,0 1 0,0-1 0,0 1-1,0-1 1,1 1 0,-1-1 0,0 1 0,-1 0 0,1 0 0,0-1-1,0 1 1,0 0 0,0 0 0,-1 0 0,1 0 0,0 0 0,-1 0-1,1 0 1,-1 0 0,1 0 0,-1 1 0,1-1 0,-1 0-1,0 0 1,0 0 0,1 0 0,-1 1 0,0-1 0,0 0 0,0 0-1,-1 0 1,1 1 0,0-1 0,0 0 0,0 0 0,-1 0-1,1 0 1,-1 1 0,0-1 10,1 16-401,0 15-1262</inkml:trace>
  <inkml:trace contextRef="#ctx0" brushRef="#br2" timeOffset="160233.043">170 9709 28070,'0'0'942,"0"0"-65,0 0-46,0 0-274,0 0-78,-10-17-43,-31-50-144,30 50-117,22 19-168,-1 1 0,0 0 1,0 1-1,-1 0 0,1 0 0,-1 1 0,0 0 1,0 1-1,0 0 0,-1 0 0,0 1 0,0 0 1,-1 0-1,1 1 0,2 5-7,89 99 0,67 154 0,-163-260 0,-2-5 0,0 1 0,0 0 0,0 0 0,0 0 0,0 0 0,1-1 0,-1 1 0,1-1 0,-1 1 0,1-1 0,-1 1 0,1-1 0,0 0 0,-1 0 0,1 0 0,0 0 0,0 0 0,0 0 0,0-1 0,0 1 0,0 0 0,0-1 0,1 0 0,2-3 0,9-23 0,117-283 0,77-161 0,-190 432 0,-2 0 0,-1-2 0,-2 0 0,3-24 0,-10 15-455,-5 36-1819</inkml:trace>
  <inkml:trace contextRef="#ctx0" brushRef="#br2" timeOffset="162033.435">614 8657 8498,'0'0'15002,"0"0"-11149,0 0-2956,0 0-193,0 0-226,0 0-144,4-28-59,13-91-18,-6 48 614,-10 58-199,-1 27-103,-14 203-416,-74 321-85,-1-2 68,-9 387-136,93-649 0,19-622 0,85-419 0,-47 392 0,38-371 0,-77 599 0,-11 117 0,1 24 0,5 114 0,-8 266 0,-9-175 0,-10-2 0,-16 53 0,28-203 0,6-39 0,-72 599 0,72-591 0,1-81 0,11-359 0,62-192 0,-41 377 0,26-171 0,-53 392 0,-2 25 0,-2 272 0,-1-256 0,-1 158 0,-16 110 0,-85 513 0,82-656 0,14-97 0,3-55 0,3-126 0,2-44 0,25-161 0,82-454 0,-87 602 0,-17 140 0,-6 195 0,-12 71 0,-60 269 0,-14 3 0,85-482 0,1 1 0,-1 0 0,0-1 0,0 1 0,-1 0 0,-1-1 0,0 0 0,0 0 0,0 0 0,-4 4 0,-10 4-136,-2-14-544</inkml:trace>
  <inkml:trace contextRef="#ctx0" brushRef="#br3" timeOffset="166132.943">514 7198 25533,'0'0'895,"0"0"1479,0 0-922,0 0-867,0 0-223,2 0-126,7 6-110,49 75 219,115 187 499,85 189-844,-220-387 15,114 187-15,-126-201-35,-20-60-1448,-3-24-352</inkml:trace>
  <inkml:trace contextRef="#ctx0" brushRef="#br3" timeOffset="166393.305">1479 7466 22053,'0'0'7561,"0"0"-6857,0 0 9,0 0-129,0 0-144,0 0-96,0 0-80,-269 280-160,178-179-104,-13 22 0,-7 5 0,-1 18 0,-37 61-464,33-28-648,16-28-3233</inkml:trace>
  <inkml:trace contextRef="#ctx0" brushRef="#br3" timeOffset="166913.193">1 10436 25725,'0'0'3357,"0"0"-2145,0 0-629,0 0-191,0 0-189,0 0-3,13 27 16,90 182 232,45 190-17,-81-214-518,-67-184-15,0 0 0,1 1 1,-1-1-1,1 0 0,-1 0 0,1 0 0,-1 1 0,1-1 0,0 0 0,-1 0 0,1 0 0,0 0 0,0 0 0,0-1 0,0 1 0,0 0 0,0 0 1,0 0-1,0-1 0,0 1 0,0 0 0,0-1 0,0 1 0,0-1 0,1 0 0,-1 1 0,0-1 0,0 0 0,1 0 0,-1 0 0,0 0 0,0 0 1,1 0-1,-1 0 0,0 0 0,0 0 0,2-1 102,6-3-5488</inkml:trace>
  <inkml:trace contextRef="#ctx0" brushRef="#br3" timeOffset="167191.361">390 10838 28702,'0'0'880,"0"0"-352,0 0 113,0 0-385,0 0-248,-232 297-8,195-236-584,12-10-1417</inkml:trace>
  <inkml:trace contextRef="#ctx0" brushRef="#br3" timeOffset="167754.701">1376 7539 15091,'0'0'6599,"0"0"-3749,0 0-1239,0 0-453,0 0-300,0 0-125,1-10-112,6-41 370,-7 51-623,0 0-96,0 0-81,6 0 85,-2 0-254,0 2 1,0-1 0,-1 0 0,1 1-1,0 0 1,0 0 0,-1 0-1,1 0 1,-1 1 0,0-1-1,0 1 1,0 0 0,0 0-1,0 0 1,0 0 0,-1 0 0,0 1-1,1-1 1,-1 1 0,-1-1-1,1 1 1,0 0 0,-1 0-23,6 8 55,25 51 16,-2 2 0,-4 1-1,-2 1 1,-3 1 0,-3 1-1,1 26-70,6-22-632,-9-68-695,-7-19-3187,-1-20-10951</inkml:trace>
  <inkml:trace contextRef="#ctx0" brushRef="#br3" timeOffset="168012.859">1782 7438 24901,'0'0'3753,"0"0"-3081,0 0 248,0 0-223,0 0-361,0 0-160,0 0-104,-199 308-72,158-219-56,-30 85-256,13-23-593,0-6-1631</inkml:trace>
  <inkml:trace contextRef="#ctx0" brushRef="#br3" timeOffset="168597.299">1210 10648 27094,'0'0'1140,"0"0"-372,0 0-14,0 0-120,0 0-212,0 0-163,-2 25-99,-6 78-43,6 37 216,27 28-209,-21-147-129,-3-17-107,-1 0-1,1 0 1,0-1-1,0 1 1,0 0 0,0-1-1,1 1 1,0-1-1,-1 1 1,1-1 0,0 0-1,1 1 1,-1-1-1,1 0 1,-1-1-1,1 1 1,2 1 112,3-3-2155</inkml:trace>
  <inkml:trace contextRef="#ctx0" brushRef="#br3" timeOffset="168863.185">1343 10604 21093,'0'0'7553,"0"0"-6833,0 0-208,0 0-208,0 0-304,-232 335-304,161-212-1416</inkml:trace>
  <inkml:trace contextRef="#ctx0" brushRef="#br3" timeOffset="197033.139">2548 9491 25950,'0'0'1585,"0"0"-374,0 0-257,0 0-301,2 0-231,-1 0-305,-1 0-83,0 0 1,1 0-1,-1 0 0,0 0 1,1 0-1,-1 0 0,0 0 1,1 0-1,-1 0 0,0 0 1,1 0-1,-1 0 0,0 0 1,1 0-1,-1 0 0,0 0 1,1-1-1,-1 1 1,0 0-1,1 0 0,-1 0 1,0 0-1,1-1 0,-1 1 1,0 0-1,0 0 0,1-1 1,-1 1-1,0 0 0,0-1 1,0 1-1,1 0 0,-1 0 1,0-1-1,0 1 0,0 0 1,0-1-1,0 1 0,0-1 1,0 1-1,0 0 1,0-1-1,0 1 0,0 0 1,0-1-1,0 1 0,0 0 1,0-1-1,0 1 0,0 0 1,0-1-1,0 1 0,0 0-34,9 2 55,3 8-55,-2 1 0,1 0 0,-1 0 0,-1 1 0,0 0 0,-1 0 0,4 9 0,10 12 0,77 154 0,-67-142 0,-12-50 0,29-103 0,87-201 0,-108 255-62,2 1 1,2 2-1,3 1 0,10-8 62,-9 9-1233</inkml:trace>
  <inkml:trace contextRef="#ctx0" brushRef="#br3" timeOffset="199953.956">2441 8417 25445,'0'0'1117,"0"0"-204,0 0-90,0 0-254,0 0-148,0 0-99,-1-10-110,-3-58 1282,9 71-1263,36 91 250,-6-14-296,-3 1 0,-3 2-1,-5 2 1,9 56-185,30 231 0,-21-107 0,53 167 0,-26-211 0,11-3 0,21 24 0,-84-208 0,-99-325-60,-11 2-1386,41 131-411,3 15-1629</inkml:trace>
  <inkml:trace contextRef="#ctx0" brushRef="#br3" timeOffset="200197.86">2619 8881 27078,'0'0'1327,"0"0"-266,0 0-149,0 0-299,25 68-161,84 230-15,-3 53 291,104 416-569,-198-725-213,10 75-1236,-22-116-799</inkml:trace>
  <inkml:trace contextRef="#ctx0" brushRef="#br3" timeOffset="206242.968">2867 9233 28318,'0'0'935,"0"0"-156,0 0-174,0 0-239,0 0-140,0 0-70,9-1-66,-4-1-78,-3 2-10,-1-1 0,1 0 0,-1 1 0,1-1 0,-1 1 0,1-1 0,0 1 0,-1 0 0,1 0 0,-1 0 0,1 0 0,0 0 0,-1 0 0,1 0 0,-1 0 0,1 1 0,0-1 1,-1 0-1,1 1 0,-1 0 0,1-1 0,-1 1 0,0 0 0,1 0 0,-1 0 0,0 0 0,1 0 0,-1 0 0,0 0 0,0 0 0,0 0 0,0 0 0,0 1 0,0-1 0,0 1 0,0 0-2,3 14 8,-1 0 1,0 0-1,-1 0 1,-1 1-1,0-1 0,-2 14-8,1-14 3,-2-3-2,0-1-1,0 1 1,-1-1-1,-1 0 1,0 0 0,-1 0-1,0 0 1,-1-1-1,0 0 1,-1 0-1,0-1 1,-1 1-1,0-2 1,-1 1-1,1-1 1,-2 0-1,1-1 1,-10 6-1,15-10 1,0-1 0,-1 1 0,0-1 0,1 0 0,-1 0 0,-1-1 1,1 1-1,0-1 0,0 0 0,-1-1 0,1 1 0,-1-1 0,0 0 0,1 0 1,-1-1-1,0 0 0,1 0 0,-1 0 0,-1-1-1,1-8-9,5 1-2,0 0 0,1 0 0,0-1 0,0 1 0,1 0-1,0 0 1,0 0 0,0 0 0,1 0 0,1 0 0,-1 0 0,1 1 0,1-1 0,-1 1 0,1 0 0,1 0 0,-1 0 0,1 1 0,0-1 0,1 1 0,4-4 11,-7 7 4,1-1 0,0 1 0,0 0 0,0 1 1,0-1-1,1 1 0,-1-1 0,1 1 0,-1 1 0,1-1 1,0 1-1,-1-1 0,1 1 0,0 1 0,0-1 0,3 1-4,-8 0 12,0 0-46,-2 0-142,-13 0-507,-5 0-1331</inkml:trace>
  <inkml:trace contextRef="#ctx0" brushRef="#br3" timeOffset="206879.669">3136 7125 27910,'0'0'1131,"0"0"-212,0 0-116,0 0-295,0 0-155,0 0-8,8 24-75,-1-1-207,2 3 28,-1 2 0,-1-1 1,-2 1-1,2 24-91,29 353 100,-23-321-100,-13-83 0,0-1 0,0 0 0,0 1 0,0-1 0,0 0 0,0 1 0,0-1 0,0 0 0,0 1 0,0-1 0,0 0 0,0 0 0,0 1 0,1-1 0,-1 0 0,0 1 0,0-1 0,0 0 0,0 0 0,1 1 0,-1-1 0,0 0 0,0 0 0,1 0 0,-1 1 0,0-1 0,0 0 0,1 0 0,-1 0 0,0 0 0,1 1 0,-1-1 0,0 0 0,1 0 0,-1 0 0,0 0 0,0 0 0,1 0 0,-1 0 0,0 0 0,1 0 0,-1 0 0,0 0 0,1 0 0,-1 0 0,0 0 0,1-1 0,-1 1 0,0 0 0,0 0 0,1 0 0,-1 0 0,0 0 0,1-1 0,-1 1 0,0 0 0,0 0 0,0 0 0,1-1 0,-1 1 0,0 0 0,0-1 0,1 1 0,27-61 0,79-214 0,-94 248-54,1 1 0,1 1-1,1 1 1,1 0 0,2 1 0,18-19 54,2 1-1627</inkml:trace>
  <inkml:trace contextRef="#ctx0" brushRef="#br3" timeOffset="207412.93">2076 9513 19708,'0'0'6482,"0"0"-5474,0 0 144,0 0-384,0 0-288,0 0-112,0 0-120,8-22-144,21 33 9,4 17-81,1 17-8,-1-6-24,0 22-185,-8-10-647,-9-18-2929</inkml:trace>
  <inkml:trace contextRef="#ctx0" brushRef="#br3" timeOffset="207623.329">2076 9513 25101,'162'-112'1673,"-187"140"-1185,-4 11-56,-9 6-184,-3 17-240,4-1-8,4 17-336,12-16-760,8-17-3833</inkml:trace>
  <inkml:trace contextRef="#ctx0" brushRef="#br3" timeOffset="208041.869">3990 9099 26710,'0'0'2584,"0"0"-2296,0 0 288,0 0-55,0 0-281,0 0-80,0 0-80,153 218-56,-128-173-8,0-6-16,0 6-120,-9-17-464,-7-17-1337</inkml:trace>
  <inkml:trace contextRef="#ctx0" brushRef="#br3" timeOffset="208302.953">4234 9110 21837,'0'0'7209,"0"0"-6849,0 0-160,-211 163-144,128-57-56,0 0-1264</inkml:trace>
  <inkml:trace contextRef="#ctx0" brushRef="#br3" timeOffset="208709.579">1823 8042 15123,'0'0'5761,"0"0"-5729,0 0-32,0 0-328,0 0 328,0 0 0,0 0 0,67-223-432,-47 189-480,-3 12 448,-5-6-2481</inkml:trace>
  <inkml:trace contextRef="#ctx0" brushRef="#br3" timeOffset="209053.1">2093 7103 27110,'0'0'1735,"0"0"-687,0 0-265,0 0-282,0 0-215,0 0-56,15 18 39,110 149 123,-82-98-280,20 30-20,-5 3 0,-4 2 0,21 62-92,-67-143-132,-1 0 1,-1 1-1,-1 0 0,-1 0 1,-2 0-1,1 23 132,-3-44-659,0-6-826,0-11-1157</inkml:trace>
  <inkml:trace contextRef="#ctx0" brushRef="#br3" timeOffset="209332.983">2615 7271 26446,'0'0'1800,"0"0"-904,0 0 88,0 0-335,-154 313-281,105-218-144,-1 0-144,4 6-56,9-1-24,8 12-120,12-22-744,9-29-3409</inkml:trace>
  <inkml:trace contextRef="#ctx0" brushRef="#br3" timeOffset="209650.239">4002 7561 28102,'0'0'1872,"0"0"-1407,0 0-17,0 0-24,0 0-152,0 0-72,0 0-104,141 291-96,-104-185-80,-8-16-440,-8-29-2041</inkml:trace>
  <inkml:trace contextRef="#ctx0" brushRef="#br3" timeOffset="209839.131">4288 7433 29606,'0'0'897,"0"0"-721,0 0-104,0 0-72,-195 380-897</inkml:trace>
  <inkml:trace contextRef="#ctx0" brushRef="#br3" timeOffset="212091.138">3845 8831 28310,'0'0'1162,"0"0"-277,0 0-214,0 0-255,0 0-160,0 0-47,0-2-47,0 2-152,0 1 0,0-1 0,0 0 0,1 0 0,-1 1 0,0-1 0,0 0 1,0 0-1,1 0 0,-1 1 0,0-1 0,0 0 0,1 0 0,-1 0 0,0 0 0,1 1 0,-1-1 0,0 0 1,0 0-1,1 0 0,-1 0 0,0 0 0,1 0 0,-1 0 0,0 0 0,1 0 0,-1 0 0,0 0 0,1 0 1,-1 0-1,0 0 0,0 0 0,1 0 0,-1 0 0,0 0 0,1-1 0,-1 1 0,0 0 0,0 0 0,1 0 1,-1 0-1,0-1 0,0 1 0,1 0 0,-1 0 0,0-1 0,0 1 0,0 0 0,0 0 0,1-1 0,-1 1 1,0 0-1,0 0 0,0-1 0,0 1 0,0 0 0,0-1 0,0 1 0,0 0 0,0-1 0,0 1 0,0 0 0,0-1 1,0 1-1,0 0 0,0 0 0,0-1 0,0 1 0,0-1-10,29 67 0,106 317 0,-119-343 0,-12-28 0,0 0 0,1 0 0,0-1 0,1 1 0,1-1 0,0 0 0,6 7 0,-12-17 0,1 0 0,0-1 0,-1 1 0,1 0 0,0 0 0,0-1 0,0 1 0,0-1 0,0 0 0,-1 0 0,1 1 0,0-1 0,0 0 0,0-1 0,0 1 0,0 0 0,0 0 0,0-1 0,0 1 0,-1-1 0,1 0 0,0 1 0,0-1 0,-1 0 0,1 0 0,0 0 0,-1 0 0,1-1 0,-1 1 0,1 0 0,-1-1 0,0 1 0,0 0 0,1-1 0,-1 0 0,0 1 0,0-1 0,-1 0 0,1 0 0,138-212 0,47-96 0,-180 299-68,1 0 1,1 0-1,0 1 1,0 0-1,1 0 1,0 1-1,1 0 1,7-5 67,-3 7-2317</inkml:trace>
  <inkml:trace contextRef="#ctx0" brushRef="#br3" timeOffset="212683.015">3754 7438 20420,'0'0'6508,"0"0"-4422,0 0-1216,0 0-266,0 0-240,0 0-71,13 7-50,-9-5-221,3 1 13,0 1 0,0-1 0,-1 1 1,1 1-1,-1-1 0,0 1 0,0 0 0,0 0 1,-1 1-1,0 0 0,0 0 0,-1 0 1,1 0-1,0 3-35,48 102 872,38 117-872,13 28-237,-63-162-2085,-37-86 248</inkml:trace>
  <inkml:trace contextRef="#ctx0" brushRef="#br3" timeOffset="212938.435">4379 7327 27774,'0'0'1336,"0"0"-632,0 0-23,0 0-377,0 0-184,0 0-120,-228 385-32,146-217-432,3-11-1121</inkml:trace>
  <inkml:trace contextRef="#ctx0" brushRef="#br3" timeOffset="213603.136">3348 9038 24997,'0'0'3054,"0"0"-1848,0 0-317,0 0-174,0 0-248,0 0-95,-4-8-89,-40-51 136,30 47-396,0 2 0,-1 0 0,-1 1 0,1 0 0,-2 1 0,1 1 0,-1 0 0,0 2 0,0-1 0,0 2 0,-1 1 1,0 0-1,-6 1-23,-179-2-35,191 6-7,-1 2 1,0-1-1,1 2 1,0-1-1,0 2 0,0 0 1,1 0-1,0 1 1,0 0-1,1 1 0,0 0 1,0 1-1,0 0 1,1 0-1,1 1 0,0 0 1,0 1-1,1 0 1,0 0-1,1 0 0,-4 11 42,-55 113-2819,47-88-1494</inkml:trace>
  <inkml:trace contextRef="#ctx0" brushRef="#br3" timeOffset="213978.954">2772 8590 26734,'0'0'2000,"0"0"-1269,0 0-195,0 0-147,-32 50-210,-102 160-101,23-28-30,12-16 82,81-99 48,31-59-52,116-13-12,-102-5-214,-1 0 1,0-2 0,-1-1-1,0-1 1,-1-1 0,19-15 99,18-12-3503,-16 3-9134</inkml:trace>
  <inkml:trace contextRef="#ctx0" brushRef="#br3" timeOffset="223332.864">556 8171 20708,'0'0'5147,"0"0"-3340,0 0-900,0 0-79,0 0-195,0 0-162,2-4-145,8-1-65,-6 35-56,-4 260 692,-8-127-628,-7-1 1,-27 110-270,20-140 38,-47 281-38,-42 299 0,92-447 0,19-336 0,3-57 0,5 1 0,11-41 0,-3 55 0,204-1237 0,-176 1163 0,-35 152 0,-5 30 0,-3 38 0,-3 96 0,-4 0 0,-9 22 0,-87 515 0,-37 315 0,125-751 0,14-165 0,15-193 0,13-21 0,213-1328 0,-220 1307 0,-19 233 0,-7 57 0,-53 213 0,-68 349-65,87-440-680,1-34-1734</inkml:trace>
  <inkml:trace contextRef="#ctx0" brushRef="#br3" timeOffset="232252.895">6011 12522 18684,'0'0'9671,"0"0"-7333,0 0-1915,0 0-11,0 0-164,0 0-139,0 0-62,-7-40-24,-26-123-15,11 110 8,-29 46-16,48 7-2,-1 1 0,0-1 1,1 1-1,0 0 0,-1 0 1,1 0-1,-1 1 0,1-1 1,0 1-1,0 0 0,0 0 1,0 0-1,0 0 0,0 1 1,1-1-1,-1 1 0,1-1 0,0 1 1,-1 0-1,1 0 0,0 0 1,1 0-1,-1 0 0,1 0 1,-2 4 1,2-5-1,-14 22-1,2 1-1,1 0 1,1 1 0,0 0-1,3 1 1,0 0-1,1 0 1,2 1 0,1 0-1,0 13 3,3 88 17,1-123-13,0 0-1,0 0 0,1 0 1,0 0-1,0-1 0,0 1 1,1 0-1,0-1 0,0 1 0,0-1 1,1 1-1,0-1 0,0 0 1,0 0-1,0 0 0,1-1 0,0 1 1,0-1-1,0 0 0,0 0 1,1 0-1,0 0 0,0-1 0,0 0 1,0 0-1,0 0 0,1-1 1,-1 0-1,1 0 0,4 1-3,-7-2-6,1 0 0,0 0 1,0-1-1,0 1 0,0-1 0,-1 0 0,1 0 0,0 0 0,0 0 1,0-1-1,0 0 0,-1 1 0,1-2 0,0 1 0,-1 0 0,1-1 1,-1 1-1,1-1 0,-1 0 0,0 0 0,1-1 0,-1 1 0,0 0 1,-1-1-1,1 0 0,0 0 0,-1 0 0,2-2 6,71-135-2112,-49 76-1786</inkml:trace>
  <inkml:trace contextRef="#ctx0" brushRef="#br3" timeOffset="231543.122">4110 12852 21917,'0'0'5742,"0"0"-3961,0 0-1256,0 0 25,0 0-84,-15-38-164,-50-114-94,28 102-70,31 47-127,0 0 0,0 0 0,-1 1 0,1 0 0,-1 0-1,1 1 1,-1-1 0,0 2 0,0-1 0,0 1 0,1 0 0,-1 0-1,0 0 1,0 1 0,0 1 0,1-1 0,-1 1 0,1 0-1,-1 0 1,1 1 0,0 0 0,0 0 0,-5 3-11,-6 13 2,1 1 0,0 1 0,2 1 0,0 0 0,2 1 0,0 0 0,2 1 0,-1 2-2,0 7 3,0 0 1,2 1 0,2-1-1,1 2 1,2-1 0,1 1-1,2-1 1,1 12-4,0-39 0,-1-1 1,1 1-1,1 0 0,-1-1 0,1 1 0,0 0 0,0-1 1,1 1-1,0-1 0,0 0 0,1 1 0,0-1 0,0 0 1,0-1-1,4 6 0,-3-5 0,1-1 0,-1 0 0,1-1 0,0 1 0,0-1 0,1 0 0,-1 0 0,1 0 0,0-1 0,0 0 0,0 0 0,1 0 0,-1-1 0,1 0 0,-1 0 0,1-1 0,-1 0 0,1 0 0,0-1 0,6 1 0,78-8 2,-81 0-4,-1-1-1,0 0 1,0 0-1,-1-1 1,0 0-1,-1-1 0,0 0 1,0 0-1,-1 0 1,0-1-1,-1 0 1,0 0-1,-1 0 0,0-1 3,74-208-908,-53 153-448,-3 14-1123</inkml:trace>
  <inkml:trace contextRef="#ctx0" brushRef="#br3" timeOffset="231813.457">4110 12852 28230</inkml:trace>
  <inkml:trace contextRef="#ctx0" brushRef="#br3" timeOffset="231983.266">4110 12852 28230,'76'-19'1132,"-61"15"-352,-15 4-194,1 0-241,738 0 800,-682-2-1232,-1-3 0,-1-3 0,1-1 0,-1-4 0,-1-1 0,9-6 87,-13 2-1336,-18 1-610</inkml:trace>
  <inkml:trace contextRef="#ctx0" brushRef="#br3" timeOffset="232714.187">4636 12399 27166,'0'0'1216,"0"0"-234,0 0-46,0 0-291,0 0-274,0 0-170,-3 5-87,0 6-70,1 1-1,0-1 1,1 0 0,0 0 0,1 1 0,1-1 0,-1 1 0,2-1-1,-1 0 1,2 0 0,0 0 0,0 0 0,1 0 0,0 0 0,0-1-1,5 7-43,-2 1 31,9 27 50,2 0 0,1-1-1,3-1 1,1-1 0,15 17-81,-37-57 0,0 0 0,1-1 0,-1 0 0,0 1 0,1-1 0,-1 0 0,1 1 0,-1-1 0,1 0 0,0 0 0,-1 0 0,1-1 0,0 1 0,0 0 0,0-1 0,-1 1 0,1-1 0,0 0 0,0 1 0,0-1 0,0 0 0,0 0 0,0 0 0,0 0 0,0-1 0,0 1 0,-1 0 0,1-1 0,0 1 0,0-1 0,0 0 0,0 0 0,-1 0 0,1 0 0,0 0 0,-1 0 0,1 0 0,76-123 0,117-203-511,-124 232-720,-11 23-1100</inkml:trace>
  <inkml:trace contextRef="#ctx0" brushRef="#br3" timeOffset="237302.984">3969 15329 23125,'0'0'2819,"0"0"-1573,0 0-453,0 0-58,0 0-204,-1-33-116,-3-102-78,-8 63 246,11 70-557,0 0 0,1 0 0,-1 0 1,0 0-1,-1 0 0,1 0 0,0 0 0,0 1 1,-1-1-1,1 0 0,-1 1 0,1-1 0,-1 1 0,0 0 1,1 0-1,-1-1 0,0 1 0,0 0 0,0 1 1,0-1-1,0 0 0,0 0 0,0 1 0,0-1 1,-1 1-1,1 0 0,0 0 0,0 0 0,0 0 0,0 0 1,0 0-1,-1 0 0,0 1-26,0-1 3,1 1 0,-1-1 0,1 1-1,-1 0 1,0 0 0,1 0 0,-1 0 0,1 0 0,0 1-1,-1-1 1,1 1 0,0-1 0,0 1 0,0 0 0,0 0-1,0 0 1,0 0 0,1 0 0,-1 0 0,1 0 0,-1 1 0,1-1-1,0 0 1,-1 2-3,1-2 1,-23 35 24,3 1-1,0 2 0,3 0 0,1 0 0,2 2 0,2 0 0,2 0 1,1 2-1,1 10-24,7 43 45,2-93-44,0-1 0,0 1 0,0-1 0,1 1 0,-1-1-1,1 0 1,0 1 0,0-1 0,0 0 0,0 1 0,1-1 0,-1 0 0,1 0 0,0 0-1,0 0 1,0 0 0,0-1 0,1 1 0,-1-1 0,0 1 0,1-1 0,0 0 0,0 0-1,0 0 1,0 0 0,0-1 0,0 1 0,0-1 0,0 1 0,3-1-1,86 7 28,-64-8-24,-24-1-7,0 0 0,1 0 0,-1 0 0,0 0 0,0-1 0,0 1 1,0-1-1,-1 0 0,1 0 0,0-1 0,-1 1 0,0-1 0,1 0 0,-1 0 0,0 0 0,0 0 1,-1 0-1,1 0 0,-1-1 0,0 0 0,1 1 0,-1-1 0,1-3 3,5-6-28,134-202-2094,-99 147-350</inkml:trace>
  <inkml:trace contextRef="#ctx0" brushRef="#br3" timeOffset="237493.486">3969 15329 28446</inkml:trace>
  <inkml:trace contextRef="#ctx0" brushRef="#br3" timeOffset="237683.515">3969 15329 28446,'213'-33'882,"-158"27"-354,887 6 917,-815 0-2070,-76 0-1725</inkml:trace>
  <inkml:trace contextRef="#ctx0" brushRef="#br3" timeOffset="237973.116">5904 15223 29406,'0'0'823,"0"0"-343,0 0-50,0 0-106,0 0-186,0 0-68,0 0-41,-15-37-14,-48-113 7,62 149-21,1-1-1,-1 0 0,1 0 0,-1 0 0,1 1 0,-1-1 1,0 0-1,0 1 0,0-1 0,0 1 0,0-1 0,0 1 1,-1-1-1,1 1 0,0 0 0,-1-1 0,1 1 0,-1 0 1,1 0-1,-1 0 0,0 0 0,1 1 0,-1-1 0,0 0 1,0 1-1,0-1 0,1 1 0,-1 0 0,0-1 0,0 1 1,0 0-1,0 0 0,-3 1-1,1 0 1,-1 0-1,0 1 0,0-1 1,1 1-1,-1 0 0,1 0 1,0 1-1,0 0 0,0-1 1,0 1-1,0 0 1,0 1-1,1-1 0,-1 1 1,1 0-1,0 0 0,0 0 1,1 0-1,-1 0 0,0 3 1,-17 22 3,3 0-1,0 1 1,2 1-1,1 1 1,2 0-1,1 0 0,1 1 1,2 1-1,1-1 1,2 1-1,0 14-2,5 43 41,0-89-39,0 0 0,0 0 0,1-1 0,-1 1-1,0 0 1,1 0 0,-1 0 0,1 0 0,-1 0-1,1-1 1,0 1 0,0 0 0,0 0 0,0-1-1,0 1 1,0-1 0,1 1 0,-1-1-1,0 0 1,1 1 0,-1-1 0,1 0 0,-1 0-1,1 0 1,0 0 0,-1 0 0,1 0 0,0 0-1,0-1 1,0 1 0,-1-1 0,1 1-1,0-1 1,0 0 0,0 0 0,0 0 0,0 0-1,0 0 1,0 0 0,0 0 0,0-1-2,6 1 9,-3 1-6,-1 0 0,1-1-1,-1 0 1,1 0-1,-1-1 1,1 1-1,-1-1 1,0 0 0,1 0-1,-1 0 1,0-1-1,0 1 1,0-1 0,0 0-1,0 0 1,0-1-1,0 1 1,-1-1 0,1 0-1,-1 0 1,2-1-3,10-15-91,-1-1 0,0 0 0,-1-1 0,-1 0 1,-2-1-1,0 0 0,3-10 91,-8 20-123,27-65-1696,-9 4-2349</inkml:trace>
  <inkml:trace contextRef="#ctx0" brushRef="#br3" timeOffset="238512.91">4574 14798 19316,'0'0'7391,"0"0"-5265,0 0-1437,0 0-22,0 0-257,0 0-125,4 27-6,-1-6-221,1 7 21,0 0 0,2-1 0,2 0 0,0-1 0,9 19-79,103 237 858,-120-280-853,1 0 0,0-1 1,-1 1-1,1 0 1,0-1-1,0 1 1,0-1-1,0 1 1,0-1-1,0 0 0,0 1 1,1-1-1,-1 0 1,0 0-1,1 0 1,-1 0-1,1 0 0,-1 0 1,1 0-1,-1-1 1,1 1-1,0 0 1,-1-1-1,1 1 0,0-1 1,0 0-1,-1 0 1,1 0-1,0 0 1,0 0-1,-1 0 0,1 0 1,0 0-1,0 0 1,-1-1-1,1 1 1,0-1-1,-1 0 1,1 1-1,-1-1 0,1 0 1,0 0-1,-1 0 1,0 0-1,1 0 1,-1 0-1,0 0 0,1-1 1,-1 1-1,0 0 1,0-1-1,0 1 1,0-1-1,0 0-5,54-133 0,66-122-119,-48 109-758,1 12-1256</inkml:trace>
  <inkml:trace contextRef="#ctx0" brushRef="#br3" timeOffset="239480.429">6351 12186 26614,'0'0'1929,"0"0"-763,0 0-262,0 0-301,0 0-236,0 0-117,-3-1-81,3 1-164,0 0 0,1 0 0,-1 0 0,0 0 0,0-1 1,0 1-1,0 0 0,0 0 0,0 0 0,0 0 0,0-1 1,0 1-1,0 0 0,0 0 0,0 0 0,0 0 0,0-1 0,0 1 1,0 0-1,0 0 0,0 0 0,-1 0 0,1-1 0,0 1 1,0 0-1,0 0 0,0 0 0,0 0 0,0 0 0,0 0 1,0-1-1,-1 1 0,1 0 0,0 0-5,28 0 159,-14 1-91,3 0-24,0 1 0,-1 1 0,1 0 0,-1 1 0,0 1 0,12 5-44,60 16 99,-14-18-99,0-3 0,0-3 0,11-3 0,1 0 0,-20 2 1,-22 0-4,0-1 0,-1-2 0,1-3 0,4-1 3,-35 3-237,-1-1-1,1 0 1,-1 0-1,1-1 1,-1-1-1,-1 0 1,1-1-1,-1 0 1,-1-1-1,7-5 238,10-10-2975</inkml:trace>
  <inkml:trace contextRef="#ctx0" brushRef="#br3" timeOffset="239852.992">8029 12175 28670,'0'0'1371,"0"0"-688,0 0-179,0 0-140,0 0-195,0 0-98,-14-40-44,-45-125-23,31 106-4,3 46 0,22 12 0,-1 0-1,0 1 0,0-1-1,0 1 1,-1 0 0,1 0 0,0 1 0,0-1 0,-1 1-1,1 0 1,0 0 0,0 0 0,0 0 0,0 1 0,0 0 0,0 0-1,1 0 1,-1 0 0,1 0 0,-1 1 0,1-1 0,0 1 0,0 0-1,0 0 1,0 1 0,0-1 0,1 0 0,-2 4 1,-50 108-33,52-110 33,-9 32 7,0 1 1,3 0-1,1 0 1,2 1 0,2 0-1,1 36-7,1-70 1,1 0 1,-1 0-1,1 0 0,0 0 1,1 1-1,-1-1 0,1 0 1,0 0-1,0 0 0,1 0 1,-1 0-1,1-1 0,0 1 1,0 0-1,1-1 0,-1 1 1,1-1-1,0 0 0,0 0 1,1 0-1,-1 0 0,1-1 1,0 1-1,0-1 0,0 0 1,0 0-1,0 0 0,1-1 1,0 0-1,-1 0 0,1 0 1,4 1-2,82 0-83,-78-4-124,-1 0-1,1-1 1,0-1-1,-1 0 1,0-1 0,0 0-1,0 0 1,0-2-1,-1 1 1,1-1-1,-1-1 1,-1 0 0,0-1-1,0 0 1,7-7 207,35-30-5752</inkml:trace>
  <inkml:trace contextRef="#ctx0" brushRef="#br3" timeOffset="240172.87">8252 12494 27254,'0'0'2343,"0"0"-1465,0 0-357,0 0-149,0 0-113,-6 51 17,-38 338 209,-55 718-106,42-244-448,56-848-335,1-13-505,0-2-878</inkml:trace>
  <inkml:trace contextRef="#ctx0" brushRef="#br3" timeOffset="240556.588">8078 15363 29334,'0'0'1475,"0"0"-964,0 0-166,0 0 13,0 0-197,0-49-117,0-152-60,0 84-56,1 117 70,-1-1 0,0 0 1,0 0-1,0 1 0,0-1 0,0 0 0,0 0 0,0 1 0,0-1 1,0 0-1,0 0 0,-1 1 0,1-1 0,0 0 0,0 1 0,-1-1 1,1 0-1,0 1 0,-1-1 0,1 0 0,-1 1 0,1-1 0,-1 1 1,1-1-1,-1 1 0,1-1 0,-1 1 0,0-1 0,1 1 0,-1-1 1,0 1-1,1 0 0,-1 0 0,0-1 0,1 1 0,-1 0 0,0 0 1,0 0-1,1-1 0,-1 1 0,0 0 0,0 0 0,1 0 0,-1 1 1,0-1-1,0 0 0,1 0 0,-1 0 0,0 0 0,1 1 0,-1-1 1,0 0-1,0 1 0,1-1 0,-1 0 0,1 1 0,-1-1 0,0 1 1,1-1-1,-1 1 0,1-1 2,-24 27-49,4 21 39,3-1 0,1 2-1,3 0 1,1 6 10,2-10 9,2 0 0,2 0-1,2 1 1,2 18-9,3 15 43,0-77-42,0-1 0,1 1 1,-1-1-1,0 1 0,1-1 0,-1 0 0,1 1 1,-1-1-1,1 0 0,-1 0 0,1 0 1,0 0-1,0 0 0,-1 0 0,1-1 0,0 1 1,0-1-1,0 1 0,0-1 0,0 1 1,0-1-1,0 0 0,0 0 0,0 0 1,0 0-1,0-1 0,0 1 0,0 0 0,0-1 1,-1 1-1,1-1 0,0 0 0,1 0-1,-2 1 0,3-2-4,1 1 0,-1-1 0,0 0 1,0-1-1,0 1 0,0 0 0,0-1 0,-1 0 1,1 0-1,-1 0 0,0 0 0,0-1 0,0 1 1,0-1-1,0 0 0,-1 0 0,0 0 0,0 0 1,0 0-1,0 0 0,-1-1 0,1 0 4,4-8-24,90-222-1183,-62 122-879</inkml:trace>
  <inkml:trace contextRef="#ctx0" brushRef="#br3" timeOffset="241132.951">6032 13064 25653,'0'0'2738,"0"0"-1543,0 0-371,0 0-269,0 0-268,0 0-84,2 17 26,1 2-148,1 1 1,0-1-1,1 0 1,1 0-1,1-1 0,1 0 1,5 8-82,403 700 513,-53-4-513,-256-520 0,-93-179 0,-14-23 0,0 0-1,0 0 1,0 0 0,0-1-1,0 1 1,0 0-1,0 0 1,0 0 0,0 0-1,0-1 1,0 1 0,0 0-1,1 0 1,-1 0-1,0-1 1,0 1 0,0 0-1,0 0 1,0 0 0,0 0-1,0 0 1,1-1-1,-1 1 1,0 0 0,0 0-1,0 0 1,0 0 0,1 0-1,-1 0 1,0 0-1,0 0 1,0-1 0,0 1-1,1 0 1,-1 0 0,0 0-1,0 0 1,0 0-1,1 0 1,-1 0 0,0 0-1,0 0 1,0 0 0,1 0-1,-1 0 1,0 1-1,0-1 1,0 0 0,0 0-1,1 0 1,-1 0 0,0 0-1,0 0 1,0 0-1,0 0 1,1 1 0,-1-1 0,-6-129-2161,-12 52-1578</inkml:trace>
  <inkml:trace contextRef="#ctx0" brushRef="#br3" timeOffset="241567.169">5813 13154 28438,'0'0'1226,"0"0"-86,0 0-380,0 0-197,0 0-174,-7 11-175,-20 48-177,-2 141-37,24-158-1,-143 1000-1053,127-937-604</inkml:trace>
  <inkml:trace contextRef="#ctx0" brushRef="#br3" timeOffset="242039.612">3658 13361 28366,'0'0'1000,"0"0"-248,0 0-103,0 0-257,-49 380-136,40-268-56,1 5-72,-4 1-72,3-1-40,1-5-16,-4 28-184,3-23-256,-3-27-1065</inkml:trace>
  <inkml:trace contextRef="#ctx0" brushRef="#br0" timeOffset="247023.385">4479 12427 12395,'0'0'7139,"0"0"-4422,0 0-713,0 0-184,0 0-442,0 0-372,-5-7-313,-12-19-161,-6 20 1607,22 6-1867,1 0-11,0 0-47,0 0-60,8 7-111,30 66-43,62 215 0,-19-109 0,28 23 0,-106-193 0,-3-8 0,1 0 0,-1 0 0,0 0 0,1 1 0,-1-1 0,0 0 0,1 0 0,0 0 0,-1 0 0,1 0 0,0 0 0,-1 0 0,1 0 0,0 0 0,0 0 0,0 0 0,0 0 0,0-1 0,0 1 0,0 0 0,0-1 0,0 1 0,0-1 0,0 1 0,1-1 0,-1 1 0,0-1 0,0 0 0,2 0 0,-2 0 0,1 0 0,0 0 0,0-1 0,-1 1 0,1-1 0,0 1 0,-1-1 0,1 0 0,0 1 0,-1-1 0,1 0 0,-1 0 0,0 0 0,1 0 0,-1 0 0,0-1 0,1 1 0,-1 0 0,0-1 0,0 1 0,0-1 0,0 1 0,0-1 0,-1 1 0,1-1 0,0 0 0,-1 0 0,3-2 0,197-372 0,6-100 0,-94 208 0,-101 238 0,-120 257-1556,60-126-2001</inkml:trace>
  <inkml:trace contextRef="#ctx0" brushRef="#br0" timeOffset="248053.632">4325 14630 25461,'0'0'2518,"0"0"-1499,0 0-217,0 0-113,0 0-310,0 0-118,-2 0-39,-6 0-34,6 0 10,2 0 14,1 7 227,48 44-60,-25-17-379,-2 1 0,-2 2 0,-2 0 0,0 0 0,-3 2 0,-1 0 0,-1 4 0,0-3 0,223 723 0,-208-674 0,-27-88 0,-1-1 0,0 1 0,1 0 0,-1-1 0,0 1 0,1-1 0,-1 1 0,0 0 0,1-1 0,-1 1 0,1-1 0,-1 1 0,1-1 0,-1 1 0,1-1 0,0 0 0,-1 1 0,1-1 0,0 0 0,-1 1 0,1-1 0,0 0 0,-1 0 0,1 1 0,0-1 0,-1 0 0,1 0 0,0 0 0,0 0 0,-1 0 0,1 0 0,0 0 0,-1 0 0,1 0 0,0-1 0,0 1 0,-1 0 0,1 0 0,0-1 0,-1 1 0,1 0 0,-1-1 0,1 1 0,0-1 0,-1 1 0,1 0 0,-1-1 0,1 1 0,-1-1 0,1 0 0,-1 1 0,0-1 0,1 1 0,-1-1 0,0 0 0,1 1 0,-1-1 0,0 0 0,0 1 0,1-1 0,-1 0 0,0 0 0,0 1 0,0-1 0,0 0 0,66-130 0,57-134 0,-12-4 0,40-168 0,-121 300 0,-46 161 0,-58 106-1632,41-67-1537</inkml:trace>
  <inkml:trace contextRef="#ctx0" brushRef="#br0" timeOffset="249123.211">7619 13293 30070,'0'0'845,"0"0"-176,0 0 23,12 5-273,101 54-347,-76-27-72,-1 1 0,-2 2 0,-1 1 0,-2 2 0,-2 1 0,-1 2 0,-2 0 0,-2 2 0,-2 1 0,-1 0 0,4 19 0,-5-11 0,-9-20 0,2-1 0,1 0 0,2-1 0,1-1 0,1 0 0,-17-26 0,0-1 0,1 1 0,-1-1 0,1 1 0,0-1 0,0 0 0,0 1 0,0-1 0,0 0 0,0 0 0,1-1 0,-1 1 0,1 0 0,-1-1 0,1 0 0,0 1 0,-1-1 0,1 0 0,0 0 0,0-1 0,0 1 0,0 0 0,-1-1 0,1 0 0,0 0 0,0 0 0,0 0 0,0 0 0,0-1 0,0 1 0,0-1 0,0 0 0,0 1 0,-1-1 0,1-1 0,0 1 0,-1 0 0,1-1 0,-1 1 0,1-1 0,-1 0 0,0 0 0,1 0 0,-1 0 0,1-1 0,91-160 0,213-500 0,-245 501-109,-56 128-1150,-5 24-2958</inkml:trace>
  <inkml:trace contextRef="#ctx0" brushRef="#br0" timeOffset="250723.596">4503 12276 25349,'0'0'1607,"0"0"-389,0 0-256,0 0-217,0 0-182,0 0-154,-3 0-103,-18 0 1238,21 18-1480,29 65-64,94 295 0,-61-238 0,-38-127 0,-21-13 0,30-21 0,-28 16 0,95-140 0,-82 113 0,79-150 0,-8-4 0,-8-4 0,9-58 0,-79 220 0,-3-4 0,-45 157-1778,5-37-1829</inkml:trace>
  <inkml:trace contextRef="#ctx0" brushRef="#br0" timeOffset="251913.62">4412 14837 22221,'0'0'2784,"0"0"-1085,0 0-344,0 0-385,0 0-330,0 0-145,0 0-110,0 0-91,0 0-41,0 0-36,0 0-17,0 0 43,0 0 28,0 0-16,0 0-34,0 0-53,0 7-72,-29 119-2461,13-75-2624</inkml:trace>
  <inkml:trace contextRef="#ctx0" brushRef="#br0" timeOffset="252833.69">4429 14971 21253,'0'0'2974,"0"0"-1009,0 0-568,0 0-356,0 0-299,0 0-150,0-25-113,0-106 187,0 131-645,0 0 0,0 0 0,0 1 0,0-1 0,0 0 0,0 1-1,0-1 1,0 0 0,0 0 0,0 1 0,0-1 0,0 0 0,0 0 0,0 1 0,1-1-1,-1 0 1,0 0 0,0 1 0,0-1 0,0 0 0,0 0 0,1 1 0,-1-1-1,0 0 1,0 0 0,1 0 0,-1 0 0,0 1 0,0-1 0,1 0 0,-1 0-1,0 0 1,0 0 0,1 0 0,-1 0 0,0 0 0,0 0 0,1 0 0,-1 0 0,0 0-1,1 0 1,-1 0 0,0 0 0,0 0 0,1 0 0,-1 0 0,0 0 0,0 0-1,1 0 1,-1 0 0,0 0 0,1 0 0,-1-1 0,0 1 0,0 0 0,0 0-1,1 0 1,-1 0 0,0-1 0,0 1 0,0 0 0,1 0 0,-1-1 0,0 1 0,0 0-1,0 0 1,0-1-21,20 49 61,-3 2 1,-1-1-1,-3 2 0,3 32-61,-2-20 14,60 327-14,5-39 0,-62-289 0,-13-61 0,5-13 0,50-214 0,199-635 0,-117 432 0,-91 298 0,-56 132 0,-16 28-314,2 0 1,1 2-1,2 0 1,1 1-1,1 0 0,2 1 1,-4 14 313,-12 28-5343</inkml:trace>
  <inkml:trace contextRef="#ctx0" brushRef="#br0" timeOffset="253403.78">4284 15005 28102,'0'0'1160,"0"0"-218,0 0-217,0 0-301,0 0-170,0 0 24,5 16 89,109 286 148,15 116-515,-117-377 0,-5-12 0,1-1 0,1 0 0,2 0 0,0-1 0,14 21 0,-24-46 0,0 0 0,0 0 0,0 0 0,1 0 0,-1 0 0,0 0 0,1-1 0,0 1 0,-1-1 0,1 1 0,0-1 0,0 0 0,0 1 0,0-1 0,0 0 0,0 0 0,0 0 0,0-1 0,0 1 0,1-1 0,-1 1 0,0-1 0,0 1 0,1-1 0,-1 0 0,0 0 0,1 0 0,1-1 0,-2 1 0,1-1 0,0 1 0,-1-1 0,1 0 0,0 0 0,-1 0 0,1 0 0,-1-1 0,0 1 0,1-1 0,-1 1 0,0-1 0,0 0 0,0 0 0,0 0 0,0 0 0,-1 0 0,1 0 0,0-1 0,-1 1 0,0 0 0,1-1 0,-1 1 0,0-1 0,0-1 0,5-7 0,70-134 0,-7-3 0,-6-3 0,25-98 0,-28 60 0,-8-2 0,9-97 0,-51 191-41,-10 90-425,-2 8-2194,-9 4-4735</inkml:trace>
  <inkml:trace contextRef="#ctx0" brushRef="#br0" timeOffset="253913.335">4359 14792 26494,'0'0'1708,"0"0"-448,0 0-170,0 0-499,0 0-287,0 0-79,-4 7-28,1 2-143,1 1 0,0 0 0,0 0 0,1 0 0,0-1 0,1 1-1,0 0 1,1 0 0,0 0 0,0 0 0,1 0 0,1 0 0,-1-1-1,1 1 1,2 1-54,0 11 41,123 460 8,-119-452-49,0 0 0,2-1 0,2-1 0,0 0 0,2 0 0,13 17 0,-26-42 0,0 0 0,-1-1 0,1 1 0,0-1 0,1 0 0,-1 1 0,0-1 0,1 0 0,-1-1 0,1 1 0,-1 0 0,1-1 0,0 1 0,0-1 0,0 0 0,0 0 0,0 0 0,0 0 0,0 0 0,0-1 0,0 0 0,0 1 0,0-1 0,0 0 0,1-1 0,-1 1 0,0 0 0,0-1 0,1 0 0,0-1 0,1 1 0,-1-1 0,1-1 0,-1 1 0,0-1 0,0 1 0,0-1 0,0 0 0,0-1 0,-1 1 0,0-1 0,1 1 0,-1-1 0,0 0 0,-1 0 0,1-1 0,-1 1 0,0 0 0,1-2 0,5-9 0,79-146 0,-7-4 0,-7-3 0,40-143 0,-76 200-195,-14 36-778</inkml:trace>
  <inkml:trace contextRef="#ctx0" brushRef="#br0" timeOffset="256018.119">4512 11884 16948,'0'0'7716,"0"0"-5460,0 0-1446,0 0 19,0 0-255,0 0-205,0-4-69,8-42 2120,4 46-2399,-9 0-15,-1-1-1,0 1 1,1 0 0,-1 0 0,0 1 0,0-1-1,0 0 1,1 1 0,-1-1 0,0 1 0,0 0-1,0 0 1,0 0 0,0 0 0,0 0 0,0 0-1,0 0 1,0 1 0,-1-1 0,1 1 0,0-1-1,-1 1 1,1 0 0,-1 0 0,0 0 0,1-1-1,-1 1 1,0 0 0,0 1-6,26 44 59,-2 2 0,-2 1 1,-2 1-1,-3 0 0,-1 2 1,0 15-60,-14-59 0,143 574 0,-105-465 0,-40-117 0,0 0 0,0 1 0,0-1 0,0 0 0,1 0 0,-1 0 0,0 0 0,0 0 0,1-1 0,-1 1 0,1 0 0,-1-1 0,1 1 0,-1 0 0,1-1 0,-1 0 0,1 1 0,-1-1 0,1 0 0,-1 0 0,1 0 0,0 0 0,-1 0 0,1 0 0,-1-1 0,1 1 0,-1 0 0,1-1 0,-1 1 0,1-1 0,-1 0 0,1 1 0,-1-1 0,0 0 0,1 0 0,-1 0 0,0 0 0,0 0 0,0 0 0,1 0 0,-1 0 0,0-1 0,-1 1 0,2-1 0,45-65 0,196-324 0,34-132 0,-208 391-244,-58 110-976</inkml:trace>
  <inkml:trace contextRef="#ctx0" brushRef="#br0" timeOffset="257552.967">11065 12214 27862,'0'0'1986,"0"0"-1210,0 0-176,0 0-7,0 0-214,0 0-179,14-5-18,-8 2-160,0 0-12,0 0 0,1 1 0,-1 0 1,0 0-1,1 0 0,0 1 0,-1 0 0,1 0 1,-1 0-1,1 1 0,0 0 0,0 1 0,-1 0 1,1 0-1,-1 0 0,2 1-10,2 1 0,0 1 0,-1 1 0,0-1 1,0 2-1,0-1 0,0 1 0,-1 0 0,0 1 0,0 0 1,-1 0-1,0 1 0,0 0 0,-1 0 0,0 1 0,0 0 0,-1 0 1,0 0-1,-1 0 0,0 1 0,0 0 0,-1 0 0,0 0 1,-1 0-1,0 0 0,-1 1 0,0 6 0,-1-9 0,1-5 0,-1 0 0,1 0 0,-1 0 0,0 1 0,0-1 0,-1 0 0,1 0 0,0 0 0,-1 1 0,0-1 0,0 0 0,0 0 0,0 0 0,-1 0 0,1 0 0,-1-1 0,1 1 0,-1 0 0,0-1 0,0 1 0,0-1 0,-1 1 0,1-1 0,-1 0 0,0 1 0,-11 6 0,0 0 0,0-1 0,-1-1 0,0 0 0,0-1 0,-1 0 0,1-2 0,-1 0 0,0 0 0,-10 0 0,25-4 0,0 0 0,1-1 0,-1 1 0,1 0 0,-1 0 0,1 0 0,-1 0 0,1-1 0,-1 1 0,1 0 0,-1 0 0,0 0 0,1 0 0,-1 0 0,1 1 0,-1-1 0,1 0 0,-1 0 0,1 0 0,-1 0 0,1 0 0,-1 1 0,1-1 0,-1 0 0,1 1 0,-1-1 0,1 0 0,-1 1 0,1-1 0,-1 0 0,1 1 0,0-1 0,-1 1 0,1-1 0,0 1 0,0-1 0,-1 1 0,1-1 0,0 1 0,0-1 0,-1 1 0,1-1 0,0 1 0,0-1 0,0 1 0,0-1 0,0 1 0,0-1 0,0 1 0,0 0 0,0-1 0,0 1 0,0-1 0,1 1 0,-1-1 0,0 1 0,0-1 0,0 1 0,1 0 0,98 54-72,-33-22 20,-49-23 46,0 1 0,0 1 0,-1 0 1,0 1-1,-1 1 0,-1 0 0,0 1 0,8 13 6,-19-23-1,0 1-1,-1-1 1,1 1-1,-2 0 1,1 0-1,0 0 1,-1 0-1,0 0 1,-1 1-1,1-1 1,-1 0-1,0 0 1,-1 3 1,1-8-1,-2 5 2,0 0-1,-1 0 1,1 0-1,-2 0 1,1 0-1,0-1 1,-1 0-1,0 0 1,0 0-1,-1 0 1,1 0-1,-1-1 1,0 0-1,0 0 1,0 0-1,-1-1 1,0 0-1,1 0 1,-1 0-1,0-1 0,0 0 1,-3 1-1,-3 2-69,0 0 0,0-1 0,-1 0 0,1-1 0,-1 0 0,0-1 0,1 0 0,-4-1 69,15-1-31,0 0 0,1 0 0,-1 0 0,1 0 0,-1 0 0,1 0-1,-1 0 1,1 0 0,-1-1 0,1 1 0,-1 0 0,1 0 0,-1 0 0,1-1 0,-1 1 0,1 0 0,-1 0 0,1-1 0,-1 1 0,1 0 0,0-1 0,-1 1 0,1-1 0,0 1 0,-1-1 0,1 1 0,0 0-1,0-1 1,-1 1 0,1-1 0,0 1 0,0-1 0,0 1 0,-1-1 0,1 0 0,0 1 0,0-1 0,0 1 0,0-1 0,0 1 0,0-1 0,0 1 0,0-1 0,1 1 0,-1-1 0,0 1 0,0-1-1,0 1 1,1-1 31,-1-6-637,0-30-3057</inkml:trace>
  <inkml:trace contextRef="#ctx0" brushRef="#br0" timeOffset="258473.298">14106 12125 30238,'0'0'721,"0"0"-521,0 0 160,0 0-104,0 0-160,0 0-96,-54 346-304,42-251-1249</inkml:trace>
  <inkml:trace contextRef="#ctx0" brushRef="#br0" timeOffset="258752.766">14110 13355 30551,'0'0'1288,"0"0"-1288,0 0 0,0 0-616,0 0-2153</inkml:trace>
  <inkml:trace contextRef="#ctx0" brushRef="#br0" timeOffset="257933.281">12262 12287 28150,'0'0'922,"0"0"-266,0 0 69,0 0-174,36 3-172,240 11 101,476-14-316,-751 0-195,1-1-33,0 1 0,-1 0 1,1 0-1,-1 0 0,1 0 1,-1 0-1,1 0 0,0 0 0,-1 1 1,1-1-1,-1 0 0,1 1 1,-1 0-1,1-1 0,-1 1 0,0 0 1,1-1-1,-1 1 0,0 0 1,1 0-1,-1 0 0,0 0 1,0 1 63,1 9-1941</inkml:trace>
  <inkml:trace contextRef="#ctx0" brushRef="#br0" timeOffset="258203.61">13327 12091 28558,'0'0'1382,"0"0"-994,0 0-173,0 0 142,0 0-82,0 0-99,24 27-50,78 87-18,-62-70-45,5 16 66,-44-56-126,0-1-1,-1 0 0,1 1 0,0-1 0,-1 1 1,0 0-1,0-1 0,0 1 0,0-1 1,-1 1-1,1-1 0,-1 1 0,0-1 0,0 0 1,0 1-1,0-1 0,-1 0 0,1 0 0,-1 0 1,0 0-1,0 0 0,0 0 0,0 0 0,-1 0 1,1-1-1,-1 1 0,1-1 0,-1 0 0,0 0 1,0 0-1,0 0 0,0-1 0,0 1 0,-1-1 1,1 1-1,0-1 0,-1 0-2,1 0-3,-69 47-183,-58 36-344,43-34-2595,55-36-3797</inkml:trace>
  <inkml:trace contextRef="#ctx0" brushRef="#br0" timeOffset="261403.878">15278 9390 26598,'0'0'1397,"0"0"-543,0 0-103,0 0-66,0 0-245,0 0-197,15 0 24,59 10 2,8 43-12,-67-42-220,73 58 314,-4 4-1,57 63-350,-123-115 9,-1 0 0,-1 1 0,0 0 0,-2 2 0,-1-1 0,0 2 0,-2 0 0,-1 0 0,-1 1 0,-1 0 0,-2 0 1,0 1-1,-2 0 0,0 10-9,0 9 2,-2 1 0,-2 0 0,-3-1 1,-1 1-1,-2-1 0,-3 0 1,-10 32-3,-30 53 9,-6-2 1,-68 116-10,40-83-6,-18 61 6,87-189-9,2 2 0,1-1 0,2 2 0,1-1 0,2 1 0,2 0 0,0 19 9,3-48-8,0 0-1,1-1 1,0 1-1,0 0 1,1 0-1,0-1 1,0 1-1,1-1 1,0 1-1,0-1 1,0 1 0,1-1-1,1 0 1,-1 0-1,1-1 1,0 1-1,0-1 1,1 1-1,0-1 1,0-1-1,1 1 1,-1-1-1,1 0 1,0 0-1,5 2 9,12 4-23,-1-1 1,2-1-1,-1-2 0,1 0 0,1-1 0,-1-1 1,1-2-1,0 0 0,0-2 0,16-1 23,72 8-42,-110-8 40,0 0 1,0 0 0,0 0-1,0 0 1,0 1 0,0-1 0,0 1-1,0 0 1,-1-1 0,1 1 0,0 1-1,0-1 1,-1 0 0,1 1 0,-1-1-1,1 1 1,-1 0 0,0 0 0,0 0-1,0 0 1,0 0 0,0 0 0,0 1-1,0-1 1,-1 0 0,1 1 0,-1 0-1,0-1 1,0 1 0,0 0-1,0 0 1,0-1 0,0 1 0,-1 0-1,1 0 1,-1 2 1,0 137-16,-6-75 18,-4 0 1,-2-1-1,-12 35-2,-6 27 0,-5 69 10,9 1-1,8 1 1,8 60-10,8 227 3,42 513-3,-38-930 0,2 48 0,-5-1 0,-5 1 0,-20 105 0,11-155-45,-2-2-1,-3-1 1,-3 0-1,-3-1 1,-2-2 0,-3-1-1,-3-1 1,-8 7 45,38-59-47,-1 1-1,0-1 1,0-1-1,-1 1 1,0-1 0,0 0-1,0 0 1,-1-1-1,0 1 1,0-2-1,0 1 1,-1-1 0,1 0-1,-1 0 1,0-1-1,-3 0 48,-57-3-3314,29-14-6389</inkml:trace>
  <inkml:trace contextRef="#ctx0" brushRef="#br0" timeOffset="261702.922">17213 13288 29366,'0'0'2081,"0"0"-1913,0 0-88,0 0 144,0 0-200,0 0-24,0 0-456,45 106-1681</inkml:trace>
  <inkml:trace contextRef="#ctx0" brushRef="#br0" timeOffset="261962.946">17735 13741 31071,'0'0'720,"0"0"-520,0 0 480,0 0-584,0 0-96,0 0 0,0 0-760,0 0-1321</inkml:trace>
  <inkml:trace contextRef="#ctx0" brushRef="#br0" timeOffset="261963.946">18244 14401 5529,'0'0'25270,"0"0"-24854,0 0-296,0 0 208,0 0-136,0 0-192,0 0-248,46 50-904,-30-28-3345</inkml:trace>
  <inkml:trace contextRef="#ctx0" brushRef="#br0" timeOffset="262232.037">18567 14994 27574,'0'0'3697,"0"0"-3417,0 0-64,0 0 416,0 0-264,0 0-368,0 0 0,17 16-696,-13-27-1329</inkml:trace>
  <inkml:trace contextRef="#ctx0" brushRef="#br0" timeOffset="-26756.635">16898 744 21469,'0'0'6364,"0"0"-4020,0 0-1681,0 0-70,0 0-55,0 0-165,12 9-94,-11-8-270,11 7 10,0 1 1,0-2-1,1 0 0,0 0 0,0-2 1,0 1-1,12 2-19,20-1-42,0-1 0,0-2-1,1-2 1,31-3 42,-19 0-114,-52 1 44,-4 1 22,0-1 1,1 0 0,-1 0-1,0 0 1,0 0 0,1-1-1,-1 1 1,0 0-1,0-1 1,0 0 0,0 0-1,1 1 1,-1-1-1,0 0 1,0-1 0,-1 1-1,1 0 1,0 0-1,0-1 1,-1 1 0,2-1 47,37-66-2829,-27 40-236</inkml:trace>
  <inkml:trace contextRef="#ctx0" brushRef="#br0" timeOffset="-26566.882">17407 661 10762,'0'0'14811,"0"0"-13042,0 0-257,0 0-392,0 0-423,-99 285-209,78-190-120,1 11-72,-5 0-88,4 1-88,0-1-72,1-11-48,3-11 0,9-11-104,4-29-280,4-38-296,0-6-913,4 0-2480</inkml:trace>
  <inkml:trace contextRef="#ctx0" brushRef="#br0" timeOffset="-26356.365">17424 979 17092,'0'0'10170,"0"0"-9210,0 0-136,0 0-40,0 0-232,0 308-295,0-258-129,0-5-96,0-11-32,0-1-40,0-16-240,0-17-401,-4 0-1303,-13 0-20085</inkml:trace>
  <inkml:trace contextRef="#ctx0" brushRef="#br0" timeOffset="-25876.839">16989 1119 18668,'0'0'8713,"0"0"-6326,-8 48-1646,-26 158-79,19 20 186,14 193-352,1-418-571,0-3-74,2-25-46,2 0 1,0 1 0,2-1-1,1 1 1,1 1-1,1-1 1,10-18 194,-10 21-194,3-14 99,2 1-1,2 0 1,1 2 0,2 0 0,1 0-1,2 2 1,1 1 0,1 1-1,2 1 1,1 0 0,1 3 0,1 0-1,2 2 1,0 1 0,1 1 0,18-7 95,-37 23 79,0 0 1,0 0 0,1 1 0,0 1 0,0 0 0,0 1 0,1 1 0,-1 0-1,5 0-79,44 2 547,-60 1-522,-1 1 0,1-1 1,0 1-1,0-1 0,-1 1 0,1 0 0,-1 0 0,1 0 1,-1 0-1,0 1 0,0-1 0,0 1 0,0-1 0,0 1 0,-1 0 1,1-1-1,-1 1 0,0 0 0,0 0 0,0 0 0,0 0 1,0 0-1,-1 0 0,1 0 0,-1 1 0,0-1 0,0 0 0,0 0 1,0 0-1,-1 3-25,2-1 35,4 190 483,-5-169-492,-1 0-1,-1 0 0,-1 1 1,-6 23-26,2-24-52,-1-1 0,-1 0-1,-1 0 1,-1-1 0,-1-1 0,-1 0 0,-1 0 0,-1-2 0,-1 1 0,-1-2-1,0 0 1,-18 14 52,29-30-252,1 0-1,-1-1 1,0 0-1,0 0 1,0 0-1,-1 0 1,1-1-1,-1 0 1,1-1-1,-1 1 0,0-1 1,1-1-1,-1 1 1,0-1-1,0 0 1,0-1-1,0 1 253,-1 0-726,-21 0-4600</inkml:trace>
  <inkml:trace contextRef="#ctx0" brushRef="#br0" timeOffset="-25166.829">17163 1751 23165,'0'0'3058,"0"0"-1339,0 0-629,0 0-332,0 0-271,0 0-157,17-8-70,-1-1-202,-8 5-32,1-1-1,0 1 1,0 0 0,0 0 0,0 1 0,0 1 0,1 0 0,0 0 0,-1 0-1,1 1 1,4 1-26,80 2 251,-92-1-249,0 0 0,-1 1 0,1-1-1,-1 1 1,1-1 0,-1 1 0,1 0 0,-1-1 0,0 1-1,0 0 1,0 0 0,0 0 0,0 0 0,-1 0 0,1 0-1,-1 0 1,1 0 0,-1 0 0,0 0 0,1 0 0,-1 1 0,0-1-1,0 0 1,-1 0 0,1 0 0,0 0 0,-1 0 0,0 1-2,1 8 1,-2-2 4,0 0-1,-1-1 0,0 1 1,-1-1-1,0 0 0,0 1 0,-1-2 1,0 1-1,0 0 0,-1-1 1,0 0-1,0 0 0,0-1 1,-1 0-1,-3 2-4,-11 13 5,-103 126-13,121-148 5,10-29-40,25-38-289,2 2 0,38-53 332,-16 26-342,65-107-2424,72-84 2766,-171 255-120,2 1 0,0 0 0,2 2-1,18-15 121,-40 38 100,-1 0-1,0 1 0,0-1 0,1 1 1,0-1-1,-1 1 0,1 0 0,0 0 0,0 1 1,0-1-1,0 1 0,0 0 0,1 0 0,-1 0 1,0 1-1,0 0 0,1-1 0,0 1-99,-4 6 620,-12 107 846,-85 71-628,67-130-594,2 2 1,3 0 0,-3 15-245,25-88 47,6 4-47,1 0 0,1 0 0,0 0 0,0 0 0,1 1 0,1 0 0,0 1 0,1 0 0,0 0 0,1 1 0,4-4 0,-12 12 0,-1 1 0,1-1 0,-1 1 0,1-1 0,0 1 0,0 0 0,0-1 0,0 1 0,0 0 0,0 0 0,0 1 0,0-1 0,0 0 0,0 1 0,0-1 0,1 1 0,-1-1 0,0 1 0,0 0 0,1 0 0,-1 0 0,0 1 0,0-1 0,0 0 0,1 1 0,-1-1 0,0 1 0,0 0 0,1 0 0,9 29 0,-7 6 0,-1 0 0,-2 0 0,-2 0 0,-1 9 0,0 17 0,1 247 0,0-308 0,-1 0 0,1 0 0,0-1 0,-1 1 0,1 0 0,-1 0 0,1 0 0,0 0 0,0 0 0,-1 0 0,1 0 0,0-1 0,0 1 0,0 0 0,0 0 0,0 0 0,0 0 0,0 0 0,0 0 0,1 0 0,-1 0 0,0 0 0,0 0 0,1-1 0,-1 1 0,1 0 0,-1 0 0,1 0 0,-1-1 0,1 1 0,-1 0 0,1-1 0,0 1 0,-1 0 0,1-1 0,0 1 0,0-1 0,-1 1 0,1-1 0,0 1 0,0-1 0,0 1 0,0-1 0,0 0 0,-1 0 0,1 1 0,0-1 0,0 0 0,0 0 0,0 0 0,0 0 0,0 0 0,0 0 0,0 0 0,0-1 0,0 1 0,-1 0 0,1 0 0,0-1 0,1 1 0,4-5 0,-1 0 0,1-1 0,-1 0 0,-1 1 0,1-1 0,-1-1 0,0 1 0,0-1 0,-1 0 0,1 1 0,-2-2 0,3-4 0,3-8 0,3-4 1,63-145-234,91-150 233,-112 235-999,-13 19-1267</inkml:trace>
  <inkml:trace contextRef="#ctx0" brushRef="#br0" timeOffset="-24900.408">18600 1941 25629,'0'0'5482,"0"0"-4690,0 0-176,0 0-368,0 0-248,0 0 0,0 0 0,-37 6 0,12-6-2240</inkml:trace>
  <inkml:trace contextRef="#ctx0" brushRef="#br0" timeOffset="-30366.489">12950 1606 26734,'0'0'3616,"0"0"-3223,0 0-329,0 0 304,0 0-96,249-101-136,-142 45-88,5 0-48,0 0 0,-8 12 0,-17 4-56,-13 18-120,-8 0-144,-16 10-361,-21 1-1495</inkml:trace>
  <inkml:trace contextRef="#ctx0" brushRef="#br0" timeOffset="-29936.747">13687 331 23397,'0'0'4164,"0"0"-2585,0 0-1107,0 0-14,0 0-5,0 0-156,0 2-93,0 0-198,0-1-1,0 0 1,0 1-1,0-1 1,0 0-1,1 1 1,-1-1-1,1 0 1,-1 1 0,1-1-1,-1 0 1,1 0-1,0 0 1,-1 0-1,1 1 1,0-1-1,0 0 1,0 0 0,0 0-1,0-1 1,0 1-1,0 0 1,0 0-1,0-1 1,0 1-1,1 0 1,-1-1 0,0 1-1,0-1 1,1 1-1,-1-1 1,0 0-1,1 0 1,-1 0-1,1 1-5,34 25 85,-35 5-52,-19 302 654,-80 764 42,74-839-714,-43 471-15,50-535 0,9-174-167,4-28-114,-1-135-1125,8 48-840,3-1 1,11-44 2245,11-27-6786</inkml:trace>
  <inkml:trace contextRef="#ctx0" brushRef="#br0" timeOffset="-29666.527">13625 1662 15539,'0'0'11059,"0"0"-9875,0 0-280,0 0 96,0 0-312,-112 335-295,71-229-129,-5 1-112,-3-7-80,-1-5-40,4-11-32,9-17-128,17-33-472,11-17-737,9-17-1247</inkml:trace>
  <inkml:trace contextRef="#ctx0" brushRef="#br0" timeOffset="-29447.087">13559 1924 17580,'0'0'9418,"0"0"-8498,0 0 312,0 0-400,0 0-287,0 0-273,0 0-136,137 302-104,-125-274-32,9-16-56,16-12-449,0-40-543,-3-21-2881</inkml:trace>
  <inkml:trace contextRef="#ctx0" brushRef="#br0" timeOffset="-29066.48">14255 834 11715,'0'0'13693,"0"0"-10292,0 0-2477,0 0-150,0 0-277,0 0-210,37 18-121,117 56-46,-148-72-109,-1 1-1,1-1 1,0 1-1,-1 0 1,1 0-1,-1 1 1,0-1-1,0 1 1,0 1-1,-1-1 1,1 0-1,1 4-10,-2-2 13,1 3-10,-1 0 0,-1 0-1,0 0 1,0 0 0,-1 0 0,0 1-1,0-1 1,-1 1 0,0-1-1,-1 1 1,0 0 0,-1-1 0,0 1-1,-1 2-2,1 14 10,-2 3-5,-2 1 0,-1-1 1,-1 0-1,-1-1 0,-2 0 0,-7 15-5,-12 36 10,15-39-8,3-1 0,2 2-1,1-1 1,2 1-1,2 0 1,1 5-2,3-26-1,-1-13 1,0 0-1,0-1 1,1 1 0,0-1-1,0 1 1,1 0 0,-1-1-1,2 1 1,-1-1 0,1 0-1,0 1 1,0-1 0,0 0-1,1 0 1,0 0 0,0 0-1,1-1 1,0 1 0,0-1-1,0 0 1,0 0 0,4 3 0,2-4-13,-1 1-1,1-1 1,0-1 0,0 0 0,1 0 0,-1-1 0,0 0 0,1-1-1,-1 0 1,1-1 0,0 0 0,-1-1 0,9-1 13,19 1-4,73 1 1,-106 9-3,-7 3 10,-1 0 1,0 0-1,-1-1 0,0 1 1,-1-1-1,0 0 0,0-1 1,-2 1-1,1-1 1,-1 0-1,-1-1 0,1 1 1,-9 6-5,6-3 3,-17 19-6,-1-2 1,-2 0-1,0-2 1,-2-1-1,-1-2 1,-1-1-1,-1-2 1,-33 16 2,56-32-32,0-1 0,-1 0 1,1-1-1,-1 0 0,0-1 1,0 0-1,0-1 0,-1 0 32,11-2-28,0 0-1,1-1 0,-1 1 0,0 0 0,0-1 1,0 0-1,1 0 0,-1 1 0,0-2 0,1 1 1,-1 0-1,1 0 0,-1-1 0,1 0 0,0 1 1,0-1-1,-1 0 0,1 0 0,0 0 0,1 0 1,-1 0-1,0-1 0,1 1 0,-1-1 0,1 1 1,0-1-1,0 1 0,0-1 0,0 0 0,0 1 1,0-1-1,1 0 0,-1 0 0,1 1 0,0-1 1,0 0-1,0-2 29,-16-88-1653,10-16-1064</inkml:trace>
  <inkml:trace contextRef="#ctx0" brushRef="#br0" timeOffset="-28810.696">14263 1069 11482,'0'0'16580,"0"0"-15596,0 0-112,-49 369-175,20-240-281,0-1-208,-5-5-112,1 6-56,0-6-32,-4-6-8,4-27-96,8-23-272,17-39-169,8-28-151,0-17-392,16-50-2441,9-11-16987</inkml:trace>
  <inkml:trace contextRef="#ctx0" brushRef="#br0" timeOffset="-28556.192">14143 1762 17340,'0'0'8538,"0"0"-7410,0 0 192,0 0-248,0 0-256,0 0-231,153 353-193,-132-275-208,-4-5-104,3-6-56,-3-11-24,24-17-192,1-11-713,-9-23-1575</inkml:trace>
  <inkml:trace contextRef="#ctx0" brushRef="#br0" timeOffset="-28286.492">14951 1410 28278,'0'0'1936,"0"0"-1768,0 0 369,0 0-177,211 28-144,-136-23-88,-1-5-96,-3 0-16,-13 0-16,-9 0-192,-3-55-464,-13-1-1281,-12 0-4792</inkml:trace>
  <inkml:trace contextRef="#ctx0" brushRef="#br0" timeOffset="-28026.944">15427 823 26598,'0'0'2704,"0"0"-1904,0 0-15,-37 358-225,29-241-144,-5 1-104,1 5-72,-9 5-144,-8 1-56,-4-1-24,-4-10-16,4-17-144,8-23-248,8-28-160,17-50-569,0-5-583,0-46-3945</inkml:trace>
  <inkml:trace contextRef="#ctx0" brushRef="#br0" timeOffset="-28025.944">15344 1662 13435,'0'0'14195,"0"0"-12931,0 0-264,0 0-255,0 0-257,104 307-280,-75-245-120,4-6-64,4-6-24,5-5-112,32-34-480,-11-11-1281,-10 0-2856</inkml:trace>
  <inkml:trace contextRef="#ctx0" brushRef="#br0" timeOffset="-27616.746">16053 761 28446,'0'0'1480,"0"0"-998,0 0-59,0 0-66,39 11-146,127 36-99,-40-17-35,2-28-1857,-127-2 1412,-1 3 432,-23 152 1509,13-105-1285,-40 183 1114,-54 152-1402,1-62-313,107-358-569,54-225-2640,-21 122-859</inkml:trace>
  <inkml:trace contextRef="#ctx0" brushRef="#br0" timeOffset="-27391.955">16525 1130 16155,'0'0'1737,"0"0"7353,0 0-8066,0 0 0,-4 313-272,0-245-240,4-1-199,0-11-89,0-6-128,0-11-40,0-5-40,0-18-16,0-4-24,0-12-240,8 0-281,5-28-551,-5-17-3809</inkml:trace>
  <inkml:trace contextRef="#ctx0" brushRef="#br0" timeOffset="-27076.573">16011 828 23317,'0'0'4798,"0"0"-3264,0 0-973,-12 51 84,-39 169-133,43-178-358,1 1 0,3 0 1,1 0-1,2 6-154,0 4 134,-2 581 515,2-614-649,0 0 0,2 0 0,0-1 0,1 1 0,1 0 0,1-1 0,1 0 0,0 0 0,2 0 0,0-1 0,1 0 0,0 0 0,2-1 0,0 0 0,1 0 0,4 2 0,-9-14 0,1-1 0,-1 1 0,1-2 0,0 1 0,1-1 0,-1 0 0,1 0 0,-1-1 0,1 0 0,0 0 0,0-1 0,0 0 0,0-1 0,0 0 0,-1 0 0,1 0 0,7-2 0,10 2 0,-17 0 0,0 0 0,0 0 0,0-1 0,0 1 0,0-2 0,-1 1 0,1-1 0,0-1 0,-1 1 0,1-1 0,-1 0 0,0-1 0,0 0 0,0 0 0,-1 0 0,4-3 0,35-33-415,-1-1 0,-3-3-1,11-15 416,25-36-2355</inkml:trace>
  <inkml:trace contextRef="#ctx0" brushRef="#br0" timeOffset="14433.026">14740 3267 25429,'0'0'2749,"0"0"-1702,0 0-267,0 0-16,0 0-221,0 0-90,-9 0-64,-14 0-135,44 0-77,70-1-18,21-7-133,101-20-26,-79 8-3,877-91 3,-494 94 0,-271 17 0,-361-7-229,46-3-918</inkml:trace>
  <inkml:trace contextRef="#ctx0" brushRef="#br0" timeOffset="275813.035">13025 2724 20036,'0'0'7044,"0"0"-4847,0 0-1424,0 0-78,-18 4-153,-54 11-82,54-11-73,37 1 209,122-5-559,-9-6-37,60-22 0,68-12 0,39 4 0,68 9 0,555 20 0,-192 45 0,-239-5 0,-283-11 0,-195-23-19,-31-6-231,14 6 151,-170-44-2731,76 27-1894</inkml:trace>
  <inkml:trace contextRef="#ctx0" brushRef="#br0" timeOffset="276113.241">14164 2646 29838,'0'0'650,"0"0"-343,0 0-78,0 0-24,54 9 11,214 28 80,-137-33-172,0-6-1,-1-6 1,1-5-1,-2-7 1,69-20-124,-143 29 35,199-37 115,-55 13-35,19 7-41,2 10 1,53 8-75,28 8-3350,-276 2-2359</inkml:trace>
  <inkml:trace contextRef="#ctx0" brushRef="#br0" timeOffset="276372.906">16645 2702 30543,'0'0'1128,"0"0"-1008,0 0-56,0 0-48,0 0-16,0 0-640,0 0-2849</inkml:trace>
  <inkml:trace contextRef="#ctx0" brushRef="#br0" timeOffset="276536.632">17387 3194 30767,'0'0'1048,"0"0"-904,0 0-128,0 0-16,0 0-440,0 0-1433</inkml:trace>
  <inkml:trace contextRef="#ctx0" brushRef="#br0" timeOffset="276750.23">17387 3194 29046,'124'134'1457,"-124"-134"-1033,0 0 72,-12 0-360,-17 34-136,0 5-736,-9 6-3177</inkml:trace>
  <inkml:trace contextRef="#ctx0" brushRef="#br0" timeOffset="278723.54">11227 11739 26126,'0'0'1176,"0"0"-372,0 0-76,0 0-134,0 0-185,0 0-117,-18-9-75,-59-24-35,8 23 26,50 11-163,9 1-32,1 0 1,-1 0-1,1 0 0,0 1 0,0 1 1,0-1-1,0 2 0,0-1 0,1 1 1,0 0-1,0 1 0,0 0 0,1 0 0,0 1 1,0 0-1,0 0 0,-3 5-13,7-8 3,-31 32 3,2 2 1,2 2-1,1 0 0,2 2 0,2 1 0,2 1 0,2 1 0,-8 26-6,-1 16 3,4 1 0,3 1 1,5 1-1,1 16-3,3 43 26,6 0 0,8 42-26,0-130 2,-1-42-1,1-1 0,1 1-1,1-1 1,1 1-1,0-1 1,1 0 0,1 0-1,1 0 1,1-1 0,0 0-1,1 0 1,1-1-1,0 0 1,1 0 0,3 2-1,-1-4 0,-1-1 0,2 1 0,0-2 0,1 0 0,0 0 0,1-1 0,0-1 0,0-1 0,1 0 0,0-1 0,1 0 0,0-2 0,0 0 0,1-1 0,2 0 0,26 2 0,0-2 1,-1-2 0,38-3-1,-63 0 2,115-10 14,-99-1-15,0-2-1,-2-2 1,1-1 0,-2-1 0,0-2 0,29-22-1,-4-3 6,-2-2 0,-2-2 0,-2-2-1,-2-3 1,-2-2 0,-3-2 0,-3-2 0,-2-1 0,-3-2 0,-2-2 0,-3-2-1,-4 0 1,-2-2 0,-3-1 0,-3-1 0,-3 0 0,-4-2 0,-2 1-1,-4-2 1,-2-15-6,-5 82 3,4-33 15,-2-1 1,-1 0 0,-3 1 0,-1-1 0,-2 1 0,-1-1 0,-2 2 0,-2-1 0,-2 1 0,-8-16-19,12 37 3,0 1-1,-2 0 1,0 1-1,0 0 1,-2 0 0,0 1-1,0 1 1,-2 0-1,1 0 1,-2 2-1,1 0 1,-2 0-1,1 1 1,-1 1-1,-1 1 1,0 0-1,0 1 1,0 1-1,-18-4-2,11 7-6,1 1-1,-1 1 0,0 1 1,1 1-1,-1 0 0,-12 4 7,24-1-18,0 1-1,0 0 0,1 1 1,-1 0-1,1 0 0,0 1 1,1 1-1,0 0 0,0 0 1,1 1-1,0 0 0,0 1 1,1 0-1,0 0 0,1 1 1,0 0-1,0 1 19,0-2-32,-69 108-706,15-5-894</inkml:trace>
  <inkml:trace contextRef="#ctx0" brushRef="#br0" timeOffset="278998.425">11633 13047 23789,'0'0'6057,"0"0"-6057,0 0-184,0 0-352,0 0-3801</inkml:trace>
  <inkml:trace contextRef="#ctx0" brushRef="#br0" timeOffset="279264.248">11633 13047 29542,'12'297'1193,"-16"-297"-945,4 0 48,0 0-88,0 0-208,0 0-392,21 0-1713,-5 0-16003</inkml:trace>
  <inkml:trace contextRef="#ctx0" brushRef="#br0" timeOffset="279265.248">11571 13567 29094,'0'0'856,"0"0"-255,0 0-129,0 0-304,0 0-168,0 0-560,0 0-1185,16-262-5744</inkml:trace>
  <inkml:trace contextRef="#ctx0" brushRef="#br0" timeOffset="279751.18">11554 11929 21133,'0'0'7481,"0"0"-6961,0 0-112,0 0 0,0 0-136,0 0-144,153-380-47,-66 251-65,17-5-16,-1-6-8,1 6-241,24-45-383,-28 33-616,-21 18-3753</inkml:trace>
  <inkml:trace contextRef="#ctx0" brushRef="#br0" timeOffset="280037.771">12304 9977 25709,'0'0'1798,"0"0"-1190,0 0-352,0 0 116,36-21-131,122-71-145,-6 11-108,-143 76-37,1 1 0,0 0 1,0 0-1,0 1 1,0 0-1,1 1 1,-1 0-1,1 1 1,-1 0-1,9 1 49,-14-1-38,-4 1 35,-1 0 0,1 0 0,-1 0 0,1 0 0,-1 0 0,1 0 0,-1 0 1,1 0-1,-1 0 0,1 0 0,-1 0 0,1 0 0,-1 0 0,1 1 0,-1-1 0,1 0 0,-1 0 1,0 1-1,1-1 0,-1 0 0,1 0 0,-1 1 0,0-1 0,1 0 0,-1 1 0,1-1 0,-1 1 1,0-1-1,0 0 0,1 1 0,-1-1 0,0 1 0,0-1 0,0 1 0,1-1 0,-1 1 0,0-1 1,0 1-1,0-1 0,0 1 0,0-1 0,0 1 0,0-1 0,0 1 0,0-1 0,0 1 0,0-1 1,0 1-1,0-1 0,-1 1 0,1-1 0,0 0 0,0 1 3,0 16 5,0-1 0,-1 1-1,-1-1 1,-1 1 0,0-1-1,-1 0 1,0 0 0,-2-1 0,0 1-1,0-1 1,-3 2-5,-117 223-907,68-137-2207</inkml:trace>
  <inkml:trace contextRef="#ctx0" brushRef="#br0" timeOffset="285263.395">11670 11493 21309,'0'0'3574,"0"0"-2033,0 0-659,0 0-135,0 0-249,0 0-224,0-7-133,0-37 31,-30 11 44,27 30-178,0-1 0,-1 1 0,1 0 1,-1 1-1,0-1 0,0 1 0,0 0 0,0-1 0,0 2 0,0-1 0,-1 0 0,1 1 0,-1 0 0,1 0 0,-1 0 0,1 1 1,-1 0-1,1-1 0,-1 2 0,-4-1-38,-16 0 66,14-1-45,0 1 0,0 0 0,0 0 0,0 1 1,0 1-1,0 0 0,1 0 0,-1 1 0,-7 3-21,-133 96 183,133-89-166,-57 46 61,2 3 1,3 4-1,3 2 1,3 3-1,3 3 1,4 3-1,-34 59-78,60-71 29,2 2 0,3 1 0,3 1 0,3 1 0,3 0 0,3 2 0,3 0 0,-1 64-29,2 38 59,7 73-59,3-171 3,0-57-3,1 0 0,0 0 0,1 0 0,2 0 0,0 0 0,0 0 0,2-1 0,2 5 0,2 3 3,2-1 1,1 0-1,0 0 1,2-2-1,1 0 1,1 0 0,0-2-1,2 0 1,2 0-4,-12-14 11,1-1 0,-1 0 0,2 0 0,-1-1 0,1 0 1,-1-1-1,1-1 0,1 1 0,-1-2 0,0 1 0,1-2 0,-1 1 1,1-2-1,-1 1 0,1-2 0,-1 1 0,2-2-11,5 2 23,0-1-1,0-1 1,0-1 0,0 0-1,0-1 1,-1-1 0,0-1-1,14-6-22,74-38 80,89-60-80,-134 74 2,-2-3 0,-2-3 0,-1-2 0,-2-3 0,-3-1 0,-1-3 0,31-45-2,-43 47-10,-3-2 1,-2-2 0,-2-1-1,-3-1 1,-2-1-1,-2-1 1,-3-1-1,-3-1 1,-2-1-1,-3 0 1,-2 0 0,-4-1-1,0-39 10,-7-273-84,-3 328 54,-1-1 1,-2 2-1,-2-1 0,-2 1 0,-2 0 0,-12-27 30,21 59-8,0 0 0,-1 1-1,0 0 1,0 0 0,-1 0-1,-1 1 1,0 0-1,0 0 1,-1 1 0,0 0-1,-1 0 1,0 1 0,0 0-1,-1 0 1,0 1-1,0 0 1,-1 1 0,-8-3 8,7 5-81,0 2 1,0-1 0,-1 2-1,1 0 1,-1 0 0,1 1-1,0 1 1,-1 0 0,1 0-1,0 2 1,-1-1 0,1 2-1,1-1 1,-1 2 0,0-1-1,1 2 1,0-1 0,0 2 0,1-1-1,0 1 1,0 1 0,0 0-1,1 0 1,0 1 0,1 0-1,-6 8 81,-50 56-2304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3:17:12.248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4097 11034 24277,'0'0'4617,"0"0"-4209,0 0 360,0 0-207,0 0-345,0 0-216,0 0-104,29 84-2481</inkml:trace>
  <inkml:trace contextRef="#ctx0" brushRef="#br0" timeOffset="-1370.079">2034 9832 29478,'0'0'599,"0"0"-278,0 0-135,0 0-19,0 0 67,40 5-78,136 13-97,-145-15-58,1-2 1,0-2-1,0 0 1,0-2-1,27-7-1,0 1-23,21 6-108,-70 11 66,-11 9 74,-1 1 0,0-1 0,-1-1 0,-1 1 0,-1 0 0,0-1 0,-2 0 0,1 0 0,-2-1 0,0 0 0,-1 0 0,0-1 0,-1 0 0,-11 12-9,-3 9 26,-4 8 6,-13 16-6,2 3 0,2 1 0,4 1 0,2 2-1,-1 15-25,17 32-137,16-112 112,0 0 0,0 0-1,0 0 1,1 0 0,-1 1 0,0-1 0,0-1-1,1 1 1,-1 0 0,0 0 0,1 0 0,-1-1-1,1 1 1,-1-1 0,1 1 0,-1-1 0,1 0-1,0 1 1,-1-1 0,1 0 0,-1 0 0,1 0 0,0 0-1,-1-1 1,1 1 0,-1 0 0,1-1 0,-1 1-1,1-1 1,-1 1 0,1-1 0,-1 0 0,1 1-1,-1-1 1,0 0 0,1 0 0,0-1 25,8-7-124,1-1 1,-1 0-1,-1-1 1,0 0-1,-1 0 1,0-1-1,1-3 124,3-2-194,186-313-5083,-177 299 7173,-20 30-924,-1 7-335,-5 427 1547,5-430-2868,0-4-1190,0-4-2748</inkml:trace>
  <inkml:trace contextRef="#ctx0" brushRef="#br0" timeOffset="-929.428">2038 10207 25782,'0'0'2627,"0"0"-1486,-8 68-374,-27 226-161,8 13 72,14 77-910,17-412-81,69-208-1539,-54 183 1399,20-51-1276,3 3 0,26-40 1729,-62 128 62,0 0-1,1 0 0,0 0 0,1 1 0,1 0 0,0 0 0,0 1 0,1 1 1,1-1-1,0 2 0,0-1 0,1 1 0,0 1 0,0 0 0,1 1 0,0 1 1,0 0-1,12-4-61,82 3 1685,-100 7-1595,0 0 0,0 0 0,0 1 0,0 0 0,-1 0 0,1 0 0,0 1 0,-1 0 1,1 1-1,-1-1 0,0 1 0,0 0 0,0 1 0,0 0 0,0 0 0,1 1-90,5 7 125,0-1 1,0 2-1,-1 0 1,-1 0-1,0 1 1,-1 0-1,-1 1 1,0 0-1,-1 0 1,0 0-1,-1 1 1,3 16-126,1 7 134,-2 1 1,-2 1-1,-2 0 1,0 34-135,-4-58 10,3 9-16,-2-1 0,-1 1 0,-1-1-1,-1 1 1,-1-1 0,-2 1 0,0-1 0,-2-1-1,0 1 1,-4 3 6,9-23-118,-1 0 0,0-1-1,0 1 1,-1-1 0,1 0 0,-1 0-1,0 0 1,0 0 0,-1 0 0,1-1 0,-1 0-1,1 0 1,-1 0 0,0-1 0,0 1-1,0-1 1,-1 0 0,1-1 0,0 1-1,-1-1 1,1 0 0,-1-1 0,1 1 0,-1-1-1,0 0 1,0 0 118,-35 1-3545</inkml:trace>
  <inkml:trace contextRef="#ctx0" brushRef="#br0" timeOffset="-629.609">2212 10738 6953,'0'0'7723,"0"0"2158,0 0-6883,0 0-2055,0 0-200,0 0-234,38 5-121,119 19-82,-151-23-288,1 0 0,-1 0 0,0 0 0,0 1 0,0 0 0,0 1 0,0-1 0,0 1 0,-1 0 0,1 1 0,-1-1 0,0 1 0,0 0 0,0 0 0,-1 1 0,1 0 0,-1-1 0,0 1 0,-1 1 0,4 4-18,-3-1 18,0 1-1,-1 0 1,0 1 0,0-1 0,-1 0-1,0 1 1,-1 0 0,0-1-1,-1 1 1,0 0 0,-1-1 0,0 1-1,0-1 1,-3 8-18,-1 1 13,-1-1-1,-1 1 1,0-1-1,-2 0 1,0-1 0,0 0-1,-2 0 1,0-1 0,-9 9-13,-7 12 6,-161 223-1,193-263-30,51-54-151,-3-2 1,-2-2-1,-4-2 0,4-11 176,149-238-1832,-80 88-3333,26-95-11959,-90 191 12436</inkml:trace>
  <inkml:trace contextRef="#ctx0" brushRef="#br0" timeOffset="-269.209">3215 9994 9242,'0'0'4776,"0"0"2632,0 0-3289,0 0-2177,0 0-714,-7 57-369,-26 184-244,-6-86-35,23-110-418,-45 170 255,59-180-400,2-33-31,7-2-100,81-33-7,-87 32 120,1 1 0,-1 0 0,0-1 0,1 1 0,-1 0 0,1 0 0,-1-1 0,0 1 0,1 0 0,-1 1 0,1-1 0,-1 0 0,0 0 0,1 1 0,-1-1-1,1 0 1,-1 1 0,0 0 0,0-1 0,1 1 0,-1 0 0,0-1 0,0 1 0,0 0 0,0 0 0,0 0 0,0 0 0,0 0 0,0 0 0,0 0 0,0 1 0,0-1 0,-1 0 0,1 0 0,-1 1 0,1-1 0,-1 0 0,1 1 0,-1-1 0,0 0 0,1 1 0,-1-1 0,0 1 0,0 0 1,6 38 23,-3 1-1,-1 0 1,-1-1 0,-3 2-23,2 18 43,-1-16 9,0-19-8,0-1 1,2 1-1,1-1 0,1 1 1,4 12-45,-6-34 12,-1 0-1,1 0 1,1 0 0,-1 0 0,0 0 0,1 0 0,-1 0-1,1 0 1,0-1 0,0 1 0,0 0 0,1-1 0,-1 0 0,0 1-1,1-1 1,-1 0 0,1 0 0,0-1 0,0 1 0,0-1-1,0 1 1,0-1 0,0 0 0,0 0 0,0 0 0,0 0 0,1-1-1,-1 1 1,0-1 0,1 0 0,-1 0 0,0 0 0,0 0-1,1-1-11,4 0 8,0-1-1,-1-1 0,1 1 0,0-1 0,-1 0 0,0-1 0,0 0 0,0 0 0,-1 0 0,1-1 1,-1 0-1,0 0 0,0-1 0,-1 0 0,1 0 0,-1 0 0,-1 0 0,1-1 0,-1 0 0,0 0 0,1-5-7,6-4-14,16-26-653,-1 0 0,-3-2 0,-2-1 0,14-42 667,-9 13-4295</inkml:trace>
  <inkml:trace contextRef="#ctx0" brushRef="#br0" timeOffset="-3129.992">0 10084 26966,'0'0'2207,"0"0"-1598,0 0-345,0 0 113,50-2 48,167-11-49,-77-16-155,-125 25-208,163-46 88,-3-8 0,4-9-101,-119 33-141,-58 31-44,0 0 0,0-1 1,0 1-1,0-1 0,-1 0 1,0 1-1,1-1 0,-1 0 1,-1 0-1,1 0 0,0 0 1,-1 0-1,0 0 0,0 0 1,0 0-1,0 0 0,-1 0 1,0-3 184,0-13-1912,0 19 1885,1 1 1,0-1-1,-1 0 1,1 0-1,-1 0 0,1 0 1,-1 1-1,1-1 1,-1 0-1,0 1 0,1-1 1,-1 0-1,0 1 1,0-1-1,1 1 1,-1-1-1,0 1 0,0-1 1,0 1-1,1 0 1,-1-1-1,0 1 0,0 0 1,0 0-1,0-1 1,0 1-1,0 0 1,0 0-1,0 0 0,0 0 1,0 0-1,1 1 1,-1-1-1,0 0 0,0 0 1,0 1-1,0-1 1,0 0-1,0 1 0,1-1 1,-1 1-1,0-1 1,0 1-1,1-1 1,-1 1-1,0 0 0,0 0 27,-38 73 1649,-155 403 2502,162-408-3914,-34 76 13,6 4 1,-28 109-251,73-164-475,16-94 438,-1 0 0,1 1 0,0-1 0,-1 0 0,1 0 0,-1 1 0,1-1 0,0 0-1,-1 0 1,1 0 0,-1 0 0,1 0 0,0 0 0,-1 0 0,1 0 0,0 0 0,-1 0 0,1 0 0,0 0 0,-1 0 0,1 0 0,-1-1 0,1 1 0,0 0-1,-1 0 1,1-1 0,-1 1 0,1 0 0,-1-1 0,1 1 0,-1-1 0,1 1 0,-1-1 0,1 1 0,-1-1 0,0 1 0,1-1 0,-1 1 0,0-1 0,1 1 0,-1-1-1,0 0 1,0 1 0,0-1 0,1 0 0,-1 1 0,0-1 0,0 1 0,0-1 0,0 0 0,0 1 0,0-1 37,34-56-1949,-1-19-2746</inkml:trace>
  <inkml:trace contextRef="#ctx0" brushRef="#br0" timeOffset="-2812.811">1015 10369 22765,'0'0'4773,"0"0"-3190,0 0-1038,0 0-5,0 0-70,0 0-139,-20 49-114,-61 156-116,54-118-63,23 42-12,3-124-26,1 0 0,0 1 1,1-1-1,-1 1 0,1-1 0,0 0 0,0 0 0,1 1 0,-1-1 0,1 0 0,1 0 0,-1-1 0,1 1 0,-1 0 0,1-1 0,0 1 0,1-1 0,-1 0 0,1 0 0,0 0 0,0-1 0,0 1 1,1-1-1,-1 0 0,1 0 0,1 0 0,3 0-6,0 0 0,1-1 0,-1 1 0,1-2 0,0 0 0,0 0 0,-1 0 0,1-1 0,9-2 6,8 2-26,-21 0 5,0 1 0,0-1 0,1-1 0,-1 1 1,0-1-1,0 0 0,0-1 0,0 1 0,0-1 0,-1 0 1,1-1-1,0 1 0,-1-1 0,0 0 0,0-1 1,0 1-1,0-1 0,2-2 21,5-8-420,0-1 1,-1-1-1,-1 0 1,0-1-1,-1 0 1,-1 0-1,2-8 420,13-42-5946</inkml:trace>
  <inkml:trace contextRef="#ctx0" brushRef="#br0" timeOffset="-2510.079">162 10380 9482,'0'0'16357,"0"0"-12620,0 0-3227,-7 62-80,-22 208-43,10 19 82,-1 336-642,20-623 158,1-3-1,-1 1 1,0 0-1,1 0 0,-1-1 1,1 1-1,-1 0 1,1 0-1,-1 0 1,1 0-1,-1 0 1,1 0-1,-1 0 0,0 0 1,1 0-1,-1 0 1,1 0-1,-1 0 1,1 0-1,-1 0 1,1 0-1,-1 0 0,1 0 1,-1 1-1,1-1 1,-1 0-1,0 0 1,1 0-1,-1 1 1,1-1-1,-1 0 1,0 1-1,1-1 0,-1 0 1,0 1-1,0-1 1,1 1-1,-1-1 1,0 0-1,0 1 1,1-1-1,-1 1 0,0-1 1,0 1-1,0-1 1,0 1-1,0-1 1,0 1-1,0-1 1,0 0-1,0 1 0,0-1 1,0 1-1,0-1 1,0 1-1,0-1 1,0 1-1,0-1 1,0 1-1,-1-1 0,1 1 1,0-1-1,0 0 1,-1 1 15,9-11-250,0 0 1,-1-1 0,-1 0-1,0 0 1,0 0-1,-1-1 1,-1 0 0,0 0-1,0 0 1,0-7 249,-1 8-227,29-109-3689,12-84-12345,-18 56 10723</inkml:trace>
  <inkml:trace contextRef="#ctx0" brushRef="#br0" timeOffset="-2229.354">319 10704 3353,'0'0'6969,"0"0"-4704,0 0-1633,0 0 10170,0 0-9426,0 0-551,0 0-209,4-67 40,-4 67-104,0 0-48,0 6-176,0-1-168,0 1-160,0 0-48,0-6-920,-8 0-12579</inkml:trace>
  <inkml:trace contextRef="#ctx0" brushRef="#br0" timeOffset="-1961.545">79 11705 27502,'0'0'1896,"0"0"-1624,0 0 200,0 0 129,0 0-137,0 0-144,232 23-128,-141-23-112,8 0-24,1-23-40,8-16-16,-1-11-16,22-45-288,-30 11-977,-20 0-5040</inkml:trace>
  <inkml:trace contextRef="#ctx0" brushRef="#br1" timeOffset="83920.523">11670 15256 28838,'0'0'1040,"0"0"-688,0 0 89,0 0-73,0 0-168,0 0-56,0 0-88,0 0-24,4 174-16,4-113-16,-8 62-8,0-16-416,-12-1-1857</inkml:trace>
  <inkml:trace contextRef="#ctx0" brushRef="#br1" timeOffset="85490.733">18836 15100 15859,'0'0'13187,"0"0"-12739,0 0-336,0 0-112,0 0-904,0 0-2809</inkml:trace>
  <inkml:trace contextRef="#ctx0" brushRef="#br1" timeOffset="85689.899">19433 15564 28774,'0'0'688,"0"0"-280,0 0 72,0 0-215,0 0-177,0 0-88,0 0-505,0 313-1607</inkml:trace>
  <inkml:trace contextRef="#ctx0" brushRef="#br0" timeOffset="30379.882">22523 13154 24797,'0'0'6154,"0"0"-5682,0 0 208,0 0-88,0 0-520,0 0-72,0 0 0,0 0-360,0 0-1945</inkml:trace>
  <inkml:trace contextRef="#ctx0" brushRef="#br1" timeOffset="84840.029">13103 14261 21093,'0'0'5473,"0"0"-3881,0 0-1008,0 0 32,0 0 40,0 0-151,0 0-145,116 90-136,-46-85-104,9-5-64,12 6-56,5-6-16,44 5-408,-19-5-993,-22 0-2920</inkml:trace>
  <inkml:trace contextRef="#ctx0" brushRef="#br1" timeOffset="85110.027">15009 14485 8082,'0'0'19412,"0"0"-18324,0 0-112,0 0-144,0 0-559,211 33-185,-141-33-88,21 0-256,67 0-473,-21 0-1111,-13-22-5186</inkml:trace>
  <inkml:trace contextRef="#ctx0" brushRef="#br1" timeOffset="85333.463">16608 14697 11787,'0'0'12802,"0"0"-10625,0 0-1129,0 0-120,0 0-728,252 28-200,-198-45-1160</inkml:trace>
  <inkml:trace contextRef="#ctx0" brushRef="#br1" timeOffset="85334.463">18020 14831 24453,'0'0'4209,"0"0"-3369,0 0-592,0 0-48,0 0-200,0 0-8,0 0-600,170 6-3201</inkml:trace>
  <inkml:trace contextRef="#ctx0" brushRef="#br2" timeOffset="202569.859">21425 13282 28862,'0'0'2001,"0"0"-1793,0 0-136,0 0-72,0 0-320,0 0-3377</inkml:trace>
  <inkml:trace contextRef="#ctx0" brushRef="#br0" timeOffset="21070.848">20862 9625 25629,'0'0'3701,"0"0"-2588,0 0-912,0 0 8,0 0 2,0 0-75,5 18-80,15 56-43,-12-8-183,-10-57 20,-1 1 0,-1-1 1,1 0-1,-1 0 0,-1 0 0,0-1 1,0 1-1,-1-1 0,0 0 1,0-1-1,0 0 0,-1 1 0,-1-2 1,1 1-1,-1-1 0,0-1 1,0 1-1,-6 2 150,-3 5-354,-168 136-1410,183-148 1843,0 1 0,1-1 0,-1 1 0,0 0 0,1 0 0,-1 0 0,1-1 0,0 1 0,-1 0 0,1 1 0,0-1 0,0 0 0,0 0 0,1 0 0,-1 1 0,0-1 0,1 0 0,0 1 0,-1-1-79,8-1 660,5-1-377,1 1-134,1-1 0,-1-1 1,1 0-1,-1-1 1,1 0-1,-1-1 1,7-3-150,60-37 204,30-11 287,-98 53-402,-11 7-56,-4 9-22,-1 0-1,0 0 1,-1 0-1,-1-1 1,0 1 0,-1-1-1,0-1 1,-1 1-1,-1-1 1,0-1-1,-1 0 1,0 0-1,-3 1-10,-6 12 10,-75 113 1,80-87-62,19-49-69,94-10-83,32-66 102,-105 66 2,-29 19 20,-69 102-45,69-108 124,-10 12 2,0 1-1,2 1 0,0 0 1,1 0-1,1 1 0,1 0 1,1 1-1,0-1 0,2 1 1,0 1-1,0 7-1,5 33 73,25-51 22,169-8-291,-190-3 166,0 1-1,0 0 1,0 0-1,-1 1 1,1-1 0,0 1-1,-1 0 1,1 0-1,0 0 1,-1 0 0,0 0-1,0 1 1,0 0-1,0 0 1,0 0 0,0 0-1,-1 0 1,1 0-1,-1 1 1,0-1 0,0 1-1,0-1 1,-1 1-1,1 0 1,-1 0-1,0 0 1,0-1 0,0 1-1,-1 1 1,1-1-1,-1 0 1,0 0 0,0 0-1,0 0 1,-1 1 30,-7 71-242,-1-61 236,0-1 0,-1 0 0,-1-1-1,0 0 1,-1-1 0,0 0-1,-1-1 1,0-1 0,-1 1-1,-8 3 7,13-7-6,-127 69-5,59-63 528,74-17-267,14-67-23,80-62-139,-35 68-394,3 3-1,3 1 1,45-32 306,14-9-843,-15 11-38</inkml:trace>
  <inkml:trace contextRef="#ctx0" brushRef="#br0" timeOffset="22170.378">21761 9569 16828,'0'0'9324,"0"0"-6534,0 0-2040,0 0-106,0 0-212,0 0-204,0 21-48,0 19-101,-9 239 341,-4-214-445,-2-1 1,-4-1 0,-2-1-1,-3 1 25,-18 54-706,27-50-1205,20-65 536,20-16-761,8-21-1516</inkml:trace>
  <inkml:trace contextRef="#ctx0" brushRef="#br0" timeOffset="22350.148">21798 10145 11370,'0'0'8746,"0"0"-5409,0 0-824,0 0-1041,0 0-496,0 0-312,0 0-168,211-95-208,-186 95-104,-8 0-120,-1 0-64,-3 0-40,-5 0-584,-8 0-1864</inkml:trace>
  <inkml:trace contextRef="#ctx0" brushRef="#br0" timeOffset="22560.081">21798 10145 17236,'-282'168'10002,"278"-151"-9066,4 5-176,-4 6 24,4 6-264,0 5-239,0 5-161,0-4-72,-4 4-40,-4-5-8,4-5-272,-1-6-537,5-11-759,0-17-1249,0 0-1119</inkml:trace>
  <inkml:trace contextRef="#ctx0" brushRef="#br0" timeOffset="22869.847">21487 10699 17764,'0'0'4389,"0"0"-1293,0 0-1162,0 0-780,0 0-383,0 0-215,6 22-148,17 70-124,-23-90-272,0-1 1,0 1-1,-1-1 0,1 1 1,0-1-1,0 1 0,1-1 1,-1 1-1,0-1 0,0 1 1,1-1-1,-1 1 0,1-1 1,-1 0-1,1 1 0,-1-1 1,1 0-1,0 1 1,0-1-1,0 0 0,0 0 1,0 0-1,0 0 0,0 0 1,0 0-1,0 0 0,0 0 1,1 0-1,-1 0 0,0-1 1,0 1-1,1 0 0,-1-1 1,1 1-1,-1-1 1,1 0-1,-1 1 0,0-1 1,1 0-1,-1 0 0,1 0 1,1 0-13,7-1 53,-8 1-46,1 0 0,-1-1 0,0 1 0,1-1 0,-1 0 0,1 0 0,-1 1 0,0-2 0,0 1 0,0 0 0,0 0 0,0-1 0,0 1 0,0-1 0,0 0 0,0 1 0,-1-1 0,1 0 0,0 0 0,-1 0 0,1-2-7,7-7 12,35-39-11,109-109-704,-116 140 576,-33 22 113,-3 5 16,-2 0-1,1-1 1,-1 1 0,0 0 0,-1 0 0,0-1-1,0 1 1,0-1 0,-1 1 0,0-1 0,-1 0-1,0 0 1,0 0 0,0-1 0,-1 1 0,0-1-1,0 0 1,-1-1 0,1 1 0,-4 1-2,-133 120-439,55-59-853,3-6-1708</inkml:trace>
  <inkml:trace contextRef="#ctx0" brushRef="#br0" timeOffset="23249.866">21090 11230 11674,'0'0'11936,"0"0"-7535,0 0-3423,0 0-331,0 0-139,0 0-183,39-12-150,127-41-110,-40-5-139,-116 53 12,-1 1 1,1 0-1,1 1 1,-1 0-1,0 0 1,1 1-1,-1 0 1,1 1-1,-1 0 1,3 1 61,-8 0-13,-2 0 11,-1-1-1,1 1 1,0 0 0,-1-1 0,1 2 0,-1-1-1,1 0 1,0 0 0,-1 1 0,1-1 0,-1 1-1,1 0 1,-1 0 0,1 0 0,-1 0 0,0 0-1,0 0 1,1 1 0,-1-1 0,0 1-1,0 0 1,0-1 0,0 1 0,-1 0 0,1 0-1,0 0 1,-1 1 0,2 1 2,17 34 108,-18-32-70,1 1 0,0-1-1,0 1 1,0-1 0,1 0-1,0 0 1,0 0-1,0-1 1,1 1 0,0-1-1,0 0 1,0 0 0,0-1-1,1 0 1,0 0-1,0 0 1,0 0 0,0-1-1,1 0 1,-1-1 0,1 1-1,4 0-37,163-3 140,-49-10-156,214 10-448,-321 14 624,-8-1-122,-9-12-192,-1-1-1666,0 0-4652</inkml:trace>
  <inkml:trace contextRef="#ctx0" brushRef="#br0" timeOffset="30090.149">21798 11951 26462,'0'0'1536,"0"0"-577,0 0-163,0 0-96,0 0-206,0 0-172,-3 0-104,0-1-199,0 0 0,0 1 0,0 0 0,0 0 0,0 0 0,0 0 0,0 1 0,0-1 0,0 1 0,0 0 0,0-1 0,0 1 0,0 1 0,0-1-1,0 0 1,0 1 0,1-1 0,-1 1 0,1 0 0,-1 0 0,1 0 0,0 0 0,0 1 0,0-1 0,0 0 0,0 1 0,0-1 0,1 1 0,-1 0 0,1 0-19,-5 4 31,-290 326 336,291-328-370,0 0 0,1 1 0,-1-1 1,1 1-1,0 0 0,1 1 0,0-1 1,0 0-1,0 1 0,0 0 1,1 0-1,0 0 0,1 0 0,0 0 1,0 0-1,0 0 0,1 0 0,0 0 1,0 0-1,1 5 3,1-10-6,-1 1 0,0-1 0,1 1 0,0-1 0,0 0 0,-1 0 0,1 0 0,1 0 0,-1 0 0,0 0 0,0 0 0,1 0 0,-1-1-1,1 0 1,-1 1 0,1-1 0,0 0 0,0 0 0,-1 0 0,1-1 0,0 1 0,0-1 0,0 1 6,51 9-22,0-2-1,1-2 1,0-3 0,0-3-1,44-4 23,-78 3-6,-6 1 2,0-2 0,0 1 0,0-2 0,-1 0 0,1-1 1,-1 0-1,1-1 0,-1-1 0,7-4 4,-15 7 6,0-1 0,0 0-1,0 0 1,0-1 0,-1 1 0,0-1-1,0 0 1,0-1 0,0 1 0,-1-1 0,0 0-1,0 0 1,-1 0 0,1-1 0,-1 1-1,-1-1 1,1 0 0,-1 0 0,0 0-1,-1 0 1,0-1-6,4-148 194,-6 139-187,0-1 0,-1 1 1,-1-1-1,-1 1 0,-1 0 1,0 0-1,-1 1 0,-1 0 1,0 0-1,-6-9-7,-2 1-32,5 20-890,10 4-709</inkml:trace>
  <inkml:trace contextRef="#ctx0" brushRef="#br0" timeOffset="11240.047">15071 9379 16684,'0'0'9446,"0"0"-6708,0 0-2052,0 0-139,0 0-119,0 0-86,-11 30-62,-75 204 66,33-113-271,-6-3-1,-5-2 0,-23 25-74,76-124-18,-71 139-697,75-108-595,10-26-1983,10-18-4983</inkml:trace>
  <inkml:trace contextRef="#ctx0" brushRef="#br0" timeOffset="11589.985">15162 9871 24821,'0'0'1794,"0"0"-750,0 0-204,0 0-287,0 0-216,0 0-92,14 15-102,41 48-75,-41-27-16,-15-25-36,1-1 0,-1 1 0,-1 0 0,0 0 0,-1-1-1,0 0 1,0 1 0,-1-1 0,0 0 0,-1-1 0,0 1 0,-1-1 0,-3 4-16,-63 100 90,-109 192-11,149-249-75,3 2 1,3 2-1,2 0 0,3 1 1,3 1-1,3 1 0,2 0 1,0 20-5,12-61 17,-1-15 10,1 1 0,0-1 0,0 1 0,1-1 0,0 1 0,0-1 0,1 0-1,0 1 1,0-1 0,1 1 0,0-1 0,0 0 0,1 0 0,0 0 0,0 0-1,0-1 1,1 1 0,3 4-27,3-5 48,0 0 1,1-1-1,-1 0 0,1 0 0,0-1 0,0 0 1,0-1-1,1-1 0,-1 0 0,1 0 0,0-1 1,-1 0-1,1-1 0,0-1 0,-1 0 0,5-1-48,21 2 53,-23 0-39,0-1 0,-1 0 0,1-1-1,0 0 1,-1-1 0,1-1 0,-1 0-1,0-1 1,0 0 0,3-3-14,8-5-8,-1-1 0,0 0-1,-1-2 1,-1-1 0,0-1 0,-1 0 0,-1-2 0,-1 0 0,-1-1 0,3-6 8,-6 6-499,0-2 1,-1 0-1,-2 0 0,0-1 1,-2 0-1,5-18 499,0-15-3133</inkml:trace>
  <inkml:trace contextRef="#ctx0" brushRef="#br0" timeOffset="11940.739">15129 10425 17212,'0'0'1672,"0"0"4713,0 0-3897,0 0-1632,0 0-244,0 0-235,-12-1-131,4 0-200,-23-1 83,46 0 116,273 2 478,-287 1-719,1 0 1,-1 1-1,0-1 1,1 0-1,-1 1 1,0-1-1,0 1 1,0-1-1,0 1 1,0 0-1,0-1 1,-1 1-1,1 0 1,0 0 0,-1-1-1,0 1 1,1 0-1,-1 0 1,0 0-1,0 0 1,0-1-1,0 1 1,0 0-1,0 0 1,-1 1-5,2 5 21,3 295 475,-3-196-449,1 27 28,-5 0-1,-6 0 1,-5-1 0,-8 8-75,-16-29-100,37-110 43,0 0 0,0 0 1,-1 0-1,1 0 0,0 0 1,-1 0-1,0 0 0,1 0 0,-1-1 1,0 1-1,0-1 0,0 1 1,0-1-1,0 0 0,0 0 1,-1 0-1,1 0 0,0 0 0,0-1 1,-1 1-1,1-1 0,-1 1 1,1-1-1,0 0 0,-1 0 1,1 0-1,-1 0 0,1 0 0,0 0 1,-2-1 56,1 1-148,-18 0-1968</inkml:trace>
  <inkml:trace contextRef="#ctx0" brushRef="#br0" timeOffset="12210.113">14420 10900 23909,'0'0'4993,"0"0"-4481,0 0-64,0 0 72,0 0-47,261-22-161,-157-1-128,-1 7-104,-7-1-48,-9-6-8,-13 1-24,-12 5 0,-12-11-48,-13 6-176,-8-23-472,-8 6-1265,-17 0-8001</inkml:trace>
  <inkml:trace contextRef="#ctx0" brushRef="#br0" timeOffset="12402.59">15145 10397 1456,'0'0'13891,"0"0"-2416,0 0-10763,0 0 224,0 0-200,0 0-208,-20 296-208,15-223-160,1 0-104,-4 38-56,-4-15-280,-1-24-1728</inkml:trace>
  <inkml:trace contextRef="#ctx0" brushRef="#br0" timeOffset="12820.142">15990 10022 15771,'0'0'11699,"0"0"-10355,0 0-856,0 0 168,0 0-216,0 0-175,0 0-105,220 6-88,-179 10-48,-3-10-24,-1 11-152,-12-12-609,-13 1-1871</inkml:trace>
  <inkml:trace contextRef="#ctx0" brushRef="#br0" timeOffset="13440.103">15696 10598 16067,'0'0'9976,"0"0"-7188,0 0-2182,0 0-145,0 0-125,0 0 31,1 38-59,4 128-120,18 16 35,-19 134-215,-4-316-36,0 1 1,-1-1-1,1 1 1,-1-1-1,1 1 0,0-1 1,0 1-1,-1-1 0,1 1 1,0-1-1,0 1 1,0-1-1,-1 1 0,1-1 1,0 1-1,0-1 0,0 1 1,0 0-1,0-1 1,0 1-1,0-1 0,0 1 1,0-1-1,1 1 0,-1-1 1,0 1-1,0 0 1,0-1-1,1 1 0,-1-1 1,0 1-1,0-1 0,1 1 1,-1-1-1,1 0 1,-1 1-1,0-1 0,1 1 1,-1-1-1,1 0 0,-1 1 1,1-1-1,-1 0 1,1 0-1,-1 1 0,1-1 1,-1 0-1,1 0 0,-1 0 1,1 0-1,-1 1 1,1-1-1,0 0 0,-1 0 1,1 0-1,-1 0 0,1 0 1,-1-1-1,1 1 1,0 0-1,-1 0 0,1 0 1,-1 0-1,1-1 0,-1 1 1,1 0-1,-1 0 1,1-1-1,-1 1 0,1 0 28,15-28-1940</inkml:trace>
  <inkml:trace contextRef="#ctx0" brushRef="#br0" timeOffset="13720.285">15936 10721 12507,'0'0'11242,"0"0"-7751,0 0-2334,0 0-252,43 3-365,139 11-202,13 24 94,111 24 96,-226-34-464,-78-26-62,0 0-1,0 0 1,0 0-1,0 0 1,0 0-1,0 1 1,0-1-1,-1 1 1,1 0-1,-1-1 1,0 1-1,0 0 1,0 0-1,0 0 1,0 0 0,-1-1-1,1 1 1,-1 0-1,0 0 1,0 0-1,0 0 1,0 0-1,-1 0 1,1 0-1,-1 0 1,1 0-1,-1 0 1,0 0 0,0 0-1,-1 0 1,1-1-1,0 1 1,-1 0-2,-8 9-2,1 0 0,-2 0 0,1-1 0,-2-1 0,1 0 1,-1 0-1,-9 4 2,-5 6-42,10-5-153,-1-2 0,-1 1 1,0-2-1,-1 0 0,-1-1 0,1-2 0,-2 1 0,1-2 1,-1-1-1,0-1 0,-14 3 195,-19-8-2167,11-1-2030</inkml:trace>
  <inkml:trace contextRef="#ctx0" brushRef="#br0" timeOffset="14050.774">16231 10369 11450,'0'0'13085,"0"0"-9673,0 0-2513,-16 58-259,-48 186-192,-1-54-106,-13 31-898,72-202-561,10-33-514,2-4 1458,1 0-1,0 1 0,2 0 0,0 0 0,11-15 174,-16 28 93,0 1 0,0-1 0,0 1 0,0 0 0,0 0 0,1 1 0,-1-1 1,1 1-1,0 0 0,0 0 0,0 0 0,0 1 0,0 0 0,0 0 0,0 0 0,2 0-93,51-16 34,49-47-1118,-61 26-1413</inkml:trace>
  <inkml:trace contextRef="#ctx0" brushRef="#br0" timeOffset="14364.191">16231 10369 8210,'218'100'5906,"-179"-97"-1097,-31-21-335,-8 18-4460,8-95 6433,-8 94-6002,0 3-190,-1 9-208,-1 0 1,0-1-1,0 1 1,-1-1-1,-1 0 1,0 0-1,0 0 1,-3 5-48,-2 4 61,-130 296 135,110-242-344,28-71 2,1-2-66,108 0-721,-102 1 946,0 1-1,0 0 0,0 0 0,-1 0 0,1 1 0,-1 0 0,0 0 1,0 0-1,0 1 0,0 0 0,0 0 0,-1 0 0,0 0 0,1 1 1,-2 0-1,1 0 0,3 5-12,12 13 33,-16-20-57,0-1 0,0 0 0,0 0-1,0 0 1,0 0 0,1 0-1,-1 0 1,0-1 0,1 0 0,-1 1-1,1-1 1,0-1 0,-1 1 0,1 0-1,0-1 1,-1 0 0,1 0-1,0 0 1,0 0 0,3-1 24,8 0-619,15 1-2542</inkml:trace>
  <inkml:trace contextRef="#ctx0" brushRef="#br0" timeOffset="16304.967">17324 9882 10994,'0'0'3096,"0"0"-1647,0 0 648,0 0 4381,0 0-3901,0 0-1794,0 0-151,0 0-208,0 0-205,0 0-114,0 0-50,-12 1 1941,2 33-1912,-2-3 20,-2-1 0,-1-1 0,-1 0-1,-2-1 1,-20 25-104,-296 348-267,260-299-2304,62-85-1006</inkml:trace>
  <inkml:trace contextRef="#ctx0" brushRef="#br0" timeOffset="16565.88">17403 10128 26078,'0'0'2520,"0"0"-2024,0 0 184,0 0-328,0 0-152,0 0-136,0 0-64,203 51-296,-187-51-720,-7 0-2184</inkml:trace>
  <inkml:trace contextRef="#ctx0" brushRef="#br0" timeOffset="16760.71">17403 10128 11562,'-70'196'5674,"45"-146"4304,4 18-8642,-4 15-344,4 12-280,5 6-167,3 0-193,1-1-136,4 1-88,-1-11-72,5-18-32,4-10-24,0-29-16,0-16-176,13-17-376,24-28-305,4-33-1023</inkml:trace>
  <inkml:trace contextRef="#ctx0" brushRef="#br0" timeOffset="16970.156">17755 10598 10882,'0'0'12759,"0"0"-9091,37-4-2775,237-25 395,-208 20-1071,67-7 521,112 1-738,-242 15 95,-3 1 61,-1 10-90,0-1 0,-1 1 0,-1-1 1,0 0-1,0 0 0,-1 0 0,0 0 0,-1-1 0,0 1 1,0-1-1,-6 7-66,-5 10 69,-18 36 6,-10 16-51,-3-1 0,-25 27-24,-1-27-305,73-77 303,-2 2-64,0 0-1,1-1 1,-1 1 0,0-1 0,0 1-1,0-1 1,0 0 0,0 0-1,0 0 1,0 0 0,0 0-1,0 0 1,-1-1 0,1 1-1,0-1 1,0 1 0,-1-1-1,1 0 1,-2 0 66,-8-11-1923,7-27-1854</inkml:trace>
  <inkml:trace contextRef="#ctx0" brushRef="#br0" timeOffset="17140.316">18269 10173 15315,'0'0'11235,"0"0"-10251,0 0 16,0 0-400,0 0-128,0 0-296,0 0-104,-54 313-72,25-279-96,8-12-584,-4-5-2472</inkml:trace>
  <inkml:trace contextRef="#ctx0" brushRef="#br0" timeOffset="17597.113">18269 10173 16331,'-229'-142'8806,"188"121"-6880,32 28-1147,-52 284 2135,29-164-2748,-5-2 0,-6-2 1,-23 42-167,66-165 0,-49 83-250,47-80 237,0-1 0,0 1 0,0-1 0,0 0 1,0 0-1,-1 0 0,1 0 0,-1 0 0,1 0 1,-1-1-1,0 1 0,0-1 0,1 0 0,-1 0 1,0 0-1,0 0 0,0 0 0,0 0 0,-1-1 0,1 0 1,0 0-1,0 1 0,0-2 0,0 1 0,0 0 1,0-1-1,0 1 0,0-1 0,-1 0 13,2 0-27,1-1 1,-1 1-1,1 0 0,-1-1 0,1 1 0,0-1 0,0 1 0,0-1 1,-1 0-1,1 0 0,1 1 0,-1-1 0,0 0 0,0 0 0,1 0 1,-1 0-1,1 0 0,0 0 0,-1 0 0,1 0 0,0 0 1,0 0 26,-1-7-113,-8-118-741,9 126 902,0 17 245,0 11-18,-1 7 11,2-1 0,1 1 0,2-1 0,1 1 1,2 2-287,-4-20 63,2-1 0,0 1 0,0-1 0,2 0 1,0 0-1,0-1 0,2 0 0,0 0 0,0-1 0,1 0 1,1-1-1,0 0 0,0 0 0,1-1 0,1-1 1,7 5-64,2-5 28,1-1 1,0-1 0,0 0 0,1-2 0,0-1 0,0-1-1,0-1 1,0-1 0,1-1 0,-1-1 0,0-1-1,1-1-28,31 1-1,-23 1-67,0 0 1,-1-3 0,1-1 0,0-1 0,-1-1 0,30-11 67,23-15-1125,-2-2 0,55-34 1125,-21-4-3051</inkml:trace>
  <inkml:trace contextRef="#ctx0" brushRef="#br0" timeOffset="17882.282">18936 9977 7874,'0'0'21596,"0"0"-20940,0 0-488,0 0 121,0 0-17,0 0-56,0 0-80,136 123-48,-82-106-16,-8 0-32,-5-6-40,-3-5-80,-14-1-616,-11-5-1713</inkml:trace>
  <inkml:trace contextRef="#ctx0" brushRef="#br0" timeOffset="18320.108">18364 10223 15771,'0'0'1426,"0"0"638,0 0 3966,0 0-3614,0 0-1638,0 0-154,-1 1-200,-10 46 243,-20 98-128,-5-2 0,-7-1 0,-26 51-539,41-130-9,20-47-74,0 0 0,1 1 0,1 0-1,0 1 1,1-1 0,1 1 0,1 0 0,0 9 83,3-10-1746,4-14-2254</inkml:trace>
  <inkml:trace contextRef="#ctx0" brushRef="#br0" timeOffset="18682.466">19052 10402 10922,'0'0'12360,"0"0"-7696,0 0-3596,0 0-373,0 0-70,0 0-118,-9 25-65,-66 164 172,-146 255-221,214-430-498,2-6-71,1 1-1,0-1 0,0 1 0,0 1 1,1-1-1,0 0 0,1 1 0,0-1 1,1 3 176,6-10-1789,19-2-955</inkml:trace>
  <inkml:trace contextRef="#ctx0" brushRef="#br0" timeOffset="18948.601">19155 10732 11602,'0'0'15660,"0"0"-14324,0 0-272,0 0-223,-20 325-209,7-236-232,-3 1-128,3-12-120,5-5-96,0-17-48,3-17-8,5-11-8,-4-17-112,4-11-80,0 0-80,0-45-368,0-16-1313,9-12-863</inkml:trace>
  <inkml:trace contextRef="#ctx0" brushRef="#br0" timeOffset="19209.968">19267 10671 9002,'0'0'18564,"0"0"-17548,0 0-216,0 0-128,0 0-199,0 0-217,0 0-168,58 207-88,-33-190-160,29-17-497,-9 0-1735,1-12-19741</inkml:trace>
  <inkml:trace contextRef="#ctx0" brushRef="#br0" timeOffset="19397.541">19706 10346 21533,'0'0'6513,"0"0"-4897,0 0-1320,0 0 217,0 0-129,0 0-56,0 0-112,116 0-136,-62 0-40,-4 0-24,-9-11-16,1 0-24,3-28-248,-3 11-577,-13-11-1463</inkml:trace>
  <inkml:trace contextRef="#ctx0" brushRef="#br0" timeOffset="19590.219">19975 10028 15571,'0'0'12363,"0"0"-11427,0 0-192,0 0-40,-99 285-199,82-218-241,5 0-144,0-5-80,-1-12-40,9-5-32,4-17-464,0-17-817,12-11-1399</inkml:trace>
  <inkml:trace contextRef="#ctx0" brushRef="#br0" timeOffset="19990.058">20216 10195 20916,'0'0'3905,"0"0"-999,0 0-1704,0 0-378,0 0-157,-23 48-259,-75 151-180,39-109-127,-190 187-50,237-265-56,9-9 2,0-1-1,0 1 1,0 0 0,0 1-1,1-1 1,-1 0-1,1 1 1,0 0-1,0-1 1,0 1-1,0 0 1,1 0-1,-1 0 1,1 0-1,0 0 1,0 1 3,5-4-51,61-6 55,76-78-15,-116 66-7,7-6-3,-23 16 17,1-1-1,1 1 1,-1 1-1,1-1 1,0 2 0,0 0-1,1 0 1,4 0 4,-8 6 11,-8 14 29,-4 0-18,-1-1 0,-1 1 0,0-1 0,-1 1 1,0-2-1,-1 1 0,-1-1 0,0 0 0,0-1 1,-6 4-23,9-7 3,-244 295 13,139-172-737,110-131 562,-3 3 106,5-14-1362,13-39-3000,19-31-8207,4 0 2155</inkml:trace>
  <inkml:trace contextRef="#ctx0" brushRef="#br0" timeOffset="20189.935">20054 10939 1904,'0'0'10787,"0"0"3848,0 0-13475,0 0-112,0 0-240,0 0-159,62 291-441,-53-257-120,3-12-64,0-11-24,13-11-320,4-11-1161,-4-28-2928</inkml:trace>
  <inkml:trace contextRef="#ctx0" brushRef="#br0" timeOffset="28740.077">18157 9239 26694,'0'0'1223,"0"0"-594,0 0 49,0 0 31,0 0-123,0 0-158,-19-27-192,-59-67-143,78 94-93,-1-1 1,1 1-1,-1 0 1,0-1-1,1 1 1,-1 0-1,1 0 1,-1-1-1,0 1 0,1 0 1,-1 0-1,0 0 1,1 0-1,-1 0 1,0 0-1,1 0 0,-1 0 1,1 0-1,-1 0 1,0 0-1,1 0 1,-1 1-1,0-1 1,1 0-1,-1 0 0,1 1 1,-1-1-1,0 0 1,1 1-1,-1-1 1,1 0-1,-1 1 0,1-1 1,-1 1-1,1-1 1,0 1-1,-1-1 1,1 1-1,0 0 1,-1-1-1,1 1 0,0-1 1,-1 1-1,-11 43 20,-13 90 68,-5 50 66,-7 72 37,-110 1104 637,105-658-752,42-529-181,0-172-40,0-16-77,25-150-1741,-1 66-232</inkml:trace>
  <inkml:trace contextRef="#ctx0" brushRef="#br0" timeOffset="29112.113">17991 9144 25958,'0'0'2508,"0"0"-1880,0 0-458,0 0 143,0 0-25,0 0-87,44 48-101,143 149-54,-95-114-21,-73-71-21,1 0 0,1-2 0,0 0 0,0-2 0,1 0 0,0-1 0,6 0-4,-21-6 12,-5-1-1,-2 1 5,16 70-14,1 24 104,-4 1 0,-4 0 0,-4 44-106,-3 691 415,-2-725-420,-7 241-595,-12-230-1300,-5-32-3181</inkml:trace>
  <inkml:trace contextRef="#ctx0" brushRef="#br0" timeOffset="29380.366">17714 11717 23709,'0'0'5073,"0"0"-4713,0 0 208,0 0-160,252 72-200,-144-55-208,91 11 0,-25-6-584,-4-5-2488</inkml:trace>
  <inkml:trace contextRef="#ctx0" brushRef="#br2" timeOffset="202309.722">14093 11957 28278,'0'0'867,"0"0"-490,0 0-23,0 0 201,0 0-66,0 0-136,45 8-110,-13-1-200,36 6 73,1-3 1,0-3-1,59-2-116,58-5 164,55 0-36,312 0 55,-335 3-128,-143 4-33,-2 3 1,1 3-1,67 21-22,-62-14 3,121 29 19,121 24-12,4-15 1,45-9-11,18-29-11,-179-14-11,685 22-98,-579-16-44,169 32 164,-410-36-165,-1 3 0,-1 3 0,0 3 0,-1 3 0,-1 3 0,-1 3 0,-2 4 0,0 2 0,-3 3 0,0 3 0,31 26 164,40 54-3181,-94-90-1545</inkml:trace>
  <inkml:trace contextRef="#ctx0" brushRef="#br0" timeOffset="1190.731">6226 10458 12283,'0'0'10725,"0"0"-7146,0 0-2836,0 0-280,0 0 259,0 0-25,10 4-152,-1-1-472,0 0 1,0 0-1,0-1 1,0 0-1,0-1 1,0 0-1,1 0 1,-1-1-1,0 0 1,1-1-1,-1 0 0,0 0 1,3-2-74,146-71 405,204-65-245,-341 133-129,0 0 0,0 2 0,0 0 0,0 2 0,1 0 0,5 2-31,-26 0 33,-1 0 3,0 0-11,0 5-19,1 44 108,-2 1 0,-3 0 0,-2-1 0,-2 3-114,-168 607 340,101-368-324,75-290-18,0 0 0,0-1 0,0 1 1,0 0-1,-1 0 0,1 0 0,0 0 0,-1-1 0,1 1 0,0 0 1,-1 0-1,1 0 0,-1-1 0,1 1 0,-1 0 0,0-1 1,1 1-1,-1-1 0,1 1 0,-1 0 0,0-1 0,0 0 1,1 1-1,-1-1 0,0 1 0,0-1 0,0 0 0,1 1 0,-1-1 1,0 0-1,0 0 0,0 0 0,0 0 0,0 0 2,-6-13-164,5-150-1619,2 54-680</inkml:trace>
  <inkml:trace contextRef="#ctx0" brushRef="#br0" timeOffset="1452.369">6823 9625 23397,'0'0'4577,"0"0"-3929,0 0 72,-58 431-72,29-275-23,-4 12-209,0 0-168,-5-6-144,1-17-64,4-16-40,4-28 0,0-29 0,8-27-200,-4-45-264,9 0-465,-1-22-2095</inkml:trace>
  <inkml:trace contextRef="#ctx0" brushRef="#br0" timeOffset="1860.282">6115 9687 8834,'0'0'14018,"0"0"-10315,0 0-2595,2 50-80,9 170-237,16 40 303,-18 75-367,-8-311-715,-1 1 0,-2 0 0,0-1 0,-2 1 0,-1-1 0,-1 0 1,0 0-1,-2 0 0,-1-1 0,-1 0 0,-3 3-12,-1-1-17,-1-1 0,-1 0 0,-1-2 0,-1 0 1,0-1-1,-2 0 0,-1-2 0,0 0 0,-2-2 0,0 0 0,0-2 0,-3 0 17,11-8-45,0-1 0,-1 0 0,0-2 0,0 0-1,0 0 1,-1-2 0,1 0 0,-1 0-1,0-2 1,-5 0 45,19 0-7,0 0-1,0 0 0,0 0 0,0 0 1,0-1-1,0 1 0,0-1 0,0 0 1,1 1-1,-1-1 0,0 0 0,0-1 1,1 1-1,-1 0 0,1-1 0,-1 0 1,1 1-1,0-1 0,-1 0 1,1 0-1,0-1 0,0 1 0,1 0 1,-1-1-1,0 1 0,1-1 0,-1 1 1,1-1-1,0 0 0,0 1 0,0-1 1,0 0-1,0 0 0,1 0 1,-1-1 7,0 2-12,1-1 0,-1 1 0,0 0 0,1-1 0,-1 1 0,1-1 0,0 1 0,0 0 0,0-1 0,0 1 1,0-1-1,0 1 0,1-1 0,-1 1 0,1 0 0,0-1 0,-1 1 0,1 0 0,0-1 0,0 1 0,1 0 1,-1 0-1,0 0 0,1 0 0,-1 0 0,1 0 0,0 1 0,0-1 12,78-1-51,-69 4 66,0 0-1,-1 1 0,1 1 0,0 0 0,-1 0 0,0 1 0,0 0 0,0 1 0,0 0 1,-1 1-1,1-1 0,-1 2 0,-1-1 0,1 2 0,-1-1 0,-1 1 0,7 8-14,-6-8 30,118 114 451,-49-44 75,4-4-1,79 56-555,-136-113 44,1-1-1,1-1 0,1-1 1,0-2-1,1-1 1,0-1-1,0-1 0,1-1 1,0-2-1,1-1 1,6 0-44,102-2 33,-115-2-40,0-2-1,0 0 1,0-2 0,0 0-1,0-2 1,11-4 7,27-14-159,-2-3 1,53-31 158,109-70-1055,-22-10-1598</inkml:trace>
  <inkml:trace contextRef="#ctx0" brushRef="#br0" timeOffset="3659.974">8037 9776 17844,'0'0'9063,"0"0"-6808,0 0-1843,0 0 40,0 0-9,0 0 29,-13 31-85,3-4-318,0 1-20,-1-1 0,-2 0 0,-1-1 1,0 0-1,-2-1 0,-13 15-49,-179 182 153,141-155-154,-67 61-372,134-128 318,1 0 1,-1 0-1,0 0 0,0 0 1,1 0-1,-1 0 1,0 1-1,0-1 0,1 0 1,-1 0-1,0 0 1,0 0-1,1 0 0,-1 1 1,0-1-1,0 0 1,0 0-1,1 0 0,-1 1 1,0-1-1,0 0 1,0 0-1,0 1 0,0-1 1,0 0-1,0 0 1,1 1-1,-1-1 0,0 0 1,0 0-1,0 1 1,0-1-1,0 0 55,131-41-936,-128 40 950,1 0 1,-1 0-1,1 0 1,-1 1-1,1-1 1,-1 1-1,1 0 1,0 0-1,-1 0 0,1 0 1,0 1-1,-1-1 1,1 1-1,-1 0 1,1 0-1,-1 0 1,0 0-1,1 1 1,-1 0-1,0-1 1,0 1-1,0 0 1,0 1-1,0-1 1,-1 0-1,1 1 0,-1 0 1,1-1-1,-1 1 1,0 0-1,0 0 1,0 0-1,1 2-14,4 20 179,-1-1-1,-1 1 0,-1 0 1,-1 0-1,-1 0 0,-1 0 1,-3 21-179,2-30 68,0 13 50,1 21 105,-2 1 0,-3 0-1,-9 47-222,-38 100 123,48-171-395,21-70-132,-15 36 408,72-168-1126,81-134 1122,-155 309 0,1-7 3,1 0 1,0 1-1,1 0 0,0-1 0,0 1 0,0 1 1,1-1-1,-1 1 0,1-1 0,0 1 1,1 1-1,0-1 0,-1 1 0,1 0 0,1 0 1,-1 1-1,0 0 0,1 0 0,0 0 0,2 0-3,-5 2 18,-1 0 0,1 0 0,0 1-1,-1-1 1,1 1 0,0 0-1,-1 0 1,1 0 0,0 1 0,-1-1-1,1 1 1,-1 0 0,1 0-1,-1 0 1,1 0 0,-1 1 0,1-1-1,-1 1 1,0 0 0,0 0-1,0 0 1,0 1 0,-1-1 0,1 1-1,0-1 1,-1 1 0,0 0-1,2 1-17,6 16 99,0 0-1,-1 0 0,-1 1 1,-1 0-1,-1 0 0,-1 1 1,-1-1-1,0 1 0,-2 0 1,-1 0-1,0 1 0,-2-1 0,0 0 1,-4 12-99,1-16 35,-1 1-1,-1-2 1,0 1 0,-2-1 0,0 0 0,0 0 0,-2-1 0,0 0-1,-1-1 1,-1 0 0,0-1 0,-1 0 0,0-1 0,-1 0 0,-9 5-35,19-13-13,0-1 1,0 0-1,-1 0 1,1-1-1,-1 1 1,0-1-1,0 0 0,0-1 1,0 1-1,-1-1 1,1 0-1,-1 0 1,1 0-1,-1-1 1,0 0-1,-1 0 13,-1-17-101,8-142-120,5 127 191,1 1-1,1 0 1,2 0 0,1 1 0,1 0 0,1 0 0,2 1 0,16-25 30,-23 42-18,11-24-7,2 1-1,2 1 1,1 1 0,2 1-1,5-5 26,5-3-18,-27 33 20,-7 13 45,-8 29 5,6-22-52,13-15-203,2-12 120,-1 0-1,0 0 0,0-1 0,-2-1 0,0 0 1,-1 0-1,8-16 84,-10 18-24,162-302-19,-164 304 51,-5 8-2,0 0 1,0 0-1,0-1 1,1 1-1,0 0 0,-1 1 1,1-1-1,0 0 1,0 1-1,1-1 1,-1 1-1,0-1 0,1 1 1,0 0-1,-1 0 1,1 0-1,0 0 1,0 1-1,0-1 0,0 1 1,0 0-1,1-1-6,1 24 167,-5-9-99,1 24 97,-2 0 0,-2-1 0,-1 1 0,-6 21-165,2-27 27,1 1 0,1-1 0,2 1 0,1 1 0,2-1 0,1 0 0,2 8-27,0-35 0,1 1 1,0-1-1,0 0 0,0 0 0,0 0 0,1 0 0,0-1 0,0 1 0,1-1 0,-1 0 0,1 0 0,-1-1 0,1 1 0,1-1 0,-1 0 0,0-1 0,1 1 0,-1-1 0,1 0 0,0 0 0,-1-1 1,1 0-1,0 0 0,0 0 0,2 0 0,13 4 0,-4 0 0,-12-5-1,1 1 0,-1 0 0,1 0 1,-1 0-1,0 0 0,1 1 0,-1 0 0,0 0 0,0 1 1,0-1-1,0 1 0,-1 0 0,1 0 0,-1 1 0,0 0 1,0-1-1,0 1 0,0 0 0,0 1 0,-1-1 1,0 1-1,0 0 0,0-1 0,-1 1 0,0 0 0,1 3 1,-2-2 1,0 1-1,-1-1 0,0 0 0,0 1 0,0-1 0,-1 1 0,0-1 1,0 0-1,-1 1 0,0-1 0,0 0 0,0 0 0,-1 0 0,0 0 1,0-1-1,0 1 0,-1-1 0,-2 3 0,-24 29 14,-2-2 0,-2-1-1,-24 18-13,38-34 1,-1-1-1,0-2 1,-1 0-1,-1-1 1,0-1-1,-4 0 0,-37-4 0,50-16-51,8-93-426,7 85 397,-1 0 0,2 0 0,0 0-1,1 0 1,1 1 0,0-1 0,1 1 0,0 0 0,1 0 0,1 0 0,0 1-1,1 0 81,-5 6 3,1 0-1,0 0 0,0 0 0,0 1 0,1 0 0,0 0 0,0 0 1,1 1-1,-1-1 0,1 1 0,0 1 0,1-1 0,-1 1 0,1 0 0,0 1 1,0-1-1,0 1 0,0 1 0,0-1 0,5 0-2,-6 2 17,-1 0-7,0 1 0,0-1-1,0 1 1,0 0-1,-1 0 1,1 0 0,0 1-1,0-1 1,0 1-1,0 0 1,-1 1 0,1-1-1,-1 1 1,1 0-1,0 0-9,3 7-11,0-1-1,-1 1 1,-1 0-1,1 0 1,-1 1-1,-1 0 0,0 0 1,4 10 11,4 8-378,4 2-1244</inkml:trace>
  <inkml:trace contextRef="#ctx0" brushRef="#br0" timeOffset="25050.515">5377 11683 24093,'0'0'739,"0"0"1076,0 0-504,0 0-562,0 0-207,0 0-102,2 6 93,114 78 90,-77-52-539,2-2 1,2-2-1,0-2 0,2-2 0,0-2 0,2-1 0,0-3 1,1-2-1,33 6-84,2-9 20,0-3 0,0-4 1,1-4-1,7-4-20,-26 2 3,-57 0-3,29 1 2,0-2 0,1-2 0,-1-1 0,14-5-2,1-7 3,-1-2 0,-1-2 0,-1-2 0,-1-3-1,23-16-2,-23 13 1,-1-3-1,-1-2 0,-2-2 0,-2-2 0,-1-1 0,-2-3 0,-1-1 1,-3-1-1,3-9 0,23-44-5,-5-3 0,-4-2 0,-5-2 1,-5-2-1,-3-2 0,-6-2 0,-2-11 5,0-12-22,-7-2-1,-5 0 0,-5-2 1,-7-15 22,-3-262-34,-5 333 37,-4 1 0,-3 0 0,-4 0 0,-9-27-3,-1 22 8,-4 0 0,-4 2 0,-3 0 0,-36-61-8,43 95 3,-2 2 0,-3 1 1,-1 1-1,-2 2 0,-2 1 0,-2 2 1,-1 2-1,-17-11-3,35 31 0,-1 1 0,-1 1 0,0 1 0,-1 1 0,0 1 0,-1 1 0,-1 2 0,1 0 0,-1 2 0,-1 0 0,1 2 0,-6 1 0,-4 0 0,0 1 0,0 2 0,0 2 0,0 1 0,0 2 0,0 1 0,0 2 0,1 1 0,-23 10 0,12 3 0,0 3 0,2 1 0,1 3 0,2 1 0,0 2 0,0 3 0,-37 34 6,3 4 1,3 3 0,3 2 0,4 4-1,3 3 1,4 2 0,4 3 0,4 1-1,-21 58-6,19-23 10,5 3-1,5 1 0,7 2 0,5 1 1,6 2-1,5 1 0,6 16-9,3 239 3,10-336-4,2-1 0,2 0 1,3 0-1,7 23 1,-8-53-2,0 0 1,2-1-1,1 0 0,0-1 1,1 1-1,2-2 0,0 0 1,1 0-1,1-1 0,1-1 0,6 6 2,-1-6-21,1-1-1,1 0 1,0-2-1,1 0 1,0-2-1,2 0 0,-1-2 1,1-1-1,1-1 1,0-1-1,0-1 0,1-1 1,0-1-1,-1-2 1,2-1-1,18-1 22,234 5-479,-8-9-606,-11-11-1081</inkml:trace>
  <inkml:trace contextRef="#ctx0" brushRef="#br0" timeOffset="9757.477">13186 11325 25149,'0'0'5033,"0"0"-4520,0 0-377,0 0 144,0 0 0,0 0-96,0 0-184,-62 22-32,24-22-824,5 0-2921</inkml:trace>
  <inkml:trace contextRef="#ctx0" brushRef="#br0" timeOffset="4021.218">9346 10632 19932,'0'0'7338,"0"0"-5914,0 0-816,0 0 104,0 0-247,0 0-145,0 0-192,294 5-128,-178-27-96,-25-12-1081,-21 1-16042</inkml:trace>
  <inkml:trace contextRef="#ctx0" brushRef="#br0" timeOffset="5130.722">10659 10033 7330,'0'0'17617,"0"0"-13375,0 0-3649,0 0-118,0 0-156,0 0-67,11 11-37,-8-9-204,4 5 6,1 1-1,0-2 1,1 1-1,-1-1 1,1-1 0,1 0-1,-1 0 1,1-1-1,0 0 1,0 0-17,75 23 55,-82-27-55,0 1 0,0 0 0,0 0 0,0 0 1,-1 0-1,1 0 0,0 1 0,0-1 0,-1 1 0,1-1 1,-1 1-1,1 0 0,-1 0 0,0 0 0,0 1 1,0-1-1,0 0 0,0 1 0,0 0 0,-1-1 0,1 1 1,-1 0-1,0 5 2,-1 0 1,-1 0-1,1 1 1,-1-1 0,-1 0-1,0 0 1,0 0-1,0-1 1,-1 1-1,0 0 1,0-1 0,-1 0-1,0 0 1,-1 0-1,1 0 1,-1-1-1,-1 1 1,1-1 0,-6 4-3,-9 16 11,-81 139-6,98-157-5,-1 0-1,1 0 1,1 0-1,0 1 1,0-1 0,0 1-1,1-1 1,0 1-1,1 0 1,0-1 0,1 1-1,-1 0 1,3 6 0,-1-10-6,1 1 1,-1-1-1,1 1 1,1-1-1,-1 0 1,1-1-1,0 1 0,0-1 1,0 1-1,0-1 1,1 0-1,0-1 1,0 1-1,0-1 1,0 0-1,0 0 1,1-1-1,-1 1 1,1-1-1,0 0 1,0-1-1,4 1 6,-2 1-5,173 49-7,-176-52 14,0 1-1,1 0 1,-1 0 0,0 1 0,0-1-1,0 1 1,0 0 0,0 1 0,0-1-1,0 1 1,-1 0 0,1 0 0,-1 0-1,0 1 1,0 0 0,0 0 0,-1 0-1,1 0 1,-1 0 0,0 1 0,0-1-1,-1 1 1,2 2-2,-3 1 6,-1 0 0,0-1 0,-1 1 0,0 0-1,0-1 1,-1 1 0,1-1 0,-2 1 0,1-1 0,-1 0 0,0 0 0,0 0 0,-1 0-1,0 0 1,0-1 0,-1 0 0,0 0 0,0 0 0,0-1 0,-1 1 0,0-1 0,0 0 0,0-1-1,-4 3-5,-4 5-2,-19 19 3,-2-2-1,-1-2 1,-31 18-1,52-36-1,-1 0 0,0-2-1,0 0 1,0 0 0,-1-1-1,0-1 1,0-1 0,-1-1-1,1 0 1,-1-1 0,-2-1 1,10 0-1,9-1 1,0 0 1,0 1-1,0-1 1,0 0-1,0 0 1,0 1 0,0-1-1,0 0 1,0 0-1,0 0 1,0 0 0,0 0-1,0-1 1,0 1-1,0 0 1,0 0 0,0-1-1,0 1 1,0-1-1,0 1 1,0-1-1,0 1 1,0-1 0,0 1-1,0-1 1,1 0-1,-1 0 1,0 1 0,0-1-1,1 0 1,-1 0-1,0 0 1,1 0 0,-1 0-1,1 0 1,-1 0-1,1-5 0,0 0 0,0 1 0,0-1 0,0 0 0,1 0 0,0 1 0,0-1 1,1 1-1,0-1 0,0 1 0,0-1 0,0 1 0,1 0 0,0 0 0,0 0 0,0 0 1,1 1-1,0-1 0,-1 1 0,2 0 0,-1 0 0,0 0 0,1 1 0,0 0 0,1-2 0,152-120-153,122-95-1183,-154 109-542</inkml:trace>
  <inkml:trace contextRef="#ctx0" brushRef="#br0" timeOffset="5401.56">11931 9385 10994,'0'0'18628,"0"0"-17900,0 0-143,0 0-217,0 0-216,0 0-72,0 0-40,-187 190-32,138-134-8,-9 11 0,-5 0-16,1-6-120,8-10-96,13-18-136,20-22-233,21-11-263,29-11-488,17-33-2265</inkml:trace>
  <inkml:trace contextRef="#ctx0" brushRef="#br0" timeOffset="5672.406">11649 9787 9362,'0'0'4633,"0"0"7122,0 0-10179,0 0-256,0 0-400,-4 375-184,-21-280-231,4-6-225,1-5-144,-1-11-96,8-23-40,9-16-8,4-23-312,4-16-441,30-51-879,-1-23-3641</inkml:trace>
  <inkml:trace contextRef="#ctx0" brushRef="#br0" timeOffset="6269.143">12125 9038 10562,'0'0'10977,"0"0"-6381,0 0-3076,0 0-517,0 0-319,0 0-213,20 30-116,60 98-83,-76-122-251,-2-1-1,1 1 1,-1 0 0,0-1-1,0 1 1,0 0 0,-1 0 0,0 0-1,0 0 1,-1 1 0,0 5-21,-1 1 34,-1 0 0,0 0 0,-1 0 0,-1 0 0,0 0 1,-1 0-1,0-1 0,-1 0 0,-1 0 0,0-1 0,0 0 0,-1 0 0,0 0 0,-3 1-34,-29 36-70,-2-2-1,-3-2 1,-1-2 0,-1-2-1,-7 1 71,9-11-496,90-43-1555,12-15 1507,-44 20 500,0 1-1,1 0 1,0 1-1,0 1 1,1 0 0,-1 1-1,1 0 1,0 1-1,0 1 1,2 0 44,-8 2 42,-8-1-8,0 1 0,0-1 0,0 1 0,0 0 0,1-1 0,-1 1 0,0 0-1,0 0 1,0 0 0,1 0 0,-1 0 0,0 0 0,0 0 0,0 1 0,1-1 0,-1 0 0,0 1 0,0-1 0,0 1 0,0-1 0,0 1 0,0 0 0,0-1 0,0 1 0,0 0 0,0 0 0,0-1 0,0 1 0,0 0 0,-1 0 0,1 0-34,-9 97 825,-3-78-771,-1 0 0,0-1 0,-1-1-1,-2 0 1,1-1 0,-2 0 0,-14 10-54,9-6 10,-73 79 7,83-82-47,27-17-86,83-28 258,-98 26-138,-1 1 0,1 0 1,-1-1-1,1 1 0,-1 0 0,1-1 0,0 1 0,-1 0 0,1 0 0,-1 0 0,1 0 0,0 0 0,-1 0 0,1 0 0,0 0 0,-1 0 0,1 0 1,0 0-1,-1 0 0,1 0 0,-1 0 0,1 0 0,0 1 0,-1-1 0,1 0 0,-1 0 0,1 1 0,-1-1 0,1 1 0,-1-1 0,1 0 0,-1 1 1,1-1-1,-1 1 0,1-1 0,-1 1 0,0-1 0,1 1 0,-1-1 0,0 1 0,1 0 0,-1-1 0,0 1 0,0-1 0,0 1 0,1 0 0,-1-1 1,0 1-1,0 0 0,0-1 0,0 1 0,0 0 0,0-1 0,0 1 0,0-1 0,-1 1 0,1 0 0,0-1 0,0 1 0,-1-1 0,1 1-4,-2 12 14,0-1 0,-1 0-1,-1 0 1,0 0-1,-1-1 1,0 1-1,0-1 1,-1 0-1,-1-1 1,0 0 0,0 0-1,-3 3-13,3-3 0,-17 25 2,-2-1 1,0-1-1,-2-1 0,-27 22-2,45-47-1,128-114-53,-65 55 55,51-33 177,-70 73-82,-34 17-125,0 2-63,0 0 1,-1 0-1,0 1 1,-1-1-1,0 0 0,0 0 1,0-1-1,-1 1 1,0 0-1,-2 4 92,-36 38-3561,-54 17-12710,49-38 10887</inkml:trace>
  <inkml:trace contextRef="#ctx0" brushRef="#br0" timeOffset="6546.251">11554 10632 14963,'0'0'32,"0"0"9634,0 0-6473,0 0-2377,0 0-88,0 0-464,0 0-80,116-39 32,-42 11-104,1 0-40,-1 0-32,-7 0-8,-5 11-16,-12-5-16,-13 10-8,-4-4-320,-12-1-1080,-13 6-2761</inkml:trace>
  <inkml:trace contextRef="#ctx0" brushRef="#br0" timeOffset="6919.93">11902 10168 8706,'0'0'11894,"0"0"-6198,0 0-4050,0 0-576,0 50-228,0 170-203,-1 55 299,-11 100-290,-16 0 0,-18 3-648,29-298-8,7-72-167,4-36-297,6-175-1687,0 87-92</inkml:trace>
  <inkml:trace contextRef="#ctx0" brushRef="#br0" timeOffset="7189.989">11902 10648 18500,'0'0'10458,"0"0"-9650,0 0-95,0 0-145,0 0-264,-212 319-136,159-246-96,-5 0-48,4-6-24,0-11-16,8-17-176,13-17-200,12-22-241,13 0-903,8-45-1881</inkml:trace>
  <inkml:trace contextRef="#ctx0" brushRef="#br0" timeOffset="7451.86">11815 10811 10642,'0'0'17228,"0"0"-16196,0 0 64,0 0-279,0 0-313,252 318-128,-198-256-136,-4-17-160,-13-12-80,-8-10-8,-29-18-288,0-5-848,0 0-2041</inkml:trace>
  <inkml:trace contextRef="#ctx0" brushRef="#br0" timeOffset="8219.91">10800 11638 14963,'0'0'10417,"0"0"-7558,0 0-1908,0 0-113,0 0-141,11 51-207,38 158-152,-13-117-82,-32-85-222,0 0-1,0-1 1,1 1-1,0-1 1,0 0-1,1 0 0,0 0 1,0-1-1,0 0 1,1 0-1,-1-1 0,1 0 1,0 0-1,1 0 1,-1-1-1,1 0 1,7 2-34,97-5 176,-95-4-173,-1-1 0,0 0 1,-1-1-1,1-1 1,-1 0-1,0-1 1,-1-1-1,0 0 0,0-1 1,-1-1-1,-1 0 1,9-9-4,7-4-3,198-165-233,-222 186 233,-1 1-1,0 0 1,0 0-1,1 0 1,-1 1-1,1-1 1,-1 1-1,1 0 0,0 0 1,-1 0-1,1 0 1,0 1-1,0 0 1,0-1-1,0 1 1,-1 1-1,1-1 4,-1 1 6,0 0 0,0 0 0,0 0 0,0 1 0,0-1 0,0 1 0,-1-1 0,1 1 0,-1 0-1,1 0 1,-1 0 0,0 1 0,0-1 0,0 1 0,0-1 0,0 1 0,0-1 0,-1 1 0,2 2-6,12 16 78,-5-9-62,0-2-1,1 1 1,0-2-1,1 1 1,0-2-1,0 1 1,1-2-1,0 0 1,0 0 0,1-1-1,0-1 1,0 0-1,0-1 1,1 0-1,-1-1 1,1-1-1,0-1 1,9 1-16,4 0 0,0-1 0,0-2 0,1 0 0,-1-2 0,0-1 0,-1-1 0,11-4 0,-11-2-20,0-1 1,-2-1-1,1-2 1,-2 0-1,0-2 1,0-1-1,-2 0 1,8-9 19,23-34-904,-19 9-1133</inkml:trace>
  <inkml:trace contextRef="#ctx0" brushRef="#br0" timeOffset="25720.189">9424 12102 25653,'0'0'2529,"0"0"-1627,0 0-384,0 0 36,0 0 43,0 0-67,54 0-144,351 7 196,412 47-66,7-42-516,-562-2 0,-227-11 0,-220-63-951,-104 26-3327,144 30-3648</inkml:trace>
  <inkml:trace contextRef="#ctx0" brushRef="#br0" timeOffset="26006.479">9661 12091 27254,'0'0'1121,"0"0"-400,0 0-161,0 0 65,41 3-55,-16-1-488,51 3 141,1 3-1,-2 4 1,3 4-223,258 51 583,2-14 0,277 5-583,-71-47 0,-474-11 0,-68 1-1,1-1 0,-1 1 0,1-1-1,-1 1 1,1-1 0,-1 0 0,1 0 0,0-1 0,-1 1 0,1 0-1,-1-1 1,1 0 0,-1 1 0,1-1 0,-1 0 0,1 0-1,-1 0 1,0-1 0,0 1 0,0-1 0,1 1 0,-1-1 0,-1 1-1,1-1 1,0 0 0,0 0 0,-1 0 0,1 0 0,-1-1 0,1 1-1,-1 0 1,0 0 0,0-1 0,0 1 0,0-1 0,-1 1 0,1-1-1,-1 1 1,1-1 0,-1 1 0,0-1 0,0 0 0,0 1 1,-3-107-1645,-17 54-734</inkml:trace>
  <inkml:trace contextRef="#ctx0" brushRef="#br0" timeOffset="26512.084">10332 8708 25445,'0'0'1675,"0"0"-557,0 0-275,0 0-240,0 0-207,0 0-146,0 14-79,8 838 1180,-9-568-1143,-28 355 162,3-361-241,9-45-48,3 410 7,14-572-84,12 127-1,5-114-8,-14-77-69,-1-20-69,1-7 40,35-204-1630,-14 97-18</inkml:trace>
  <inkml:trace contextRef="#ctx0" brushRef="#br0" timeOffset="27059.883">10787 8372 27438,'0'0'1004,"0"0"-392,47-8 34,-4 0-483,18-5 54,1 4 0,1 2 1,-1 3-1,1 3-217,1153 1 747,-939 16-747,-250-10 9,-26 11 207,-10 234-77,-77 467 301,56-388-288,-88 1526 180,114-1644-332,6 425 0,0-608-151,-3-63-503,0-34-1382,-6-10-3061</inkml:trace>
  <inkml:trace contextRef="#ctx0" brushRef="#br0" timeOffset="27324.905">10986 12153 28302,'0'0'2161,"0"0"-2025,0 0 224,0 0 80,249 61 16,-129-61-104,12 6-160,9-6-96,-8 0-56,-13 0-24,-16 0-16,3 0-208,-32 0-456,-26 0-2233</inkml:trace>
  <inkml:trace contextRef="#ctx0" brushRef="#br2" timeOffset="201169.841">8729 12080 8586,'0'0'17312,"0"0"-13308,0 0-3593,0 0-56,0 0 14,40-19-42,-7 4-264,7-5-6,1 2 1,1 2-1,0 2 1,2 2 0,-1 1-1,5 2-57,109-14 91,48-4-11,59 5 4,744-12 201,209 40-147,-112 28-125,-841-13-592,-273-26 75,-23-23-622</inkml:trace>
  <inkml:trace contextRef="#ctx0" brushRef="#br1" timeOffset="400769.923">5825 12824 24197,'0'0'4720,"0"0"-2922,0 0-1201,0 0-45,0 0-53,0-1-159,20 204-276,-16 129-64,-3-316-40,-1-1 0,-1 1-1,0 0 1,-1-1 0,-1 1 0,-1-1 0,-1 4 40,4-16-471,1-5 120,0-20 254,0-1 0,2 1 0,0-1 0,2 1 0,1 0 0,0 0 0,7-14 97,-10 29-1,1-3 18,-1 1 1,1 0-1,1 0 1,0 0 0,0 0-1,1 0 1,0 1-1,0 0 1,1 0-1,0 1 1,0-1-1,1 1 1,0 0 0,0 1-1,1 0 1,0 0-1,0 1 1,0 0-1,1 0-17,14-1 24,1 1 0,-1 1 0,1 2-1,0 0 1,0 1 0,0 1 0,0 2-24,19-2 11,-34 0-10,-7-1-8,0 1 1,0 0-1,1-1 1,-1 1-1,0 0 1,0 0-1,0 0 1,0 1 0,0-1-1,0 0 1,0 1-1,0-1 1,0 1-1,0 0 1,0 0-1,0 0 1,0 0-1,0 0 1,0 0-1,0 0 1,-1 0-1,2 1 7,-1 65-2256,-9-39-1428</inkml:trace>
  <inkml:trace contextRef="#ctx0" brushRef="#br1" timeOffset="401539.951">5129 14451 27638,'0'0'1037,"0"0"-171,0 0-209,0 0-218,0 0-159,-3 49-105,-5 149-66,8-194-104,-1 0-1,1 0 1,0 0-1,0 0 0,0 0 1,0 0-1,1 0 0,-1 0 1,1 0-1,0 0 1,0 0-1,1-1 0,-1 1 1,1 0-1,0-1 1,0 1-1,1 0-4,1-1 6,1 0 0,-1 0 0,1 0 0,0-1 0,0 0 0,0 0 1,0 0-1,0 0 0,1-1 0,-1 0 0,0 0 0,1-1 0,-1 1 0,1-1 0,-1 0 0,0-1 0,1 1 0,-1-1 0,1 0 0,-1 0 0,0-1 1,0 0-1,0 0 0,0 0 0,0 0 0,0-1 0,0 0 0,-1 0 0,3-2-6,78-64-23,-71 55-20,1 0 0,0 1 0,1 1 0,0 0 0,1 1 1,0 1-1,1 0 0,0 2 0,0 0 0,1 1 1,0 0-1,0 2 0,17-3 43,176 7 65,-46 18 417,106-17-640,-270 0 153,0-1 0,0 1 0,0-1 0,0 1 0,0 0 0,0 0 0,0 0 0,0 0 0,0 0 0,0 1 0,0-1 0,0 1 0,0-1 0,0 1 0,0 0 0,0-1 0,0 1 0,0 0 0,0 0 1,-1 1-1,1-1 0,0 0 0,-1 0 0,1 1 0,-1-1 0,1 1 0,-1 0 0,0-1 0,0 1 0,0 0 0,0 0 0,0-1 0,0 1 0,0 0 0,0 0 0,-1 0 0,1 0 0,-1 0 0,0 0 5,2 102-2381,-6-85-3428</inkml:trace>
  <inkml:trace contextRef="#ctx0" brushRef="#br1" timeOffset="401140.611">5605 13713 27822,'0'0'1040,"0"0"-234,0 0-244,0 53-169,1 170-168,-2-207-204,0 0 1,1 0-1,1 0 0,1 0 1,0 0-1,1 0 0,1-1 1,1 3-22,-4-16 1,23 55 11,-11-64-21,26-143-13,-34 135 20,1 1 1,0-1-1,1 1 0,1 0 0,0 1 0,1 0 0,0 0 0,1 1 0,1 0 0,0 1 1,0 0-1,1 1 0,0 0 0,1 0 0,0 2 0,1 0 0,10-5 2,-7 5-21,1 1 0,1 0 1,-1 1-1,1 1 0,0 1 0,0 1 0,0 0 0,1 1 0,13 2 21,-31 1-8,-1 0 0,1 1 0,-1 0 0,1-1 0,-1 1 0,0 0 0,0 0 0,0 0 0,0 0-1,0 0 1,0 0 0,-1 0 0,1 0 0,0 0 0,-1 0 0,0 0 0,0 0 0,1 1 0,-1-1 0,0 0 0,-1 0-1,1 0 1,0 0 0,-1 0 0,1 1 0,-1-1 0,0 0 0,1 0 0,-1 0 0,0 0 0,0-1 0,0 1 0,-2 2 8,-5 12-240,0 0 0,-1-1 1,-1 0-1,-1-1 0,0 0 0,-1 0 1,-9 7 239,-39 32-3176</inkml:trace>
  <inkml:trace contextRef="#ctx0" brushRef="#br1" timeOffset="401973.308">6086 13819 24949,'0'0'2305,"0"0"-1305,0 0 120,0 0-320,0 0-263,0 0-169,0 0-112,0 39-64,0-5-24,-25 5-72,-13 34-96,5-6-312,4-17-1313</inkml:trace>
  <inkml:trace contextRef="#ctx0" brushRef="#br1" timeOffset="402235.343">5626 14188 27118,'0'0'2680,"0"0"-2312,0 0 289,0 0-249,0 0-192,0 0-88,265 28-128,-178-5-144,-17-7-1481</inkml:trace>
  <inkml:trace contextRef="#ctx0" brushRef="#br1" timeOffset="403253.944">7461 13383 26846,'0'0'1577,"0"0"-580,0 0-224,0 0-197,0 0-198,0 0-101,-2 9-65,-26 140 463,5-81-689,-3-1 1,-3-1-1,-2-1 0,-32 45 14,31-64-705,30-44 302,6-12-339,14-29-125,2 1-1,2 0 1,1 2-1,2 1 0,3-1 868,-26 32 76,1 1 1,-1 0-1,1 0 0,0 0 0,0 0 0,0 0 1,0 1-1,1 0 0,-1-1 0,0 1 0,1 0 1,0 1-1,0-1 0,-1 1 0,1-1 0,0 1 1,0 0-1,0 1 0,0-1 0,0 1 0,0 0 1,4 0-77,12 9 970,-14 5-759,0 1-1,-2-1 0,0 1 0,-1 0 0,0 0 1,-1 1-1,-1-1-210,-1-13 13,10 111 522,-5 1 0,-6 20-535,1-46 77,0-68-76,-1-1 1,0 1 0,-1-1-1,-1 1 1,-6 16-2,16-69-1018,76-211-1705,-37 115-278</inkml:trace>
  <inkml:trace contextRef="#ctx0" brushRef="#br1" timeOffset="403499.952">7838 13534 22117,'0'0'3152,"0"0"-1479,0 0-425,0 0-336,0 0-176,0 0-127,0 0-241,166 302-152,-166-212-64,0 5-56,-29-6-64,-9 1-32,-3-12-72,-1-11-224,5-22-241,4-29-319,8-16-960,13 0-1465</inkml:trace>
  <inkml:trace contextRef="#ctx0" brushRef="#br1" timeOffset="404020.97">7738 14110 10762,'0'0'10907,"0"0"-6680,0 0-2584,0 0-728,0 0-367,0 0-168,16-28-37,49-83-39,-64 110-296,-1 0 0,0 0 1,1-1-1,-1 1 0,1 0 0,0 0 0,-1 0 0,1 0 1,0 0-1,0 0 0,0 0 0,-1 0 0,1 0 0,0 0 1,0 1-1,0-1 0,0 0 0,1 1 0,-1-1 0,0 1 1,0-1-1,0 1 0,0-1 0,1 1 0,-1 0 0,0-1 1,0 1-1,1 0 0,-1 0 0,0 0 0,0 0 1,1 0-1,-1 1 0,0-1 0,0 0 0,1 0 0,-1 1 1,0-1-1,0 1 0,0-1 0,1 1 0,-1-1 0,0 1 1,0 0-1,0 0 0,0-1 0,0 1 0,0 0 0,-1 0 1,1 0-1,0 0 0,0 0 0,-1 0 0,1 0 0,0 1 1,-1-1-1,1 0 0,-1 0 0,0 0 0,1 1 0,-1-1 1,0 0-1,0 0 0,0 1 0,0-1 0,0 1-8,2 1 33,3 16 52,0 0-1,-1 0 1,-1 0 0,-1 0-1,-1 1 1,0-1-1,-1 1 1,-2 6-85,1 20 69,8-59-248,275-730-5018,-268 704 5156,-2 1 437,3 1 0,0 1 0,3 0 0,8-11-396,-25 44 89,0 1 1,0-1-1,1 1 0,0 0 1,-1 0-1,1-1 0,0 1 1,0 0-1,0 1 0,0-1 1,1 0-1,-1 0 0,0 1 1,1 0-1,-1-1 1,1 1-1,-1 0 0,1 0 1,0 0-1,-1 1 0,1-1 1,0 0-1,0 1 0,2 0-89,5 6 615,-6 12-458,0-1 1,-1 1-1,-1-1 0,-1 1 0,0 0 1,-1 0-1,-2 11-157,1 13 146,2 182 186,1-212-331,1 1-1,1-1 0,0 0 1,0 0-1,2 0 1,-1-1-1,1 1 1,1-1-1,0-1 0,1 1 1,3 3-1,7 12 4,-4-8-2,-2 1 0,0 0 0,-2 1 0,0 1 0,-1 0 0,-1 0 0,-1 1 0,-1-1 0,0 1 0,-2 1 0,-1-1 0,-1 1 0,0 0-2,-2-9 0,1-6 0,0 0 0,-1 0 1,0 1-1,0-1 0,-1 0 0,0 0 0,0 1 1,-1-1-1,0 0 0,0 0 0,-1 0 0,0-1 1,-1 1-1,1-1 0,-1 0 0,-1 1 0,0-2 1,1 1-1,-6 4 0,-6 4-29,0-1 1,-1-1 0,0 0-1,-1-2 1,-1 0 0,1-1-1,-2 0 1,1-2-1,-1 0 1,-1-2 0,1 0-1,-1-1 1,0-1 0,-1-1-1,1-1 1,0-1-1,-1-1 1,-5-1 28,24 0-15,0 1 0,1-1 1,-1 0-1,1-1 0,0 1 0,-1 0 0,1-1 0,0 0 0,0 1 1,0-1-1,0 0 0,0 0 0,0 0 0,0 0 0,1 0 1,-1 0-1,1-1 0,0 1 0,-1-1 0,1 1 0,0-1 1,0 1-1,1-1 0,-1 1 0,0-1 0,1 0 0,0 1 0,0-1 1,0 0-1,0 0 0,0-2 15,-1-149-794,1 139 748,1 0 0,1 0-1,0 1 1,1-1-1,1 0 1,0 1-1,1 0 1,1 0-1,0 0 1,1 1-1,0-1 1,1 2 0,1-1-1,0 1 1,0 1-1,1-1 1,1 2-1,1-2 47,-4 7 54,1 0 0,-1 1 0,1 0 0,0 1 1,0 0-1,1 0 0,-1 1 0,1 0 0,-1 1 0,1 0 0,-1 1 0,1 0 0,0 0 0,-1 1 0,10 1-54,-15-1 2,1 0 0,0 0 0,0 1-1,-1-1 1,1 1 0,-1 0 0,0 0 0,1 1 0,-1-1-1,0 1 1,0 0 0,-1 0 0,1 0 0,-1 1 0,1-1-1,-1 1 1,0 0 0,0 0 0,0 1-2,3 2-23,32 42-881,-4-8-2147</inkml:trace>
  <inkml:trace contextRef="#ctx0" brushRef="#br1" timeOffset="404620.45">9284 13556 28414,'0'0'1216,"0"0"-544,0 0-167,0 0-305,0 0-32,0 0 48,0 0-120,178 34-56,-104-34-40,30 0-104,-21-22-1073,-21-6-8305</inkml:trace>
  <inkml:trace contextRef="#ctx0" brushRef="#br1" timeOffset="405490.251">10771 12891 28526,'0'0'1076,"0"0"-273,0 0-240,0 0-234,0 0-97,0 0-20,26-1-74,86-3-50,-108 3-82,0 0 0,0 0 1,0 0-1,0 1 0,0-1 0,0 1 1,0 0-1,0 0 0,1 1 0,-1-1 1,0 1-1,0 0 0,0 0 0,0 0 1,0 1-1,-1-1 0,1 1 0,0 0 1,-1 0-1,1 0 0,-1 1 0,0-1 1,1 1-1,-1 0 0,0-1 0,-1 1 1,1 1-1,-1-1 0,2 2-6,-1 0 4,0 1 0,-1 0 0,1 0-1,-1 1 1,-1-1 0,1 0 0,-1 1-1,0-1 1,0 1 0,-1-1 0,0 1 0,0 0-1,0-1 1,-1 3-4,0 18 22,0-6-11,-1 0 1,-1 0-1,-1-1 1,0 1-1,-2-1 1,0 0-1,-1-1 1,-10 19-12,1-3-3,1 1 0,2 0 0,1 1 0,2 1 0,2 0 1,-3 31 2,10-66-1,-1 11-14,1-1 1,1 1-1,0 0 1,0-1-1,1 1 1,1-1-1,0 1 1,1-1-1,1 0 1,0 0 0,2 3 14,4 1-9,0-1 1,2-1-1,0 0 1,1-1 0,0 0-1,7 4 9,34 38 0,-48-48 1,-1 2 1,1-1-1,-2 0 1,1 1-1,-1 0 0,-1 0 1,0 1-1,0-1 1,-1 1-1,-1-1 1,1 1-1,-2-1 0,1 1 1,-1 0-1,-2 5-1,1-5 9,0 0-1,-1 0 1,0 0-1,-1 0 0,0 0 1,-1-1-1,0 1 1,-1-1-1,0 0 1,-1-1-1,0 1 1,0-1-1,-1 0 0,0 0 1,-7 5-9,-2 5 1,0-1 1,-2 0-1,0-2 0,-1 0 1,-1-1-1,0 0 0,-1-2 1,-1-1-1,-16 7-1,-35-1 3,72-18-3,0 0 0,0 0 0,0 1 1,1-1-1,-1 0 0,0 0 0,0 0 1,1 0-1,-1 0 0,0 0 0,0 0 0,0 0 1,1-1-1,-1 1 0,0 0 0,0 0 1,1-1-1,-1 1 0,0 0 0,1-1 1,-1 1-1,0-1 0,1 1 0,-1-1 0,1 1 1,-1-1-1,1 1 0,-1-1 0,1 0 1,-1 1-1,1-1 0,-1 0 0,1 1 0,0-1 1,-1 0-1,1 1 0,0-1 0,0 0 1,0 0-1,0 1 0,-1-1 0,1 0 1,0 0-1,0 0 0,0 1 0,0-1 0,1 0 1,-1 0-1,0 1 0,0-1 0,0 0 1,1 0-1,4-130-79,12 81 8,1 1 0,2 1 0,3 0 0,1 2 0,14-16 71,129-213-1033,-76 138-915,-10 12-2566</inkml:trace>
  <inkml:trace contextRef="#ctx0" brushRef="#br1" timeOffset="405769.779">11956 12539 29606,'0'0'1305,"0"0"-1001,0 0 104,0 0-40,0 0-144,-170 296-96,120-212-88,-4 0-40,0 0-56,9-6-192,16-22-136,12-17-104,17-28-657,0-11-687,29-11-1161,0-23-17747</inkml:trace>
  <inkml:trace contextRef="#ctx0" brushRef="#br1" timeOffset="406430.033">11653 13193 10202,'0'0'13071,"0"0"-8845,0 0-2755,0 0-507,0 0-325,0 0-279,0 43-198,0 135-104,0-76-55,0-82-124,6-17-482,6-17 223,34-120-615,20-50-2411,82-163 3406,-131 312 365,0 1 1,3 1-1,0 0 0,3 2 1,7-9-366,-27 36 141,0 0-1,0 1 1,1-1 0,-1 1 0,1-1-1,0 1 1,0 0 0,0 1 0,0-1 0,0 1-1,0 0 1,1 0 0,-1 0 0,1 0-1,0 1 1,-1 0 0,1 0 0,0 0-1,0 0 1,0 1-141,-4 0 26,0 1 0,0 0 0,0-1 0,0 1 0,-1 0-1,1 0 1,0-1 0,-1 1 0,1 0 0,0 0 0,-1 0 0,1 0 0,-1 0-1,1 0 1,-1 0 0,0 0 0,1 0 0,-1 0 0,0 0 0,0 0 0,0 0 0,0 0-1,0 0 1,0 1 0,0-1 0,0 0 0,0 0 0,-1 0 0,1 0 0,0 0-1,-1 0 1,1 0-26,-1 8 79,1 3-54,0 1 0,-2-1 0,1 1 0,-2-1 0,0 0 0,0 0 0,-1 0 0,0 0 0,-1-1 0,-1 0 0,0 1-25,-104 199-184,110-211 180,0 1 1,-1 0 0,1-1 0,0 1-1,0-1 1,0 1 0,0 0 0,-1-1-1,1 1 1,0-1 0,0 1-1,0 0 1,0-1 0,0 1 0,0-1-1,1 1 1,-1 0 0,0-1 0,0 1-1,0-1 1,1 1 0,-1 0-1,0-1 1,0 1 0,1-1 0,-1 1-1,0-1 1,1 1 0,-1-1 0,1 0-1,-1 1 1,1-1 0,-1 1 0,1-1-1,-1 0 1,1 1 0,-1-1-1,1 0 1,-1 0 0,1 1 0,0-1-1,-1 0 1,1 0 0,-1 0 0,1 0-1,0 0 1,-1 0 0,1 0-1,-1 0 1,1 0 0,0 0 0,-1 0-1,1 0 1,0 0 0,-1 0 0,1-1-1,-1 1 1,1 0 0,-1 0 0,1-1-1,0 1 4,6 0 28,1 0-24,-6-1-3,0 0-1,-1 1 1,1-1 0,0 1 0,0 0 0,0-1 0,0 1 0,0 0-1,0 0 1,0 0 0,0 1 0,0-1 0,0 0 0,0 1 0,0-1-1,-1 1 1,1 0 0,0 0 0,0-1 0,0 1 0,-1 0 0,1 1-1,-1-1 1,1 0 0,-1 0 0,1 1 0,-1-1 0,0 1 0,1-1-1,-1 1 1,0-1 0,0 1 0,0 0 0,0 0 0,-1-1 0,1 1-1,0 0 1,-1 0 0,1 0 0,-1 0 0,0 0 0,1 1-1,-1 12 0,-12 55-2,-87 72-23,78-119-8,20-22-39,4 0 65,0-1 0,0 0 0,0 0 0,0 0 0,0-1 0,0 1 0,0-1 0,0 0 0,0 0 0,0 0 0,-1 0 0,1 0 0,0 0 0,-1-1 0,1 1 0,-1-1 0,1 0 0,-1 0 0,0 0 0,2-1 7,45-20 6,-49 23-7,1 0 1,0 0-1,-1 1 0,1-1 0,-1 0 0,1 1 1,-1-1-1,1 0 0,-1 1 0,1-1 0,-1 1 0,1-1 1,-1 1-1,1-1 0,-1 1 0,0-1 0,1 1 1,-1 0-1,0-1 0,1 1 0,-1-1 0,0 1 0,0 0 1,0-1-1,0 1 0,0 0 0,0-1 0,1 1 1,-2 0-1,1-1 0,0 1 0,0 0 0,0-1 0,0 1 1,0 0-1,0-1 0,-1 1 0,1-1 0,0 1 1,-1 7-4,0 5 0,0 0 1,-1 0-1,-1 0 0,0-1 0,0 1 0,-2-1 1,1 1-1,-6 8 4,1-1-42,0 19-391,9-38 337,0-1 52,33 0-284,-36 15-1835,-14 15-1425</inkml:trace>
  <inkml:trace contextRef="#ctx0" brushRef="#br1" timeOffset="406689.608">11624 13914 22797,'0'0'5169,"0"0"-4177,0 0-240,0 0-392,0 0 145,0 0-193,0 0-144,261-139-104,-186 88-40,-5 6-16,-12 6-8,-12 11-152,-13 12-441,-17 4-351,-11 12-1696</inkml:trace>
  <inkml:trace contextRef="#ctx0" brushRef="#br1" timeOffset="406853.737">12047 13618 26542,'0'0'2160,"0"0"-1256,0 0-104,-21 308-287,21-197-153,0 12-96,0-5-136,0-6-88,0-12-24,-8-10-16,-1-23-128,1-22-160,4-29-200,0-16-273,4-33-1063,0-29-5017</inkml:trace>
  <inkml:trace contextRef="#ctx0" brushRef="#br1" timeOffset="407050.066">11736 14132 22853,'0'0'2848,"0"0"-1671,0 0-353,0 0-384,-149 302-368,128-234-72,13-24-1384</inkml:trace>
  <inkml:trace contextRef="#ctx0" brushRef="#br1" timeOffset="407309.911">12295 14138 28766,'0'0'864,"0"0"345,0 0-777,0 0-96,0 0-208,0 0-128,0 0-224,166 95-1025,-154-78-4736</inkml:trace>
  <inkml:trace contextRef="#ctx0" brushRef="#br1" timeOffset="407310.911">13149 14462 29790,'0'0'865,"0"0"-145,0 0-120,0 0-296,0 0-280,0 0-24,-150 286-680,92-219-2369</inkml:trace>
  <inkml:trace contextRef="#ctx0" brushRef="#br1" timeOffset="409789.79">15497 12578 18988,'0'0'7771,"0"0"-5418,0 0-1428,0 0-137,0 0-245,0 0-124,-2-6 316,-2 7-720,0 0-1,-1 0 1,1 0 0,0 0 0,0 1 0,0 0 0,0 0 0,0 0 0,0 0 0,1 0 0,-1 1-1,1 0 1,-1-1 0,1 1 0,0 1 0,-2 2-15,0-1 6,-548 524-520,498-476-337,53-51 199,8-2-233,1-1 714,1-1-1,-1 1 1,0-1 0,0-1 0,0 1 0,0-1 0,0 0 0,0-1 0,-1 0-1,5-3 172,33-16-398,-37 19 465,0 1-1,0 1 1,0 0-1,0 0 1,0 0-1,0 1 1,1 0 0,-1 0-1,0 0 1,1 1-1,-1 1 1,1-1-1,2 2-66,-7-1 55,-1 0-1,1 0 0,-1 1 0,0-1 0,1 1 0,-1 0 0,0 0 0,0 0 1,0 0-1,0 0 0,0 0 0,-1 0 0,1 0 0,-1 1 0,0-1 0,1 1 1,-1-1-1,0 1 0,0 0 0,0-1 0,-1 1 0,1 0 0,-1-1 0,0 1 1,1 0-1,-1 0 0,0 0-54,2 8 152,8 59 390,-3 0-1,-3 1 1,-4 55-542,0-73 141,-2 44 87,-4 0 0,-10 37-228,-16 81 9,30-174-330,2-39 86,0-12 50,1-25 67,2 0-1,1 1 1,2-1 0,1 1 0,7-15 118,-9 32-34,10-41-142,2 1 1,3 1-1,2 1 1,3 0 0,2 2-1,23-32 176,-42 74-13,-1 1 1,2 0-1,-1 1 0,1 0 0,1 0 1,-1 1-1,2 0 0,-1 1 0,1 0 1,0 0-1,0 1 0,1 1 0,0 0 1,0 1-1,0 0 0,0 0 0,1 1 0,-1 1 1,1 0-1,0 1 0,0 1 0,-1 0 1,4 0 12,-3 11 212,-11 73 604,-4-65-756,-1 0 0,-1-1 0,0 0 0,-2 1-1,0-2 1,-1 1 0,0-1 0,-2 0 0,0-1 0,-1 0 0,0 0 0,-11 11-60,4-13-111,16-21-208,9-44-528,37-72-804,-6 31-2250,-35 85 3363,45-110-14632</inkml:trace>
  <inkml:trace contextRef="#ctx0" brushRef="#br1" timeOffset="410400.02">16036 12662 25870,'0'0'1712,"0"0"-362,0 0-417,0 0-291,0 0-214,0 0-158,-10 38-135,-39 126-75,4-69-40,-97 114-507,142-199-1222,17-24 212,-15 13 1612,15-15-764,-14 12 666,0 0 1,0 1-1,1-1 1,-1 1 0,0 0-1,1 0 1,0 0-1,0 0 1,0 0-1,0 1 1,0 0-1,1 0 1,-1 0 0,1 1-1,-1-1 1,1 1-1,0 0 1,-1 0-1,1 1 1,0-1-1,0 1 1,0 0 0,2 1-18,5 16 1098,-8 4-746,-1 1 0,0-1-1,-2 1 1,-1 0 0,-1 14-352,0 10 283,1 3-70,1 35 10,-4 0 0,-7 25-223,-11 35-8,25-183-228,46-110 172,-31 94-109,3 1 0,1 1 0,3 0 0,2 3 0,3 0 0,1 2-1,3 1 1,1 1 0,21-16 173,-43 48-219,-2 3 69,0 0 0,0-2 1,-1 1-1,-1-1 1,0-1-1,-1 0 0,0-2 150,-7 25 2527,-2 4-2354,0 1431 357,0-1384-2673</inkml:trace>
  <inkml:trace contextRef="#ctx0" brushRef="#br1" timeOffset="410754.152">16893 13098 28286,'0'0'1984,"0"0"-1687,0 0 191,0 0-112,0 0-104,220-62-112,-125 40-96,1 0-40,-9-1-24,-17 1-32,-12 5-232,-13-11-296,-16 11-785,-16-5-1527</inkml:trace>
  <inkml:trace contextRef="#ctx0" brushRef="#br1" timeOffset="411009.937">17399 12746 28102,'0'0'1712,"0"0"-943,0 0-201,0 0-184,-191 380-64,133-268-72,-4 5-144,-4 1-104,4 5-8,4-17-368,20-28-240,14-28-1201,15-38-4008</inkml:trace>
  <inkml:trace contextRef="#ctx0" brushRef="#br1" timeOffset="411599.815">17154 13400 28062,'0'0'1212,"0"0"-206,2 58-319,7 193-219,-10 32 22,-58 99-627,59-378-39,3-108-505,10 32 343,3 1 0,3 1 0,17-39 338,-27 83-77,123-328-754,-125 335 877,2 0 0,0 0 0,1 1 0,1 0 0,0 1-1,2 0 1,0 1 0,1 0 0,0 1-46,-9 12 51,-1 0 0,0 1 0,1-1 0,0 1-1,-1 0 1,1 1 0,0-1 0,0 1 0,0 0-1,0 0 1,0 0 0,1 1 0,-1 0 0,0 0 0,0 0-1,0 1 1,0-1 0,0 1 0,0 0-51,-2 0 24,0 0 1,-1 1 0,1-1-1,-1 0 1,1 1 0,-1 0-1,0-1 1,1 1 0,-1 0-1,0 0 1,0 0 0,0 1-1,-1-1 1,1 0 0,0 1-1,-1-1 1,0 1 0,0-1-1,1 1 1,-1 0 0,-1-1-1,1 1 1,0 0 0,-1 0-1,1 1-24,1 2 37,7 33 89,-2 0 0,-2 0 0,-1 1 0,-2 0 0,-2 0 0,-1 4-126,0 8 87,-7 155 80,0-161-205,-3-1 0,-1 0 1,-2-1-1,-3 0 0,-1-1 1,-2-1-1,-20 32 38,-14-6-347,52-66 304,-1 0 0,1 0 0,-1 0-1,1 0 1,-1-1 0,1 1 0,-1-1 0,0 0 0,0 0 0,0 0 0,0 0-1,0 0 1,0 0 0,0-1 0,0 0 0,0 1 0,0-1 0,0 0-1,0-1 1,0 1 0,0 0 0,0-1 0,0 0 0,0 0 0,0 0-1,-1-1 44,-17-24-858,-4-130-1408,20-270-2158,5 404 4417,-1 11 152,0 0-1,1 1 0,0-1 0,1 0 0,0 1 0,1-1 0,0 1 1,1-1-1,0 1 0,1 0 0,0 0 0,3-4-144,-6 12 92,0 0 0,1 0 0,-1 0 0,1 0 0,0 1-1,0-1 1,-1 1 0,1-1 0,0 1 0,0 0 0,1-1-1,-1 1 1,0 0 0,0 0 0,0 1 0,1-1 0,-1 0 0,0 1-1,1 0 1,-1-1 0,0 1 0,1 0 0,-1 0 0,3 0-92,-4 1 51,1 0 1,-1 0-1,1 1 1,-1-1-1,0 0 1,1 0 0,-1 1-1,0-1 1,0 0-1,0 1 1,0 0-1,0-1 1,0 1-1,-1-1 1,1 1-1,0 0 1,-1-1 0,1 1-1,-1 0 1,0 0-1,1 0 1,-1-1-1,0 1 1,0 0-1,0 0 1,-1 0 0,1-1-1,0 1 1,-1 0-1,1 0 1,-1-1-1,1 1-51,-1 9 188,0 9 34,0 1-1,-1-1 1,-2 0-1,0 0 0,-1 0 1,-1 0-1,0-1 0,-2 0 1,-4 7-222,-21 52 483,50-71-738,-11-7 158,95-22-1988,-86 17 1540,57-19-2904,-2 2 1946</inkml:trace>
  <inkml:trace contextRef="#ctx0" brushRef="#br1" timeOffset="411984.705">17979 13450 28518,'0'0'1350,"0"0"-741,0 0-201,0 0-184,0 0-149,39-16-55,133-49-17,-151 58-3,0 1 1,0 1-1,0 1 1,0 1-1,1 1 1,14 0-1,0 0 22,185-3 310,-216 5-322,-2-1-3,1 0 0,-1 1 0,1 0 0,-1-1 0,1 1 0,-1 1 0,1-1 0,-1 0 0,0 1 0,1 0 0,-1-1 0,1 2 0,-1-1 0,0 0 0,0 1 0,0-1 0,0 1 0,0 0 0,0 0 0,0 0 0,0 0 0,-1 0 0,1 1 0,-1 0 0,1-1 0,-1 1 0,1 1-7,3 63 118,-6-57-110,-1 0 0,0 0-1,-1 0 1,0-1 0,0 1-1,-1-1 1,-1 1 0,1-1-1,-1 0 1,-1 0 0,0 0-1,0-1 1,0 0 0,-1 0-1,-6 5-7,-18 25-92,-2-1 0,-1-2-1,-2-1 1,-1-2 0,-14 8 92,42-34-28,0-1 0,0 1 1,0-1-1,-1 0 1,1-1-1,-1 0 0,0-1 1,0 0-1,-1 0 0,1-1 1,-1 0-1,1 0 1,-1-1-1,-7 0 28,15-1-9,-1 1 1,1-1-1,0 0 1,0 0-1,0 0 1,-1 0-1,1 0 1,0-1-1,0 1 1,0-1-1,0 1 1,-1-1-1,1 0 0,0 0 1,0 0-1,0 0 1,1 0-1,-1 0 1,0 0-1,0-1 1,0 1-1,1-1 1,-1 1-1,1-1 1,-1 0-1,1 1 1,0-1-1,0 0 0,0 0 1,-1-2 8,-4-13-130,2-1 0,0 0 0,0 1 0,2-1 0,0-1 0,2 1 0,0 0 0,0-1 130,3-279-4260,14 167-2808</inkml:trace>
  <inkml:trace contextRef="#ctx0" brushRef="#br1" timeOffset="412249.803">18310 13070 5833,'0'0'16835,"0"0"-11826,0 0-3553,0 0-517,0 60-344,0 197-258,0-55-100,0-185-237,1-1-28,-1 0 0,0-1 0,-2 1 0,0 0 0,0 0 0,-2-1 0,-3 13 28,6-26-77,0 0 0,0 0-1,0 0 1,0 0 0,0-1-1,-1 1 1,1 0 0,0-1-1,-1 1 1,1 0 0,-1-1 0,0 0-1,1 1 1,-1-1 0,0 0-1,0 0 1,0 0 0,0 0-1,0 0 1,0-1 0,0 1-1,0 0 1,0-1 0,0 0-1,0 1 1,-1-1 0,1 0 0,0 0-1,0 0 1,0 0 0,0-1-1,-1 1 1,1-1 0,0 1-1,0-1 1,-1 0 77,-1-1-166,1 0 0,0 1 0,0-1-1,0-1 1,0 1 0,0 0 0,1-1 0,-1 1 0,1-1-1,-1 0 1,1 0 0,0 0 0,0 0 0,0 0 0,1 0 0,-1-1-1,1 1 1,-1 0 0,1-1 0,0 1 0,1-1 0,-1 0 166,1 2-42,-45-159-7769,27 83-4182</inkml:trace>
  <inkml:trace contextRef="#ctx0" brushRef="#br1" timeOffset="412470.02">18310 13070 7578,'-169'121'11050,"135"-90"-5053,35 9-3021,-9 115-94,-2-126-2749,-1 0 1,-1 0-1,-1-1 1,-2-1 0,-17 25-134,-139 177-34,158-212-27,-42 38-438,46-53 462,1 6 606,9-3-544,0 1-1,1 0 1,0-1-1,0 1 0,0-1 1,1 0-1,-1 0 1,1 0-1,0 0 0,1 0 1,-1-1-1,1 0 1,0 1-1,0-1 0,1 0 1,-1-1-1,1 1 1,0-1-1,-1 0 1,2 0-1,-1-1 0,0 1 1,4 0-25,26 12 41,1-1 0,0-2 0,1-2 0,0-1 0,1-2 0,0-1 0,0-3 0,0 0 0,0-3 0,0-1 0,7-3-41,24 4-19,55-8-204,-69-3-382,-1-4-1,-1-1 1,0-3-1,13-8 606,49-28-4201</inkml:trace>
  <inkml:trace contextRef="#ctx0" brushRef="#br1" timeOffset="413679.671">19027 12768 27582,'0'0'2303,"0"0"-1649,0 0-336,0 0 20,0 0-68,0 0-112,33 2-92,108 5-40,-18-5-97,-119-1 14,0 0 0,0-1 0,0 1 0,0-1 0,0 0 0,0 0 0,0 0 0,0-1 0,0 1 0,-1-1 0,1 0 0,0 0 0,0 0 0,0-1-1,-1 1 1,1-1 0,-1 0 0,1 0 0,-1 0 0,0-1 0,0 1 0,0-1 0,0 1 0,0-1 0,-1 0 0,1 0 0,-1 0 0,0-1 0,0 1 0,0-1 0,0 1 0,0-1 0,-1 1 0,0-1 0,1-3 57,-1-46-198,-4 50 440,-33 10 375,30 0-538,0 1-1,0-1 1,0 2-1,1-1 1,1 0-1,-1 1 1,1 0-1,1 0 1,-2 5-79,2-6 32,-101 276 473,38-97-433,-24 30-72,51-132-196,-4-1 0,-14 15 196,43-84-21,14-15 46,0-5-21,1 0 0,0 0 0,0 0-1,0 0 1,1 0 0,0 0 0,0 0-1,0 1 1,1-1 0,-1 1 0,1-1-1,0 1 1,0 0 0,1 0-1,-1 1 1,1-1 0,2-1-4,2-4 7,201-194-2,-64 67-37,52-59-214,-158 155 230,-38 39-2,-7 9 9,-34 46 45,-151 206 336,-63 127-372,182-248-24,71-137-92,1-2-68,0 0-103,3-1-189,65-2-99,-67 3 586,1 1-1,0 0 0,-1 0 1,1 0-1,-1 0 0,1 0 1,-1 0-1,1 0 0,-1 1 1,0-1-1,0 1 0,0-1 1,0 0-1,0 1 0,0 0 1,0-1-1,0 1 0,0 0 1,-1-1-1,1 1 0,-1 0 1,1 0-1,-1-1 0,0 1 1,0 0-1,1 0 0,-2 1-10,4 7 56,7 44 175,-3 1-1,-2 0 1,-2 0 0,-3 33-231,0-70 27,0-15 1,5-16 69,81-275-504,-82 278 371,8-25-101,1 1 0,1 1 0,2 0 0,2 1 0,0 1 0,2 1 0,9-9 137,-26 36 2,0 0 1,0 0-1,0 1 0,0-1 0,0 1 0,1 0 0,-1 0 0,1 0 1,0 0-1,0 1 0,-1-1 0,1 1 0,0 0 0,0 0 0,0 0 0,1 1 1,-1-1-1,0 1 0,0 0 0,1 0-2,-3 1 16,1 0 0,-1-1-1,0 1 1,1 0 0,-1 0 0,0 0 0,0 1-1,0-1 1,1 0 0,-2 1 0,1-1 0,0 1-1,0 0 1,0 0 0,-1 0 0,1 0 0,-1 0-1,1 0 1,-1 0 0,0 0 0,0 0 0,0 1-1,0-1 1,-1 0 0,1 1 0,0-1-1,-1 1 1,0-1 0,1 0 0,-1 1 0,0-1-1,0 1 1,-1 0-16,2-2 4,4 177 578,-6-163-555,0 1 0,-1-1 0,0 0 0,-1 0 0,-1 0-1,-1 0 1,0-1 0,-1 0 0,0 0 0,-1 0 0,-5 6-27,-41 63 39,52-81-43,-1 0 0,1 0 1,-1 0-1,1 0 0,-1 0 0,0 0 1,1-1-1,-1 1 0,0 0 1,-1-1-1,1 1 0,0-1 0,0 0 1,0 0-1,-1 0 0,1 0 1,-1 0-1,1 0 0,0-1 0,-1 1 1,1-1-1,-1 0 0,0 0 4,2-1-26,0 0 0,0-1 0,0 1 0,0 0 0,0-1 1,0 1-1,0-1 0,1 1 0,-1-1 0,0 0 0,1 1 0,-1-1 0,1 0 0,0 1 0,0-1 0,-1 0 0,1 0 0,0 1 0,1-1 0,-1 0 0,0 1 0,0-1 0,1 0 0,-1 1 0,1-2 26,-1-6-96,0-4-16,0-1 4,0 1 0,0 0 1,1 0-1,1 0 0,0-1 1,1 2-1,0-1 0,4-8 108,52-78-753,-56 95 735,0 1 0,0 0 0,0 0 0,0 0-1,1 0 1,-1 0 0,1 1 0,0-1 0,0 1-1,0 0 1,0 0 0,0 0 0,0 1 0,1 0-1,-1-1 1,0 2 0,1-1 0,-1 0 0,1 1-1,-1 0 1,1 0 0,-1 0 0,1 0 0,0 1 18,3 10-2,-6 69 328,-4-60-168,-1 1 0,0-1 1,-2 0-1,0 0 0,-1 0 1,-1-1-1,-1 0 0,-1 0 0,-1 0-158,7-12 51,-18 59 565,20-64-543,1-2-17,8-10-80,76-92-1820,-35 52-1656</inkml:trace>
  <inkml:trace contextRef="#ctx0" brushRef="#br1" timeOffset="414412.994">20050 12941 23309,'0'0'5064,"0"0"-3625,0 0-817,0 0-99,0 0-228,0 0-103,15-2-60,45-3-40,-59 5-89,1 0 1,-1 0-1,1 0 1,-1 1-1,1-1 0,-1 0 1,1 1-1,-1-1 0,1 1 1,-1 0-1,1-1 0,-1 1 1,0 0-1,1 0 1,-1 0-1,0 0 0,0 0 1,0 0-1,0 0 0,0 0 1,0 1-1,0-1 0,0 0 1,0 1-1,0-1 0,-1 0 1,1 1-1,-1-1 1,1 1-1,-1-1 0,1 1 1,-1-1-1,0 1 0,0 0 1,0-1-1,0 1 0,0-1 1,0 2-4,0 1 4,1 4-15,0 0 0,0 0 0,-1-1 0,0 1 0,0 0 0,-1 0 0,0-1-1,0 1 1,-1 0 0,0-1 0,0 1 0,-1-1 0,-3 6 11,-32 48-137,29-47 519,-57 86-419,-7 13 44,68-92-69,42-12-127,-7-7 157,-24-2 30,0 0 0,0 0 0,0 1 0,0 0 0,0 0 0,0 0 0,0 1 0,-1 0 1,1 0-1,0 1 0,2 1 2,-2-1 1,-1 1 0,1 1 0,-1-1 0,0 1 0,0 0 1,0 0-1,-1 0 0,1 0 0,-1 1 0,-1 0 0,1 0 0,-1 0 0,0 0 1,0 1-1,-1-1 0,0 1 0,0-1 0,-1 1 0,0 0 0,0 0 0,0 0 1,-1 0-1,0 0 0,0 0 0,-1-1 0,0 2-1,0-2-4,-1 0 0,1 0 0,-2 0 0,1-1 0,-1 1 0,0-1 0,0 1 0,0-1 0,-1 0 0,1 0 0,-1 0 0,-1-1-1,1 1 1,-1-1 0,1 0 0,-1-1 0,0 1 0,-1-1 0,-2 2 4,3-1-10,-8 7-49,0-1 0,-1 0 0,0-1 0,0-1 0,-1 0 0,0 0 0,0-2-1,-1 0 1,0-1 0,0 0 0,-1-1 0,-13 1 59,27-6-26,1 1-1,0 0 1,0-1 0,0 1-1,0-1 1,0 0 0,0 0 0,1 0-1,-1 0 1,0 0 0,0 0-1,0 0 1,1-1 0,-1 1 0,1 0-1,-1-1 1,1 0 0,0 1 0,-1-1-1,1 0 1,0 0 0,0 1-1,0-1 1,0 0 0,1 0 0,-1 0-1,1 0 1,-1 0 0,1 0-1,-1 0 1,1 0 0,0-1 0,0-1 26,-2-4-123,-10-64-1121,6-10-852</inkml:trace>
  <inkml:trace contextRef="#ctx0" brushRef="#br1" timeOffset="414689.887">19876 13064 27902,'0'0'1264,"0"0"-432,0 0-79,0 0-329,0 0 40,0 0-72,0 0 0,21 397-48,-21-268-344,0 16 0,-9 6 0,-20 17 0,-24 78 0,7-39-40,9-45-2000</inkml:trace>
  <inkml:trace contextRef="#ctx0" brushRef="#br1" timeOffset="415499.739">20746 12539 29294,'0'0'875,"0"0"-343,0 0-116,0 0-98,0 0-29,0 0-86,9 31-94,27 104-62,-27-48-29,-9-66-24,0-18 4,0 1-13,0 1 0,0 0 0,0-1 0,0 1 0,-1 0 0,0-1-1,0 1 1,0-1 0,0 1 0,-1-1 0,0 0 0,0 0 0,0 1-1,-2 1 16,-9 9-110,-1-1-1,0-1 0,-1 0 1,0-1-1,-1 0 0,0-2 1,-15 8 110,-26 14-165,-2-3 1,-1-2-1,-29 7 165,69-24 184,20-10-180,1 0-1,-1-1 0,0 1 1,0 0-1,1 0 0,-1 0 1,0 0-1,0 0 1,1 0-1,-1 0 0,0 0 1,0 0-1,1 0 0,-1 0 1,0 0-1,1 0 1,-1 0-1,0 0 0,0 0 1,1 0-1,-1 0 1,0 0-1,0 0 0,1 0 1,-1 0-1,0 1 0,0-1 1,1 0-1,-1 0 1,0 0-1,0 0 0,1 1 1,-1-1-1,0 0 0,0 0 1,0 0-1,0 1 1,1-1-1,-1 0 0,0 0 1,0 1-1,0-1 1,0 0-1,0 0 0,0 1 1,0-1-1,0 0 0,0 1 1,0-1-1,0 0 1,0 0-1,0 1 0,0-1 1,0 0-1,0 0 0,0 1 1,0-1-1,0 0-3,9 0 5,121 11 136,-124-10-124,0 0 0,0 1 0,0-1-1,-1 1 1,1 1 0,0-1 0,-1 1 0,0 0 0,0 0 0,0 1-1,0-1 1,0 1 0,-1 0 0,1 0 0,-1 1 0,0-1 0,-1 1-1,1 0 1,-1 0 0,2 4-17,-2 0 20,0 0 0,-1-1 1,-1 1-1,1 0 0,-1 0 0,-1 0 0,1 0 0,-2 0 0,1 0 1,-2 3-21,1 11 50,-1-7-31,0-1-1,-2 1 0,0-1 1,0 0-1,-2 0 1,0 0-1,0-1 1,-1 0-1,-1 0 0,-1-1 1,-6 9-19,0 2 10,-52 81-125,-5-3-1,-4-4 1,-52 51 115,107-128-224,21-21 198,0 0 0,1 0 0,-1 0 0,0-1 1,0 1-1,0 0 0,1 0 0,-1 0 0,0-1 0,0 1 1,0 0-1,0 0 0,0-1 0,0 1 0,0 0 0,1-1 1,-1 1-1,0 0 0,0 0 0,0-1 0,0 1 0,0 0 1,0-1-1,0 1 0,0 0 0,0 0 0,-1-1 0,1 1 1,0 0-1,0-1 0,0 1 0,0 0 0,0 0 1,0-1-1,-1 1 0,1 0 0,0 0 0,0-1 0,0 1 1,0 0-1,-1 0 0,1 0 0,0 0 0,0-1 0,-1 1 1,1 0-1,0 0 0,0 0 0,-1 0 0,1 0 0,0 0 1,-1-1-1,1 1 0,0 0 0,0 0 0,-1 0 0,1 0 26,2-6-50,0 0 0,0 0-1,1 0 1,-1 1-1,1-1 1,1 1-1,-1 0 1,1-1 0,0 1-1,0 1 1,1-1-1,-1 1 1,1 0-1,0 0 1,0 0 0,0 0-1,1 1 1,-1 0-1,1 0 1,0 1-1,0-1 1,0 1-1,0 1 1,0-1 0,0 1-1,1 0 1,1 0 50,-5 1 35,-1 0 1,1 1 0,-1-1-1,0 1 1,1-1-1,-1 1 1,0 0 0,1 0-1,-1 0 1,0 0-1,0 0 1,0 1-1,0-1 1,0 1 0,0-1-1,0 1 1,0 0-1,0-1 1,-1 1 0,1 0-1,-1 0 1,0 0-1,1 0 1,-1 1 0,0-1-1,0 0 1,0 0-1,-1 1 1,1 0-36,23 56 239,-3 1 0,-3 1 0,-2 0 0,-3 1 0,-3 1 1,-2 0-1,-3 14-239,-4-68-2,-1-7-1,-1 0 0,1 0 0,0 0 0,0 0 0,0-1 0,0 1 1,0 0-1,0 0 0,1 0 0,-1 0 0,1 0 0,-1-1 0,1 1 0,0 0 0,0 0 0,-1-1 0,1 1 0,0-1 1,0 1-1,1 0 0,-1-1 0,0 0 0,0 1 0,1-1 0,1 1 3,9-7-120,34-99-698,105-347-3165,-110 326-1657,-6 16-12975</inkml:trace>
  <inkml:trace contextRef="#ctx0" brushRef="#br1" timeOffset="415769.674">20829 13562 12171,'0'0'7465,"0"0"-3608,0 0-1818,0 0-723,0 0-470,0 0-209,-24 39-139,-78 128-74,91-150-320,1 1 0,0 0-1,1 1 1,1 0 0,1 0 0,-3 14-104,7-25 29,-3 21 114,1 0-1,1 1 1,2-1 0,1 1 0,2 12-143,-1-41 1,0 0 0,1 0 0,-1 0 0,0 0 1,1 0-1,-1-1 0,1 1 0,0 0 0,-1 0 1,1 0-1,0-1 0,-1 1 0,1 0 1,0-1-1,0 1 0,0-1 0,-1 1 0,1-1 1,0 1-1,0-1 0,0 0 0,0 1 1,0-1-1,0 0 0,0 0 0,0 0 0,0 0 1,0 0-1,0 0 0,0 0 0,0 0 0,0 0 1,0 0-1,0 0 0,0 0 0,0-1 1,0 1-1,0-1 0,0 1-1,9-1-26,-6 1-7,0-1 1,0 0 0,1 1-1,-1-2 1,0 1-1,0 0 1,0-1-1,0 0 1,0 0 0,-1 0-1,1-1 1,0 1-1,-1-1 1,0 0-1,1 1 1,-1-2 0,-1 1-1,1 0 1,0-1-1,-1 1 1,2-3 32,6-6-178,40-53-1494,-4 2-1608</inkml:trace>
  <inkml:trace contextRef="#ctx0" brushRef="#br1" timeOffset="416040.108">20829 13562 19340,'212'-185'3209,"-145"135"-1547,-54 44-1226,0 0 1,0 1 0,0 1 0,1 0 0,0 1 0,0 0 0,0 1 0,0 1 0,0 0 0,0 1 0,1 1 0,12 1-437,-22 1 64,-1-1-1,1 1 1,-1 0-1,0 0 1,0 0-1,-1 1 1,1 0-1,-1-1 1,0 1-1,1 0 1,-2 0-1,1 1 1,0-1-1,-1 1 1,0-1-1,0 1 1,0 0-1,-1 0 1,1 0-1,-1 0 1,-1 0-1,1 0 1,0 0-1,-1 0 1,0 0-1,-1 0 1,1 0-1,-2 4-63,4 12 95,-1-8-57,0 0-1,-1 1 1,0-1-1,-1 1 1,-1-1-1,0 1 0,-4 12-37,-1-11-46,0-1-1,-1 1 0,0-2 0,-1 1 0,-1-1 1,0-1-1,-1 1 0,0-2 0,-1 1 0,0-2 1,-3 2 46,12-10-146,-1 1 0,1 0-1,-1-1 1,0 0 0,0 0 0,0 0 0,0-1 0,0 1 0,-1-1 0,1 0 0,0 0 0,-1-1 0,-2 1 146,5-1-205,1 0 0,-1-1 1,1 1-1,-1-1 0,1 1 0,-1-1 1,1 1-1,-1-1 0,1 0 1,0 0-1,-1 1 0,1-1 0,0 0 1,0 0-1,-1-1 0,1 1 1,0 0-1,0 0 0,0 0 0,1-1 1,-1 1-1,0 0 0,0-1 1,1 1-1,-1-1 0,0 0 205,-12-44-9754</inkml:trace>
  <inkml:trace contextRef="#ctx0" brushRef="#br1" timeOffset="416324.763">21202 13154 24525,'0'0'2255,"0"0"-736,0 0-441,-6 58-273,-18 186-330,1-62-120,22-93-291,3-85-73,0-1 0,0 0 1,0 1-1,0-1 0,1 0 0,-1 0 1,1 0-1,0 0 0,0 0 0,0-1 1,0 0-1,0 1 0,0-1 0,1 0 1,-1 0-1,1-1 0,-1 1 0,1-1 1,0 0-1,0 0 0,-1 0 0,1 0 1,0-1-1,0 1 0,0-1 0,0 0 1,0 0-1,0-1 0,0 1 0,3-1 9,5 1-45,-7 1 28,3-2 11,0 0-1,0 1 1,0 1 0,0 0-1,-1 0 1,1 0 0,0 1-1,0 0 1,-1 0 0,1 1-1,-1 0 1,1 0 0,-1 1-1,0 0 1,-1 0 0,1 1-1,-1 0 1,0 0 0,0 0 0,0 1-1,-1 0 1,2 2 6,-1 6 32,0-1 1,-1 1-1,-1 0 1,0 0-1,-1 1 0,-1-1 1,0 1-1,0 0 1,-2 0-1,0-1 0,-1 1 1,0 0-1,-3 10-32,1-13-49,-1 1 0,-1 0 0,0-1 0,-1 0 0,0 0 0,-1-1 0,0 0 0,-1 0 0,0 0 0,-1-1 0,0 0 0,-1-1-1,1 0 1,-2-1 0,1 0 0,-1 0 0,-1-1 0,1-1 0,-10 5 49,2-3-129,0-1-1,0 0 1,0-2-1,-1 0 1,0-1 0,0-1-1,0-1 1,0-1-1,0 0 1,-20-3 129,28 2-33,5 0-1,5 0 4,1 1 0,-1-1 0,1 0 0,-1 0 0,0 1 0,1-1 0,-1 0 0,0-1 0,1 1 1,-1 0-1,1 0 0,-1-1 0,0 1 0,1-1 0,-1 1 0,1-1 0,-1 0 0,1 0 0,0 0 0,-1 1 0,1-1 0,0 0 0,-1-1 1,1 1-1,0 0 0,0 0 0,0 0 0,0-1 0,0 1 0,0-2 30,-3-49-1997,5 13-2393,2 3-7303</inkml:trace>
  <inkml:trace contextRef="#ctx0" brushRef="#br1" timeOffset="416621.583">21081 14121 17236,'0'0'6121,"0"0"-2288,0 0-2553,0 0-368,0 0-264,0 0-231,0 0-233,104 56-112,-104-56-72,0 0-144,0 0-369,0 0-1087,0-17-4689</inkml:trace>
  <inkml:trace contextRef="#ctx0" brushRef="#br1" timeOffset="416622.583">20970 13607 24797,'0'0'3089,"0"0"-2209,0 0 16,0 0-144,0 0-351,-13 307-129,13-223-88,13 0-88,7-11-56,1-6-40,4-17-56,25-22-408,-9-11-425,5-17-1263</inkml:trace>
  <inkml:trace contextRef="#ctx0" brushRef="#br1" timeOffset="416869.679">21786 12863 27862,'0'0'1776,"0"0"-1408,0 0 321,0 0-265,0 0-136,0 0-144,0 0-104,141 89-40,-141-49-96,-9 16-296,-24-12-1001,0-5-3360</inkml:trace>
  <inkml:trace contextRef="#ctx0" brushRef="#br1" timeOffset="417132.934">21715 13506 14891,'0'0'9574,"0"0"-6817,0 0-1932,0 0-255,0 0-165,0 0-174,23-19-144,149-135-70,-159 137-17,1 1-1,0 1 1,1 0 0,1 1 0,0 1-1,1 0 1,0 1 0,1 1 0,0 0-1,1 2 1,0 0 0,1 1-1,0 1 1,0 1 0,13-2 0,62 8 269,-90 1-237,0 0 0,0 1 0,0-1 1,0 1-1,0 0 0,-1 0 0,1 1 0,0-1 0,-1 1 0,0 0 0,0 0 0,0 0 0,0 1 0,0 0 0,-1 0 0,1 0 0,-1 0 0,0 0 0,0 0 0,-1 1 0,3 4-32,0-2 53,-1 0-28,0 0 1,0 1-1,-1-1 1,0 1-1,0-1 1,-1 1 0,0 0-1,0 0 1,-1 0-1,0 0 1,0 0-1,-1 0 1,0 0-1,0 3-25,-3-5-10,1 0 0,-1 0 0,0 0 0,-1-1 1,1 1-1,-1-1 0,0 0 0,0 0 0,-1 0 0,0-1 0,1 1 0,-1-1 0,-1 0 0,1-1 0,-1 1 0,1-1 0,-1 0 0,0 0 0,0-1 1,0 0-1,-2 0 10,-13 9-141,9-4-39,0-1 0,-1 0 0,1-1 0,-1 0 0,0-1 0,0-1 0,-1 0 0,1 0-1,-1-2 1,-12 1 180,-13-2-1713,9 0-1588</inkml:trace>
  <inkml:trace contextRef="#ctx0" brushRef="#br1" timeOffset="417969.6">22134 13109 26734,'0'0'1359,"0"0"-422,0 0-282,0 0-302,-9 52-233,-24 161-104,25-138-193,19-74-194,68-6-39,-8-1 407,-69 7 13,1 0-1,-1 0 1,0 0 0,0 0-1,0 1 1,0-1 0,0 1-1,0 0 1,0-1 0,0 1-1,-1 0 1,1 0 0,0 0-1,-1 0 1,0 0 0,0 0-1,1 1 1,-1-1 0,0 0-1,-1 1 1,1-1 0,0 0-1,-1 1 1,1-1 0,-1 1-1,0-1 1,0 1 0,0-1-1,0 1 1,0-1 0,-1 1-1,1-1 1,-1 1 0,1-1-1,-1 1 1,-1 1-10,1 1 6,-1 0-1,0-1 1,0 1 0,0-1-1,0 0 1,-1 0-1,1 1 1,-1-2 0,0 1-1,-1 0 1,1 0 0,-1-1-1,1 0 1,-1 0 0,0 0-1,0 0 1,-2 1-6,-14 11-3,-110 107-69,30-1 360,99-120-282,1-1-1,0 0 1,0 1-1,0-1 1,0 0-1,0 1 1,0-1-1,0 1 1,0-1-1,1 0 1,-1 1-1,0-1 0,0 0 1,0 1-1,0-1 1,0 0-1,1 1 1,-1-1-1,0 0 1,0 0-1,0 1 1,1-1-1,-1 0 1,0 0-1,0 1 1,1-1-1,-1 0 0,0 0 1,1 0-1,-1 1 1,0-1-1,1 0 1,-1 0-1,0 0 1,1 0-1,-1 0 1,0 0-1,1 0 1,-1 0-1,0 0 1,1 0-1,-1 0 0,0 0 1,1 0-1,-1 0 1,1 0-1,-1 0 1,0 0-1,1 0 1,-1 0-1,0 0 1,1-1-1,-1 1 1,0 0-1,0 0 1,1 0-1,-1-1 0,0 1-5,3 0 9,103 0 8,-105 1-25,0-1 1,0 1-1,0 0 1,-1 0-1,1 0 0,0 0 1,0 0-1,-1 0 0,1 0 1,0 0-1,-1 1 1,1-1-1,-1 0 0,0 0 1,1 0-1,-1 1 0,0-1 1,0 0-1,1 0 0,-1 1 1,0-1-1,0 0 1,-1 1-1,1-1 0,0 0 1,0 0-1,-1 1 0,1-1 1,-1 1 7,1 8-171,-1-7 108,1 0 1,0-1-1,-1 1 0,0-1 0,1 1 0,-1-1 1,0 0-1,0 1 0,0-1 0,-1 0 1,1 0-1,-1 0 0,1 0 0,-1 0 1,0 0-1,1 0 0,-1 0 0,0-1 1,0 1-1,0 0 0,0-1 0,-1 0 1,1 0 62,-14 12-511,-43 35 134,59-47 407,1 0 1,-1 0 0,0 0-1,1-1 1,-1 1-1,1 0 1,-1-1-1,1 1 1,-1 0-1,1-1 1,-1 1-1,1-1 1,0 1-1,-1-1 1,1 1 0,0-1-1,-1 1 1,1-1-1,0 0 1,0 1-1,-1-1 1,1 0-1,0 0 1,0 0-1,0 1 1,-1-1 0,1 0-1,0 0 1,0 0-1,0 0 1,0 0-1,-1-1 1,1 1-1,0 0 1,0 0-1,0 0 1,-1-1 0,1 1-1,0-1-30,2 2 72,7-1-33,0 0 1,1 1-1,-1 0 1,0 1-1,0 0 1,0 0 0,0 1-1,0 1 1,0 0-1,-1 0 1,1 1-1,-1 0 1,-1 0-1,1 1 1,-1 0-1,0 1 1,6 6-40,-7-3 94,-1 0 0,0 0-1,0 1 1,-1 0 0,-1 0 0,0 1 0,0-1-1,-1 1 1,0 0 0,-1 0 0,-1 0 0,0 0-1,0 0 1,-2 0 0,0 11-94,0-17 19,1-1-1,-1 0 1,0 0 0,-1 0 0,1 0 0,-1-1-1,0 1 1,0 0 0,-1-1 0,1 1-1,-1-1 1,0 0 0,0 0 0,-1 0 0,1 0-1,-1 0 1,1-1 0,-1 0 0,-1 1-1,1-2 1,-2 2-19,-101 47 59,85-43-81,-1-1 0,0-2 0,0 0-1,0-1 1,0-1 0,-17-1 22,-51-2-231,89 0 193,-1-1 0,0 0 0,1 0 0,-1-1 0,1 1 0,-1-1 0,1 1 0,0-1 0,-1 0 0,1 1 0,0-1 0,0 0 0,0-1 0,1 1 0,-1 0 0,1 0 0,-1-1 0,1 1 0,-1-1 0,1 1 0,0-1 0,0 0 0,1 1 0,-1-1 0,0 0 0,1 0 0,0 1 0,-1-1 0,1 0 0,0 0 0,1 0 0,-1 0 0,0 1 0,1-1 0,0 0 0,-1 0 0,2-1 38,-2-10-281,0-8-229,-1 16 437,0 0 0,0 0 0,0 0 1,1 0-1,0 0 0,0 0 0,0 0 1,1 0-1,0 0 0,0 0 1,1 1-1,-1-1 0,1 0 0,1 1 1,-1-1-1,1 1 0,0 0 0,0-1 1,0 1-1,1 1 0,0-1 0,0 1 1,0-1-1,0 1 0,1 0 0,4-3 73,53 3 2086,-56 5-1981,0 0 0,0 1-1,0-1 1,0 1 0,-1 0 0,1 0-1,0 1 1,-1 0 0,0 0 0,0 0-1,0 1 1,0-1 0,0 1-1,-1 0 1,0 1 0,1-1 0,-2 1-1,1 0 1,2 4-105,11 10 191,163 191 93,-163-193-2690,-7-10-5543</inkml:trace>
  <inkml:trace contextRef="#ctx0" brushRef="#br1" timeOffset="419220.394">26554 8412 29278,'0'0'612,"0"0"-248,0 0 22,0 0-27,0 0-122,3-51-113,8-158-76,-9 73 53,-1 134-95,-1 1 0,0-1 0,0 0-1,0 0 1,0 0 0,0 0 0,0 0-1,0 0 1,0 0 0,-1 0 0,1 1 0,-1-1-1,0 0 1,1 0 0,-1 0 0,0 1-1,0-1 1,0 0 0,0 1 0,0-1-1,-1 1 1,1 0 0,0-1 0,-1 1-1,1 0 1,-1-1 0,1 1 0,-1 0-1,0 0 1,0 1 0,1-1 0,-1 0-1,0 0 1,0 1 0,0-1 0,1 1 0,-1 0-1,0-1 1,0 1 0,0 0 0,0 0-1,0 0 1,0 1 0,0-1 0,0 0-1,0 1 1,0-1-6,-3 0 2,-1 0-1,0 0 1,0 0 0,1 1-1,-1 0 1,0 0 0,1 1-1,-1-1 1,1 1 0,-1 0-1,1 1 1,0-1 0,0 1-1,0 0 1,0 0 0,-2 3-2,-14 16 1,0 1 1,2 1 0,1 0-1,1 2 1,1 0-1,1 1 1,1 0-1,2 1 1,1 1 0,1-1-1,1 3-1,0-2 11,2 1 1,1-1-1,1 2 0,2-1 0,1 0 1,1 0-1,3 30-11,-1-58 0,-1 0 0,1 0 0,-1-1 0,1 1 0,-1 0 0,1-1 0,0 1 0,0 0 0,0-1 0,0 1 1,0-1-1,0 0 0,0 1 0,1-1 0,-1 0 0,0 0 0,1 1 0,-1-1 0,1 0 0,-1 0 0,1-1 0,-1 1 0,1 0 0,0-1 0,-1 1 0,1 0 1,0-1-1,0 0 0,0 1 0,-1-1 0,1 0 0,1 0 0,62-5 34,-56 2-30,0-1 0,0 0-1,0 0 1,-1-1 0,0 0 0,0-1 0,0 0 0,-1 0 0,1-1 0,-2 1 0,1-2-1,4-5-2,43-55-241,-3-3 0,-3-2 0,12-29 240,-44 75-217,36-64-1663,-10 11-2340</inkml:trace>
  <inkml:trace contextRef="#ctx0" brushRef="#br1" timeOffset="419471.825">26728 8115 27598,'0'0'2977,"0"0"-2665,0 0-80,0 0 152,0 0-56,211-134-104,-74 39-112,24-17-72,13-11-40,0 0 0,-12 0-8,-13 11-128,-12 6-104,8-23-216,-34 34-889,-28 11-2719</inkml:trace>
  <inkml:trace contextRef="#ctx0" brushRef="#br1" timeOffset="419849.652">29242 6499 28166,'0'0'895,"0"0"-567,0 0-89,0 0 6,0 0 0,0 0-46,-32-37-88,-103-111-50,134 145-58,0 1 0,0 1 0,-1-1 0,1 0 0,-1 0 0,1 0 0,-1 1 0,1-1 1,-1 1-1,0-1 0,0 1 0,0 0 0,0 0 0,0 0 0,0 0 0,0 0 0,0 0 0,-1 0 0,1 1 0,0-1 0,0 1 0,-1-1 0,1 1 0,0 0 0,-1 0 0,1 0 0,0 0 0,-1 1 0,1-1 0,0 1 0,0-1 0,-1 1 0,1 0 0,0 0 0,0 0 1,-1 0-4,-10 12 44,-1 1 1,2 1 0,0-1-1,1 2 1,0 0 0,1 0-1,1 1 1,-4 10-45,0 1 35,1 1-1,1 0 1,1 1 0,2 0-1,1 0 1,1 1 0,1-1-1,2 1 1,2 1 0,0-1-1,4 20-34,-3-43 3,1 0-1,0-1 0,0 1 0,1-1 0,0 0 0,0 0 1,0 0-1,1 0 0,1 0 0,-1 0 0,1 0 0,0-1 1,0 0-1,1 0 0,0 0 0,0 0 0,0-1 0,1 0 1,-1 0-1,1-1 0,1 1 0,-1-1 0,0 0 1,1-1-1,0 0 0,0 0 0,3 1-2,8 1 5,1 0-1,-1-2 1,1 0-1,0-1 1,0-1-1,0 0 1,1-2-5,-10 2-11,1-1 0,-1 0 0,0-1 0,1 0 0,-1 0 0,0-1 0,0 0 1,0-1-1,0-1 0,-1 1 0,1-1 0,-1-1 0,0 0 0,0 0 0,3-3 11,20-19-440,-2-1-1,0-1 1,-3-1-1,18-25 441,12-29-3264</inkml:trace>
  <inkml:trace contextRef="#ctx0" brushRef="#br1" timeOffset="420319.841">26417 7808 24461,'0'0'2856,"0"0"-1716,0 0-225,0 0 45,0 0-249,0 0-178,-1-13-87,4-47-157,25-16-106,242-496-510,93-109 327,-89 236-2151,-250 408 1641,42-65-2134</inkml:trace>
  <inkml:trace contextRef="#ctx0" brushRef="#br1" timeOffset="420683.132">27258 5683 28766,'0'0'1020,"0"0"-469,0 0-65,0 0-192,0 0-156,-8-49-68,-22-153-47,17 81-7,12 119-16,0 0 0,-1 1 0,1-1 0,-1 0 0,1 1 1,-1 0-1,1-1 0,-1 1 0,0 0 0,1 0 0,-1 0 0,0 0 0,0 0 0,0 0 0,0 0 0,0 1 0,0-1 1,0 1-1,0-1 0,0 1 0,0 0 0,0 0 0,-1 0 0,1 0 0,0 0 0,0 0 0,0 1 0,0-1 0,0 1 0,0 0 1,0-1-1,-1 2 0,1-2 0,-4 2 0,0 0 0,0 0 0,0 0 0,1 1 0,-1 0 0,1 0 0,-1 1 0,1 0 0,0-1 0,0 2 0,1-1 0,-1 1 0,1-1 0,0 1 0,0 0 0,1 0 0,-1 1 0,0 2 0,-17 21 13,1 2 0,2 1 1,1 0-1,1 1 0,2 1 1,1 0-1,2 1 0,1 0 1,2 1-1,2 0 0,1 0 1,1 1-1,2 10-13,2-38 5,0-5-4,-1 0 0,1 0 1,0 0-1,0 0 0,0-1 0,0 1 0,1 0 0,0 0 0,0 0 0,0-1 0,0 1 0,1 0 0,-1-1 0,1 1 1,0-1-1,0 1 0,0-1 0,0 0 0,1 0 0,-1 0 0,2 1-1,5 0 2,1 1 0,0-1 0,0-1 0,0 0 0,1 0 0,-1-1 0,1 0 0,0-1 0,-1 0 0,1-1 0,0 0 0,0-1 1,-1 0-1,4-1-2,14 1-8,-14-1-19,0 0 0,-1 0 0,1-2 0,-1 0 0,0 0 0,0-1-1,0-1 1,0 0 0,-1-1 0,0 0 0,0-1 0,-1 0 0,10-10 27,-15 14-22,89-69-681,-17 4-659</inkml:trace>
  <inkml:trace contextRef="#ctx0" brushRef="#br1" timeOffset="421240.172">25870 8098 25709,'0'0'3054,"0"0"-1980,0 0-340,0 0-42,0 0-64,0 0-104,-7-18-244,-45-139-208,-25-88-72,-10-42 0,9-19 0,29 39-2106,6-51 2106,39 278-1663</inkml:trace>
  <inkml:trace contextRef="#ctx0" brushRef="#br1" timeOffset="421700.057">25630 6382 26414,'0'0'941,"0"0"-118,0 0-101,0 0-153,-28-55-185,-91-173-144,63 139-53,51 84-165,0 0 1,0 1 0,0 0-1,0 0 1,-1 0-1,0 1 1,0-1 0,0 1-1,0 1 1,0-1-1,-1 1 1,1 0-1,-1 1 1,1 0 0,-1 0-1,0 0 1,1 1-1,-1 0 1,0 0 0,1 0-1,-1 1 1,0 0-1,1 0 1,-1 1-1,1 0 1,-1 0 0,1 1-1,0-1 1,0 1-1,0 1 1,0-1 0,-1 2-23,-13 12 24,1 1 1,1 0 0,0 2 0,1 0-1,1 1 1,1 0 0,1 1 0,1 1-1,-8 20-24,17-31 6,0 0 0,1 0 0,0 0 0,1 0 0,0 1 0,1-1 0,1 1 0,0-1 0,0 4-6,0-1 0,0-12 0,0 1 1,-1-1-1,1 1 1,0-1-1,1 1 1,-1-1 0,1 1-1,-1-1 1,1 1-1,0-1 1,0 0-1,1 1 1,-1-1-1,1 0 1,0 0 0,-1 0-1,1 0 1,1 0-1,-1 0 1,0-1-1,1 1 1,-1-1-1,1 1 1,0-1-1,0 0 1,0 0 0,0 0-1,0-1 1,0 1-1,10 2 1,0 0 0,0-2 1,1 1-1,-1-2 0,0 0 1,1 0-1,-1-1 0,0-1 1,1 0-1,1-2-1,2-1-22,-1-2 1,0 0-1,0 0 1,0-2-1,-1 0 1,0-1-1,0 0 1,-1-1-1,-1-1 0,1 0 1,-2-1-1,0 0 1,0-1-1,-1 0 1,7-12 21,-11 17-41,22-26-856,-2-1 0,-1-1 0,16-31 897,-24 32-3632</inkml:trace>
  <inkml:trace contextRef="#ctx0" brushRef="#br1" timeOffset="422049.654">25597 7981 28358,'0'0'1695,"0"0"-977,0 0-216,0 0-176,0 0-122,0 0-80,-46 0-79,-156 1-29,176-1-15,0 1-1,0 1 0,0 1 1,0 1-1,1 2 1,0 0-1,-22 10 0,28-10 0,-100 32-31,1 6 1,3 4 0,1 6-1,3 5 1,-17 16 30,87-44-281,0 0 0,3 3 0,0 1 0,3 2 1,-7 11 280,-7 10-1989</inkml:trace>
  <inkml:trace contextRef="#ctx0" brushRef="#br1" timeOffset="422369.684">24304 7903 27598,'0'0'968,"0"0"-381,-39 29-3,-133 99-133,127-92-283,1 2 1,1 2-1,-6 11-168,32-32 35,-26 26 39,-2 0 26,2 2 1,2 1-1,2 3 0,-17 30-100,51-71 7,0 0 0,0 1 0,0 0 0,2 0 0,-1 0 0,1 0 0,1 1 0,0-1 0,1 1 0,0-1 0,1 1 0,0 1-7,0-10 1,0 0-1,1 0 1,-1 0 0,1-1 0,-1 1 0,1 0 0,0 0 0,0-1 0,1 1-1,-1 0 1,0-1 0,1 1 0,-1-1 0,1 0 0,0 1 0,0-1-1,0 0 1,0 0 0,0 0 0,1 0 0,-1-1 0,1 1 0,-1-1 0,1 1-1,-1-1 1,1 0 0,0 0 0,-1 0 0,1 0 0,0-1 0,2 1-1,102 8 33,-92-9-29,8 0-1,0 0 1,0-1-1,-1-1 0,1-2 1,-1 0-1,1-1 1,4-3-4,16-11-39,-1-1 1,-1-3 0,20-15 38,-38 24-45,204-136-1445,-148 91-837</inkml:trace>
  <inkml:trace contextRef="#ctx0" brushRef="#br1" timeOffset="422834.83">26400 8658 28598,'0'0'1712,"0"0"-1073,0 0-228,0 0-70,0 0-127,0 0-50,-10 40 72,-80 279 99,-142 290-221,134-365-180,-36 132-3388,114-303-2993</inkml:trace>
  <inkml:trace contextRef="#ctx0" brushRef="#br1" timeOffset="423182.354">25858 10509 28470,'0'0'1997,"0"0"-1380,0 0-205,0 0-89,0 0-95,0 0-92,-8-33-85,-24-103-39,31 130-12,0 1-1,0-1 1,-1 1 0,0-1 0,0 1 0,0 0 0,0 0 0,-1 0 0,0 0 0,0 0 0,0 1 0,-1-1 0,-3-3 0,-47 1-33,49 7 29,-3 2 3,0 1-1,0 1 1,0-1-1,0 1 1,0 1-1,1-1 1,0 1-1,0 0 1,0 1-1,1 0 1,0 0-1,0 0 1,0 1-1,1 0 1,0 0 0,0 0-1,0 1 1,1-1-1,1 1 1,-3 7 1,-2-1-3,-7 10 1,2 2 0,1-1 1,1 2-1,1-1 0,1 2 0,2-1 0,0 1 0,2 0 0,1 0 1,1 23 1,5 60-18,-1-109 18,0 1-1,0 0 1,0 0-1,0 0 1,1-1-1,-1 1 1,1 0-1,0-1 1,0 0-1,0 1 1,0-1-1,0 0 1,0 0-1,0 0 1,1 0-1,-1 0 1,1-1-1,0 1 1,-1-1-1,1 0 0,0 0 1,0 0-1,0 0 1,0 0-1,0 0 1,0-1-1,2 1 1,87-6-2,-80 1-6,-1-1 0,1 0-1,-1-1 1,0 0 0,-1-1-1,1 0 1,-2-1 0,1 0-1,-1 0 1,0-1 0,0 0-1,-1-1 9,36-40-338,-2-1 0,30-50 338,0-7-1235,-12 11-1224</inkml:trace>
  <inkml:trace contextRef="#ctx0" brushRef="#br1" timeOffset="423540.217">26608 8523 29422,'0'0'696,"0"0"-391,0 0 127,0 0-80,91 353-72,-37-253-40,-1 1-72,1 0-8,-4-6-48,-9-6-24,-7 1-64,-10-12-8,-7 0-16,-13 23-128,-4-23-368,0-22-1329</inkml:trace>
  <inkml:trace contextRef="#ctx0" brushRef="#br1" timeOffset="423899.968">27473 9977 30447,'0'0'682,"0"0"-300,0 0 38,0 0-135,-15-22-194,-52-67-182,65 87 86,1 0-1,-1 0 0,1 1 0,-1-1 1,1 1-1,-1 0 0,0-1 1,0 1-1,0 0 0,0 0 0,0 0 1,0 0-1,0 1 0,0-1 1,0 0-1,0 1 0,0-1 0,0 1 1,-1 0-1,1 0 0,0 0 1,0 0-1,0 0 0,-1 0 0,0 1 7,-5 1-13,0 1 1,0 0 0,0 1 0,0-1 0,1 1 0,0 1 0,0-1 0,0 1 0,0 1 0,1-1 0,0 1 0,0 0 0,0 1 0,1-1 0,-2 3 11,-13 14 1,0 1 0,1 1-1,2 0 1,0 1 0,2 1-1,1 1 1,1 0 0,2 0 0,0 1-1,2 1 1,1 0 0,2 0-1,1 1 1,1-1 0,1 1-1,2 0 1,2 3-1,-1-31 1,0-1 1,1 1-1,0-1 0,-1 0 0,1 1 1,0-1-1,0 0 0,0 1 0,1-1 1,-1 0-1,0 0 0,1 0 0,0 0 1,-1 0-1,1 0 0,0-1 0,0 1 0,0-1 1,0 1-1,0-1 0,0 1 0,0-1 1,1 0-1,-1 0 0,0 0 0,1-1 1,-1 1-1,1 0 0,-1-1 0,1 0 1,0 1-2,85-2 32,-81 0-32,2 0-17,1-1 0,-1 0 0,1-1 0,-1 0 0,0-1 0,0 0 0,-1 0 1,1-1-1,-1 0 0,0 0 0,0-1 0,-1 0 0,1-1 0,-2 0 0,4-3 17,81-119-844,-51 51-1736,-15 9-4248</inkml:trace>
  <inkml:trace contextRef="#ctx0" brushRef="#br1" timeOffset="424600.532">23952 7891 25429,'0'0'1351,"0"0"-342,0 0-73,0 0-173,0 0-159,0 0-156,-23-4-153,-77-7-115,98 11-175,-1 0 1,0 1 0,1 0-1,-1-1 1,0 1 0,1 0-1,-1 0 1,1 0 0,-1 1-1,1-1 1,0 1 0,0-1-1,-1 1 1,1 0 0,0 0 0,1 0-1,-1 0 1,0 0 0,0 0-1,1 0 1,-1 1 0,1-1-1,-1 3-5,-28 53 77,2 2-1,3 1 1,3 1-1,3 1 0,2 1 1,3 0-1,-2 33-76,5-15 77,4 1-1,3 0 0,4 32-76,0-112 2,-1 1-1,1-1 0,-1 1 0,1-1 0,0 1 0,0 0 0,1-1 0,-1 1 1,1-1-1,0 1 0,0-1 0,0 0 0,0 1 0,1-1 0,-1 0 0,1 0 1,0 0-1,0 0 0,0 0 0,0 0 0,0 0 0,1-1 0,-1 1 0,1-1 1,0 1-1,0-1 0,0 0 0,0 0 0,0-1 0,0 1 0,0-1 0,4 2-1,1-2 5,-1 0 0,1 0-1,0 0 1,0-1 0,0 0 0,0-1-1,-1 0 1,1 0 0,0-1-1,0 0 1,-1 0 0,1 0-1,-1-1 1,0-1 0,0 1-1,3-3-4,8-9 3,-1-1 1,0-1-1,-1-1 0,-1 0 0,4-8-3,-1 3-4,32-42-31,-19 23-147,2 1 0,2 1 0,28-23 182,-22 28-1301,1 3 0,2 2 1,21-11 1300,19-5-9105</inkml:trace>
  <inkml:trace contextRef="#ctx0" brushRef="#br1" timeOffset="425015.347">27096 8568 27118,'0'0'2832,"0"0"-2632,0 0 121,0 0 207,0 0-120,228 123-72,-132-95-120,11 6-56,5-6-56,4 5-56,0-5-48,-4 6-40,37 22-352,-25-6-736,-16-11-953</inkml:trace>
  <inkml:trace contextRef="#ctx0" brushRef="#br1" timeOffset="425349.88">29135 9323 28894,'0'0'1460,"0"0"-986,0 0-55,0 0 2,0 0-110,0 0-144,-9-51-91,-27-161-54,9 130-19,22 78-6,-1-1 1,1 1-1,-1 0 1,1 0-1,-1 1 0,0 0 1,0 0-1,-1 0 1,1 1-1,-1 0 1,1 0-1,-1 1 0,0 0 1,1 0-1,-1 0 1,0 1-1,0 0 1,0 0-1,0 1 0,1 0 1,-1 0-1,0 0 1,1 1-1,-1 0 0,1 0 1,-1 1-1,1 0 1,0 0-1,0 1 3,-12 9 0,0 2-1,2 0 0,0 1 1,0 0-1,1 1 0,2 1 1,-1 0-1,2 2 1,-5 3 11,1 1-1,1 1 1,1 0 0,1 1 0,2 1 0,0 0-1,2 0 1,1 1 0,1 0 0,2 0-1,1 1 1,0 8-11,3-18 13,7 71 80,-5-87-89,0 0 0,0 0 0,0 0 1,0 0-1,1 0 0,0-1 0,-1 1 1,1-1-1,0 1 0,0-1 0,1 1 1,-1-1-1,0 0 0,1 0 0,-1 0 1,1-1-1,0 1 0,0 0 0,-1-1 1,1 0-1,0 0 0,0 0 0,0 0 1,0 0-1,1 0 0,0-1-4,95 3 82,-93-3-93,1 0 0,-1 0 1,1-1-1,-1 0 0,1 0 1,-1 0-1,0-1 0,0 0 1,0-1-1,1 1 0,-2-1 1,1 0-1,0 0 0,-1-1 1,1 0-1,3-3 11,87-96-3748,-68 53-7771</inkml:trace>
  <inkml:trace contextRef="#ctx0" brushRef="#br2" timeOffset="434129.971">23782 8059 20180,'0'0'7130,"0"0"-4814,0 0-1600,0 0-105,0 8-131,0 29 91,9-30-492,66 105 41,56 160 217,-125-258-333,2 0-6,-1 1 0,-1 0-1,-1 0 1,0 0 0,-1 1-1,0-1 1,-2 1 0,2 12 2,-6-22-49,1 0 1,0 0-1,-1 0 1,0-1-1,-1 1 1,1 0-1,-1-1 1,0 1-1,-1-1 1,1 0-1,-1 0 1,0-1-1,0 1 1,0-1-1,-1 1 1,0-1-1,0-1 1,0 1-1,0-1 1,0 0-1,-1 0 1,1 0-1,-1-1 1,0 0-1,0 0 49,-63 23-1851</inkml:trace>
  <inkml:trace contextRef="#ctx0" brushRef="#br2" timeOffset="436209.974">26541 7651 14283,'0'0'4152,"0"0"3391,0 0-4880,0 0-1891,0 0-83,0 0-183,0 6-205,0 16-93,-1-22-191,1 1-1,-1-1 0,1 1 1,-1-1-1,1 1 0,-1-1 0,1 1 1,-1-1-1,1 0 0,-1 1 1,1-1-1,-1 0 0,0 0 0,1 1 1,-1-1-1,0 0 0,1 0 1,-1 0-1,0 0 0,1 0 1,-1 0-1,1 0 0,-1 0 0,0 0 1,1 0-1,-1 0 0,0 0 1,1-1-1,-1 1 0,0 0 1,1 0-1,-1-1 0,1 1 0,-1 0 1,1-1-1,-1 1 0,1 0 1,-1-1-1,1 1 0,-1-1-16,-1 0 50,-14-4 24,0 1-1,-1 0 1,1 1 0,-1 1 0,0 0 0,0 2-1,0 0 1,0 0 0,-1 2-74,-29-1 60,31 0-48,0 0 1,0 0-1,0 2 1,0 0-1,0 1 1,0 1-1,1 0 1,-1 1-1,2 0 0,-1 2 1,1-1-1,-6 6-12,-9 8 10,0 2-1,2 0 0,0 3 1,2 0-1,1 1 0,1 1 1,2 1-1,-14 25-9,13-23 0,2 1 0,1 0 0,2 2 0,1 0 0,1 1 0,2 0 0,2 1 0,1 1 0,2-1 0,-1 25 0,8 134 0,2-179 0,1-1 0,0 0 0,1 0 0,1 0 0,0-1 0,1 1 0,0-1 0,2 0 0,-1 0 0,2-1 0,0 0 0,0 0 0,1-1 0,1 0 0,0 0 0,1-1 0,0-1 0,0 0 0,1 0 0,1-1 0,-1-1 0,1 0 0,1-1 0,0 0 0,0-1 0,0 0 0,0-1 0,1-1 0,0 0 0,0-1 0,10 0 0,133-1 0,-139-2 0,0-1 0,0-1 0,0 0 0,-1-2 0,1 0 0,-1-1 0,0 0 0,14-8 0,6-1 0,-1-2 0,0-2 0,-1-1 0,-1-2 0,0-2 0,-2-1 0,-1-1 0,-1-2 0,-1-1 0,-2-1 0,-1-1 0,-1-2 0,-1-1 0,-2-1 0,-2 0 0,-1-2 0,11-28 0,-17 20 0,-2 0 0,-2-1 0,-2 0 0,-2-1 0,-2 0 0,-3 0 0,-1-6 0,1 10 0,0 13 0,-1 0 0,-1-1 0,-2 1 0,-1 1 0,-1-1 0,-3-6 0,0 10 0,-1 0 0,0 0 0,-2 2 0,-1-1 0,-1 1 0,-1 1 0,-4-4 0,11 17 0,0 0 0,-1 1 0,0-1 0,-1 1 0,0 1 0,0 0 0,0 0 0,-1 1 0,0 0 0,0 0 0,-1 1 0,1 1 0,-1 0 0,0 0 0,-1 1 0,1 0 0,-5 0 0,-202 1 0,204 2 0,1 0 0,-1 1 0,1 1 0,0 1 0,0-1 0,0 2 0,0 0 0,0 1 0,1 0 0,-6 3 0,-14 9 0,1 2 0,0 0 0,1 2 0,1 2 0,1 0 0,2 2 0,0 1 0,1 1 0,2 1 0,-6 12 0,-1-1 0,2 2 0,2 1 0,2 1 0,2 1 0,2 1 0,2 1 0,1 1 0,3 0 0,2 1 0,2 0 0,2 1 0,2 0 0,2 0 0,3 0 0,2 20 0,3-53 0,0 1 0,1-1 0,1 0 0,0 0 0,2 0 0,-1-1 0,2 0 0,0-1 0,1 0 0,0 0 0,1-1 0,0 0 0,1-1 0,1 0 0,0-1 0,0-1 0,1 0 0,0-1 0,1 0 0,0-1 0,1-1 0,-1 0 0,1-1 0,1-1 0,-1 0 0,1-1 0,0-1 0,0-1 0,0 0 0,0-2 0,-5 1 0,3 1 0,0-1 0,0-1 0,0 0 0,0-1 0,0 0 0,0-1 0,0-1 0,-1-1 0,1 0 0,-1 0 0,14-8 0,109-100 0,-73 48-7,-2-3 0,-4-2 0,23-39 7,-56 75-37,-1-1 0,-2-1 0,-2 0 0,0-2 1,-3-1-1,-1 0 0,-2-1 0,-2 0 0,-1-1 0,-2-1 1,-2 1-1,-2-1 0,1-37 37,-6 51 3,1 17 2,1-1 0,-2 1-1,1-1 1,-2 1 0,1-1 0,-1 1 0,-1-1 0,0 1 0,0-1-1,-1 1 1,-1 0 0,1 0 0,-2 0 0,1 1 0,-1 0 0,-1-1-1,0 2 1,0-1 0,0 1 0,-6-5-5,4 8 10,-1 0 0,0 1 0,1 0 0,-2 1 0,1 0 0,0 0 0,-1 1 0,1 0 0,-1 0 0,1 1 0,-1 1 0,0 0 0,0 0 0,1 1 0,-1 0-10,-14-1 15,13 0-10,1 1 0,0 0-1,-1 1 1,1 0-1,0 0 1,0 1 0,0 0-1,1 1 1,-1 0 0,1 0-1,0 1 1,0 1-1,0-1 1,1 1 0,-4 4-5,-39 30 23,1 2 0,2 2 0,3 2 1,1 2-1,2 1 0,3 3 0,-12 23-23,32-45-1,2 1-1,1 1 1,1 1-1,2 0 1,1 0 0,2 1-1,1 1 1,2 0-1,1 0 1,-1 35 1,7-52-16,-2-9-9,1 1-1,1-1 1,0 1 0,0-1-1,1 1 1,0-1 0,0 1-1,1-1 1,0 0-1,1 0 1,0 0 0,1 0-1,-1 0 1,2 0 0,-1-1-1,5 6 26,-2-7-33,0 0 0,1 0 0,-1-1 0,1 1-1,1-2 1,-1 1 0,1-1 0,0-1 0,0 0-1,1 0 1,-1 0 0,1-2 0,0 1 0,-1-1 0,1 0-1,0-1 1,9 0 33,-8-1-61,0 0 0,-1 0 0,1-2 0,0 1 0,-1-1 1,0-1-1,1 0 0,-1 0 0,0-1 0,0 0 0,-1-1 0,0 0 0,1-1 0,-2 1 0,1-2 0,2-2 61,75-71-1743,-16-8-1994</inkml:trace>
  <inkml:trace contextRef="#ctx0" brushRef="#br2" timeOffset="436749.799">26028 7763 15187,'0'0'11036,"0"0"-8019,0 0-2401,0 0 23,0 0-219,0 0-239,-2 26-65,1-4-84,-1-4-3,1-1 1,0 1-1,2-1 0,0 1 1,1-1-1,1 0 0,0 1 1,1-1-1,2 3-29,58 155 1074,82 157-1074,-23-120 88,-97-162-695,-26-53-39,0-24-806,0-20-1371</inkml:trace>
  <inkml:trace contextRef="#ctx0" brushRef="#br2" timeOffset="437020.018">26711 7713 24117,'0'0'5713,"0"0"-4968,0 0-393,0 0 320,0 0-56,0 0-256,-236 335-224,128-223-136,-20 22 0,-75 62-368,33-34-816,25-33-3785</inkml:trace>
  <inkml:trace contextRef="#ctx0" brushRef="#br2" timeOffset="438095.424">26007 7808 14667,'0'0'4385,"0"0"2855,0 0-4770,0 0-1444,0 0-163,0 0-318,-6-6-154,-16-16-90,33 28 6,66 101 78,69 115-219,18 56-166,-22-34 21,-54-118-32,-84-137-485,-3-129-2858,-1 57-1707</inkml:trace>
  <inkml:trace contextRef="#ctx0" brushRef="#br2" timeOffset="438379.64">26835 7668 21677,'0'0'8145,"0"0"-7488,0 0-297,0 0 176,-169 296 8,102-223-184,-7 11-192,-13 5-168,-9 6-56,-53 28-424,25-28-816,12-22-13612</inkml:trace>
  <inkml:trace contextRef="#ctx0" brushRef="#br2" timeOffset="439690.348">25361 6398 6049,'0'0'5808,"0"0"1731,0 0-1391,0 0-4317,0 0-1187,0 0-33,0 4-177,0 25 415,0-28-658,0 22 837,3 24-860,1 0-1,3 0 1,11 39-168,4 19 182,73 502 597,73 155-608,-134-631-171,-35-192-677,-5 6-1367</inkml:trace>
  <inkml:trace contextRef="#ctx0" brushRef="#br2" timeOffset="440314.834">27614 5834 14411,'0'0'4566,"0"0"2997,0 0-5085,0 0-1794,0 0-54,0 0-215,-2 4-174,-49 99 851,-56 81-1092,55-98 191,-113 191-87,-478 853 288,626-1099-568,2 1 0,2 0 0,1 0 0,-4 17 176,30-52-2385,9-25-983</inkml:trace>
  <inkml:trace contextRef="#ctx0" brushRef="#br2" timeOffset="440749.628">26918 7925 21309,'0'0'2656,"0"0"1652,0 0-2881,0 0-898,0 0-66,0 0-120,35-12-49,122-51-42,-27-21-72,141-140 327,108-125-507,-111 88 8,-151 152-184,-116 109 125,0-1-1,0 0 0,1 0 1,-1 0-1,0 0 1,0-1-1,-1 1 1,1 0-1,0 0 1,0-1-1,-1 1 0,1 0 1,0-1-1,-1 1 1,1 0-1,-1-1 1,0 1-1,0-1 0,1 1 1,-1-1-1,0 1 1,0 0-1,0-1 1,0 1-1,-1-1 0,1 1 1,0-1-1,-1 1 1,1-1-1,-1 1 1,1 0-1,-1-1 0,0 1 52,-19-11-2744</inkml:trace>
  <inkml:trace contextRef="#ctx0" brushRef="#br2" timeOffset="441365.399">23886 8031 26790,'0'0'3080,"0"0"-2784,0 0-23,0 0 199,0 0-160,286 23-48,-154-23-80,18-34-80,11-5-16,1 0-16,-1-6-56,-8 6-16,-8 0-72,38-23-232,-38 18-784,-33-7-2305</inkml:trace>
  <inkml:trace contextRef="#ctx0" brushRef="#br2" timeOffset="442199.906">27440 8797 15347,'0'0'10232,"0"0"-6618,0 0-2735,0 0-156,0 0-195,0 0-208,-3 6-95,-11 17-70,14-12 36,20-9-116,0 1 1,-1 2 0,1 0-1,-1 1 1,0 0 0,-1 2 0,9 5-76,-22-11 3,89 44 4,-2 5 0,-2 3 0,1 7-7,21 12-1,169 122 1,-260-182 0,-22-9-36,-15-9-332,-13-23-1499,-7-5-3032</inkml:trace>
  <inkml:trace contextRef="#ctx0" brushRef="#br2" timeOffset="442789.817">26400 8495 12131,'0'0'7568,"0"0"-839,0 0-4715,0 0-1403,0 0 14,0 0-65,-13 26-142,-42 85-159,17 11 19,33-93-216,-53 235 1234,-46 112-1296,-60 65 216,155-413-271,8-26-121,1-2-168,0-5-152,22-83-2653,2 13-3113</inkml:trace>
  <inkml:trace contextRef="#ctx0" brushRef="#br2" timeOffset="443085.317">26674 8613 28854,'0'0'972,"0"0"-468,0 0-26,0 0-46,0 0-81,10 60-41,36 198 16,10 18 177,60 261-466,-107-485-37,-7-53-132,-1-41-795,-1-13-1199</inkml:trace>
  <inkml:trace contextRef="#ctx0" brushRef="#br2" timeOffset="444210.4">26376 7668 14827,'0'0'5055,"0"0"997,0 0-3689,0 0-1600,0 0-51,0 0-160,-12-13-155,-37-41-66,47 52-308,0-1 1,0 1-1,0 1 0,0-1 1,0 0-1,-1 0 1,1 1-1,0-1 0,-1 1 1,1 0-1,-1 0 0,0 0 1,1 0-1,-1 0 1,0 1-1,0-1 0,1 1 1,-1 0-1,0 0 0,0 0 1,0 0-1,1 0 1,-1 0-1,0 1 0,0-1 1,0 1-1,1 0 0,-1 0 1,1 0-1,-1 0 1,0 0-1,1 1 0,0-1 1,-1 1-1,1 0 0,0-1 1,0 1-1,0 0 0,0 0 1,-1 3-24,-17 17 86,1 2-1,1 0 1,1 1 0,-7 16-86,-8 11 43,3 2 1,2 2 0,2 0 0,3 2-1,2 0 1,3 1 0,3 1 0,2 0-1,3 1 1,2 14-44,5-49 0,0-9 0,1 1 0,0-1 0,1 1 0,1 0 0,0-1 0,2 0 0,0 1 0,1-1 0,0 0 0,1 0 0,1-1 0,7 13 0,-6-17 0,1-1 0,0 1 0,1-2 0,0 1 0,1-1 0,0-1 0,0 0 0,1 0 0,0-1 0,1 0 0,0-1 0,0 0 0,0-1 0,1-1 0,0 0 0,0 0 0,0-2 0,1 1 0,-1-2 0,14 2 0,-24-4 0,14 2 0,1-1 0,-1 0 0,1-1 0,0-1 0,-1-1 0,1-1 0,8-2 0,-9-3 0,0-1 0,-1-1 0,0 0 0,-1-1 0,0-1 0,0 0 0,-1-1 0,9-12 0,4-3 0,-1-1 0,-1-1 0,-2-1 0,-1-1 0,-2-1 0,-1-1 0,-1 0 0,-2-2 0,-2 0 0,-1 0 0,-2-2 0,-1 1 0,-2-1 0,-2-1 0,1-29 0,-6-99 0,-1 159 0,1 0 0,-1 0 0,0 0 0,-1 0 0,0 0 0,-1 1 0,1-1 0,-1 0 0,-1 1 0,1-1 0,-1 1 0,-1 0 0,1 0 0,-1 0 0,0 0 0,-1 1 0,0 0 0,0 0 0,0 0 0,-1 0 0,0 1 0,0 0 0,0 0 0,0 0 0,-1 1 0,0 0 0,0 0 0,-6-2 0,-99 5 0,99 5 0,0 1 0,0 0 0,0 0 0,1 1 0,0 1 0,0 0 0,0 1 0,1 0 0,0 0 0,1 1 0,0 1 0,0 0 0,1 0 0,0 1 0,-4 8 0,12-18 0,-15 18 0,0 1 0,2 0 0,0 1 0,1 1 0,2 0 0,0 1 0,1 0 0,1 0 0,2 1 0,0 1 0,1-1 0,2 1 0,0 0 0,2 0 0,0 11 0,2-16 0,-1-17 0,0 1 0,1-1 0,-1 1 0,1-1 0,0 1 0,0-1 0,0 1 0,1-1 0,-1 0 0,1 1 0,0-1 0,0 0 0,0 1 0,0-1 0,1 0 0,-1 0 0,1 0 0,0 0 0,0 0 0,0 0 0,0-1 0,2 2 0,3-1 0,1 0 0,-1 0 0,1-1 0,0-1 0,0 1 0,0-1 0,0 0 0,0-1 0,0 0 0,0 0 0,1-1 0,2-1 0,1 1 0,-2 0-4,0-2 0,0 1 0,0-1 0,-1-1 0,1 0 0,-1 0 0,0-1 0,0 0 0,0 0 0,-1-1 0,0-1 0,0 1 0,0-1 0,-1 0 0,5-7 4,7-3-32,-3 1-59,-1-1-1,-1 0 1,-1-1 0,0-1 0,-1 0-1,-1-1 1,5-13 91,27-57-1016,-18 10-1566</inkml:trace>
  <inkml:trace contextRef="#ctx0" brushRef="#br2" timeOffset="456569.72">24992 7069 9442,'0'0'16776,"0"0"-12721,0 0-3421,0 0-121,0 0-72,1 0 465,6 0-906,-3 1 0,0-1 0,-1 0 0,1 0 0,0 0 0,-1-1 0,1 0 0,-1 1 0,1-1 0,-1 0 0,1-1 0,-1 1 0,1 0 0,-1-1 0,3-2 0,130-82 0,74-33 0,-144 82 0,105-49 0,-143 76 0,25-11 0,0 3 0,1 1 0,1 4 0,24-3 0,37 7 0,-1 5 0,5 5 0,-23 0 0,-56-1 0,31-1 0,0 3 0,-1 3 0,61 12 0,-56 2 0,0 3 0,-2 3 0,65 32 0,98 78 0,-191-107 0,-2 3 0,-1 2 0,31 30 0,-30-22 0,-8-9 0,-1 2 0,-1 1 0,-2 1 0,-2 2 0,19 31 0,-33-42 0,-1 0 0,-1 2 0,-1 0 0,-1 0 0,-2 1 0,-1 0 0,-1 1 0,-1 6 0,4 75 0,-6 0 0,-4 23 0,-2 88 0,-6-187 0,-1-1 0,-2 0 0,-1 0 0,-2-2 0,-1 1 0,-1-2 0,-2 0 0,-2 0 0,-11 13 0,21-30 0,-107 162 0,75-122 0,-2-1 0,-42 38 0,43-54 0,-2-2 0,-1-3 0,-2-1 0,-1-2 0,-1-3 0,-1-1 0,-40 12 0,69-28 0,-27 10 0,-2-1 0,0-3 0,-1-2 0,-1-2 0,0-3 0,-1-1 0,1-3 0,-49-2 0,-131-3 0,188-3 0,-1-1 0,1-3 0,-1-1 0,-17-7 0,10 3 0,-18 0 0,0 4 0,0 3 0,0 3 0,-35 4 0,4-1 0,-8 11 0,0 32 0,1 4 0,-88 55 0,-48 32 0,217-115 0,0 1 0,2 1 0,1 1 0,0 2 0,2 0 0,-3 6 0,-83 125 0,100-142 0,-1 0 0,2 1 0,0 0 0,1 0 0,0 0 0,1 1 0,1 0 0,0 0 0,2 0 0,-1 1 0,2 9 0,1 265 0,1-268 0,2 0 0,1 0 0,0-1 0,2 0 0,1 0 0,0 0 0,2-1 0,0 0 0,4 4 0,3 2 0,1-1 0,0 0 0,3-1 0,0-1 0,1-1 0,1-1 0,1-1 0,1-1 0,1-1 0,0-1 0,2-1 0,0-2 0,1 0 0,0-2 0,1-1 0,0-1 0,1-2 0,0-1 0,1-1 0,2-2 0,93 10 0,1-6 0,-1-6 0,11-5 0,-5 1 0,474 1 0,-542-5 0,-1-2 0,0-3 0,0-3 0,-1-2 0,35-16 0,-8 6 0,-10 2 0,55-15 0,1 5 0,13 4 0,76 22 0,-143 8 0,-23-1 0,0-2 0,0-2 0,0-3 0,3-3 0,530-141 0,-518 132 0,-2-2 0,0-4 0,-2-3 0,66-36 0,-92 34 0,-1-3 0,-1-1 0,-2-2 0,-2-1 0,-1-2 0,-2-2 0,-2-1 0,14-25 0,-27 41 0,89-126 0,-7-5 0,21-54 0,9-63 0,-11-5 0,-11-11 0,-75 200 0,104-280 0,-16-6 0,14-132 0,-101 291 0,-10-3 0,-9 0 0,-10 0 0,-11-26 0,4 57 0,0 107 0,-4 0 0,-3 1 0,-4 0 0,-3 0 0,-4 1 0,-22-55 0,-123-290 0,12-22 0,60 186 0,89 256 0,0 1 0,-1-1 0,1 1 0,-1-1 0,0 1 0,0 0 0,0 1 0,-1-1 0,1 1 0,-1 0 0,0 0 0,0 0 0,0 1 0,0-1 0,0 1 0,-1 1 0,1-1 0,-1 1 0,1 0 0,-1 0 0,0 0 0,1 1 0,-1 0 0,0 0 0,1 0 0,-1 1 0,1 0 0,-1 0 0,0 1 0,-22-2 0,-595 0 0,386 6 0,133-6 0,97-1 0,0-1 0,0 1 0,1-1 0,-1 0 0,1-1 0,-1 0 0,1 0 0,0 0 0,0-1 0,1 0 0,-1 0 0,1 0 0,-1-1 0,-8-5 0,-209-140 0,195 134 0,1-1 0,-1 2 0,-1 0 0,0 2 0,0 0 0,-1 3 0,-1 0 0,0 2 0,0 1 0,-1 2 0,-16-1 0,-126 6 0,161 2 0,1 0 0,0 1 0,0 0 0,0 1 0,0 0 0,0 1 0,1 0 0,-1 1 0,1 0 0,1 1 0,-9 7 0,-2-1 0,-24 19 0,1 1 0,1 3 0,-10 13 0,-27 23 0,-176 129 0,-353 248 0,120-109 0,419-295 0,-2-3 0,-2-3 0,-1-3 0,-2-4 0,-3-3 0,-154 41 0,-199 57 0,367-101 0,1 3 0,1 2 0,2 4 0,-24 17 0,-98 83 0,127-94 0,1 3 0,3 2 0,-41 46 0,-209 261 0,75-95 0,50-3 0,-3 35 0,116-188 0,-42 79 0,30-10 0,7 2 0,7 3 0,-24 125 0,61-180 0,6 2 0,5 0 0,6 1 0,4 22 0,5-76 0,-2-6 0,3 1 0,3 0 0,2-1 0,15 61 0,-17-108 0,9 38 0,1-1 0,3 0 0,3-1 0,1-1 0,23 36 0,-35-75 0,0 0 0,1 0 0,1-1 0,0 0 0,1-1 0,0 0 0,1-1 0,0-1 0,1 0 0,0 0 0,0-1 0,1-1 0,4 1 0,19 6 0,1-1 0,1-2 0,-1-2 0,30 2 0,4-3 0,1-4 0,54-4 0,-55-1 0,-44 0 0,0-1 0,0-2 0,0 0 0,-1-3 0,1 0 0,-1-1 0,-1-2 0,0-1 0,16-9 0,3-6 0,-2-1 0,0-3 0,-2-1 0,-1-2 0,-2-1 0,-2-3 0,-1-1 0,-1-2 0,-3-1 0,-1-1 0,-2-2 0,-2-1 0,-2-1 0,-2-1 0,-3-1 0,-1-1 0,3-19 0,19-62 0,-6-1 0,-5-2 0,-6 0 0,-7-2 0,-5 0 0,-5-82 0,-15-167 0,-21-133 0,29 294 0,2 198 0,2 1 0,1 0 0,1 1 0,1-1 0,1 1 0,0 1 0,2-1 0,1 2 0,1-1 0,0 1 0,2 1 0,0 1 0,2 0 0,0 0 0,1 2 0,16-14 0,-22 22-152,0 0-1,0 1 1,1 0 0,0 1-1,1 0 1,-1 1-1,1 0 1,8-2 152,5-2-621,14-8-1788</inkml:trace>
  <inkml:trace contextRef="#ctx0" brushRef="#br2" timeOffset="457070.317">25402 7181 22429,'0'0'4803,"0"0"-3185,0 0-1086,8 52 110,-4-21-536,9 60 215,4-1 0,4 0 0,13 30-321,119 322 1341,69 109-1341,-143-386 166,6-4 1,89 124-167,-102-189 0,-72-96-15,1 1 0,-1-1 1,0 1-1,1-1 0,-1 1 0,1-1 1,-1 1-1,1-1 0,-1 1 0,1-1 1,-1 0-1,1 1 0,0-1 0,-1 0 1,1 1-1,0-1 0,-1 0 0,1 0 1,0 0-1,-1 0 0,1 0 0,0 1 1,-1-1-1,1 0 0,0-1 0,-1 1 0,1 0 1,0 0-1,-1 0 0,1 0 0,0 0 1,-1-1-1,1 1 0,-1 0 0,1-1 1,0 1-1,-1 0 0,1-1 0,-1 1 1,1-1-1,-1 1 0,1-1 0,-1 1 1,1-1-1,-1 1 15,21-53-548,64-243-3145,-43 131-1948</inkml:trace>
  <inkml:trace contextRef="#ctx0" brushRef="#br2" timeOffset="457340.561">26902 7439 29062,'0'0'816,"0"0"-183,0 0 111,-323 290-264,173-161-144,-48 44-200,-55 45-136,17-5-40,-33 50-336,78-68-256,67-66-1649</inkml:trace>
  <inkml:trace contextRef="#ctx0" brushRef="#br2" timeOffset="462109.568">5481 12382 5665,'0'0'15766,"0"0"-11074,0 0-3808,0 0-386,0 0 123,0-5 112,3-13-76,7 13 2246,-3 6-2872,0-1 1,0 1-1,0 1 0,0-1 1,0 1-1,0 1 0,-1-1 0,1 1 1,-1 0-1,6 4-31,16 7 35,163 47-35,-132-50 0,1-2 0,1-3 0,-1-3 0,50-3 0,-86 0 0,267-5 0,-86-21 0,54-17 0,-106 17 0,724-101 0,-724 119 0,67 7 0,-104 2 0,158 3 0,-132 15 0,122 33 0,-207-40 0,14 5 0,-55-15 0,-11-7 0,-5 1-6,0-1 0,-1 1 0,0-1 0,0 0 0,-1 1-1,1 0 1,-1-1 0,0 1 0,0 0 0,0 0 0,-1 0 0,1 0 0,-1 0 0,0 1 0,-2-3 6,2 3-44,-35-41-1151,-6 9-2220</inkml:trace>
  <inkml:trace contextRef="#ctx0" brushRef="#br2" timeOffset="462990.135">15613 12315 18684,'0'0'6891,"0"0"-3933,0 0-2139,0 0-122,0 0 29,0 0-134,-18 4-79,-57 11-95,57-12-145,88-3-77,-21-3-196,1-3 0,-1-1 0,-1-3 0,21-8 0,24-4 0,88-6 0,1 8 0,1 7 0,157 12 0,-320 1 0,1303 0 0,-1196 1 0,0 6 0,95 18 0,304 71 0,-466-75 0,-58-22-3198,-16-9-2286</inkml:trace>
  <inkml:trace contextRef="#ctx0" brushRef="#br2" timeOffset="463840.901">23244 11202 29182,'0'0'976,"0"0"-575,0 0 55,0 0-16,0 0-152,0 0-120,0 0 56,269 0-8,-145 0-72,5 0-80,-5-6-40,-12-5-24,-17-5 0,-12-1-168,-12 0-232,-13-17-200,-17 6-793,-20-11-1215</inkml:trace>
  <inkml:trace contextRef="#ctx0" brushRef="#br2" timeOffset="464109.512">24139 10593 9722,'0'0'17452,"0"0"-15900,0 0-1032,0 0 272,0 0-215,0 0-241,-137 357-48,87-245-120,-4 0-88,-12 11-72,0 0-8,-9 17-200,21-34-456,21-39-1665</inkml:trace>
  <inkml:trace contextRef="#ctx0" brushRef="#br2" timeOffset="464389.516">24077 11398 28630,'0'0'1528,"0"0"-1063,0 0 119,0 0-240,120 374-96,-91-273-120,0 0-128,-4 22-128,-13-28-600,-12-28-2337</inkml:trace>
  <inkml:trace contextRef="#ctx0" brushRef="#br2" timeOffset="464929.784">15062 14625 29438,'0'0'830,"0"0"-402,0 0-140,0 0-41,0 0 82,45 21 14,166 70-64,-170-77-215,0-3 1,1-1 0,1-3-1,3 0-64,221 21 230,81-5-144,-74-7-77,955 82-7,166 140-2,-1138-179 0,-70-13 0,118 33 0,-277-73-33,0-1 0,1-2 0,-1-1 0,28-1 33,8-13-874,-19-31-985</inkml:trace>
  <inkml:trace contextRef="#ctx0" brushRef="#br2" timeOffset="465848.955">24242 13775 3489,'0'0'20536,"0"0"-14895,0 0-5038,0 0-372,0 0 45,0 0 32,5 41 28,1 3-259,16 236 229,-22-259-278,3 54 49,-3 1 1,-3-1 0,-4 1-1,-3-1 1,-6 15-78,0-34-90,-1 0 0,-4-2 0,-1 0 0,-14 21 90,33-69-113,1-1 0,-1 1 1,0 0-1,0-1 0,-1 0 1,1 0-1,-1 0 0,-1 0 1,1 0-1,0-1 0,-1 0 1,0 0-1,0 0 0,0-1 0,-1 1 1,1-1-1,-1 0 0,0-1 1,0 0-1,0 0 0,0 0 1,-2 0 112,-17-1-2230</inkml:trace>
  <inkml:trace contextRef="#ctx0" brushRef="#br2" timeOffset="466069.863">23579 14345 27774,'0'0'1080,"0"0"-432,0 0-96,0 0-216,-186 313-127,182-263-209,20-10-305,38-18-351,17-22-1264</inkml:trace>
  <inkml:trace contextRef="#ctx0" brushRef="#br2" timeOffset="466240">24458 14613 27910,'0'0'864,"0"0"104,0 0-175,0 0-273,0 0-176,0 0-232,0 0-112,128 213-600,-103-196-2729</inkml:trace>
  <inkml:trace contextRef="#ctx0" brushRef="#br2" timeOffset="466241">25000 15407 30551,'0'0'1040,"0"0"-632,0 0 304,0 0-672,0 0-40,0 0-752,0 0-1937</inkml:trace>
  <inkml:trace contextRef="#ctx0" brushRef="#br2" timeOffset="498509.89">6326 4749 664,'0'0'23329,"0"0"-19377,0 0-2323,0 0-770,0 0-276,0 0-167,-8 7 366,8 211-229,-4-186-553,-1-1 0,-1 0 0,-1 0 0,-2-1 0,-1 0 0,-2 0 0,-1-1 0,-1-1 0,-1 0 0,-1-1 0,-2 0 0,0-2 0,-10 9 0,-29 35 0,-3-2 0,-3-4 0,-2-2 0,-72 51 0,23-26-71,-4-4 0,-4-6 0,-2-5 0,-123 49 71,208-102-273,-1-3 0,0-1 0,-1-2 0,-9 0 273,46-11-97,1 0 1,-1 0 0,0 0-1,0-1 1,0 1 0,0-1-1,0 0 1,0 0 0,0-1-1,0 1 1,0-1 0,0 0-1,1 0 1,-1 0 0,0 0-1,0-1 1,1 1 0,-1-1-1,1 0 1,0 0-1,-1-1 1,1 1 0,0 0-1,0-1 1,0 0 0,1 0-1,-1 0 1,1 0 0,-1 0-1,1-1 1,0 1 0,0-1-1,1 1 97,-23-66-3582</inkml:trace>
  <inkml:trace contextRef="#ctx0" brushRef="#br2" timeOffset="498789.755">5062 5448 11338,'0'0'12391,"0"0"-8964,47-10-2336,157-27-188,-194 34-847,0 1 1,0 0-1,0 1 0,0 0 0,0 0 0,0 1 1,1 0-1,-1 1 0,0 0 0,0 1 0,0 0 1,0 1-1,-1 0 0,1 0 0,-1 1 0,1 0 1,-1 1-1,0 0 0,-1 0 0,1 1 1,-1 0-58,17 14 81,-2 1-1,0 1 0,-1 1 0,-1 1 0,-1 0 1,-1 2-1,-2 0 0,0 1 0,-2 1 1,-1 0-1,-1 1 0,-2 1 0,-1 0 0,-1 0 1,-1 1-1,-2 0 0,-1 1 0,-1 7-79,1 162 95,-7-159-172,-1 0 0,-2 0 0,-3-1-1,-1 1 1,-14 37 77,1-13-648,6-45-889,10-22-1839,1-3-6757</inkml:trace>
  <inkml:trace contextRef="#ctx0" brushRef="#br2" timeOffset="499059.947">5800 6029 5705,'0'0'20309,"0"0"-18613,0 0-536,0 0-312,-236 252-312,153-157-271,-4-6-153,4 1-72,12-12-40,14-11-24,15-22-305,21-39-399,13-6-1048,4 0-8378</inkml:trace>
  <inkml:trace contextRef="#ctx0" brushRef="#br2" timeOffset="499416.749">5949 5934 27094,'0'0'1255,"0"0"-259,0 0-325,0 0-226,0 0-219,2 32-193,8 95-288,3-96-286,4-40-521,26-107-7757,-29 61 2393,-3 0 3480,0-12 2986,3-35 4722,8-45 4406,-22 143-8902,0 2-174,0 1 0,0-1 0,0 0 1,0 1-1,0-1 0,0 1 0,0-1 0,1 1 0,-1-1 0,1 0 0,-1 1 0,1-1 0,-1 1 0,1 0 0,0-1 0,0 1 1,0-1-1,-1 1 0,1 0 0,1 0 0,-1 0 0,0-1 0,0 1 0,0 0 0,1 0 0,-1 1 0,0-1 0,1 0 0,-1 0 1,1 1-1,-1-1 0,1 1 0,-1-1 0,1 1 0,-1-1 0,1 1 0,0 0-92,71 0 2113,-54 6-1692,43-6-381,151-8-281,-68-11 155,-14 18 66,-130 1 20,0 0-1,0 0 1,0 0 0,-1 0-1,1 0 1,0 0 0,0 1-1,0-1 1,0 0 0,0 1-1,-1-1 1,1 1 0,0-1-1,0 1 1,0-1 0,-1 1-1,1-1 1,0 1 0,-1 0-1,1-1 1,-1 1 0,1 0-1,-1 0 1,1-1 0,-1 1-1,1 0 1,-1 0-1,0 0 1,1 0 0,-1 0-1,0-1 1,0 1 0,0 0-1,0 0 1,0 0 0,0 0-1,0 0 1,0 0 0,0 0-1,0 0 1,0 0 0,-1 0 0,-15 39 13,-106 55 0,80-67-51,-128 71-1283,122-79-196,6-16-1907</inkml:trace>
  <inkml:trace contextRef="#ctx0" brushRef="#br2" timeOffset="499816.55">6516 4911 20220,'0'0'4487,"0"0"-2118,-5 63-1048,-21 214-408,-30 48 334,15-127-815,4-31-253,7 1 1,-6 145-180,35-266 11,6-45 30,-2-3-37,0 1 0,0-1 0,0 0 0,0-1 0,-1 1 0,1-1-1,0 1 1,0-1 0,-1 0 0,1 0 0,-1 0 0,0 0 0,1 0 0,-1 0 0,0-1 0,0 1 0,-1-1 0,1 1 0,0-1-1,-1 0 1,2-2-4,3-5 6,133-212-122,-65 133-29,-73 87 144,0 1 0,0 0 1,0-1-1,0 1 1,0 0-1,1 0 0,-1 0 1,1 0-1,-1 0 0,1 0 1,-1 1-1,1-1 1,-1 0-1,1 1 0,0-1 1,-1 1-1,1 0 0,0-1 1,-1 1-1,1 0 1,0 0-1,-1 0 0,1 0 1,0 0-1,-1 1 0,1-1 1,0 0-1,-1 1 1,1-1-1,0 1 0,-1 0 1,1 0-1,-1-1 0,1 1 1,-1 0-1,0 0 1,1 0-1,-1 0 0,0 1 1,0-1-1,1 0 0,-1 0 1,0 1-1,0-1 1,-1 1-1,1-1 0,0 1 1,8 43 19,-3 0 0,-2 0 0,-1 0 0,-4 42-19,1-46-129,5-25-1190,2-32-663,-2-28-2680</inkml:trace>
  <inkml:trace contextRef="#ctx0" brushRef="#br2" timeOffset="500870.072">605 13092 19476,'0'0'8202,"0"0"-6810,0 0-736,0 0-152,0 0-31,0 0-1,0 0-64,137 6-144,-71-29-96,4-10-24,-7 5-72,-5 0-56,-13 6-16,-12 5-160,-8 11-320,-12 6-817,-13 0-1231</inkml:trace>
  <inkml:trace contextRef="#ctx0" brushRef="#br2" timeOffset="501930.297">609 13232 4497,'0'0'18257,"0"0"-13613,0 0-3576,-21 61-278,-68 197-212,54-119-79,12-7 161,-3 108-660,25-213-56,10-28-437,55-92-154,-52 71 535,44-82-185,3 3 0,5 3 0,4 2-1,5 3 1,64-63 297,-112 133 69,0 1 0,1 0-1,1 2 1,1 2-1,1 0 1,1 2-1,19-8-68,-41 20 123,1 1-1,0 0 0,1 0 0,-1 1 1,0 0-1,1 1 0,-1 0 0,1 0 0,-1 1 1,1 0-1,8 2-122,-9 9 365,-7 2-277,-1 1 0,0-1 0,-2 1 0,1-1 0,-2 1 0,0-1 0,0 1 0,-1-1 0,-1 0 0,-1 4-88,-13 19 58,-1 0 0,-2-2-1,-1 0 1,-26 30-58,33-46-8,6-4-32,-2-1 0,1 0 0,-2-1 1,0 0-1,0-1 0,-1 0 0,-1-1 0,-13 8 40,26-17-66,0 0-1,-1 0 1,1 0 0,-1 0-1,1 0 1,-1 0-1,1 0 1,-1-1-1,0 1 1,1-1-1,-1 1 1,0-1 0,1 1-1,-1-1 1,0 0-1,0 0 1,1 0-1,-1 0 1,0 0-1,1-1 1,-1 1 0,0 0-1,1-1 1,-1 1-1,0-1 1,1 1-1,-1-1 1,1 0-1,-1 0 1,1 0 0,-1 0-1,1 0 1,-1 0-1,1 0 1,0 0-1,0-1 1,0 1-1,0 0 1,0-1 0,0 1-1,0-1 1,0 1-1,0-1 1,1 0-1,-1 1 1,1-1-1,-1 0 1,1 1 0,0-1-1,-1 0 1,1 0 66,-10-79-5759,-3-138-14041,11 120 16143,1-11 9156,1 55 2486,0 1 4303,-12 162-7601,-32 55-3547,30-115-692,-65 223-85,75-323-783,31 45 412,-22 14 12,-7 151 112,-4-127-104,-2 0 0,-1 0 1,-2 0-1,-1-2 1,-1 1-1,-16 24-12,-4 13 4,-132 270-413,35-58-323,73-152 312,56-125 250,5-10-982,-2 5 1144,0 1 0,1 0 0,-1 0 0,1 0 0,-1 0 0,1 0 0,0 1 0,-1-1 0,1 1 0,0-1 0,0 1 0,0 0 0,0 0 0,0 1 0,1-1 0,-1 1 0,0-1 0,0 1 0,0 0 0,2 0 8,9 8 555,-9 5-353,-1 1 0,0-1 1,-1 1-1,-1 0 1,0 0-1,-1 0 0,0 1 1,-1-1-1,-1 3-202,2 13 248,3 186 809,12-105-795,-15-110-264,-1 0-1,0 0 1,1 0-1,-1-1 1,0 1-1,1 0 1,-1 0-1,1-1 0,0 1 1,-1 0-1,1-1 1,-1 1-1,1-1 1,0 1-1,0-1 1,-1 1-1,1-1 1,0 1-1,0-1 0,0 0 1,-1 1-1,1-1 1,0 0-1,0 0 1,0 0-1,0 0 1,-1 1-1,1-1 1,0 0-1,0-1 0,0 1 1,0 0-1,0 0 1,0 0-1,-1 0 1,1-1-1,0 1 1,0 0-1,0-1 0,-1 1 1,1-1-1,0 1 1,0-1-1,-1 1 1,1-1 2,25-86-320,-11 25-97,86-353-2426,-42 151-3862,-8 9-8425,-1 17 9186</inkml:trace>
  <inkml:trace contextRef="#ctx0" brushRef="#br2" timeOffset="502480.034">1069 13366 7202,'0'0'17174,"0"0"-12761,0 0-3669,0 0-103,0 0-30,0 0-177,-11 43-177,-36 139-146,2-23-66,-8 3-32,53-161-15,-1-1-1,1 1 0,0-1 0,0 1 1,-1 0-1,1-1 0,0 1 1,0-1-1,0 1 0,0-1 0,0 1 1,0 0-1,0-1 0,0 1 0,0-1 1,0 1-1,0-1 0,0 1 0,0-1 1,0 1-1,1 0 0,-1-1 0,0 1 1,0-1-1,1 1 0,-1-1 0,0 1 1,1-1-1,-1 0 0,0 1 0,1-1 1,-1 1-1,1-1 0,-1 0 1,1 1-1,-1-1 0,1 0 0,-1 1 1,1-1-1,-1 0 0,1 0 0,-1 0 1,1 1-1,-1-1 0,1 0 0,0 0 1,-1 0-1,1 0 0,-1 0 0,1 0 1,-1 0-1,1 0 0,0 0 0,-1 0 1,1-1-1,-1 1 0,1 0 1,-1 0-1,1 0 0,0-1 3,4 1 2,5-1-12,-1 0 0,1-1 1,0 0-1,-1-1 0,1 0 1,-1 0-1,0-1 0,0 0 1,3-3 9,32-12-17,-31 14 14,0 0 0,1 2 0,0-1 0,-1 2 0,1 0 1,0 0-1,13 1 3,-11 10 0,-14 103 41,-5-84-12,-1 1 0,-2-1 0,-1 0 0,-2 0 0,0-1 0,-2 0 0,0 0 0,-2-1 0,-5 5-29,14-23 4,-49 91 25,-4-2-1,-5-2 1,-5-1-29,53-74-7,-1 0 0,-1 0 1,-1-2-1,0 0 0,-1-1 1,-1-1-1,-1 0 0,-16 9 7,34-23-16,0-1 0,1 1 0,-1-1 0,0 1-1,0-1 1,0 0 0,0 0 0,0 0 0,0 0 0,0 0-1,0 0 1,0 0 0,-1-1 0,1 1 0,0-1-1,-1 0 1,1 0 0,0 1 0,0-1 0,-1-1-1,1 1 1,0 0 0,-1-1 0,1 1 0,0-1-1,0 0 1,0 1 0,0-1 0,0 0 0,0 0 0,0-1-1,0 1 1,0 0 0,0-1 0,0 1 0,1-1-1,-1 1 1,0-1 0,1 0 0,0 0 0,-1 0-1,1 0 1,0 0 0,0 0 0,0 0 0,0 0-1,0 0 1,1 0 0,-1 0 0,1-2 16,-11-167-1501,11 144 1272,-1-14 22,1 1 0,2-1-1,1 1 1,3 0 0,1 0 0,2 1 0,2 0-1,1 0 1,2 1 0,3-2 207,-14 33 78,0 1 1,0 0-1,0 0 1,1 0-1,0 0 0,0 1 1,1 0-1,-1 0 1,1 0-1,0 0 1,0 1-1,1-1 1,-1 2-1,1-1 1,0 0-1,0 1 0,4-1-78,-4 2 95,1 0 0,0 1-1,-1 0 1,1 0-1,0 1 1,0-1-1,0 2 1,0-1 0,0 1-1,0 0 1,-1 0-1,1 1 1,0-1-1,-1 2 1,1-1 0,-1 1-1,0 0 1,0 0-1,0 1 1,0 0-1,-1 0 1,1 0 0,1 2-95,19 26 270,-1 0 0,-2 1 0,-1 2 0,-2 0 0,13 31-270,-8-21 50,-2 1-1,-1 1 1,-3 1-1,-2 1 1,-2 0-1,-2 1 1,-2 0-1,-3 1 1,1 29-50,-9-33-874,-5-48 49,-18-31-753,1-20-1122</inkml:trace>
  <inkml:trace contextRef="#ctx0" brushRef="#br2" timeOffset="503589.72">1856 12874 28766,'0'0'852,"0"0"-206,0 0-194,0 0-136,0 0-44,0 0-109,10 14-107,32 47-39,-41-58-32,1 0 0,-1 0 0,1 0 0,0 0 0,-1-1 0,1 1 0,1-1 0,-1 1 0,0-1 1,1 1-1,-1-1 0,1 0 0,0 0 0,-1-1 0,1 1 0,0 0 0,0-1 0,0 0 0,1 0 0,-1 0 0,0 0 0,0 0 0,0 0 0,1-1 0,-1 0 0,0 0 0,1 0 0,1 0 15,4 0-131,56-11-1047,16-64-484,-39 29 1095,-36 40 566,-2 1 59,-1 1 0,1 0 0,0 0 0,0 1 0,1-1 0,-1 1 0,1 0 0,0 0 0,0 1 0,0-1 0,0 1 1,0 0-1,0 1 0,1-1 0,0 1-58,-4 17 971,-4-3-873,0-1 1,-1 1-1,-1-1 0,0 0 1,0 0-1,-1-1 1,-1 1-1,0-1 1,0 0-1,-1-1 1,-1 1-1,-7 8-98,7-9 44,-141 182 568,-82 74-612,189-218 80,22-19 38,26-28-104,7-2-2,0 0 0,0 0 0,0-2 0,-1 1 0,1-2 0,-1 0 0,0 0 0,0-1 0,0 0 0,-1-1 0,1-1 0,5-4-12,77-57 24,-2-3-1,-4-5 0,15-20-23,-18-2-312,-84 97-82,-8 1-1138,-76 1-178,81-1 1726,1 1-1,-1 0 1,0-1-1,1 1 1,-1 0-1,0 0 1,1 0 0,-1 0-1,1 0 1,-1 1-1,1-1 1,0 0-1,0 1 1,-1-1-1,1 1 1,0-1-1,0 1 1,0 0-1,1-1 1,-1 1-1,0 1-15,0-1 34,-63 172 2058,40-99-1630,-120 349 366,20-104-933,99-273-284,21-50-49,3-19 246,2 1-1,0-1 1,2 0-1,0 1 0,2 0 1,0 0-1,1 0 1,4-8 192,4 1-150,0 1 1,1 0-1,2 1 1,1 1-1,0 1 1,2 0-1,1 2 1,1 0-1,1 1 1,25-17 149,-13 24-615,-38 19 368,-14 18-2175,-18 9-7041,-5-8-2519</inkml:trace>
  <inkml:trace contextRef="#ctx0" brushRef="#br2" timeOffset="503862.529">1748 13965 8706,'0'0'3913,"0"0"10266,0 0-13355,0 0-144,0 0-256,0 0-112,0 0 8,100-129 8,-55 90-32,5 5 16,0-5-95,-5 11-153,-3 6-64,-1 5-385,-12 6-671,-12 5-2785</inkml:trace>
  <inkml:trace contextRef="#ctx0" brushRef="#br2" timeOffset="504131.442">1653 14373 10562,'0'0'0,"0"0"-840</inkml:trace>
  <inkml:trace contextRef="#ctx0" brushRef="#br2" timeOffset="504439.56">1653 14373 11674,'-145'67'1441,"153"-67"12370,17-6-12891,17-33-8,20-17-128,21-11-176,16-5-87,5 4-89,3 13-112,1 4-24,-13 12-72,-8 5-136,-12 18-80,-17 5-8,-13 11-264,-7 0-192,-18 0-961,-15 0-1223</inkml:trace>
  <inkml:trace contextRef="#ctx0" brushRef="#br2" timeOffset="505079.61">2005 14569 22581,'0'0'5513,"0"0"-3725,-15 55-1023,-50 183-224,9 20 134,41-165-805,3 0 1,1 88 129,15-289-528,14-5-284,6 0 1,14-35 811,-19 76-308,3 1 0,3 0 0,4 3 0,2 0 0,3 2 0,3 1 0,18-21 307,-50 77 123,0 0 0,1 1 0,0 0 0,1 0-1,0 0 1,0 1 0,1 0 0,-1 0-1,2 1 1,-1 0 0,1 0 0,-1 1-1,2 0 1,-1 1 0,0 0 0,1 0-1,0 1 1,0 1 0,0-1 0,2 1-122,-3 1 227,24 9 643,-24 87-218,-13 32-234,-54 40-274,46-139-140,6-13-15,3-6-39,-1 0 0,1 0 0,-1-1 0,-1 1 0,0-1 0,0 0 0,0 0 0,-1-1 0,0 0-1,-1 0 1,-5 5 50,11-11-76,-1 0 0,0 0 0,0 0 0,0 0-1,0 0 1,0-1 0,0 1 0,0 0 0,0-1-1,0 0 1,0 1 0,-1-1 0,1 0 0,0 0-1,0 0 1,0 0 0,0-1 0,0 1 0,-1-1 0,1 1-1,0-1 1,0 0 0,0 1 0,0-1 0,1 0-1,-1-1 1,0 1 0,0 0 0,0 0 0,0-1 76,-38-99-1374,32 55 1126,2 0 0,1 0 0,3-1 0,2 1 0,4-34 248,15 3 1587,-18 75-1014,-2 20-373,-2 1 0,0-1 0,-1 0-1,0 0 1,-2 0 0,0 0 0,-1-1 0,-8 15-200,1-1 158,-96 196 246,92-176-395,33-50-128,106-18 150,-95 12-142,-30 14-332,-10 6 367,0-1-1,-1-1 0,0 0 0,-1-1 1,-1-1-1,-15 9 77,-20 14-8,-214 138 830,250-158-542,13-11-92,7-3-79,20 0-30,1-2 0,-1 0 0,1-2 0,-1 0 0,0-2 0,0 0 0,0-2 0,0-1-79,451-211 869,-235 102-829,-175 93-731,-60 14-483,-9 7-1922,-13 3-6021</inkml:trace>
  <inkml:trace contextRef="#ctx0" brushRef="#br2" timeOffset="505409.837">240 15754 27710,'0'0'1784,"0"0"-1158,0 0-273,49-2 154,113-7 500,150-28-1007,-21-17 413,252-59-46,498-175-367,-724 183 0,-316 105-25,0 0 0,0 0 1,0-1-1,0 1 0,0 0 0,0 0 0,1 0 0,-1-1 1,0 1-1,0-1 0,0 1 0,0-1 0,0 1 0,0-1 1,0 0-1,-1 1 0,1-1 0,0 0 0,0 0 0,0 1 1,-1-1-1,1 0 0,0 0 0,-1 0 0,1 0 0,-1 0 1,1 0-1,-1 0 0,1 0 0,-1 0 0,0 0 0,1-1 1,-1 1-1,0 0 0,0 0 0,0 0 0,0 0 0,0 0 1,0 0-1,0-1 0,0 1 0,-1 0 0,1 0 1,0 0-1,-1 0 0,1 0 0,-1 0 0,1 0 0,-1 0 1,1 0-1,-1 0 0,0 0 0,1 0 0,-1 0 0,-1 0 25,-30-16-2827</inkml:trace>
  <inkml:trace contextRef="#ctx0" brushRef="#br2" timeOffset="505615.84">3074 15296 30767,'0'0'1296,"0"0"-936,0 0-16,0 0-344,0 0 0,0 0 0,0 0 0,17 39-1384,-17-22-2521</inkml:trace>
  <inkml:trace contextRef="#ctx0" brushRef="#br2" timeOffset="506390.29">6193 5409 23789,'0'0'3977,"0"0"-2757,0 0-698,0 0 27,47 13 50,151 56-4,-186-64-551,-1 1 1,-1 1 0,1 0-1,-1 1 1,-1 0-1,1 0 1,-1 1 0,-1 0-1,1 1 1,-2 0-1,1 1-44,17 23 84,-2 0 0,-1 2-1,-2 0 1,-1 1-1,-2 1 1,-2 1-1,-1 0 1,-3 1-1,0 1 1,-3-1-1,0 13-83,-5-13 27,-1 0 0,-2-1-1,-1 1 1,-4 13-27,2-40 0,-1 1 0,0-1 0,0 0 0,-1 0 0,-1 0 0,0-1 0,-1 1 0,0-2 0,-1 1 0,0-1 0,-1 0 0,0-1 0,-1 0 0,-6 5 0,-7 5 0,-2-1 0,0-1 0,-1-1 0,-1-1 0,0-2 0,-2 0 0,-28 8 0,-1-2 0,0-2 0,-2-4 0,0-1 0,0-4 0,-1-2 0,1-3 0,-62-3 0,109-1 0,-10 1 0,0 0 0,0-2 0,0 0 0,0-2 0,0 0 0,0-2 0,1 0 0,0-2 0,0 0 0,-8-5 0,17 3 0,0-1 0,0-1 0,1 0 0,1 0 0,0-2 0,0 1 0,2-1 0,-1 0 0,2-1 0,-1 0 0,2-1 0,0 0 0,1 0 0,0 0 0,2-1 0,-1 1 0,2-1 0,0 0 0,1 0 0,1-1 0,0 1 0,2-9 0,-3 3 0,1 1 0,1-1 0,2 0 0,0 1 0,1-1 0,1 1 0,1 0 0,0 0 0,2 0 0,1 1 0,0 0 0,5-7 0,-1 7 0,1 1 0,1 0 0,0 1 0,2 1 0,0 0 0,1 1 0,0 0 0,1 2 0,1 0 0,1 1 0,0 1 0,0 1 0,1 0 0,0 2 0,1 0 0,22-4 0,-9 6 0,0 2 0,0 1 0,0 2 0,0 1 0,23 4 0,-47-3 0,0 1 0,1 0 0,-1 1 0,0 1 0,0 0 0,0 0 0,-1 1 0,1 0 0,-1 1 0,0 0 0,0 1 0,0 0 0,-1 0 0,0 1 0,0 0 0,-1 1 0,1 0 0,-2 0 0,1 1 0,-1 0 0,-1 0 0,0 1 0,0 0 0,5 11 0,-1 1 0,-2 1 0,0 0 0,-1 0 0,-1 0 0,-2 0 0,0 1 0,-1 0 0,-2 0 0,0 0 0,-2 15 0,1-34 0,1 0 0,-1 1 0,0-1 0,0 0 0,-1 1 0,0-1 0,0 0 0,0 0 0,0 1 0,-1-1 0,0 0 0,0 0 0,0-1 0,-1 1 0,1 0 0,-1-1 0,0 1 0,-1-1 0,1 0 0,-1 0 0,0 0 0,0-1 0,0 1 0,0-1 0,-5 3 0,-1-2 0,1 0 0,-1 0 0,0-1 0,-1 0 0,1-1 0,0 0 0,-1-1 0,1 0 0,-1-1 0,-9 0 0,18 0 0,0 0 0,0 0 0,0 0 0,1 0 0,-1 0 0,0 0 0,0 0 0,0-1 0,0 1 0,1 0 0,-1-1 0,0 0 0,0 0 0,1 1 0,-1-1 0,1 0 0,-1 0 0,1 0 0,-1 0 0,1-1 0,-1 1 0,1 0 0,0-1 0,0 1 0,0-1 0,0 1 0,0-1 0,0 1 0,0-1 0,0 0 0,1 1 0,-1-1 0,0 0 0,1 0 0,0 0 0,-1 1 0,1-1 0,0 0 0,0 0 0,0 0 0,0 0 0,0 0 0,1 1 0,-1-1 0,0 0 0,-2-228-1271,2 99-1403</inkml:trace>
  <inkml:trace contextRef="#ctx0" brushRef="#br2" timeOffset="507399.864">2664 4872 22973,'0'0'4713,"0"0"-3082,0 0-866,0 0-271,0 0-159,0 0-55,0 24-7,-8 200 257,-3-178-452,-2 1 0,-1-2 0,-3 0 0,-1 0 0,-3-2 0,-1-1 0,-10 13-78,-34 50 21,-4-3-1,-5-3 0,-4-4 0,-4-3 0,-4-3 1,-17 6-21,65-59-59,-2-3 0,-1-1 0,-2-2 0,-14 5 59,51-30-43,-1 0 1,0-1 0,1 0-1,-1-1 1,-1 1 0,1-2-1,0 1 1,-1-1 0,0 0-1,1-1 1,-1 0 0,0 0-1,0-1 1,1 0 0,-5-1 42,11 0-22,0 1 1,0-1-1,1 1 0,-1-1 1,0 0-1,1 1 1,-1-1-1,1 0 0,-1 0 1,1 0-1,0 0 1,-1-1-1,1 1 0,0 0 1,0 0-1,-1-1 1,1 1-1,0-1 0,0 1 1,1-1-1,-1 1 0,0-1 1,0 0-1,1 1 1,-1-2 21,-7-86-1105,9 39-67,1 0 0,4 1 0,1-1-1,2 1 1,3 1 0,1-1 0,12-23 1172,40-82-7069,-11 61 6001,3 23 2679,15 28 5954,-58 39-7029,-1 1 1,1 0-1,0 1 1,-1 0-1,1 1 1,0 1-1,0 0 1,0 1 0,11 3-537,-8 1 180,0 1 1,0 1 0,-1 1-1,0 0 1,0 1 0,-1 1 0,0 0-1,-1 1 1,-1 0 0,4 6-181,17 12 146,-2 2 0,-1 1 0,-2 2 0,-2 1 0,-1 1 0,-1 1 0,-2 1 0,-3 1 0,0 1 0,-3 1 1,-1 0-1,-3 1 0,7 33-146,-12-10 161,-3 1 0,-3 62-161,-1-92 21,-2 1 0,-2-1 0,-1 1 0,-2-1 0,-2 0-1,-1 0 1,-2-1 0,-7 15-21,7-26-13,-1-1 0,-1 0 0,-1-1 0,-1 0 0,-6 4 13,19-24-48,-1 1-1,0 0 1,0-1 0,0 1 0,-1-1-1,1 0 1,-1 0 0,0 0 0,0 0-1,0-1 1,0 0 0,0 0 0,0 0-1,-1 0 1,1 0 0,-1-1 0,0 0 48,4-1-31,1 0 1,-1 0-1,0 0 1,1 0-1,-1 0 1,0 0-1,1 0 1,-1 0-1,0 0 1,1 0-1,-1-1 1,0 1-1,1 0 1,-1 0-1,0-1 1,1 1 0,-1-1-1,1 1 1,-1 0-1,1-1 1,-1 1-1,1-1 1,-1 1-1,1-1 1,-1 1-1,1-1 1,-1 0-1,1 1 1,0-1-1,0 0 1,-1 1-1,1-1 1,0 1-1,0-1 1,0 0-1,-1 0 1,1 1 0,0-1-1,0 0 1,0 1-1,0-2 31,-13-71-3117,2-66-10078,11 130 11997,-9-120-10673</inkml:trace>
  <inkml:trace contextRef="#ctx0" brushRef="#br2" timeOffset="507654.304">2258 5940 17844,'0'0'4817,"0"0"384,0 0-4417,0 0 16,0 0-232,-174 302-119,132-218-161,9-6-160,4-17-104,9-10-24,11-23-104,9-17-305,0-11-511,4-73-1280,21-22-8090,0-17-3817</inkml:trace>
  <inkml:trace contextRef="#ctx0" brushRef="#br2" timeOffset="508314.84">2631 5548 10202,'0'0'13944,"0"0"-10343,0 0-2639,0 0-297,0 0-127,0 0-126,13 33-157,40 98-149,-32-93-47,-12-46-40,33-116-177,-7 14-130,4 1-1,6 2 1,8-8 288,-47 102 9,-1 0 1,2 0-1,-1 0 1,2 0-1,0 1 1,0 1 0,1-1-1,1 1 1,0 1-1,0 0 1,1 0-1,0 1 1,1 1 0,0-1-1,0 2 1,0 0-1,1 0 1,7-1-10,62 5 370,-78 3-355,-1 0 0,0 0 0,0 1-1,0 0 1,0-1 0,1 1 0,-1 0-1,0 0 1,0 1 0,-1-1 0,1 1-1,0-1 1,0 1 0,-1 0 0,1 0-1,-1 0 1,1 0 0,-1 0 0,0 1 0,0-1-1,0 1 1,0 0 0,-1-1 0,1 1-1,-1 0 1,1 0 0,-1 0 0,0 0-1,0 0 1,0 0 0,-1 0 0,1 0-1,-1 2-14,7 90 246,-11-74-226,0 0 1,-1 0 0,0 0-1,-2-1 1,-1 1-1,0-2 1,-2 1 0,0-1-1,-1-1 1,-1 0 0,0 0-1,-2-2 1,0 1-1,0-2 1,-7 5-21,-76 67-77,93-84 24,1 0 0,-1-1 0,0 0 1,-1 0-1,1 0 0,0-1 1,0 1-1,-1-1 0,1 0 0,-1 0 1,1-1-1,-1 1 0,-1-1 53,-7-10-749,11-49-664,6-177-5044,33-15-9056,-28 201 14525,13-73 1119,6 9 6092,-25 104-5138,-3 5-349,1-1-1,1 1 1,-1 0-1,1 0 1,0 0-1,0 1 1,0-1-1,1 0 1,-1 1-1,1-1 0,0 1 1,1 0-1,-1 0 1,1 0-1,0 1 1,0-1-736,-3 3 81,1 1-1,-1 0 1,0-1 0,0 1 0,1 0-1,-1 0 1,0 0 0,1 0 0,-1 0-1,0 0 1,0 0 0,1 1 0,-1-1-1,0 0 1,1 1 0,-1-1 0,0 1-1,0-1 1,0 1 0,0 0 0,0-1-1,0 1 1,0 0 0,0 0 0,0 0-1,0 0 1,0 0 0,0 0 0,0 0-1,-1 0 1,1 0 0,0 0 0,-1 0-1,1 0 1,-1 1 0,1-1 0,-1 0-1,0 0 1,1 1 0,-1-1 0,0 0-1,0 2-80,6 25 283,-1 1 1,-2 0-1,0-1 0,-2 1 0,-2 2-283,1-26 29,3 112 475,-5 1 0,-6 0 0,-21 110-504,-60 189 287,83-346-305,6-70-31,4-5-23,33-33-33,-29 27 64,2 0 0,-1 0 0,1 1 0,0 0-1,1 0 1,0 1 0,1 1 0,-1 0 0,1 1 0,1 0-1,-1 1 1,3-1 41,-10 5-5,0-1-1,-1 1 1,1 0-1,0 1 1,0-1 0,0 1-1,0 0 1,0 0-1,0 1 1,-1-1-1,1 1 1,0 0-1,0 1 1,-1-1 0,1 1-1,-1 0 1,1 0-1,-1 0 1,0 0-1,1 1 1,-1 0-1,0 0 1,-1 0 0,2 1 5,3 11 2,-1-1 0,0 2 1,-1-1-1,-1 1 1,-1-1-1,0 1 1,1 10-3,5 40 148,-2 1 1,-4 0 0,-4 55-149,0-98 163,0-23-4,0-7-16,0-24-200,1 1-1,1 0 1,2 0 0,1 1 0,1-1 0,2-3 57,54-180-1211,-22 75-3185,10-46-12331</inkml:trace>
  <inkml:trace contextRef="#ctx0" brushRef="#br2" timeOffset="509190.084">4159 3854 26462,'0'0'2005,"0"0"-1008,0 0-413,0 0-113,0 0-103,-9 53-138,-33 167-135,17-128-68,-30 28-348,-6-2 1,-12 6 320,17-26-241,25-29-680,35-68 111,6-3 581,0 0 1,-1-1-1,0 0 0,1 0 1,-1-1-1,0 0 0,-1-1 1,1 0-1,-1 0 0,0 0 1,0-1-1,7-7 229,24-16-802,-32 24 872,0 0 1,1 1-1,-1 0 1,1 0-1,0 1 0,0 0 1,0 0-1,0 0 0,1 1 1,-1 1-1,0 0 1,1 0-1,4 0-70,-2 0 436,-10 1-379,1-1-1,-1 1 0,1 0 0,-1-1 1,1 1-1,-1 0 0,0 0 1,1 0-1,-1 0 0,1 0 0,-1 0 1,1 0-1,-1 1 0,1-1 1,-1 0-1,0 1 0,1-1 0,-1 1 1,0 0-1,1-1 0,-1 1 1,0 0-1,0 0 0,0 0 0,1 0 1,-1 0-1,0 0 0,0 0 1,-1 0-1,1 0 0,0 0 0,0 1 1,0 0-57,4 140 845,-7-113-825,-2 1 1,0-1-1,-2 0 0,-1 0 0,-2-1 0,-10 24-20,-4 17 7,15-42-7,-4 6-6,2 0 1,1 2-1,2-1 0,1 1 0,2-1 1,1 4 5,5 179 146,13-151 374,-15-65-515,0 0 1,1 0-1,-1 0 0,0 0 0,1 0 0,-1 0 0,1-1 0,-1 1 0,1 0 0,0 0 0,-1 0 0,1 0 1,0-1-1,0 1 0,-1 0 0,1-1 0,0 1 0,0-1 0,0 1 0,0-1 0,0 1 0,0-1 0,0 1 0,0-1 1,0 0-1,0 0 0,0 1 0,0-1 0,0 0 0,0 0 0,0 0 0,0 0 0,0 0 0,0 0 0,0-1 0,0 1 1,1 0-6,35-31 145,58-148-168,141-342-2743,-22-13 2766,-10-6-4070,-87 227 3223,-38 106 3812,-57 157-401,-21 49-1810,-1 8-150,-5 22-381,0 0 1,-2-1-1,-1 1 0,-1-1 1,-1-1-1,-2 0 0,0-1 0,-2 0 1,-13 17-224,20-28 37,-53 88 6,-3-3-1,-8 2-42,39-63-329,30-37-36,2-2-116,2-5-193,0 0 576,0 1 0,0-1 0,0 1 0,1-1 0,0 1 0,0 0 0,0 0 0,0 1-1,1-1 1,0 1 0,-1-1 0,1 1 0,1 0 0,-1 0 0,0 1 0,1-1 0,-1 1 0,1 0 0,-1 0 0,1 1 0,0 0 0,1-1 98,-3 1 22,1 1 0,-1-1-1,1 1 1,-1-1 0,1 1 0,-1 0-1,1 0 1,-1 1 0,1-1 0,-1 1-1,1 0 1,-1 0 0,1 0 0,-1 0-1,0 0 1,1 1 0,-1 0-1,0-1 1,0 1 0,2 2-22,1 8 53,1 1 0,-2-1 0,0 1 0,-1 0 0,0 0 0,0 1 1,-2-1-1,0 1 0,0 0 0,-1 11-53,0-8-172,1 21 450,-2-23-3087,25-123-9523,4 1 4853,-2 9 4235,6-26 1029</inkml:trace>
  <inkml:trace contextRef="#ctx0" brushRef="#br2" timeOffset="510159.587">5381 2987 10322,'0'0'12999,"0"0"-9678,0 0-2660,0 0-126,0 0-62,0 0-90,5 22-129,13 71-109,-17-87-139,-1 1 1,0-1-1,0 1 1,0-1-1,-1 1 1,0-1-1,0 0 0,-1 1 1,0-1-1,0 0 1,0 0-1,-1 0 1,0 0-1,0-1 1,0 1-1,-1-1 0,1 1 1,-2-1-1,-1 2-6,-9 13 11,-1 2-8,-30 61 4,46-82-6,0 0 1,0 0-1,0 0 1,0 1-1,0-1 1,0 0-1,1 0 1,-1 0-1,0 0 1,1 0 0,-1 0-1,1 1 1,-1-1-1,1 0 1,0 0-1,-1-1 1,1 1-1,0 0 1,0 0-1,0 0 1,-1 0-1,1-1 1,0 1 0,0 0-1,0-1 1,0 1-1,0-1 1,0 1-1,1-1 1,-1 1-1,0-1 1,0 0-1,0 1 1,0-1 0,0 0-1,1 0 1,-1 0-1,0 0 1,0 0-1,0 0 1,0 0-1,2-1-1,7 3 44,2 0 0,-8-2-41,0 0 0,0 0 0,0 0 1,1 1-1,-1-1 0,0 1 0,0 0 1,0 1-1,0-1 0,0 1 0,0 0 1,0-1-1,-1 2 0,1-1 0,-1 0 1,1 1-1,-1 0 0,0-1 0,0 1 1,0 1-1,0-1 0,-1 0 0,1 1 1,-1-1-1,0 1 0,0 0 0,0-1 0,0 1 1,-1 0-1,1 2-3,-1 1 0,-1-1 0,0 0 0,0 1 0,0-1 0,-1 1 0,0-1 0,0 0 0,-1 1 0,1-1 0,-1 0 0,-1 0 0,1 0 0,-1 0 0,-2 2 0,-139 181 39,45-69 229,98-113-176,7-6-72,0-1 1,0 0-1,0-1 1,0 1-1,0-1 1,0 0-1,0-1 1,0 1-1,0-1 0,0 0 1,-1-1-1,1 0 1,-1 1-1,0-2 1,0 1-1,1-1-20,69-28 137,-42 32-96,-33 0-53,0 8 10,-2 1-1,1-1 1,-1 0 0,0 0-1,-1 1 1,0-1-1,-1-1 1,1 1 0,-1 0-1,-1-1 1,1 0-1,-1 0 1,-2 2 2,-2 4-2,-229 318 69,224-290-113,14-40 7,3-1 3,75-10-422,-71 6 200,-3 2-4462,-19 14-4964,-54 51-3,-31 49 9598,97-108 140,-161 202 13071,90-110-5310,35-38-5468,39-57-2322,0-1-1,0 1 1,0-1-1,0 1 0,0-1 1,-1 1-1,1-1 1,0 0-1,0 1 0,0-1 1,0 1-1,0-1 0,0 1 1,1-1-1,-1 1 1,0-1-1,0 1 0,0-1 1,0 1-1,0-1 0,1 1 1,-1-1-1,0 0 1,0 1-1,1-1 0,-1 1 1,0-1-1,1 0 0,-1 1 1,0-1-1,1 0 1,-1 1-1,1-1 0,-1 0 1,1 0-1,-1 1 1,0-1-1,1 0 0,-1 0 1,1 0-1,-1 0 0,1 0 1,-1 0-1,1 0 1,-1 1-1,1-1 0,-1-1 1,1 1-1,-1 0 0,1 0 1,-1 0-1,1 0 1,-1 0-1,1 0 0,-1 0 1,0-1-1,1 1 1,-1 0-1,1 0 0,-1-1 1,1 1-1,-1 0 0,0-1-21,21 2 330,83-11 501,-71-4-727,-2-2 0,0-1 0,-1-1 0,-1-2 0,2-3-104,-19 14 25,188-139 291,130-129-316,-322 269-14,8-5-83,-1 0 0,0-1-1,-1 0 1,-1-1 0,0-1 0,-1 0-1,-1-1 1,0 0 0,2-7 97,-6-34-484,-8 54 481,0 0 1,-1 1-1,0-1 1,0 1 0,0-1-1,0 1 1,0 0 0,-1-1-1,1 1 1,-1 0 0,0 1-1,0-1 1,0 0-1,0 1 1,0 0 0,-1 0-1,1 0 1,-1 0 0,0 0-1,1 1 1,-1-1 0,0 1-1,0 0 1,0 0-1,0 1 1,0-1 0,0 1-1,0 0 1,0 0 0,0 0-1,0 1 1,0-1 0,1 1-1,-1 0 1,-2 0 2,-22 19 20,19-1 8,2 0 0,0 1-1,1 0 1,0 0 0,2 1 0,-1 16-28,3-24 22,-24 200 543,9 1-1,9 139-564,8-329 18,0 19 5,-20 480 161,-1-399-199,21-123 2,-1 1 0,1-1 0,0 1 0,-1-1 0,1 0 0,-1 1 0,1-1 1,-1 0-1,0 1 0,0-1 0,0 0 0,1 0 0,-1 1 0,0-1 0,0 0 0,-1 0 0,1 0 0,0 0 0,0 0 0,0-1 0,-1 1 0,1 0 0,0-1 0,-1 1 0,1 0 0,-1-1 0,1 0 0,-1 1 0,1-1 0,0 0 0,-1 0 0,1 0 0,-1 0 0,1 0 1,-1 0-1,1 0 0,-1 0 0,1 0 0,-1-1 0,1 1 0,-1-1 0,1 1 0,0-1 0,-1 0 0,1 1 0,0-1 0,-1 0 0,1 0 0,0 0 0,-1-1 13,-27-69-747,-5-52-865,3-6-1063</inkml:trace>
  <inkml:trace contextRef="#ctx0" brushRef="#br2" timeOffset="510409.832">4959 4900 9322,'0'0'4145,"0"0"9194,0 0-12371,-153 363-16,119-268-536,14-11-224,20-28-192,0-50-152,37-6-1128,4-17-5722</inkml:trace>
  <inkml:trace contextRef="#ctx0" brushRef="#br2" timeOffset="510661.051">5866 4782 20140,'0'0'4009,"0"0"304,0 0-3425,0 0 176,220 185-767,-200-124-169,-7 40-128,-5-12-392,-8-10-2041</inkml:trace>
  <inkml:trace contextRef="#ctx0" brushRef="#br2" timeOffset="510662.051">6537 6119 21797,'0'0'7465,"0"0"-6713,0 0 193,0 0-361,0 0-240,0 0-216,0 0-128,-128 173-568,70-134-2417</inkml:trace>
  <inkml:trace contextRef="#ctx0" brushRef="#br2" timeOffset="512264.577">8041 3490 27862,'0'0'965,"0"0"-43,0 0-279,0 0-175,0 0-121,12 22-131,41 72-95,-48-84-108,0 1 1,0-1-1,-1 1 1,-1 0-1,0 0 0,0 1 1,-1-1-1,0 7-13,0-3 8,5 63-1,-3 0 0,-5 45-7,0-30-70,1-48-206,4-43 136,3-2 133,1 0 1,-1 0 0,1-1-1,-1 0 1,0 0-1,1 0 1,-1-1 0,0 0-1,0-1 1,0 0-1,0 0 1,-1 0 0,1-1-1,2-2 7,261-186 14,-218 158-404,-48 32-426,-8 2-1095,-17 0-1862</inkml:trace>
  <inkml:trace contextRef="#ctx0" brushRef="#br2" timeOffset="512570.321">7946 4363 16628,'0'0'9474,"0"0"-6795,0 0-1927,0 0-335,0 0-85,0 0-54,-9 52-50,-18 165-52,27-212-167,-1 1 0,1-1 0,0 0 0,0 1 0,0-1 1,1 0-1,-1 0 0,2 1 0,-1-1 0,0 0 0,1 0 0,0 0 0,0 0 0,1 0 0,-1-1 1,1 1-1,2 2-9,8 12 37,1 0 1,0-2 0,2 0-1,0 0 1,0-2 0,2 0-1,0-1 1,14 9-38,-26-20-2,1 0 0,0 0 0,0-1 0,0 0-1,0 0 1,0-1 0,0 0 0,1 0 0,-1-1 0,0 0 0,8 0 2,-12 0-5,3-2-44,0 0 0,0-1 0,0 1 0,-1-1 0,1 0 0,-1-1 0,0 1 0,0-1 0,0 0 0,0 0 1,-1-1-1,1 1 0,-1-1 0,0 0 0,-1 0 0,1 0 0,-1-1 0,0 1 0,0-1 0,-1 0 0,0 0 0,0 0 0,1-5 49,3-2-142,3-11 179,-26 35 270,-64 91-485,-57 75-2599,76-98-1731</inkml:trace>
  <inkml:trace contextRef="#ctx0" brushRef="#br2" timeOffset="513099.586">7589 5459 19636,'0'0'5973,"0"0"-3928,0 0-1190,0 0-292,0 0-162,0 0-90,-13 43-81,-35 132-42,47-173-180,0 0-1,0 0 0,0 0 0,0 1 0,1-1 0,-1 0 1,1 0-1,0 1 0,-1-1 0,1 0 0,0 0 0,0 1 1,1-1-1,-1 0 0,0 1 0,1-1 0,-1 0 0,1 0 1,0 0-1,0 1 0,0-1 0,0 0 0,0 0 0,0 0 1,0 0-1,1-1 0,0 2-7,3 1 51,0-1-1,0 1 1,0-1 0,1-1-1,-1 1 1,1-1 0,-1 0 0,1 0-1,0-1 1,0 0 0,0 0-1,-1 0 1,1 0 0,0-1 0,0 0-1,0 0 1,4-2-51,-6 2 26,3-1-6,-1 0 0,1-1 0,0 0 0,-1 0-1,1-1 1,-1 0 0,0 0 0,0 0 0,0-1 0,0 0 0,-1 0 0,0 0-1,1-1 1,-2 0 0,1 0 0,0 0 0,-1 0 0,0-1 0,0-1-20,20-19 7,-15 16-34,1 0 0,1 0 0,0 1 0,0 1 0,0 0 0,1 1 0,1 0 0,-1 0 0,1 2 0,0-1 0,0 2 0,0 0 0,1 0 0,0 1 0,12-1 27,40 4-127,-64 0 127,0 0 0,1 0 1,-1 1-1,0 0 0,0-1 0,0 1 0,0 0 0,0 0 0,0 0 0,0 0 0,0 0 0,0 1 0,0-1 0,0 0 1,-1 1-1,1 0 0,-1-1 0,1 1 0,-1 0 0,1 0 0,-1 0 0,0 0 0,0 0 0,0 0 0,0 0 1,-1 0-1,1 1 0,15 64 117,-15-62-102,8 141 504,9-148-354,21-45-140,-27 27-27,142-194-449,-139 193 357,2-1-1,0 2 1,1 0 0,2 1-1,0 1 1,0 1 0,2 1-1,7-4 95,-24 18-11,0-1-1,1 1 1,-1 1 0,1-1-1,-1 1 1,1 0-1,-1 0 1,1 1-1,0-1 1,-1 1 0,5 1 11,-5-1 1,-2 1 19,1 1 1,-1-1-1,0 1 0,1 0 0,-1 0 0,0 0 0,-1 0 1,1 0-1,0 1 0,-1-1 0,1 1 0,-1 0 0,1 0 1,-1-1-1,0 2 0,-1-1 0,1 0 0,0 0 1,-1 1-1,0-1 0,0 0 0,0 1 0,0-1 0,0 1 1,-1 0-1,1-1 0,-1 1 0,0 1-20,1 2 34,16 64 426,-16-70-472,1 0 0,-1 0-1,0 0 1,0 0 0,1-1-1,-1 1 1,0 0 0,1-1 0,-1 1-1,0-1 1,1 0 0,-1 1-1,1-1 1,-1 0 0,1 0 0,-1 0-1,0 0 1,1 0 0,-1 0-1,1 0 1,-1-1 0,1 1 0,-1 0-1,0-1 1,1 1 0,-1-1-1,0 0 1,1 1 0,-1-1 0,0 0-1,0 0 1,1 0 0,0-1 12,16-14-612,1-1 0,-2-1 1,-1 0-1,0-2 1,0-1 611,38-50-4112</inkml:trace>
  <inkml:trace contextRef="#ctx0" brushRef="#br2" timeOffset="513409.687">9400 4883 28646,'0'0'1953,"0"0"-1681,0 0 88,0 0-168,0 0 120,0 0-56,0 0-256,310-112-160,-210 62-672,-17-1-3345</inkml:trace>
  <inkml:trace contextRef="#ctx0" brushRef="#br2" timeOffset="513879.91">10502 3921 29638,'0'0'747,"0"0"-160,0 0-236,0 0-194,0 0-60,0 0 7,15 2 8,-4-1-90,-2 0-7,0 0-1,0 0 1,0 1 0,-1 0-1,1 1 1,0 0 0,-1 0-1,0 1 1,1 0 0,1 2-16,4 1 54,-12-6-33,0 0 0,0 0 0,0 0 0,0 0 0,0 0 0,0 0 1,0 0-1,0 1 0,-1-1 0,1 1 0,0-1 0,-1 1 0,0 0 0,1-1 0,-1 1 0,0 0 0,0 0 1,0 0-1,0 0 0,0 0 0,0 0 0,0 0 0,-1 1 0,1-1 0,-1 0 0,0 1-20,-17 20 206,8-16-189,-5 2-17,1 2 1,0 0-1,1 0 1,0 1-1,1 1 1,0 0-1,1 0 1,1 1-1,0 0 1,1 1-1,0 0 1,1 0-1,1 1 1,1-1-1,0 1 1,1 1-1,-2 15 0,4-10 0,1 0 0,2 1 0,0-1 0,2 1 0,0-1 0,1 0 0,2 4 0,13 20 0,2-2 0,1 0 0,14 18 0,-10-17 0,-23-41 0,52 94 0,-3 2 0,-5 3 0,-41-89-2,-1-1 0,-1 1 0,0 0 1,0 1-1,-1-1 0,-1 0 0,-1 1 0,0 8 2,-2-18 1,-1 0-1,0 0 1,0 0-1,0 0 1,-1 0-1,0 0 1,0-1-1,0 1 1,0-1-1,-1 0 1,0 0-1,0 0 1,0 0-1,0-1 1,0 0-1,-1 0 1,1 0-1,-1 0 1,0-1-1,0 1 1,0-1-1,0 0 1,0-1-1,-1 0 1,1 1-1,-1-2 1,1 1-1,0 0 1,-6-1-1,-169 8 0,123-9 0,53 2 0,1-1 0,-1 0 0,1 1 0,-1-2 0,1 1 0,-1 0 0,1-1 0,-1 1 0,1-1 0,0 0 0,-1 0 0,1 0 0,0-1 0,-1 1 0,1-1 0,0 0 0,0 0 0,1 0 0,-1 0 0,0 0 0,1 0 0,-1-1 0,1 0 0,0 1 0,-1-1 0,1 0 0,1 0 0,-1 0 0,0 0 0,1 0 0,-1-1 0,1-75 0,2 68-1,2 1 1,-1 0-1,1 0 0,0 0 0,1 1 1,0-1-1,1 1 0,0 0 1,0 0-1,1 1 0,0-1 0,1 1 1,0 0 0,165-198-330,102-121-1798,-149 175-1286</inkml:trace>
  <inkml:trace contextRef="#ctx0" brushRef="#br2" timeOffset="514343.3">11711 3009 26982,'0'0'3116,"0"0"-2183,0 0-555,0 0-139,0 0-35,0 0-29,-41 38-92,-135 125-57,-26 38 10,-91 70-116,275-253-99,15-15-147,8-7-92,96-84-719,-100 86 1141,0 0 1,1 1-1,-1-1 1,0 1-1,1 0 1,-1-1 0,1 1-1,-1 0 1,1 0-1,0 0 1,-1 0-1,1 0 1,0 0-1,0 1 1,-1-1-1,1 0 1,0 1 0,0 0-1,0-1 1,0 1-1,0 0 1,0 0-1,0 0 1,0 0-1,0 0 1,0 1-1,-1-1 1,1 0 0,0 1-1,0 0 1,0-1-1,0 1 1,-1 0-1,1 0 1,0 0-1,-1 0 1,1 0-1,-1 0 1,1 1 0,-1-1-1,1 0 1,-1 1-1,0-1 1,0 1-1,0 0 1,0-1-1,0 1 1,0 0-1,1 1-4,2 23 152,0 0 0,-2-1 0,-1 2 0,-1-1 0,-2 5-152,2 21 146,-12 220 223,-14-61-355,23-205-267,2-23-77,4-39-461,3-1-1,2 1 1,2 1-1,13-39 792,-19 78-241,29-122-2683</inkml:trace>
  <inkml:trace contextRef="#ctx0" brushRef="#br2" timeOffset="515309.949">12030 2719 21165,'0'0'4889,"0"0"-2798,0 0-1028,0 0-281,0 0-259,0 0-199,-12 50-177,-45 162-98,9-111-37,4-41 6,-3-2-1,-38 35-17,74-82 15,9-9 1,2-2 0,2 0-11,86-17-29,-82 15 25,3-3-1,0 1 0,1 0 0,-1 1 1,1 0-1,0 1 0,0 0 0,0 1 1,6-1-1,17 2-4,-28 10-36,-4 0 39,-2-1-1,1 0 1,-1 0 0,-1 0 0,0 1 0,0-1 0,-1-1 0,0 1-1,0 0 1,-1-1 0,0 1 0,0-1 0,-3 2 1,-221 301-472,228-311 466,0 0 0,0 0 0,0 1 1,0-1-1,0 0 0,0 1 0,0-1 0,0 0 1,0 1-1,0-1 0,0 0 0,0 0 0,0 1 1,1-1-1,-1 0 0,0 1 0,0-1 0,0 0 1,0 0-1,0 1 0,1-1 0,-1 0 0,0 0 1,0 1-1,0-1 0,1 0 0,-1 0 0,0 0 0,0 0 1,1 1-1,-1-1 0,0 0 0,0 0 0,1 0 1,-1 0-1,0 0 0,1 0 0,-1 0 0,0 0 1,1 0-1,-1 0 0,0 0 0,0 0 0,1 0 1,-1 0-1,0 0 0,1 0 0,-1 0 0,0 0 1,1 0-1,-1 0 0,0 0 0,0 0 0,1-1 1,-1 1-1,0 0 0,0 0 0,1 0 0,-1 0 0,0-1 6,2 1 43,8 0-28,-8-1-14,0 1-1,0-1 0,0 1 1,1-1-1,-1 1 0,0 0 0,0 0 1,0 0-1,0 0 0,0 0 0,0 1 1,1-1-1,-1 1 0,0-1 1,0 1-1,0 0 0,0 0 0,0-1 1,-1 2-1,1-1 0,0 0 1,0 0-1,-1 0 0,1 1 0,0-1 1,-1 1-1,1-1 0,-1 1 1,0 0-1,0 0 0,0-1 0,0 1 1,0 0-1,0 0 0,0 0 1,0 0-1,0 2 0,0 5-20,0 1-1,-1 0 1,0 0 0,0 0-1,-1 0 1,0 0 0,-1 0-1,0-1 1,-1 1 0,0 0 0,0-1-1,-1 0 1,0 0 0,-5 7 20,-166 238 124,153-220 90,22-33-148,11-5 145,9-14-136,-1-2 1,-1 1-1,-1-2 1,-1 0-1,0-2 1,5-11-76,2-1 24,-2 6-163,-2 0-1,-1-2 1,-1 0-1,-2 0 1,-1-2-1,-2 0 1,-1 0-1,-1-1 1,-2 0-1,-1-1 1,-2 0-1,0-24 140,-5 47-33,0 4 223,-2 14 107,-3 18-108,-79 341 1042,22 95-680,54-369-557,7-90-17,0-1-1,0 1 1,0 0-1,0-1 1,0 1-1,0-1 1,0 1-1,0-1 1,0 1-1,0-1 1,0 0-1,-1 1 1,1-1-1,0 0 1,0 0-1,0 0 1,0 0-1,-1 0 1,1 0-1,0 0 1,0 0-1,0-1 1,0 1-1,-1 0 1,1-1-1,0 1 1,0-1-1,0 1 1,0-1-1,0 0 1,0 1-1,0-1 1,0 0-1,1 1 1,-1-1-1,0 0 1,0 0-1,0 0 1,1 0-1,-1-1 24,-57-106-1327,45 79 1883,24 29-370,-8 0-197,0-1 1,0 1-1,0 0 1,0-1 0,0 1-1,1 1 1,-1-1-1,0 0 1,0 1-1,0 0 1,0 0-1,0 0 1,0 0-1,0 0 1,0 0 0,-1 1-1,1 0 1,0-1-1,-1 1 1,1 0-1,-1 0 1,0 0-1,1 1 1,-1-1-1,0 0 1,0 1 0,-1 0-1,1-1 1,0 1-1,-1 0 1,1 2 10,0 16-1318,-2-3-1955</inkml:trace>
  <inkml:trace contextRef="#ctx0" brushRef="#br2" timeOffset="515570.428">10829 4967 28382,'0'0'1452,"0"0"-880,0 0-222,0 0-6,49-13 3,-21 5-299,98-25 289,113-48-337,-218 72 10,709-259 583,-469 183-762,-255 83 71,-5 2 28,1 0 1,0 0-1,0 0 1,0 0-1,0-1 1,-1 1-1,1-1 1,0 1 0,0-1-1,-1 0 1,1 0-1,0 0 1,-1 0-1,1 0 1,-1 0-1,1 0 1,-1 0-1,0 0 1,1-1 0,-1 1-1,0-1 1,0 1-1,0-1 1,0 1-1,0-1 1,0 0-1,0 1 1,-1-1 0,1 0-1,-1 0 1,1 1-1,-1-1 1,0-1 69,0-8-2406</inkml:trace>
  <inkml:trace contextRef="#ctx0" brushRef="#br2" timeOffset="515844.242">11777 4262 28542,'0'0'1528,"0"0"-905,0 0-135,0 0 51,0 60-7,-3 198-137,2 20-275,1-274-120,-1 203 0,-11 16 0,-89 525 0,95-712 0,-6-21-19,8-33-249,-1-180-2667,5 78-380</inkml:trace>
  <inkml:trace contextRef="#ctx0" brushRef="#br2" timeOffset="516014.466">11686 4788 28942,'0'0'1513,"0"0"-961,0 0-32,0 0-72,-240 346-88,182-250-112,4-7-168,9-5-80,3-6-8,13-11-272,13-22-376,7-23-697,9-22-1527</inkml:trace>
  <inkml:trace contextRef="#ctx0" brushRef="#br2" timeOffset="516219.926">11885 5196 27606,'0'0'1080,"0"0"376,0 0-935,0 0-65,0 0-128,220 246-160,-195-207-120,-5 6-48,-11 5-192,-9 23-320,-17-6-1017,-20-11-5784</inkml:trace>
  <inkml:trace contextRef="#ctx0" brushRef="#br2" timeOffset="516819.609">10096 6152 29222,'0'0'811,"0"0"-109,0 0-278,0 0-231,0 0-78,42 2 71,379 6 307,-220-24-195,-2-8 0,145-38-298,-213 37 25,25-4-101,100-3 76,-218 31-1752,-37 1-405</inkml:trace>
  <inkml:trace contextRef="#ctx0" brushRef="#br2" timeOffset="517099.755">11338 6225 31111,'0'0'688,"0"0"-280,0 0-176,0 0-128,0 0-88,0 0-16,0 0-728,162 50-2457</inkml:trace>
  <inkml:trace contextRef="#ctx0" brushRef="#br2" timeOffset="517759.794">7796 6141 26494,'0'0'1136,"0"0"-528,0 0 928,0 0-879,0 0-257,0 0-192,0 0-128,-24 39 72,73-11 48,18 0-8,11-11-56,22-6-64,7-5-72,72-6-16,-26 0-512,-16 0-1849</inkml:trace>
  <inkml:trace contextRef="#ctx0" brushRef="#br2" timeOffset="518359.919">10986 6242 27990,'0'0'1856,"0"0"-1345,0 0-305,0 0 150,0 0 72,48 7-4,161 25-120,47 2 172,-156-11-404,-2 4-1,-1 4 1,53 27-72,-112-43 1,-14-5-1,0-1 0,1-1 0,0-1 0,0-1 0,1-1 0,-1-1 0,22-1 0,-38-8 0,-1-85-4,-7 31-411,-1 6-1583</inkml:trace>
  <inkml:trace contextRef="#ctx0" brushRef="#br2" timeOffset="519730.111">12726 5694 28582,'0'0'1592,"0"0"-1376,0 0 137,0 0-81,0 0 16,0 0 24,0 0-160,0 5-80,0 29 0,-8 11-32,-21 16-40,-38 45-32,9-11-440,0-11-1393</inkml:trace>
  <inkml:trace contextRef="#ctx0" brushRef="#br2" timeOffset="521139.503">14358 3557 26310,'0'0'2011,"0"0"-883,0 0-273,0 0-271,0 0-165,0 0-89,-7 0-99,-28 0-3,88 16-9,134 29 100,-101-28-306,-72-6 58,-14-10-51,0 0 4,1 0-24,0 1 0,-1-1 0,1 1 1,0-1-1,0 0 0,0 1 0,0-1 0,0 0 1,0 0-1,0 1 0,0-1 0,0 0 0,0 0 1,1 0-1,-1-1 0,1 1 0,-1 0 1,0 0-1,1-1 0,-1 1 0,1-1 0,-1 1 1,1-1-1,0 0 0,-1 1 0,2-1 0,1 1 0,174 39 0,-137-22 0,-40-18 0,-1 0 0,0 0 0,1 1 0,-1-1 0,0 0 0,0 0 0,1 1 0,-1-1 0,0 0 0,0 1 0,1-1 0,-1 0 0,0 1 0,0-1 0,0 0 0,0 1 0,1-1 0,-1 1 0,0-1 0,0 0 0,0 1 0,0-1 0,0 0 0,0 1 0,0-1 0,0 1 0,0-1 0,0 0 0,0 1 0,0-1 0,-1 1 0,1-1 0,0 0 0,0 1 0,0-1 0,0 0 0,-1 1 0,1-1 0,0 0 0,0 1 0,-1-1 0,1 0 0,0 0 0,0 1 0,-1-1 0,1 0 0,0 0 0,-1 0 0,1 1 0,0-1 0,-1 0 0,0 1 0,-71 53 0,43-21-35,29-32-293,0-1-925,0 0-1244</inkml:trace>
  <inkml:trace contextRef="#ctx0" brushRef="#br2" timeOffset="521411.699">14656 3339 26910,'0'0'1688,"0"0"-1352,0 0 8,0 0-72,0 0-200,0 0-72,0 0-1680</inkml:trace>
  <inkml:trace contextRef="#ctx0" brushRef="#br2" timeOffset="522314.626">14586 3703 27822,'0'0'1543,"0"0"-822,0 0-186,0 0-167,0 0-126,0 0-90,29-5-51,193-27 34,2 30-6,-223 3-126,0 0 0,0 0 0,0 0 0,0 0 0,0 0 0,0 0 0,0 0 0,-1 0 0,1 1-1,0-1 1,-1 0 0,1 0 0,-1 1 0,1-1 0,-1 1 0,0-1 0,0 0 0,1 1 0,-1-1 0,0 1 0,0-1 0,0 0 0,-1 1 0,1-1 0,0 1-1,0-1 1,-1 0 0,1 1 0,-1-1 0,1 0-3,-1 8 29,-1 4 16,-1 1-1,0-1 1,-1 0-1,0-1 1,-1 1-1,-1-1 0,0 0 1,0 0-1,-1-1 1,-7 9-45,-10 18 70,-21 39-36,-2-3 2,3 2 0,4 2 0,3 2 1,3 1-1,4 2 0,-5 31-36,28-69-30,1 0 0,2 1 0,2-1-1,2 1 1,4 17 30,-2-43-59,1-1-1,1 0 1,1 0 0,0 0-1,2-1 1,0 1 0,1-2-1,1 1 1,1-1-1,0 0 1,8 9 59,11 11-92,1-2 1,1-1-1,2-2 0,13 10 92,118 105-307,-159-142 280,-1 1-1,-1 0 0,1 0 1,-1 0-1,0 0 0,0 0 1,-1 1-1,1-1 0,-1 1 1,-1 0-1,0 0 0,0-1 1,0 1-1,-1 0 0,1 0 1,-2 2 27,1-4-2,-1-1 0,1 1 0,-1 0 0,-1-1 0,1 1 0,-1-1 1,1 1-1,-1-1 0,-1 0 0,1 1 0,0-1 0,-1 0 0,0-1 1,0 1-1,0 0 0,-1-1 0,1 0 0,-1 0 0,0 0 0,-2 2 2,-89 46 114,90-48-105,-26 11 78,-1-2 1,-1-1-1,0-1 0,-1-2 1,0-1-1,0-2 0,0-1 1,-1-2-1,1-1 0,-13-3-87,44 2 9,1-1 0,-1 0-1,1 0 1,-1 1 0,1-2-1,0 1 1,-1 0 0,1 0-1,0-1 1,0 0 0,0 1-1,0-1 1,0 0 0,0 0-1,1 0 1,-1 0 0,1 0-1,-1 0 1,1 0 0,0-1-1,-1 1 1,1 0 0,1-1-1,-1 1 1,0-1 0,0 1-1,1-1 1,0 1 0,-1-1-1,1 0 1,0 1-1,0-1 1,1 1 0,-1-1-1,0 0 1,1 1 0,0-1-1,-1 1 1,1-1-9,-1-9 7,3-13-12,0 1 0,1-1 0,1 1 0,2 0 0,0 0 0,2 1 0,0 0 0,2 1 0,0 0 0,1 0 1,4-2 4,-15 21-1,178-297-327,73-105-2680,-143 224-3762</inkml:trace>
  <inkml:trace contextRef="#ctx0" brushRef="#br2" timeOffset="522579.711">15841 3524 29790,'0'0'977,"0"0"-753,0 0-120,0 0 48,0 0-32,0 0-48,-25 313-48,9-223-24,-1 5-16,-8 0-184,5-11-464,16-28-713,4-29 145,0-21-2393</inkml:trace>
  <inkml:trace contextRef="#ctx0" brushRef="#br2" timeOffset="522854.435">16036 3949 20844,'0'0'2089,"0"0"-1561,0 0-528,0 0-64,0 0-2729</inkml:trace>
  <inkml:trace contextRef="#ctx0" brushRef="#br2" timeOffset="522855.435">16036 3949 22829,'-112'369'1832,"75"-319"-271,-5 12-561,-7 5-272,3 6-168,1-6-248,3-6-200,13-16-72,8-11-16,13-23-24,8-11 0,0 0-360,29-39-728,4-17-3441</inkml:trace>
  <inkml:trace contextRef="#ctx0" brushRef="#br2" timeOffset="523620.172">16380 3082 26910,'0'0'1847,"0"0"-1158,0 0-173,0 0-21,0 0-167,0 0-110,13 33-106,39 107-71,-48-130-38,-1 0-1,-1 0 1,0 0-1,0 0 1,-1 1-1,0-1 1,-1 1-1,0-1 1,-1 2-3,0 12 5,-3 71-18,-3-83-174,6-12-53,1-4 155,0-1 0,0 0 0,1 0 0,-1 0 0,1 1 1,0-1-1,0 0 0,1 1 0,0-1 0,-1 1 0,1 0 0,1-1 0,-1 1 1,1 0-1,1-2 85,1-3-59,-4 7 66,0-1 1,0 0 0,1 1 0,-1-1 0,1 1-1,-1 0 1,1-1 0,0 1 0,0 0 0,0 0 0,0 0-1,0 0 1,0 0 0,0 1 0,1-1 0,-1 0-1,1 1 1,-1 0 0,1 0 0,0 0 0,-1 0-1,1 0 1,0 0 0,0 1 0,-1-1 0,1 1 0,0 0-1,0 0-7,1 18 326,-3-10-290,-2-1-1,1 1 1,-1-1 0,0 0 0,0 0 0,-1 1-1,0-1 1,0 0 0,-1 0 0,0 0 0,0-1 0,0 1-1,-1-1 1,0 1-36,-93 141 131,87-97-240,54-10-20,-44-27 134,-1 1 0,0-1 0,-2 0 0,1 0 0,-2 0 0,0-1 0,0 1 0,-1-1 0,-1 0 0,-1 0 0,1 0 0,-2-1 0,0 0 0,0-1 0,-1 0 0,-1 0 0,-9 8-5,-3 9 4,-2 1 17,-42 68 175,66-96-196,0-1 0,0 0 0,0 1-1,0-1 1,0 0 0,0 1 0,0-1 0,0 0 0,0 1 0,0-1 0,0 0-1,0 1 1,0-1 0,0 0 0,0 1 0,0-1 0,1 0 0,-1 1 0,0-1 0,0 0-1,0 0 1,1 1 0,-1-1 0,0 0 0,0 0 0,1 1 0,-1-1 0,0 0-1,0 0 1,1 0 0,-1 0 0,0 1 0,1-1 0,-1 0 0,0 0 0,1 0 0,-1 0-1,0 0 1,0 0 0,1 0 0,-1 0 0,1 0 0,-1 0 0,0 0 0,1 0-1,-1 0 1,0 0 0,0 0 0,1 0 0,-1 0 0,0 0 0,1 0 0,-1-1 0,0 1-1,1 0 1,-1 0 0,0 0 0,1-1 0,5 1-2,81-4 22,-30-17-14,31-4-2,-64 25-53,-23 0-34,-1 4 70,-1 1-1,0-1 0,0 1 1,0-1-1,-1 1 1,1-1-1,-1 0 1,0 0-1,0 0 0,-1 0 1,1 0-1,-1 0 1,0 0-1,0-1 1,-3 3 13,-4 7-37,-140 170-247,-81 109 293,227-287 7,0 0 0,1 0 0,-1 1 0,1-1 0,0 1 0,0 0 0,1 0 0,0 0 0,0 0 0,0 0 0,1 1 0,-1-1 0,1 4-16,14-3 72,54-12 107,14-62-169,-75 62-272,0-1 0,0 1 0,-1-2 0,1 1 0,-1-1 0,-1 1 0,1-2 0,-1 1 0,0 0 0,-1-1 0,0 1 0,2-7 262,-4 0-6294</inkml:trace>
  <inkml:trace contextRef="#ctx0" brushRef="#br2" timeOffset="523929.954">15539 5280 26350,'0'0'1160,"0"0"-560,0 0 232,0 0-136,240-6-288,-128-50-128,12-11 153,-4-11-297,0 0-96,-16-1-40,-17 7-240,-25 5-289,-20-6-1287,-22 17-1385,-11 11-19652</inkml:trace>
  <inkml:trace contextRef="#ctx0" brushRef="#br2" timeOffset="524209.543">16516 4435 10762,'0'0'8781,"0"0"-3607,0 0-2837,0 0-1094,0 0-456,0 0-242,-20 67-58,-65 219-70,58-112-129,17-7-66,-26 293 35,35-449-261,0 6-8,-1 0 1,-1-1-1,0 1 1,-1-1-1,-1 0 1,0 0-1,-2-1 1,1 1-1,-6 7 12,11-21-45,0-1 0,0 1 0,0-1 0,-1 0-1,1 1 1,0-1 0,0 0 0,-1 0 0,1 0 0,-1 0 0,1 0 0,-1 0 0,1 0 0,-1 0-1,0-1 1,1 1 0,-1-1 0,0 1 0,1-1 0,-1 0 0,0 1 0,0-1 0,1 0 0,-1 0-1,0 0 1,0 0 0,0-1 0,1 1 0,-1 0 0,0-1 0,1 1 0,-1-1 0,0 0-1,1 0 1,-1 1 0,1-1 0,-1 0 0,1 0 0,-1-1 45,-19-40-2251,4-13-2094</inkml:trace>
  <inkml:trace contextRef="#ctx0" brushRef="#br2" timeOffset="524210.543">16090 5308 27110,'0'0'1648,"0"0"-744,0 0-432,-178 358-167,128-269-153,13-22-128,8-22-24,20-23-353,9-22-391,25-39-392,25-39-1681,0-6-7921</inkml:trace>
  <inkml:trace contextRef="#ctx0" brushRef="#br2" timeOffset="524415.674">16090 5308 19636,'145'-11'6530,"-112"11"-5250,12 0-40,9 0-248,4 0-440,4 28-247,5 0-201,36-12-104,-20-4-449,-8-12-1639</inkml:trace>
  <inkml:trace contextRef="#ctx0" brushRef="#br2" timeOffset="524924.442">17237 3843 27502,'0'0'2478,"0"0"-1670,0 0-400,0 0-3,-12 58 4,-39 192-48,33-74-74,16-123-235,-6 47-33,-4-1 0,-5 0 0,-19 63-19,10-68-73,18-86-443,17-132-305,11 48 367,3 1 0,4 1-1,23-43 455,-27 60-48,2 1-1,3 1 1,2 2-1,3 1 1,30-37 48,-57 81 57,0 1 0,0 0 1,1 0-1,0 0 0,0 1 1,1 0-1,0 0 0,0 1 1,0 0-1,1 0 0,-1 1 1,1 0-1,0 1 1,0 0-1,1 0 0,-1 1 1,1 0-1,-1 1 0,4 0-57,11 0 149,-19 0-123,0 0-1,-1 1 0,1-1 1,0 1-1,0 0 1,0 1-1,-1-1 1,1 1-1,0 0 0,0 0 1,-1 0-1,1 1 1,-1 0-1,1-1 1,-1 2-1,0-1 0,0 0 1,1 1-1,-2 0 1,1 0-26,55 96 300,-51-97-351,4-2-1459,-11 0-962</inkml:trace>
  <inkml:trace contextRef="#ctx0" brushRef="#br2" timeOffset="525349.538">16869 3686 27214,'0'0'1228,"0"0"-86,0 0-230,0 0-328,0 0-233,0 0-119,-4-2-70,-6 4 103,27 20-12,-3-10-220,1-1-1,0-1 1,1 0-1,0-1 1,1-1 0,0 0-1,0-2 1,0 0 0,1-1-1,0 0 1,0-1-1,0-2 1,10 1-33,224 6 0,-170-10 0,-81 2-74,0 0 0,0 0-1,0 1 1,0-1 0,0 0 0,0 1 0,0-1 0,0 1-1,0-1 1,-1 1 0,1-1 0,-1 1 0,1 0-1,-1-1 1,0 1 0,1-1 0,-1 1 0,0 0 0,0-1-1,0 1 1,0 0 0,-1-1 0,1 1 0,0 0-1,-1-1 1,1 1 0,-1-1 0,0 1 0,1 0 0,-1-1-1,0 0 1,-1 2 74,-25 35-2491</inkml:trace>
  <inkml:trace contextRef="#ctx0" brushRef="#br2" timeOffset="525550.425">16487 4972 29630,'0'0'825,"0"0"-489,0 0 120,0 0 56,245-89-152,-129 27-120,8-5-152,-8 6-64,-8-1 0,-17 12-24,-21 11-16,-20 5-160,-8-11-288,-18 6-264,-7 6-1417</inkml:trace>
  <inkml:trace contextRef="#ctx0" brushRef="#br2" timeOffset="526340.069">17200 3826 27038,'0'0'2458,"0"0"-1335,0 0-479,0 0-224,0 0-184,0 0-12,-6 53 80,-34 360 7,39-396-310,-15 256 7,-17 31-8,-19-19 0,42-212 0,7-70 0,3-33-57,1-1-1,2 0 1,1 1 0,1-1 0,2 1-1,4-13 58,-5 19-81,79-316-2735,20-11 2816,-100 335-4,2-7 70,0 1 1,1 0 0,2 1 0,0 0 0,1 0-1,1 1 1,14-17-67,-18 30 87,0 1-1,0 0 1,0 1-1,1 0 1,0 0-1,0 0 1,0 1-1,1 1 1,-1 0-1,1 0 1,0 1-1,-1 0 0,1 1 1,0 0-1,0 0 1,0 1-1,0 0 1,1 1-87,-9-1 6,333-1 668,-298 0-654,0 2 1,-1 2 0,1 1 0,-1 2 0,1 1 0,-2 2 0,1 1 0,-2 2 0,9 5-21,-37-14 4,0 0 0,0 0 0,0 1 1,0 0-1,0 0 0,-1 0 1,0 1-1,0-1 0,0 1 1,0 0-1,-1 1 0,0-1 0,0 1 1,0 0-1,-1 0 0,0 0 1,0 1-1,-1-1 0,1 1 0,-1-1 1,-1 1-1,1 0 0,-1 4-4,1 9 26,-1 1 0,0-1-1,-2 1 1,-1-1-1,0 0 1,-1 1 0,-2-1-1,0 0 1,-6 16-26,-28 57 8,-4-2 0,-3-2 0,-35 47-8,81-135 0,-18 30-18,-1 0 0,-2-1 1,0-1-1,-2-1 0,-1-1 0,-15 11 18,33-33-49,0 0-1,0-1 0,-1 0 0,0 0 1,1-1-1,-1 1 0,-1-1 0,1-1 1,0 0-1,-1 0 0,1 0 0,-1-1 1,1 0-1,-1 0 0,0-1 1,1 0-1,-9-1 50,13 0-36,-1 0 1,1-1 0,-1 1 0,1-1-1,0 0 1,0 0 0,0 0-1,0 0 1,0-1 0,1 1-1,-1-1 1,0 1 0,1-1 0,0 0-1,0 0 1,0 0 0,0 0-1,0-1 1,1 1 0,-1 0-1,1-1 1,0 1 0,0-1 0,0 1-1,1-1 1,-1-3 35,-1 1-53,-17-102-685,9-224-3464,9 301 2911,1-148-12600</inkml:trace>
  <inkml:trace contextRef="#ctx0" brushRef="#br2" timeOffset="526640.628">17821 3574 2913,'0'0'21140,"0"0"-16231,0 0-4075,0 0-70,-5 54-241,-22 182-151,19-180-245,-3-1 0,-2 0 0,-10 23-127,14-47 24,-36 107 19,-6-3-1,-17 24-42,16-64-278,49-92 273,3-3-14,0-1 1,0 1-1,0 0 1,0 0-1,0-1 1,0 1-1,0 0 1,0-1 0,0 1-1,0 0 1,-1 0-1,1 0 1,0-1-1,0 1 1,0 0-1,0 0 1,-1-1 0,1 1-1,0 0 1,0 0-1,0 0 1,-1 0-1,1-1 1,0 1-1,0 0 1,-1 0-1,1 0 1,0 0 0,0 0-1,-1 0 1,1 0-1,0 0 1,0 0-1,-1 0 1,1 0-1,0 0 1,0 0 0,-1 0-1,1 0 1,0 0-1,-1 0 19,1-13-167,-1 3 86,1 0-1,0 0 0,1 0 1,0 0-1,0 0 1,1 0-1,0 1 1,1-1-1,0 1 1,0-1-1,4-5 82,-4 10 3,0 1 0,-1 0-1,2-1 1,-1 1 0,0 1-1,1-1 1,0 0 0,-1 1 0,2 0-1,-1 0 1,0 0 0,0 0 0,1 1-1,0-1 1,-1 1 0,1 0-1,0 1 1,0-1 0,0 1 0,0 0-1,1 0-2,5-1 62,1 1 0,0 0-1,0 0 1,-1 1-1,1 1 1,0-1 0,0 2-1,-1 0 1,1 1-1,-1 0 1,0 0 0,1 1-1,-2 0 1,1 1-1,0 1 1,8 6-62,-5 0-12,0 2-1,0 0 1,-2 0-1,0 1 1,-1 1 0,2 2 12,16 32-2516,-11-20-6582</inkml:trace>
  <inkml:trace contextRef="#ctx0" brushRef="#br2" timeOffset="527500.43">18874 4150 27326,'0'0'1235,"0"0"-515,0 0-217,0 0-194,0 0-173,-3-1-207,-3-1-385,-6-12 2162,13 12-1689,-1 0 0,1 1 0,0-1 0,1 1 0,-1-1 0,0 1 0,0-1 0,0 1 0,1 0 0,-1 0 0,1 0 0,-1 0 0,1 0 0,-1 0 0,1 0 0,0 0 0,0 0 0,-1 1 0,1-1 0,0 1 0,0 0 0,-1-1 0,1 1 0,0 0 0,0 0-17,7-2 27,33-10-177,0 3-1,1 2 1,0 1-1,0 2 1,30 2 150,-45 2-3908,-16 0-9577</inkml:trace>
  <inkml:trace contextRef="#ctx0" brushRef="#br2" timeOffset="527756.744">18136 5207 29070,'0'0'1336,"0"0"-959,0 0-73,0 0-40,0 0 32,0 0 104,274-100-184,-154 44-136,0-6-48,-4 6-8,-13 0-24,-20 6-40,-12 0-256,-9-18-248,-17 13-817,-16-1-1951</inkml:trace>
  <inkml:trace contextRef="#ctx0" brushRef="#br2" timeOffset="528019.921">18998 4447 20420,'0'0'7826,"0"0"-6858,0 0-208,0 0-191,-162 391-201,125-279-136,-4 5-104,-1 6-96,-3-11-16,7-11-16,5-28-112,12-23-136,9-28-24,12-22 16,0 0-81,21-100-767,24-1-104,9-5-2297</inkml:trace>
  <inkml:trace contextRef="#ctx0" brushRef="#br2" timeOffset="528280.984">19039 5023 23229,'0'0'3033,"0"0"-545,0 0-1464,0 0-319,62 307-281,-28-251-200,11-17-128,17-28 48,21-11-144,16-27-96,42-97-328,-25 13-489,-16 4-1239</inkml:trace>
  <inkml:trace contextRef="#ctx0" brushRef="#br2" timeOffset="528543.094">19864 4307 28870,'0'0'794,"0"0"-354,0 0-93,0 0 42,38 0-118,247-10 58,65-3-130,-348 15-197,1-1 0,-1 0 0,0 1 0,1-1 0,-1 1 0,0 0 0,0-1-1,0 1 1,0 0 0,0 0 0,-1 1 0,1-1 0,-1 0 0,1 1 0,-1-1 0,0 0 0,0 1 0,0 0 0,0-1 0,0 1 0,-1-1 0,1 1 0,-1 0 0,1 0 0,-1-1 0,0 1 0,0 0 0,-1 0 0,1-1 0,0 1 0,-1 0 0,0-1 0,1 1-1,-1 0 1,0-1 0,-1 1-2,1 14 16,-1-1-9,-1-1 0,-1 0 0,0 1 0,-2-1-1,1-1 1,-2 1 0,0-1 0,0 0-1,-1-1 1,-1 1 0,0-2 0,-7 8-7,15-19 0,-23 30-93,-1-1 0,-1-2-1,-1 0 1,-1-2 0,-2-1 0,-8 4 93,-25 10-1071,11-23-1292</inkml:trace>
  <inkml:trace contextRef="#ctx0" brushRef="#br2" timeOffset="528544.094">20270 3977 28014,'0'0'1368,"0"0"-496,-71 302-383,46-179-257,-4-17-136,4-11-96,-4-5 0,-20 5-432,3-23-985,1-32-2952</inkml:trace>
  <inkml:trace contextRef="#ctx0" brushRef="#br2" timeOffset="528969.555">19793 3971 28462,'0'0'1127,"0"0"-227,-6 52-313,-21 168-188,-2 1 21,21-158-381,4-16-43,-2 1-1,-3-2 1,-1 1 0,-3-1-1,-1-1 1,-6 8 4,17-45-50,0 1-1,-1-1 1,0 0-1,-1 0 1,0 0-1,0-1 0,-1 0 1,0 0-1,0 0 1,-1-1-1,1 0 1,-1 0-1,-1 0 1,1-1-1,-1 0 1,0-1-1,0 0 1,0 0-1,-1 0 1,1-1-1,-1-1 1,0 1-1,0-1 1,0-1-1,0 0 1,-7 0 50,14-1-7,1-1 1,0 1 0,-1-1 0,1 0 0,0 1-1,-1-1 1,1 0 0,0 0 0,0 0-1,-1 0 1,1 0 0,0 0 0,0 0 0,0-1-1,1 1 1,-1 0 0,0-1 0,0 1 0,1 0-1,-1-1 1,1 1 0,-1-1 0,1 1 0,-1-1-1,1 1 1,0-1 0,0 1 0,0-1 0,0 1-1,0-1 1,0 1 0,0-2 6,0-1-11,-1-139 494,1 142-468,1 0-1,-1 0 1,1 0 0,0 0 0,-1 0-1,1 0 1,0 0 0,0 0 0,0 1 0,0-1-1,-1 0 1,1 1 0,0-1 0,0 0-1,1 1 1,-1-1 0,0 1 0,0 0-1,0-1 1,0 1 0,0 0 0,0 0-1,1-1 1,-1 1 0,0 0 0,0 0-1,0 0 1,0 0 0,1 1 0,-1-1-1,0 0 1,0 0 0,0 1 0,0-1-1,0 1 1,0-1 0,0 1 0,0-1-1,0 1 1,0 0 0,0-1 0,0 1-1,0 0 1,0 0 0,0 0 0,0 0-15,29 43 182,9 18 50,3-1 0,2-2 0,9 5-232,-36-46 29,0 0 1,2-1 0,0-1-1,0-1 1,2 0 0,0-2-1,0 0 1,1-1 0,1-2-1,0 0 1,5 0-30,9-1 3,0-2 0,1-1 1,0-3-1,0 0 0,38-4-3,79-7 0,-123 2-17,0-2 1,-1-1-1,1-1 0,25-13 17,83-46-893,-2-5 1,34-31 892,19-19-2845</inkml:trace>
  <inkml:trace contextRef="#ctx0" brushRef="#br2" timeOffset="529710.422">21007 4245 28822,'0'0'1031,"0"0"-372,0 0-179,0 0-152,0 0-96,0 0-60,39-4-89,130-20-55,-142 19-37,1-1 0,-1-1-1,0-2 1,-1-1 0,7-4 9,-8 4-33,-12 4-4,5 1-285,0-1-1,0-2 1,-1 1 0,0-2-1,-1 0 1,0-1 0,0-1-1,-1 0 1,0-1-1,-1-1 1,-1 0 0,0-1-1,0-1 1,2-4 322,-4-53-1667,-11 62 1824,-2 8-36,0 0 0,1 1 0,-1-1-1,0 0 1,0 1 0,0-1 0,0 1 0,0 0-1,0 0 1,0 0 0,0 0 0,0 0-1,-1 0 1,1 0 0,0 1 0,-1-1 0,1 1-1,0 0 1,-1 0 0,1 0 0,-1 0 0,1 0-1,0 0 1,-1 0 0,1 1 0,0-1 0,-1 1-1,1 0 1,0 0 0,-1 0 0,1 0 0,0 0-1,-1 1-120,-3 4 70,1 0-1,0 0 0,0 1 0,0 0 1,1 0-1,0 0 0,0 0 1,1 1-1,-1 0 0,2-1 0,-1 1 1,0 5-70,-3 5 78,-30 111 229,5 2 1,6 1 0,-4 98-308,18-139 61,-2 7-19,-8 77-11,-8-2-1,-24 68-30,16-145-10,37-95 2,-1 0-1,0 0 0,0 0 0,1 0 1,-1 0-1,0 0 0,0 0 0,0-1 1,0 1-1,0 0 0,0 0 0,0-1 1,0 1-1,0-1 0,-1 1 0,1-1 0,0 1 1,0-1-1,0 0 0,-1 1 0,1-1 1,0 0-1,-1 0 0,1 0 0,0 0 1,0 0-1,-1 0 0,0-1 9,-6-21-485,7-179-3016,1 90-1156</inkml:trace>
  <inkml:trace contextRef="#ctx0" brushRef="#br2" timeOffset="529974.561">21086 4855 19996,'0'0'2585,"0"0"-889,0 0-512,0 0-183,0 0-201,0 0-320,0 0-480,132-112-296,-78 45-2329</inkml:trace>
  <inkml:trace contextRef="#ctx0" brushRef="#br2" timeOffset="530719.615">21707 4234 26870,'0'0'1573,"0"0"-443,0 0-347,-2 60-280,-7 193-186,-5-36-54,-18 10-231,23-207-127,9-26 18,0-34-208,2-1 0,2 1 0,1 0-1,7-19 286,23-73-1114,7 1 0,48-102 1114,-12 77-128,-77 153 173,1 0 0,-1 0-1,1 0 1,0 0 0,0 0 0,0 1 0,1-1 0,-1 1-1,0-1 1,1 1 0,0 0 0,0 0 0,-1 0 0,1 0-1,1 0 1,-1 1 0,0-1 0,0 1 0,0 0 0,1 0-1,-1 0 1,1 0 0,-1 1 0,0-1 0,1 1 0,0 0-45,10 13 630,-8 10-434,-1 0 0,0 0-1,-2 1 1,-1-1 0,-1 1-1,-1-1 1,-1 6-196,1-5 91,-2 277 362,0-268-454,-2 0 1,-1-1-1,-2 0 0,-1 0 0,-1 0 1,-2-1-1,-1-1 0,-2 0 0,-7 11 1,20-38-19,-1 0 0,1 1 0,-1-1-1,0 0 1,0 0 0,0 0 0,0 0-1,0-1 1,-1 1 0,1 0 0,-1-1-1,0 0 1,1 0 0,-1 0 0,0 0-1,-1 0 1,1 0 0,0-1 0,0 1-1,-1-1 1,1 0 0,-1 0-1,1-1 1,-1 1 0,-1 0 19,3-2-26,0 1 0,0 0 1,0-1-1,1 0 0,-1 1 0,0-1 0,0 0 0,1 0 1,-1 0-1,0 0 0,1 0 0,-1 0 0,1 0 1,-1-1-1,1 1 0,0-1 0,0 1 0,-1-1 0,1 1 1,0-1-1,0 0 0,1 1 0,-1-1 0,0 0 1,0 0-1,1 0 0,-1 1 0,1-1 0,0 0 0,-1-2 26,-1-2-64,-7-33-182,1 0-1,1-1 0,3 1 1,1-1-1,2-1 0,3-28 247,-1 13-226,-1 45 198,6-62-146,-6 71 178,1 0-1,-1 1 1,1-1 0,0 0 0,0 0 0,0 0 0,0 0-1,0 1 1,0-1 0,0 1 0,0-1 0,1 1 0,-1-1-1,1 1 1,-1 0 0,1-1 0,-1 1 0,1 0-1,0 0 1,-1 0 0,1 0 0,0 1 0,0-1 0,0 0-1,0 1 1,0-1 0,0 1 0,0 0 0,0-1 0,0 1-1,1 0-3,-1 0 33,1-1-1,0 1 0,0 0 1,0-1-1,-1 1 1,1 0-1,0 1 0,0-1 1,0 0-1,-1 1 0,1 0 1,0-1-1,-1 1 0,1 0 1,0 0-1,-1 1 1,1-1-1,-1 0 0,0 1 1,1 0-1,-1-1 0,0 1 1,0 0-1,0 0 0,0 0 1,-1 1-1,1-1 0,0 0 1,-1 1-1,0-1 1,1 1-1,-1-1 0,0 1 1,0 2-33,3 8 125,-1 1 1,0 0 0,-1-1 0,-1 1-1,0 0 1,-1 0 0,-1 13-126,-3-15 15,0-1 1,-1 0-1,0 0 1,0 0-1,-1-1 1,-1 1-1,0-2 1,0 1-1,-1-1 1,0 0-1,-1 0 1,0-1-1,0 0 1,-7 4-16,6-3 16,-55 46 452,65-55-460,1 0-1,-1 1 1,0-1 0,0 0-1,0 0 1,0 0-1,1 0 1,-1 0 0,0 0-1,0 0 1,0 0-1,0 0 1,0 0 0,1 1-1,-1-1 1,0 0-1,0 0 1,0 0-1,0 0 1,0 0 0,0 1-1,0-1 1,1 0-1,-1 0 1,0 0 0,0 0-1,0 1 1,0-1-1,0 0 1,0 0-1,0 0 1,0 0 0,0 1-1,0-1 1,0 0-1,0 0 1,0 0 0,0 0-1,0 1 1,0-1-1,0 0 1,0 0-1,-1 0 1,1 0 0,0 1-1,0-1 1,0 0-1,0 0 1,0 0 0,0 0-1,0 0 1,-1 1-8,24-1-36,-20 0 67,69 0-11,-70 1-20,0 0 0,0 0 0,0 0 0,0 0 1,-1 1-1,1-1 0,-1 1 0,1-1 0,-1 1 1,1-1-1,-1 1 0,0 0 0,0 0 0,0 0 1,0 0-1,0 0 0,0 0 0,0 0 0,-1 0 1,1 0-1,-1 0 0,1 0 0,-1 0 0,0 0 0,0 0 1,0 1-1,0-1 0,0 0 0,0 0 0,-1 0 1,1 0-1,-1 2 0,1 1 7,0 67 397,-3-121-285,1 34-133,1 0 1,1 0 0,0 0 0,1-1 0,1 1 0,1 0 0,0-2 13,14-37-355,3 1 0,2 0 1,12-17 354,23-46-1637</inkml:trace>
  <inkml:trace contextRef="#ctx0" brushRef="#br2" timeOffset="530921.967">22598 3485 29726,'0'0'753,"0"0"-257,0 0-80,0 0-136,0 0-56,0 0 8,0 0-128,-62 156-56,12-77-40,-12 10-8,-9 1-24,5-1-160,12-16-176,21-28-120,29-40-304,4-5-641,0 0-1936</inkml:trace>
  <inkml:trace contextRef="#ctx0" brushRef="#br2" timeOffset="531529.587">22382 3955 19748,'0'0'4249,"0"0"-1566,0 0-1181,0 0-564,0 0-314,39 0-142,120 8-152,-154-8-318,-1 0 1,0 0 0,0 0-1,0 1 1,0-1 0,0 1-1,1 0 1,-1 1-1,-1-1 1,1 1 0,0-1-1,0 1 1,-1 0 0,1 1-1,-1-1 1,1 1-1,-1-1 1,0 1-13,7 6 34,-9-8-63,0-1 1,0 0-1,0 0 0,0 1 0,0-1 0,0 0 0,0 1 1,0-1-1,0 1 0,-1 0 0,1-1 0,0 1 0,0 0 1,-1-1-1,1 1 0,0 0 0,-1 0 0,1-1 0,0 1 1,-1 0-1,0 0 0,1 0 0,-1 0 0,1 0 0,-1 0 1,0 0-1,0 0 0,1 0 0,-1 0 0,0 0 0,0 0 1,0 0-1,0 0 0,0 0 0,0 0 0,-1 0 0,1 0 1,0 0-1,0 0 0,-1 0 0,1 0 0,-1 0 1,1-1-1,-1 1 0,1 0 0,-1 0 0,1 0 0,-1 0 1,0-1-1,1 1 0,-1 0 0,0-1 0,0 1 0,0 0 1,1-1-1,-1 1 0,0-1 0,0 0 0,0 1 0,0-1 1,0 1-1,0-1 0,0 0 29,-91 24-3985,75-19 3441,-100 33-2853,43-4 5996,72-34-2438,-1 1-1,1 0 0,1 0 0,-1 0 0,0 0 1,0 0-1,0 1 0,0-1 0,1 0 0,-1 1 0,1-1 1,-1 1-1,1 0 0,0 0 0,-1-1 0,1 1 1,0 0-1,0 0 0,0 0 0,0 0 0,1 0 1,-1 0-1,1 0 0,-1 0 0,1 1 0,-1 0-160,1 3 141,0 0-1,0-1 1,0 1 0,1 0-1,0-1 1,0 1-1,0-1 1,0 1-1,1-1 1,0 0-1,0 0 1,1 1 0,0-1-1,-1-1 1,4 5-141,10 12 372,66 108 840,-80-125-1209,-1-1-1,0 1 1,0 0-1,0 0 1,0 0-1,-1 0 1,1 0-1,-1 0 1,0 0-1,0 0 1,-1 0-1,1 0 1,-1 0-1,0-1 1,0 1-1,0 0 1,0 0-1,-1-1 1,1 1-1,-1 0 1,0-1-1,0 0 1,-1 1-1,1-1 1,-2 1-3,-45 45 55,-2-2 1,-2-2-1,-15 7-55,39-25 152,27-25-124,2-2-16,2 3-9,0 1-1,1-1 0,-1 0 0,0 0 0,1 0 1,0 0-1,0 0 0,0 0 0,0-1 0,0 1 1,0-1-1,1 0 0,-1 0 0,1 0 0,0 0-2,23 16 14,-22-12-15,-1-1 1,0 1-1,0 0 0,0 0 1,-1 0-1,0 0 0,0 1 1,-1 0-1,0-1 0,0 1 0,0 0 1,-1 0-1,0 0 0,0 0 1,-1 0-1,0 0 0,0 0 1,-1 0-1,0 5 1,0 10-3,0-2 3,-2 0 0,0 0 0,-1 0-1,-2 0 1,0-1 0,0 1 0,-9 14 0,-14 45 0,24-42 1,21-48-44,76-86-554,61-51-2782,-118 115 525,54-52-13463</inkml:trace>
  <inkml:trace contextRef="#ctx0" brushRef="#br2" timeOffset="532129.989">22908 3938 30062,'0'0'698,"0"0"-283,0 0-82,0 0-61,0 0-109,0 9-119,0 172-32,1 10-168,39-80 126,-32-84 15,-1 1 0,-2 0-1,-1 0 1,-1 0 0,-1 0-1,-1 7 16,-2-32-9,1 0-1,0 1 0,-1-1 0,0 0 0,0 0 0,0 0 1,0 0-1,-1 0 0,1 0 0,-1-1 0,1 1 0,-1 0 0,0-1 1,0 1-1,0-1 0,-1 0 0,1 1 0,0-1 0,-1 0 0,0-1 1,1 1-1,-1 0 0,0-1 0,0 1 0,0-1 0,-1 0 10,-9 4-38,1 0 0,-1-1 0,0-1-1,0 0 1,0-1 0,0-1-1,0 0 1,-1 0 0,1-1 0,-4-1 38,4 1-51,9 0 26,1 0 0,0 0 0,0 0 0,-1 0 0,1-1 0,0 1 0,0-1 0,0 0 0,0 0 0,0 0 0,0 0 0,0-1 0,0 1 0,0-1 0,0 1 0,1-1 0,-1 0 0,1 0 0,-1-1 0,1 1 0,0 0 0,0-1 0,0 1 0,0-1 25,-9-18-240,1-1 0,1 0 0,0 0 0,2-1 0,1 1 0,1-2 0,1 1 0,1-1 0,1 1 1,1-1-1,1-22 240,0-154-953,0 200 963,-1-2 36,1 0 0,-1 1-1,1-1 1,0 0 0,-1 1-1,1-1 1,0 0 0,0 1-1,0-1 1,0 0 0,1 0 0,-1 1-1,0-1 1,1 1 0,-1-1-1,1 0 1,-1 1 0,1-1 0,0 1-1,0-1 1,0 1 0,0-1-1,0 1 1,0 0 0,0-1 0,0 1-1,0 0 1,1 0 0,-1 0-1,1 0 1,-1 0 0,0 0 0,1 0-1,0 1 1,-1-1 0,1 1-1,-1-1 1,1 1 0,0-1-46,0 1 43,0 1-1,-1 0 1,1-1 0,0 1 0,-1 0 0,1-1 0,-1 1-1,1 0 1,-1 0 0,0 0 0,1 1 0,-1-1-1,0 0 1,0 0 0,0 1 0,0-1 0,0 1-1,0-1 1,0 1 0,0-1 0,-1 1 0,1-1 0,0 1-1,-1 0 1,0-1 0,1 1 0,-1 0 0,0-1-1,0 1 1,0 0 0,0 0-43,1 2 69,13 73 471,-3 1 0,-4 0 1,-3 0-1,-6 61-540,2-66 216,0-48-184,1 89 77,-5 0 1,-5 0 0,-6 3-110,-14 20-591,-6-3 0,-6 0 1,-20 35 590,6-28-3109</inkml:trace>
  <inkml:trace contextRef="#ctx0" brushRef="#br2" timeOffset="629879.571">340 1075 29822,'0'0'1169,"0"0"-769,0 0-144,0 0-96,0 0 168,0 0 0,-4 22-208,8-5-64,17-1-8,-1 7-24,-3-6-24,-1-1 0,1-4-112,0-1-304,41-11-200,-9 0-745,9-11-1463</inkml:trace>
  <inkml:trace contextRef="#ctx0" brushRef="#br2" timeOffset="631236.994">1396 907 26414,'0'0'2321,"0"0"-1287,0 0-294,0 0-164,0 0-101,0 0-23,-30 42-192,-105 139-176,-44 20-170,-124 118-663,220-213 548,80-102 184,1 0-1,-1 1 1,1-1-1,0 1 1,0-1-1,1 1 1,-1 0-1,1 0 1,0 0-1,1 0 1,-1-1-1,1 1 1,0 0-1,0 0 1,0 0-1,1 0 1,1 4 17,-1-7-2,0 0 1,0 0-1,1-1 1,-1 1 0,1-1-1,-1 1 1,1-1-1,0 0 1,-1 1 0,1-1-1,0 0 1,0 0-1,0 0 1,0-1 0,0 1-1,0 0 1,0-1-1,0 1 1,0-1 0,0 0-1,0 0 1,1 1-1,-1-2 1,0 1 0,0 0-1,0 0 1,1-1 1,4 2-1,136 0 25,-98-5-10,1-2 1,-1-2 0,-1-2-1,0-1 1,0-3-1,34-15-14,-31 12 5,7-6-10,-51 22-54,-5 1-157,-57 7-1307,40 4 1205,-1 0 0,2 2 0,0 0 1,0 1-1,-4 6 318,5-6-201,15-12 178,-106 88-224,3 5 0,-64 77 247,164-167 141,0 0 0,0 1 0,1 0 0,-1 0 0,1 0 0,1 0 0,-1 0 0,1 1 0,0 0 0,0 0 0,1 0 0,0 0 0,0 0 0,1 0 0,-1 4-141,2-10 11,1 0 1,-1 0-1,0-1 1,0 1-1,1 0 1,-1 0-1,0-1 1,1 1-1,-1 0 1,1-1-1,-1 1 1,1 0-1,-1-1 1,1 1-1,0-1 1,-1 1-1,1-1 1,0 1-1,-1-1 1,1 1-1,0-1 1,-1 0-1,1 1 1,0-1-1,0 0 1,0 0-1,-1 0 1,1 1-1,0-1 1,0 0-1,0 0 1,-1 0-1,1 0 1,0 0-1,0-1 1,0 1-1,-1 0 1,1 0-1,0 0 1,0-1-1,0 1 1,-1 0-12,9-1 69,0 1-29,5 1 14,0-1-1,0 0 1,0-1 0,0-1-1,0 0 1,0-1-1,-1 0 1,1-1 0,-1-1-1,2-1-53,137-90 121,-114 68-111,-36 26-57,-8 3-10,1-1-1,-1 1 0,1 0 1,0 0-1,-1 1 0,1-1 1,0 1-1,0 0 1,0 1-1,0-1 0,1 1 1,-1 0-1,0 0 0,1 1 1,0-1-1,0 1 1,0 0-1,-1 2 58,-8 6-92,-89 81 127,5 4 1,3 4-1,-5 18-35,89-108 107,1 1-1,0 0 0,1 0 1,1 1-1,0 0 1,0 0-1,1 1 0,1-1 1,1 1-1,-1 1 1,2-1-1,0 1 0,1-1 1,1 1-107,8-2 103,1-12-90,0 0 0,1 0 0,-1-1 0,1 0 1,-1 0-1,1-1 0,-1 0 0,0 0 0,1-1 0,-1 0 1,0-1-1,0 0 0,0 0 0,-1-1 0,1 0 0,-1 0 1,0 0-1,0-1 0,1-1-13,19-16 13,0 0 0,-2-1-1,-1-2 1,3-5-13,11-12-21,-3-1 1,-1-2-1,-3-2 0,-1-1 1,-3-1-1,17-43 21,-38 77-18,-1 0 0,-1-1-1,0 1 1,-1-1 0,-1 0 0,0 0 0,-1 0 0,-1-3 18,0 16-30,-3 7-58,-56 92-9,-206 336 638,-196 333-46,362-576-530,79-134-334,27-57 37,8-10 196,-1-1 1,0 0 0,-1-1-1,0-1 1,-1 0-1,5-9 136,-12 18-47,429-577-3686,-421 564 4036,1 1-1,2 0 1,-1 1 0,2 1 0,11-9-303,-25 23 54,27-16 831,-29 18-859,0 0 0,0 0 0,-1 0 0,1 0 0,0 0 1,0 0-1,-1 0 0,1 1 0,0-1 0,0 0 1,-1 0-1,1 1 0,0-1 0,0 1 0,-1-1 0,1 0 1,-1 1-1,1-1 0,0 1 0,-1-1 0,1 1 1,-1 0-1,1-1 0,-1 1 0,1-1 0,-1 1 0,0 0 1,1-1-1,-1 1 0,0 0 0,1 0 0,-1-1 0,0 1 1,0 0-1,0 0 0,0-1 0,0 1 0,0 0 1,0 0-1,0 0 0,0-1 0,0 1 0,0 0 0,0 0 1,-1-1-1,1 1-26,1 45 224,-2 0-1,-1-1 1,-3 1 0,-2-1 0,-2 0 0,-4 9-224,-48 177 46,87-298-270,66-132-955,87-137 1179,-77 186-182,-100 148 184,0-1 3,0 0 0,0 1 0,0-1 0,0 1 0,0 0 0,0-1 0,1 1 0,-1 0 0,1 0 0,0 1 0,-1-1 0,1 1 0,0-1 0,0 1 0,0 0 0,0 0 0,0 0 0,0 0 0,0 1 0,2-1-5,7 8 178,-6 100 518,-7-46-532,-3 0-1,-3 0 1,-6 21-164,1-19-70,2-1 1,3 1 0,3 15 69,7-93-52,0 0 1,1 1-1,1-1 1,1 1-1,0 0 1,0 0-1,1 1 1,1 0-1,1 0 1,-1 1-1,9-8 52,-8 7-19,-1 1 7,0 0-1,0 1 1,2 0 0,-1 1-1,1 0 1,1 0-1,0 1 1,0 0 0,1 1-1,0 1 13,-11 6-2,-1 1 0,1-1 0,0 1 0,0 0-1,0 0 1,0-1 0,0 1 0,0 0 0,0 0 0,0 0 0,0 0 0,0 0-1,-1 0 1,1 0 0,0 1 0,0-1 0,0 0 0,0 0 0,0 1-1,0-1 1,0 1 0,-1-1 0,1 1 0,0-1 0,0 1 0,-1-1 0,1 1-1,0-1 1,-1 1 0,1 0 0,0 0 0,-1-1 0,1 1 0,-1 0-1,1 0 1,-1 0 0,0-1 0,1 1 0,-1 0 0,0 0 0,1 0 0,-1 0-1,0 0 1,0 0 0,0 0 0,0 0 0,0 0 0,0 0 0,0-1-1,0 1 1,0 0 0,-1 0 0,1 0 0,0 0 0,-1 0 0,1 0-1,0 0 1,-1-1 0,1 1 0,-1 1 2,1 5-1,-4 24 8,-1 0 0,-2 0 0,-1 0 0,-1-1 0,-2 0 1,-1-1-1,-1 0 0,-1-1 0,-2 0 0,-4 5-7,-30 60 30,37-69 33,12-23-31,3-5 25,43-80-94,93-151-866,-55 89-113,-7 5-231</inkml:trace>
  <inkml:trace contextRef="#ctx0" brushRef="#br2" timeOffset="631919.885">2353 1444 25277,'0'0'2173,"0"0"-881,0 0-492,0 0-206,0 0-127,0 0-190,-15 33-173,-46 104-104,46-91-135,29-38-568,-7-9 555,192 1-1363,-191 10 1802,-8-4-161,-3 6-30,-1 0 0,-1 0 0,1 0 1,-2-1-1,1 0 0,-2 0 1,0 0-1,0-1 0,0 0 0,-1-1 1,-1 1-1,0-2 0,0 1 1,-1-1-1,0 0-100,-1 2 29,-11 12 8,-73 70-327,-54 72 290,130-129-258,33-29-250,6-6 503,-1-1 0,1-1 0,-1-1 0,0-1 0,0 0 0,0-1 0,0-2 0,-1 0 0,1-1 5,62-29 134,2 4 1,2 3-1,0 4 0,44-6-134,-34 24 44,-89 8-40,-6 0-3,1 0 1,-1-1-1,1 1 0,-1 0 1,1 0-1,-1 0 0,1 0 1,-1 0-1,1 0 0,-1 0 1,1 0-1,0 0 0,-1 0 1,1 0-1,-1 0 0,1 0 1,-1 0-1,1 1 0,-1-1 1,1 0-1,-1 0 0,1 1 1,-1-1-1,0 0 1,1 1-1,-1-1 0,1 0 1,-1 1-1,0-1 0,1 1 1,-1-1-1,0 0 0,1 1 1,-1-1-1,0 1 0,0-1 1,1 1-1,-1-1 0,0 1 1,0-1-1,0 1 0,0-1 1,0 1-1,0 0-1,-1 9 47,0 1-1,-1-1 0,0 1 1,0-1-1,-2 1 1,1-1-1,-1 0 1,-1-1-1,1 1 1,-2-1-1,1 0 1,-1 0-1,-1 0 0,0-1 1,0 0-1,0 0 1,-4 1-47,4-1 13,-155 175 98,147-154-417,18-28-41,96-12-29,-24-6 774,-74 20-138,-1 5-200,0 0 0,-1 0 0,1 1 0,-2-1 0,1 0 0,-1 0 0,0 0 0,-1 0 0,0-1 0,0 1 0,-2 3-60,-13 22-116,-2 0 1,-1-1-1,-1-1 0,-12 10 116,32-38-168,1-1 0,-1 0 0,0 0 0,-1 1 0,1-1 0,0-1 1,0 1-1,-1 0 0,1 0 0,-1-1 0,0 0 0,1 1 0,-1-1 0,0 0 0,0 0 0,0-1 0,0 1 0,-3 0 168,0-8-5324,4-25-11257</inkml:trace>
  <inkml:trace contextRef="#ctx0" brushRef="#br2" timeOffset="632269.616">2627 2254 24461,'0'0'2370,"0"0"-768,0 0-642,0 0-412,0 0-232,0 0-166,-7 53-101,-20 162-60,28-208-6,-1-1 1,0 1-1,-1-1 0,1 1 0,-1-1 1,-1 0-1,1 1 0,-1-1 0,0 0 1,-1 0-1,1 0 0,-1 0 0,-1 0 1,1-1-1,-2 3 17,0-3-54,2-2 9,0-1 1,0 1 0,0-1-1,0 0 1,0 0-1,-1 0 1,1 0 0,-1-1-1,1 1 1,-1-1-1,0 0 1,0 0 0,0-1-1,1 1 1,-1-1-1,0 0 1,0 1 0,0-2-1,0 1 1,0 0-1,0-1 45,-12 1-118,12-3 70,0 1-1,0 0 1,1-1 0,-1 0 0,1 1-1,-1-1 1,1-1 0,0 1 0,0 0 0,0-1-1,1 0 1,-1 0 0,1 1 0,0-1-1,0-1 1,0 1 0,1 0 0,-1 0-1,1-1 1,0 1 0,0 0 0,1-1 0,-1-1 48,-2-7-130,-11-41-162,14 54 303,0 0 0,0 1 0,0-1 0,-1 0 0,1 0 1,0 0-1,0 1 0,-1-1 0,1 0 0,0 0 0,0 0 0,-1 0 0,1 0 0,0 1 0,-1-1 1,1 0-1,0 0 0,-1 0 0,1 0 0,0 0 0,0 0 0,-1 0 0,1 0 0,0 0 1,-1 0-1,1 0 0,0 0 0,-1 0 0,1-1 0,0 1 0,-1 0 0,1 0 0,0 0 0,0 0 1,-1 0-1,1-1 0,0 1 0,0 0 0,-1 0 0,1 0 0,0-1 0,0 1 0,0 0 1,-1 0-1,1-1 0,0 1 0,0 0 0,0-1 0,0 1 0,0 0 0,0 0 0,-1-1 0,1 1 1,0 0-1,0-1-11,-7 51 632,3 0-1,1 0 1,3 1 0,2-1-632,-1 25 349,-3-61-310,1 0 0,1-1 0,0 1 0,1 0-1,0-1 1,1 1 0,1-1 0,0 1 0,1-1 0,0 0-1,1 0 1,1-1 0,0 1 0,0-1 0,1-1-1,1 1 1,0-1 0,4 4-39,1-6 36,0-1 1,0 0-1,1-1 0,0 0 0,0-1 1,0-1-1,1-1 0,0 0 0,0 0 1,0-2-1,0 0 0,0 0 0,1-2 1,-1 0-1,1 0 0,-1-1 0,6-2-36,-8 2 3,0 0 0,0 0 0,1-2 0,-1 1-1,0-2 1,-1 0 0,1 0 0,5-3-3,37-26-193,-1-1 1,-2-4-1,-2-1 0,22-23 193,43-45-1414</inkml:trace>
  <inkml:trace contextRef="#ctx0" brushRef="#br2" timeOffset="633169.52">8236 2635 24293,'0'0'3893,"0"0"-2809,-13-49-846,-41-154-4,18 111 94,34 89-304,1-1 0,-1 1 0,1 0 0,-1 0 0,0 0 0,0 0 0,-1 0 0,1 1 0,0-1 0,-1 1-1,0-1 1,1 1 0,-1 0 0,0 0 0,0 0 0,0 1 0,-1-1 0,1 1 0,0-1 0,-1 1 0,1 0 0,0 0-1,-1 1 1,1-1 0,-1 1 0,1 0 0,-1 0 0,0 0 0,1 0 0,-2 1-24,0 0 2,0 0 1,1 0-1,-1 1 1,1-1-1,-1 1 1,1 1-1,0-1 1,0 0-1,0 1 1,0 0-1,0 0 1,1 0-1,-1 0 1,1 1-1,0-1 1,0 1-1,0 0 0,1 0 1,-1 0-1,1 0 1,0 1-1,0-1 1,0 2-3,-1-2 3,-22 42 41,1 1 0,3 1 0,1 1 0,3 0 0,2 2 0,2 0 0,3 0 0,1 1 0,0 46-44,9 81 148,0-173-146,0 0-1,0 0 1,1 0 0,-1 0-1,1 0 1,0-1 0,1 1 0,0 0-1,0 0 1,0-1 0,0 1-1,1-1 1,0 0 0,0 1-1,1-1 1,-1-1 0,1 1-1,0-1 1,0 1 0,1-1 0,-1 0-1,1 0 1,0-1 0,0 0-1,0 1 1,0-2 0,1 1-1,-1-1 1,1 0 0,2 1-2,6-1 2,1 0 0,-1-1 0,1 0 0,-1-1 1,1-1-1,-1-1 0,1 0 0,5-2-2,-6-1-1,0-1 0,0-1-1,-1 0 1,1 0 0,-2-2 0,1 1-1,-1-2 1,0 0 0,-1 0 0,0-1 0,-1 0-1,4-7 2,35-43-166,-3-2 0,-3-3-1,-3-1 1,-2-1-1,4-19 167,37-83-1375,-14 17-2081</inkml:trace>
  <inkml:trace contextRef="#ctx0" brushRef="#br2" timeOffset="633514.667">9089 2187 15347,'0'0'10201,"0"0"-7174,0 0-2157,0 0-165,0 0-186,0 0-251,34-7-132,-16 3-117,32-7 27,-1-1 0,-1-3 0,0-2 0,13-8-46,636-331-9,-581 287-1815,-3-5 0,42-39 1824,-53 33-6382</inkml:trace>
  <inkml:trace contextRef="#ctx0" brushRef="#br2" timeOffset="633839.932">11069 1091 26686,'0'0'1993,"0"0"-959,0 0-308,0 0-221,0 0-161,0 0-137,-14-30-130,-54-93-70,66 120-8,1 1 0,-1 0 1,0-1-1,0 1 0,0 0 1,0 1-1,0-1 0,-1 0 1,1 0-1,0 1 0,-1 0 0,1-1 1,-1 1-1,0 0 0,1 0 1,-1 0-1,0 1 0,0-1 1,0 1-1,1-1 0,-1 1 0,0 0 1,0 0-1,0 0 0,-1 1 1,-10 2-2,0 0 0,0 1-1,0 1 1,0 0-1,1 1 1,0 1-1,0 0 1,1 0 0,0 1-1,0 1 1,1 0-1,0 1 1,0 0-1,1 0 1,1 1 0,0 1-1,0 0 1,-3 6 2,1-5 1,-18 20 5,3 2-1,0 0 1,2 1 0,2 2 0,2 0 0,1 2 0,2 0 0,1 0-1,3 2 1,1 0 0,2 0 0,2 1 0,-2 35-6,9 11 89,0-83-85,0 0 0,1 0 0,0-1 0,0 1 0,0 0 0,1 0 0,0-1 0,0 1 0,0 0 0,1-1 0,0 1 0,0-1 0,0 1 0,0-1 0,1 0 0,0 0 0,0 0 0,1-1 0,-1 1 0,1-1 0,0 1 0,0-1 0,0-1 0,1 1 0,0 0 0,-1-1 0,1 0 0,0 0 0,1-1 0,-1 1 0,5 0-4,5 1 12,0-2 1,0 0-1,0 0 0,0-2 0,0 0 0,0 0 0,12-3-12,-15 1 4,0-1-1,0 0 0,-1-1 0,1 0 0,-1 0 1,0-2-1,0 1 0,0-1 0,-1-1 0,0 0 0,0 0 1,-1-1-1,8-9-3,7-7-37,-1 0 1,-1-2-1,-2-1 1,0 0 0,-2-2-1,10-21 37,30-64-565,-17 12-868</inkml:trace>
  <inkml:trace contextRef="#ctx0" brushRef="#br2" timeOffset="634312.131">8364 1281 12507,'0'0'8145,"0"0"-5171,0 0-1731,0 0-220,17-52-196,51-161 288,-34 123 673,-29 101 118,-14 497-699,-31 425-1798,42-884-710,8-31-1536</inkml:trace>
  <inkml:trace contextRef="#ctx0" brushRef="#br2" timeOffset="634999.464">10820 236 25878,'0'0'2329,"0"0"-1195,0 0-401,0 0-168,0 0-95,0 0-150,10 14-198,-3-4-109,1 2-1,0 0 0,1-1 0,0 0 0,1-1 0,0 0 0,0 0 0,5 2-12,11 7 26,0 2-1,-1 1 1,-1 1 0,10 14-26,-30-32 0,0 1 0,0 0 0,-1 0 0,0 0 0,0 1 0,0-1 0,-1 1 0,0 0-1,0 0 1,-1-1 0,0 1 0,0 0 0,-1 0 0,1 0 0,-2 0 0,1 0 0,-1 0 0,0 0 0,-2 6 0,-1 5 1,-1-1-1,-2 0 1,1 0-1,-2 0 1,0-1-1,-11 15 0,-146 206 14,153-209 27,12-27 36,8-1-58,-1-1-1,0 0 1,0-1-1,0 0 1,0 0-1,0 0 0,0-1 1,0 0-1,-1-1 1,1 1-1,-1-1 0,0 0 1,0-1-1,-1 0 1,1 0-19,10-6 6,104-71-264,-3 3-3231,-45 23-6824</inkml:trace>
  <inkml:trace contextRef="#ctx0" brushRef="#br2" timeOffset="636030.799">11260 1293 9122,'0'0'6551,"0"0"1992,0 0-5733,0 0-1875,0 0-35,0 0-135,20 8-335,-1 0-365,1 0 0,0-2 1,1 0-1,-1-2 0,1 0 1,0-1-1,0-1 1,7-1-66,59-6 170,0-4 0,0-4 0,73-22-170,-29 7 48,595-82 72,-479 92-415,140 12 295,-367 6-49,14 0-216,130-1-583,-54-5-3292,7-9-11238</inkml:trace>
  <inkml:trace contextRef="#ctx0" brushRef="#br2" timeOffset="636379.889">14540 946 21293,'0'0'6572,"0"0"-4717,0 0-1362,0 0 3,0 0-117,0 0-82,-17-28-113,-58-89-112,59 92-59,-22-17 4,-32 30-38,64 12 18,-4 1 1,-1 0-1,1 1 1,0 0 0,0 1 0,0 0-1,0 0 1,1 1 0,-1 1 0,1-1-1,0 1 1,0 1 0,0 0 0,1 0-1,0 1 1,0 0 0,-1 2 2,-16 17-4,2 0 0,1 1 1,1 2-1,-5 9 4,9-12-1,2 0 0,0 1 0,2 1 0,1 0 0,1 0 0,1 1 0,2 1 0,1-1 0,1 1 0,2 1 0,1-1 0,1 9 1,2-15 1,-1-19 3,0 0-1,0 0 0,1 0 0,-1 0 0,1 0 0,1 0 1,-1 0-1,1 0 0,0 0 0,0 0 0,0 0 0,0 0 1,1 0-1,0-1 0,0 1 0,1-1 0,-1 1 0,1-1 1,0 0-1,0 0 0,0 0 0,0 0 0,1-1 0,3 3-3,3-1 9,0-1-1,1 0 1,-1-1-1,1 0 1,0-1-1,0 0 1,0-1-1,0 0 1,0 0-1,0-2 1,7 0-9,-9 1 2,2 1-10,1-1-1,-1-1 0,1 0 0,0 0 0,-1-1 0,0-1 0,0 1 1,0-2-1,0 0 0,0 0 0,0-1 0,-1 0 0,0-1 0,0 0 0,-1-1 1,0 0-1,6-6 9,28-27-824,-1-2 1,-2-1 0,-2-3 823,26-43-4916</inkml:trace>
  <inkml:trace contextRef="#ctx0" brushRef="#br2" timeOffset="637069.87">14060 1 27574,'0'0'1734,"0"0"-1010,0 0-181,0 0-83,0 0-118,0 0-198,20 28-68,69 93-9,77 65 77,-96-97-121,-67-83-26,0 0-1,0 0 1,0 0 0,-1 1 0,0-1-1,0 1 1,-1-1 0,0 1 0,0 0-1,-1 0 1,0-1 0,0 1 0,0 0-1,-1 0 1,0 0 3,1 2-3,-2-1 3,0 0 0,0 0 0,-1 0 1,0 0-1,0 0 0,-1 0 0,0-1 0,-1 0 1,1 0-1,-1 0 0,-1 0 0,1-1 0,-1 0 1,0 0-1,-1 0 0,1-1 0,-1 0 0,-2 1 0,-6 7 5,-188 142-21,201-154 5,1-1 0,-1 1 1,1 0-1,0 0 0,0 0 0,0 0 1,-1 0-1,1 1 0,0-1 0,1 0 1,-1 0-1,0 1 0,0-1 0,0 1 1,1-1-1,-1 1 0,1-1 0,-1 1 1,1-1-1,-1 1 0,1-1 1,0 1-1,0-1 0,0 1 0,0 0 1,0-1-1,0 1 0,0-1 0,1 1 1,-1-1-1,0 1 0,1-1 0,0 1 1,-1-1-1,1 1 0,0-1 0,-1 0 1,1 1 10,94 48-570,-22-18 347,-45-22 208,-1 1 1,0 2-1,-1 0 1,0 2 0,-1 1-1,-1 1 1,-1 1 0,16 15 14,-34-27 8,0 0 1,0 0 0,-1 1 0,0-1 0,-1 1-1,1 0 1,-1 0 0,-1 0 0,1 0 0,0 6-9,-2-10 6,-1 0 1,1 0-1,-1 0 1,0 0 0,0 0-1,0 0 1,0 0 0,0 0-1,-1 0 1,1 0-1,-1 0 1,0 0 0,0-1-1,0 1 1,0 0-1,0 0 1,-1-1 0,1 1-1,-1-1 1,0 1 0,0-1-1,0 0 1,0 1-1,0-1 1,0 0 0,-1 0-1,1-1 1,-1 1 0,-1 1-7,-148 56-865,73-35-1527</inkml:trace>
  <inkml:trace contextRef="#ctx0" brushRef="#br2" timeOffset="637649.655">10812 1863 6737,'0'0'16769,"0"0"-12257,0 0-3520,0 0-220,0 0-169,0 0-260,13 13-142,-13-13-200,10 11 34,1-1 1,0-1-1,0 0 0,1 0 1,0-1-1,0-1 1,1 0-1,0-1 1,0 0-1,5 1-35,89 21 166,1-4 1,1-5-1,1-4 0,63-3-166,1401 23 170,-1284-35-177,-231 1-237,0-2 0,0-3 1,0-2-1,-1-3 0,0-3 0,0-2 0,23-10 244,48-25-2823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1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18852,'0'0'9266,"0"0"-8466,0 0-80,0 0-192,0 0-320,0 0-168,0 0 81,136-14-33,-46-13-64,4-3-24,-4-1 0,-3 1-24,-19 3-120,-4 3-337,-19 4-687,-23 3-3081</inkml:trace>
  <inkml:trace contextRef="#ctx0" brushRef="#br0" timeOffset="1153.319">471 45 24277,'0'0'2178,"-12"32"-710,-74 231 178,-56 297-568,141-556-1086,29-52-321,172-236-784,-199 283 1116,-1 0 0,1 0 0,0 0-1,0 0 1,-1 0 0,1 0 0,0 0 0,0 0 0,0 0 0,0 0-1,0 1 1,0-1 0,1 0 0,-1 1 0,0-1 0,0 1 0,0-1 0,1 1-1,-1-1 1,0 1 0,0 0 0,1 0 0,-1 0 0,0-1 0,1 1 0,-1 0-1,0 1 1,0-1 0,1 0 0,-1 0 0,0 1 0,1-1 0,-1 0 0,0 1-1,0-1 1,0 1 0,1 0 0,-1-1 0,0 1 0,0 0 0,0 0-1,0 0 1,0-1 0,0 1 0,-1 0 0,1 0 0,0 1 0,0-1 0,-1 0-1,1 0 1,0 0 0,-1 0 0,1 0 0,-1 1 0,0-1 0,1 0 0,-1 1-1,0-1 1,0 1-3,8 178 751,-11-105-640,-4 1 0,-3-1 0,-3-1 0,-14 43-111,24-103 3,-1 1-1,0-1 0,-1 0 1,0 0-1,-1-1 0,-1 0 1,0 0-1,-1 0 1,-7 9-3,11-19 2,1 0 0,-1-1 0,0 1 0,1-1 1,-1 0-1,0-1 0,0 1 0,-1-1 0,1 1 1,0-1-1,0-1 0,-1 1 0,1 0 0,0-1 1,-1 0-1,1 0 0,0 0 0,-5-1-2,-2 1 2,5-2-1,1 1 0,-1 0 0,1-1 0,0 0 0,0 0 0,0-1 0,0 0 0,0 1 0,0-2 0,1 1 0,-1 0 0,1-1 1,0 0-1,0 0 0,1 0 0,-1 0 0,1-1 0,0 0 0,0 1 0,0-1 0,0 0 0,1 0 0,0-1 0,0 1 0,1 0 0,-1-1 0,1 1 0,0-1 0,1 1 0,-1-1 0,1 1 1,0-1-1,1-2-1,-1-1-7,0 1 0,1 0 0,0 0 0,1-1 0,-1 1 0,2 0 0,-1 1 0,1-1 0,0 0 1,1 1-1,0-1 0,0 1 0,0 0 0,1 1 0,0-1 0,0 1 0,2-1 7,348-385-1633,-318 349 1210,2 1 0,2 2 0,1 2 0,2 2 1,20-11 422,-57 43 195,-1 0 1,1 1 0,-1 0-1,1 0 1,0 0 0,0 1 0,0 0-1,0 0 1,0 1 0,1 0-1,-1 1 1,0-1 0,1 1-1,-1 0 1,5 2-196,-10-1 15,1 1-1,-1-1 1,0 1 0,0 0-1,0 0 1,0 0-1,0 0 1,-1 0 0,1 0-1,-1 0 1,1 1 0,-1-1-1,0 0 1,0 1-1,0 0 1,0-1 0,0 1-1,-1-1 1,1 1 0,-1 0-1,1-1 1,-1 1 0,0 0-1,0 0 1,-1-1-1,1 1 1,0 0 0,-1-1-1,0 1 1,0 0-15,1 9 14,-2 1-17,0 0 1,-2-1-1,1 0 0,-1 0 0,-1 0 0,0 0 0,-1-1 0,0 0 0,-1 0 0,0 0 0,-1-1 0,0 0 0,0-1 0,-1 1 0,-2 0 3,-15 20 12,-13 16 83,-66 96 569,105-142-660,-1 1-2,0 0 0,0 0 0,1 0 1,-1 0-1,0 0 0,0 0 0,1 1 0,-1-1 1,1 0-1,-1 0 0,1 0 0,-1 1 0,1-1 1,0 0-1,-1 1 0,1-1 0,0 0 1,0 1-1,0-1 0,0 0 0,0 1 0,1-1 1,-1 0-1,0 1 0,1-1 0,-1 0 0,0 0 1,1 1-1,0-1 0,-1 0 0,1 0 1,0 0-1,-1 0 0,1 0 0,0 0 0,0 0 1,0 0-1,0 0 0,0 0 0,1 0-2,12-3-45,0-1 1,0 0-1,-1-1 0,1-1 0,-1 0 1,0-1-1,0 0 0,0-1 0,-1 0 0,0-1 1,0-1-1,-1 0 0,-1 0 0,1-1 0,-1 0 1,-1-1-1,6-8 45,6-2 61,0-1 0,-2 0 0,-1-2 0,0 0-1,-2-1 1,-1 0 0,-1-2 0,-1 1 0,-1-2 0,-1 0 0,-2 0 0,-1-1 0,-1 0 0,-2 0 0,-1 0 0,0-8-61,-10 36 454,2 5-446,-1 1-1,1-1 1,-1 1-1,2 0 1,-1 0-1,0 1 1,1-1-1,0 1 1,0 0-1,1-1 1,-1 1-1,1 0 1,1 0-1,-1 2-7,-5 11 15,-4 13-9,1-1 0,1 2 0,2-1 0,1 1 0,2 0 0,1 0 0,1 22-6,2-46 0,-1-1 0,1-1-1,0 1 1,0 0 0,1-1-1,0 1 1,0-1 0,1 1-1,0-1 1,0 0 0,0 1-1,1-1 1,0 0 0,3 3 0,16 21-19,-17-26 12,0 1 0,-1 0 0,1 0 0,-1 1 0,-1-1 0,1 1 0,-1 0 0,0 0 0,0 0 0,-1 0 0,0 0 0,-1 1 0,1 5 7,-1-9-2,-1-1-1,0 1 0,0 0 0,-1 0 0,1-1 1,-1 1-1,0 0 0,0 0 0,0-1 0,0 1 0,-1-1 1,1 1-1,-1-1 0,0 0 0,0 0 0,0 0 1,0 0-1,-1 0 0,1 0 0,-1 0 0,0-1 1,0 1-1,0-1 0,0 0 0,0 0 0,0 0 0,-2 0 3,-166 83-60,170-85 59,0 1-1,1-1 1,-1 0 0,1 1-1,-1-1 1,1 1-1,-1-1 1,1 1-1,0-1 1,-1 1-1,1-1 1,-1 1-1,1-1 1,0 1-1,-1-1 1,1 1-1,0 0 1,0-1-1,0 1 1,-1 0 0,1-1-1,0 1 1,0-1-1,0 1 1,0 0-1,0-1 1,0 1-1,0 0 1,0-1-1,1 1 1,-1 0-1,0-1 1,0 1-1,0 0 1,1-1-1,-1 1 1,0-1 0,1 1-1,-1-1 1,0 1-1,1-1 1,-1 1-1,1-1 1,-1 1-1,1-1 1,-1 1-1,1-1 1,-1 0-1,1 1 1,-1-1-1,1 0 1,0 0-1,-1 1 1,1-1 0,-1 0-1,1 0 1,0 0-1,-1 0 1,1 0-1,0 1 1,-1-1-1,1 0 1,0-1-1,-1 1 1,1 0-1,0 0 1,-1 0-1,1 0 2,50 10-7,1-2 0,0-3-1,0-2 1,0-2-1,30-4 8,11 2-121,-57 0-402,-1-2 0,1-2 0,-1-1 0,0-1 0,0-2 0,7-4 523,17-7-4036</inkml:trace>
  <inkml:trace contextRef="#ctx0" brushRef="#br0" timeOffset="1409.349">2006 407 18732,'0'0'10018,"0"0"-9730,0 0-176,0 0 72,0 0-120,218 3-40,-184 18-24,-11 19-400,-16-2-1056,-7-4-7898</inkml:trace>
  <inkml:trace contextRef="#ctx0" brushRef="#br0" timeOffset="1823.189">1694 932 24901,'0'0'3417,"0"0"-2737,0 0 32,0 0-328,0 0-296,0 0-88,0 0 0,56-41-24,0 14-272,8-7-272,19-20-432,-15 10-680,-19 4-3817</inkml:trace>
  <inkml:trace contextRef="#ctx0" brushRef="#br0" timeOffset="2243.216">2134 309 8754,'0'0'13519,"0"0"-9210,0 0-2988,0 0-414,0 0-177,0 0-102,0 17-164,0 262 365,1-109-496,1 35-47,-16 97-286,-13-62 7,26-239-7,-1 1-1,1-1 1,-1 1 0,0-1 0,0 1-1,1-1 1,-1 0 0,0 0 0,0 0-1,0 0 1,0 0 0,0-1 0,0 1-1,-1-1 1,1 1 0,0-1 0,0 0-1,0 0 1,0 0 0,-1 0 0,1 0-1,0 0 1,0 0 0,0-1 0,0 1-1,-1-1 1,1 0 0,0 0 0,0 1-1,0-1 1,0 0 0,1-1 0,-1 1-1,0 0 1,0-1 0,1 1 0,-1-1 0,0 0 0,-21-14-14,1 0 1,1-2 0,1 0 0,1-2 0,0 0-1,1-1 1,2 0 0,0-2 0,0-1 13,11 16-6,0 0-1,1-1 1,0 0 0,1 1 0,-1-2-1,2 1 1,-1 0 0,1 0 0,1-1-1,-1 0 1,2 1 0,-1-1 0,1 1-1,1-1 1,0 0 0,0 1 0,1-1-1,0 1 1,3-7 6,4 1-27,1 0 0,1 1-1,0 0 1,1 1 0,1 0 0,0 1-1,13-10 28,64-51-496,4 5-1,53-28 497,-61 41-419,183-119-2488,-164 102-1114</inkml:trace>
  <inkml:trace contextRef="#ctx0" brushRef="#br0" timeOffset="2763.796">2890 265 26886,'0'0'1755,"0"0"-1118,0 0-89,0 0-46,-32 22-139,-105 77-154,-43 67-84,105-86-653,85-75-2552,84-35-5044,-92 31 8309,0-1 0,0 1 0,-1 0 0,1 0 0,0 1 0,0-1-1,-1 0 1,1 1 0,-1-1 0,1 1 0,-1-1 0,1 1-1,-1-1 1,0 1 0,0 0 0,0 0 0,0 0 0,0 0 0,0 0-1,-1 0 1,1 0 0,0 0 0,-1 0 0,0 0 0,1 0 0,-1 0-1,0 0 1,0 0 0,0 0 0,-1 0 0,1 0 0,0 1-1,-1-1 1,1 0-185,0 4 265,-6 430 3036,5-414-3369,3-34-37,6-22 46,31-78-236,6 2 1,30-51 294,36-28 12,-69 155 384,-41 34-374,0 0 0,-1 0-1,1 0 1,0 0-1,-1 0 1,1 1-1,0-1 1,-1 0 0,1 0-1,0 0 1,-1 1-1,1-1 1,0 0-1,-1 1 1,1-1-1,-1 0 1,1 1 0,0-1-1,-1 1 1,1-1-1,-1 1 1,0-1-1,1 1 1,-1-1 0,1 1-1,-1 0 1,0-1-1,1 1 1,-1 0-1,0-1 1,0 1 0,1 0-1,-1-1 1,0 1-1,0 0 1,0-1-1,0 1 1,0 0-1,0-1 1,0 1 0,0 0-1,0-1 1,-1 1-1,1 0 1,0-1-1,0 1 1,0 0 0,-1-1-1,1 1-21,0 0 22,1 508 2111,-1-87-2692,-1-375-95,-1-1-1,-2 1 1,-2-1-1,-5 10 655,-14 39-3985</inkml:trace>
  <inkml:trace contextRef="#ctx0" brushRef="#br0" timeOffset="3625.109">553 1860 29630,'0'0'710,"0"0"-533,0 0-51,0 0-2,0 0-46,12 31-48,42 98-49,-52-126 11,-1 0 1,1-1-1,-1 1 1,1-1-1,0 1 1,0-1-1,0 0 1,0 0-1,1 0 1,-1 0-1,1 0 1,-1 0-1,1-1 1,-1 1-1,1-1 1,0 0-1,0 1 1,0-1-1,0-1 1,0 1-1,0 0 1,0-1-1,0 1 1,0-1 7,18 1-209,-1 0 0,1-1-1,0-1 1,-1-2 0,1 1 0,-1-2 0,0-1-1,0-1 1,7-3 209,163-81-5699,19-7-4930,-175 88 15560,-33 9-4651,-1 0-151,0 1 1,0-1 0,-1 0 0,1 0 0,0 1 0,0-1 0,0 0 0,0 0 0,0 1 0,0-1 0,0 0 0,-1 1 0,1-1 0,0 0 0,0 0-1,0 1 1,0-1 0,0 0 0,0 1 0,0-1 0,1 0 0,-1 0 0,0 1 0,0-1 0,0 0 0,0 1 0,0-1 0,0 0 0,0 0 0,1 1-1,-1-1 1,0 0 0,0 0 0,0 1 0,1-1 0,-1 0 0,0 0 0,0 0 0,0 1 0,1-1 0,-1 0 0,0 0 0,1 0 0,-1 0 0,0 0-1,0 0 1,1 0 0,-1 0 0,0 1 0,1-1 0,-1 0 0,0 0 0,0 0 0,1 0 0,-1 0 0,0 0 0,1-1 0,-1 1 0,0 0 0,0 0-1,1 0-129,-8 13 404,-1-1 0,0 1 0,-1-2 0,0 1-1,-1-1 1,0-1 0,-1 1 0,-2 0-404,-20 20 349,-435 416 822,411-389-695,80-57-416,2-5-56,-1-2 0,1 0 0,-1-2 0,0-1 0,-1 0 0,0-2 0,16-10-4,14-5 3,-34 17-9,-4 1-7,1 1 1,-1 1-1,1 0 1,0 1-1,0 0 1,1 1-1,14 0 13,-30 5-19,1 0-1,0 0 1,0 0-1,0 0 1,-1 1-1,1-1 1,-1 1-1,1-1 1,-1 1-1,0 0 0,0-1 1,1 1-1,-1 0 1,0 0-1,0 0 1,-1 0-1,1 0 1,0 0-1,-1 0 1,1 0-1,-1 0 1,0 0-1,1 0 1,-1 0-1,0 0 1,-1 1-1,1-1 1,0 0-1,0 0 1,-1 0-1,1 0 0,-1 0 1,0 0-1,0 0 1,0 0-1,0 0 1,0 0-1,0-1 1,0 2 19,-8 20-100,-1 0 0,0-1 0,-2-1 0,-1 0 0,0 0 0,-1-1 0,-1-1 0,-7 6 100,-6 11-31,-221 280 562,203-233 21,47-81-547,-1-1 0,1 0 0,-1 0 0,1 0 0,-1 1 0,1-1 0,0 0 0,0 0 0,-1 0 0,1 0 1,0 0-1,0 0 0,0 0 0,0-1 0,0 1 0,0 0 0,1 0 0,-1-1 0,0 1 0,0-1 0,0 1 0,1-1 0,-1 0 0,0 1 0,0-1 1,1 0-1,-1 0 0,0 0 0,1 0 0,-1 0 0,0 0 0,1 0 0,-1 0 0,0 0 0,1-1 0,-1 1 0,0-1 0,0 1 0,0-1 0,1 1 1,-1-1-1,0 0 0,0 1 0,0-1 0,0 0 0,0 0-5,3 0 8,16-6-11,-1 0-1,1-2 0,-1 0 1,-1-2-1,0 0 0,0-1 1,-1 0-1,0-2 0,13-14 4,-11 12-23,43-36-432,-3-2 0,-3-3 0,42-55 455,-93 106-183,0 0 0,0 0 0,-1-1 0,1 0 1,-2 1-1,1-2 0,-1 1 0,0 0 0,0-1 1,-1 1-1,0-1 0,-1 0 0,1 0 0,-1 0 1,-1-4 182,-1 10 24,0-1 0,0 0 1,-1 0-1,1 1 0,-1-1 0,0 1 1,0-1-1,0 1 0,0 0 1,0 0-1,0 0 0,0 0 1,-1 0-1,1 0 0,-1 1 1,1-1-1,-1 1 0,0 0 0,0 0 1,0 0-1,1 0 0,-1 0 1,0 1-1,0-1 0,0 1 1,0-1-1,0 1 0,0 0 1,0 1-1,0-1 0,0 0 0,0 1 1,0 0-1,0-1 0,0 2-24,-6-2 214,6 1-139,0 1 1,0 0-1,0 1 1,0-1-1,0 1 1,0-1-1,1 1 1,-1 0-1,1 0 1,0 0-1,0 0 1,0 0-1,0 0 1,1 1-1,-1-1 1,1 1 0,0-1-1,0 1 1,0-1-1,0 1 1,1 0-1,0-1 1,-1 1-1,1 0 1,0 0-1,1-1 1,-1 1-76,-2 11 177,-35 268 874,18-164-1738,23-128 285,107-168-3090,-72 113-1031</inkml:trace>
  <inkml:trace contextRef="#ctx0" brushRef="#br0" timeOffset="3886.7">1404 2578 23493,'0'0'2897,"0"0"-1009,0 0-832,0 0-472,49 176-232,-38-105-119,0 3-129,1-2-64,-1-1-40,0-10-16,1-14-168,-1-13-217,19-34-343,0 0-256,0-20-1729</inkml:trace>
  <inkml:trace contextRef="#ctx0" brushRef="#br0" timeOffset="4750.98">2217 2198 16331,'0'0'10480,"0"0"-8106,0 0-2225,0 0 83,0 0 82,0 0-48,0 12-48,-8 87-240,8-99-62,1 0-1,-1 0 1,1 0-1,-1 0 1,0 0-1,1 0 0,-1 0 1,1 0-1,-1 0 1,0 0-1,1 0 0,-1 0 1,1 1-1,-1-1 1,0 0-1,1 0 0,-1 0 1,0 0-1,1 1 1,-1-1-1,0 0 1,0 0-1,1 1 0,-1-1 1,0 0-1,1 1 1,-1-1-1,0 0 0,0 1 1,0-1-1,0 0 1,1 1-1,-1-1 0,0 0 1,0 1-1,0-1 1,0 1-1,0-1 1,0 0-1,0 1 0,0-1 1,0 1-1,0-1 1,0 0-1,0 1 0,0-1 1,0 1-1,0-1 1,0 0-1,-1 1 0,1-1 1,0 0-1,0 1 1,0-1 84,16-14-1640,-12 6 3845,23 3-472,55-8-948,-82 13-639,0 0 106,0 0 45,0 0-61,-2 1-96,-104 91-103,-306 271 251,348-297-61,63-63-221,13 2-64,12-11 14,1-2-1,-1-1 0,0-1 1,0-1-1,-2 0 0,1-2 1,7-7 44,36-18-87,190-99-173,25 2 260,-262 125-3,1 2-1,0 0 0,1 1 0,-1 1 0,1 1 0,0 1 1,1 1-1,9 0 4,-31 3-1,1 0 1,-1 0 0,1 0-1,0 0 1,-1 0 0,1 0 0,-1 1-1,1-1 1,-1 0 0,1 0-1,0 1 1,-1-1 0,1 0-1,-1 1 1,1-1 0,-1 0 0,1 1-1,-1-1 1,0 0 0,1 1-1,-1-1 1,1 1 0,-1-1-1,0 1 1,0-1 0,1 1 0,-1 0-1,0-1 1,0 1 0,1-1-1,-1 1 1,0-1 0,0 1-1,0 0 1,0-1 0,0 1-1,0-1 1,0 1 0,0 0 0,0-1-1,0 1 1,0-1 0,-1 1-1,1 0 1,0-1 0,0 1-1,0-1 1,-1 1 0,1-1 0,0 1-1,-1-1 1,1 1 0,-1 0 0,0 3 5,-4 7 19,0 0 0,-1 0 0,-1-1 1,1 1-1,-2-2 0,1 1 0,-1-1 0,-1 0 0,0 0 0,0-1 1,0 0-1,-6 2-24,-14 16 65,-255 209 372,280-231-430,1-2-4,0 0 0,0 1 0,0-1 0,1 1 0,-1 0 0,1 0 0,0 0 0,0 0 0,0 0 0,0 0 0,0 0 0,1 1 0,0-1 0,-1 0 0,1 1 0,0-1 1,1 1-1,-1 0-3,2-3-11,0 1 0,-1-1 1,1 1-1,0-1 1,0 1-1,0-1 1,1 0-1,-1 0 1,0 0-1,0 0 1,1 0-1,-1 0 1,1 0-1,-1 0 1,1 0-1,-1 0 0,1-1 1,-1 1-1,1-1 1,-1 1-1,1-1 1,0 0-1,-1 0 1,1 1-1,0-1 1,0 0-1,-1 0 11,10 2-37,-1 0 5,-7-2 29,0 1 0,-1-1 1,1 0-1,0 1 0,-1-1 0,1 1 0,0 0 0,-1 0 1,1 0-1,-1 0 0,1 0 0,-1 1 0,0-1 0,1 1 1,-1 0-1,0 0 0,0-1 0,0 1 0,0 0 0,-1 1 1,1-1-1,0 0 0,-1 0 0,2 3 3,-3-2 13,0 1 0,0-1-1,0 0 1,-1 0 0,1 1 0,-1-1 0,1 0-1,-1 0 1,0 0 0,0 0 0,-1 0-1,1 0 1,-1 0 0,1 0 0,-1 0-1,0-1 1,0 1 0,0-1 0,0 1 0,-1-1-1,1 0 1,-1 0 0,1 0 0,-1 0-1,0 0 1,0 0-13,-41 31 7,-1-1 0,-1-2-1,-2-2 1,-1-3 0,-1-1-1,-1-3 1,-26 6-7,-26-16-203,101-12 175,0 1 0,0-1 0,0 1 0,1-1 0,-1 0-1,0 0 1,1 0 0,-1 0 0,1 0 0,-1 0 0,1-1 0,0 1 0,-1 0-1,1-1 1,0 1 0,0-1 0,0 1 0,0-1 0,0 0 0,0 1-1,0-1 1,1 0 0,-1 1 0,1-1 0,-1 0 0,1 0 0,0 0 0,-1 0-1,1 0 1,0 1 0,0-1 0,0 0 0,1 0 0,-1-1 28,0-4-116,-1-7-226,2-1 0,-1 1 1,2-1-1,0 1 0,0 0 0,2 0 1,0 0-1,0 0 0,1 0 1,1 1-1,0 0 0,1 0 0,0 1 1,1-1-1,1 2 0,0-1 0,0 1 1,1 1-1,0-1 0,8-4 342,-9 8 377,1 1-1,-1 0 1,1 1-1,0 0 1,1 0-1,-1 1 1,1 0-1,0 1 1,0 0-1,0 1 1,0 0-1,0 1 1,1 0-1,-1 1 1,0 0 0,1 1-1,-1 0 1,0 1-377,-3-1 62,-1 0 0,0 1-1,0-1 1,-1 2 0,1-1 0,0 1 0,-1 0 0,1 0 0,-1 0 0,0 1 0,0 0 0,0 0 0,1 3-62,40 22 28,-46-28-106,0 0 1,1 0-1,-1 0 0,1 0 1,-1-1-1,1 1 0,0-1 1,-1 1-1,1-1 0,-1 1 1,1-1-1,0 0 0,0 0 1,-1 0-1,1 0 0,0 0 0,-1 0 1,1 0-1,0-1 0,-1 1 1,1-1-1,-1 1 0,1-1 1,0 1-1,-1-1 0,1 0 1,-1 0-1,1 0 78,12-20-2869</inkml:trace>
  <inkml:trace contextRef="#ctx0" brushRef="#br0" timeOffset="5013.395">2950 2029 28070,'0'0'2136,"0"0"-1887,0 203 183,0-98-64,0 4 16,0 2-88,0-2-32,4-1-144,0-10-64,0-16-48,-1-15-8,-3-19-112,4-21-224,4-20-208,7-21-585,0-27-599,-4-16-6346</inkml:trace>
  <inkml:trace contextRef="#ctx0" brushRef="#br0" timeOffset="5254.559">3270 2446 29430,'0'0'1361,"0"0"-1201,0 196-40,0-98-16,0 11-48,0 13-56,-22 57-136,-1-30-1073,-3-24-3960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1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504 131 27894,'0'0'1538,"0"0"-1072,0 0-226,0 0-30,0 0-121,22 9-79,-8-3-22,-6-2-6,1 0-1,-1-1 1,1 1 0,0-2 0,0 1-1,0-1 1,0-1 0,0 0-1,0 0 1,1-1 0,-1 0-1,0 0 1,0-1 0,0 0-1,0-1 1,0 0 0,3-1 18,128-64-527,-107 49 420,1 1-1,0 2 1,1 1-1,0 1 1,12 0 107,27 8 12,-71 7 8,-1-1-1,0 1 1,-1 0 0,1 0 0,0 0 0,0 0 0,-1 0 0,1 0 0,-1 0 0,0 1 0,1-1 0,-1 0 0,0 1 0,0-1 0,-1 1 0,1-1 0,-1 1 0,1-1 0,-1 1 0,0 0 0,0-1 0,0 1 0,0-1 0,0 1 0,0 0 0,-1-1 0,1 1 0,-1-1 0,-1 2-20,2 7 71,-2 0-37,0 0-1,-1 0 0,0 0 0,-1-1 0,0 1 1,0-1-1,-2 0 0,1 0 0,-1 0 0,0-1 1,-1 0-1,0 0 0,0-1 0,-2 1-33,-3 6 29,-224 230 282,181-194-298,14-16-12,43-30-221,7-7 178,0 0 0,0 0 0,-1-1 0,1 0 0,-1-1 0,1 0 1,-1 0-1,0-1 0,0 0 0,4-3 42,19-11-77,132-67-184,-133 75 241,-15 12 14,-15 17 46,-4-5-1,-1 0-1,-1-1 0,0 0 0,-1 0 0,0 0 1,-1-1-1,0 0 0,-1-1 0,0 0 0,0 0 1,-5 3-39,-2 4 23,-286 286 257,292-294-283,6-6-6,0 0 1,1 0-1,-1 1 0,1-1 1,0 0-1,0 1 0,0 0 1,0 0-1,1 0 0,0 0 1,0 0-1,0 1 0,0-1 1,0 1-1,0 4 9,24-5-199,-9-6 190,0 0-1,1-1 0,-1-1 0,0 0 0,-1-1 1,1 0-1,-1-1 0,0-1 0,0 1 0,5-6 10,26-12-10,-16 8 10,52-16-13,-78 35-8,-3 6 35,0-1 1,-1 0 0,0 1 0,0-1-1,0 0 1,-1 0 0,-1-1 0,1 1-1,-1-1 1,-1 0 0,-3 5-15,-4 5 20,-236 335 272,222-298-313,48-50-208,1-11 190,0-1 1,0 0-1,0-2 1,-1-1-1,0 0 1,14-11 38,9-5-32,7-2 15,47-29 28,3 4 1,3 4-1,4 4-11,-21 27 54,-86 20-44,1 0 0,-1 0 0,0 1-1,0-1 1,1 0 0,-1 1 0,0-1 0,0 1 0,0-1 0,-1 1 0,1 0 0,0-1 0,0 1 0,-1 0 0,1 0 0,-1-1 0,0 1 0,1 0 0,-1 0 0,0 0 0,0-1 0,0 1-1,0 0 1,-1 0 0,1 0 0,0-1 0,-1 1 0,1 0 0,-1 0 0,0-1 0,1 1 0,-1 0 0,0-1 0,0 1 0,-1 0-10,-7 15 28,-2 0 0,0-1 0,-1 0-1,-1-1 1,0 0 0,-1-1 0,-1-1 0,-8 7-28,15-13 3,-11 12-45,-1-1 0,-1 0 0,-1-1 0,0-2 0,-1 0-1,0-2 1,-1 0 0,-1-1 0,0-2 0,0-1-1,-14 3 43,34-11-38,3 0 17,0 0-1,0-1 0,0 1 1,0-1-1,0 1 1,-1-1-1,1 0 1,0 0-1,0 0 0,0 0 1,0 0-1,0 0 1,0-1-1,0 1 1,0-1-1,0 1 0,0-1 1,0 0-1,0 0 1,0 0-1,0 0 1,1 0-1,-1 0 0,0 0 1,1-1-1,-1 1 1,1 0-1,-1-1 1,1 0-1,-1 1 22,-14-157-3166,15 65-1788</inkml:trace>
  <inkml:trace contextRef="#ctx0" brushRef="#br0" timeOffset="247.643">997 636 25573,'0'0'1385,"0"0"-17,0 0-568,37 230-176,-37-132-144,0 11-175,0 2-177,-4-2-88,-14-14-40,-1-21-8,-4-16-32,1-21-120,-1-20-177,-7-17-391,-15-20-1304,7-28-641,4-6-3272</inkml:trace>
  <inkml:trace contextRef="#ctx0" brushRef="#br0" timeOffset="530.943">474 802 23941,'0'0'1604,"0"0"-937,0 0 57,0 0 146,0 0-125,5 35-147,15 118-146,-19-140-417,1 1 1,-2-1-1,0 0 1,0 1-1,-2-1 1,1 1-1,-2-1 1,0 0-1,0 0 1,-1 0-1,-1 0 1,0-1-1,-1 0 1,0 0-1,-1 0 1,0-1-1,-1 0 1,0 0-1,0-1 1,-2 0-1,-1 2-35,2-2 6,-15 19-38,-1-2 0,-2 0 0,-1-2 0,-1-1 1,-1-1-1,0-2 0,-2 0 0,-1-3 0,-20 9 32,-15-11-76,67-16 69,0-1 1,1 1-1,-1 0 0,0 0 1,0-1-1,0 1 0,1-1 1,-1 1-1,0 0 0,1-1 1,-1 1-1,0-1 0,1 0 1,-1 1-1,0-1 0,1 0 1,-1 1-1,1-1 0,0 0 1,-1 1-1,1-1 0,-1 0 1,1 0-1,0 0 0,0 1 1,-1-1-1,1 0 0,0 0 1,0 0-1,0 0 0,0 0 1,0 1-1,0-1 0,0 0 1,0 0-1,0 0 0,1 0 1,-1 1-1,0-1 0,1 0 1,-1 0-1,0 0 0,1 1 1,-1-1-1,1 0 0,-1 1 1,1-1-1,-1 0 0,1 1 1,-1-1-1,1 0 7,6-5-6,-1 1-1,1-1 1,0 1-1,0 0 1,1 1-1,-1-1 1,1 1 0,0 1-1,0 0 1,1 0-1,-1 1 1,1-1-1,-1 2 1,1-1-1,0 1 1,-1 1 0,3 0 6,271-5 426,262 28 101,-247-25-551,-247-3-368,0-2 0,-1-3 0,0-1 1,-1-3-1,0-2 0,-1-1 0,-1-3 0,21-14 392,47-26-7418</inkml:trace>
  <inkml:trace contextRef="#ctx0" brushRef="#br0" timeOffset="738.071">1979 609 27438,'0'0'1288,"0"0"-1040,0 0 16,0 0-136,240-7 32,-164-3-56,-5 0-104,-11 6-16,-18 4-480,-31 4-672,-11 19-1953,0 8-11626</inkml:trace>
  <inkml:trace contextRef="#ctx0" brushRef="#br0" timeOffset="911.801">1888 1093 17844,'0'0'8466,"0"0"-7562,0 0-296,0 0-336,0 0 128,0 0-128,249-74-152,-136 16-96,3-6-16,-10-4-8,6-10-48,-29 17-544,-30 10-2225</inkml:trace>
  <inkml:trace contextRef="#ctx0" brushRef="#br0" timeOffset="1139.246">2359 351 21429,'0'0'2240,"0"0"-480,-42 173-255,20-85-233,-1 4-648,1-4-352,3-17-224,4-14-48,7-26-48,8-21-120,0-10-24,0-14-320,42-60-856,-9 10-1033,-2-8-11538</inkml:trace>
  <inkml:trace contextRef="#ctx0" brushRef="#br0" timeOffset="1307.514">2539 196 23285,'0'0'3313,"0"0"-1473,0 196-688,0-74-424,0 10-231,-3 3-217,-9 1-144,5-11-104,-1-13-32,1-24-56,-5-24-144,1-30-8,-4-20-152,-8-14-209,-18-44-1087,7-17-240,0-4-5298</inkml:trace>
  <inkml:trace contextRef="#ctx0" brushRef="#br0" timeOffset="1663.027">1824 412 15979,'0'0'9768,"0"0"-7377,0 0-1644,0 0-66,12 39-145,40 129-141,-45-144-327,6 12 21,-2 1 0,-1-1-1,-2 2 1,-2-1 0,-1 1-1,-1 10-88,-3-34-11,1 0 1,-2 0-1,0-1 0,-1 1 0,0 0 0,-1 0 0,0 0 1,-2-1-1,1 1 0,-1-1 0,-1 0 0,-1 0 0,0-1 0,0 1 1,-3 2 10,-2-1-81,-1 0 1,-1-1-1,0 0 1,-1-1 0,0 0-1,-1-1 1,0-1-1,-1 0 1,0-1 0,0-1-1,-1 0 1,0-2-1,0 1 1,-4-1 80,19-6 3,1 0-1,1-1 0,-1 1 0,0 0 0,1 0-1,-1 0 1,0 0 0,0-1 0,1 1 0,-1 0 0,0 0 0,0 0 0,0 0 0,1 1 0,-1-1 0,0 0 0,0 0 0,1 0 0,-1 1 0,0-1 0,1 0-1,-1 1 1,0-1 0,1 0 0,-1 1 0,0-1 0,1 1 0,-1-1 0,1 1 0,-1 0 0,1-1 0,-1 1 0,1-1 0,-1 1 0,1 0 0,0-1 0,-1 1 0,1 0-1,0 0 1,0-1 0,-1 1 0,1 0 0,0 0 0,0-1 0,0 1 0,0 0 0,0 0 0,0-1 0,0 1 0,0 0 0,0 0 0,0-1 0,1 1 0,-1 0-1,0 0 1,1 0-2,156 56 99,336 88 837,-415-125-905,1-4-1,1-3 0,0-3 1,35-3-31,285-13-1161,-233-20-787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1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170 434 25261,'0'0'3377,"0"0"-2609,-53 223-112,27-121-215,-1 3-145,5-7-120,3-6-88,8-14-64,3-14-24,4-17-64,4-23-120,0-24-273,15-44-151,15-30-1104,8-21-9226</inkml:trace>
  <inkml:trace contextRef="#ctx0" brushRef="#br0" timeOffset="354.844">553 1 25998,'0'0'1297,"0"0"-643,0 0 2,36 4-133,114 21-129,-140-23-350,-1 1 0,0 0 0,1 0 0,-1 1 0,-1 0 1,1 1-1,-1 0 0,1 0 0,-1 1 0,-1 0 0,1 1 0,-1-1 0,0 1 0,-1 1 0,3 3-44,2 1 59,5 10-24,-2 1 0,0 1 0,-1 0 0,-2 1 0,0 0 1,-1 1-1,-2 0 0,-1 1 0,-1-1 0,-1 1 0,-1 0 0,-2 1 0,-1-1 0,-1 0 0,-1 1 0,-2 6-35,2 7-82,-1-1 1,-2 0 0,-2 0-1,-2-1 1,-1 0-1,-3 0 1,0-1 0,-3 0-1,-1-1 1,-5 5 81,19-35-91,-1 0 0,1 0 0,-2 0 1,1 0-1,-1-1 0,0 1 0,0-1 0,-1 0 0,0 0 0,0-1 1,0 1-1,-1-1 0,1 0 0,-1-1 0,-1 1 0,1-1 0,0 0 1,-1-1-1,0 0 0,0 0 0,0 0 0,0-1 0,-1 0 0,1 0 0,0-1 1,-1 0-1,1 0 0,-1-1 0,0 0 0,-6-1 91,4-4-428,0-1-1,0 0 0,1-1 1,-1 0-1,2 0 0,-1-1 1,1 0-1,0-1 1,1 0-1,0 0 0,0 0 1,1-1-1,0 0 0,1 0 1,0-1-1,0-3 429,-3 0-335,-66-133-503,19-7 4762,48 69-268,8 81-3598,1-1-1,0 1 0,0-1 1,1 1-1,-1 0 0,1 0 1,0 0-1,0 0 0,0 0 1,0 1-1,1 0 0,-1-1 1,1 1-1,0 0 1,0 1-1,0-1 0,1 1 1,-1 0-1,0 0 0,1 0 1,-1 0-1,1 1 0,0 0 1,0 0-1,-1 0 0,1 1 1,0-1-1,2 1-57,13-5 83,218-63-1528,-198 51-950</inkml:trace>
  <inkml:trace contextRef="#ctx0" brushRef="#br0" timeOffset="618.69">749 336 22829,'0'0'1970,"0"0"-441,0 0-512,-27 36-371,-93 121-331,-43 98-735,143-224-520,-9 17-311,22-32-3479,2-2-3966,21-53 5924,22-17 3958,-19 28 306,-8 12-175,-8 10-614,0 0 1,0 0-1,1 0 1,-1 0-1,2 1 1,-1-1 0,0 1-1,1 0 1,0 0-1,0 1 1,1 0-1,-1-1 1,1 2-1,0-1 1,0 1-1,0 0 1,1 0 0,-1 1-1,1-1-703,-5 4 24,0-1 0,-1 1 0,1-1 0,0 1 0,-1 0 1,1 0-1,0 0 0,-1 0 0,1 0 0,-1 0 0,1 0 0,-1 0 0,0 1 0,1-1 0,-1 0 0,0 1 0,0-1 1,0 1-1,0 0 0,0-1 0,-1 1 0,1 0 0,0-1 0,-1 1 0,1 0 0,-1 0 0,0 0 0,1-1 0,-1 1 0,0 0 1,0 0-1,0 0 0,0 0 0,-1-1 0,1 1 0,0 0-24,-2 108-1020,-14-58-1209</inkml:trace>
  <inkml:trace contextRef="#ctx0" brushRef="#br0" timeOffset="890.739">275 1057 24021,'0'0'2985,"0"0"-1449,0 0-664,0 0-352,0 0-360,0 0-120,0 0-24,102 7-16,-12-48-160,38-33-272,-23 9-480,-18 1-2065</inkml:trace>
  <inkml:trace contextRef="#ctx0" brushRef="#br0" timeOffset="1599.974">1287 55 26222,'0'0'1736,"0"0"-621,0 41-384,0 140-311,0 166-312,0-344-192,0-9 1,0-9-30,0-1 1,1 0-1,1 0 0,0 0 0,1 1 1,1-1-1,0 1 0,1 0 0,4-7 113,5-6-247,1 0 0,2 0 0,1 2 0,1 0 0,1 1 0,1 1 0,1 0 0,2 2 0,0 1 0,1 1 0,1 1 0,19-10 247,-19 14 133,0 1 0,1 1 1,1 2-1,0 1 0,0 0 0,1 3 0,0 0 0,23-2-133,101 5 1016,-149 4-987,1 1-1,0-1 0,-1 0 0,1 1 0,-1 0 1,1 0-1,-1 1 0,1-1 0,-1 1 0,0 0 1,0 0-1,0 0 0,0 1 0,0-1 1,0 1-1,-1 0 0,1 0 0,-1 0 0,0 1 1,0-1-1,0 1 0,0 0 0,-1-1 0,1 1 1,-1 0-1,0 1 0,0-1 0,-1 0 1,1 1-1,-1-1 0,0 1 0,0-1 0,0 1 1,-1-1-1,0 1 0,0 0 0,0-1 0,0 1 1,-1 3-29,-3 5 16,-1 0 1,0 0 0,-1-1 0,0 0 0,-1 0-1,0 0 1,-1-1 0,0 0 0,-1-1 0,0 1 0,-1-2-1,0 0 1,0 0 0,-1 0 0,0-1 0,0-1-1,-1 0 1,-7 3-17,14-7 3,-27 19-32,0-2 0,-1-1 0,-1-1 0,-1-3-1,-1 0 1,-8 0 29,-1-9-244,43-12-253,4-6 222,1 0 0,0 0 1,1 1-1,1-1 0,-1 1 1,2 0-1,0 0 0,0 1 1,1-1-1,0 1 0,7-7 275,16-27-1559,37-79-1861,-25 43 8015,-38 83-2340,-3 49-1438,-1 139 294,-7 0 0,-22 110-1111,25-261-143,-2 0 0,-2 0 0,-2-1 0,-2 0 0,-1 0 0,-2-1 0,-1-1 0,-19 30 143,32-63-22,0 1 0,0-1 0,0 0 0,-1 0 0,0 0 1,0 0-1,0 0 0,0-1 0,0 0 0,-1 0 0,0 0 0,1 0 0,-1-1 0,0 0 0,0 0 1,-1 0-1,1 0 0,0-1 0,0 0 0,-1 0 0,1-1 0,-1 1 0,1-1 0,-1 0 0,1-1 0,-1 1 1,1-1-1,0 0 0,-1-1 0,1 1 0,0-1 0,0 0 0,-4-2 22,0-5-46,1-1-1,0 0 0,0-1 1,1 0-1,0 0 1,1 0-1,0-1 1,1 0-1,0 0 0,1-1 1,0 1-1,1-1 1,0 0-1,0-10 47,-2-9-43,0 1 1,3-2-1,0 1 0,2 0 1,1 0-1,3-8 43,-2 29 16,1 0-1,1 0 1,0 0-1,0 0 1,1 1-1,0 0 1,1 0 0,0 0-1,1 0 1,0 1-1,0 0 1,1 1-1,0 0 1,1 0 0,0 0-1,3-1-15,160-94 219,-171 102-218,21-11 27,1 1 1,1 1 0,-1 1-1,1 1 1,1 1-1,0 1 1,0 1-1,2 1-28,-23 8 203,-5 0-153,1-1 0,-1 1 0,0 0 0,-1 0 0,1-1-1,-1 1 1,1-1 0,-1 1 0,0-1 0,0 0 0,-1 0 0,1 0 0,-1 0 0,1 0 0,-1 0-1,0-1 1,0 1 0,0-1-50,-6 7 100,-363 303 925,-78 86-1161,422-370-449,37-37-893,45-45-3079,8-11-5445</inkml:trace>
  <inkml:trace contextRef="#ctx0" brushRef="#br0" timeOffset="1854.981">1667 840 21621,'0'0'4048,"0"0"-2023,234-33-825,-140 33-440,-12 0-288,-10 30-184,-12 14-215,-3 37-73,-20-13-553,-18-7-1759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3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30791,'0'0'312,"0"0"-312,0 0-632,0 0-177,0 0-1223,0 0-6722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3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30326,'0'0'0,"0"0"-344,0 0-480,0 0-456,0 0-5810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0:41:3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27974,'0'0'1984,"0"0"-1792,0 0-96,0 0 121,0 0-73,0 0-144,0 0-88,68 41-481,-27-31-2191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EFFA1-F35B-42BB-A215-66D7BE3CA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87DEB-A3B8-4A77-8E0A-4AFD9189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50B08-9951-459F-8C80-0657243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014A7-A4E6-4F00-A38F-C0B33F4C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54BDE-794F-45D4-8648-54BAD81C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5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3668F-E0F3-4D3C-90F8-F90D6692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B0BEB-7942-4B5A-B6D8-B1C1091A0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C3D14-3A62-4127-840E-E117EE09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8C209-AB36-498B-9CCE-DDE392E8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D1154-8B09-4DA7-B211-E181BC12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6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32C02-0412-46A4-8C67-215662A69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776E1-2E57-410D-AD44-E5D1E5C7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0F4A9-1FB0-4857-87D7-3752D7A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0FA69-8739-455D-B483-71A8F935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3339-7CA6-4842-8CCB-5572616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7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AFB3A-A31C-473E-8FAF-AA798C2E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3AF9C-C613-4650-BC41-2F0996FD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6A014-A9F6-4BF2-B3C7-9070A996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B852-6FB2-4E8E-A689-0F157BA9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DE449-62BF-4D7B-950E-D278E31F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3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6887F-BDD7-40E8-AC1B-30147A76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CB561-99AD-442F-8F1E-D601B1A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D54C3-7E29-4D61-8C5A-1B45642C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8CF54-37C1-4F72-8030-ED3C106E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ED804-073F-4C3A-BE22-6C896DED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1059E-A78E-4141-BE59-260AE0D9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F485B-9F94-4B7A-8B37-D9520E81C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BF077-47DA-44C9-81E9-32CF2E01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0CB97-51CB-466E-8E68-38258BF2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EAB25-6EB5-48E1-BFA1-8BCEADA2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30483-9CB9-4747-A2E5-C3BC8E4C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1EFD1-E876-4757-95B3-5B55C29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AFC49-41E7-4DE4-86F2-4FC4FC87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4F105-557C-4E5D-8CD7-FC0D8F6C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A95B2E-9999-4FA2-857E-C79AAAC4D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680DE-FE9A-4147-AC5B-61FE99F2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A2F83-3484-41D0-BC39-A782C250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8D3DD9-53A5-4B1D-9F7D-FEA7800E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58C4D-633D-4D66-9152-BEA3DA1C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955F-A128-4F3D-A8E2-F73E6B2C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FD7BC-107C-4B83-A405-98A64EB2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AD63A8-489F-4EA2-A0CD-0CF77D83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C36FB-E175-4267-9CA0-3E7169C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621C66-47D1-485A-A400-C3DDDE57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7A4C0A-4FB0-4C4E-A525-D01DF1DF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3B941-B650-4F03-A8BA-29CCEF21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0EF9-BA19-4097-8CAB-63F5BF1F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00ED4-648C-444B-9C8A-E1BBDE4C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378535-9F8D-4256-89F3-05231AE2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93D72-37DA-4C0D-82BE-9FD4394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7E70C-D6E1-473D-9E92-1199B57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FCC69-7EA9-4B2B-919B-277EC117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8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9D4F-0AD7-4219-9373-40DE8266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918D8-8CFF-4F8A-8B1F-188C95411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9AAE1-3FF0-4CFD-9C61-2A31D32D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D859E-4B1E-42B6-A98D-95E8FFDB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AC2F3-E005-4E70-8C6B-2E329D0D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37AE0-C20C-4D33-B5EB-F54CFCF8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5FC539-717F-4AD9-A07E-5B75F70C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1960A-7021-4095-BF42-CCAF7363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24B56-1050-4207-B82A-1E33DB650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EE90-5833-45D3-8C14-12DB944FC4E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2399-64A1-40F9-8BD0-00A773C10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E6976-1C60-4B73-89E8-79ECA3471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D585-201F-43EE-86C4-C4B10B25D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image" Target="../media/image9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30.png"/><Relationship Id="rId4" Type="http://schemas.openxmlformats.org/officeDocument/2006/relationships/customXml" Target="../ink/ink31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34.png"/><Relationship Id="rId4" Type="http://schemas.openxmlformats.org/officeDocument/2006/relationships/customXml" Target="../ink/ink35.xml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9845F108-1193-4E36-BED5-2C9CDBAA6644}"/>
                  </a:ext>
                </a:extLst>
              </p14:cNvPr>
              <p14:cNvContentPartPr/>
              <p14:nvPr/>
            </p14:nvContentPartPr>
            <p14:xfrm>
              <a:off x="743640" y="935760"/>
              <a:ext cx="1781280" cy="8492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9845F108-1193-4E36-BED5-2C9CDBAA66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998" y="926760"/>
                <a:ext cx="1798924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F6B91BC-3320-497C-866A-40F67907D9FA}"/>
                  </a:ext>
                </a:extLst>
              </p14:cNvPr>
              <p14:cNvContentPartPr/>
              <p14:nvPr/>
            </p14:nvContentPartPr>
            <p14:xfrm>
              <a:off x="5300520" y="4040760"/>
              <a:ext cx="15120" cy="468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F6B91BC-3320-497C-866A-40F67907D9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1880" y="4031760"/>
                <a:ext cx="32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234C3516-F915-414E-80E4-F5CC759C789E}"/>
                  </a:ext>
                </a:extLst>
              </p14:cNvPr>
              <p14:cNvContentPartPr/>
              <p14:nvPr/>
            </p14:nvContentPartPr>
            <p14:xfrm>
              <a:off x="5315640" y="4302840"/>
              <a:ext cx="66600" cy="1569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234C3516-F915-414E-80E4-F5CC759C7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6640" y="4294200"/>
                <a:ext cx="84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CC93B3F5-2337-4615-9BF8-8EFFEBEA9F44}"/>
                  </a:ext>
                </a:extLst>
              </p14:cNvPr>
              <p14:cNvContentPartPr/>
              <p14:nvPr/>
            </p14:nvContentPartPr>
            <p14:xfrm>
              <a:off x="4561080" y="2561880"/>
              <a:ext cx="1177200" cy="12330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CC93B3F5-2337-4615-9BF8-8EFFEBEA9F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2083" y="2553240"/>
                <a:ext cx="1194835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8AAC521-E4DC-459F-9256-CFE5F512A7C0}"/>
                  </a:ext>
                </a:extLst>
              </p14:cNvPr>
              <p14:cNvContentPartPr/>
              <p14:nvPr/>
            </p14:nvContentPartPr>
            <p14:xfrm>
              <a:off x="4595280" y="1693200"/>
              <a:ext cx="1189080" cy="5673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8AAC521-E4DC-459F-9256-CFE5F512A7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86640" y="1684200"/>
                <a:ext cx="12067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25F606A-A293-4DAB-8026-5D5B67ABF59C}"/>
                  </a:ext>
                </a:extLst>
              </p14:cNvPr>
              <p14:cNvContentPartPr/>
              <p14:nvPr/>
            </p14:nvContentPartPr>
            <p14:xfrm>
              <a:off x="4823880" y="980760"/>
              <a:ext cx="836280" cy="4766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25F606A-A293-4DAB-8026-5D5B67ABF5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4880" y="972120"/>
                <a:ext cx="8539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1F99DD68-A9F1-443A-8950-6BF6174BE5CC}"/>
                  </a:ext>
                </a:extLst>
              </p14:cNvPr>
              <p14:cNvContentPartPr/>
              <p14:nvPr/>
            </p14:nvContentPartPr>
            <p14:xfrm>
              <a:off x="8020680" y="3673920"/>
              <a:ext cx="360" cy="3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1F99DD68-A9F1-443A-8950-6BF6174BE5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12040" y="3664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657C543E-9738-45C1-BC95-B02BB2EA9417}"/>
                  </a:ext>
                </a:extLst>
              </p14:cNvPr>
              <p14:cNvContentPartPr/>
              <p14:nvPr/>
            </p14:nvContentPartPr>
            <p14:xfrm>
              <a:off x="8225160" y="3675000"/>
              <a:ext cx="360" cy="3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657C543E-9738-45C1-BC95-B02BB2EA94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16520" y="3666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95C0F3EF-5791-43E1-B18A-DB9BBABCF098}"/>
                  </a:ext>
                </a:extLst>
              </p14:cNvPr>
              <p14:cNvContentPartPr/>
              <p14:nvPr/>
            </p14:nvContentPartPr>
            <p14:xfrm>
              <a:off x="8616840" y="3727560"/>
              <a:ext cx="39600" cy="1872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95C0F3EF-5791-43E1-B18A-DB9BBABCF0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7840" y="3718560"/>
                <a:ext cx="57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292C6DC7-5C8D-4384-B595-4C2AA616851E}"/>
                  </a:ext>
                </a:extLst>
              </p14:cNvPr>
              <p14:cNvContentPartPr/>
              <p14:nvPr/>
            </p14:nvContentPartPr>
            <p14:xfrm>
              <a:off x="9114000" y="3700560"/>
              <a:ext cx="88560" cy="2736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292C6DC7-5C8D-4384-B595-4C2AA61685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05000" y="3691920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E0659030-A782-437F-8748-4C5EB0EE3BD1}"/>
                  </a:ext>
                </a:extLst>
              </p14:cNvPr>
              <p14:cNvContentPartPr/>
              <p14:nvPr/>
            </p14:nvContentPartPr>
            <p14:xfrm>
              <a:off x="9411720" y="3732240"/>
              <a:ext cx="43560" cy="144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E0659030-A782-437F-8748-4C5EB0EE3B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03080" y="3723600"/>
                <a:ext cx="612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B5731D7C-0E02-4607-853D-3B7880BFC5F9}"/>
                  </a:ext>
                </a:extLst>
              </p14:cNvPr>
              <p14:cNvContentPartPr/>
              <p14:nvPr/>
            </p14:nvContentPartPr>
            <p14:xfrm>
              <a:off x="3013800" y="1003440"/>
              <a:ext cx="1372680" cy="224208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B5731D7C-0E02-4607-853D-3B7880BFC5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05160" y="994440"/>
                <a:ext cx="1390320" cy="22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9F091859-E24B-4488-A53D-79015F307C23}"/>
                  </a:ext>
                </a:extLst>
              </p14:cNvPr>
              <p14:cNvContentPartPr/>
              <p14:nvPr/>
            </p14:nvContentPartPr>
            <p14:xfrm>
              <a:off x="6284400" y="835680"/>
              <a:ext cx="1595880" cy="296676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9F091859-E24B-4488-A53D-79015F307C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75400" y="827040"/>
                <a:ext cx="1613520" cy="29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CD1D7B0E-F4E3-49B0-9D01-3F02D0A92074}"/>
                  </a:ext>
                </a:extLst>
              </p14:cNvPr>
              <p14:cNvContentPartPr/>
              <p14:nvPr/>
            </p14:nvContentPartPr>
            <p14:xfrm>
              <a:off x="6317880" y="4047960"/>
              <a:ext cx="2126880" cy="104652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CD1D7B0E-F4E3-49B0-9D01-3F02D0A920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09239" y="4039320"/>
                <a:ext cx="2144523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E1E21EA9-3DFD-4E3A-B232-41AFA609F29B}"/>
                  </a:ext>
                </a:extLst>
              </p14:cNvPr>
              <p14:cNvContentPartPr/>
              <p14:nvPr/>
            </p14:nvContentPartPr>
            <p14:xfrm>
              <a:off x="10815360" y="3605520"/>
              <a:ext cx="772560" cy="57096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E1E21EA9-3DFD-4E3A-B232-41AFA609F2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06360" y="3596520"/>
                <a:ext cx="7902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0C166B80-95CB-4174-B264-CE730EDC6CE9}"/>
                  </a:ext>
                </a:extLst>
              </p14:cNvPr>
              <p14:cNvContentPartPr/>
              <p14:nvPr/>
            </p14:nvContentPartPr>
            <p14:xfrm>
              <a:off x="10432320" y="3583560"/>
              <a:ext cx="272160" cy="83052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0C166B80-95CB-4174-B264-CE730EDC6CE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23680" y="3574916"/>
                <a:ext cx="289800" cy="848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58591013-04F7-4B3A-90C3-87691C46B6B9}"/>
                  </a:ext>
                </a:extLst>
              </p14:cNvPr>
              <p14:cNvContentPartPr/>
              <p14:nvPr/>
            </p14:nvContentPartPr>
            <p14:xfrm>
              <a:off x="6379080" y="5544480"/>
              <a:ext cx="3377160" cy="74124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58591013-04F7-4B3A-90C3-87691C46B6B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70081" y="5535840"/>
                <a:ext cx="3394798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BC282C49-D5EB-43D8-85B1-F0FAEECE154C}"/>
                  </a:ext>
                </a:extLst>
              </p14:cNvPr>
              <p14:cNvContentPartPr/>
              <p14:nvPr/>
            </p14:nvContentPartPr>
            <p14:xfrm>
              <a:off x="1075560" y="4796760"/>
              <a:ext cx="3475440" cy="1434960"/>
            </p14:xfrm>
          </p:contentPart>
        </mc:Choice>
        <mc:Fallback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BC282C49-D5EB-43D8-85B1-F0FAEECE154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66919" y="4787762"/>
                <a:ext cx="3493082" cy="1452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3A6B17E6-BD2A-4309-90B2-9073A1085BDE}"/>
                  </a:ext>
                </a:extLst>
              </p14:cNvPr>
              <p14:cNvContentPartPr/>
              <p14:nvPr/>
            </p14:nvContentPartPr>
            <p14:xfrm>
              <a:off x="10219200" y="1531920"/>
              <a:ext cx="9720" cy="24840"/>
            </p14:xfrm>
          </p:contentPart>
        </mc:Choice>
        <mc:Fallback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3A6B17E6-BD2A-4309-90B2-9073A1085BD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10560" y="1522920"/>
                <a:ext cx="27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7F93E5E4-13E9-4F5B-B5E6-2052C8C3D90B}"/>
                  </a:ext>
                </a:extLst>
              </p14:cNvPr>
              <p14:cNvContentPartPr/>
              <p14:nvPr/>
            </p14:nvContentPartPr>
            <p14:xfrm>
              <a:off x="8229840" y="527160"/>
              <a:ext cx="1765440" cy="1099440"/>
            </p14:xfrm>
          </p:contentPart>
        </mc:Choice>
        <mc:Fallback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7F93E5E4-13E9-4F5B-B5E6-2052C8C3D90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20840" y="518520"/>
                <a:ext cx="178308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AB5A12EC-8543-407A-9D5F-CF98D41DBAE8}"/>
                  </a:ext>
                </a:extLst>
              </p14:cNvPr>
              <p14:cNvContentPartPr/>
              <p14:nvPr/>
            </p14:nvContentPartPr>
            <p14:xfrm>
              <a:off x="7309680" y="-940920"/>
              <a:ext cx="2679480" cy="1101960"/>
            </p14:xfrm>
          </p:contentPart>
        </mc:Choice>
        <mc:Fallback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AB5A12EC-8543-407A-9D5F-CF98D41DBA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00681" y="-949563"/>
                <a:ext cx="2697118" cy="111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3462CE86-8F97-4E77-8722-35F2FA7B7033}"/>
                  </a:ext>
                </a:extLst>
              </p14:cNvPr>
              <p14:cNvContentPartPr/>
              <p14:nvPr/>
            </p14:nvContentPartPr>
            <p14:xfrm>
              <a:off x="2230080" y="-1411800"/>
              <a:ext cx="2148840" cy="1456920"/>
            </p14:xfrm>
          </p:contentPart>
        </mc:Choice>
        <mc:Fallback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3462CE86-8F97-4E77-8722-35F2FA7B703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21082" y="-1420442"/>
                <a:ext cx="2166477" cy="1474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78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" name="墨迹 204">
                <a:extLst>
                  <a:ext uri="{FF2B5EF4-FFF2-40B4-BE49-F238E27FC236}">
                    <a16:creationId xmlns:a16="http://schemas.microsoft.com/office/drawing/2014/main" id="{E88D6187-D3F3-40ED-982D-34F49CC16253}"/>
                  </a:ext>
                </a:extLst>
              </p14:cNvPr>
              <p14:cNvContentPartPr/>
              <p14:nvPr/>
            </p14:nvContentPartPr>
            <p14:xfrm>
              <a:off x="11627402" y="4182569"/>
              <a:ext cx="196560" cy="567360"/>
            </p14:xfrm>
          </p:contentPart>
        </mc:Choice>
        <mc:Fallback>
          <p:pic>
            <p:nvPicPr>
              <p:cNvPr id="205" name="墨迹 204">
                <a:extLst>
                  <a:ext uri="{FF2B5EF4-FFF2-40B4-BE49-F238E27FC236}">
                    <a16:creationId xmlns:a16="http://schemas.microsoft.com/office/drawing/2014/main" id="{E88D6187-D3F3-40ED-982D-34F49CC16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8762" y="4173569"/>
                <a:ext cx="2142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2DFC527B-53FE-492D-BAD2-F4896CEC4DC5}"/>
                  </a:ext>
                </a:extLst>
              </p14:cNvPr>
              <p14:cNvContentPartPr/>
              <p14:nvPr/>
            </p14:nvContentPartPr>
            <p14:xfrm>
              <a:off x="2642522" y="19529"/>
              <a:ext cx="8803440" cy="891108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2DFC527B-53FE-492D-BAD2-F4896CEC4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3522" y="10889"/>
                <a:ext cx="8821080" cy="89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3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" name="墨迹 244">
                <a:extLst>
                  <a:ext uri="{FF2B5EF4-FFF2-40B4-BE49-F238E27FC236}">
                    <a16:creationId xmlns:a16="http://schemas.microsoft.com/office/drawing/2014/main" id="{00B1A79B-8AD8-42E8-B14F-89E026451991}"/>
                  </a:ext>
                </a:extLst>
              </p14:cNvPr>
              <p14:cNvContentPartPr/>
              <p14:nvPr/>
            </p14:nvContentPartPr>
            <p14:xfrm>
              <a:off x="413042" y="-2533591"/>
              <a:ext cx="10588320" cy="11125800"/>
            </p14:xfrm>
          </p:contentPart>
        </mc:Choice>
        <mc:Fallback>
          <p:pic>
            <p:nvPicPr>
              <p:cNvPr id="245" name="墨迹 244">
                <a:extLst>
                  <a:ext uri="{FF2B5EF4-FFF2-40B4-BE49-F238E27FC236}">
                    <a16:creationId xmlns:a16="http://schemas.microsoft.com/office/drawing/2014/main" id="{00B1A79B-8AD8-42E8-B14F-89E026451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42" y="-2542591"/>
                <a:ext cx="10605960" cy="111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72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8" name="墨迹 227">
                <a:extLst>
                  <a:ext uri="{FF2B5EF4-FFF2-40B4-BE49-F238E27FC236}">
                    <a16:creationId xmlns:a16="http://schemas.microsoft.com/office/drawing/2014/main" id="{26159930-CD66-4CD4-8CBC-CC45E52B03B6}"/>
                  </a:ext>
                </a:extLst>
              </p14:cNvPr>
              <p14:cNvContentPartPr/>
              <p14:nvPr/>
            </p14:nvContentPartPr>
            <p14:xfrm>
              <a:off x="901202" y="99089"/>
              <a:ext cx="11669040" cy="9118493"/>
            </p14:xfrm>
          </p:contentPart>
        </mc:Choice>
        <mc:Fallback>
          <p:pic>
            <p:nvPicPr>
              <p:cNvPr id="228" name="墨迹 227">
                <a:extLst>
                  <a:ext uri="{FF2B5EF4-FFF2-40B4-BE49-F238E27FC236}">
                    <a16:creationId xmlns:a16="http://schemas.microsoft.com/office/drawing/2014/main" id="{26159930-CD66-4CD4-8CBC-CC45E52B0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62" y="90089"/>
                <a:ext cx="11686680" cy="91361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82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1" name="墨迹 790">
                <a:extLst>
                  <a:ext uri="{FF2B5EF4-FFF2-40B4-BE49-F238E27FC236}">
                    <a16:creationId xmlns:a16="http://schemas.microsoft.com/office/drawing/2014/main" id="{43256070-BAFA-43C2-8FC0-F4F8E3E850F4}"/>
                  </a:ext>
                </a:extLst>
              </p14:cNvPr>
              <p14:cNvContentPartPr/>
              <p14:nvPr/>
            </p14:nvContentPartPr>
            <p14:xfrm>
              <a:off x="192002" y="-3512071"/>
              <a:ext cx="11925720" cy="14032440"/>
            </p14:xfrm>
          </p:contentPart>
        </mc:Choice>
        <mc:Fallback>
          <p:pic>
            <p:nvPicPr>
              <p:cNvPr id="791" name="墨迹 790">
                <a:extLst>
                  <a:ext uri="{FF2B5EF4-FFF2-40B4-BE49-F238E27FC236}">
                    <a16:creationId xmlns:a16="http://schemas.microsoft.com/office/drawing/2014/main" id="{43256070-BAFA-43C2-8FC0-F4F8E3E850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02" y="-3520711"/>
                <a:ext cx="11943360" cy="140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06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EB4A9708-D1AC-4BAE-9AA0-F524660A27D7}"/>
                  </a:ext>
                </a:extLst>
              </p14:cNvPr>
              <p14:cNvContentPartPr/>
              <p14:nvPr/>
            </p14:nvContentPartPr>
            <p14:xfrm>
              <a:off x="415202" y="-4178431"/>
              <a:ext cx="10849680" cy="10837440"/>
            </p14:xfrm>
          </p:contentPart>
        </mc:Choice>
        <mc:Fallback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EB4A9708-D1AC-4BAE-9AA0-F524660A27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02" y="-4187071"/>
                <a:ext cx="10867320" cy="108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6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5" name="墨迹 344">
                <a:extLst>
                  <a:ext uri="{FF2B5EF4-FFF2-40B4-BE49-F238E27FC236}">
                    <a16:creationId xmlns:a16="http://schemas.microsoft.com/office/drawing/2014/main" id="{2C5B0539-3BF7-4F02-B413-797B40070C32}"/>
                  </a:ext>
                </a:extLst>
              </p14:cNvPr>
              <p14:cNvContentPartPr/>
              <p14:nvPr/>
            </p14:nvContentPartPr>
            <p14:xfrm>
              <a:off x="199202" y="-3051271"/>
              <a:ext cx="11730960" cy="12108240"/>
            </p14:xfrm>
          </p:contentPart>
        </mc:Choice>
        <mc:Fallback>
          <p:pic>
            <p:nvPicPr>
              <p:cNvPr id="345" name="墨迹 344">
                <a:extLst>
                  <a:ext uri="{FF2B5EF4-FFF2-40B4-BE49-F238E27FC236}">
                    <a16:creationId xmlns:a16="http://schemas.microsoft.com/office/drawing/2014/main" id="{2C5B0539-3BF7-4F02-B413-797B40070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62" y="-3059911"/>
                <a:ext cx="11748600" cy="12125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09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38396EE-1E3C-470B-962E-772F3B336C39}"/>
                  </a:ext>
                </a:extLst>
              </p14:cNvPr>
              <p14:cNvContentPartPr/>
              <p14:nvPr/>
            </p14:nvContentPartPr>
            <p14:xfrm>
              <a:off x="1901642" y="597329"/>
              <a:ext cx="5171040" cy="4888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38396EE-1E3C-470B-962E-772F3B336C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643" y="588683"/>
                <a:ext cx="5188679" cy="50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01CF6FB1-396A-40DE-8525-48F7B8B017AE}"/>
                  </a:ext>
                </a:extLst>
              </p14:cNvPr>
              <p14:cNvContentPartPr/>
              <p14:nvPr/>
            </p14:nvContentPartPr>
            <p14:xfrm>
              <a:off x="7138562" y="1993049"/>
              <a:ext cx="1872720" cy="25362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01CF6FB1-396A-40DE-8525-48F7B8B017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9564" y="1984409"/>
                <a:ext cx="1890357" cy="25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49F61B1F-5D8A-4A94-B000-606DD8110791}"/>
                  </a:ext>
                </a:extLst>
              </p14:cNvPr>
              <p14:cNvContentPartPr/>
              <p14:nvPr/>
            </p14:nvContentPartPr>
            <p14:xfrm>
              <a:off x="7120202" y="5046209"/>
              <a:ext cx="2076120" cy="21603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49F61B1F-5D8A-4A94-B000-606DD81107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1562" y="5037209"/>
                <a:ext cx="2093760" cy="21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F0BC90FD-8960-4801-B430-FFC757311F41}"/>
                  </a:ext>
                </a:extLst>
              </p14:cNvPr>
              <p14:cNvContentPartPr/>
              <p14:nvPr/>
            </p14:nvContentPartPr>
            <p14:xfrm>
              <a:off x="441482" y="1430729"/>
              <a:ext cx="5802120" cy="396432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F0BC90FD-8960-4801-B430-FFC757311F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482" y="1422088"/>
                <a:ext cx="5819760" cy="39819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37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4E8D8F21-31EC-466A-9737-A95339086175}"/>
                  </a:ext>
                </a:extLst>
              </p14:cNvPr>
              <p14:cNvContentPartPr/>
              <p14:nvPr/>
            </p14:nvContentPartPr>
            <p14:xfrm>
              <a:off x="1460642" y="3281849"/>
              <a:ext cx="789120" cy="289440"/>
            </p14:xfrm>
          </p:contentPart>
        </mc:Choice>
        <mc:Fallback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4E8D8F21-31EC-466A-9737-A95339086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642" y="3273209"/>
                <a:ext cx="806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3" name="墨迹 262">
                <a:extLst>
                  <a:ext uri="{FF2B5EF4-FFF2-40B4-BE49-F238E27FC236}">
                    <a16:creationId xmlns:a16="http://schemas.microsoft.com/office/drawing/2014/main" id="{C2EB6190-6C1F-4C46-94D0-B6A32E003862}"/>
                  </a:ext>
                </a:extLst>
              </p14:cNvPr>
              <p14:cNvContentPartPr/>
              <p14:nvPr/>
            </p14:nvContentPartPr>
            <p14:xfrm>
              <a:off x="954122" y="5356889"/>
              <a:ext cx="1740240" cy="1455120"/>
            </p14:xfrm>
          </p:contentPart>
        </mc:Choice>
        <mc:Fallback>
          <p:pic>
            <p:nvPicPr>
              <p:cNvPr id="263" name="墨迹 262">
                <a:extLst>
                  <a:ext uri="{FF2B5EF4-FFF2-40B4-BE49-F238E27FC236}">
                    <a16:creationId xmlns:a16="http://schemas.microsoft.com/office/drawing/2014/main" id="{C2EB6190-6C1F-4C46-94D0-B6A32E003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122" y="5347891"/>
                <a:ext cx="1757880" cy="1472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5" name="墨迹 394">
                <a:extLst>
                  <a:ext uri="{FF2B5EF4-FFF2-40B4-BE49-F238E27FC236}">
                    <a16:creationId xmlns:a16="http://schemas.microsoft.com/office/drawing/2014/main" id="{7B574C10-4320-4CB9-9D80-328990CF9CE5}"/>
                  </a:ext>
                </a:extLst>
              </p14:cNvPr>
              <p14:cNvContentPartPr/>
              <p14:nvPr/>
            </p14:nvContentPartPr>
            <p14:xfrm>
              <a:off x="3534962" y="3276449"/>
              <a:ext cx="8346240" cy="5847840"/>
            </p14:xfrm>
          </p:contentPart>
        </mc:Choice>
        <mc:Fallback>
          <p:pic>
            <p:nvPicPr>
              <p:cNvPr id="395" name="墨迹 394">
                <a:extLst>
                  <a:ext uri="{FF2B5EF4-FFF2-40B4-BE49-F238E27FC236}">
                    <a16:creationId xmlns:a16="http://schemas.microsoft.com/office/drawing/2014/main" id="{7B574C10-4320-4CB9-9D80-328990CF9C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6322" y="3267809"/>
                <a:ext cx="8363880" cy="58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0" name="墨迹 569">
                <a:extLst>
                  <a:ext uri="{FF2B5EF4-FFF2-40B4-BE49-F238E27FC236}">
                    <a16:creationId xmlns:a16="http://schemas.microsoft.com/office/drawing/2014/main" id="{960079CF-E96A-48F7-B3BF-DADF89D6135E}"/>
                  </a:ext>
                </a:extLst>
              </p14:cNvPr>
              <p14:cNvContentPartPr/>
              <p14:nvPr/>
            </p14:nvContentPartPr>
            <p14:xfrm>
              <a:off x="747842" y="-2624311"/>
              <a:ext cx="10980000" cy="5716080"/>
            </p14:xfrm>
          </p:contentPart>
        </mc:Choice>
        <mc:Fallback>
          <p:pic>
            <p:nvPicPr>
              <p:cNvPr id="570" name="墨迹 569">
                <a:extLst>
                  <a:ext uri="{FF2B5EF4-FFF2-40B4-BE49-F238E27FC236}">
                    <a16:creationId xmlns:a16="http://schemas.microsoft.com/office/drawing/2014/main" id="{960079CF-E96A-48F7-B3BF-DADF89D613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842" y="-2632952"/>
                <a:ext cx="10997640" cy="57337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36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Arrows</dc:creator>
  <cp:lastModifiedBy>Arrows</cp:lastModifiedBy>
  <cp:revision>12</cp:revision>
  <dcterms:created xsi:type="dcterms:W3CDTF">2022-12-16T00:49:45Z</dcterms:created>
  <dcterms:modified xsi:type="dcterms:W3CDTF">2022-12-16T05:21:15Z</dcterms:modified>
</cp:coreProperties>
</file>