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41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" y="1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6:17:38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17172 24218 27326,'0'0'1375,"0"0"-831,0 0-163,0 0 61,0 0-100,0 0-80,5 3-41,2 0-183,1 0-1,-1 0 0,1-1 1,0 0-1,0 0 0,0-1 1,0 0-1,0 0 0,0-1 1,0 0-1,0-1 0,5 0-37,17 0 75,886 1 605,-682-14-666,-232 13-20,-1 0 1,0 0 0,1 0 0,-1 0 0,0 0 0,0 0 0,0-1 0,0 1 0,0 0 0,0 0 0,0-1 0,-1 1 0,1 0 0,0-1 0,-1 1 0,1-1 0,-1 1 0,1-1 0,-1 0 0,0 1 0,0-1 0,0 1 0,0-1 0,0 1 0,0-1 0,0 0-1,0 1 1,0-1 0,-1 1 0,1-1 0,-1 1 0,1-1 5,-1-11-124,-14-84-1571,-7 50-260</inkml:trace>
  <inkml:trace contextRef="#ctx0" brushRef="#br0" timeOffset="328.121">18099 23502 28942,'0'0'804,"0"0"-420,0 39 42,0 269 254,1 358 263,12-405-2533,-15-261-616,-10 0-3236</inkml:trace>
  <inkml:trace contextRef="#ctx0" brushRef="#br0" timeOffset="1937.647">17987 24024 22133,'0'0'6113,"0"0"-4435,0 0-1166,0 0-12,0 0-201,0 0-165,19-8-54,66-23-30,-77 29-46,-1 0 0,1 0 0,0 1 1,0 0-1,0 0 0,0 1 0,1 0 1,-1 0-1,0 1 0,0 0 0,1 1-4,-3-1 4,0 1-1,0 0 1,-1 0-1,1 0 1,0 1-1,-1-1 1,0 1-1,1 1 1,-1-1-1,-1 1 0,1 0 1,0 0-1,-1 0 1,0 1-1,0-1 1,0 1-1,0 0 1,-1 0-1,0 1 1,0-1-1,-1 1 1,1-1-1,-1 1 0,0 2-3,3 9 15,0 0 0,-2 0 0,0 0 0,-1 1 0,-1-1 0,-1 1 0,0-1 0,-1 1-15,0-8 4,-1-1 0,0 1-1,-1-1 1,1 1 0,-2-1-1,1 0 1,-1 0 0,-1 0 0,0-1-1,0 0 1,0 0 0,-1 0-1,0 0 1,-1-1 0,0 0 0,0 0-1,0-1 1,-1 0 0,0 0-1,0-1 1,-1 0 0,1-1 0,-1 1-1,0-2 1,0 1 0,0-1-1,-1-1 1,-3 1-4,-75-1 0,83-3-3,0 1 0,-1-1 0,1 0-1,0-1 1,-1 1 0,1-1 0,0 0 0,0 0 0,1-1-1,-1 1 1,0-1 0,1 0 0,0 0 0,-1-1 0,1 1-1,0-1 1,1 0 0,-1 0 0,1 0 0,0-1-1,0 1 1,0-1 0,0 0 0,1 0 0,-1-1 3,-3-8-4,0-1 1,1 0-1,0 0 0,2 0 1,-1-1-1,2 1 1,0-1-1,1-6 4,0 7 0,0 4 0,0-1 0,1 1 0,1-1 0,-1 0 0,2 1 0,0-1 0,0 1 0,1 0 0,2-6 0,1 4 0,0 0 0,0 0 0,1 1 0,1-1 0,0 2-1,1-1 1,0 1 0,1 0 0,0 1 0,1 0 0,0 1 0,0 0 0,1 1 0,0 0-1,0 1 1,1 0 0,0 1 0,0 0 0,1 1 0,0 1 0,0 0 0,0 1 0,0 0-1,13 0 1,-25 3 1,0 0-1,-1 0 0,1 1 1,0-1-1,0 0 0,-1 1 1,1 0-1,0-1 0,-1 1 1,1 0-1,0 0 0,-1 0 1,1 0-1,-1 0 0,0 0 0,1 0 1,-1 1-1,0-1 0,0 1 1,1-1-1,-1 0 0,-1 1 1,1 0-1,0-1 0,0 1 1,0 0-1,-1-1 0,1 1 1,-1 0-1,1-1 0,-1 1 0,0 0 0,5 66 69,-5-58-57,1 1 1,-1 0 0,-1 0 0,0 0 0,0 0 0,-1 0 0,0 0 0,-1 0 0,-1-1 0,1 0 0,-2 1 0,1-1 0,-6 8-13,4-8 8,0 0 0,0 0 0,-1-1 0,0 0 0,0 0 1,-1 0-1,-1-1 0,1-1 0,-1 1 0,0-1 0,-1-1 0,0 0 0,0 0 0,0-1 0,-1 0 0,1-1 0,-1 0 0,0-1 0,-1 0 0,1 0 0,0-2 1,-4 1-9,1-1 16,11-1-14,1 1 0,-1-1 0,0 1 0,0-1 0,0 0 0,0 0 0,1 0 0,-1-1 0,0 1 0,0 0 0,0-1 0,1 0 0,-1 0 0,0 0 0,1 0 0,-1 0 0,0-1 0,1 1 0,0-1 0,-1 1 0,1-1 0,0 0 0,0 0 0,-2-2-2,2 0 0,0-1 0,1 0 1,0 0-1,-1 1 1,2-1-1,-1 0 1,0 0-1,1 0 1,0 0-1,0 0 0,1 0 1,-1 0-1,1 0 1,0 0-1,0 0 1,1 1-1,0-1 1,1-3-1,5 2-5,0 1 1,0 0 0,1 1 0,-1-1 0,1 2 0,0-1-1,0 1 1,1 1 0,-1 0 0,0 0 0,1 1 0,-1 0-1,1 0 1,0 1 0,-1 1 0,8 0 4,-16 1-3,0-1 1,0 1-1,0 0 1,0-1-1,0 1 1,-1 0-1,1 0 1,-1 0-1,1 0 1,-1-1-1,1 1 1,-1 0-1,0 0 1,0 0-1,0 0 1,0 0-1,0 0 1,-1 0-1,1 0 1,-1 0-1,1-1 1,-1 1-1,0 0 1,0 0 2,-2 5 0,-2-1 0,1 0 0,-1-1 0,0 1 0,0-1 0,0 0 0,-1 0 0,0 0 0,0-1 0,0 0 0,0 0 0,-1-1 0,0 1 0,-6 3 6,0-1-1,0 0 1,-1-1 0,1-1-1,-1 0 1,0-1 0,-1 0-1,1-1 1,0-1 0,-1 0 0,-2-1-6,16-1-4,-1-1 0,1 0 0,0 1 0,0-1 0,1 0 0,-1 0 0,0 0 0,1 0 0,-1 0 0,1 1 0,-1-1 0,1 0 0,0 0 0,0 0 0,0 0 0,0 0 0,0 0 0,0 0 0,1 0 0,-1 0 0,0 0 0,2-2 4,-2 2-12,2-4 5,0-1 1,1 1-1,-1 0 1,1 0-1,1 0 1,-1 0-1,1 0 1,0 1-1,1-1 1,-1 1-1,1 0 1,0 1-1,0-1 1,0 1-1,1 0 1,-1 0-1,1 1 1,0 0-1,0 0 1,1 0-1,-1 1 1,1-1 0,-1 2-1,1-1 1,-1 1-1,1 0 1,0 0-1,4 1 7,-5-1-2,-5 1 1,0 0 0,0 0 0,0-1 1,0 1-1,0 0 0,0 0 0,0 0 1,1 0-1,-1 0 0,0 0 0,0 0 0,0 0 1,0 1-1,0-1 0,0 0 0,1 1 0,-1-1 1,0 1-1,0-1 0,0 1 0,0 0 1,-1-1-1,1 1 0,0 0 0,0-1 0,0 1 1,0 0-1,-1 0 0,1 0 0,0 0 1,-1 0-1,1 0 0,-1 0 0,1 0 0,-1 0 1,1 0-1,-1 0 0,0 0 0,0 0 0,1 1 1,-1-1-1,0 0 0,0 0 1,3 112 5,-3-106-4,-1-1-1,0 1 0,0-1 0,0 1 0,-1-1 0,0 0 0,0 0 0,-1 0 0,0 0 0,0 0 0,0-1 0,-1 1 0,1-1 0,-1 0 0,-1 0 1,1 0-1,-1 0 0,0-1 0,0 0 0,-2 2 0,-50 1 28,56-8-28,0 1 1,0 0-1,0 0 1,0-1-1,0 1 0,0-1 1,1 1-1,-1-1 1,0 1-1,0-1 1,0 0-1,1 1 1,-1-1-1,0 0 0,1 0 1,-1 1-1,1-1 1,-1 0-1,1 0 1,-1 0-1,1 0 0,0 0 1,-1 0-1,1 0 1,0 0-1,0 1 1,-1-1-1,1 0 1,0 0-1,0 0 0,0 0 1,0 0-1,0 0 1,1-1-1,-2-4 2,-1-9-14,1 1 1,0 0-1,1 0 0,0-1 0,1 1 1,1 0-1,0 0 0,1 0 0,1 0 1,2-7 11,-3 14-5,0 0 0,0 1 1,1-1-1,-1 1 1,1 0-1,1-1 0,-1 2 1,1-1-1,0 1 0,1-1 1,-1 1-1,1 1 0,0-1 1,0 1-1,0 0 1,1 0-1,-1 1 0,1 0 1,0 0-1,0 1 0,0-1 5,78-3-26,-82 8 24,-1-1 1,1 0-1,-1 1 1,0 0-1,1-1 1,-1 1-1,0 0 1,0 0-1,0 0 1,-1 1-1,1-1 1,0 0-1,-1 1 1,0-1-1,1 1 1,-1-1-1,0 1 1,0 0-1,0-1 1,-1 1-1,1 0 1,-1 0-1,0-1 1,1 1-1,-1 0 1,0 0-1,-1 0 1,1 0-1,0-1 1,-1 1-1,0 0 1,1 0-1,-1-1 1,-1 3 1,1 7 1,0-5 9,0-1 0,-1 1 0,0-1 0,0 1-1,0-1 1,-1 0 0,0 0 0,0 0 0,-1-1-1,1 1 1,-1-1 0,0 1 0,-1-1 0,0-1-1,1 1 1,-1 0 0,-1-1 0,1 0-1,-1-1 1,1 1 0,-1-1 0,0 0 0,0 0-1,-1-1 1,1 0 0,0 0 0,-1 0 0,0-1-1,1 0 1,-1 0 0,1-1 0,-5 0-10,3 0 13,7 1-11,-1-1 0,1 1 1,0-1-1,-1 0 0,1 0 0,-1 0 0,1 0 1,-1 0-1,1 0 0,-1 0 0,1 0 1,-1 0-1,1-1 0,-1 1 0,1 0 0,0-1 1,-1 0-1,1 1 0,0-1 0,-1 0 1,1 1-1,0-1 0,0 0 0,0 0 0,-1 0 1,1 0-1,0 0 0,1-1 0,-1 1 0,0 0 1,0 0-1,0-1 0,1 1 0,-1 0 1,0-1-1,1 1 0,0 0 0,-1-1 0,1 1 1,0-1-1,-1 1-2,0-9-16,-1 1 0,1-1 0,1 1 0,0-1 0,0 0 0,1 1 0,0-1 0,0 1 0,1-1 0,0 1 0,1 0 0,0 0 0,1 0 0,0 0 16,-2 5-5,1 0 1,-1 1-1,1-1 0,0 1 1,0-1-1,0 1 0,0 0 1,1 0-1,-1 1 0,1-1 1,0 1-1,0 0 0,0 0 1,0 0-1,0 0 1,0 0-1,0 1 0,1 0 1,-1 0-1,0 0 0,1 1 1,-1-1-1,1 1 0,-1 0 1,2 1 4,-3 0 1,0 1 1,-1 0-1,1 0 0,-1 0 1,1 0-1,-1 0 1,0 0-1,0 1 0,0-1 1,0 1-1,0 0 1,0 0-1,-1-1 0,1 1 1,-1 0-1,0 0 1,0 0-1,0 0 0,0 1 1,-1-1-1,1 0 1,-1 0-1,0 0 0,0 1 1,0 1-2,2 2 5,1 104-67,-4-105 53,-1 0-1,0-1 0,0 1 1,0-1-1,-1 1 0,1-1 0,-1 0 1,0 1-1,-1-2 0,0 1 1,1 0-1,-1-1 0,-1 1 0,1-1 1,-1-1-1,1 1 0,-1 0 1,0-1-1,-1 0 0,1 0 0,-2 0 10,7-3 1,-1 0 0,1 0-1,0 1 1,-1-1-1,1 0 1,-1 0 0,1 0-1,0 0 1,-1 0 0,1 0-1,0 0 1,-1 0-1,1 0 1,-1 0 0,1 0-1,0 0 1,-1 0-1,1-1 1,0 1 0,-1 0-1,1 0 1,-1 0 0,1 0-1,0-1 1,0 1-1,-1 0 1,1 0 0,0-1-1,-1 1 1,1 0-1,0-1 1,0 1 0,-1 0-1,1-1 1,0 1 0,0 0-1,0-1 1,0 1-1,0 0 1,-1-1 0,1 1-1,0 0 1,0-1-1,0 1 1,0-1 0,0 1-1,0 0 1,0-1 0,0 1-1,0 0 1,0-1-1,0 1 1,1-1 0,-1 1-1,0 0 1,0-1-1,0 1 1,0 0 0,1-1-1,-1 1 1,0 0 0,0-1-1,0 1 1,1 0-1,-1-1 0,1-2-7,-1-1 0,1 1 0,0-1-1,0 1 1,1 0 0,-1-1-1,1 1 1,-1 0 0,1 0-1,0 0 1,0 0 0,0 0 0,1 1-1,-1-1 1,1 0 0,-1 1-1,1 0 1,0 0 0,0 0 0,0 0-1,0 0 1,0 0 0,1 1-1,-1 0 1,0-1 0,1 1 0,-1 1-1,1-1 1,-1 0 0,2 1 7,17 14 147,-13 0-125,-9-14-23,0 0-1,0-1 1,0 1-1,0 0 1,0 0-1,0-1 0,0 1 1,0 0-1,1 0 1,-1-1-1,0 1 1,0 0-1,0 0 1,0-1-1,1 1 1,-1 0-1,0 0 1,0 0-1,0-1 1,1 1-1,-1 0 1,0 0-1,0 0 1,1 0-1,-1 0 1,0-1-1,0 1 1,1 0-1,-1 0 1,0 0-1,1 0 1,-1 0-1,0 0 1,0 0-1,1 0 1,-1 0-1,0 0 1,1 0-1,-1 0 1,0 0-1,0 0 1,1 1-1,-1-1 1,0 0-1,1 0 2,-1-10-33,0-2-42,1 0 1,1 1 0,0-1 0,1 1-1,0-1 1,0 1 0,1 0-1,1 0 1,-1 0 0,7-8 74,-10 18-14,0-1 0,0 1 0,0 0 1,1-1-1,-1 1 0,0 0 0,1 0 0,-1-1 0,1 1 1,0 0-1,-1 1 0,1-1 0,0 0 0,0 0 0,-1 1 1,1-1-1,0 1 0,0-1 0,0 1 0,0 0 0,-1 0 0,1 0 1,0 0-1,1 0 14,-2 1-30,0-1-1,0 0 1,0 1 0,0 0-1,0-1 1,0 1 0,0 0 0,0-1-1,0 1 1,0 0 0,0 0-1,0 0 1,-1 0 0,1-1 0,0 1-1,-1 0 1,1 1 0,-1-1-1,1 0 1,-1 0 0,1 0 0,-1 0-1,0 0 1,1 0 0,-1 1 0,0 0 30,4 9-1058,3-1-2480</inkml:trace>
  <inkml:trace contextRef="#ctx0" brushRef="#br0" timeOffset="2373.605">18469 24075 15707,'0'0'8261,"0"0"-5641,0 0-1614,0 0-167,0 0-196,0 0-167,-8 0-139,-21 0-113,21 0-35,11 0 1519,67 13-1535,-51-6-166,0 0 1,1-2-1,-1 0 0,1-2 1,0 0-1,0-1 0,1-1 1,7-1-8,41 0 16,-65-12-43,-4-4-144,-11-72-1712,-5 51-728</inkml:trace>
  <inkml:trace contextRef="#ctx0" brushRef="#br0" timeOffset="2887.628">18117 23830 28646,'0'0'843,"0"0"-327,0 0 44,0 0-185,0 0-198,0 0-82,2 1-54,9 7-38,-1 0-1,1 1 0,-2 0 0,1 1 0,-1 0 0,-1 0 1,1 1-1,-2 0 0,0 1 0,0-1 0,-1 1 0,0 1 1,-1-1-1,-1 1 0,0 0 0,-1 0 0,0 0 1,-1 0-1,1 10-2,-3-14 0,-5 87 12,5-92-11,-1-1-1,0 1 1,0-1-1,0 1 1,-1-1-1,1 1 1,-1-1-1,0 0 1,0 0 0,0 0-1,0 0 1,-1 0-1,1 0 1,-1-1-1,0 1 1,1-1-1,-1 1 1,0-1-1,-1 0 1,1 0-1,0-1 1,0 1-1,-1-1 1,0 1-1,-1-1 0,0 0 1,0 0-1,0 0 1,0 0-1,0-1 1,0 0-1,0 0 0,-1 0 1,1-1-1,0 0 1,0 0-1,0 0 0,0 0 1,0-1-1,1 0 1,-4-1-1,0-6-7,1-1-1,0 1 1,0-1 0,1 0 0,1-1 0,0 0 0,0 1 0,1-2-1,0 1 1,1 0 0,0-1 0,1 0 0,1 1 0,-1-1 0,2 0-1,0 0 1,0-6 7,1-44-105,-1 61 104,1-1 1,0 1-1,-1 0 0,1-1 0,0 1 1,0 0-1,-1-1 0,1 1 1,0 0-1,0 0 0,0 0 0,0 0 1,1 0-1,-1 0 0,0 0 1,0 1-1,1-1 0,-1 0 0,0 1 1,1-1-1,-1 1 0,1-1 1,-1 1-1,0-1 0,1 1 0,-1 0 1,1 0-1,-1 0 0,1 0 1,-1 0-1,1 0 0,-1 0 0,1 1 1,-1-1-1,1 0 0,-1 1 1,1 0 0,10-1 1,-9 1 3,1-1-1,-1 1 1,0 0 0,0 0 0,0 0 0,0 1 0,0-1 0,0 1 0,0-1 0,-1 1 0,1 0 0,-1 0 0,1 0 0,-1 1-1,0-1 1,1 1 0,-1-1 0,0 1 0,-1-1 0,1 1 0,0 0 0,-1 0 0,0 0 0,1 3-4,19 79 67,-21-81-75,1-1 0,-1 1 0,0-1 0,0 1 0,0-1 0,-1 1 0,1-1-1,-1 0 1,0 1 0,0-1 0,0 1 0,0-1 0,-1 0 0,1 0 0,-1 0 0,0 0 0,0 0 0,0 0 0,0 0 0,0-1 0,-1 1 8,-29 23-600,-2-6-813</inkml:trace>
  <inkml:trace contextRef="#ctx0" brushRef="#br0" timeOffset="-96922.717">25273 16903 27318,'0'0'2792,"0"0"-2455,0 0-233,0 0 280,0 0-24,-55 263-136,45-147-88,-1-1-72,5-4-48,-1-9-16,3-15 0,4-22-232,0-28-336,0-23-1105,4-14-7977</inkml:trace>
  <inkml:trace contextRef="#ctx0" brushRef="#br0" timeOffset="-96653.281">25485 17263 28054,'0'0'1160,"0"0"-552,0 0 121,0 0-345,205 46-160,-154-36-112,-3-1-112,-14 0-48,-13-4-360,-14-1-841,-7-4-3264</inkml:trace>
  <inkml:trace contextRef="#ctx0" brushRef="#br0" timeOffset="-96390.714">24934 18104 28798,'0'0'894,"0"0"-300,0 0-105,-3 40-159,-8 130-166,9-81-92,2-88-78,1 1-1,0-1 1,0 0-1,0 0 1,0 0-1,0 0 1,0 0-1,0 0 1,0 0-1,1 0 0,-1 0 1,0-1-1,1 1 1,-1 0-1,0-1 1,1 1-1,-1-1 1,1 1-1,-1-1 1,1 0-1,-1 0 1,1 0-1,-1 0 1,1 0-1,-1 0 0,1 0 1,-1 0-1,1 0 1,-1-1-1,1 1 1,-1-1-1,0 1 1,1-1-1,-1 1 1,0-1-1,1 0 1,-1 0-1,0 1 0,0-1 1,1 0 6,7-7-85,1 0 1,-1 0-1,0 0 0,-1-1 1,0 0-1,0-1 0,-1 0 1,1-2 84,3-3-115,36-50-335,-13 16 221,2 1-1,3 2 1,1 1 0,23-17 229,-56 56 47,0 0-1,1 0 1,-1 1 0,1 0-1,1 0 1,-1 1 0,1 0-1,-1 1 1,1-1 0,0 2-1,1-1 1,-1 2 0,0-1-1,1 1 1,-1 0 0,5 1-47,-1 0 95,-11-1-81,0 0 0,-1 1 0,1 0 0,0-1 0,0 1 0,0 0 0,0 0 0,-1 0 0,1 0 1,0 0-1,0 0 0,0 1 0,-1-1 0,1 0 0,0 1 0,0 0 0,-1-1 0,1 1 0,0 0 0,-1 0 1,1 0-1,-1 0 0,1 0 0,-1 0 0,1 1 0,-1-1 0,0 0 0,0 1 0,1-1 0,-1 1 0,0-1 1,0 1-1,-1-1 0,1 1 0,0 0-14,0 2 3,-1 0 0,1 0 0,-1 0 0,0 0 1,0 0-1,-1 0 0,1 0 0,-1 0 0,1 0 0,-1 0 1,-1-1-1,1 1 0,0 0 0,-1 0 0,0-1 0,0 1 1,0-1-1,0 0 0,-1 1 0,1-1 0,-1 0 0,0-1 1,0 1-1,-2 2-3,-128 105-1456,62-63-1606</inkml:trace>
  <inkml:trace contextRef="#ctx0" brushRef="#br0" timeOffset="-95891.242">24695 18662 24901,'0'0'3598,"0"0"-2451,0 0-543,0 0-87,0 0-173,4 41-147,16 126-105,-20-163-89,0-1-1,0 1 1,0-1-1,1 0 1,0 1 0,0-1-1,0 0 1,0 1-1,0-1 1,1 0 0,-1 0-1,1 0 1,0 0-1,0 0 1,0-1-1,0 1 1,2 2-3,1-3 2,-1 1 1,0-1-1,0 0 0,1-1 0,-1 1 1,1-1-1,0 0 0,-1 0 0,1 0 1,0-1-1,0 1 0,0-1 0,-1 0 1,1-1-1,2 1-2,10-1 6,-10 0-17,-1 0 1,1 0-1,0-1 0,-1 0 1,0 0-1,1 0 0,-1-1 1,0 0-1,0 0 1,0-1-1,-1 0 0,1 0 1,-1 0-1,0 0 0,0-1 1,0 0-1,-1 0 0,2-3 11,6-4-36,51-54-210,-41 41 144,2 0 0,1 1 0,0 1 0,2 2 0,8-5 102,-29 23 0,0 0 1,0 1-1,0-1 1,0 1-1,0 0 1,0 1-1,1-1 1,-1 1-1,0 0 1,1 1 0,-1 0-1,1 0 1,1 0-1,-4 2 25,0 0 1,-1 0 0,1 0 0,-1 0 0,1 0 0,-1 1-1,0-1 1,0 1 0,0 0 0,0 0 0,-1 0 0,1 1-1,-1-1 1,0 0 0,0 1 0,0 0 0,0-1 0,0 1 0,-1 0-1,0 0 1,0 0 0,0 0 0,0 0 0,-1 0 0,1 0-1,-1 2-25,2 3 67,19 51 337,22-55-298,-31-7-142,-1-1 1,0 0 0,0-1 0,0-1-1,-1 1 1,1-1 0,-1-1-1,0 0 1,-1-1 0,1 0 0,-1 0-1,0-1 1,-1 0 0,1-1 35,17-13-193,20-18-194,-28 23 196,1 0-1,1 2 1,0 0-1,1 1 0,1 1 1,15-6 191,-31 16 27,-1 1-1,1 0 1,0 0 0,0 1 0,-1-1 0,1 1 0,0 1 0,0-1-1,0 1 1,0 0 0,0 0 0,0 1 0,0 0 0,0 0 0,0 0 0,-1 1-1,1 0 1,0 0 0,-1 0 0,3 2-27,71 97 786,-74-96-763,0 1 0,0-1-1,0 0 1,0 0 0,1-1 0,0 1 0,0-1 0,0 0 0,1-1 0,-1 0 0,1 0 0,0 0 0,-1-1 0,1 0 0,0 0 0,1-1 0,-1 0 0,6 0-23,-5 0-8,0 0 0,-1-1 1,1 0-1,0 0 0,0-1 0,-1 0 0,1-1 0,-1 0 1,1 0-1,-1 0 0,1-1 0,-1 0 0,0 0 0,0-1 1,4-3 7,28-28-638,-8-2-981</inkml:trace>
  <inkml:trace contextRef="#ctx0" brushRef="#br0" timeOffset="-169804.576">13273 694 27502,'0'0'1171,"0"0"-232,0 0-289,0 0-223,0 0-115,0 0-117,13 0-90,259 0 241,-200-2-387,-1-3 0,0-3 1,0-3-1,-1-4 0,0-2 1,9-7 40,-71 22-102,-1 0-1,0-1 1,-1 0 0,1 0 0,0 0 0,-1-1 0,0 0 0,0 0 0,0-1-1,0 0 1,-1 0 0,2-2 102,10-18-3502,-14-2-8410</inkml:trace>
  <inkml:trace contextRef="#ctx0" brushRef="#br0" timeOffset="-168681.689">13724 450 6225,'0'0'18822,"0"0"-14163,0 0-3809,0 0-382,0 0-208,0 0-75,8 4-2,39 13-62,0-1 0,1-2 0,0-2 0,1-3 0,36 3-121,148 34 181,-226-46-179,0 1 0,0 0 0,-1 1 0,1 0 0,-1 0 0,1 0 0,-1 0 1,0 1-1,1 0 0,-2 1 0,1 0 0,0-1 0,-1 2 0,1-1 0,-1 1 1,-1-1-1,1 1 0,-1 1 0,1-1 0,-1 1 0,-1-1 0,1 1 0,-1 0 1,0 0-1,-1 1 0,1-1 0,0 6-2,-2-2 1,0 0 0,-1 1-1,0-1 1,-1 1 0,0-1 0,0 0 0,-1 1 0,-1-1-1,0 0 1,0-1 0,-1 1 0,0 0 0,-1-1 0,0 0-1,0 0 1,-6 6-1,-14 19-46,-1-1-1,-2-2 1,-2-1-1,0-1 1,-2-2-1,-1 0 1,-1-3-1,-1-1 1,-1-1-1,-1-2 1,-1-2-1,0-1 1,-1-2-1,-1-2 1,-1-2-1,-6 0 47,-21-5-77,90-13-335,78-36 310,2 4 0,92-22 102,-118 54 0,-79 14 32,-191 190 89,-29 17-106,191-171-26,32-43 8,0 1 1,0-1-1,0 1 1,0-1-1,-1 1 1,1-1-1,1 1 1,-1-1-1,0 1 1,0 0-1,0-1 1,0 1-1,0-1 1,0 1-1,1-1 1,-1 1-1,0-1 1,0 1-1,1-1 1,-1 0-1,0 1 1,1-1-1,-1 1 1,0-1-1,1 0 1,-1 1-1,1-1 1,-1 0-1,1 1 1,-1-1-1,0 0 1,1 0-1,-1 1 1,1-1-1,-1 0 1,1 0-1,0 0 1,-1 0-1,1 0 1,-1 0-1,1 0 1,-1 0-1,1 0 1,-1 0-1,1 0 1,-1 0-1,1 0 1,-1 0-1,1 0 1,-1 0-1,1-1 3,91 2-105,-74-2 104,-1-1 1,1-1 0,-1 0 0,1-2 0,-1 0-1,0 0 1,-1-2 0,2-1 0,-13 6 0,50-12 10,-55 14-11,1 0 1,-1 0 0,1 0-1,-1 0 1,0 0-1,1 0 1,-1 0 0,0 0-1,1 0 1,-1 0 0,1 0-1,-1 0 1,0 0 0,1 1-1,-1-1 1,0 0-1,1 0 1,-1 0 0,0 1-1,1-1 1,-1 0 0,0 1-1,1-1 1,-1 0 0,0 0-1,0 1 1,0-1 0,1 0-1,-1 1 1,0-1-1,0 1 1,0-1 0,0 0-1,0 1 1,0-1 0,1 1-1,-1-1 1,0 0 0,0 1-1,0-1 1,0 1-1,0-1 1,-1 0 0,1 1-1,0-1 1,0 0 0,0 1-1,0-1 1,0 1 0,0-1-1,-1 0 1,1 1-1,0-1 1,0 1 0,-1 4 0,-3 11 0,0-1 0,-1 1 0,-1-1 0,0 0 0,-1 0 0,-1-1 0,0 0 0,-1 0 0,-10 12 0,0 2 0,-171 245-16,167-241 16,11-23 5,13-20-17,-1 8-4,71-255-1012,-7-44-937,-47 183 3423,-3-1-3719,14-283-15678,-22 227 13052,-3-5 6789,-2-1 10593,-1-110-1984,0 452-9992,3-2-102,-3 67 14,-1 69-77,-49 648 220,30-657-466,-9 102-60,24-341-85,5-46 35,0 0 0,0 0 0,0 1 0,0-1 0,0 0 0,1 1 0,-1-1 0,0 0 0,0 1 0,0-1 0,0 0 0,0 0 0,0 1 0,0-1 0,0 0 0,0 1 0,0-1 0,-1 0 0,1 0 0,0 1 0,0-1 0,0 0 0,0 1 0,0-1 0,0 0 0,-1 0 0,1 1 0,0-1 0,0 0 0,0 0 0,-1 0 0,1 1 0,0-1 0,0 0 0,-1 0 0,1 0 0,0 0 0,0 1 0,-1-1 0,1 0 0,0 0 0,0 0 0,-1 0 0,1 0 0,0 0 0,-1 0 0,1 0 0,0 0 0,-1 0 0,1 0 0,0 0 0,0 0 0,-1 0 0,1 0 0,0 0 0,-1 0 0,1 0 0,0 0 0,0-1 0,-1 1 0,1 0 0,0 0 0,0 0 0,-1 0 0,1-1 0,0 1 0,0 0 0,0 0 0,-1-1 2,-12-21-142,-8-42-649,-2-17-1384</inkml:trace>
  <inkml:trace contextRef="#ctx0" brushRef="#br0" timeOffset="-168291.53">13410 1055 26174,'0'0'960,"0"0"-48,20 42-324,70 141-112,13 16 336,-91-175-780,-2 0 0,-1 1-1,-1 0 1,-1 1-1,-2 0 1,0 0 0,-2 0-1,0 1 1,-2-1-1,-1 9-31,-1-27 8,-1-1-1,1 1 1,-1-1 0,0 1-1,-1-1 1,0 0-1,0 0 1,-1 0-1,1 0 1,-2-1-1,1 1 1,-1-1-1,1 0 1,-2 0-1,1-1 1,-1 0-1,0 0 1,0 0-1,0 0 1,0-1-1,-8 3-7,-8 5 6,0-1 0,-1-1-1,-1-1 1,0-2 0,0 0 0,-7 0-6,-31 3-13,-1-3 1,0-3 0,0-2-1,-18-4 13,-1 1-20,62 1 9,40 5-62,194 96 424,-132-74-246,1-3 0,1-4 0,1-4 0,1-3 0,0-4 0,0-4 0,0-4 0,59-7-105,-125 5-4,0-1 0,-1 0-1,1-2 1,-1 0 0,1-1 0,2-3 4,29-14-233,-2-2 0,-1-3 0,-1-2 0,-1-1 0,14-15 233,60-59-2208</inkml:trace>
  <inkml:trace contextRef="#ctx0" brushRef="#br0" timeOffset="-168073.129">14720 708 22373,'0'0'7313,"0"0"-6697,0 0-143,0 0-233,0 0 40,188 0-88,-92 0-112,-1 0-80,-6-14-24,-10-18-176,-17-14-368,-18 4-705,-23-4-1039</inkml:trace>
  <inkml:trace contextRef="#ctx0" brushRef="#br0" timeOffset="-167872.729">15229 186 22157,'0'0'4395,"0"0"-2801,-12 49-612,5-21-834,-23 90 508,5 0 0,4 16-656,-45 666 1234,36-357-1147,9-255-148,12-151-99,0-30-75,0-29-103,-10-221-3335,14 101-1364</inkml:trace>
  <inkml:trace contextRef="#ctx0" brushRef="#br0" timeOffset="-167717.475">14857 1207 26358,'0'0'1032,"0"0"-16,-65 263-440,41-157-136,10-18-80,7-19-224,4-18-88,3-23-48,0-28-368,20 0-272,38-92 8,-3-10-792,0-4-4329</inkml:trace>
  <inkml:trace contextRef="#ctx0" brushRef="#br0" timeOffset="-167167.55">15144 1045 20324,'0'0'5196,"0"0"-3602,0 0-1253,0 0-35,0 0 280,0 0-126,14 2-215,49 2-112,-58-5-128,0 1 0,-1-1 1,1 0-1,0 0 0,-1-1 0,0 0 0,1 1 1,-1-1-1,0-1 0,0 1 0,0 0 0,0-1 1,0 0-1,-1 0 0,1 0 0,-1-1 0,0 1 1,0-1-1,0 0 0,0 1 0,0-3-5,4-3-10,15-20-148,-3 0 1,0-1-1,-2-1 1,-1 0 0,-1-1-1,-2-1 1,-1 0 0,-2-1-1,-1 0 1,-2-1 0,0-8 157,-6 27-95,1 1 1,0-1-1,1 1 1,1 0 0,1 0-1,0 0 1,1 1-1,0-1 1,1 1 0,1 1-1,0 0 1,0 0-1,2 0 1,5-6 94,-13 17 12,1 0 1,-1 1-1,0-1 0,1 0 1,-1 0-1,1 1 0,-1 0 0,1-1 1,0 1-1,0 0 0,-1 0 1,1 1-1,0-1 0,0 0 1,0 1-1,0 0 0,1 0-12,-4 0 926,0 0-59,0 0-198,5 1 19,5 5-686,-1-1-1,1-1 0,1 1 1,-1-2-1,1 1 0,-1-1 1,1-1-1,0 0 0,0-1 1,0 0-1,0 0 0,0-2 1,4 1-2,-11 0-19,0 0 0,0 0 0,0-1 0,0 1 0,0-1 0,0 0 1,0 0-1,-1 0 0,1 0 0,0-1 0,-1 1 0,1-1 0,-1 0 1,1 0-1,-1 0 0,0-1 0,0 1 0,0-1 0,0 0 0,0 0 1,-1 0-1,1 0 0,-1 0 0,0 0 0,0-1 0,0 1 0,0-1 1,1-3 18,8-17-192,-2-1 1,0 0 0,-1-1 0,-2 0-1,0 0 1,-2 0 0,-1-1 0,-1 1-1,-1-1 1,-2-6 191,0 6 195,-8 22 128,6 6-298,-1 0 1,1 0 0,-1 0 0,1 0 0,0 1 0,-1-1 0,1 1-1,0 0 1,0 0 0,0 0 0,1 0 0,-1 0 0,0 1 0,1-1-1,0 1 1,-1 0 0,1 0 0,0 0 0,0 0 0,1 0 0,-1 0 0,1 0-1,-1 1-25,-33 58 369,3 1 0,3 1 0,-1 11-369,21-53 41,1-1 1,2 1-1,0 0 0,1 0 0,1 0 0,1 1 0,0 20-41,3-36 3,0-6-3,0 0 0,-1 0 0,1 0 0,0 0 1,0 1-1,0-1 0,0 0 0,0 0 0,0 0 1,0 0-1,0 0 0,0 0 0,1 0 0,-1 0 0,0 0 1,1 0-1,-1 0 0,1 0 0,-1 0 0,1-1 1,-1 1-1,1 0 0,-1 0 0,1 0 0,0-1 0,0 1 1,-1 0-1,1 0 0,0-1 0,0 1 0,0-1 1,0 1-1,0-1 0,0 1 0,0-1 0,0 0 0,0 1 1,0-1-1,9 1 4,0 0 0,0 0 0,0-1 0,0-1 0,0 0 1,0 0-1,0-1 0,0 0 0,-1 0 0,1-1 0,-1-1 0,0 1 0,1-2 1,-2 1-1,1-1 0,0-1 0,-1 1 0,0-1 0,1-2-4,104-102-272,-13-46-1792,-67 86-1509</inkml:trace>
  <inkml:trace contextRef="#ctx0" brushRef="#br0" timeOffset="-166327.842">16016 219 23621,'0'0'1627,"0"0"-227,-16 44-487,-54 145-241,27-50-54,35-89-553,8-47-131,3-3-35,63-27 103,-2-1-32,-50 27-18,-5 4 17,-8 0 33,-1 0 0,0-1 0,1 1 0,-1-1-1,0 1 1,-1 0 0,1-1 0,0 1 0,-1 0 0,1-1 0,-1 1-1,0-1 1,0 1 0,0-1 0,0 0 0,0 1 0,-1-1 0,1 0-1,-1 0 1,1 1 0,-1-1 0,0-1 0,0 1 0,0 0 0,0 0-1,0-1 1,0 1 0,-2 0-2,-285 210 606,286-207-604,-1 0 0,1 0 0,0 0 0,1 0 0,-1 1 0,1-1 0,0 1 0,0 0 0,1 0 0,0 0 0,0-1 0,0 1 0,1 0 0,-1 0 0,2 0 0,-1 0 0,0 0 0,2 6-2,-1 13 12,0-4 59,-2-1-1,0 0 1,-2 0 0,0 0 0,-1 0 0,-1 0 0,-1-1 0,0 0 0,-2 0 0,-6 13-71,24-61 21,99-138-607,-22 46 492,-75 122 189,-12 21-168,0-16 51,-1 4-16,0 0 0,0 0-1,-1 0 1,0 0 0,-1-1 0,0 1-1,-1-1 1,1 1 0,-2-1-1,0 0 1,0-1 0,0 1-1,-1-1 1,-6 6 38,-2 4-53,10-14 48,0 0 0,1 0 0,-1 1 0,1-1 0,0 1 0,1-1 0,-1 1 0,1 0 0,0 0 0,0 0 0,0 0 0,1 1-1,-2 4 6,4-9-1,0 1 0,0-1 1,0 0-1,0 0 0,0 0 0,0 0 0,0 0 0,0 0 0,1 0 0,-1 0 0,0 0 0,1-1 0,-1 1 0,0 0 0,1-1 0,-1 1 0,1-1 0,-1 1 0,1-1 0,-1 0 0,1 0 0,-1 0 0,1 0 0,-1 0 0,2 0 1,4 1-1,46 13 77,-52-13-80,0 0 0,-1 0 0,1 0 0,0 0 0,-1 0 0,1 0 0,0 0 0,-1 0 0,1 0 0,-1 0 0,0 0 0,1 0 0,-1 0 0,0 0 0,0 0 0,0 0 0,1 1 0,-1-1 0,0 0 0,-1 0-1,1 0 1,0 0 0,0 0 0,0 1 0,-1-1 0,1 0 0,-1 0 0,1 0 0,0 0 0,-1 0 0,0 0 0,1 0 0,-1 0 0,0 0 0,1 0 0,-1-1 0,0 1 0,0 0 0,0 0 0,0-1 0,0 1 0,0 0 0,0-1 4,-185 134-1055,181-130 1052,-79 63 857,-69 72-854,152-139 17,0 0 1,0 1-1,0-1 1,0 1-1,0-1 1,1 1-1,-1-1 1,0 1-1,0 0 0,0-1 1,0 1-1,1 0 1,-1 0-1,0 0 1,1 0-1,-1-1 1,1 1-1,-1 0 1,1 0-1,-1 0 1,1 0-1,0 0 1,0 0-1,-1 0 1,1 0-1,0 0 0,0 0 1,0 1-1,0-1 1,0 0-1,0 0 1,0 0-1,0 0 1,1 0-1,-1 0 1,0 0-1,1 0 1,-1 0-1,0 0 1,1 0-1,-1 0 1,1-1-1,0 1 1,-1 0-1,1 0 0,0 0 1,-1 0-1,1-1 1,0 1-1,0 0 1,0-1-1,0 1 1,0-1-1,0 1 1,0-1-1,0 1 1,0-1-1,0 0 1,0 1-18,21 0 70,1 0 1,-1-2-1,1 0 1,-1-1-1,0-2 1,0 0-1,0-1 1,-1-1 0,1-1-1,3-3-70,29-13 0,-1-3 0,-1-2-1,-1-2 1,-2-2 0,6-8 0,-47 35-147,-1-1 1,0 0-1,0 0 1,0-1-1,-1 0 1,0 0-1,-1-1 0,1 1 1,-1-1-1,-1 0 1,0-1-1,0 1 1,0-1-1,-1 0 1,-1 0-1,1 0 1,-1-4 146,0-30-3664,-2 6-4210</inkml:trace>
  <inkml:trace contextRef="#ctx0" brushRef="#br0" timeOffset="-166062.766">16016 1179 20036,'0'0'4553,"0"0"-2568,0 0-977,0 0-40,0 0-248,0 0-176,-171 296-264,134-213-64,-8-5-87,-3 6-49,-10-1-40,-4-9-24,-3-5-16,7-18-48,10-28-249,14-14-303,21-9-1176</inkml:trace>
  <inkml:trace contextRef="#ctx0" brushRef="#br0" timeOffset="-165812.718">15828 1563 28254,'0'0'792,"0"0"-88,0 0-72,0 0-127,0 0-1,151 286-112,-110-231-192,-4-4-136,1-5-64,13-9-312,-10-18-760,-7-19-2105</inkml:trace>
  <inkml:trace contextRef="#ctx0" brushRef="#br0" timeOffset="-165811.718">16670 2098 6825,'0'0'23293,"0"0"-22764,0 0-257,0 0-272,0 0-96,0 0-200,0 0-1449</inkml:trace>
  <inkml:trace contextRef="#ctx0" brushRef="#br0" timeOffset="-165499.765">13222 2703 28766,'0'0'730,"0"0"-413,0 0-74,35 6 148,346 53 466,-124-31-573,1177 46 687,-1203-65-923,-42-1-43,245 2-1461,-368-10-1262</inkml:trace>
  <inkml:trace contextRef="#ctx0" brushRef="#br0" timeOffset="-170709.493">11542 2246 26214,'0'0'3552,"0"0"-2904,0 0-343,0 0 31,-137 365 0,72-153-32,-10 56-80,-7 46-112,10-28-56,17-64-32,14-74-24,10-60 0,-3-5-200,3-5-176,-6-27-344,13-33-929,3-18-3688</inkml:trace>
  <inkml:trace contextRef="#ctx0" brushRef="#br0" timeOffset="-170475.827">10786 3313 27310,'0'0'1023,"0"61"-16,7 423 337,-3-376-1048,3 0-1,6 0 1,4-1 0,22 66-296,-34-155 47,1 1 0,1-1 1,1 0-1,0-1 1,2 0-1,9 14-47,-17-29 5,-1 0 0,0 0 0,1 0 0,-1 0 0,1 0 0,0 0-1,-1-1 1,1 1 0,0-1 0,0 1 0,0-1 0,0 0 0,0 0 0,0 0 0,0 0 0,1 0 0,-1 0 0,0-1 0,1 1 0,-1-1 0,0 0 0,1 1 0,-1-1-1,0 0 1,1 0 0,-1-1 0,0 1 0,1 0 0,-1-1 0,0 1 0,1-1 0,-1 0 0,0 0 0,0 0 0,0 0 0,0 0 0,1 0 0,-2-1 0,1 1 0,0-1-1,0 1 1,0-1 0,-1 0 0,1 0-5,40-72 59,12-46-80,21-59-209,130-377-2746,-114 291-3035</inkml:trace>
  <inkml:trace contextRef="#ctx0" brushRef="#br0" timeOffset="-182300.786">1153 8161 27782,'0'0'959,"0"0"-494,0 0-226,0 0 162,33 15 85,-3-1-382,10 5 12,1-2 0,0-2 0,1-1 0,40 6-116,32-4 85,0-6 0,1-5 0,46-6-85,-79 1 48,-22-1-19,0-3 0,0-2 1,39-10-30,102-31-4,-199 46-20,1 1-28,0 0 1,0 0-1,1-1 0,-1 0 1,0 1-1,0-1 0,0 0 1,0 0-1,-1 0 0,1-1 1,0 1-1,0-1 0,-1 0 1,1 1-1,-1-1 0,1 0 1,-1 0-1,0-1 0,0 1 1,0 0-1,0-1 1,0 0-1,-1 1 0,1-1 1,-1 0-1,1 0 0,-1 1 1,0-1-1,0 0 0,0 0 1,-1-1-1,1 1 0,-1 0 1,0 0-1,0 0 0,0 0 1,0-3 51,-9-29-4099</inkml:trace>
  <inkml:trace contextRef="#ctx0" brushRef="#br0" timeOffset="-181134.72">1280 8295 22557,'0'0'1824,"0"0"-692,0 0 326,0 0-452,0 0-316,0 0-147,-9-2-171,-28-8-68,36 10-288,1 0 1,-1 0-1,0 0 0,1 0 0,-1 0 0,1 0 0,-1 0 0,1 0 0,-1 0 0,1 0 0,-1 0 0,0 0 0,1 1 0,-1-1 1,1 0-1,-1 0 0,1 1 0,-1-1 0,1 0 0,0 1 0,-1-1 0,1 0 0,-1 1 0,1-1 0,0 1 0,-1-1 0,1 1 1,0-1-1,-1 0 0,1 1 0,0 0 0,0-1 0,-1 1 0,1-1 0,0 1 0,0-1 0,0 1 0,0-1 0,0 1 0,0-1 0,0 1 1,0 0-1,0-1 0,0 1 0,0-1 0,0 1 0,0-1 0,1 1 0,-1-1 0,0 1 0,0-1 0,0 1 0,1-1 0,-1 1 1,0-1-1,1 1-16,0 8 113,-1 1487 1501,2-1760-3119,13 89-62,5-4-941</inkml:trace>
  <inkml:trace contextRef="#ctx0" brushRef="#br0" timeOffset="-180699.646">1482 8175 27230,'0'0'1165,"0"0"-339,0 0-138,38-1-94,129-5-110,156 4 245,195 1-409,-437-4-314,-1-3-1,-1-4 0,0-3 1,0-4-1,-2-3-5,-52 15-3,0-1 0,-1-1 0,0 0 0,0-2 0,6-5 3,-29 15 4,0 1 0,-1-1 0,1 1 0,0-1 0,0 1 0,0-1 0,-1 0 0,1 0 0,0 1 0,-1-1 0,1 0 0,-1 0 0,1 0 0,-1 1 0,1-1 0,-1 0 0,1 0 0,-1 0 0,0 0 0,0 0 0,1 0 0,-1 0 0,0 0 0,0 0 0,0 0 0,0 0 0,0 0 0,0 0 0,0 0 0,-1 0 0,1 0 0,0 0 0,0 0 0,-1 0 0,1 1 0,-1-1 0,1 0 0,-1 0 0,1 0 0,-1 0 0,1 1 0,-1-1 0,0 0 0,1 0 0,-1 1 0,0-1 0,0 1 0,0-1 0,1 1 0,-1-1 0,0 1 0,0-1 0,0 1 0,0 0 0,0-1 0,0 1 0,0 0 0,0 0 0,0 0 0,0 0 0,0 0 0,-1 0-4,-61-9 138,61 9-138,1 0 0,-1 1 0,1-1 0,-1 0 1,1 1-1,-1-1 0,1 1 0,-1-1 0,1 1 1,-1 0-1,1-1 0,0 1 0,0 0 0,-1 0 1,1 0-1,0 0 0,0 0 0,0 0 0,0 1 1,0-1-1,0 0 0,0 0 0,1 1 0,-1-1 1,0 0-1,1 1 0,-1-1 0,1 1 0,-1-1 1,1 1-1,0-1 0,0 1 0,-1 0 0,-24 158 8,-16 508 130,39-619-122,-9 571 145,11-56-157,1-541 0,0-18-7,-1 0-1,0 0 1,1 0 0,-2 0-1,1 0 1,0-1 0,-1 1-1,0 0 1,0 0 0,-1 0-1,1-1 1,-3 4 3,-13-12-217,3-13-159,2 0-1,0 0 1,1-1 0,1 0 0,1-1 0,-2-8 376,-35-71-3635</inkml:trace>
  <inkml:trace contextRef="#ctx0" brushRef="#br0" timeOffset="-180431.794">1345 10041 28838,'0'0'800,"0"0"-480,0 0 249,246 83-145,-119-78-24,16-5-136,8-5-168,-4-32-32,-3-4 8,-18-6-56,-13-3-16,-24-1-48,-21-37-312,-23 14-913,-25-9-3400</inkml:trace>
  <inkml:trace contextRef="#ctx0" brushRef="#br0" timeOffset="-180039.832">3069 6531 26478,'0'0'2089,"0"0"-1295,0 0-501,-1 55 73,-16 499 606,3-214-632,-80 1115 780,62-271-805,43-800-336,-8-363-166,-15-371-1143,-33-137-1994,23 259-880</inkml:trace>
  <inkml:trace contextRef="#ctx0" brushRef="#br0" timeOffset="-179302.907">3260 5959 25389,'0'0'2832,"0"0"-1900,0 0-612,0 0-9,0 0 77,34-4-3,219-28-103,-42 8-242,201 5-40,-323 19 497,-89 16-394,0 265 456,4-236-544,2 0 0,3-1 0,1 0 0,1 0 0,3-1 1,2 0-1,9 15-15,6 21-1,-18-44 6,0 0 1,-3 0-1,-1 1 0,-1 0 1,-2 1-1,0 24-5,-4-23 60,-2-1 0,-2 1 0,-2-1 0,-4 18-60,-89 434 343,63-163-339,14 1 1,16 163-5,4-444 0,24 1010 0,47 2 0,-6-550 0,-61-466 0,-6-37 0,-18-58-129,-67-217-2081,46 132-292</inkml:trace>
  <inkml:trace contextRef="#ctx0" brushRef="#br0" timeOffset="-178883.675">2946 8254 27670,'0'0'1234,"0"0"-281,0 0-331,0 0-200,36-22-87,129-72-104,-147 86-210,1 1 0,-1 0-1,1 1 1,1 1 0,-1 1 0,2 1-21,98-11 110,0 5 0,102 8-110,-156 1 17,-21 1-8,0 2-1,0 1 0,-1 3 1,0 1-1,26 10-8,47 18-196,-116-31-1149,-14-4-323</inkml:trace>
  <inkml:trace contextRef="#ctx0" brushRef="#br0" timeOffset="-178569.947">3069 9625 27358,'0'0'1356,"0"0"-486,0 0-320,0 0-20,0 0-6,0 0-101,41 10-137,-5-1-227,8 3 12,1-2 1,0-2-1,0-2 0,1-3 0,17-1-71,86-8 358,134-25-358,79-5-14,-296 35-1025,-63 3-794,-3 6-1689</inkml:trace>
  <inkml:trace contextRef="#ctx0" brushRef="#br0" timeOffset="-178289.903">2894 10614 29062,'0'0'816,"0"0"-480,0 0 217,0 0-113,0 0 24,226 184-144,-134-156-80,18-10-16,13-18-64,4 0-80,-8 0-56,-19 0-24,-25 0-24,-20 0-360,-25 0-408,-23 5-1305</inkml:trace>
  <inkml:trace contextRef="#ctx0" brushRef="#br0" timeOffset="-177881.29">2795 10364 25573,'0'0'2721,"0"0"-1587,0 0-590,0 0-61,0 0-17,-3 43-70,-11 141-93,12-144-224,3 1 0,0-1 0,3 0 0,1 0 0,3-1 0,0 1 0,3-2 0,1 1 1,2-2-1,4 5-79,-6-9 29,12 32 47,-11-72-152,56-132-973,-18 41-946,-2 1-2924</inkml:trace>
  <inkml:trace contextRef="#ctx0" brushRef="#br0" timeOffset="-177329.877">4242 8092 27806,'0'0'1094,"0"0"-398,0 0-99,0 0 9,0 0-146,0 0-164,30 3-118,102 10-64,178-1-16,112 2-76,-327-14 1,-94 11-6,52 159 108,-19-1-83,4 99-42,-32-192-695,-5-43-1974,-1-26-2680</inkml:trace>
  <inkml:trace contextRef="#ctx0" brushRef="#br0" timeOffset="-177044.664">4393 9187 28262,'0'0'1351,"0"0"-819,0 0-130,0 0 35,0 0 0,0 0-59,26 35-118,90 109-75,-112-140-175,0 0 0,0 0-1,0 0 1,1 0 0,-1-1-1,1 0 1,0 0 0,0 0-1,0 0 1,1-1 0,-1 0-1,0 0 1,1 0 0,0-1-1,-1 0 1,1 0-10,395 36 340,-291-29-1664,-86-24-949,-9-21-3512</inkml:trace>
  <inkml:trace contextRef="#ctx0" brushRef="#br0" timeOffset="-176577.534">5272 7991 28806,'0'0'756,"0"0"-306,0 0-70,29-1 68,-10 0-365,27 0 155,-1 1 0,0 3 0,39 7-238,56 13 201,1-7 0,130-1-201,112-15-116,-382 0 149,-2-8 130,-22 5 152,16 74-299,1 361 293,-16 232-301,6-526-8,15-136-35,0 0 0,1 1 0,-1-1 0,0 0 0,0 0 0,0 0 0,0 0 1,-1 0-1,1 0 0,0-1 0,-1 1 0,1 0 0,-1-1 0,0 1 0,1-1 0,-1 1 0,0-1 0,0 0 0,0 0 0,0 0 0,0 0 0,0 0 1,0 0-1,-1-1 0,1 1 0,0-1 0,0 1 0,-1-1 0,1 0 0,0 0 0,0 0 0,-1 0 0,1 0 0,0-1 0,-1 1 0,1 0 0,0-1 0,0 0 1,0 0-1,0 0 0,-2 0 35,-32-7-2105</inkml:trace>
  <inkml:trace contextRef="#ctx0" brushRef="#br0" timeOffset="-176332.023">5323 9515 30150,'0'0'817,"0"0"-569,0 0 168,0 0 56,253 46-56,-133-46-216,6 0-152,-6 0-48,-7-14 0,-7 9-136,-34 5-632,-24-4-2209</inkml:trace>
  <inkml:trace contextRef="#ctx0" brushRef="#br0" timeOffset="-175754.331">7239 6324 28078,'0'0'1492,"0"0"-792,0 0-262,-20-40-142,-66-127-17,38 99-33,45 65-239,0 1-1,0-1 0,-1 1 0,1 0 0,-1 0 1,1 0-1,-1 0 0,1 1 0,-1 0 0,0-1 0,0 1 1,0 1-1,0-1 0,0 0 0,0 1 0,0 0 1,0 0-1,1 0 0,-1 0 0,0 1 0,0 0 0,0 0 1,0 0-1,0 0 0,0 0 0,1 1 0,-1 0 1,1-1-1,-1 1 0,1 1 0,0-1 0,-1 0 0,-1 3-6,-60 73 4,10 6 33,4 3 0,4 1 0,4 3 0,4 1 0,4 2 0,-7 36-37,24-68 54,3 1 0,3 1 1,2 0-1,3 0 0,3 1 0,4 62-54,0-116 7,0 0-1,0 0 1,1 0-1,1 0 1,0 0-1,0-1 0,1 1 1,0 0-1,1-1 1,0 0-1,1 0 1,0 0-1,0-1 1,1 1-1,1-1 1,-1 0-1,1-1 1,1 0-1,0 0 0,0-1 1,0 1-1,1-2 1,0 1-1,0-2 1,1 1-1,9 4-6,-4-6 6,1 0 0,-1-1 0,1 0 0,0-2 0,0 0 0,0 0 0,0-1 0,-1-1 0,1-1 0,0 0 0,8-3-6,-1-5 2,0-1 0,0-1 1,-1 0-1,-1-2 0,0 0 0,-1-2 1,-1 0-1,0-1 0,-1-1 1,-1-1-1,-1 0 0,-1-1 1,0-1-1,-2 0 0,2-6-2,16-25-38,-4-1-1,-1-2 1,-3 0-1,-2-2 1,-3 0-1,-3-1 0,-2-1 1,-2 0-1,-3-1 1,-3 0-1,-2-16 39,-2-42-171,-1 112 159,1-6-20,0 0-1,-1 0 1,-1 1-1,0-1 1,-1 0-1,0 1 1,0-1-1,-1 1 1,-1 0 0,0 0-1,-4-7 33,7 16-21,0 0 1,1 0-1,-1 0 0,-1 1 1,1-1-1,0 0 1,0 1-1,-1-1 0,1 1 1,-1-1-1,1 1 0,-1 0 1,0-1-1,1 1 0,-1 0 1,0 0-1,0 0 0,0 0 1,0 1-1,0-1 0,0 1 1,0-1-1,0 1 0,0-1 1,0 1-1,0 0 0,0 0 1,0 0-1,0 0 0,0 1 1,0-1-1,0 0 1,0 1-1,0 0 0,0-1 1,0 1-1,-1 0 21,-27 39-1275,8 10-940</inkml:trace>
  <inkml:trace contextRef="#ctx0" brushRef="#br0" timeOffset="-175376.892">7875 6596 24949,'0'0'1357,"0"0"-364,0 0 45,-30-5-25,-91-16-210,120 21-790,0 0 0,0 1-1,0-1 1,0 0 0,0 0 0,0 0 0,0 0-1,1 0 1,-1 0 0,0 0 0,0 0-1,0-1 1,0 1 0,0 0 0,0 0 0,0-1-1,0 1 1,1-1 0,-1 1 0,0-1-1,0 1 1,0-1 0,1 1 0,-1-1 0,0 0-1,1 1 1,-1-1 0,1 0 0,-1 1-1,1-1 1,-1 0 0,1 0 0,-1 0 0,1 0-1,0 1 1,-1-1 0,1 0 0,0 0-1,0 0 1,-1 0 0,1 0 0,0 0 0,0 0-13,17-23 341,102-35-79,-91 47-227,110-41 81,53-7-22,22-3 33,3 10 0,3 9 0,151-8-127,-89 38 235,131 16-235,-233 12 55,-1 8 1,0 7-1,-3 8 0,11 11-55,-85-23-38,1-4 0,94 7 38,17-22-1051,-143-6-644</inkml:trace>
  <inkml:trace contextRef="#ctx0" brushRef="#br0" timeOffset="-175060.423">11282 6005 29222,'0'0'819,"0"0"-463,0 0-72,0 0 74,0 0-30,32 47-98,105 150-127,-41-85-59,-66-81-25,-23-25-15,-1-1 1,0 2-1,0-1 1,-1 0-1,0 1 1,0 0-1,0 1 1,-1-1-1,0 1 1,-1-1-1,0 1 1,0 0-1,0 0 1,-1 1-1,0-1 1,-1 0-1,0 1 1,0-1-1,-1 5-4,-1-8 2,-1-1 0,0 0 1,0 0-1,-1 0 0,1 0 0,-1-1 0,0 1 1,0-1-1,0 1 0,0-1 0,0 0 0,-1 0 0,1 0 1,-1-1-1,0 1 0,0-1 0,0 0 0,0 0 1,-1-1-1,1 1-2,3-1 0,-60 27-132,0-1 0,-2-4 0,-1-2 0,0-4 0,-24 3 132,-15-3-1606,23-14-1958</inkml:trace>
  <inkml:trace contextRef="#ctx0" brushRef="#br0" timeOffset="-173914.342">3141 8037 25309,'0'0'1351,"0"0"-252,0 0-279,0 0-114,31-24-106,105-71-148,-130 91-428,-1 1 0,1 0 0,0 0-1,0 1 1,0 0 0,0 0 0,0 0 0,1 1-1,-1 0 1,0 0 0,1 1 0,-1 0 0,1 0-24,10-1 67,-1 1 1,1 1-1,-1 0 1,0 2 0,0 0-1,0 0 1,13 6-68,-2 5 53,-1 0 1,0 2 0,-2 1-1,0 2 1,-1 0-1,0 1 1,-2 1-1,3 5-53,9 8 54,-2 2 0,-1 1 1,-2 1-1,22 40-54,-41-63 8,-1 0 1,-1 1-1,-1 0 1,0 0 0,-1 1-1,0-1 1,-2 1-1,0 0 1,-1 0 0,0 0-1,-1 1 1,-2-1-1,1 0 1,-2 0-1,-1 4-8,-1-10 12,0-1 0,0 1 0,-2-1 0,1 0 1,-1 0-1,-1 0 0,1-1 0,-2 0 0,1-1 0,-1 1 0,-1-2 0,1 1 0,-1-1 0,-1 0 0,1-1 0,-1 0 0,-8 4-12,-8 5 3,-1-1 0,0-1 1,0-2-1,-2 0 0,1-2 1,-1-1-1,0-1 0,-1-2 1,1-1-1,-30 0-3,-96-4-291,152 1 259,0-1 0,-1 0 0,1-1 0,0 1 0,0 0 0,-1-1 0,1 0 0,0 0 0,0 0 0,0 0 0,0 0 0,0-1 0,0 1-1,0-1 1,0 0 0,0 1 0,1-2 0,-1 1 0,1 0 0,0 0 0,-1-1 0,1 1 0,0-1 0,1 0 0,-1 1 0,0-1 0,1 0 0,-1 0 0,1 0 0,0 0 0,0-1 0,0 1 0,0-2 32,-10-51-1570,9 1-1533</inkml:trace>
  <inkml:trace contextRef="#ctx0" brushRef="#br0" timeOffset="-173617.647">3476 8332 25333,'0'0'1407,"0"0"-297,0 0-350,0 0-149,0 0-51,0 0-121,5 30-115,10 97-87,-16-118-221,1-1 0,-2 0-1,1 1 1,-1-1 0,0 0 0,-1 0-1,0 0 1,0 0 0,-1-1-1,0 1 1,0-1 0,-1 0 0,0 0-1,0 0 1,-4 3-16,-3 6 18,-22 28 3,-2-1 1,-2-2-1,-2-1 1,-1-2 0,-3-1-22,22-22 16,21-14 1,4-1 10,144 18 97,39-17-440,-80-3-1034,-11-6-2393</inkml:trace>
  <inkml:trace contextRef="#ctx0" brushRef="#br0" timeOffset="-172789.646">12123 5700 27262,'0'0'1212,"0"0"-309,0 0-382,0 0-223,0 0 43,-4 43 17,-23 337 175,16-156-264,-9 80 36,-89 1143 333,100-1247-611,8 203-120,5-472-298,10-237-1600,-4 141-227</inkml:trace>
  <inkml:trace contextRef="#ctx0" brushRef="#br0" timeOffset="-172148.756">12428 5756 10994,'0'0'12796,"0"0"-9167,0 0-2545,-30 2-326,-101 15-167,125-16-547,-1 1 0,1 0 1,0 1-1,0-1 0,0 1 1,0 0-1,0 1 0,1-1 1,-1 1-1,1 1 0,0-1 1,-3 4-45,-10 12 106,0 0 0,2 1 0,0 1 0,2 1 0,0 0 0,2 1 0,0 1 0,2 0 0,-3 12-106,-5 19 148,3 2 0,3 0-1,-4 46-147,3 61 461,7 134-461,6-283 17,-2 19 6,2-1 1,2 1-1,0-1 1,3 1-1,1-1 0,1-1 1,2 1-1,1-1 1,2-1-1,1 0 1,1 0-1,2-2 1,1 0-1,4 4-23,-14-25 8,1 0 0,-1-1 0,1 0 0,1 0 0,0 0 1,0-1-1,0-1 0,1 1 0,0-2 0,0 1 0,0-1 0,1-1 0,-1 0 0,10 2-8,69 0 40,9-17-17,-77 2-23,-1-1 0,0-1 0,0-1 1,-2 0-1,1-2 0,-2 0 0,0-1 0,-1-1 0,0 0 0,10-16 0,22-29-35,-2-3 0,-4-2 0,-2-1 0,-4-2-1,-2-2 1,-4-1 0,-2-1 0,-4-2-1,-4 0 1,7-48 35,-10 12-35,-5-1-1,-5 0 1,-6-63 35,1 147 1,-2 1 0,0-1 0,-2 1 0,-1 0 0,-1 0 0,-1 0 0,-2 0 0,0 1 1,-2 0-1,-1 0 0,-1 1 0,-3-3-1,9 21 3,1 0 1,-1 0-1,-1 0 0,1 1 1,-1 0-1,0 0 0,0 0 1,-1 1-1,0 0 0,0 0 1,0 1-1,0 0 0,-1 0 1,0 0-1,0 1 0,0 1 1,0-1-1,0 1 0,0 1 1,-1-1-1,1 1 0,-1 1 1,1 0-1,0 0 0,-1 0 1,-2 1-4,-8 3 7,0 0 1,0 1 0,1 1 0,-1 1 0,1 1-1,1 0 1,0 1 0,0 1 0,0 0 0,1 2-1,1 0 1,0 0 0,1 2 0,0-1-1,1 2 1,1 0 0,0 1-8,0-5 8,-41 45 16,2 2 0,2 2 1,3 2-1,3 2 1,3 2-1,2 2 0,-3 16-24,29-55-157,1 1 0,1 0 0,2 1 0,1 0 0,1 1 0,2-1 0,1 1 0,1 0 0,2 0 0,1 0 0,2 0 0,1 0 0,1-1 0,2 0 0,1 0 0,6 11 157,17 23-4495</inkml:trace>
  <inkml:trace contextRef="#ctx0" brushRef="#br0" timeOffset="-171227.141">8333 6374 20236,'0'0'6688,"0"0"-4608,0 0-1310,0 0-255,0 0-87,0 0-72,7-45-145,30-144-107,-36 185-100,1-1 0,-1 0 0,1 0 0,0 1-1,1-1 1,-1 1 0,1 0 0,0 0 0,0 0 0,1 0 0,-1 0-1,1 1 1,-1-1 0,1 1 0,0 0 0,0 0 0,1 0 0,-1 1 0,1 0-1,3-2-3,30-10 33,1 1 0,0 1 0,1 3 0,1 1 0,-1 2 0,1 2 0,0 1 0,35 4-33,150-3 52,50 6-5,324 32 121,134-10-9,-562-17-155,193 18-1986,-332-27-693</inkml:trace>
  <inkml:trace contextRef="#ctx0" brushRef="#br0" timeOffset="-157756.129">14662 5880 24405,'0'0'2457,"0"0"-1032,0 0-582,0 0-336,0 0-138,0 0 61,45 5-41,387 33 135,-170-21-301,997 57 543,-949-49-674,895 46 245,-227-70-337,-628-1-615,-380 0-714,-13 0-1728</inkml:trace>
  <inkml:trace contextRef="#ctx0" brushRef="#br0" timeOffset="-157476.801">19919 6582 31007,'0'0'1280,"0"0"-1072,0 0 64,0 0-272,0 0 0,0 0 0,0 0-528,-106-18-1729</inkml:trace>
  <inkml:trace contextRef="#ctx0" brushRef="#br0" timeOffset="-157475.801">19673 7090 30535,'0'0'0,"0"0"-433</inkml:trace>
  <inkml:trace contextRef="#ctx0" brushRef="#br0" timeOffset="-163826.277">14846 3668 27806,'0'0'1227,"0"0"-216,0 0-346,0 0-241,0 0-92,0 0-80,4-5-98,-1 1-146,1 0 1,-1 1-1,1 0 1,0-1-1,0 1 1,0 1 0,0-1-1,0 0 1,0 1-1,1 0 1,-1 0-1,1 0 1,0 1-1,-1 0 1,3-1-9,50-13 27,1 2-1,1 3 1,53-2-27,59 11-13,-167 1 13,-1-1 0,1 1 0,0 0 0,0 0 0,0 0 0,-1 0 0,1 1 0,0-1 0,0 1 0,-1 0 0,1 0 0,-1 0 0,1 1 0,-1-1 0,1 1 0,-1 0 0,0 0 1,0 0-1,1 0 0,-2 1 0,1-1 0,0 1 0,0 0 0,1 2 0,-4-5 8,0 0 0,0 1-1,0-1 1,0 1 0,0-1 0,0 0 0,0 1 0,0-1 0,0 1 0,0-1-1,0 0 1,0 1 0,0-1 0,-1 0 0,1 1 0,0-1 0,0 1 0,0-1-1,0 0 1,-1 1 0,1-1 0,0 0 0,0 0 0,-1 1 0,1-1 0,0 0-1,0 1 1,-1-1 0,1 0 0,0 0 0,-1 0 0,1 1 0,0-1 0,-1 0-1,1 0 1,-1 0 0,1 0 0,0 0 0,-1 0 0,1 0 0,0 0 0,-1 0-1,1 0 1,-1 0 0,1 0 0,0 0 0,-1 0 0,1 0 0,-1 0-1,1 0 1,0 0 0,-1 0 0,1 0 0,0-1 0,-1 1 0,1 0 0,0 0-1,-1-1 1,1 1-8,-20 3 201,-5 62-198,20-51-3,-82 250 32,0 43-32,46-117 0,9 2 0,8 1 0,8 1 0,9 69 0,7-82 0,-14-292-172,-10-170-3558,14 141-3546</inkml:trace>
  <inkml:trace contextRef="#ctx0" brushRef="#br0" timeOffset="-163515.109">14785 4287 28598,'0'0'1006,"0"0"-316,0 0-293,0 0-208,0 0-92,0 0-10,16 10-30,101 73-70,-112-77-120,0-1-1,0 1 1,0 0 0,0 0 0,-1 1-1,0-1 1,-1 1 0,1 0-1,-1 0 1,0 0 0,-1 0-1,0 1 1,0-1 0,-1 1 0,0-1-1,0 1 1,0 0 0,-1-1-1,-1 8 134,1 0-896,-1-1 0,0 1-1,-1-1 1,-1 1-1,0-1 1,-1 0-1,0 0 1,-1 0-1,-1 0 1,0-1 896,-32 57-5342,-5-2 4612,-105 124 11413,119-157-8749,-114 137 2166,151-175-3632,98-88-36,193-239-843,-116 100-2999,-110 133-2744</inkml:trace>
  <inkml:trace contextRef="#ctx0" brushRef="#br0" timeOffset="-163264.785">15284 4370 25293,'0'0'1569,"0"0"-617,0 0-64,0 0-424,212 0-464,-99-46-192,-20 4-1984,-18 1-18053</inkml:trace>
  <inkml:trace contextRef="#ctx0" brushRef="#br0" timeOffset="-162999.426">15770 4112 25445,'0'0'3081,"0"0"-2305,0 0 48,0 0-143,0 0-161,0 0-88,-157 281-176,116-184-96,-4 14-72,-6 9-56,-1 5-24,-2 0-8,2-15-136,8-22-280,17-51-208,9-28-657,12-9-2175</inkml:trace>
  <inkml:trace contextRef="#ctx0" brushRef="#br0" timeOffset="-162689.558">15657 4435 26822,'0'0'1504,"0"0"-400,68 277-520,-30-157-216,3-5 73,4-8-265,-1-15-112,-6-18-64,-8-23-16,-2-42-344,-11-9-441,-7 0-863</inkml:trace>
  <inkml:trace contextRef="#ctx0" brushRef="#br0" timeOffset="-162688.558">15989 3747 27118,'0'0'928,"0"0"-120,0 0-312,0 0-200,96 282-184,-48-213-112,40 9-232,-12-22-744,-4-24-3969</inkml:trace>
  <inkml:trace contextRef="#ctx0" brushRef="#br0" timeOffset="-162410.005">16334 4112 26222,'0'0'2648,"0"0"-2400,0 0 8,0 0 192,0 0-32,206 0-159,-124 0-185,-4 0-72,4-19-273,-23 1-367,-18-5-1416</inkml:trace>
  <inkml:trace contextRef="#ctx0" brushRef="#br0" timeOffset="-162204.51">16796 3433 28030,'0'0'1008,"0"0"-296,0 0-120,-147 305-103,96-199-129,-7 5-184,-7 9-128,-4 4-48,-33 52-240,19-33-1025,18-37-4704</inkml:trace>
  <inkml:trace contextRef="#ctx0" brushRef="#br0" timeOffset="-161891.443">16632 4144 29710,'0'0'1313,"0"0"-1121,0 0 0,0 0-48,0 0 48,0 0-80,226 97-96,-168-65-16,-7 28-152,-17-9-392,-20 0-1745</inkml:trace>
  <inkml:trace contextRef="#ctx0" brushRef="#br0" timeOffset="-161691.424">16475 4490 24405,'0'0'5889,"0"0"-5424,0 0-89,0 0-120,0 0 64,0 0-88,0 0-168,54 88-64,-50-60-224,-11 36-232,-27-8-448,-7-5-1649</inkml:trace>
  <inkml:trace contextRef="#ctx0" brushRef="#br0" timeOffset="-161411.992">16006 5007 27918,'0'0'1128,"0"0"-426,0 0-145,0 0-22,0 0-112,0 0-143,-1 40-135,0 118-90,0-156-55,1-1 0,-1 1 0,1-1 0,-1 1 1,1-1-1,0 1 0,0-1 0,0 1 0,0-1 0,0 1 1,0-1-1,0 1 0,1-1 0,-1 1 0,0-1 0,1 1 1,0-1-1,-1 1 0,1-1 0,0 0 0,-1 1 0,1-1 1,0 0-1,0 0 0,0 1 0,0-1 0,0 0 0,0 0 0,1 0 1,-1 0-1,0 0 0,0-1 0,2 2 0,7-2-40,0-1 0,0 0 0,0 0 0,0-1 0,0 0 0,0-1 0,0 0 0,-1 0 0,1-1 0,-1-1 0,0 1 0,0-1 0,-1-1 0,1 0 0,-1 0 0,0 0 0,-1-1 0,0-1 0,0 1 0,0-1 0,-1 0-1,3-5 42,12-10-228,70-63-482,-87 83 703,-1 0 0,1 0 1,0 0-1,0 1 0,0-1 1,0 1-1,0 0 1,0 0-1,0 1 0,1-1 1,-1 1-1,1 0 0,-1 0 1,1 1-1,-1-1 0,1 1 1,2 0 5,-4 1 18,0 0 1,-1 1-1,1 0 0,-1-1 1,1 1-1,-1 0 1,0 0-1,1 0 1,-1 0-1,0 1 0,0-1 1,-1 1-1,1-1 1,0 1-1,-1-1 1,1 1-1,-1 0 1,0 0-1,0 0 0,0 0 1,-1 0-1,1 0 1,0 1-19,3 7 81,1 2 4,-5-10-68,0-1 0,1 1 0,-1-1 0,1 1 0,0-1 0,0 1 0,0-1 0,0 0 0,0 0 0,1 0 0,-1 1 0,0-1 0,1 0 0,0-1 0,-1 1 0,1 0 0,0 0 0,0-1 0,0 1 0,0-1 0,0 0 0,1 1 0,-1-1 0,0 0 0,1 0 0,-1-1 0,0 1 0,1 0 0,-1-1 0,2 1-17,18-10 125,45-103-11,34-87-634,-98 194 504,-3 4 14,1-1 1,-1 0-1,1 0 0,-1 1 0,1-1 0,0 0 0,0 1 1,0-1-1,0 1 0,0-1 0,0 1 0,0-1 0,1 1 1,-1 0-1,0 0 0,1-1 0,-1 1 0,1 0 0,0 0 1,-1 1-1,1-1 0,0 0 0,-1 0 0,1 1 1,0-1-1,0 1 0,-1 0 0,1-1 0,0 1 0,0 0 1,1 0 1,11 14 25,45 136 440,-56-143-455,0 1-1,0-1 1,1-1-1,0 1 1,0 0-1,1-1 1,0 0-1,0 0 0,1-1 1,-1 1-1,1-1 1,0 0-1,1-1 1,-1 1-1,1-1 1,0-1-1,0 1 1,0-1-1,0 0 1,1-1-1,3 1-9,14 0-217,-1-1-1,1-1 1,-1-1-1,1-1 1,0-2 0,-1 0 217,56-24-2946</inkml:trace>
  <inkml:trace contextRef="#ctx0" brushRef="#br0" timeOffset="-160897.586">17600 3377 28702,'0'0'888,"0"0"-296,0 0-311,0 0-201,0 0 72,0 0 8,0 0-56,89 130-56,-65-89-32,-7-4-16,-3-4-208,-14 8-481,0-9-1095,-11-8-11499</inkml:trace>
  <inkml:trace contextRef="#ctx0" brushRef="#br0" timeOffset="-160698.826">17398 3618 28166,'0'0'1296,"0"0"-816,0 0-40,0 0 33,-37 254-113,33-167-128,4 1-88,0-5-40,0 0-72,0-9-16,0 0-16,-3 0-96,-1-5-232,4 0-328,0-13-817,0-28-2160</inkml:trace>
  <inkml:trace contextRef="#ctx0" brushRef="#br0" timeOffset="-160415.841">17576 4075 25125,'0'0'1862,"0"0"-432,0 0-559,0 0-397,0 0-126,39-8-62,134-20-98,-159 27-173,0 1 1,1 0-1,-1 0 1,0 2-1,0 0 0,0 0 1,5 3-16,394 108 417,-347-89-331,-66-24-81,1 0 0,-1 0 0,1 0 0,-1 0 1,1 0-1,-1 0 0,1 0 0,-1 1 0,1-1 1,-1 0-1,1 1 0,-1-1 0,1 0 0,-1 1 0,1-1 1,-1 0-1,0 1 0,1-1 0,-1 1 0,1-1 1,-1 0-1,0 1 0,0-1 0,1 1 0,-1-1 1,0 1-1,0 0 0,0-1 0,1 1 0,-1-1 0,0 1 1,0-1-1,0 1 0,0-1 0,0 1 0,0 0 1,0-1-1,0 1 0,0-1 0,-1 1 0,1-1 1,0 1-1,0-1 0,0 1 0,-1-1 0,1 1 0,0-1 1,0 1-1,-1-1 0,1 1 0,0-1 0,-1 1 1,1-1-1,-1 0 0,1 1-5,-32 15 223,26-13-270,-254 115-1931,190-89-382</inkml:trace>
  <inkml:trace contextRef="#ctx0" brushRef="#br0" timeOffset="-160240.751">17833 4435 28414,'0'0'1072,"0"0"-408,0 0-159,0 0-153,0 0-112,0 0-136,-199 212-80,165-166-24,7-4-8,3-5-288,10-9-336,14-24-377,0-4-807,0 0-529</inkml:trace>
  <inkml:trace contextRef="#ctx0" brushRef="#br0" timeOffset="-159837.301">17757 4597 22325,'0'0'2702,"0"0"-917,0 0-678,30-8-363,94-23-225,-50 23 100,-72 9-609,-1 0 0,1-1 0,-1 1 0,1 0 0,-1 0 0,0 0 0,0-1-1,1 2 1,-1-1 0,0 0 0,0 0 0,0 0 0,0 0 0,0 1 0,0-1 0,0 0 0,-1 1 0,1-1 0,0 1 0,-1-1-1,1 1 1,-1-1 0,0 1 0,1-1 0,-1 1 0,0 0 0,0-1 0,0 1 0,0-1 0,0 1 0,-1 0 0,1-1 0,0 1 0,-1-1-1,1 1 1,-1-1-10,1 8 42,1 2-13,-1 1 0,-1 0 0,1-1 0,-2 1-1,0 0 1,0-1 0,-1 1 0,-1-1 0,1 0 0,-3 3-29,-18 30 19,-2-1-1,-1-2 1,-2 0-1,-2-2 0,-2-2 1,-12 10-19,23-23 28,26-25-60,112-93 24,-90 72 9,85-60-66,-63 70-67,-47 12 130,0 1-1,0-1 1,0 0 0,0 0 0,-1 1-1,1-1 1,0 0 0,0 1 0,0-1-1,-1 1 1,1-1 0,0 1 0,0-1-1,-1 1 1,1 0 0,-1-1-1,1 1 1,0 0 0,-1-1 0,1 1-1,-1 0 1,0 0 0,1 0 0,-1-1-1,0 1 1,1 0 0,-1 0 0,0 0-1,0 0 1,0 0 0,0 0 0,0 0-1,0-1 1,0 1 0,0 0 0,0 0-1,0 0 1,0 0 0,0 0 2,0 4-6,2 59 113,-3 0 0,-3 0 0,-4 14-107,6-40 190,2-36-116,3-4 12,45-74 36,64-152-884,-53 96-1584,-7 7-3600</inkml:trace>
  <inkml:trace contextRef="#ctx0" brushRef="#br0" timeOffset="-159634.405">18657 3950 26078,'0'0'3368,"0"0"-3120,0 0-168,0 0 136,0 0 40,0 0-79,0 0-137,178 115-40,-140-96-241,-11-1-1079,-13-13-3393</inkml:trace>
  <inkml:trace contextRef="#ctx0" brushRef="#br0" timeOffset="-159340.13">18647 4467 28006,'0'0'1264,"0"0"-464,0 0-191,-65 273-153,55-186-112,-1-3-112,4-6-144,4-13-72,3-15-16,0-13-152,0-23-232,10-14-464,14-41-49,4-24-1815</inkml:trace>
  <inkml:trace contextRef="#ctx0" brushRef="#br0" timeOffset="-159061.376">19177 3779 26126,'0'0'1387,"0"0"-729,0 0-108,38-16-127,126-49-79,-151 60-305,-1 1 0,1 0 1,-1 1-1,1 1 1,0 0-1,0 1 0,0 0 1,1 1-1,5 1-39,9 0 48,-14-3-33,0 2 0,0 0 0,0 1 0,0 0 0,-1 1 0,1 1 0,0 0 0,-1 1 0,0 0 0,0 1 0,0 0 0,-1 1 0,3 2-15,-13-7 24,1 1 0,-1-1 0,0 0 0,0 0 0,0 1 0,0 0 0,-1-1 0,1 1 0,0 0 0,-1 0 0,1 0 0,-1 0 0,1 0 0,-1 0 0,0 0 0,0 0 0,0 0 0,0 1 0,-1-1 0,1 0 0,0 1 0,-1-1 0,0 1 0,1-1 0,-1 1 0,0-1 0,0 0 0,-1 1-24,-6 541 1565,-37 401-1120,37-851-445,6-93-8,0 0 0,1 0 1,-1 0-1,0 0 0,1 0 0,-1 0 1,0-1-1,0 1 0,0 0 0,0-1 1,0 1-1,0 0 0,0-1 0,0 1 0,0-1 1,0 1-1,0-1 0,0 0 0,0 1 1,0-1-1,0 0 0,0 0 0,0 0 1,-1 0-1,1 0 0,0 0 0,0 0 1,0 0-1,0-1 0,0 1 0,0 0 0,-1-1 1,1 1-1,0 0 0,0-1 0,0 0 1,0 1-1,0-1 0,1 1 0,-1-1 1,0 0-1,0 0 0,0 0 0,0 1 0,1-1 1,-1 0-1,0 0 0,1 0 0,-1 0 1,1 0-1,-1 0 0,1 0 0,0 0 1,-1 0-1,1-1 0,0 1 0,0-1 8,-94-169-2727,46 74-1409</inkml:trace>
  <inkml:trace contextRef="#ctx0" brushRef="#br0" timeOffset="-158409.055">19013 4324 27558,'0'0'739,"0"0"-35,0 0-91,0 0-162,-5 41-147,-14 130-153,2-56-68,4-66-83,12-46-19,1-6 4,1-23-103,2 0 0,0 0 0,2 0 0,1 1 0,1 0 0,1 0 0,1 0 0,5-9 118,7-15-160,2 0-1,2 2 1,25-34 160,-48 76 1,0 1 0,1-1 0,0 1 0,0 0 0,0 0 0,0 0 1,0 0-1,1 1 0,0 0 0,0-1 0,0 1 0,0 1 1,0-1-1,1 1 0,-1-1 0,1 1 0,0 0 0,-1 1 0,1-1 1,0 1-1,0 0 0,0 0 0,0 1 0,0-1 0,0 1 0,0 0 1,0 1-1,0-1 0,1 1-1,-2 1 16,-1 0 1,0 1-1,1-1 1,-2 1-1,1 0 1,0 0-1,0 0 0,-1 0 1,1 0-1,-1 0 1,0 1-1,0-1 1,-1 1-1,1 0 1,-1-1-1,1 1 1,-1 0-1,0 3-16,6 17 93,-2-1-1,0 1 1,-2 0 0,-1 0-1,0 0 1,-2 1 0,-1-1-1,-2 7-92,3-24 4,-1 0 0,0 0 0,-1 0 0,0 0 0,0 0 0,0-1-1,-1 1 1,0-1 0,0 0 0,-1 0 0,1 0 0,-1 0 0,-1-1 0,1 1-1,-1-1 1,0 0 0,0 0 0,0-1 0,-1 0 0,0 0 0,0 0-1,0 0 1,0-1 0,0 0 0,-1-1 0,1 1 0,-1-1 0,0 0-1,-5 0-3,8-1-27,0 0 0,0 0 0,0 0-1,0-1 1,0 1 0,0-1 0,0 0-1,0 0 1,0-1 0,0 1 0,0-1-1,0 0 1,0 0 0,0-1 0,0 1-1,1-1 1,-1 1 0,0-1 0,1 0-1,-1-1 1,1 1 0,0 0 0,-1-2 27,-1-6-106,0-1 0,0 0 0,1 0 0,1 0 0,-1 0 0,2-1 0,0 1 0,0-1 0,1 1 1,1-1-1,0 0 0,1-10 106,1 21 35,0-1 1,0 1 0,0 0 0,0 0-1,0 0 1,0 0 0,0 0 0,0 0-1,1 1 1,-1-1 0,0 1 0,1-1-1,-1 1 1,0 0 0,1 0 0,-1 0-1,0 0 1,1 1 0,-1-1 0,0 0-1,0 1 1,1 0 0,-1-1 0,0 1-1,0 0 1,0 0 0,0 1-1,0-1 1,0 0 0,1 1-36,2 4 8,0 0 0,0 0-1,0 0 1,-1 1 0,0 0 0,0 0 0,-1 0-1,0 0 1,0 0 0,-1 1 0,0-1 0,0 1 0,-1-1-1,0 1 1,0 0 0,0 0 0,-1 0 0,-1-1-1,1 1 1,-1 0 0,-1 1-8,-27 41-25,29-49 41,6-1 93,93 0-306,-76-2-1394,-4-10-3429</inkml:trace>
  <inkml:trace contextRef="#ctx0" brushRef="#br0" timeOffset="-149911.292">1601 11773 15571,'0'0'4807,"0"0"-2521,0 0-482,0 0-652,0 0-501,3-1-19,13-3-248,1 1 0,0 1 0,0 1-1,0 0 1,0 1 0,6 2-384,12-2 242,463 0 564,-440-3-791,-1-3-1,1-2 0,-2-3 0,42-14-14,-53 14 1,3-1 0,136-33 4,73-3-5,-105 31 0,0 7 0,1 6 0,21 8 0,108 33 0,-223-26 0,274 33 4,1-15 0,220-13-4,259 29 0,-78-12-8,70-34 8,-790 1 0,1180-22-14,-1124 22 13,156 0 0,187 25 1,606 105-6,-89-50-61,-570-61-518,-205-15-2588,-56-4-6470</inkml:trace>
  <inkml:trace contextRef="#ctx0" brushRef="#br0" timeOffset="-148419.116">19806 10119 21749,'0'0'8081,"0"0"-7545,0 0-512,0 0-24,0 0-432,0 0-1168</inkml:trace>
  <inkml:trace contextRef="#ctx0" brushRef="#br0" timeOffset="-141692.803">11956 12262 9602,'0'0'11969,"0"0"-7888,0 0-3015,0 0-480,0 0-128,11-7-3,67-51 302,-65 46-613,1 0 0,0 1-1,1 0 1,0 1 0,0 1 0,1 0 0,1 1-1,-1 1 1,1 0 0,14-3-144,261-45 425,-189 35-394,1 4 0,0 5-1,65 2-30,30 4 202,112-22-202,557-38 74,-335 33-63,213-5 4,-14 38 81,254 62 166,603-61-116,-1462 2-138,0 7-1,-1 4 1,-1 7 0,0 4-1,45 20-7,-90-19 13,-2 3 0,53 28-13,-113-49 0,1 1 0,-1 0 0,-1 1 0,0 1 0,-1 1 0,0 0 0,7 10 0,-5 4-25,-19-26 18,1 0 1,0 0 0,-1 0 0,1 0-1,-1-1 1,1 1 0,-1 0 0,1 0-1,-1-1 1,1 1 0,-1 0 0,0-1-1,1 1 1,-1-1 0,0 1 0,0-1-1,1 1 1,-1-1 0,0 1 0,0-1-1,0 0 1,0 0 0,1 1 0,-1-1-1,0 0 1,0 0 0,0 0 0,0 0-1,0 0 1,0 0 0,0 0 0,1 0-1,-1 0 1,0 0 0,0-1 6,-46 2-672,-18-1-1213</inkml:trace>
  <inkml:trace contextRef="#ctx0" brushRef="#br0" timeOffset="-112799.01">17949 13329 28678,'0'0'914,"0"0"-553,0 0-164,0 0 65,0 0-67,0 0-93,22 32-54,73 101-20,-91-128-26,1 1-1,-1-1 1,1 1-1,0-1 0,0-1 1,0 1-1,1-1 1,-1 0-1,1 0 1,0 0-1,3 0-1,7 5 10,-13-7-9,0-1 1,0 1 0,0 0 0,0 0 0,0 0-1,0 1 1,-1-1 0,1 1 0,-1-1 0,1 1-1,-1 0 1,0 0 0,0 0 0,-1 0 0,1 0-1,-1 1 1,1-1 0,-1 0 0,0 1 0,1 2-2,-1 97 312,-8 75 307,-15 61-619,0-9 87,-9 338-148,21-491-84,10-76 141,0 0-18,0 1 1,1 0-1,-1-1 1,0 1-1,0 0 1,0-1-1,0 1 0,-1-1 1,1 1-1,0 0 1,-1-1-1,1 1 1,-1 0-1,1-1 1,-1 1-1,0-1 1,0 0-1,0 1 1,0-1-1,0 1 1,0-1-1,0 0 1,0 0-1,0 0 1,-1 0-1,1 0 1,0 0-1,-1 0 1,1 0-1,-1 0 1,1 0-1,-1-1 1,1 1-1,-1-1 1,1 1-1,-1-1 1,0 0-1,0 1 22,-19-6-2494,-3-18-5693</inkml:trace>
  <inkml:trace contextRef="#ctx0" brushRef="#br0" timeOffset="-112546.175">17497 13989 28542,'0'0'992,"0"0"-800,0 0-56,0 0 128,0 0-48,0 0-103,223 120-113,-182-87-81,-17 8-415,-24 38-504,0-15-1368,-17 6-7250</inkml:trace>
  <inkml:trace contextRef="#ctx0" brushRef="#br0" timeOffset="-112249.739">17579 14682 21253,'0'0'4272,"0"0"-2319,0 0-985,0 0-528,0 0-272,0 0 176,0 0-40,192-83-192,-100 0-112,42-51-80,-25 14-552,-16 13-1592</inkml:trace>
  <inkml:trace contextRef="#ctx0" brushRef="#br0" timeOffset="-112248.739">18373 13911 26022,'0'0'1320,"0"0"-320,0 0-296,195 37-88,-109-37-288,6 0-200,-7-14-128,-9-19-16,-15-17-336,-20 3-1176,-20 6-6434</inkml:trace>
  <inkml:trace contextRef="#ctx0" brushRef="#br0" timeOffset="-111956.498">18852 13671 28398,'0'0'1072,"0"0"-384,-48 272-175,24-152-169,4 5-104,-8 4-112,-6 0-104,-7 1-24,-3-15-104,-1-23-288,7-55-385,11-27-935,17-10-3001</inkml:trace>
  <inkml:trace contextRef="#ctx0" brushRef="#br0" timeOffset="-111955.498">18698 14165 25533,'0'0'1769,"0"0"-473,0 0-288,0 0-512,0 0-208,116 309-127,-88-230-81,-1-10-56,0-14-24,-3-22-241,4-33-359,-8-19-1064,-3-36-4953</inkml:trace>
  <inkml:trace contextRef="#ctx0" brushRef="#br0" timeOffset="-111703.406">19115 13056 27678,'0'0'904,"0"0"-128,0 0-328,0 0-256,0 0-192,240 245-144,-158-208-840,-7-9-3601</inkml:trace>
  <inkml:trace contextRef="#ctx0" brushRef="#br0" timeOffset="-111542.159">19584 13250 28798,'0'0'1040,"0"0"-800,0 0 169,0 0-49,0 0-160,178 0-120,-113 0-80,-4-14-16,-6-13-312,-3-24-537,-15 5-1199,-13 4-3073</inkml:trace>
  <inkml:trace contextRef="#ctx0" brushRef="#br0" timeOffset="-111355.774">20042 12936 20460,'0'0'6674,"0"0"-5714,0 0 40,0 0-312,-167 245-200,115-143-127,-6 4-161,-3 9-104,3 5-96,-1 0-24,5 1-408,13-29-1145,17-46-13570</inkml:trace>
  <inkml:trace contextRef="#ctx0" brushRef="#br0" timeOffset="-111014.812">19632 13786 26542,'0'0'1480,"0"0"-1104,0 0 96,0 0 168,0 0-120,0 0-160,219-5-111,-151 15-65,-10 8-32,-10 1-72,-13 4-64,-15 0-16,-13 0-96,-7-5-465,0-8-1503</inkml:trace>
  <inkml:trace contextRef="#ctx0" brushRef="#br0" timeOffset="-110735.589">19772 14031 29166,'0'0'768,"0"0"-544,0 0 153,0 0-153,0 0-128,0 0-96,0 0-312,4 171-1033,-4-162-3224</inkml:trace>
  <inkml:trace contextRef="#ctx0" brushRef="#br0" timeOffset="-110344.008">19362 14280 27998,'0'0'978,"0"0"-264,-6 40-134,-17 132-133,17-12 28,6-43-331,9-121-123,58-129-463,-56 110 346,1 0 1,1 1 0,1 1 0,1 0 0,1 1 0,2-1 95,-14 17-4,-1 0 1,1 1 0,0 0-1,1-1 1,-1 1 0,0 1-1,1-1 1,0 1-1,-1-1 1,1 1 0,0 1-1,0-1 1,0 1 0,1 0-1,-1 0 1,0 0-1,0 1 1,1 0 0,-1 0-1,0 0 1,0 0 0,1 1-1,-1 0 1,0 0-1,0 1 1,0-1 0,0 1-1,0 0 1,0 0 0,-1 1-1,1 0 1,-1-1 0,1 2-1,-1-1 4,9 15 94,0 1 0,-1 0 0,-1 1 0,-1 0 1,-1 1-1,3 9-94,-3-7 123,-8-22-119,-1 0-1,0 0 0,1 0 1,-1-1-1,0 1 0,1 0 1,-1 0-1,1 0 0,-1-1 1,1 1-1,0 0 0,-1-1 1,1 1-1,0 0 0,-1-1 1,1 1-1,0-1 1,0 1-1,0-1 0,-1 1 1,1-1-1,0 0 0,0 1 1,0-1-1,0 0 0,0 0 1,0 0-1,-1 1 0,1-1 1,0 0-1,0 0 0,0-1 1,0 1-1,0 0 0,0 0 1,0 0-1,0 0 0,0-1 1,-1 1-1,1 0 1,0-1-1,0 1 0,0-1 1,0 1-1,-1-1 0,1 1 1,0-1-4,39-73-46,-25 46-25,-10 14-27,2 1 0,0 0 0,0 0 1,1 0-1,1 1 0,0 1 0,0-1 1,1 1-1,1 1 0,0 0 0,3-2 98,-11 10-1,-1 1-1,1-1 0,0 1 0,0 0 1,0-1-1,1 1 0,-1 1 1,0-1-1,0 0 0,0 1 0,1-1 1,-1 1-1,0 0 0,1 0 0,-1 1 1,0-1-1,0 1 0,1-1 0,-1 1 1,2 1 1,-1 2 37,-1 0 1,1 0 0,-1 1 0,0 0 0,0-1-1,-1 1 1,1 0 0,-1 0 0,-1 1-1,1-1 1,0 0 0,-1 2-38,5 11 120,10 23 82,-16-41-203,0 1 1,1-1 0,-1 0 0,0 0 0,0 1-1,0-1 1,0 0 0,0 1 0,0-1 0,0 0-1,0 0 1,0 1 0,1-1 0,-1 0 0,0 0-1,0 1 1,0-1 0,1 0 0,-1 0 0,0 0 0,0 1-1,1-1 1,-1 0 0,0 0 0,0 0 0,1 0-1,-1 0 1,0 0 0,0 1 0,1-1 0,-1 0-1,0 0 1,1 0 0,-1 0 0,0 0 0,0 0-1,1 0 1,-1 0 0,0 0 0,1 0 0,-1 0 0,0-1-1,0 1 1,1 0 0,-1 0 0,0 0 0,1 0-1,-1 0 1,0 0 0,0-1 0,0 1 0,1 0-1,-1 0 1,0 0 0,0-1 0,1 1 0,-1 0-1,0 0 1,0-1 0,0 1 0,0 0 0,0 0-1,1-1 2,35-77-1616,-34 72 1234,19-62-5341</inkml:trace>
  <inkml:trace contextRef="#ctx0" brushRef="#br0" timeOffset="-110098.35">20518 13158 16211,'0'0'13251,"0"0"-12811,0 0-184,0 0 121,0 0-169,0 0-152,0 0-56,171 46-481,-151-37-1119</inkml:trace>
  <inkml:trace contextRef="#ctx0" brushRef="#br0" timeOffset="-109831.442">20518 13158 28062,'-82'300'1224,"72"-249"-544,-4 14-87,7 4-121,0-4-168,0-5-152,7-5-104,0-13-48,0-10-56,0-18-224,11-14-529,13-28-871,3-23-888</inkml:trace>
  <inkml:trace contextRef="#ctx0" brushRef="#br0" timeOffset="-109344.331">20641 13417 25934,'0'0'1126,"0"0"-305,0 0-148,33 3-111,111 16-137,14 14-89,25 12-277,-183-45-62,1 0 1,-1 0 0,1 0 0,-1 1-1,1-1 1,0 0 0,-1 0 0,1 0-1,-1 0 1,1 0 0,-1 1 0,1-1-1,-1 0 1,1 1 0,-1-1 0,0 0-1,1 1 1,-1-1 0,1 0 0,-1 1-1,0-1 1,1 1 0,-1-1 0,0 0-1,1 1 1,-1-1 0,0 1 0,0-1-1,0 1 1,1 0 0,-1-1 0,0 1-1,0-1 1,0 1 0,0-1 0,0 1-1,0-1 1,0 1 0,0-1 0,0 1-1,0 0 1,0-1 0,0 1 0,-1-1-1,1 1 1,0-1 0,0 1 0,0-1-1,-1 1 1,1-1 0,0 1 0,-1-1-1,1 0 1,0 1 0,-1-1 0,1 1-1,-1-1 1,1 0 0,-1 1 0,1-1-1,0 0 1,-1 0 0,0 1 2,-37 19 6,31-17-18,-12 8 22,1 1 1,0 0-1,1 1 1,0 1-1,1 1 1,0 0-1,2 1 1,0 0-1,0 3-10,0-4 140,0 0 0,-1 0 0,0-2-1,-1 0 1,-1 0 0,0-2 0,0 0-1,-1-1 1,-6 2-140,-8 4 69,-63 188-205,81-183 150,14-17-37,10-3-292,72-20 91,-4 1 183,-78 18 41,1 0-1,0 0 1,-1 1 0,1-1-1,0 0 1,-1 1 0,1-1 0,-1 0-1,1 1 1,-1-1 0,1 1 0,-1-1-1,1 1 1,-1-1 0,1 1-1,-1 0 1,0-1 0,1 1 0,-1-1-1,0 1 1,1 0 0,-1-1 0,0 1-1,0 0 1,0-1 0,0 1-1,0 0 1,0 0 0,0-1 0,0 1-1,0 0 1,0-1 0,0 1 0,0 0-1,0-1 1,-1 2 0,2 3 2,0 18 21,-1 1 1,0 0 0,-2-1-1,-1 1 1,0-1 0,-2 1-1,-7 19-23,-16 25 4,19-48-45,0 1-1,1 0 1,1 1 0,1-1-1,-1 15 43,6 116-350,1-131 389,0-20-39,0-1 1,0 1-1,0-1 0,0 1 0,0-1 0,0 1 0,0-1 0,0 0 0,0 1 0,0-1 0,1 1 0,-1-1 0,0 1 0,0-1 0,1 1 0,-1-1 0,0 0 0,0 1 0,1-1 0,-1 1 1,0-1-1,1 0 0,-1 1 0,1-1 0,-1 0 0,0 0 0,1 1 0,-1-1 0,1 0 0,-1 0 0,1 0 0,-1 1 0,1-1 0,-1 0 0,0 0 0,1 0 0,-1 0 0,1 0 0,-1 0 1,1 0-1,-1 0 0,1 0 0,-1 0 0,1 0 0,-1-1 0,1 1 0,-1 0 0,1 0 0,-1 0 0,1 0 0,-1-1 0,0 1 0,1 0 0,-1-1 0,1 1 0,-1 0 0,0-1-1,31-19 102,14-46-13,101-220-242,-64 111-459,-12 4-886</inkml:trace>
  <inkml:trace contextRef="#ctx0" brushRef="#br0" timeOffset="-109097.833">21465 13324 29166,'0'0'888,"0"0"-744,0 0-104,0 0-32,0 0-8,0 0-288,0 0-1264</inkml:trace>
  <inkml:trace contextRef="#ctx0" brushRef="#br0" timeOffset="-108816.465">21349 13906 28230,'0'0'992,"0"0"-400,0 0-152,-75 337-119,58-226-177,7 0-120,3-23-24,7-19-393,0-55-7,7-14-688,13-5-2801</inkml:trace>
  <inkml:trace contextRef="#ctx0" brushRef="#br0" timeOffset="-108544.802">21794 13306 25485,'0'0'3182,"0"0"-2392,0 0-626,0 0 64,34-9-33,113-28-35,-136 34-146,0 0 0,1 1 0,-1 1 0,1 0 0,-1 1 0,1 0 0,-1 0 0,0 1 0,1 1 0,-1 0 0,9 3-14,-12-3 4,192 69 441,-198-71-418,0 1 0,-1-1 0,1 1 0,0 0 1,-1 0-1,1 0 0,-1 0 0,1 0 1,-1 0-1,1 0 0,-1 0 0,0 1 0,1-1 1,-1 0-1,0 1 0,0-1 0,0 1 0,0-1 1,0 1-1,0 0 0,-1-1 0,1 1 1,-1 0-1,1 0 0,-1-1 0,1 1 0,-1 0 1,0 0-1,0 0 0,0 0 0,0-1 0,0 1 1,0 0-1,-1 0 0,1 0 0,-1 0-27,1-1 2,0 17 107,0 66 279,-3 1-1,-8 33-387,-122 1021 95,133-1138-95,0-1 0,0 1 0,0-1 0,1 1 0,-1-1 0,0 1 0,0-1 0,0 1 0,0-1 0,0 1 0,0-1 0,0 1 0,0-1 0,0 1 0,0-1 0,0 1 0,-1-1 0,1 1 0,0-1 0,0 1 0,0-1 0,-1 1 0,1-1 0,0 0 0,0 1 0,-1-1 0,1 1 0,-1-1 0,1 0 0,0 1 0,-1-1 0,1 0 0,-1 1 0,1-1 0,0 0 0,-1 0 0,1 1 0,-1-1 0,1 0 0,-1 0 0,1 0 0,-1 0 0,1 0 0,-1 0 0,1 0 0,-1 0 0,1 0 0,-1 0 0,1 0 0,-1 0 0,1 0 0,-1 0 0,1 0 0,-1 0 0,1 0 0,-1-1 0,1 1 0,-1 0 0,1 0 0,-1-1 0,1 1 0,0 0 0,-1-1 0,1 1 0,-1 0 0,1-1 0,0 1 0,0-1 0,-1 1 0,-19-43-95,-52-196-1728,35 111-572</inkml:trace>
  <inkml:trace contextRef="#ctx0" brushRef="#br0" timeOffset="-107981.349">21773 13569 28070,'0'0'924,"0"0"-129,0 0-145,0 0-242,-5 42-191,-15 132-102,14-8-47,6-161-76,0-4-2,1 0-1,-1 0 1,0 1-1,1-1 1,-1 0-1,0 0 1,0 0-1,0 0 1,0 0-1,0 0 1,0 0 0,0 1-1,0-1 1,0 0-1,-1 0 1,1 0-1,0 0 1,-1 0-1,1 0 1,-1 0-1,1 0 1,-1 0-1,1 0 1,-1 0-1,0 0 1,1 0-1,-1-1 1,0 1-1,0 0 1,0 0 0,0-1-1,0 1 1,1 0-1,-1-1 1,0 1-1,0-1 1,-1 0-1,1 1 1,0-1-1,0 0 1,0 1-1,0-1 1,0 0-1,0 0 1,0 0 10,-6-10-518,5-127-3669,3 127 3731,1 1 0,0-1 0,0 1 0,1-1 0,0 1 0,1 0 0,0 0 0,1 0 0,-1 1 0,2-1 0,-1 1 0,1 0 0,0 1 0,1 0 0,0 0 0,0 0 0,0 0-1,2 0 457,-5 5 430,0 0 0,1 1 0,-1-1 0,0 1 0,1-1 0,-1 1 0,1 0-1,-1 1 1,1-1 0,-1 1 0,1 0 0,0 0 0,-1 1 0,1-1 0,-1 1-430,-2-1 90,-1 1 0,0-1 1,1 1-1,-1 0 1,0-1-1,0 1 1,0 0-1,0 0 1,1 0-1,-1-1 1,0 1-1,0 0 1,-1 1-1,1-1 1,0 0-1,0 0 1,0 0-1,-1 0 1,1 1-1,-1-1 0,1 0 1,-1 1-1,1-1 1,-1 0-1,0 1 1,0-1-1,1 0 1,-1 1-1,0 0-90,1 4 194,10 148 1173,-11-130-1305,-1-16-79,1-1-1,-1 0 1,0 1 0,-1-1 0,0 0 0,0 0 0,0 0 0,-1 0-1,0 0 1,0 0 0,-1-1 0,0 0 0,0 0 0,-1 0-1,1 0 1,-1 0 0,-1-1 0,1 0 0,-1 0 0,0-1 0,0 1-1,-5 2 18,5-4-79,0-1-1,0 1 0,0-1 0,-1 0 0,1-1 0,-1 1 1,0-1-1,1-1 0,-1 1 0,0-1 0,1 0 1,-1-1-1,-3 0 80,7 1-22,1-1 1,0 1-1,0-1 0,0 0 1,0 0-1,-1 0 0,1 0 1,1 0-1,-1 0 0,0 0 1,0-1-1,0 1 1,1-1-1,-1 1 0,0-1 1,1 0-1,0 1 0,-1-1 1,1 0-1,0 0 0,0 0 1,0 0-1,0 0 1,0 0-1,1-1 0,-1 1 1,0 0-1,1 0 0,0-2 22,-6-73-802,7 64 633,-1 11 138,0 0 0,0 0 0,0 0 1,1 0-1,-1 1 0,1-1 0,0 0 1,-1 0-1,1 0 0,0 1 0,0-1 1,0 0-1,0 1 0,0-1 0,1 1 1,-1-1-1,0 1 0,1-1 0,-1 1 0,1 0 1,-1 0-1,1 0 0,0 0 0,-1 0 1,1 0-1,0 0 0,0 1 0,0-1 1,0 1-1,-1-1 0,1 1 0,2-1 31,72-2 783,-57 3-233,-17 1-520,1-1 0,-1 1 0,1-1-1,-1 1 1,1 0 0,-1 0 0,0 0 0,1 1 0,-1-1 0,0 0 0,0 1 0,0-1 0,0 1-1,0 0 1,0 0 0,-1 0 0,1 0 0,-1 0 0,1 0 0,-1 0 0,0 0 0,1 1-1,-1-1 1,0 0 0,-1 1 0,1-1 0,0 1 0,-1-1 0,1 1 0,-1 0 0,0-1 0,0 1-1,0-1 1,0 1 0,0-1 0,-1 1 0,1-1 0,-1 1 0,0-1 0,1 1 0,-1-1-1,0 1 1,-1-1 0,1 0 0,0 0 0,-1 1 0,1-1 0,-1 0-30,-45 48-1515,20-21 4395,49-21-2475,122-7-739,-132-1-726</inkml:trace>
  <inkml:trace contextRef="#ctx0" brushRef="#br0" timeOffset="-107448.597">18093 15153 27846,'0'0'1463,"0"0"-918,0 0-150,0 0 83,0 0-26,37 1-82,440 6 264,-266-16-433,523-9 174,-647 19-372,1 3-1,-1 4 1,61 14-3,412 119 0,-291-67 0,141 15 0,-285-72 0,1-6 0,24-4 0,124-7 0,-260-4 0,-28-21-121,-106-43-2416,52 36-2279</inkml:trace>
  <inkml:trace contextRef="#ctx0" brushRef="#br0" timeOffset="-107006.86">20371 15204 27806,'0'0'1220,"0"0"-409,0 0-179,0 0-210,0 0-205,0 0-104,-5 18 13,-31 156 182,14 100 150,-21 180-260,26-334-271,10-93-123,7-26 184,0-1 0,-1 0 0,1 1 0,0-1 0,0 1 0,0-1 0,0 1 0,-1-1 0,1 0 0,0 1 0,-1-1 0,1 0 0,0 1 0,0-1 1,-1 0-1,1 1 0,-1-1 0,1 0 0,0 0 0,-1 1 0,1-1 0,-1 0 0,1 0 0,0 0 0,-1 0 0,1 0 0,-1 0 0,1 1 0,-1-1 1,1 0-1,0 0 0,-1 0 0,1 0 0,-1 0 0,1-1 0,-1 1 0,1 0 0,-1 0 0,1 0 0,0 0 0,-1 0 0,1-1 0,-1 1 0,1 0 1,0 0-1,-1-1 0,1 1 0,0 0 0,-1 0 0,1-1 0,0 1 0,-1-1 0,1 1 0,0 0 0,0-1 0,-1 1 0,1 0 0,0-1 12,-12-35-876,-1-14-1103</inkml:trace>
  <inkml:trace contextRef="#ctx0" brushRef="#br0" timeOffset="-106759.101">20131 15827 25533,'0'0'2433,"0"0"-1351,0 42-366,-6 272 492,8-3-247,-1-292-894,1 1-1,1-1 0,1 0 0,1 0 1,0 0-1,1-1 0,2 1 0,-1-2 1,8 11-67,-14-25 7,0-1 0,1 1 0,-1-1 0,1 0 0,0 0 1,-1 0-1,1 0 0,0 0 0,0 0 0,1 0 0,-1 0 0,0-1 1,1 1-1,-1-1 0,1 0 0,-1 0 0,1 0 0,-1 0 1,1 0-1,0-1 0,-1 1 0,1-1 0,0 1 0,0-1 0,-1 0 1,1 0-1,0 0 0,0-1 0,-1 1 0,1-1 0,0 1 0,0-1 1,0 0-8,4-3 0,0 1 0,-1-1 0,1-1 0,-1 1 0,0-1 0,-1 0 0,1-1 0,-1 1 1,0-1-1,0 0 0,-1 0 0,1-1 0,-1 1 0,2-7 0,2 1 0,66-115-667,40-97 667,-56 102-1013,-15 21-1188</inkml:trace>
  <inkml:trace contextRef="#ctx0" brushRef="#br0" timeOffset="-113655.942">14641 14760 25878,'0'0'2824,"0"0"-1701,0 0-467,0 0-120,0 0-169,0 0-176,7-10-129,36-33-24,48 32 14,709 11 104,-516 13-1538,-230-12-905</inkml:trace>
  <inkml:trace contextRef="#ctx0" brushRef="#br0" timeOffset="-113377.489">15876 14137 28454,'0'0'712,"0"0"-312,0 0 56,178 139-224,-110-79 17,8 0-81,-8 0-104,-10-5-32,-17-4-24,-20 0-8,-21-1 0,-4 1 8,-50 0 16,-25 0-24,-20 0-176,-48 4-337,23-9-863,22-23-3865</inkml:trace>
  <inkml:trace contextRef="#ctx0" brushRef="#br0" timeOffset="-104531.777">17316 17693 26958,'0'0'1437,"0"0"-390,0 0-260,0 0-297,0 0-240,0 0-132,0 19-42,-17 306 437,-54 347 255,50-402-726,21-268-56,2-94-641,4 41 193,3 0-1,2 0 0,6-12 463,-4 15-352,31-118-1391,-3 5-1162</inkml:trace>
  <inkml:trace contextRef="#ctx0" brushRef="#br0" timeOffset="-104176.411">17627 17411 23885,'0'0'2226,"0"0"-967,0 0-326,38-21-207,126-63-223,-155 80-458,1 0 1,1 0-1,-1 1 1,0 1-1,1 0 1,0 0-1,-1 1 1,11-1-46,3 2 82,15-2 10,1 1 0,-1 3-1,0 1 1,39 8-92,-37 1 60,-1 1 0,-1 3 0,-1 1 0,0 1 0,-1 3 0,-1 1 0,25 20-60,-5 9 210,-51-5 551,-5 90-354,0 204 182,-28 158-589,20-409 1,-32 203-24,40-290 12,0 0 1,1 1 0,-1-1-1,0 0 1,-1 0-1,1 0 1,0 0 0,-1 1-1,1-1 1,-1 0 0,1 0-1,-1 0 1,0 0 0,0 0-1,0 0 1,0 0-1,-1 0 1,1-1 0,0 1-1,-1 0 1,1-1 0,-1 1-1,1-1 1,-1 1 0,0-1-1,0 0 1,0 0-1,0 0 1,0 0 0,0 0-1,0 0 1,0 0 0,0-1-1,0 1 1,0-1 0,0 1-1,-1-1 1,1 0-1,0 0 1,0 0 0,0 0-1,0 0 1,-1-1 0,1 1 10,-6-7-167,0 1 1,0-1-1,0-1 1,1 1-1,0-1 1,1 0-1,0-1 1,0 0-1,1 0 1,0 0 0,-3-7 165,-30-69-2423</inkml:trace>
  <inkml:trace contextRef="#ctx0" brushRef="#br0" timeOffset="-103362.261">17887 17623 27350,'0'0'803,"0"0"-385,0 0-162,-9 50-135,-31 160-108,28-80-609,12-112-402,3-15-315,2-4 999,0-1 1,0 0-1,-1 0 1,1-1-1,-1 1 1,0-1-1,0 0 1,0 0-1,0 0 1,0-1-1,0 0 1,-1 1 0,0-1-1,0 0 1,0-1-1,0 1 1,1-3 313,21-24-65,-21 26 445,0 1-1,1 1 0,-1-1 1,1 0-1,0 1 0,-1 0 1,2 0-1,-1 1 0,0 0 1,0-1-1,1 2 0,-1-1 0,1 1 1,0-1-1,0 1 0,-1 1 1,1-1-1,0 1 0,1 1-379,-6-2 27,-1 1-1,1 0 1,-1 0-1,1 0 0,-1 0 1,1 0-1,-1 0 1,1 0-1,-1 0 1,1 0-1,-1 0 1,1 0-1,-1 1 0,1-1 1,-1 0-1,1 0 1,-1 0-1,1 1 1,-1-1-1,1 0 0,-1 0 1,0 1-1,1-1 1,-1 0-1,1 1 1,-1-1-1,0 1 0,1-1 1,-1 0-1,0 1 1,0-1-1,1 1 1,-1-1-1,0 1 1,0-1-1,0 1 0,0-1 1,0 1-1,1-1 1,-1 1-1,0-1 1,0 1-1,0-1 0,0 1 1,0-1-1,-1 1 1,1-1-1,0 1 1,0-1-1,0 1-26,0 2-7,-1 2 35,0 0-1,-1 0 0,1 0 1,-1 0-1,0 0 0,0 0 1,0-1-1,-1 1 0,0-1 1,1 1-1,-2-1 0,1 0 1,0 0-1,-1-1 0,0 1 1,0-1-1,0 1 0,0-1 1,-1-1-1,1 1 0,-1 0 1,-1 0-28,-7 6 6,-26 16-318,0-1 0,-2-2 0,-1-2 0,-37 12 312,34-22-349,44-10 366,5 0 12,27 0 184,0 2-1,1 0 1,-1 2-1,28 8-212,45 23 679,-102-34-668,-1 0 1,1 0-1,-1 0 0,1 0 1,-1 0-1,1 0 1,-1 0-1,0 1 0,1-1 1,-1 0-1,0 1 1,0-1-1,0 1 0,0-1 1,-1 1-1,1 0 1,0-1-1,-1 1 0,1 0 1,-1 0-1,1-1 1,-1 1-1,0 0 0,0 0 1,0 0-1,0-1 1,0 1-1,0 0 1,0 0-1,0 0 0,-1-1 1,1 1-1,-1 0 1,0 0-1,1-1 0,-1 1-11,-38 52 91,-4-17-79,0-1-1,-3-2 1,-8 2-12,53-36 0,0 1 1,0-1-1,0 1 0,0-1 1,0 0-1,0 1 1,0 0-1,0-1 0,1 1 1,-1 0-1,0-1 1,0 1-1,1 0 0,-1 0 1,0-1-1,1 1 0,-1 0 1,1 0-1,-1 0 1,1 0-1,-1 0 0,1 0 1,0 0-1,-1 0 1,1 0-1,0 0 0,0 0 1,0 0-1,0 0 1,0 0-1,0 0 0,0 0 1,0 0-1,0 0 1,1 0-1,-1 1 0,0-1 1,0-1-1,1 1 1,-1 0-1,1 0 0,-1 0 1,1 0-1,0 0 0,-1 0 1,1 0-1,0-1 1,-1 1-1,1 0 0,0-1 1,0 1-1,15 7 26,1 0 1,0-2 0,1 0 0,-1-1-1,1 0 1,14 0-27,-22-2 11,-5-2-14,-5-1 4,-1 0 1,1 1-1,0-1 0,-1 1 0,1-1 1,0 1-1,-1-1 0,1 1 0,0-1 1,0 1-1,-1-1 0,1 1 0,0-1 1,0 1-1,0 0 0,0-1 0,0 1 1,-1-1-1,1 1 0,0-1 0,0 1 1,1 0-1,-1-1 0,0 1 0,0-1 0,0 1 1,0 0-1,0-1 0,1 1 0,-1-1 1,0 1-1,0-1 0,1 1 0,-1-1 1,1 1-1,-1-1 0,0 0 0,1 1 1,-1-1-1,1 1 0,-1-1 0,1 0 1,-1 1-1,1-1 0,-1 0 0,1 0 1,-1 1-1,1-1 0,-1 0 0,1 0 1,-1 0-1,1 0 0,0 0 0,-1 1 1,1-1-1,-1 0 0,1-1 0,0 1 1,-1 0-1,1 0 0,-1 0 0,1 0 1,-1 0-1,1-1-1,-164 88-280,162-86 283,0 0 0,-1 1 0,1-1-1,0 0 1,0 0 0,0 0 0,0 1 0,0-1 0,0 0 0,1 1 0,-1-1 0,0 1 0,1-1 0,-1 1 0,1-1 0,-1 1-1,1-1 1,0 1 0,0 0 0,0-1 0,0 1 0,0-1 0,0 1 0,0 0 0,0-1 0,0 1 0,1-1 0,-1 1 0,1-1-1,-1 1 1,1-1 0,0 1 0,0-1 0,-1 1 0,1-1 0,0 0 0,0 1 0,0-1 0,1 0 0,-1 0 0,0 0 0,0 0-1,1 0 1,-1 0 0,0 0 0,1 0 0,-1-1-3,9 5-74,0-1 0,0-1 0,0 0 0,0 0 0,1-1 1,-1 0-1,1-1 0,-1 0 0,4-1 74,-11 5-1931,-3-1-497</inkml:trace>
  <inkml:trace contextRef="#ctx0" brushRef="#br0" timeOffset="-103113.254">17487 19027 26078,'0'0'1576,"0"0"-800,0 0-256,0 0-224,0 0 184,0 0-128,0 0-216,185 9-72,-110-9-48,4-18-16,30-14-136,-20 4-560,-14-4-2120</inkml:trace>
  <inkml:trace contextRef="#ctx0" brushRef="#br0" timeOffset="-102943.58">18729 18879 27782,'0'0'1288,"0"0"-688,0 0 112,0 0-319,0 0-169,0 0-128,0 0-96,68 42-360,-54-42-1441</inkml:trace>
  <inkml:trace contextRef="#ctx0" brushRef="#br0" timeOffset="-97279.44">22557 18658 27158,'0'0'1824,"0"0"-881,0 0-215,0 0-213,0 0-183,0 0-75,16 0-11,156 10 215,636 58-158,-91-63-344,-714-5 0,-3 0 29,0 0 0,0-1 0,0 1 0,0 0 0,-1 0 0,1 0 0,0-1 0,0 1 0,0 0 0,0 0 0,0-1 0,0 1 0,0 0 0,0 0 0,0 0 0,0-1 0,1 1 0,-1 0 0,0 0 0,0-1 0,0 1 0,0 0 0,0 0 0,0 0 0,0-1 0,0 1 0,1 0 0,-1 0-1,0 0 1,0 0 0,0-1 0,0 1 0,1 0 0,-1 0 0,0 0 0,0 0 0,0 0 0,1 0 0,-1 0 0,0-1 0,0 1 0,1 0 0,-1 0 0,0 0 0,0 0 12,-52-24-1206,12 10-3448,-18-5-14380</inkml:trace>
  <inkml:trace contextRef="#ctx0" brushRef="#br0" timeOffset="-101713.678">20422 17397 19340,'0'0'6726,"0"0"-4767,0 0-1255,0 0-117,0 0-246,0 0-180,0-2-77,-1-5 518,-4 20 13,3-9-693,-31 70 359,-2-1-1,-4-2 1,-33 42-281,11-13-8,-72 128-1239,126-212 666,15-21-4018,13-26-5046</inkml:trace>
  <inkml:trace contextRef="#ctx0" brushRef="#br0" timeOffset="-100914.973">20497 17817 25197,'0'0'1627,"0"0"-289,0 0-395,0 0-259,0 0-200,0 0-172,24 26-120,72 82-38,-94-106-147,0 0 1,0 0 0,0 0 0,0 0-1,-1 1 1,1-1 0,-1 1 0,1-1-1,-1 1 1,0 0 0,0-1 0,0 1-1,0 0 1,-1 0 0,1 0 0,-1-1-1,0 1 1,0 0 0,0 0 0,0 0-1,0 0-7,-4 11 30,-1-1 0,0 0-1,-1-1 1,0 1 0,-1-1-1,-1 0 1,0-1 0,0 1-1,-1-2 1,0 1 0,-1-1-1,-9 7-29,14-12 6,-40 39-31,-1-2-1,-3-2 1,-1-2 0,-1-3 0,-3-2 0,0-2 0,-34 13 25,69-35-96,0-1-1,0-1 1,-1-1 0,0-1 0,0 0 0,0-2 0,-1 0-1,1-1 1,-3-1 96,21-1-35,1 0 0,-1 1 0,1-1 0,-1 0 0,1 0 0,-1 0 0,1 0 0,-1 0 0,1 0-1,-1 0 1,1 0 0,-1-1 0,1 1 0,-1 0 0,1-1 0,-1 0 0,1 1 0,0-1 0,-1 0 0,1 0 0,0 1 0,0-1 0,-1 0-1,1 0 1,0 0 0,0-1 0,0 1 0,0 0 0,0 0 0,1 0 0,-1-1 0,0 1 0,0-1 0,1 1 0,-1 0 0,1-1 0,-1 0 35,0-3-73,0-1 1,0 0 0,0 1 0,1-1-1,0 0 1,0 1 0,1-1 0,-1 0 0,1 1-1,0-1 1,1 1 0,-1-1 0,1 1-1,0 0 1,1-1 0,-1 1 0,1 0-1,0 1 1,0-1 0,0 0 0,1 1 0,0 0-1,0 0 1,0 0 0,3-2 72,3 0 154,1 0-1,-1 1 1,1 0 0,1 0-1,-1 2 1,0-1 0,1 1 0,0 1-1,0 0 1,-1 1 0,1 0-1,0 1 1,0 0 0,0 1 0,9 2-154,24-2 242,-2-3-145,1-3-1,-1-1 1,32-10-97,70-9-98,-60 24 29,-84 1 70,0 0-1,-1 1 0,1-1 1,0 1-1,-1-1 1,1 1-1,0 0 1,-1-1-1,1 1 1,-1 0-1,1-1 1,-1 1-1,1 0 1,-1-1-1,0 1 1,1 0-1,-1 0 1,0 0-1,0-1 0,1 1 1,-1 0-1,0 0 1,0 0-1,0 0 1,0 0-1,0-1 1,0 1-1,0 0 1,0 0-1,-1 0 1,1 0-1,0-1 1,0 1-1,-1 1 0,1 4 9,-1 0-4,0 1-1,-1-1 0,0 0 0,0 0 1,0 0-1,0 0 0,-1 0 0,0-1 1,0 1-1,-1-1 0,0 0 0,1 0 1,-2 0-1,1 0 0,-1-1 0,0 1-4,-9 12 3,-53 60-2,65-74-1,1-1-1,-1 1 0,1 0 0,-1 0 0,1-1 1,0 1-1,0 0 0,0 0 0,1 0 0,-1 0 1,1 0-1,-1 0 0,1 0 0,0 0 0,0 0 1,1 0-1,-1 0 0,0 0 0,1 0 0,0 0 1,0 0-1,0 0 0,0 0 0,0-1 0,1 1 1,-1 0-1,1-1 0,-1 1 0,1-1 0,1 2 1,11 5 7,0 0 0,1-1-1,-1 0 1,1-2-1,1 1 1,-1-2 0,11 2-7,60 26 117,-84-32-109,0-1-1,0 1 1,0-1-1,-1 1 0,1 0 1,0 0-1,-1 0 1,1 0-1,0 0 0,-1 0 1,0 0-1,1 1 1,-1-1-1,0 0 1,1 1-1,-1-1 0,0 1 1,0-1-1,0 1 1,0 0-1,0-1 0,-1 1 1,1 0-1,-1 0 1,1 0-1,-1-1 0,1 1 1,-1 0-1,0 0 1,0 0-1,0 0 0,0 0 1,0 0-1,0-1 1,-1 1-1,1 0 0,-1 0 1,1 0-1,-1-1 1,0 1-1,1 0 0,-1 0 1,0-1-1,0 1 1,0-1-1,0 1 0,-1-1 1,1 1-1,0-1-7,-79 41 79,48-30-187,-1 0-1,-1-3 1,0 0-1,0-3 1,-1 0 0,1-3-1,-1 0 1,-30-3 108,33 0-170,22 2 83,0-1 0,0 0 0,0-1-1,1 0 1,-1-1 0,0 0 0,0-1 0,1 1 0,-1-2-1,1 1 1,-1-2 0,1 1 0,0-1 0,0 0 0,1-1-1,-1 0 1,1-1 0,-5-3 87,11 6-199,0 0 0,0 0-1,0 0 1,0 0 0,0 0 0,1 0-1,-1 0 1,1 0 0,0-1 0,0 1 0,0-1-1,0 1 1,1-1 0,-1 1 0,1-1 0,0 1-1,0-1 1,1 1 0,-1-1 0,1 1-1,-1-1 200,1 3-54,-1-1-1,1 1 0,0 0 0,0-1 1,0 1-1,-1 0 0,1 0 1,0 0-1,0-1 0,1 1 0,-1 0 1,0 0-1,0 0 0,0 1 0,1-1 1,-1 0-1,0 0 0,1 1 0,-1-1 1,1 1-1,-1-1 0,1 1 0,-1 0 1,1-1-1,-1 1 0,1 0 0,-1 0 1,1 0-1,1 0 55,-3 0 7,139-1 3974,-128 1-3806,0 0-1,1 1 1,-1 1 0,0 0-1,0 0 1,0 1 0,-1 1 0,1 0-1,-1 0 1,0 1 0,0 0-1,0 1 1,0 0 0,-1 0 0,0 1-1,-1 0 1,7 8-175,-5-5 77,-1 1 1,-1 1 0,0-1-1,-1 1 1,0 1-1,-1-1 1,0 1-1,-1 0 1,0 1 0,-1-1-1,-1 1 1,2 12-78,-4-16-754,-1-10-866</inkml:trace>
  <inkml:trace contextRef="#ctx0" brushRef="#br0" timeOffset="-100569.859">21305 17508 26350,'0'0'1192,"0"0"-600,0 0 328,0 0-200,0 0-216,0 0-143,0 0-89,-62 259-80,28-181-40,-14 1-88,-10-1-40,-4 5-24,-37 14-128,17-14-472,14-27-1649</inkml:trace>
  <inkml:trace contextRef="#ctx0" brushRef="#br0" timeOffset="-100367.449">21373 17614 27622,'0'0'1184,"0"0"-464,0 0-8,0 0-303,178 157-129,-134-124-136,-3-1-104,-3-14-40,0-8-320,-11-6-465,-13-4-1647</inkml:trace>
  <inkml:trace contextRef="#ctx0" brushRef="#br0" timeOffset="-100145.865">21387 17997 21533,'0'0'7233,"0"0"-6505,0 0-136,-48 273-15,41-190-233,0 0-120,4 0-112,-4-4-80,0-5-32,-7 9-152,4-19-520,0-22-1897</inkml:trace>
  <inkml:trace contextRef="#ctx0" brushRef="#br0" timeOffset="-98846.484">21346 17462 23621,'0'0'2249,"0"0"-650,0 0-487,0 0-299,0 0-198,0 0-188,-4-9-92,-12-28-67,9 27 125,6 10-258,1 0-47,0 3-44,0 575 1024,-9-424-1068,-19 97 0,15-150 0,5-48 0,-1-37 0,5-20 0,0-23-137,0-139-3057,1 71-3197</inkml:trace>
  <inkml:trace contextRef="#ctx0" brushRef="#br0" timeOffset="-98601.185">21178 17762 29430,'0'0'928,"0"0"-447,0 0 55,0 0-152,0 0-176,-144 254-120,120-194-64,4 5-24,-1-1-40,8 1-288,13-19-336,0-23-1081,13-23-5016</inkml:trace>
  <inkml:trace contextRef="#ctx0" brushRef="#br0" timeOffset="-98427.302">21599 17688 22157,'0'0'7089,"0"0"-6641,0 0 409,0 0-241,0 0-144,0 0-56,157 291-152,-119-231-120,-7-14-64,-4-9-32,-7-14-48,-2-4 0,-8-10-96,-3-9-288,-4 5-272,-3-5-1177</inkml:trace>
  <inkml:trace contextRef="#ctx0" brushRef="#br0" timeOffset="-98161.226">21705 18552 29182,'0'0'1665,"0"0"-1465,0 0 104,0 0 240,0 0-168,0 0-104,0 0-80,-144 272-160,96-203-32,-10 1 0,-7 3 0,0-8-48,-10 0-320,17-14-400,13-24-1409</inkml:trace>
  <inkml:trace contextRef="#ctx0" brushRef="#br0" timeOffset="-21409.818">11744 20833 26014,'0'0'1932,"0"0"-6,0 0-1290,0 0-352,0 0-7,-4 4-55,-4 11-187,0 1 0,2-1 0,-1 1 0,2 0 0,0 1 0,-1 5-35,-5 16 60,-192 604 342,186-550-769,17-91 337,0-1 0,0 0-1,0 0 1,0 1 0,0-1 0,0 0 0,0 1-1,0-1 1,0 0 0,0 0 0,0 1 0,0-1-1,0 0 1,0 0 0,0 1 0,0-1 0,1 0-1,-1 0 1,0 1 0,0-1 0,0 0 0,0 0-1,1 0 1,-1 1 0,0-1 0,0 0 0,0 0-1,1 0 1,-1 0 0,0 1 0,0-1-1,1 0 1,-1 0 0,0 0 0,0 0 0,1 0-1,-1 0 1,0 0 0,0 0 0,1 0 0,-1 0-1,0 0 1,1 0 0,-1 0 0,0 0 0,0 0-1,1 0 1,-1 0 0,0 0 0,0 0 0,1 0-1,-1-1 1,0 1 0,0 0 0,1 0 0,-1 0-1,0 0 1,0-1 0,0 1 0,1 0 0,-1 0-1,0 0 31,1-1-343,24-11-2655</inkml:trace>
  <inkml:trace contextRef="#ctx0" brushRef="#br0" timeOffset="-21098.394">12243 21225 28310,'0'0'1004,"0"0"-356,0 0-71,0 0-132,0 0-169,0-43-124,-2-139-97,3 168-53,-1 0 0,-1 0 1,0 0-1,-1 0 0,-1 0 1,0 0-1,-1 1 0,0-1 1,-2 0-3,3 7 0,3 4 0,-1 0 0,0 0 0,0 0 0,0 0 0,0 0 0,0 1 0,-1-1-1,1 0 1,-1 1 0,0 0 0,0-1 0,0 1 0,0 0 0,0 0 0,0 0 0,0 0 0,-1 0 0,1 0 0,-1 1-1,1-1 1,-1 1 0,0 0 0,0 0 0,0 0 0,1 0 0,-1 0 0,0 0 0,0 1 0,0 0 0,0-1 0,0 1 0,0 0-1,-3 1 1,2-1-1,1 1 0,-1 1 0,0-1 0,0 0-1,0 1 1,1 0 0,-1 0 0,1 0 0,0 0 0,-1 1-1,1-1 1,0 1 0,0 0 0,1-1 0,-1 1-1,0 1 1,1-1 0,0 0 0,0 1 0,0-1-1,0 1 1,0 0 0,1-1 0,-1 4 1,-3 3-2,-18 35-5,2 2 1,2 0 0,2 1-1,3 1 1,1 0-1,3 1 1,1 0 0,3 1-1,1 38 7,6-11-88,-1-77 83,1 0-1,-1 0 0,0 0 0,0 0 0,1 0 1,-1-1-1,1 1 0,-1 0 0,0 0 1,1 0-1,0-1 0,-1 1 0,1 0 0,-1 0 1,1-1-1,0 1 0,0-1 0,-1 1 1,1-1-1,0 1 0,0-1 0,0 1 0,-1-1 1,1 0-1,0 1 0,0-1 0,0 0 1,0 0-1,0 0 0,0 1 0,0-1 0,0 0 1,0 0-1,0 0 0,-1-1 0,1 1 1,0 0-1,0 0 0,0 0 0,0-1 0,0 1 1,0 0-1,0-1 0,-1 1 0,1-1 1,0 1-1,0-1 0,0 0 6,8-2-113,1-2 0,0 1 0,-1-1 0,0-1 1,0 0-1,-1 0 0,1-1 0,-1 0 0,-1 0 0,1-1 0,2-4 113,42-51-2032</inkml:trace>
  <inkml:trace contextRef="#ctx0" brushRef="#br0" timeOffset="-20767.474">12630 21115 27886,'0'0'1848,"0"0"-1141,0 0-273,0 0-130,0 0-154,-3-44-95,-10-136-72,14 175 15,-1 1 0,1-1 1,-1 0-1,0 0 0,0 0 1,-1 0-1,1 0 0,-1 0 1,0 0-1,0 0 1,-1 1-1,0-1 0,1 0 1,-2 1-1,1 0 0,0-1 1,-1 1-1,0 0 0,0 0 1,0 0-1,0 1 2,0 2-1,1 0-1,0 0 1,0 0 0,-1 1-1,1-1 1,0 1 0,-1 0-1,1 0 1,-1 0 0,1 0-1,0 0 1,-1 0 0,1 1-1,-1-1 1,1 1 0,0-1-1,0 1 1,-1 0 0,1 0-1,0 0 1,-1 1 1,-4 5-1,0 0 1,0 1-1,0 0 0,1 0 0,0 0 1,1 1-1,0 0 0,0 0 1,1 1-1,-1 3 1,-2 1 2,-9 20 11,2 1 1,2 1-1,1 0 1,1 0-1,3 1 1,0 0-1,3 1 1,1-1-1,2 16-13,1-52 1,1 1 0,0-1 0,0 0 0,0 1 0,0-1 0,0 0 0,0 0 0,1 0 0,-1 0 0,0 0 0,1 0 0,-1 0-1,0 0 1,1-1 0,-1 1 0,1 0 0,-1-1 0,1 1 0,-1-1 0,1 0 0,0 1 0,-1-1 0,1 0 0,-1 0 0,1 0 0,0 0 0,-1-1 0,1 1 0,-1 0 0,1 0 0,-1-1 0,1 1 0,-1-1 0,1 0 0,-1 1-1,1-1 1,-1 0 0,1 0 0,-1 0-1,8-4-8,-1 0 0,-1 0 0,1-1 0,-1 0 0,0-1 0,0 1 0,-1-1-1,0 0 1,4-6 8,2-1-44,141-162-1351,-66 78-565,-8 5-1084</inkml:trace>
  <inkml:trace contextRef="#ctx0" brushRef="#br0" timeOffset="-20500.873">13379 20117 28646,'0'0'1128,"0"0"-664,0 0 97,0 0-193,-205 231-144,146-153-80,5 6-104,2-6-24,8-4-16,10-14-144,10-18-248,24-38-297,0-4-743,13 0-1456</inkml:trace>
  <inkml:trace contextRef="#ctx0" brushRef="#br0" timeOffset="-20312.337">13211 20523 25309,'0'0'1633,"0"0"-361,0 0-528,0 0-288,178-13-240,-137 13-136,-3 0-80,-7 0-184,-11 0-808,-13 0-5033</inkml:trace>
  <inkml:trace contextRef="#ctx0" brushRef="#br0" timeOffset="-20042.529">13252 20745 28766,'0'0'1024,"0"0"-512,0 0 41,-27 328-137,24-226-176,-1-5-128,4-10-112,0-17-40,0-38-336,0-23-729,0-9-1599</inkml:trace>
  <inkml:trace contextRef="#ctx0" brushRef="#br0" timeOffset="-19562.824">13345 19494 28358,'0'0'847,"0"0"-248,-41 4-49,9-1-450,1 0-29,0 0 0,0 2 0,1 2 0,0 0 0,0 2 0,0 1 1,1 2-1,-8 5-71,-207 113 461,5 11 0,-96 81-461,268-176 28,1 3-1,3 3 0,2 2 0,3 4 1,2 1-1,3 3 0,2 2 0,3 3 0,4 1 1,-2 10-28,11 1 9,4 1 1,3 2-1,4 1 0,3 1 1,5 1-1,2 0 1,5 1-1,3 0 1,6 82-10,-1-141 2,2 1 0,0-1 0,2 0 1,1 1-1,1-1 0,2-1 0,0 1 0,2-1 1,0-1-1,2 1 0,1-2 0,1 1 0,1-2 1,13 17-3,-7-17 4,0-2 1,2 0 0,0-1-1,1-2 1,1 0 0,0-1 0,2-2-1,0 0 1,0-2 0,1-1-1,1-1 1,0-1 0,0-2-1,1-1 1,0-1 0,1-1 0,17 0-5,152 6 14,-140-10-11,0-2 0,56-9-3,-53-3 2,0-2 0,-2-3 0,0-2 0,-1-3 1,-1-3-1,14-10-2,-36 17 0,-1-2 0,-1-1 0,-1-2-1,-1-1 1,-2-1 0,0-2 0,-2-1 0,-1-1 0,-1-1 0,4-10 0,36-57-80,-4-3 0,-5-2 1,-5-3-1,-4-2 1,-4-2-1,-6-2 1,-5-2-1,-4-1 0,-6 0 1,-4-2-1,-6-1 1,-2-116 79,-10 222 0,0 0 1,0 0 0,-2 0 0,1-1-1,-2 1 1,1 0 0,-2 0-1,0 0 1,0 0 0,-1 1-1,0-1 1,-1 1 0,0 0 0,-1 0-1,0 1 1,-1-1 0,0 2-1,-1-1 1,-4-3-1,-1 4-2,0 0 0,-1 2 0,0 0 0,0 0 0,-1 1 0,0 1 0,0 1 0,0 0 0,0 1 0,-1 0 0,0 1 0,1 1 0,-1 1 0,0 0-1,1 1 1,-2 1 2,10-2-8,-6 0-176,-1 1 0,1 0 0,-1 1 0,1 1 0,0 0 0,0 1 1,0 0-1,1 1 0,-1 1 0,1 0 0,1 0 0,-1 1 0,1 1 1,0 0-1,0 0 0,-1 3 184,-41 35-5396</inkml:trace>
  <inkml:trace contextRef="#ctx0" brushRef="#br0" timeOffset="-19296.876">13697 21599 31463,'0'0'824,"0"0"-592,0 0-16,0 0-184,0 0-32,0 0-192,0 0-1008,-27-189-4105</inkml:trace>
  <inkml:trace contextRef="#ctx0" brushRef="#br0" timeOffset="-18416.268">13786 20764 21221,'0'0'2428,"0"0"497,0 0-852,0 0-1243,0 0-406,0 0-97,3 5 18,-1-3-315,0 1 0,-1-1 0,1 0 0,0 0 1,0 0-1,1 0 0,-1 0 0,0 0 0,1 0 0,-1-1 0,1 1 0,-1-1 0,1 0 0,-1 0 0,1 0 0,0 0 0,0 0 0,0-1 0,0 1 1,-1-1-1,1 0 0,1 1-30,260 24-351,127-9 351,-359-16-1356,-13 0-1486</inkml:trace>
  <inkml:trace contextRef="#ctx0" brushRef="#br0" timeOffset="-18128.338">14367 20496 28918,'0'0'744,"0"0"-184,0 0-63,0 0-177,0 0-40,206 189-112,-158-147-120,-4-5-24,-6-5-8,-8-4-16,-9-5 0,-11 0 8,-10 0-8,-3 0 0,-38 5-16,-41-1-200,6-8-392,8-19-1673</inkml:trace>
  <inkml:trace contextRef="#ctx0" brushRef="#br0" timeOffset="-16724.498">13095 19480 10162,'0'0'9474,"0"0"-2959,0 0-4672,0 0-1184,0 0-78,-32-7-166,-102-21-124,35 21 107,-19 10-52,95 5-316,1 0 0,1 2 0,-1 0 0,2 1-1,-1 1 1,2 1 0,-8 7-30,-56 44 13,2 4-1,-17 24-12,81-76 3,-512 506 368,501-496-341,1 1 0,2 2-1,0 0 1,2 2 0,1 0 0,2 2 0,1 0-1,1 1 1,2 1 0,1 1 0,3 0-1,-3 13-29,-6 80 76,-4 129-76,12-97 68,-2 72 326,10 55-394,4-265 14,1 1 1,2-1-1,0 0 1,2 1-1,0-1 1,2-1 0,0 1-1,2-1 1,3 6-15,13 18 22,2-1 0,2-1 0,2-2 0,2-1 0,1-1 0,3-2 0,1-2 0,1-1 0,27 18-22,-45-37 8,2-1 0,0-1 0,0-1-1,1-1 1,1-1 0,0 0 0,0-2-1,1-1 1,1-1 0,-1-2 0,8 1-8,160-3 88,-157-3-80,-1-3 0,1 0 0,0-3 1,-1-1-1,23-7-8,97-38 4,109-53-4,-184 73-4,-2-4 0,-1-4 0,-2-3 0,-2-3 0,-2-3 0,-2-3 0,-2-3 0,-3-3 0,-3-3 0,12-18 4,-7-13-40,-4-2-1,-4-4 1,-4-2 0,-5-2-1,-4-2 1,-5-2 0,-4-1-1,2-33 41,-14 48-16,-3-2-1,-5 1 1,-4-2-1,-5 0 1,-3 0 0,-6-47 16,-1 113 2,-1 1 1,-2 0 0,-1 0-1,-1 0 1,-1 1 0,-1 0 0,-1 1-1,-2 0 1,-1 0 0,-1 2-1,0 0 1,-2 1 0,-1 0 0,-1 1-1,-12-9-2,3 3-2,-2 2 0,-2 1 0,0 1 1,-1 2-1,-1 1 0,-1 2 0,-1 1 0,-1 2 0,0 1 0,-35-8 2,41 17-150,0 1 0,1 1 0,-2 1 0,1 2 0,0 1 150,27 0-97,-25 11-2042,25 6-1028</inkml:trace>
  <inkml:trace contextRef="#ctx0" brushRef="#br0" timeOffset="-11059.29">15294 20297 24221,'0'0'1392,"0"0"386,0 0-599,0 0-563,0 0-125,-4 45-59,-22 285 138,19 221-173,34-325-422,-26-215-60,-1-6-8,1-1 0,-1 0-1,0 0 1,1 0-1,0 1 1,0-1-1,1 0 1,-1 0 0,1 0-1,0 0 1,-1-1-1,2 1 1,-1 0-1,0-1 1,1 0 0,2 3 93,1-5-1890</inkml:trace>
  <inkml:trace contextRef="#ctx0" brushRef="#br0" timeOffset="-10583.735">15582 20154 28302,'0'0'1482,"0"0"-1046,0 0-346,0 0 57,31 2 91,221 14 123,396 8-298,-477-1-167,-131-9-68,-40-14 202,0 0 54,0 0 27,-20 2 189,15 15-287,-7 55 10,4 0 0,2 1-1,4 38-22,1-37 14,-17 500-53,18-565-39,1-8 35,-1 1 0,0 0 0,1 0 1,-1 0-1,0-1 0,0 1 0,0 0 0,0 0 0,0 0 0,-1 0 0,1-1 1,-1 1-1,1 0 0,-1 0 0,1-1 0,-1 1 0,0 0 0,0-1 0,0 1 0,0-1 1,0 1-1,0-1 0,0 1 0,0-1 0,-1 0 0,1 0 0,-1 0 0,1 1 1,-1-1-1,1-1 0,-1 1 0,1 0 0,-1 0 0,0 0 0,1-1 0,-3 1 43,-12-1-2068</inkml:trace>
  <inkml:trace contextRef="#ctx0" brushRef="#br0" timeOffset="-10305.79">15401 21216 28446,'0'0'1656,"0"0"-1512,0 0-136,0 0 209,0 0 175,177 32-128,-84-22-128,6-6-80,7 1-48,-7 0-8,-6-1 0,-11 5-144,0 1-336,-24-1-873,-20-5-5960</inkml:trace>
  <inkml:trace contextRef="#ctx0" brushRef="#br0" timeOffset="-10120.345">16560 21636 29430,'0'0'1801,"0"0"-1537,0 0-152,0 0-64,0 0-48,0 0-216,0 0-1097,27-41-5736</inkml:trace>
  <inkml:trace contextRef="#ctx0" brushRef="#br0" timeOffset="-9949.117">16560 21636 29046,'130'208'1729,"-130"-208"-1465,0 0 8,-7 0-152,-27-28-120,3-13-504,-3-10-1809</inkml:trace>
  <inkml:trace contextRef="#ctx0" brushRef="#br0" timeOffset="-9151.651">15626 19923 25061,'0'0'3037,"0"0"-1926,0 0-568,0 0-90,0 0-149,0 0 31,18 13-75,-3-2-217,102 91 187,-88-70-173,-2 1-1,-1 2 0,-1 1 1,3 11-57,-23-38 0,-1 1 1,0 0 0,-1 0-1,0 1 1,-1-1 0,0 1-1,-1-1 1,0 1 0,0-1-1,-1 1 1,-1 0 0,0-1-1,0 1 1,-1-1 0,0 1-1,-1-1 1,0 0 0,-4 8-1,-8 5-16,-1-1 1,-1 0-1,-1-1 0,-1-1 1,-1-1-1,-1-1 0,-11 8 16,-14 14-64,-8 7 7,53-47 53,0 1 1,0 0-1,0 0 1,0 0-1,0 0 0,1 0 1,-1 0-1,0 1 0,0-1 1,1 0-1,-1 0 1,1 0-1,-1 1 0,1-1 1,-1 0-1,1 1 0,0-1 1,0 0-1,0 1 1,0-1-1,0 0 0,0 1 1,0-1-1,0 0 0,0 1 1,0-1-1,1 0 0,-1 1 1,1-1-1,-1 0 1,1 1-1,-1-1 0,1 0 1,0 0-1,0 0 0,-1 0 1,1 0-1,0 0 1,0 0-1,0 0 0,0 0 1,0 0-1,0 0 0,1-1 1,-1 1-1,0 0 1,0-1-1,0 1 0,1-1 1,0 1 3,156 55 6,-150-54 7,0 1-1,0 0 0,0 0 1,0 1-1,-1 0 1,1 0-1,-1 1 0,0 0 1,0 0-1,-1 1 1,1 0-1,-1 0 0,-1 0 1,1 1-1,-1-1 0,0 1 1,0 1-1,-1-1 1,0 1-1,-1 0 0,1 0-12,-2-2 8,-1 1-1,1-1 0,-1 1 0,-1-1 0,1 1 0,-1 0 0,0-1 1,-1 1-1,1 0 0,-1-1 0,-1 1 0,1-1 0,-1 1 1,0-1-1,-1 0 0,1 0 0,-1 0 0,0 0 0,-1 0 0,0-1 1,1 0-1,-5 5-7,-16 13-223,0-1 0,-1-1 1,-2-2-1,0 0 0,-23 11 223,-3-3-2235</inkml:trace>
  <inkml:trace contextRef="#ctx0" brushRef="#br0" timeOffset="-7947.557">15507 21179 21221,'0'0'2788,"0"0"604,0 0-1829,0 0-913,0 0-187,0 0-144,0 3-148,-3 7-100,1-1 0,-2 0 0,1 0 0,-1 0 0,0 0 0,-1 0 0,0-1 0,0 0 0,-1 0 0,0 0 0,-1-1 0,1 0 0,-1 0 0,-1-1 0,1 1 0,-1-2 0,0 1 0,-7 3-71,-77 36 906,108-44-890,129-12-16,71-34 0,-72 35 0,87 6 0,-201 4 0,126 18 0,-97-12 0,-118-6-1279,13 0-2139</inkml:trace>
  <inkml:trace contextRef="#ctx0" brushRef="#br0" timeOffset="-6246.469">17190 20468 19932,'0'0'984,"0"0"-399,0 0-121,0 0-144,0 0-248,0 0-72,0 0-12155</inkml:trace>
  <inkml:trace contextRef="#ctx0" brushRef="#br0" timeOffset="-5935.65">17190 20468 24621,'-72'73'3437,"52"-58"-1705,19-15-1240,2 5 119,11 4-464,10-3-74,1-1 0,0-1 1,-1-1-1,2 0 0,-1-2 0,13-1-73,-26 0 17,315 2 191,-71-2 41,156 23-249,61 40 73,-341-53-1300,-127-13-582,-3-13-1984</inkml:trace>
  <inkml:trace contextRef="#ctx0" brushRef="#br0" timeOffset="-5579.169">18144 19840 28654,'0'0'872,"0"0"-456,0 0-42,0 0-38,-3 40 25,-15 289 197,-39 909 567,52-1095-1123,3-118-118,1-45-649,1-26-541</inkml:trace>
  <inkml:trace contextRef="#ctx0" brushRef="#br0" timeOffset="-1423.497">17302 22555 23253,'0'0'3962,"0"0"-2716,0 0-687,0 0-53,0 0-184,0 0-106,8 7 86,-1 0-225,0-1-1,1 0 0,-1-1 0,1 1 0,1-1 0,-1-1 0,1 0 0,0 0 0,7 2-76,64 11 209,2-4 1,0-3-1,0-3 1,0-5 0,45-4-210,-46 1 32,-8 2-25,48 0-30,1-4-1,-1-6 1,51-13 23,-168 21-11,-1 1-9,0 0 0,-1 0-1,1 0 1,0 0 0,-1-1-1,1 1 1,0-1-1,-1 0 1,1 0 0,-1 0-1,1 0 1,-1 0 0,0-1-1,1 1 1,-1-1-1,0 1 1,0-1 0,0 0-1,0 0 1,0 0 0,0 0-1,-1 0 1,1 0 0,-1 0-1,1-1 1,-1 1-1,0-1 1,0 1 0,0-1 20,0-4-157,-1-1 0,0 0 0,0 1 0,-1-1 1,0 1-1,0-1 0,-1 1 0,0-1 0,0 1 0,-2-3 157,-26-46-3496,-9 5-7263</inkml:trace>
  <inkml:trace contextRef="#ctx0" brushRef="#br0" timeOffset="-1137.942">18065 21969 28134,'0'0'1478,"0"0"-892,0 0-67,-4 49-60,-15 166-59,9 39 204,9 269-322,1-513-287,1 11-62,-2 1 0,0-1 0,-1 0 1,-1 0-1,-5 19 67,8-39-20,0 0 1,0-1 0,0 1-1,0-1 1,0 1-1,0 0 1,0-1-1,0 1 1,0-1 0,0 1-1,0 0 1,0-1-1,-1 1 1,1-1-1,0 1 1,0-1 0,-1 1-1,1-1 1,0 1-1,-1-1 1,1 1-1,0-1 1,-1 1 0,1-1-1,-1 1 1,1-1-1,-1 0 1,1 1-1,-1-1 1,1 0 0,-1 1-1,1-1 1,-1 0-1,1 0 1,-1 0-1,0 1 1,1-1 0,-1 0-1,1 0 1,-1 0-1,0 0 1,1 0-1,-1 0 1,1 0 0,-1 0-1,0 0 1,1-1-1,-1 1 1,1 0-1,-1 0 1,0 0 19,-5-30-1702,2-18-2491</inkml:trace>
  <inkml:trace contextRef="#ctx0" brushRef="#br0" timeOffset="-549.716">18260 22274 12355,'0'0'12978,"0"0"-9672,0 0-2567,0 0-93,0 0-181,0 0-139,-5-1-101,-28-12 18,28 9-232,0 1 1,-1 0-1,1 0 1,-1 1 0,1-1-1,-1 1 1,0 0-1,0 1 1,0 0 0,0 0-1,0 0 1,0 0-1,0 1 1,0 0 0,-1 0-1,1 1 1,-6 1-12,-14-1 15,15 0-12,1 1 0,-1 0 0,0 0-1,1 1 1,-1 1 0,1 0 0,0 0 0,0 1 0,1 0 0,-1 1 0,1 0 0,0 0 0,1 1 0,0 0 0,0 1 0,0 0 0,1 0 0,0 1-1,1-1 1,-4 7-3,2 1 25,1 0 0,1 0-1,1 1 1,0-1 0,1 1 0,0 0-1,2 1 1,0-1 0,1 0-1,1 1 1,0-1 0,2 4-25,-2-13 13,-1 35 44,-1-30-46,1-1 0,0 1 1,1 0-1,0 0 0,1-1 0,0 1 0,1-1 0,1 1 0,0-1 0,0 0 0,1 0 0,1 0 0,0 0 0,1-1 0,0 0 0,1 0 0,0 0-11,-1-7 8,0 0 0,0 0 0,0-1-1,1 0 1,-1 0 0,1 0 0,0-1 0,0 0-1,0-1 1,0 1 0,0-1 0,0-1-1,0 1 1,0-1 0,0 0 0,0-1 0,0 0-1,0 0 1,3-1-8,1-1 2,0 0 0,-1 0 0,1-2 0,0 1 0,-1-1 0,0-1 0,0 0 0,-1 0 0,0-1 0,0 0 0,0 0 0,-1-1 0,0 0 0,0-1 0,-1 0-2,-7 9 0,16-17-17,-1 0 0,-1-1 1,-1-1-1,-1 0 1,0-1-1,-1 0 1,-2-1-1,0 0 1,-1 0-1,-1-1 1,-1 0-1,-1-1 1,0 1-1,-2-1 1,0-22 16,-3-50-85,1 92 81,-1-1 0,0 1 0,0 0 0,-1-1 0,1 1 0,-1 0 0,1-1 0,-1 1 0,0 0 0,0 0 0,-1 0 0,1 0 0,-1 0-1,1 0 1,-1 0 0,0 0 0,0 1 0,0-1 0,-1 1 0,1-1 0,0 1 0,-1 0 0,0 0 0,1 0 0,-1 0 0,0 1-1,0-1 1,0 1 0,0-1 0,0 1 0,-1 0 0,1 0 0,0 1 0,0-1 0,-1 1 0,-1-1 4,-3 1-19,-65 6-260,58 3 11,0-1 0,1 2-1,0 0 1,0 0-1,1 2 1,1-1-1,-3 5 269,-37 35-3232</inkml:trace>
  <inkml:trace contextRef="#ctx0" brushRef="#br0" timeOffset="-3092.31">19875 19757 28542,'0'0'1544,"0"0"-1376,0 0 185,0 0 79,0 0-160,0 0-88,0 0-104,27 171-56,-17-134-16,-3-5-8,-3 0-16,-4 15-184,0-11-344,-17-3-1289</inkml:trace>
  <inkml:trace contextRef="#ctx0" brushRef="#br0" timeOffset="-2329.061">19516 20265 29390,'0'0'647,"0"0"-255,0 0 51,0 0-110,-9 39-146,-25 125-94,25-60-62,9-72-442,3-29-222,4-5 376,-1 1 0,0-1 0,0 0 0,0 0 0,0-1 0,0 0 0,0 0 0,-1 0 0,1-1 0,-1 0 0,0 0 0,0 0 0,0-1 0,-1 1 0,1-1 0,-1 0 0,2-4 257,15-13-1234,4-4-15,43-38 1089,-62 58 495,1 1 0,0 0 1,1 0-1,-1 1 0,1 0 0,0 0 0,0 1 0,0 0 0,0 0 0,0 1 0,1 0 0,-1 1 0,1-1 0,0 2 0,0-1-335,75 6 1856,-82-4-1838,-1 1 0,0-1 0,0 1 0,0-1 0,0 1 0,0-1 0,0 1-1,0 0 1,-1-1 0,1 1 0,0 0 0,-1 0 0,0-1 0,1 1-1,-1 0 1,0 0 0,0 0 0,0 0 0,0 0 0,0-1 0,0 1-1,-1 0 1,1 0 0,-1 0 0,1-1 0,-1 1 0,0 0 0,1 0 0,-1-1-1,0 1 1,0-1 0,0 1 0,-1 0-18,-71 75 152,-152 136 40,164-160-7,52-38-161,16-15-40,95-7-36,16-32 11,-116 40 41,-1 0 1,0 0-1,0 0 1,0 0-1,0 0 0,0 0 1,0 0-1,0 0 0,-1 0 1,1 0-1,0 1 0,-1-1 1,1 0-1,-1 0 1,1 1-1,-1-1 0,1 1 1,-1-1-1,0 0 0,0 1 1,0-1-1,0 1 1,0-1-1,0 0 0,0 1 1,0-1-1,0 1 0,-1-1 1,1 0-1,-1 1 1,1-1-1,-1 0 0,1 1 1,-1-1-1,0 0 0,0 1 0,-56 92 93,30-56-79,3-5-7,20-26-11,3-5-24,1-2-40,0 0-34,0 0-44,13 0-64,-5 0 195,-8-1 12,1 1-1,0 0 0,0 0 1,0-1-1,0 1 0,0 0 1,-1 0-1,1 0 1,0 0-1,0 0 0,0 0 1,0 1-1,0-1 0,0 0 1,-1 0-1,1 1 1,0-1-1,0 0 0,0 1 1,-1-1-1,1 1 0,0-1 1,0 1-1,-1-1 0,1 1 1,-1-1-1,1 1 1,0 0-1,-1-1 0,1 1 1,-1 0-1,1 0 0,-1-1 1,0 1-1,1 0 1,-1 0-1,0 0 4,4 151-49,-4-88 91,0-64-43,0 1 0,0-1-1,-1 1 1,1-1 0,0 1 0,0-1-1,0 1 1,0 0 0,0-1 0,-1 1-1,1-1 1,0 1 0,1-1-1,-1 1 1,0 0 0,0-1 0,0 1-1,0-1 1,0 1 0,0-1 0,1 1-1,-1-1 1,0 1 0,0-1 0,1 1-1,-1-1 1,1 1 0,-1-1-1,0 1 1,1-1 0,-1 1 0,1-1-1,-1 0 1,1 1 0,-1-1 0,1 0-1,-1 0 1,1 1 0,-1-1 0,1 0-1,-1 0 1,1 0 0,-1 1-1,1-1 1,0 0 0,-1 0 0,1 0-1,-1 0 1,1 0 0,-1 0 0,1 0-1,0 0 1,-1-1 0,1 1 0,-1 0-1,1 0 1,-1 0 0,1-1-1,-1 1 1,1 0 0,0-1 1,3-2-285,0 0-1,0-1 1,0 0 0,-1 0-1,1 0 1,-1 0 0,0 0 0,0-1-1,0 0 1,-1 1 0,0-1-1,0 0 1,1-4 285,15-45-12336</inkml:trace>
  <inkml:trace contextRef="#ctx0" brushRef="#br0" timeOffset="-132107.745">1813 13384 22661,'0'0'1748,"0"0"-311,0 0 319,0 0-624,-6 1-509,-31 3 400,36-4-714,1 0-97,0 0-92,6 0-57,45-4-1,0-1 0,0-3 0,41-12-62,-4 1 7,13 1-6,0 5-1,2 4 1,41 3-1,-141 6 0,0 0 0,0 0 0,0 0 0,-1 0 0,1 0 0,0 1 0,0-1 0,-1 1 0,1 0 0,0 0 0,-1 0 0,1 0 0,-1 0 0,1 0 0,-1 1 0,1-1 0,-1 1 0,0 0 0,0 0 0,0 0 0,0 0 0,0 0 0,0 0 0,-1 0 0,1 0 0,-1 1 0,1-1 0,-1 1 0,0-1 0,0 1 0,0 0 0,0-1 0,0 1 0,-1 0 0,5 99 9,-9-47 3,-2-1 0,-2 0 0,-3 0-1,-3-1 1,-3 5-12,-12 49 9,-53 247-6,11 23-3,36-186-71,35-190 35,0 1 0,0-1-1,0 0 1,0 1 0,0-1 0,-1 0 0,1 1-1,0-1 1,-1 0 0,1 0 0,-1 1 0,1-1-1,-1 0 1,0 0 0,0 0 0,1 0 0,-1 0-1,0 0 1,0 0 0,0 0 0,0 0-1,0 0 1,0 0 0,-1 0 0,1-1 0,0 1-1,0-1 1,0 1 0,-1-1 0,1 1 0,0-1-1,-1 0 1,1 1 0,0-1 0,-1 0 0,1 0-1,0 0 1,-1 0 0,1 0 0,0 0 0,-1 0-1,1-1 1,0 1 0,-1-1 0,1 1 0,0-1-1,-1 1 1,1-1 0,0 1 0,0-1 0,0 0-1,0 0 1,0 0 0,0 0 0,0 1-1,0-1 1,0-1 0,0 1 0,0 0 0,1 0-1,-1 0 1,0 0 0,1 0 0,-1-1 0,1 1-1,-1 0 1,1-2 36,-17-39-2736</inkml:trace>
  <inkml:trace contextRef="#ctx0" brushRef="#br0" timeOffset="-131684.946">1988 14082 26062,'0'0'1228,"0"0"-571,0 0-382,0 0 101,0 0 87,40 2-72,262 9 26,51-11-205,-348 0-208,-1-1 1,0 0-1,1 1 0,-1 0 0,0 0 1,1 1-1,-1-1 0,0 1 0,1 0 1,-1 0-1,0 0 0,0 0 1,0 1-1,0 0 0,0 0 0,0 0 1,0 0-1,-1 0 0,1 1 0,-1 0 1,1 0-1,-1 0 0,0 0 1,0 0-1,-1 1 0,1-1 0,-1 1 1,0 0-1,1-1 0,-1 3-4,7 101 143,-13-73-125,-2 0 1,-1 0 0,-2-1-1,-1 0 1,-2 0-1,-1-1 1,-1-1-1,-2 0 1,-1-1 0,-17 21-19,29-41 2,-239 351 9,187-268-11,57-93 0,-1 1-1,0 0 0,0-1 1,1 1-1,-1 0 1,1-1-1,-1 1 1,0 0-1,1 0 0,0 0 1,-1 0-1,1-1 1,-1 1-1,1 0 1,0 0-1,0 0 0,-1 0 1,1 0-1,0 0 1,0 0-1,0 0 0,0 0 1,0 0-1,0 0 1,1 0-1,-1 0 1,0-1-1,0 1 0,1 0 1,-1 0-1,0 0 1,1 0-1,-1 0 1,1 0-1,-1-1 0,1 1 1,0 0-1,-1 0 1,1-1-1,0 1 0,-1 0 1,1-1-1,0 1 1,0-1-1,-1 1 1,1-1-1,0 1 0,0-1 1,0 0-1,0 1 1,0-1-1,0 0 1,95-7 4,-74-3 7,-1 0 0,0-2-1,-1 0 1,0-2 0,-1 0-1,10-11-10,26-19 0,-2-3 1,-3-2-1,-2-2 0,-2-2 0,-2-2 1,17-31-1,-35 41-361,-2-2 0,-2 0 1,-2-1-1,3-16 361,-7 21-1011,16-47-4121</inkml:trace>
  <inkml:trace contextRef="#ctx0" brushRef="#br0" timeOffset="-131103.694">3175 13454 27214,'0'0'851,"0"0"-373,0 0-187,0 0 47,31-16-8,101-48-94,-118 58-217,0 0 0,0 1-1,0 1 1,1 0-1,-1 0 1,1 2 0,1 0-19,-2 0 9,89-4 34,-103 6-42,1 0-1,-1 0 1,1 0-1,0 0 1,-1 0-1,1 1 1,0-1-1,-1 0 1,1 0-1,-1 0 1,1 0 0,0 1-1,-1-1 1,1 0-1,-1 1 1,1-1-1,-1 0 1,1 1-1,-1-1 1,1 1-1,-1-1 1,1 1-1,-1-1 1,0 1-1,1-1 1,-1 1 0,0-1-1,1 1 1,-1-1-1,0 1 1,0 0-1,0-1 1,1 1-1,-1-1 1,0 1-1,0 0 1,0-1-1,0 1 1,0 0 0,0-1-1,0 1 1,0-1-1,0 1 1,-1 0-1,1-1 1,0 1-1,0-1 1,-1 1-1,1 5 5,1 13 19,-1 1 1,-2 0-1,0 0 0,-1-1 1,0 1-1,-2-1 0,-6 18-24,-43 99 24,20-52-9,3 1 0,3 2-1,0 21-14,20 40 8,8-142-7,0 0-1,1-1 0,0 1 0,0 0 0,0-1 0,1 1 0,0-1 0,0 0 0,0 0 0,1 1 0,0-1 0,0-1 0,0 1 0,0 0 0,1-1 0,0 0 0,0 0 1,0 0-1,0 0 0,1 0 0,-1-1 0,3 1 0,10 7 12,1-1 0,0-1-1,1 0 1,-1-2 0,2 0 0,-1-1 0,1-1 0,8 1-12,54 17 7,-81-23-7,0 0 0,0 0 0,0 1 0,0-1 0,0 0 0,0 1 0,0-1 0,0 1 0,0-1 0,0 1 0,0 0 0,-1-1 0,1 1 0,0 0 0,0 0 0,-1-1 0,1 1 0,0 0 0,-1 0 0,1 0 0,-1 0 0,1 0 0,-1 0 0,0 0 0,1 0 0,-1 0 0,0 0 0,0 0 0,0 0 0,0 0 0,0 0 0,0 0 0,0 0 0,0 0 0,0 0 0,0 0 0,0 0 0,-1 0-1,1 0 1,0 0 0,-1 0 0,1 0 0,-1 0 0,1 0 0,-1 0 0,1 0 0,-1 0 0,0-1 0,1 1 0,-1 0 0,0 0 0,0 0 0,-85 50 1,13-9-21,-2-4 0,-1-3 0,-52 14 20,-18-8-2,126-40 11,15-7 6,7-2-17,1 0-1,0-1 1,0 1 0,0 0 0,1 1 0,0-1 0,1 1-1,0 0 1,0 0 0,1-1 2,0-1-1,296-412-530,-211 288-830,-11 7-1847</inkml:trace>
  <inkml:trace contextRef="#ctx0" brushRef="#br0" timeOffset="-130636.426">3815 13740 27750,'0'0'1064,"0"0"-680,0 0-192,0 0-8,188-69 40,-103 32-88,4 4-96,0-4-40,-7 5 0,-10 0-88,-4-10-248,-16 10-496,-18-1-2128</inkml:trace>
  <inkml:trace contextRef="#ctx0" brushRef="#br0" timeOffset="-130339.557">4506 13116 25629,'0'0'1201,"0"0"-556,0 0 153,0 0-62,0 44-165,-3 290 201,-40 40-191,30-279-493,-35 258 44,5 206-132,41-508-34,2-49 27,0-1 3,0-1 0,0 1 0,0 0 1,0 0-1,0-1 0,0 1 0,0 0 0,0 0 0,0-1 0,0 1 1,0 0-1,0-1 0,0 1 0,-1 0 0,1 0 0,0-1 0,-1 1 1,1 0-1,0-1 0,-1 1 0,1-1 0,-1 1 0,1-1 0,-1 1 0,1 0 1,-1-1-1,1 0 0,-1 1 0,0-1 0,1 1 0,-1-1 0,0 0 1,1 1-1,-1-1 0,0 0 0,1 0 0,-1 1 0,0-1 4,-13-10-153,6-12-53,0 0 1,1 0-1,2 0 0,0-1 1,-1-15 205,-11-100-772,1-88-990,8 65-2422,1-5-6983</inkml:trace>
  <inkml:trace contextRef="#ctx0" brushRef="#br0" timeOffset="-130061.583">4225 13855 17340,'0'0'5969,"0"0"-3328,0 0-1305,0 0-376,-106 324-248,75-223-248,0-9-264,7-8-128,7-11-72,4-17-88,9-24-560,4-32-704,7-27-2033,14-38-9882</inkml:trace>
  <inkml:trace contextRef="#ctx0" brushRef="#br0" timeOffset="-129795.663">4119 14211 20748,'0'0'4004,"0"0"-1634,0 0-1022,0 0-550,0 0-350,0 0-187,25-24-129,83-76-95,8 24-298,-103 67-232,0-1 0,-1 0 0,1 0 0,-2-1 0,0-1-1,0 0 1,-1-1 0,0 0 0,-1 0 0,-1-1 0,0 0 0,-1 0 0,-1-1 0,1-3 493,2-41 1266,-9 51-314,-1 6-811,1-1-1,0 0 1,0 1-1,-1-1 1,1 1-1,1-1 1,-1 1-1,0-1 1,1 0-1,-1 1 1,1 0 0,0-1-1,0 1 1,0-1-1,0 1 1,0 0-1,0-1 1,1 1-1,-1 0 1,1 0 0,-1 0-1,1 0 1,0 1-1,0-1 1,0 0-1,0 1 1,0-1-1,0 1 1,0 0-1,1-1 1,-1 1-141,167-69 285,203-79-1175,-338 134-890,-14 1-2627</inkml:trace>
  <inkml:trace contextRef="#ctx0" brushRef="#br0" timeOffset="-129622.491">4957 12941 26734,'0'0'960,"0"0"-712,0 0 336,0 0 64,-20 245-64,13-148-224,-4 9-128,1 14 9,-4 9-41,-3 5-96,4 0-72,-4-5-8,6-13-24,1-24-24,7-27-224,3-56-345,0-9-311,0-14-352</inkml:trace>
  <inkml:trace contextRef="#ctx0" brushRef="#br0" timeOffset="-129437.799">5132 13015 27774,'0'0'1016,"0"0"-576,0 0 96,0 235-24,0-128-119,0 8-121,-4 14-160,-3 5-72,0-4-32,-3-10-8,0-19 0,0-27-56,3-32-120,0-29-128,-3-26-57,-1-43-1295,5-18-2473</inkml:trace>
  <inkml:trace contextRef="#ctx0" brushRef="#br0" timeOffset="-128822.424">5060 13454 25293,'0'0'1129,"0"0"-130,0 0-299,0 0-183,0 0-183,2 39-188,7 124-102,-9-56-40,-3-97-19,-1 0-1,0-1 1,0 0-1,-1 1 0,0-1 1,-1-1-1,0 1 1,0-1-1,-6 6 16,4-5-5,-62 65 40,55-45 151,38-25 166,-7-3-184,-7-1-108,-1 1-1,0-1 1,0-1 0,0 0 0,0 0-1,0 0 1,-1-1 0,1 0 0,7-3-60,49-47 351,-64 45-212,-19 19-154,-118 143-185,24-1 96,99-116 64,18-36 6,-1-2 33,5 1 5,1-1 1,-1 0 0,1-1-1,-1 0 1,1 0 0,-1-1-1,0 0 1,0-1 0,0 1-1,5-4-4,14-11 20,-1-1-1,-1-1 0,-1-1 0,-1-1 1,11-14-20,2 2 218,-36 37-188,-3 17-18,0 0 1,-2 0 0,0-1 0,-2 0 0,0 0 0,-1 0 0,-1-1 0,-1 0 0,-10 15-13,10-16 4,-38 69-11,-3-3 1,-4-2 0,-3-2 0,-4-3 0,-58 54 6,-10-11-169,109-108-229,23-18-202,14-27-1452,10-16-2416</inkml:trace>
  <inkml:trace contextRef="#ctx0" brushRef="#br0" timeOffset="-128573.936">5094 14576 28566,'0'0'1040,"0"0"-103,0 0-417,0 0-24,0 0-40,0 0-216,133 254-160,-126-241-56,-3-8-24,-4-5-40,0 0-240,-4 0-224,-23 0-1305,3 0-12242</inkml:trace>
  <inkml:trace contextRef="#ctx0" brushRef="#br0" timeOffset="-128415.571">5132 14991 29230,'0'0'808,"0"0"-311,0 0-121,0 0-256,0 0-120,0 0-368,0 0-1145,-65 0-4680</inkml:trace>
  <inkml:trace contextRef="#ctx0" brushRef="#br0" timeOffset="-128115.01">2296 15033 27054,'0'0'1069,"0"0"-429,0 0-190,29 0 151,268 4 481,-86 14-751,73 1-55,1333 37 972,-792-6-1232,-525-40-272,-293-16-117,-10 1 214,0 0 1,-1-1-1,1 1 1,-1 0 0,-1 1-1,1-1 1,-1 1 0,0 0-1,1 0 1,-2 0 0,1 1-1,-3-2 159,-45-27-2383</inkml:trace>
  <inkml:trace contextRef="#ctx0" brushRef="#br0" timeOffset="-127838.064">6185 15338 30887,'0'0'1048,"0"0"-848,0 0-192,0 0-8,0 0-424,0 0-1329</inkml:trace>
  <inkml:trace contextRef="#ctx0" brushRef="#br0" timeOffset="-122207.504">9219 13458 15411,'0'0'4203,"0"0"107,0 0-2414,1 54-914,1 183-146,-16 136 563,0-95-875,-6 75-112,-102 1312 599,78-1111-904,24-268-83,6-55-20,3 50-4,11-130-311,1-188 123,24-263-2206,-10 132-1163</inkml:trace>
  <inkml:trace contextRef="#ctx0" brushRef="#br0" timeOffset="-121693.539">9401 13454 26638,'0'0'1143,"0"0"-334,0 0-362,0 0-90,0 0 59,33-9-42,-4 1-295,14-4 24,0 2-1,1 2 1,0 2-1,19 0-102,296 5 418,-252 8-357,-1 4 1,4 6-62,27 2 19,79 5-9,167 9 3,45 4 26,138 41-39,-269-14-203,262 93 203,-455-120-436,-82-28 5,-18-4-1055,-4-5-359</inkml:trace>
  <inkml:trace contextRef="#ctx0" brushRef="#br0" timeOffset="-121367.388">13027 13758 28494,'0'0'808,"0"0"-390,0 0-2,-8 43 13,0-2-330,-6 36 144,4 0-1,-1 69-242,7 32 144,0 72-52,-2 67 8,-73 2386 539,73-2504-653,-16 237-304,14-379 121,8-56 192,0-1-1,0 0 1,0 1 0,0-1 0,0 1 0,0-1 0,0 0 0,-1 1-1,1-1 1,0 1 0,0-1 0,0 0 0,0 1 0,-1-1 0,1 0-1,0 1 1,0-1 0,-1 0 0,1 1 0,0-1 0,0 0 0,-1 0-1,1 1 1,0-1 0,-1 0 0,1 0 0,-1 0 0,1 0 0,0 1-1,-1-1 1,1 0 0,0 0 0,-1 0 0,1 0 0,-1 0-1,1 0 1,0 0 0,-1 0 0,1 0 0,-1 0 0,1 0 0,0 0-1,-1 0 1,1 0 0,-1 0 0,1-1 0,0 1 0,-1 0 0,1 0-1,0 0 1,-1-1 0,1 1 0,0 0 0,-1 0 5,-13-24-433,-2-37-717</inkml:trace>
  <inkml:trace contextRef="#ctx0" brushRef="#br0" timeOffset="-120900.583">9387 17508 26462,'0'0'1905,"0"0"-1095,0 0-418,0 0 72,0 0 47,38-1-106,276-3 51,-158 5-281,53 6 16,393 47 596,116 46-787,-495-64 73,515 65 24,-467-96-111,-263-5-9,0 0 1,0 0 0,-1-1-1,1 0 1,0-1 0,0 1-1,-1-1 1,1-1-1,-1 1 1,0-1 0,1-1-1,-1 1 1,-1-1 0,1-1-1,0 1 1,-1-1 0,4-4 22,-4-1-175,-1 0 1,0-1-1,-1 0 1,0 0-1,-1 0 1,0 0-1,0-1 1,-2 1-1,1-1 1,-1 1-1,-1-1 1,0-7 174,0-56-3474</inkml:trace>
  <inkml:trace contextRef="#ctx0" brushRef="#br0" timeOffset="-119981.853">6801 17023 25501,'0'0'1401,"0"0"-345,0 0-208,0 0-272,0 0-168,0 0-160,0 0-32,-41 106 9,27-23-49,-3 19-88,0 0-56,0 8-16,3-3-8,7-1-8,7 0-48,24 10-329,24-29-583,7-31-1736</inkml:trace>
  <inkml:trace contextRef="#ctx0" brushRef="#br0" timeOffset="-119684.59">7321 17522 26462,'0'0'1047,"0"0"-313,-9-47-274,-31-155-110,0 88-150,31 97-168,0-1-1,-1 2 1,0-1 0,-2 1 0,0 1 0,-4-4-32,13 15 9,-1 1-1,1 0 1,-1 0 0,1 0 0,-1 1 0,0-1 0,0 1 0,0 0 0,0 0 0,0 0 0,-1 1 0,1-1 0,0 1-1,-1 0 1,1 0 0,-5 0-9,7 1 2,-1 0 0,1 1-1,0-1 1,-1 0-1,1 1 1,0-1 0,0 1-1,-1 0 1,1 0-1,0 0 1,0 0 0,0 0-1,0 0 1,0 0-1,0 1 1,0-1 0,1 1-1,-1-1 1,0 1-1,1 0 1,-1 0 0,1 0-1,0-1 1,0 1 0,0 1-1,0-1 1,0 0-1,0 0 1,0 1-2,-16 71-1,11 93 6,6-152-5,0 0-1,1 1 1,0-1-1,2 0 1,0 0 0,0 0-1,1-1 1,1 1-1,1-1 1,0 0 0,1 0-1,0-1 1,1 0 0,0 0-1,1-1 1,1 0-1,9 9 1,-10-12 0,0-2-1,0 1 1,1-1-1,0-1 1,0 0 0,1 0-1,0-1 1,0-1-1,0 1 1,1-2-1,-1 0 1,1 0-1,0-1 1,0 0-1,0-1 1,0-1-1,2 0 1,0 0-54,-5 1-115,1 0-1,-1-1 0,0-1 1,1 0-1,-1 0 0,0 0 1,0-1-1,0-1 0,0 0 1,0 0-1,0-1 1,5-2 169,26-21-4280</inkml:trace>
  <inkml:trace contextRef="#ctx0" brushRef="#br0" timeOffset="-119417.937">7735 17610 25870,'0'0'976,"0"0"-264,0 0-8,109 254-128,-75-171-152,-3-5-152,0-9-128,-4-13-80,-3-10-64,-10-14 0,-4-27-312,-3-5-552,-7 0-792</inkml:trace>
  <inkml:trace contextRef="#ctx0" brushRef="#br0" timeOffset="-119211">8108 17508 26254,'0'0'1992,"0"0"-1344,0 0-112,-175 236-160,113-130-128,-2 9-104,2 1-96,0 4-48,11-10-56,10-8-152,14-5-328,13-28-624,14-27-3361</inkml:trace>
  <inkml:trace contextRef="#ctx0" brushRef="#br0" timeOffset="-119040.266">8518 17748 28518,'0'0'904,"0"0"-448,0 0-176,-137 323-48,96-221-111,10 0-89,4-10-32,10-14-185,13 6-287,4-24-1144,0-23-10266</inkml:trace>
  <inkml:trace contextRef="#ctx0" brushRef="#br0" timeOffset="-118762.507">8816 18413 26542,'0'0'1284,"0"0"-328,0 0-220,-6-40-248,-22-128-192,27 161-279,0 1-1,-1-1 1,0 0-1,0 1 0,-1-1 1,0 1-1,0 0 0,0 0 1,-1 0-1,0 0 1,0 0-17,2 3 4,-1 0 0,0-1 0,0 1 0,0 1 1,0-1-1,0 0 0,-1 1 0,1 0 1,-1-1-1,0 2 0,1-1 0,-1 0 1,0 1-1,0-1 0,0 1 0,0 0 0,0 1 1,-1-1-1,1 1 0,0-1 0,0 1 1,0 1-1,-1-1 0,1 0 0,0 1 1,0 0-1,0 0 0,0 0 0,-1 1-4,-2 3 2,1 1 0,-1-1 0,1 1-1,0 0 1,1 1 0,-1 0 0,1 0-1,1 0 1,-1 0 0,1 1 0,0-1 0,1 1-1,0 0 1,0 0 0,0 3-2,-12 36 8,3 0-1,1 1 1,2 1-1,3-1 1,2 1 0,2 0-1,2 14-7,0-52 1,-1-5-1,0-1 0,0 1 0,0-1 0,1 1 0,0 0 0,0-1 0,1 1 0,-1 0 0,1-1 0,0 1 0,1-1 0,0 1 0,-1-1 0,2 0 0,-1 1 0,1-1 0,-1 0 0,1-1 0,1 1 0,-1 0 0,1-1 0,-1 0 0,1 0 1,1 0-1,-1 0 0,5 2 0,-2-4 0,0 0 0,0-1 0,0 0 0,0-1 0,0 1 0,0-1 0,1-1 0,-1 0 0,0 0 0,0 0 0,0 0 0,0-1 0,50-37-12,-21-3-241,-2-2 0,-2-2 0,0-4 253,22-43-1510</inkml:trace>
  <inkml:trace contextRef="#ctx0" brushRef="#br0" timeOffset="-117513.477">9045 13246 23037,'0'0'1656,"0"0"-395,0 0-311,0 0-232,0 0-95,0 0-105,-12-16-128,-34-50-45,44 62-298,-11-11 183,10 20 309,-14 385 388,14-232-788,0 52-16,0 64-2,2 1844 342,-4-1889-458,-31 184-5,23-340-73,13-73 67,0 0 0,-1 0 0,1 0 0,0-1 0,0 1 0,0 0 0,-1 0 0,1 0 0,0 0 0,0 0-1,-1 0 1,1-1 0,0 1 0,-1 0 0,1 0 0,0 0 0,0 0 0,-1 0 0,1 0 0,0 0 0,-1 0 0,1 0 0,0 0 0,0 0 0,-1 0 0,1 0 0,0 1 0,0-1 0,-1 0 0,1 0 0,0 0 0,0 0 0,-1 0 0,1 0 0,0 1 0,0-1 0,-1 0 0,1 0 0,0 0 0,0 1 0,0-1 0,0 0 0,-1 0-1,1 1 1,0-1 0,0 0 0,0 0 0,0 1 0,0-1 0,0 0 0,0 0 0,0 1 0,0-1 0,0 0 0,0 1 0,0-1 0,0 0 0,0 0 0,0 1 0,0-1 0,0 0 0,0 1 0,0-1 0,0 0 0,0 0 6,-3-40-368,3-175-2826,0 92-1786</inkml:trace>
  <inkml:trace contextRef="#ctx0" brushRef="#br0" timeOffset="-117055.795">9202 13089 27006,'0'0'1236,"0"0"-590,0 0-266,0 0-28,0 0 32,0 0-88,39 0-137,134 0-65,125 0 292,-170 9-265,-1 6 0,57 16-121,2 17 16,-109-23-2766,-74-24-2236</inkml:trace>
  <inkml:trace contextRef="#ctx0" brushRef="#br0" timeOffset="-116574.78">9175 13514 25766,'0'0'1332,"0"0"-539,0 0-275,0 0 37,0 0 6,-4 52-149,-16 349 108,-23 406 340,12-500-709,-164 1330 344,172-1352-717,10 170 222,13-455-24,0 1 0,0-1-1,0 0 1,-1 0 0,1 1-1,0-1 1,0 0 0,0 1-1,0-1 1,0 1-1,-1-1 1,1 0 0,0 1-1,0-1 1,0 0 0,0 1-1,0-1 1,0 0-1,0 1 1,0-1 0,0 1-1,1-1 1,-1 0 0,0 1-1,0-1 1,0 0 0,0 1-1,0-1 1,1 0-1,-1 1 1,0-1 0,0 0-1,1 0 1,-1 1 0,0-1-1,0 0 1,1 0-1,-1 1 1,0-1 0,1 0-1,-1 0 1,0 0 0,1 0-1,-1 1 1,0-1 0,1 0-1,-1 0 1,0 0-1,1 0 1,-1 0 0,0 0-1,1 0 1,-1 0 0,1 0-1,-1 0 1,0 0-1,1 0 1,-1 0 0,0 0-1,1 0 1,-1-1 0,0 1-1,1 0 1,-1 0 0,0 0-1,1-1 25,1 1-377,8-8-2469</inkml:trace>
  <inkml:trace contextRef="#ctx0" brushRef="#br0" timeOffset="-116277.805">8754 17152 26142,'0'0'2304,"0"0"-1880,0 0 16,0 0-8,0 0-96,-3 291-112,3-240-95,13-14-81,-2-14-16,2-4-32,1-15 0,6-4-257,-2 0-503,-5-23-2472</inkml:trace>
  <inkml:trace contextRef="#ctx0" brushRef="#br0" timeOffset="-116009.765">8822 17591 25910,'0'0'3840,"0"0"-3376,0 0-127,0 0 103,0 0-104,0 0-72,219 60-104,-133-41-88,10-1-40,3 5-32,27 14-80,-23-5-552,-31-8-2257</inkml:trace>
  <inkml:trace contextRef="#ctx0" brushRef="#br0" timeOffset="-115431.784">9274 17591 27542,'0'0'1376,"0"0"-792,0 0-128,0 0-184,0 0-152,0 0 33,0 0-49,151-32-72,-73 23-8,11 4-24,0 5 0,27 0-305,-20 0-655,-24 0-4321</inkml:trace>
  <inkml:trace contextRef="#ctx0" brushRef="#br0" timeOffset="-115108.145">9154 17333 22893,'0'0'5377,"0"0"-4929,0 0-168,0 0 88,0 0-56,223 60 0,-145-28-112,11-9-120,34-9-80,-20-10-280,-21-4-1256</inkml:trace>
  <inkml:trace contextRef="#ctx0" brushRef="#br0" timeOffset="-66518.942">9308 15601 17212,'0'0'2647,"0"0"-1518,0 0-652,0 0-80,0 0 86,-5 8 189,-27 45 1010,29-51-1408,1 1 1,0-1 0,-1 0 0,0 0-1,1 0 1,-1 0 0,0 0-1,0 0 1,0-1 0,0 1 0,-1-1-1,1 0 1,0 0 0,0 0 0,-1-1-1,1 1 1,0-1 0,-1 0-1,1 0 1,-1 0 0,1 0 0,-2 0-275,7 5 225,52 7 189,-41-12-352,59 2 159,-1-3 1,0-3-1,9-5-221,370-19 268,-321 23-241,849-6 153,-648 13-132,643-2-24,-866 0-27,-1 6-1,26 7 4,-54 0-22,-84-25-493,-13-10-771,-11-9-2389</inkml:trace>
  <inkml:trace contextRef="#ctx0" brushRef="#br0" timeOffset="-65760.902">11063 13033 25701,'0'0'1297,"0"0"-538,0 0-317,0 0 93,0 0 52,-4 46-182,-20 309 178,-132 1709 835,101-805-870,3 362-408,49-1427-140,3 253-45,-1-744-2052,-2 173 142</inkml:trace>
  <inkml:trace contextRef="#ctx0" brushRef="#br0" timeOffset="-65169.851">9661 14677 21165,'0'0'3875,"0"0"-2045,0 0-1042,0 0-239,0 0-86,0 0 45,-2-3-121,2 3-375,-1-1 0,1 0 0,0 1 0,0-1 0,0 1 0,0-1 1,0 0-1,0 1 0,0-1 0,0 0 0,0 1 0,0-1 0,0 1 0,0-1 0,0 0 0,0 1 0,1-1 1,-1 1-1,0-1 0,0 0 0,1 1 0,-1-1 0,0 1 0,1-1 0,-1 1 0,1-1 0,-1 1 0,0 0 0,1-1 1,-1 1-1,1-1 0,-1 1 0,1 0 0,0-1 0,-1 1 0,1 0 0,-1 0 0,1 0 0,0-1 0,-1 1 0,1 0 1,-1 0-1,1 0 0,0 0 0,-1 0 0,1 0 0,0 0 0,-1 0 0,1 0 0,-1 0 0,1 0 0,0 1 1,-1-1-1,1 0 0,-1 0 0,1 1 0,-1-1 0,1 0 0,-1 1 0,1-1 0,-1 0 0,1 1 0,0 0-12,9-1 72,251-8 814,101-61-710,-198 50-107,1 7-1,126 9-68,-287 3 2,61 0 30,0 4 0,-1 2 0,63 14-32,522 124 120,-356-99-103,232 45-56,-478-76-137,-57-9-154,-117-5-1061,47 0-459</inkml:trace>
  <inkml:trace contextRef="#ctx0" brushRef="#br0" timeOffset="-64767.711">9318 16677 27238,'0'0'1288,"0"0"-796,0 0-142,41 0 168,-5 0-388,86 0 710,90-13-840,7-17 303,60-6-83,103-6 432,123 12-652,114 29 345,-148 33-274,-357-32-79,-106 0-5,-7 0 10,-1 1-1,1-1 1,0 0-1,-1 0 1,1 0 0,0 0-1,-1 1 1,1-1-1,0 0 1,-1 0 0,1 0-1,0 0 1,-1-1-1,1 1 1,0 0 0,0 0-1,-1 0 1,1-1-1,-1 1 1,1 0 0,0 0-1,-1-1 1,1 1-1,-1-1 1,1 1 0,-1-1-1,1 1 1,-1 0-1,1-1 1,-1 0-1,1 1 1,-1-1 0,1 1-1,-1-1 1,0 1-1,0-1 1,1 0 0,-1 1-1,0-1 1,0 0-1,0 1 1,1-1 0,-1 0-1,0 0 4,0-10-84,-1 1 0,0 0-1,0-1 1,-1 1 0,0 0 0,-1 0-1,0 0 1,-1 0 0,0 1-1,-2-4 85,-36-63-1153,-9-2-761</inkml:trace>
  <inkml:trace contextRef="#ctx0" brushRef="#br0" timeOffset="-64282.396">10266 13523 25101,'0'0'1433,"0"0"-634,0 0-238,0 0 20,-4 41-83,-19 293 131,19-173-377,-1 58 58,-8 67-1,-8 64-33,-62 640 216,-26 588-209,108-1326-282,2-79-15,-1-170 12,-1 10-18,1-1 0,0 1 0,1 0 0,1-1 0,0 1 0,0-1-1,1 1 1,1-1 0,0 0 0,1 0 0,3 5 20,-7-14-33,0-1 1,1 1-1,-1-1 1,1 1-1,-1-1 0,1 0 1,0 0-1,0 0 1,0 0-1,0 0 0,0-1 1,0 1-1,0 0 1,1-1-1,-1 0 0,0 1 1,1-1-1,0 0 1,-1 0-1,1-1 0,-1 1 1,1 0-1,0-1 1,0 0-1,-1 0 0,1 1 1,0-1-1,0-1 0,0 1 33,34-13-1781,-5-38-2487</inkml:trace>
  <inkml:trace contextRef="#ctx0" brushRef="#br0" timeOffset="-63816.976">11696 13315 23965,'0'0'1782,"0"0"-814,0 0-348,0 0-36,0 0 172,0 0-135,0 52-145,-2 365 373,-6-194-486,-3 76-50,2 69-31,0 1256 616,10-1081-773,-1-297-100,0-60-24,4-35-1382,6 0 0,20 88 1381,-22-194-3812</inkml:trace>
  <inkml:trace contextRef="#ctx0" brushRef="#br0" timeOffset="-62957.978">9688 13851 23349,'0'0'2094,"0"0"-582,0 0-408,0 0-286,0 0-317,0 0-253,-4-6-113,4 5-129,0 1 1,1 1 1,-1-1-1,1 0 0,0 0 0,-1 0 0,1 1 0,0-1 0,-1 0 0,1 0 0,0 0 0,-1 0 0,1 0 0,0 0 0,-1 0 0,1 0 0,0-1 0,-1 1 0,1 0 0,0 0 0,-1 0 0,1-1 0,0 1 0,-1 0 0,1-1 0,-1 1 0,1-1 0,-1 1 0,1 0 0,-1-1 0,1 1 0,-1-1 0,1 1 0,-1-1 0,0 0 0,1 1 0,-1-1 0,0 1 0,1-1 0,-1 0 0,0 1 0,0-1 0,0 0 0,0 1 0,1-1 0,-1 0 0,0 1 0,0-1 0,0 0 0,0 1 0,-1-1 0,1 0 0,0 1 0,0-1 0,0 0 0,0 1 0,-1-1 0,1 1 0,0-1 0,-1 0 0,1 1 0,0-1 0,-1 1 0,1-1 0,-1 1 0,1-1 0,-1 0-7,376-8 779,487-51-748,-584 40-16,222 14-15,-393 15-33,0 5 1,-2 5-1,96 29 33,-165-39-16,38 10-309,1-4-1,0-3 1,0-4 0,31-1 325,-37-7-918,-18 0-1118</inkml:trace>
  <inkml:trace contextRef="#ctx0" brushRef="#br0" timeOffset="-62339.086">9264 16400 17764,'0'0'2728,"0"0"-1137,0 0-521,0 0-254,0 0-29,0 0 12,-5 14-110,-13 41-175,12-41 1734,27-15-2062,1-1 0,-1-1 0,0-1-1,0-1 1,17-5-186,4-2 125,112-24 186,1 6 1,1 8 0,70 1-312,-4 14 152,782 4 136,-909 5-287,0 4 1,0 4 0,0 5-1,-2 3 1,29 13-2,103 32-334,-105-37-674,-15-13-1319</inkml:trace>
  <inkml:trace contextRef="#ctx0" brushRef="#br0" timeOffset="-61591.306">9175 17462 26110,'0'0'970,"0"0"-268,0 0 54,0 0-93,0 0-134,0 0-123,-8-14-130,2 6-235,5 6-36,-1 1-1,1 0 1,-1-1 0,1 1 0,-1-1 0,1 1 0,0-1 0,0 0 0,0 0 0,0 1 0,0-1 0,0 0 0,0 0 0,1 0 0,-1 0 0,1 0 0,-1 0 0,1 0 0,0 0 0,0 0 0,0 0 0,0 0 0,0 0 0,0 0 0,1 0 0,-1 0 0,0 0 0,1 0 0,0 0 0,-1 0 0,1 0 0,0 0 0,0 1 0,0-1 0,0 0-1,1 1 1,-1-1 0,0 1 0,1-1 0,-1 1 0,1-1 0,-1 1 0,1 0 0,0 0 0,0 0 0,0-1-5,116-41 131,3 4 0,0 6-1,3 5 1,29 1-131,109-15 198,0 10 0,107 8-198,-77 21 144,-163 3-85,-1 6 0,1 5 0,8 8-59,134 41 78,240 87-78,-466-132-33,1-2 0,0-2 0,1-3 0,0-1-1,48 1 34,-92-8-18,1 1 0,-1-1-1,1 1 1,0-1-1,-1 0 1,1-1-1,-1 1 1,1-1 0,0 1-1,-1-1 1,1 0-1,-1 0 1,1-1-1,-1 1 1,0-1 0,0 1-1,0-1 1,0 0-1,0 0 1,0-1-1,0 1 1,0 0 0,-1-1-1,1 0 1,-1 0-1,0 0 1,0 0-1,1-1 19,12-55-804,-13-12-943</inkml:trace>
  <inkml:trace contextRef="#ctx0" brushRef="#br0" timeOffset="-60908.309">9643 13167 22853,'0'0'2354,"0"0"-870,0 0-678,0 0-386,0 0-216,0 0-74,0 29 190,-12 392 1007,-12-202-957,-13 77-42,-107 1218 207,65 139-435,68-1398-103,1-58-13,-11 353-974,38-646-1234,3-1-1985</inkml:trace>
  <inkml:trace contextRef="#ctx0" brushRef="#br0" timeOffset="-60285.342">10653 13043 17340,'0'0'5115,"0"0"-2186,0 0-1339,0 0-701,0 0-421,0 0-170,-3 19-6,-29 286 619,18-153-586,-8 58-37,-12 72-17,-142 1117 356,146-933-413,22 161-214,15-413-422,31 186 422,-11-259-1631,-16-113-323</inkml:trace>
  <inkml:trace contextRef="#ctx0" brushRef="#br0" timeOffset="-59739.724">11535 13130 25149,'0'0'1634,"0"0"-739,0 0-359,0 0-91,0 0 121,-8 56-126,-56 428 79,40-217-318,-1 22-52,-92 1379 505,108-732-440,10-644-203,-1-17-9,4-48-2,12 57-76,-2-161-448,-7-93 42,0-27-281,0-27-1204,-1-37-3599</inkml:trace>
  <inkml:trace contextRef="#ctx0" brushRef="#br0" timeOffset="-59253.784">12158 13246 24045,'0'0'1623,"0"0"-737,0 0 37,0 0-78,0 0-126,-4 44-211,-23 300 241,21-190-419,2 64-57,1 72-54,2 65-43,2 1729 357,3-1809-511,8-43-18,42 658-1418,-50-789-341</inkml:trace>
  <inkml:trace contextRef="#ctx0" brushRef="#br0" timeOffset="-58404.916">9192 14276 22429,'0'0'2584,"0"0"-1451,0 0-484,0 0 106,0 0-119,0 0-201,25 2-155,84 6-103,-98-8-155,-1 0-1,1-1 1,-1 0-1,1 0 1,-1-1 0,0 0-1,0-1 1,0 0-1,0-1 1,5-2-22,0-1 24,103-43 82,-57 22-97,2 3 0,1 2 1,1 3-1,9 2-9,-4 8-66,0 3 1,1 4-1,15 2 66,83-3-228,243-48-511,-241 26-2390,166-5 3129,-16 30-4542,-188 1-137</inkml:trace>
  <inkml:trace contextRef="#ctx0" brushRef="#br0" timeOffset="-57500.013">9363 15338 22749,'0'0'2094,"0"0"-911,0 0-413,0 0-237,0 0-89,0 0-103,24-7-142,163-51 17,-40 13-133,2 7 0,1 6 0,2 7 0,20 5-83,119 5 165,111 16-165,218 41 52,64-39-28,248-3-3494,-840 0-4742</inkml:trace>
  <inkml:trace contextRef="#ctx0" brushRef="#br0" timeOffset="-56769.925">9223 16076 19500,'0'0'2715,"0"0"-1362,0 0-305,0 0 19,0 0-379,0 0-268,34 3-91,118 6-82,37-7 252,835 3-64,-843-8-317,159-24-118,144-58 41,51-6-459,-248 79-2017,-214 13 278,35-1-5522</inkml:trace>
  <inkml:trace contextRef="#ctx0" brushRef="#br0" timeOffset="-55898.399">8997 17166 22117,'0'0'1835,"0"0"-576,0 0-436,0 0-158,0 0-172,0 0-128,21-11-64,69-32-32,-85 41-237,0 0 0,1 0 0,-1 0 0,1 1 0,-1 0 0,1 0 0,-1 0 0,1 1 0,0-1 0,-1 2 0,1-1 0,1 0-32,11 2 110,3-2 2,72 0 195,-1-3-1,74-14-306,-130 11 2,299-47 16,33 12-18,-224 29 6,-1-6-1,-2-6 0,97-32-5,-96 16 0,48-16-15,2 8 1,163-17 14,-142 50-63,189 11 63,-336 5-10,586 17-529,-493-18-508,-38 0-2170</inkml:trace>
  <inkml:trace contextRef="#ctx0" brushRef="#br0" timeOffset="-30988.673">8857 13089 3489,'0'0'17255,"0"0"-12279,0 0-3095,0 0-937,0 0-327,-2-13-147,-6-41-128,8 52-315,0 0 0,0 1 0,0-1 0,-1 0-1,1 0 1,-1 1 0,1-1 0,-1 0-1,1 1 1,-1-1 0,0 1 0,0-1 0,0 1-1,0-1 1,0 1 0,0 0 0,0-1 0,0 1-1,0 0 1,-1 0 0,1 0 0,0 0 0,-1 0-1,1 0 1,-1 0 0,0 0 0,0 0-27,0 1 61,-2-2-31,-1 1 0,1 0 0,-1 0 0,0 0 0,1 1 0,-1-1 0,1 1 0,-1 0 0,0 1 0,1-1 0,-1 1 0,1 0 0,-1 0 0,1 1 0,-1-1 0,1 1 0,0 0 0,0 0 0,-1 0 0,2 0 0,-1 1 0,-3 2-30,-24 23 50,1 1 1,2 2-1,0 1 0,-7 14-50,27-36 15,-46 57 61,3 3 0,4 2 0,2 1 0,-29 69-76,64-118 5,1-1 1,2 1-1,0 1 1,2-1-1,0 1 1,2 0-1,0 0 1,2 20-6,0-24-1,1-1 0,1 1 0,1-1 0,1 0 0,0 0 0,1 0 0,2 0 0,0 0 0,1-1 0,1 1 2,20 29-16,1-2 1,3-2 0,8 8 14,71 109-39,-104-149 38,-1 0 0,-1 1 0,0-1 0,-1 1 0,-1 0 0,0 0 0,-1 1 0,0-1 0,-1 1 0,-1-1 0,0 0 0,-1 1 0,-2 12 1,-3-8 2,0-1 0,-1 0-1,0-1 1,-1 1 0,-2-1 0,1-1 0,-2 0 0,0 0 0,-1-1 0,0-1 0,-2 0-1,1 0 1,-2-2 0,0 0 0,0 0 0,-1-1 0,-3 0-2,7-3-27,-1 0 1,0-1-1,0-1 1,-1-1-1,0 0 0,0 0 1,0-1-1,0-1 1,-1 0-1,1-1 1,-1-1-1,0 0 0,-7-2 27,39 5-71,0 0-1,-1 1 1,1 0-1,-1 2 0,-1 0 1,1 0-1,13 11 72,-17-11 6,-1 1 0,0 0-1,0 1 1,-1 0 0,0 0 0,-1 1-1,0 1 1,-1 0 0,0 0 0,0 0 0,-1 1-1,-1 0 1,0 1 0,0-1 0,-2 1 0,2 6-6,4 15 34,-2 2 0,-1-1 0,-2 1 0,-2 0 0,-1 27-34,1 35 32,-5 0 0,-4 0 0,-9 37-32,-130 611 133,135-642-112,4 0-1,6 59-20,1-74 18,3 24 3,5 0 0,5-1 1,14 46-22,21 16-4,-47-168-12,1 0 0,0 0 0,0 0 0,0-1-1,1 1 1,0-1 0,0 0 0,0 0 0,1 0 0,-1-1 0,1 0 0,0 1 0,1-2 0,-1 1 0,1-1 0,-1 0 0,1 0 0,0 0 0,0-1 0,0 0-1,1 0 1,-1 0 0,3-1 16,67 10-1077,-4-9-1393</inkml:trace>
  <inkml:trace contextRef="#ctx0" brushRef="#br0" timeOffset="-29772.207">9021 17693 20380,'0'0'2098,"0"0"-225,0 0 927,0 0-1388,0 0-625,0 0-165,-9-10-149,-28-31-117,37 41-348,-1-1-1,0 1 1,1 0-1,-1-1 1,1 1-1,-1 0 1,0-1-1,1 1 1,-1-1-1,1 1 1,-1-1-1,1 1 1,0-1-1,-1 0 1,1 1-1,-1-1 1,1 1-1,0-1 1,0 0-1,-1 1 1,1-1-1,0 0 1,0 1-1,0-1 1,0 0-1,0 1 1,0-1-1,0 0 1,0 0-1,0 1 1,0-1-1,0 0 1,0 1-1,0-1 1,1 0-1,-1 1 1,0-1-1,0 0 1,1 1-1,-1-1 0,0 1 1,1-1-1,-1 1 1,1-1-1,-1 0 1,1 1-1,-1 0 1,1-1-1,-1 1 1,1-1-1,0 1 1,-1 0-1,1-1 1,-1 1-1,1 0 1,0-1-1,-1 1 1,1 0-1,0 0 1,0 0-1,-1 0-7,4-1 34,215-73 322,-181 61-307,1 3 0,0 1 0,1 2 0,0 1 0,0 2-1,25 2-48,345-8 185,261-2-11,-558 19-172,-1 5-1,62 16-1,4 1 0,11-7-125,2-7 1,36-9 124,-203-8-653,-61-5-91,-126-6-3361,75 12-3875</inkml:trace>
  <inkml:trace contextRef="#ctx0" brushRef="#br0" timeOffset="-29381.048">9616 17600 27854,'0'0'891,"0"0"-303,0 0-203,0 0-146,0 0 25,0 0 103,29 1-88,201 8 90,415 18 267,-160 29-257,-287-31-274,2-8-1,37-8-104,256-11-30,-359-14-205,-123 15 183,-9 1 31,0 0 1,0 0-1,0 0 0,0-1 0,0 1 1,1 0-1,-1-1 0,0 1 0,0-1 0,0 0 1,0 1-1,-1-1 0,1 0 0,0 0 1,0 0-1,0-1 0,-1 1 0,1 0 1,-1-1-1,1 1 0,-1-1 0,1 1 0,-1-2 21,2-50-1752,-3 25-1339</inkml:trace>
  <inkml:trace contextRef="#ctx0" brushRef="#br0" timeOffset="-29084.604">10813 17679 28174,'0'0'1232,"0"0"-872,0 0-240,0 0-16,0 0 160,199-14 81,-93 23-113,20 19-88,39 4 24,-8-4 16,7 0-88,0-5-72,-27-5-24,44 24-32,-44-10-416,-34-4-1497</inkml:trace>
  <inkml:trace contextRef="#ctx0" brushRef="#br0" timeOffset="6530.967">8959 13454 17004,'0'0'8404,"0"0"-5833,0 0-1664,0 0-127,0 0-88,0 0-142,-2 10-190,-20 69-16,7-33-254,2 1 0,2 1 1,2 0-1,3 0 0,1 0 0,3 1 0,2 23-90,0-60 15,-4 133 119,1 58 9,3 60-8,6 1375-38,-5-515-97,-5-624 0,0-487 0,-6-29 0,-18-149-311,13-194-1626,11 184-176</inkml:trace>
  <inkml:trace contextRef="#ctx0" brushRef="#br0" timeOffset="7010.043">9086 13860 27174,'0'0'869,"0"0"-422,0 0 44,0 0 85,0 0-57,36-3-159,123-9-80,-138 11-220,0 1-1,-1 0 1,1 2 0,-1 0-1,1 2 1,-1 0 0,2 2-60,10 1 67,366 80 448,3-17 0,3-18 0,59-14-515,-218-29 22,20 0-23,104 22 1,-260-10 0,-2 4 0,-1 4 0,95 42 0,81 23 0,-245-80-88,-61-5-1590,0-4-253</inkml:trace>
  <inkml:trace contextRef="#ctx0" brushRef="#br0" timeOffset="7400.305">12989 14072 26662,'0'0'2988,"0"0"-1974,0 0-755,0 0-57,0 0 2,0 0 6,-2 21-21,-13 253 138,-13 127 265,-25 52-592,24-212 71,-140 1576-22,161-1618-49,4 326-44,-6-667-1796,-11 43-1077</inkml:trace>
  <inkml:trace contextRef="#ctx0" brushRef="#br0" timeOffset="7808.424">9100 18016 29830,'0'0'570,"0"0"-341,0 0-25,33 0 160,426-9 715,-232 9-859,-163 0-196,381 1 223,251 40-247,264 105 0,-667-131 0,-288-15 0,6-3 0,-15-21 0,-5-2-114,-1 0 0,-1 0 0,-2 1-1,0 1 1,-10-13 114,-43-54-1926</inkml:trace>
  <inkml:trace contextRef="#ctx0" brushRef="#br0" timeOffset="9131.902">20275 10544 19796,'0'0'8407,"0"0"-6119,0 0-1883,0 0-126,0 0-53,0 0-55,1 19 16,15 159 217,1-17-110,-7 1 0,-10 109-294,-8-142 3,-6 0-1,-6 0 1,-8 14-3,14-71-9,-44 205-546,53-254 428,3-13 6,1 0 0,-2-1 0,1 1 0,-1-1 1,-1 1-1,0-1 0,0 0 0,-1 0 0,0-1 0,0 1 1,-7 6 120,-12 2-1541,3-15-1275</inkml:trace>
  <inkml:trace contextRef="#ctx0" brushRef="#br0" timeOffset="9380.468">19670 10997 28614,'0'0'1472,"0"0"-1336,0 0-56,0 0 233,0 0-9,0 0-112,0 0-128,177 171-64,-139-139-88,-21 28-464,-7-5-697,-10 1-1071</inkml:trace>
  <inkml:trace contextRef="#ctx0" brushRef="#br0" timeOffset="9565.687">19642 11759 25613,'0'0'2801,"0"0"-1809,0 0-408,0 0-352,0 0 185,0 0 71,240-88-232,-114 5-152,1-9-72,-8-1-32,-16 1 0,-17 9-176,-25 9-312,-27 0-753,-16 19-679,-15 22-3721</inkml:trace>
  <inkml:trace contextRef="#ctx0" brushRef="#br0" timeOffset="9781.863">20545 11080 23909,'0'0'2393,"0"0"-785,0 0-560,0 0-208,216 60-224,-158-60-223,-10 0-153,-7 0-136,-14 0-64,-10 0-40,-10-28-104,-3-4-577,-4-5-1863</inkml:trace>
  <inkml:trace contextRef="#ctx0" brushRef="#br0" timeOffset="9957.268">20942 10549 21837,'0'0'7673,"0"0"-7017,-89 277 89,41-138-209,-3 8-88,-7 1-144,-4 0-208,1 4-96,-1-9-144,14-13-376,14-38-753,24-46-1911</inkml:trace>
  <inkml:trace contextRef="#ctx0" brushRef="#br0" timeOffset="10201.527">20737 11634 28598,'0'0'1064,"0"0"-71,0 0-433,0 0-120,99 273-128,-78-232-192,-4-9-120,0-13-32,3-19-296,1 0-296,-4-28-1233</inkml:trace>
  <inkml:trace contextRef="#ctx0" brushRef="#br0" timeOffset="10202.527">21151 10558 29102,'0'0'720,"0"0"153,0 0-369,72 277-144,-48-189-136,6-5-160,1-4-64,17-1-144,-7-23-392,0-22-1721</inkml:trace>
  <inkml:trace contextRef="#ctx0" brushRef="#br0" timeOffset="10466.069">21698 10420 30326,'0'0'745,"0"0"-489,0 0 88,0 0-112,0 0-144,212 41-88,-147-27-80,-7-5-256,7-9-344,-13 0-1017,-18 0-3680</inkml:trace>
  <inkml:trace contextRef="#ctx0" brushRef="#br0" timeOffset="10730.966">22126 10484 28198,'0'0'968,"0"0"-112,0 0-175,0 0-193,-199 296-56,134-185-128,-10 4-160,0 1-104,-7 4-40,10-10-112,7-3-304,17-29-753,31-36-1679</inkml:trace>
  <inkml:trace contextRef="#ctx0" brushRef="#br0" timeOffset="10731.966">21999 11048 28326,'0'0'1024,"0"0"8,0 0-447,0 0-161,195 74-64,-157-47-184,-8-8-112,-6-1-64,-10-4-72,-14 4-224,0-4-480,0-4-1233</inkml:trace>
  <inkml:trace contextRef="#ctx0" brushRef="#br0" timeOffset="11266.589">21910 11431 26222,'0'0'2918,"0"0"-1942,0 0-331,0 0-157,0 0-189,0 0-151,0 28-93,0 89-65,-4-73-103,-3-38-17,0-1 0,0-1 0,-1 1 0,1-1 0,-1 0 0,0-1 0,0 0 0,0 0 0,0-1 0,0 0 0,-8 1 130,10-1-109,-35 7-737,31-8 762,-1 0-1,1 1 0,0 0 0,0 1 1,0 0-1,0 1 0,0 0 0,1 0 1,0 1-1,-1 0 0,2 1 0,-1 0 1,1 0-1,0 1 0,0 0 0,1 0 1,0 1-1,-2 2 85,-2 14 278,2 0 0,0 1 0,1 1 0,2-1 0,1 1 0,0 1 1,2-1-1,1 0 0,2 1 0,0-1 0,2 9-278,-2-18 110,-1 27 119,0-28-140,1 0 1,0 1-1,1-1 0,0 1 1,2-1-1,0 0 0,3 9-89,-6-23 13,0 0 1,1 0-1,-1 0 0,1 0 0,-1 0 0,1 0 0,0 0 0,0-1 0,0 1 0,0 0 0,0 0 0,0-1 0,0 1 0,1 0 0,-1-1 0,1 0 0,-1 1 0,1-1 0,-1 0 0,1 0 0,0 1 0,-1-1 0,1-1 0,0 1 0,0 0 0,0 0 0,0-1 0,0 1 0,0-1 0,0 1 1,0-1-1,0 0 0,0 0 0,0 0 0,0 0 0,0 0 0,0-1 0,0 1 0,0 0 0,0-1 0,0 0 0,0 1 0,0-1 0,0 0 0,-1 0 0,1 0 0,0 0 0,0 0 0,-1-1 0,1 1 0,-1 0 0,1-1 0,-1 0-13,67-125 123,-39 67-125,-2 0-89,2 2-1,3 2 1,4-1 91,12 10-203,-46 46 198,-1 0 0,0 0 0,1 0 0,-1 1 1,1-1-1,-1 0 0,1 1 0,0-1 0,-1 1 1,1 0-1,-1-1 0,1 1 0,0 0 1,-1 0-1,1 0 0,0 0 0,-1 0 0,1 0 1,0 1-1,-1-1 0,1 1 0,-1-1 1,1 1-1,-1-1 0,1 1 0,-1 0 0,1 0 1,-1 0-1,1 0 0,-1 0 0,0 0 0,0 0 1,0 0-1,1 0 0,-1 1 0,0-1 1,0 0-1,-1 1 0,1-1 0,0 1 5,8 20 1,0-1-1,-2 2 0,0-1 1,-2 1-1,0 0 1,-2 0-1,0 3 0,0-4 18,21 211 343,-24-232-363,0 0 0,-1 0 0,1-1 0,0 1 0,0 0 0,0 0 0,-1 0 0,1 0 0,0 0 0,0 0 0,0 0 0,0 0 0,1 0 0,-1-1 0,0 1 0,0 0 0,0 0 0,1 0 0,-1 0 0,0 0 0,1-1 0,-1 1 0,1 0 0,-1 0 0,1-1 0,0 1 0,-1 0 0,1 0 0,-1-1 0,1 1 0,0-1 0,0 1 0,-1-1 0,1 1 0,0-1 0,0 1 0,0-1 0,0 0 0,-1 1 0,1-1 0,0 0 0,0 0 0,0 0 0,0 0 0,0 0 0,0 0 0,0 0 0,0 0 0,0 0 0,-1 0 0,1 0 0,0 0 0,0-1 0,0 1 0,0 0 0,0-1 0,-1 1 0,1-1 0,0 1 0,0-1 0,0 0 2,57-72-460,-43 53 327,2 2 0,-1 0 0,2 1 0,1 1 1,0 1-1,18-12 133,-29 23-13,1 1 0,-1 0 0,1 0-1,0 0 1,0 1 0,0 0 0,0 1 0,0 0 0,1 0 0,-1 1 0,0 1 0,0-1 0,2 2 13,-6-1 15,1 0 0,-1 1-1,0 0 1,1 0 0,-1 0-1,0 0 1,-1 1 0,1 0 0,0 0-1,-1 0 1,0 1 0,1 0-1,-1 0 1,-1 0 0,1 0 0,-1 0-1,1 1 1,-1-1 0,0 1-1,-1 0 1,2 3-15,0-2 34,38 81 94,-43-76-1218,-11-11-1266</inkml:trace>
  <inkml:trace contextRef="#ctx0" brushRef="#br0" timeOffset="11624.958">19488 12604 29294,'0'0'944,"0"0"-483,0 0-145,34-2-10,139-4 100,53 6-6,70 8-145,1279 6 119,-1362-14-363,-177 0-11,-16 2-21,0-2 1,-1 0-1,1-1 0,0-1 1,-1 0-1,1-2 0,-1 0 1,0-2-1,0 0 0,9-4 21,-26 8-59,1 0-1,-1 0 0,1-1 1,-1 1-1,0 0 0,0-1 1,0 1-1,0-1 0,-1 0 1,1 0-1,0 1 0,-1-1 1,0 0-1,0 0 0,0 0 1,0-1-1,0 1 0,-1 0 1,0 0-1,1 0 0,-1-1 1,0 1-1,0 0 0,-1 0 1,1 0-1,-1-1 0,1 1 1,-1 0-1,0 0 0,0 0 1,-1 0-1,1 0 0,-1 0 1,1 1-1,-1-1 0,0 0 1,0 1-1,0-1 0,0 1 1,0 0-1,-1 0 0,-2-2 60,-42-50-2352</inkml:trace>
  <inkml:trace contextRef="#ctx0" brushRef="#br0" timeOffset="11997.468">19574 10152 27974,'0'0'764,"0"0"-317,1 56 92,11 400 454,-9 172-73,-15-428-799,-8-1 0,-35 145-121,13-104-214,39-226 98,0-19-290,2-130-1960,1 40-1454</inkml:trace>
  <inkml:trace contextRef="#ctx0" brushRef="#br0" timeOffset="12546.535">19813 9962 25742,'0'0'1370,"0"0"-547,42-6 17,-8 0-664,35-6 198,1 3-1,1 4 1,23 2-374,72 5 453,54 11-106,344 21 76,-278-27-281,95 3-6,52 21-136,-368-20-11,1 3 0,-1 2 0,-1 4 0,-1 2-1,23 14 12,-2 4-50,-39-33 87,-44-7-4,-1 0 11,0 0 4,0 0 31,0 0 29,0 0 8,0 0-12,0 0-20,5 3-20,15 63 10,9 139 87,-9 0 1,-10 2 0,-11 121-162,1-178 24,-19 526-24,-2-416 0,3-77 0,-20 319 0,34-448 0,-3-33 0,-2-26-37,-27-115-2037,16 22-2688</inkml:trace>
  <inkml:trace contextRef="#ctx0" brushRef="#br0" timeOffset="13913.104">22806 11556 11787,'0'0'13318,"0"0"-9596,0 0-3053,0 0-220,0 0 0,16-14-110,141-135 88,-50 36-299,57-69-9,76-87-39,73-80-46,31-26-28,-25 26-13,-72 83-34,-83 92-35,228-256-8,-328 349 306,-63 79-130,-1 2-28,-3 0-32,0 1-44,-1-1 0,0 0-1,0 1 1,1 0 0,-1 0-1,1 0 1,-1 1 0,1-1-1,-1 1 1,1-1-1,0 1 1,-1 0 0,1 1-1,0-1 1,0 1 12,-138 117-2488,67-59-2147</inkml:trace>
  <inkml:trace contextRef="#ctx0" brushRef="#br0" timeOffset="14366.762">23159 11606 15411,'0'0'9368,"0"0"-5906,0 0-2573,0 0-273,0 0 0,0 0-94,9 3-115,43 0-106,33-34-49,51-22-22,70-23-36,67-15-52,41-9-36,3 14 1,189-21-107,-294 80 16,-41 11 25,275 6-97,-449-7-166,-5 8 119,0 0 0,-1 1 0,0 0 1,0 0-1,-1 1 0,1 0 1,-2 1-1,1 0 0,-5-1 103,-6-5-265,-65-35-1589,-5 4-1979</inkml:trace>
  <inkml:trace contextRef="#ctx0" brushRef="#br0" timeOffset="14756.879">23330 11579 15539,'0'0'11987,"0"0"-9204,0 0-2473,32-10 3,-12 5-252,14-6 68,1 2 1,0 2-1,0 1 0,0 2 0,36 0-129,1 5 148,0 2 0,0 3 0,-1 4 0,0 3 0,0 3-148,109 32 388,117 50-388,30 31 0,-48-18 0,135 29 0,-381-130 0,0-1 0,0-2 0,0-1 0,1-2 0,20-1 0,-48-3 0,-4 1 0,0-1 0,0 0 0,-1 1 0,1-1 0,0 0 0,0 0 0,0-1 0,0 1 0,0 0 0,0 0 0,-1-1 0,1 0 0,0 1 0,0-1 0,-1 0 0,1 0 0,0 1 0,-1-2 0,1 1 0,-1 0 0,1 0 0,-1 0 0,0-1 0,1 1 0,-1 0 0,0-1 0,0 1 0,0-1 0,0 0 0,0 1 0,0-2 0,4-13-60,-1 0 0,-1 0 1,0 0-1,-1 0 0,-1-1 0,-1 1 0,0-7 60,0 17-39,-10-214-2600,-14 118-1273</inkml:trace>
  <inkml:trace contextRef="#ctx0" brushRef="#br0" timeOffset="15164.538">23993 11311 6569,'0'0'18982,"0"0"-14549,0 0-4093,0 0-132,0 0 125,0 0 93,24 31-40,170 214 196,-25-16-413,-11 6 1,-10 8-1,77 178-169,-106-193 0,-21-41 0,-15-40 0,6-4 0,34 34 0,-54-97 0,-57-79 0,-13-44-121,-42-199-2539,6 118-1328</inkml:trace>
  <inkml:trace contextRef="#ctx0" brushRef="#br0" timeOffset="16893.083">11391 14137 15923,'0'0'9756,"0"0"-6531,0 0-2493,0 0-214,0 0-21,0 0-77,0-4-126,1-3-320,-1 6 53,0 0-1,1 0 0,-1 0 0,0 0 1,0 0-1,0 0 0,0 0 0,0 0 1,0 0-1,0 0 0,0 0 0,0 0 1,0 1-1,-1-1 0,1 0 1,0 0-1,-1 0 0,1 0 0,-1 0 1,1 0-1,-1 0 0,1 1 0,-1-1 1,1 0-1,-1 0 0,0 1 0,0-1 1,1 0-1,-1 1 0,0-1 0,0 1 1,0-1-1,1 1 0,-1-1 0,0 1 1,0 0-1,0-1-26,-4 0 1,1 0-1,0 0 1,-1 1-1,1-1 1,0 1 0,-1 0-1,1 1 1,0-1 0,-1 1-1,1-1 1,0 1 0,0 0-1,-1 1 1,1-1-1,0 1 1,0 0 0,1 0-1,-1 0 1,0 0 0,1 1-1,-1 0 1,1-1 0,-1 2-1,-12 19-2,1 2 0,1 0 0,1 0 0,1 1 0,1 1 1,2 0-1,1 0 0,-3 19 2,2-4-1,2 1 1,2 0-1,2 0 1,1 0-1,3 5 1,0-46 0,-1 0 1,1 0-1,0 0 0,0 0 0,0 0 0,0-1 0,1 1 1,-1 0-1,0-1 0,1 1 0,-1-1 0,1 1 0,-1-1 1,1 0-1,0 1 0,0-1 0,-1 0 0,1 0 0,0 0 0,0-1 1,0 1-1,0 0 0,0-1 0,0 1 0,0-1 0,0 0 1,0 0-1,1 1 0,-1-1 0,0-1 0,0 1 0,0 0 1,0 0-1,0-1 0,0 1 0,0-1 0,0 0 0,1 0 0,13 0 9,-4-1-7,-1 0 1,0-1-1,-1 0 0,1-1 1,0 0-1,-1-1 1,0 0-1,0-1 0,-1 0 1,1-1-1,-1 0 0,-1 0 1,1-1-1,-1 0 0,0 0 1,-1-1-1,0 0 1,1-3-3,6-1 4,-1-1 1,-1 0-1,-1-1 1,0 0 0,0-1-1,-2 0 1,0-1-1,-1 0 1,-1 0-1,0-1 1,-1 1 0,-1-1-1,-1-1 1,-1 1-1,0-1 1,-1 0-5,-2-6 7,2 16-3,-1 0 0,0 1 0,-1-1 0,0 0 0,0 0 0,-1 0 1,0 0-1,-1 0 0,0 0 0,0 1 0,-1-1 0,0 1 0,0-1 0,-1 1 0,0 0 0,0 0 0,-1 1 0,0 0 0,-1-1 0,0 2 0,0-1 0,-3-2-4,5 7-1,1 0 0,-1 0 0,-1 1 0,1 0 0,0-1 0,0 1 0,0 1 1,-1-1-1,1 1 0,0-1 0,-1 1 0,1 1 0,-1-1 0,1 0 0,0 1 0,0 0 0,-1 0 0,1 1 0,0-1 0,0 1 1,0-1-1,0 1 0,0 1 0,1-1 0,-1 0 0,-2 3 1,-5 8-5,0 1 0,0 0 1,2 0-1,-1 1 0,2 0 0,0 1 1,1 0-1,0 1 0,-2 13 5,5 20-1029,10-42-433,12-6-1269</inkml:trace>
  <inkml:trace contextRef="#ctx0" brushRef="#br0" timeOffset="17614.873">11744 14816 11482,'0'0'6080,"0"0"1775,0 0-5310,0 0-1801,0 0-132,0 0-97,-8-15-119,-25-45-108,33 59-275,-1-1-1,1 1 1,0 0-1,-1 0 0,1-1 1,0 1-1,-1 0 1,0 0-1,1-1 1,-1 1-1,0 0 1,1 0-1,-1 0 1,0 0-1,0 0 1,0 0-1,0 0 0,0 0 1,0 1-1,0-1 1,0 0-1,-1 0 1,1 1-1,0-1 1,0 1-1,-1-1 1,1 1-1,0 0 0,0-1 1,-1 1-1,1 0 1,0 0-1,-1 0 1,1 0-1,0 0 1,-1 0-1,1 0 1,0 1-1,-1-1 1,1 0-1,0 1 0,-1-1 1,1 1-1,0-1 1,0 1-1,0 0 1,0-1-1,-1 1 1,1 0-13,-26 46 7,14-16 13,3 0 0,0 1 1,2 1-1,2 0 1,0 0-1,3 0 0,0 20-20,3 72 72,0-123-71,-1-1 0,1 1 0,0 0 1,0 0-1,0 0 0,1 0 0,-1 0 0,0 0 0,1 0 0,-1 0 0,1-1 0,0 1 0,-1 0 0,1 0 0,0-1 0,0 1 0,0 0 0,0-1 0,1 1 0,-1-1 0,0 0 0,1 1 0,-1-1 0,0 0 0,1 0 0,0 1 0,-1-1 1,1-1-1,0 1 0,-1 0 0,1 0 0,0-1 0,0 1 0,0-1 0,0 1 0,0-1 0,-1 0 0,1 0 0,0 0 0,0 0 0,1 0-1,2-1 2,-1 0 1,1 0-1,-1 0 1,1-1-1,-1 0 0,0 0 1,0 0-1,1 0 1,-2-1-1,1 0 1,0 0-1,-1 0 0,1 0 1,-1 0-1,0-1 1,0 1-1,0-1 0,0 0 1,-1 0-1,1 0 1,-1 0-1,0 0 0,-1 0 1,1-1-1,0-3-2,3 0 0,6-20-13,-2 0 0,0-1-1,-2 0 1,-1 0 0,-1-1 0,-1 1 0,-2-1 0,-1 0-1,-4-29 14,4 58-2,-1-1 0,0 1 0,0 0 0,1 0 0,-1-1 0,0 1 0,-1 0 0,1 0 0,0 0 0,0-1 0,0 1 0,-1 0 0,1 0 0,0 0 0,-1-1-1,1 1 1,-1 0 0,0 0 0,1 0 0,-1 0 0,0 0 0,1 0 0,-1 0 0,0 0 0,0 1 0,0-1 0,0 0 0,0 0 0,0 1 0,0-1 0,0 0 0,0 1 0,0-1 0,-1 1-1,1 0 1,0-1 0,0 1 0,0 0 0,-1 0 0,1 0 0,0 0 0,0 0 0,-1 0 0,1 0 0,0 0 0,0 0 0,0 0 0,-1 1 0,1-1 0,-1 1 2,-3-1-1,-1 0 1,0 0 0,1 0-1,-1 1 1,0 0-1,1 0 1,-1 1 0,1 0-1,0 0 1,0 0-1,-1 0 1,1 1 0,1 0-1,-1 0 1,0 0 0,1 0-1,-1 1 1,1 0-1,0 0 1,0 0 0,-2 3 0,4-3-84,-1 0 1,1 1-1,0-1 0,0 0 1,1 1-1,-1-1 1,1 1-1,0-1 1,0 1-1,0 0 0,1-1 1,-1 1-1,1 0 1,0 0-1,1-1 0,-1 1 1,1 0-1,0-1 1,0 1-1,1-1 1,-1 1-1,1-1 0,0 1 1,0 0 83,14 10-4436</inkml:trace>
  <inkml:trace contextRef="#ctx0" brushRef="#br0" timeOffset="18301.854">12007 15481 15347,'0'0'3277,"0"0"4229,0 0-5131,0 0-1750,0 0-98,0 0-32,-10-7-112,-34-21-141,43 27-237,0 1 0,0-1 1,0 1-1,0-1 0,0 1 0,0-1 0,0 1 0,-1 0 0,1-1 0,0 1 1,0 0-1,0 0 0,0 0 0,-1 0 0,1 0 0,0 0 0,0 0 0,0 0 1,0 0-1,-1 1 0,1-1 0,0 1 0,0-1 0,0 0 0,0 1 0,0 0 0,0-1 1,0 1-1,0 0 0,0-1 0,0 1 0,0 0 0,1 0 0,-1 0 0,0 0 1,0 0-1,1 0 0,-1 0 0,1 0 0,-1 0 0,1 0 0,-1 0-5,-3 5 27,-9 14 16,0 0 1,1 1 0,1 1-1,0 0 1,2 1 0,1 0-1,1 0 1,1 1 0,1-1-1,1 1 1,1 0 0,0 23-44,2-24 16,0-17-10,1 1-1,0 0 0,0 0 1,0-1-1,0 1 1,1 0-1,0 0 0,1-1 1,0 1-1,0-1 1,0 1-1,3 4-5,0-6 5,0 0-1,1-1 1,-1 1 0,1-1-1,0 0 1,0-1-1,1 1 1,-1-1 0,1-1-1,-1 1 1,1-1 0,0 0-1,0-1 1,0 1-1,0-1 1,0-1 0,0 1-1,0-1 1,1-1 0,-1 1-1,0-1 1,0 0-5,11 1 1,-11-2-7,-1-1 0,1 1 0,0-1 1,-1 0-1,0-1 0,0 1 0,0-1 0,0 0 1,0-1-1,-1 1 0,1-1 0,-2 0 0,1-1 1,0 1-1,-1-1 0,0 0 0,0 0 0,-1 0 1,1-1-1,-2 1 0,1-1 0,-1 0 0,1 0 1,-2 1-1,1-2 0,0-5 6,2-98-57,-5 108 54,1 1 0,-1-1 1,-1 1-1,1-1 0,0 1 1,0 0-1,-1 0 0,0 0 0,1 0 1,-1 0-1,0 0 0,0 0 1,0 0-1,0 1 0,0-1 0,0 1 1,-1-1-1,1 1 0,0 0 1,-1 0-1,1 0 0,-1 0 1,1 0-1,-1 1 0,1-1 0,-1 1 1,0 0-1,1 0 0,-1 0 1,0 0-1,1 0 0,-1 0 0,1 1 1,-1-1-1,0 1 3,1-1-55,0 1-1,0 0 1,0-1 0,0 1-1,0 0 1,1 0 0,-1 0-1,0 0 1,1 1 0,-1-1-1,0 0 1,1 1 0,-1-1-1,1 1 1,0-1 0,0 1-1,0 0 1,-1 0-1,1-1 1,1 1 0,-1 0-1,0 0 1,0 0 0,1 0-1,-1 0 1,1 0 0,0 0-1,-1 0 1,1 0 0,0 0-1,0 0 1,0 0 0,1 0-1,-1 1 56,-1 25-2696</inkml:trace>
  <inkml:trace contextRef="#ctx0" brushRef="#br0" timeOffset="19159.706">12028 15772 15571,'0'0'3137,"0"0"3762,0 0-4355,0 0-1723,0 0-184,0 0-156,-17 7 177,-1 49-490,15-71 476,3 11-658,1 0 1,-1 0-1,1 0 1,0 0-1,0 0 1,0 0-1,1 0 0,-1 1 1,1-1-1,0 0 1,0 1-1,0 0 0,0-1 1,1 1-1,0 0 1,-1 0-1,1 0 1,0 0-1,0 1 0,1-1 1,-1 1-1,0 0 1,1 0-1,0 0 0,-1 0 1,1 1-1,0-1 1,0 1-1,0 0 1,0 0-1,0 1 0,1-1 14,-3 3-1,0-1 1,0 1-1,0 0 0,0 0 0,0 0 0,0 0 0,-1 0 0,1 0 1,-1 0-1,0 1 0,1-1 0,-1 1 0,0-1 0,0 1 0,-1-1 1,1 1-1,0-1 0,-1 1 0,0 0 0,1-1 0,-1 1 0,0 0 0,0-1 1,-1 1-1,1 0 0,-1-1 0,1 1 0,-1 0 0,0-1 0,0 2 1,0 13 5,1-2 8,1-13-7,0 1 0,0 0 0,-1-1 0,1 1-1,-1 0 1,0 0 0,0 0 0,0-1 0,0 1 0,0 0-1,-1 0 1,1-1 0,-1 1 0,0 0 0,0-1 0,0 1-1,0 0 1,0-1 0,-1 0 0,1 1 0,-1-1 0,1 0-1,-1 1 1,0-1 0,0 0 0,0 0 0,0-1 0,0 1-1,0 0 1,-1-1 0,1 1 0,-1-1 0,1 0 0,-1 1-1,0-1-5,1-1 7,0 1-1,0-1 1,0 0-1,-1 1 1,1-1-1,0 0 1,0 0-1,-1 0 0,1-1 1,0 1-1,0-1 1,0 1-1,0-1 1,-1 0-1,1 1 1,0-1-1,0 0 1,0 0-1,0-1 0,1 1 1,-1 0-1,0-1 1,0 1-1,1-1 1,-1 1-1,1-1 1,0 0-1,-1 0 0,1 0 1,0 0-1,0 1-6,-7-19 7,0 0 0,1 0 0,2-1 0,0 0 0,1 0 0,1 0-1,1 0 1,1-1 0,1 1 0,2-19-7,-2 20 1,0 11-2,-1 6 1,0 0-1,1 0 1,-1 0-1,1 0 1,0-1-1,0 1 1,0 0-1,0 0 0,0 0 1,1 0-1,-1 0 1,1 0-1,0 0 1,0 0-1,0 0 1,0 0-1,1 1 0,-1-1 1,1 0-1,-1 1 1,1-1-1,0 1 1,0 0-1,0-1 1,1 1-1,-1 0 0,0 0 1,1 0-1,-1 1 1,1-1-1,0 1 1,-1-1-1,2 0 1,0 1-2,1 0 0,-1 0 0,0 1 0,0-1 0,0 1 0,0 0 0,0 0 0,1 0 0,-1 0 0,0 1 0,0 0 0,0 0 0,0 0 0,0 0 1,0 1-1,0-1 0,0 1 0,-1 0 0,1 0 0,-1 1 0,1-1 0,-1 1 0,1-1 2,1 10-2,0-1 1,0 1 0,-1 0-1,0 0 1,-1 1 0,-1-1-1,0 0 1,0 1 0,-1 0-1,-1-1 1,0 1 0,-2 6 1,2-17 0,1 6 17,-1 0 0,-1 1 1,1-1-1,-1 1 0,-1-1 0,0 0 1,0 0-1,-1 0 0,1 0 1,-2 0-1,1 0 0,-1-1 0,0 1 1,-1-1-1,0 0 0,0-1 1,0 1-1,-1-1 0,0 0 0,0 0 1,-1-1-1,0 0 0,1 0 1,-4 1-19,9-5 9,0 0-1,0 0 0,-1 0 0,1 0 0,0 0 0,-1 0 0,1 0 1,-1-1-1,1 1 0,-1 0 0,1-1 0,-1 1 0,1-1 1,-1 0-1,1 1 0,-1-1 0,0 0 0,1 0 0,-1 0 0,0 0 1,1 0-1,-1-1 0,1 1 0,-1 0 0,0-1 0,1 1 0,-1-1 1,1 0-1,-1 1 0,1-1 0,0 0 0,-1 0 0,1 0 0,0 0 1,-1 0-1,1 0 0,0 0 0,0-1 0,0 1 0,0 0 0,0 0 1,0-2-8,-1-129-257,2 124 246,-1 1 0,1-1-1,1 1 1,-1 0-1,1-1 1,1 1-1,-1 0 1,1-1-1,1 1 1,-1 0-1,1 0 1,1 1-1,-1-1 1,1 1-1,1-3 12,-4 8-2,0 1-1,1-1 1,-1 0-1,0 1 1,0-1-1,0 0 0,1 1 1,-1 0-1,0-1 1,0 1-1,1 0 1,-1-1-1,0 1 0,1 0 1,-1 0-1,0 0 1,1 0-1,-1 0 1,0 1-1,1-1 0,-1 0 1,0 0-1,1 1 1,-1-1-1,0 1 0,0 0 1,0-1-1,1 1 1,-1 0 2,3 7-1,0 0 1,-1 1-1,0 0 1,-1 0-1,1 0 1,-2 0-1,1 0 1,-1 8 0,0 70-55,0-86 24,-1-1 0,0 1 0,0-1 0,0 0 0,0 1 0,0-1 0,0 1 1,0-1-1,0 0 0,-1 1 0,1-1 0,0 1 0,0-1 0,0 0 0,0 1 0,0-1 0,-1 0 0,1 1 0,0-1 0,0 0 0,-1 1 0,1-1 0,0 0 0,0 0 0,-1 1 0,1-1 0,0 0 0,-1 0 1,1 0-1,0 1 0,-1-1 0,1 0 0,0 0 0,-1 0 0,1 0 0,-1 0 0,1 0 0,0 0 0,-1 0 0,1 1 0,-1-1 0,1-1 0,0 1 0,-1 0 0,1 0 0,-1 0 0,1 0 0,0 0 1,-1 0-1,1 0 31,-5-1-1105,-8 1-4382</inkml:trace>
  <inkml:trace contextRef="#ctx0" brushRef="#br0" timeOffset="19902.824">12110 16663 7250,'0'0'9399,"0"0"559,0 0-7063,0 0-2291,0 0-161,0 0-104,0 11-98,0 13-110,-8 112 361,7-131-483,1-2-5,0 1 0,-1 0-1,1 0 1,-1 0 0,0 0 0,0 0-1,0-1 1,-1 1 0,1 0 0,-1-1-1,0 0 1,0 1 0,0-1-1,0 0 1,-1 0 0,1 0 0,-1 0-1,0 0 1,0-1 0,0 1 0,0-1-1,0 0 1,-1 0 0,1 0 0,-1 0-1,1 0 1,-1-1 0,0 0-1,-3 1-3,5-1-1,1-1 0,-1 0 0,0 0 0,0 0 0,1 0-1,-1 0 1,0 0 0,1 0 0,-1 0 0,0 0 0,0-1-1,1 1 1,-1-1 0,0 0 0,1 1 0,-1-1 0,1 0-1,-1 0 1,1 0 0,-1 0 0,1 0 0,0 0 0,0 0-1,-1-1 1,1 1 0,0 0 0,0-1 0,0 1 0,0-1-1,0 1 1,1-1 0,-1 1 0,0-1 0,1 0 0,-1 1-1,1-1 1,0 0 0,-1 1 0,1-1 0,0-1 1,-2-4-18,1 0 0,1 0-1,-1-1 1,1 1 0,0 0 0,0 0 0,1 0 0,0 0 0,1 0 0,-1 0-1,1 0 1,0 0 0,1 0 0,0 1 0,0 0 0,0-1 0,4-3 18,-2 4-10,0 1-1,0 0 1,1 0 0,0 0 0,0 1 0,0 0-1,0 0 1,1 1 0,-1-1 0,1 1-1,0 1 1,0-1 0,0 1 0,0 1 0,1-1-1,-1 1 1,0 0 0,1 1 0,-1 0 0,1 0 10,-6 2 5,-1 0 1,1 0 0,-1 0 0,0 0-1,0 0 1,0 0 0,0 0 0,0 0 0,0 1-1,0-1 1,-1 0 0,1 1 0,-1-1-1,0 0 1,0 1 0,0-1 0,0 1-1,0-1 1,0 0 0,-1 1 0,1-1-1,-1 0 1,0 1 0,1-1 0,-2 2-6,0 0 5,-1-1 0,1 1 1,-1-1-1,0 1 0,0-1 1,0 0-1,0 0 0,0 0 1,-1-1-1,1 1 0,-1-1 1,0 1-1,0-1 0,0-1 1,0 1-1,0 0 0,0-1 1,0 0-1,-1 0 0,1 0 1,0-1-1,-1 1 0,1-1 1,0 0-1,-1 0 0,1-1 1,0 1-1,-4-2-5,-3-13-105,9-79-1218,2 48-791</inkml:trace>
  <inkml:trace contextRef="#ctx0" brushRef="#br0" timeOffset="21891.402">25858 7954 20804,'0'0'5576,"0"0"-2719,0 0-2110,0 0-417,0 0 72,0 0 22,0 27-81,-2 188 198,-64 327 202,50-295-751,11 63 8,8-325-111,31-205-2503,-13 79-2111</inkml:trace>
  <inkml:trace contextRef="#ctx0" brushRef="#br0" timeOffset="22315.46">26111 7455 24725,'0'0'4348,"0"0"-3107,0 0-919,40 18 21,-6-1-268,13 6 42,2-2 0,0-2 0,1-3-1,39 8-116,381 65 565,71-13-565,-452-67 0,-42-5-9,0 2 1,-1 2-1,27 8 9,-72-15 2,0 0 0,0 0 0,0 0 0,0 0 0,0 0 1,0 0-1,0 0 0,0 0 0,0 0 0,0 1 0,-1-1 0,1 0 0,-1 0 0,1 1 0,-1-1 0,1 0 0,-1 1 0,0-1 0,1 1 0,-1-1 0,0 1 0,0-1 1,0 0-1,0 1 0,0-1 0,-1 1 0,1-1 0,0 0 0,-1 1 0,0 0-2,1 11 85,-28 441 475,12-199-557,-29 361-25,42-591 10,-26 147-572,28-169 480,1-1-1,-1 1 1,0-1-1,0 1 1,0-1-1,0 1 1,0-1-1,-1 1 1,1-1-1,-1 0 0,0 0 1,1 0-1,-1 0 1,0 0-1,0 0 1,0 0-1,0-1 1,-1 1-1,1-1 1,0 1-1,-1-1 1,1 0-1,-1 0 1,-1 0 104,-19 1-3558</inkml:trace>
  <inkml:trace contextRef="#ctx0" brushRef="#br0" timeOffset="22595.282">25991 9117 30062,'0'0'978,"0"0"-749,45 1-110,558 7 781,-354-3-678,50 14-222,-67 21-427,-233-47-239,-50-59-1098,19 23-2529,-22-29-12529</inkml:trace>
  <inkml:trace contextRef="#ctx0" brushRef="#br0" timeOffset="22861.717">26559 8231 21949,'0'0'7545,"0"0"-7129,0 0 105,0 0-113,0 305-64,0-213-96,10-4-128,0-1-80,-3-8-40,-7-10 0,0-9-248,-3-18-552,-25-28-1361</inkml:trace>
  <inkml:trace contextRef="#ctx0" brushRef="#br0" timeOffset="23124.417">26142 8536 664,'0'0'27942,"0"0"-26934,0 0-776,0 0 0,0 0 137,0 0-113,0 0-104,44 124-96,-17-105-56,-3-5-40,0-5-513,-20-5-1087,-4-4-2233</inkml:trace>
  <inkml:trace contextRef="#ctx0" brushRef="#br0" timeOffset="23363.804">26142 8536 15091,'-7'244'384,"10"-234"7098,14-6-2881,14-4-3833,10 0 96,14 0-320,10-23-128,10-19-216,11-8-200,23-47-360,-20 9-1272,-21 14-7530</inkml:trace>
  <inkml:trace contextRef="#ctx0" brushRef="#br0" timeOffset="23581.888">26761 8420 15027,'0'0'14171,"0"0"-13571,0 0-296,0 0 33,0 0-33,0 0-152,0 0-152,222 42-112,-150-61-441,-17-27-1119,-21-5-5842</inkml:trace>
  <inkml:trace contextRef="#ctx0" brushRef="#br0" timeOffset="23582.888">27004 8351 2393,'0'0'25389,"0"0"-24293,0 0-488,-110 291-184,79-204-176,1-8-104,-1-14-144,7-15-152,20-36-368,4-14-608,0 0-1641</inkml:trace>
  <inkml:trace contextRef="#ctx0" brushRef="#br0" timeOffset="23755.737">26973 8725 12051,'0'0'11570,"0"0"-7921,0 0-2633,0 0-24,0 0-536,0 0-104,0 0-208,44 138-144,-37-138-96,-3-18-432,-4-24-2056</inkml:trace>
  <inkml:trace contextRef="#ctx0" brushRef="#br0" timeOffset="24006.831">27028 8198 12243,'0'0'15907,"0"0"-15315,0 0-168,0 0-280,0 0-144,0 0-40,0 0-1160,164 93-12835</inkml:trace>
  <inkml:trace contextRef="#ctx0" brushRef="#br0" timeOffset="24196.718">27291 8018 22293,'0'0'3913,"0"0"-1393,0 0-2344,0 0-32,0 0-80,0 0 16,0 0-80,205 88-576,-157-106-1848</inkml:trace>
  <inkml:trace contextRef="#ctx0" brushRef="#br0" timeOffset="24481.114">27479 8198 6865,'0'0'20461,"0"0"-18957,0 0-840,-174 176-80,122-121-304,1 1-167,3-5-113,4-10-321,16-9-1079,15-22-5329</inkml:trace>
  <inkml:trace contextRef="#ctx0" brushRef="#br0" timeOffset="24482.114">27394 8406 18500,'0'0'6809,"0"0"-3744,0 0-2569,0 0 264,0 0-344,0 0-128,0 0-175,123 111-113,-123-106-289,0-5-423,0 0-1896</inkml:trace>
  <inkml:trace contextRef="#ctx0" brushRef="#br0" timeOffset="24751.935">27394 8406 16123,'-158'222'10699,"155"-194"-8947,3-1-1040,0-4-240,0-4-240,0-10-96,0-4-128,0-5-8,0 0-336,-14 0-528,4 0-1288,-4-14-10883</inkml:trace>
  <inkml:trace contextRef="#ctx0" brushRef="#br0" timeOffset="25027.808">27130 8771 11450,'0'0'4647,"0"0"2777,0 0-4118,0 0-1899,-3 42-484,-8 128-358,8-87 373,3-82-643,2-5-3,4-6-242,78-113 124,-78 116-196,0 0 0,1 0-1,0 0 1,1 1 0,-1 0 0,1 1 0,0-1-1,1 2 1,-1-1 0,1 1 0,0 0-1,0 1 1,0 0 0,4 0 22,-9 1-7,-1 1-1,1 0 1,0 0 0,0 0 0,0 0-1,0 1 1,0-1 0,0 1 0,0 0-1,0 1 1,0-1 0,-1 1 0,1-1-1,0 1 1,0 0 0,0 1 0,0-1-1,-1 1 1,1-1 0,-1 1 0,1 0-1,-1 0 1,0 1 0,0-1 0,0 1-1,0-1 1,0 1 0,0 0 0,-1 0-1,0 0 1,1 1 0,1 2 7,4 16 62,0 1 0,-1-1 0,-1 1 0,-2 0 0,0 0 0,-1 1 0,-1 20-62,12 71 442,-15-112-436,1 0 0,0-1-1,1 1 1,-1 0 0,0-1 0,1 1-1,-1 0 1,1-1 0,0 1 0,0 0 0,0-1-1,0 0 1,1 1 0,-1-1 0,0 1-1,1-1 1,0 0 0,0 0 0,-1 0-1,1 0 1,0 0 0,1-1 0,-1 1-1,0 0 1,0-1 0,1 0 0,-1 1 0,1-1-1,-1 0 1,1 0 0,2 0-6,-3-1-9,0-1 1,1 1-1,-1-1 1,0 0-1,0 0 1,0 0 0,0 0-1,0 0 1,0 0-1,0 0 1,0-1-1,-1 1 1,1-1-1,0 1 1,-1-1-1,1 1 1,-1-1-1,0 0 1,0 0-1,1 0 1,-1 0 0,0 0-1,-1 0 1,1 0-1,0 0 1,0 0-1,-1-2 9,3-2-62,18-54-1111,-6-7-1932</inkml:trace>
  <inkml:trace contextRef="#ctx0" brushRef="#br0" timeOffset="26309.196">12767 13061 21293,'0'0'3318,"0"0"497,0 0-2431,0 0-786,0 0-167,0 0-138,13 12-62,199 153 429,-113-97-552,-3 5 0,-4 4 0,-2 4 0,-4 4-108,-51-48 31,-3 1 0,0 2 1,-3 1-1,-1 1 0,-3 2 0,-1 0 0,-2 2 1,-2 0-1,-3 1 0,12 48-31,-16-22 0,-3 1 0,-4 0 0,-3-1 0,-5 64 0,-4-57 0,-3 0 0,-4 0 0,-4-1 0,-24 70 0,-1-8 0,12-50 0,4 1 0,4 1 0,5 1 0,-4 59 0,20 8 0,1-155 0,0-1 0,-1 0 0,2 0 0,-1 0 0,1 1 0,0-1 0,0 0 0,0 0 0,0 0 0,1 0 0,0 0 0,0-1 0,1 1 0,-1 0 0,1-1 0,0 0 0,0 0 0,0 1 0,1-2 0,-1 1 0,1 0 0,0-1 0,0 0 0,0 0 0,1 0 0,2 1 0,1-1 0,-1 0 0,1-1 0,0 0 0,0 0 0,0-1 0,0 0 0,0-1 0,0 0 0,0 0 0,0-1 0,0 1 0,0-2 0,0 1 0,0-1 0,0-1 0,-1 1 0,1-1 0,-1-1 0,1 1 0,3-3 0,-2-3 0,0 0 0,0-1 0,-1 0 0,-1 0 0,1-1 0,-2 0 0,1 0 0,-1 0 0,-1-1 0,0 0 0,-1 0 0,0-1 0,-1 1 0,-1-1 0,1 1 0,-2-1 0,0 0 0,-1 0 0,0-2 0,-5 34 0,-26 163 0,0 78 0,30-251 0,-21 212 0,-6 55 0,-165 1130 0,176-1312 0,-4-1 0,-5-1 0,-3-2 0,-4 0 0,-5-1 0,36-82 0,-1 0 0,0-1 0,0 1 0,0-1 0,0 0 0,-1 0 0,0 0 0,-1-1 0,1 1 0,-1-1 0,0 0 0,0 0 0,-1-1 0,1 1 0,-1-1 0,0-1 0,0 1 0,0-1 0,-1 0 0,1 0 0,-1-1 0,0 0 0,1 0 0,-6 0 0,5-2-29,0-1 1,0 0-1,0 0 1,1 0-1,-1-1 1,0 0-1,0-1 1,1 1-1,0-1 1,-1-1-1,1 1 1,0-1-1,0 0 1,1 0-1,-1-1 1,1 0-1,0 0 1,1 0-1,-1 0 1,1-1-1,-3-3 29,7 8-5,-73-94-1170,4-14-903</inkml:trace>
  <inkml:trace contextRef="#ctx0" brushRef="#br0" timeOffset="26913.925">13902 15721 28606,'0'0'884,"0"0"-313,0 0-155,0 0-174,32-6-21,131-31 68,59-38-58,77-36-56,327-133 138,353-130-91,-808 311-555,-168 63 291,0-1 0,-1 0 0,1 1 0,-1-1 0,1 0 0,-1-1 0,1 1 0,-1 0 0,0-1 0,0 1 0,1-1 0,-1 0 0,0 1 0,0-1 0,-1 0 0,1 0 0,0-1 0,-1 1 0,1 0 0,-1 0 0,0-1 0,0 1 0,0-1 0,0 1 0,0-1 0,0 1 0,-1-1 0,1 0 0,-1 1 0,1-1 0,-1 0 0,0 0 0,-1 1 0,1-1 0,0 0 0,-1 1 0,0-3 41,-16-38-2251,-17-7-3317</inkml:trace>
  <inkml:trace contextRef="#ctx0" brushRef="#br0" timeOffset="27123.698">15637 14714 29134,'0'0'704,"0"0"-344,181 0 161,-85 0-89,13 0-24,1 0-40,-1 19-96,-6 13-80,-18 5-24,-23 9-64,-21 14-40,-31 9-24,-10 28-40,-58 23 0,-62 51 0,-75 60-160,21-32-568,-1-24-1345</inkml:trace>
  <inkml:trace contextRef="#ctx0" brushRef="#br0" timeOffset="34629.304">8186 8609 24685,'0'0'4672,"0"0"-3322,0 0-820,0 0-108,0 0 11,-5 2-33,4-2-396,1 0 0,0-1 0,-1 1-1,1 0 1,0 0 0,-1 0 0,1 0 0,0 0-1,-1 0 1,1 0 0,0 0 0,-1 0-1,1 0 1,-1 0 0,1 0 0,0 0 0,-1 0-1,1 0 1,0 0 0,-1 0 0,1 0 0,0 0-1,-1 0 1,1 0 0,0 1 0,-1-1-1,1 0 1,0 0 0,0 0 0,-1 1 0,1-1-1,0 0 1,0 1 0,-1-1 0,1 0-1,0 0 1,0 1 0,0-1 0,-1 0 0,1 1-1,0-1 1,0 0 0,0 1 0,0-1 0,0 0-1,0 1 1,0-1 0,0 0 0,0 1-1,0-1 1,0 0 0,0 1 0,0-1 0,0 1-1,0-1 1,0 0 0,0 1 0,0-1-1,1 0 1,-1 1 0,0-1 0,0 0 0,0 0-1,1 1-3,38 13 30,-5-7-29,0-2-1,0-1 1,1-1 0,-1-2-1,11-2 0,-24 1 0,187-6 0,-32-15 0,-1-8 0,100-33 0,-220 49 0,150-26 0,-63 33-971,-152 6 563,-8 1-817,-1-1 1,1-1-1,0-1 1,0-1 0,0 0-1,-16-6 1225,15 2-3479,1-1 0,0-1-1,0-1 1,1 0 0,-15-12 3479,-42-35-5813,29 20 7473,-2 3 5633,31 25-5879,-27-5 14026,22 13-12991,6 7-1740,-30 92 465,-322 830 435,346-876-1641,0-5-286,3 2 0,2 0-1,-4 26 319,16-41-944,9-33-1116,21-24-2012</inkml:trace>
  <inkml:trace contextRef="#ctx0" brushRef="#br0" timeOffset="35051.314">8990 9090 11674,'0'0'14170,"0"0"-10508,0 0-2912,0 0-199,0 0-73,2 48-62,10 320 153,-19-194-258,-13 48-311,10-117 3,9-87-39,1-31-377,0-7 258,13-238-1659,4 165 94,4 0 0,4 2 0,4 1-1,21-40 1721,41-74 1511,-88 197-1255,-1 0-9,1 1-1,-1-1 1,1 1-1,0-1 0,1 1 1,-1 0-1,1 0 1,0 0-1,1 1 1,-1 0-1,1 0 1,0 0-1,1 0 1,-1 1-1,1-1 1,0 1-1,0 1 0,0-1 1,1 1-1,-1 0 1,3 0-247,-5 2 48,1 1 0,0-1 0,-1 1 0,1 0 0,-1 0 0,1 1-1,-1-1 1,1 1 0,-1 0 0,0 0 0,1 0 0,-1 1 0,0 0 0,0 0 0,0 0 0,0 0 0,0 0 0,0 1 0,-1 0 0,1 0 0,-1 0 0,0 0 0,2 2-48,19 21 60,-2 1-1,0 2 1,-2 0 0,-1 1 0,-2 1 0,-1 0-1,-1 2 1,-2-1 0,-1 2 0,-1 0 0,-3 0-1,0 1 1,1 24-60,-2 16 93,-4 0 0,-3 1 0,-4 24-93,1-73 6,0-1 1,-2 1-1,-1-1 0,0 0 1,-3-1-1,0 0 1,-1 0-1,-1-1 0,-4 5-6,13-25-19,0 0-1,1 0 1,-1 0 0,-1-1-1,1 1 1,0-1-1,-1 0 1,0 1-1,0-1 1,0 0-1,0-1 1,0 1 0,0 0-1,-1-1 1,1 0-1,-1 0 1,0 0-1,0 0 1,0 0-1,0-1 1,0 0 0,0 0-1,0 0 1,0 0-1,0-1 1,-1 1-1,1-1 1,0 0 0,0-1-1,0 1 1,-1-1-1,1 1 1,-2-2 19,-3-4-362,0-1 0,0 0 0,1-1 1,0 0-1,1 0 0,0 0 0,0-1 0,1 0 0,0-1 1,1 1-1,0-1 0,0 0 0,0-1 362,-33-83-11120</inkml:trace>
  <inkml:trace contextRef="#ctx0" brushRef="#br0" timeOffset="35327.835">9226 9261 22237,'0'0'6061,"0"0"-4425,0 0-1102,0 0-109,0 0-89,0 0-134,22 12-132,67 39-66,-86-50-21,-1 0-1,0-1 1,0 1-1,1 0 0,-1 0 1,0 0-1,0 0 1,0 1-1,0-1 0,0 1 1,0-1-1,-1 1 0,1 0 1,0-1-1,-1 1 1,1 0-1,-1 0 0,0 0 1,0 0-1,0 0 1,0 0-1,0 1 0,0-1 1,0 0-1,-1 0 1,1 1-1,-1-1 0,1 1 1,-1-1-1,0 0 1,0 1-1,0 0 18,-1 9-179,0-4 122,-1 0 0,1-1 0,-2 1 0,1-1 1,-1 1-1,0-1 0,0 0 0,-1 0 1,0 0-1,-1-1 0,1 1 0,-1-1 0,0 0 1,-1-1-1,1 1 0,-1-1 57,-11 13-62,-145 170 578,146-151 96,31-31-292,-6-7-313,-1-1 0,0 0 0,0-1 0,1 1 0,-2-2 1,1 1-1,0-1 0,-1 0 0,0-1 0,0 0 0,0 0 0,0 0 0,-1-1 0,0 0 0,0 0 0,0-1 1,-1 1-1,0-1 0,0-2-7,134-194-3353,-83 106-5633</inkml:trace>
  <inkml:trace contextRef="#ctx0" brushRef="#br0" timeOffset="36265.564">10451 8388 26926,'0'0'3234,"0"0"-2227,0 0-654,0 0-30,0 0 58,-31 37-77,-100 124-178,22-18-85,-67 40-1365,175-182 1272,0 0 0,0 0 0,-1 1 0,1-1-1,0 0 1,0 1 0,0-1 0,1 0 0,-1 1 0,0-1 0,0 1 0,1 0 0,-1-1 0,1 1 0,0-1 0,-1 1 0,1 0 0,0-1 0,0 1 0,0 0 0,0-1 0,0 1 0,0 0 0,1-1 0,-1 1 0,0 0-1,1-1 1,-1 1 0,1-1 0,0 1 0,0-1 0,-1 1 0,1-1 0,0 1 0,0-1 0,0 0 0,0 1 0,1-1 0,-1 0 52,8 16 129,-1 1-1,-1 0 1,-1 0 0,0 1 0,-1 0 0,-1 0-1,-1 0 1,-1 0 0,-1 0 0,0 3-129,1-3 99,15 546 1297,-13-425-1352,-7-286-440,-1 66 9,4 0 0,3 0 0,4-1 0,13-55 387,-10 93-116,2 0 1,2 0-1,1 2 1,10-16 115,-18 42 16,0 1 0,1 1 1,1-1-1,0 1 0,1 1 1,0 0-1,1 0 0,0 1 1,1 0-1,0 1 0,0 0 1,1 1-1,1 1 0,2-1-16,-2 4 72,-1 0 0,2 1 0,-1 1-1,0 1 1,1 0 0,-1 0 0,1 2-1,-1-1 1,13 3-72,3-2 103,-19 0-67,0 1 1,0 0-1,0 0 1,0 1 0,0 1-1,-1 0 1,1 0-1,-1 1 1,1 0-1,-1 1 1,0 0 0,-1 1-1,1 0 1,-1 0-1,-1 1 1,8 7-37,-4-3 52,0 0 0,-1 0 0,0 1 0,-1 1 0,-1 0 0,0 0-1,-1 1 1,0 0 0,-1 0 0,0 1 0,-1 0 0,-1 0 0,-1 0 0,0 1 0,2 15-52,-5 85 211,-1-112-211,0 1 0,0 0 1,0-1-1,-1 1 1,0-1-1,0 1 1,0-1-1,-1 1 0,1-1 1,-1 0-1,0 0 1,0 0-1,-1 0 1,1 0-1,-1 0 0,0-1 1,0 1-1,0-1 1,0 1-1,-1-1 1,0-1-1,1 1 0,-1 0 1,0-1-1,0 0 1,0 1-1,0-2 1,-1 1-1,-3 1-50,0 0 0,-1-1 0,1 0 0,0-1 0,-1 0 0,1 0 0,-1 0 1,1-1-1,-1-1 0,1 0 0,-1 0 0,1 0 0,0-1 0,-1 0 0,-7-4 50,4-4-100,0-1 0,0 0 0,1-1 0,0 0 0,1-1 0,0 0-1,1-1 1,1 0 0,0 0 0,1-1 0,1 0 0,-3-7 100,-46-128-394,55 150 400,0 1 0,0-1 0,-1 0 0,1 0 0,0 1 0,0-1-1,-1 0 1,1 0 0,0 1 0,-1-1 0,1 0 0,0 0 0,0 0 0,-1 0-1,1 0 1,0 1 0,-1-1 0,1 0 0,0 0 0,-1 0 0,1 0-1,0 0 1,-1 0 0,1 0 0,-1 0 0,1 0 0,0 0 0,-1 0 0,1 0-1,0 0 1,-1-1 0,1 1 0,0 0 0,-1 0 0,1 0 0,0 0-1,0-1 1,-1 1 0,1 0 0,0 0-6,-23 237 1356,22-204-1112,1-32-173,0-4 1,0-11-99,1-1 0,0 0 0,1 1-1,0 0 1,1-1 0,1 1 0,0 0 0,1 0 0,0 1-1,1 0 1,1 0 0,0 0 0,4-4 27,-10 15-7,1 0 0,-1 0 0,1 0 0,0 0 0,0 0 0,0 0 1,0 0-1,0 1 0,0-1 0,0 1 0,0-1 0,1 1 0,-1 0 0,0 0 1,1 0-1,-1 0 0,1 0 0,0 0 0,-1 1 0,1 0 0,0-1 0,-1 1 0,1 0 1,0 0-1,0 0 7,-1 2 1,1 0 1,0-1-1,0 1 1,0 0 0,-1 1-1,0-1 1,1 0-1,-1 1 1,0-1-1,0 1 1,0 0-1,0-1 1,-1 1 0,1 0-1,-1 0 1,1 0-1,-1 0 1,0 1-1,0-1 1,-1 0 0,1 0-1,-1 1 1,1-1-1,-1 0 1,0 1-1,-1-1 1,1 0 0,0 1-1,-1-1-1,1 6 13,2-4-6,-2-1 1,1 1 0,0 0 0,-1 0 0,0 0 0,0-1 0,-1 1 0,1 0 0,-1 0 0,0 0 0,0-1 0,-1 1-1,0-1 1,1 1 0,-1-1 0,-1 1 0,1-1 0,-1 0 0,1 0 0,-1 0 0,0-1 0,-2 2-8,-3 0-65,0-1-1,0 0 1,0-1 0,-1 0 0,1 0-1,-1-1 1,0 0 0,0-1 0,1 1 0,-1-2-1,-8 1 66,3-6-2956,6-18-6513</inkml:trace>
  <inkml:trace contextRef="#ctx0" brushRef="#br0" timeOffset="36827.172">11313 8526 21044,'0'0'3524,"0"0"613,0 0-2630,0 0-784,0 0-131,0 0-63,-16 30-158,-49 92-194,12-39-97,6-31-514,43-7-213,3 794 1564,0-772-868,-3 0 0,-3-1 0,-4 8-49,1-36 4,-2-27-10,3-35-69,2-153-691,22-197-2353,5 190-2229</inkml:trace>
  <inkml:trace contextRef="#ctx0" brushRef="#br0" timeOffset="37122.387">11508 8392 12283,'0'0'12876,"0"0"-9597,0 0-2461,0 0-260,33-3-120,109-10-137,-137 13-288,1-1 0,-1 1 0,0 0-1,0 0 1,0 1 0,0 0 0,0 0 0,0 0-1,0 0 1,0 1 0,0 0 0,0 0 0,-1 0 0,1 0-1,-1 1 1,1 0 0,-1 0 0,0 0 0,0 0-13,8 7 27,-7-7-6,1 1 0,-1 1 1,0-1-1,0 1 0,0 0 0,0 0 1,-1 0-1,0 0 0,0 1 1,0 0-1,-1 0 0,0 0 0,0 0 1,-1 1-1,1-1 0,-1 1 0,-1-1 1,1 4-22,-1 237 807,-9 121-254,-4-227-453,-7-2 0,-28 102-100,-7-88-15,52-150-1,1 1-1,-1-1 0,0 0 1,0 0-1,0 0 0,0 0 1,-1 0-1,1 0 0,-1 0 1,0-1-1,1 1 0,-1-1 1,0 0-1,-1 0 0,1 0 1,0 0-1,0-1 0,-1 1 1,1-1-1,-1 0 0,0 0 1,0 0 16,3-1-16,-1 0 0,1 1 1,0-1-1,0 0 0,-1 0 1,1 0-1,0 0 0,0 0 1,-1-1-1,1 1 0,0 0 1,0-1-1,-1 1 0,1-1 1,0 1-1,0-1 0,0 1 1,0-1-1,0 0 0,0 1 1,0-1-1,0 0 0,0 0 1,0 0-1,0 0 0,0 0 1,1 0-1,-1 0 16,-10-20-380,2-1 0,0 0 0,2 0 0,0-1 1,1 0-1,-2-23 380,-13-75-2638</inkml:trace>
  <inkml:trace contextRef="#ctx0" brushRef="#br0" timeOffset="37794.986">11586 8475 12243,'0'0'13444,"0"0"-10074,0 0-2546,0 0-180,0 0-210,-10 42-217,-36 131-138,7-38-199,35-102-977,13-28 711,3 0 346,35 23-30,-44-24 85,-1 0-1,0 0 0,0 0 0,0 1 0,-1-1 0,1 0 1,-1 1-1,0-1 0,0 0 0,-1 1 0,1 0 1,-1-1-1,0 1 0,0 2-14,-1-4 3,0-1-1,0 1 1,0-1-1,0 0 1,0 0-1,0 1 1,-1-1-1,1 0 1,-1 0-1,1 0 1,-1 0-1,0 0 1,0-1-1,0 1 1,0-1-1,0 1 1,0-1 0,0 1-1,-1-1 1,1 0-1,0 0 1,-1 0-1,1-1 1,-1 1-1,0 0-2,-5 2-11,-3 2-229,1 0 0,-2-1 0,1-1 0,0 0 1,0 0-1,-1-1 0,0-1 0,1 0 0,-3 0 240,13-1-17,6 0 235,88 0 1455,-92 0-1659,0 1 0,0 0 0,-1-1 1,1 1-1,0 0 0,-1 0 0,1-1 1,0 1-1,-1 0 0,1 0 0,-1 0 1,1 0-1,-1 0 0,0 0 0,1 0 1,-1 0-1,0 0 0,0 0 0,0 0 1,0 0-1,0 0 0,0 0 0,0 0 1,0 0-1,0 0 0,0 0 0,0 0 1,-1 0-1,1 0 0,0 0 0,-1 0-13,1 9-31,-37 126-681,33-26 470,4-108 240,0-1 1,0 1 0,0-1 0,1 0-1,-1 1 1,1-1 0,-1 0 0,1 1 0,-1-1-1,1 0 1,0 0 0,-1 1 0,1-1-1,0 0 1,0 0 0,0 0 0,0 0 0,0 0-1,0 0 1,0-1 0,0 1 0,1 0-1,-1 0 1,0-1 0,0 1 0,1-1 0,-1 1-14,1 0 1,-1-1-1,1 1 1,-1 0-1,0 0 1,0 0-1,1 0 1,-1 0-1,0 0 1,0 0-1,0 0 0,0 1 1,0-1-1,0 0 1,0 0-1,-1 1 1,1-1-1,0 1 1,-1-1-1,1 1 1,-1-1-1,0 1 1,1-1-1,-1 1 1,0-1-1,0 2 14,-1 4-342,-1-1 0,1 1 0,-1 0-1,-1-1 1,1 0 0,-1 1 0,-1-1 0,1 0-1,-1 0 1,0-1 0,0 1 0,0-1 0,-1 0 0,-3 3 342,-14 19-483,13-16 945,-1 1 1,2 0-1,-1 1 1,2 0-1,0 0 1,0 1-1,1 0 1,1 0-1,1 0 1,0 1-1,0-1 0,1 1 1,1 6-463,2-21 25,0 1 0,1 0 1,-1 0-1,1-1 0,-1 1 0,1 0 1,-1 0-1,1-1 0,-1 1 0,1 0 0,-1-1 1,1 1-1,0-1 0,-1 1 0,1-1 1,0 1-1,0-1 0,-1 0 0,1 1 1,0-1-1,0 0 0,0 1 0,0-1 0,-1 0 1,1 0-1,0 0 0,0 0 0,0 0 1,0 0-1,0 0 0,-1 0 0,1 0 1,0 0-1,0-1 0,0 1 0,0 0 0,-1 0 1,1-1-1,0 1 0,0-1 0,-1 1 1,1-1-1,0 1 0,-1-1 0,1 1 1,0-1-1,-1 1 0,1-1 0,0 0-25,3-5-124,1 1-1,-1-1 0,0-1 1,-1 1-1,1 0 0,-1-1 1,-1 0-1,1 1 1,-1-1-1,0 0 0,0-6 125,7-46-4089</inkml:trace>
  <inkml:trace contextRef="#ctx0" brushRef="#br0" timeOffset="38603.251">8504 6245 8626,'0'0'5764,"0"0"3316,0 0-5902,0 0-1951,0 0-45,0 0-246,-13 7-281,-40 17-254,52-25-375,-1 0 0,1 0-1,-1 0 1,1 0 0,-1 0 0,1 0-1,0-1 1,0 1 0,-1 0 0,1-1-1,0 1 1,0-1 0,0 1-1,1-1 1,-1 0 0,0 1 0,1-1-1,-1 0 1,1 1 0,-1-1-1,1 0 1,0 0 0,0 0 0,0 1-1,0-1 1,0 0 0,0 0 0,0 0-1,1 1 1,-1-1 0,0 0-1,1 1 1,0-1-26,-1-4 114,0 4-77,-1-2-4,1 0 1,0 1-1,0-1 1,0 0-1,0 0 0,1 1 1,-1-1-1,1 0 1,0 1-1,0-1 1,0 1-1,1-1 1,-1 1-1,1-1 0,0 1 1,0 0-1,0 0 1,0 0-1,1 0 1,0 0-34,120-100 50,-94 81-51,62-46 1,2 3 0,3 5 0,2 4 0,3 4 0,2 5 0,2 5 0,2 3 0,1 6 0,2 5 0,55-6 0,-17 20 0,1 7 0,41 8 0,-93-1 0,-53 0 0,1 2 0,-1 2 0,0 2 0,0 2 0,36 11 0,20 17 0,-2 4 0,-1 4 0,-3 4 0,-2 4 0,-2 4 0,-3 5 0,1 5 0,-64-50 0,0 2 0,-1 1 0,0 0 0,-2 2 0,-1 1 0,0 0 0,-2 1 0,0 1 0,-2 1 0,5 11 0,-21-36 0,0 0 0,0 0 0,-1 0 0,1 0 0,0 0 0,0 0 0,0 0 0,-1 0 0,1 0 0,0 0 0,0 0 0,0 1 0,-1-1 0,1 0 0,0 0 0,0 0 0,0 0 0,-1 0 0,1 0 0,0 0 0,0 1 0,0-1 0,0 0 0,0 0 0,-1 0 0,1 0 0,0 1 0,0-1 0,0 0 0,0 0 0,0 0 0,0 1 0,0-1 0,0 0 0,0 0 0,0 1 0,0-1 0,-59-90-5,-37-137-1802,52 101-1590</inkml:trace>
  <inkml:trace contextRef="#ctx0" brushRef="#br0" timeOffset="38962.542">11193 4693 29422,'0'0'1239,"0"0"-719,0 0-193,0 0 96,17 43 62,118 278-134,-87-216-351,-4 2 0,-4 2 0,-6 2 0,-4 1 0,-6 1 0,-4 1 0,-5 1 0,-2 76 0,-12-37 0,-1-151 0,1-1 0,-1 1 0,1-1 0,-1 1 0,0-1 0,0 1 0,0-1 0,-1 1 0,1-1 0,-1 0 0,1 1 0,-1-1 0,0 1 0,1-1 0,-1 0 0,-1 1 0,1-1 0,0 0 0,0 0 0,-1 0 0,1 0 0,-1 0 0,0 0 0,0-1 0,0 1 0,1 0 0,-1-1 0,-1 1 0,1-1 0,0 0 0,0 0 0,0 0 0,-2 0 0,-112 7 0,87-8 0,-1-1 0,1-1 0,0-1 0,0-2 0,-5-2 0,-22-12 0,1-3 0,1-2 0,-21-14 0,-34-14 0,104 49-9,-1 0 0,0 1 0,0-1 0,0 1 1,0 0-1,0 1 0,0 0 0,0 0 0,-1 0 0,1 1 0,-1-1 0,-2 2 9,-10 10-943,5 13-1744</inkml:trace>
  <inkml:trace contextRef="#ctx0" brushRef="#br0" timeOffset="39427.444">11419 7039 11370,'0'0'14645,"0"0"-10867,0 0-2855,0 0-256,0 0-81,-24 45-115,-75 140-193,46-111-229,26-55-49,-2-1 0,0-1 0,-1-1 0,0-2 0,-1-1 0,-1-1 0,0-2 0,-13 2 0,0 2 0,-916 282 0,781-246 0,82-33 0,0-4 0,0-5 0,-1-3 0,-44-7 0,85 2 0,-485-5-72,411-4-495,17-5-898</inkml:trace>
  <inkml:trace contextRef="#ctx0" brushRef="#br0" timeOffset="40022.674">9308 7229 22509,'0'0'5256,"0"0"-3381,0 0-1043,0 0-152,0 0-93,0 0-90,-12 24-151,-39 77-186,24-64-135,-3-18-25,-1-2 0,-1-1 0,0-1 0,-2-2 0,1-1 0,-1-2 0,-1-1 0,0-2 0,-4-1 0,-67 10 0,0-5 0,-1-5 0,-91-6 0,100-1 0,105 3 0,0 0 0,0 0 0,-1 0 0,1 1 0,-1 0 0,0 1 0,0-1 0,0 1 0,0 0 0,-1 0 0,1 1 0,-4-3 0,78 64 0,-2 4 0,-4 3 0,40 52 0,-39-43 0,19 6 0,-67-78 0,-21-13-121,-5-19-1454,-1-13-3995</inkml:trace>
  <inkml:trace contextRef="#ctx0" brushRef="#br0" timeOffset="41348.964">10074 7954 23413,'0'0'5170,"0"0"-3543,-37 1-1128,1 0-391,-16 0 96,1 3 0,0 1 0,-49 13-204,-41 17 110,1 6-1,3 7 0,2 5 0,2 6 0,3 6 0,3 6 0,-2 8-109,33-15 64,3 5 0,2 4-1,4 3 1,4 4 0,3 4 0,3 3-1,5 3 1,4 4 0,-2 11-64,32-42 0,3 2 0,3 1 0,2 2 0,4 1 0,3 1 0,3 1 0,3 0 0,3 2 0,-4 63 0,11 62 0,7-147 0,1 0 0,3 0 0,2 0 0,2-1 0,2 0 0,14 37 0,-11-46 0,3-2 0,1 0 0,2 0 0,1-2 0,2-1 0,2 0 0,1-2 0,1 0 0,2-2 0,2-1 0,0-2 0,2-1 0,1-1 0,2-2 0,16 9 0,8 0 0,1-3 0,2-2 0,49 14 0,-24-14 0,0-4 0,2-4 0,5-3 0,43 1 0,129 0 0,-104-16 0,1-6 0,-1-8 0,-1-7 0,51-16 0,15-18 0,-3-9 0,-3-10 0,-4-10 0,185-97 0,-30-23 0,-44-11 0,-50-4 0,-46 3 0,-169 147-2,-3-3-1,-3-2 1,-3-3-1,-3-2 1,-4-2-1,-3-2 1,27-71 2,-24 32-145,-5-1 0,22-105 145,-50 162-49,-3-1 0,-3 0-1,-3 0 1,-2 0 0,-5-49 49,1 92 14,0-1 0,-2 1 0,0 0 1,-2 0-1,0 1 0,-1-1 0,-2 1 1,1 1-1,-2-1 0,-1 1 0,0 1 1,-2 0-1,0 0 0,-1 1 0,0 1 1,-1 0-1,-1 1 0,-1 0 0,-7-4-14,-2 1 21,0 1 0,-1 1-1,-1 2 1,0 1 0,-1 0-1,-4 1-20,-38-11 47,-1 2 0,-61-8-47,-26 7 21,-1 7-1,-1 6 1,-30 8-21,-141 6 3,187 4-3,0 7 0,1 6-1,2 6 1,0 7 0,3 5 0,-29 18 0,132-47-34,1 2 1,0 2-1,1 1 1,1 1-1,1 2 1,0 1-1,1 1 1,1 2-1,-17 18 34,-107 148-1719,96-108-692</inkml:trace>
  <inkml:trace contextRef="#ctx0" brushRef="#br0" timeOffset="42497.138">14237 7404 29038,'0'0'1657,"0"0"-1473,0 0-64,0 0-48,0 0 232,0 0 16,59 106-184,-42-73-80,-4 4-32,1-5 0,-7-4-24,-4-1 0,1-8-184,6-19-264,0 0-985,4 0-3152</inkml:trace>
  <inkml:trace contextRef="#ctx0" brushRef="#br0" timeOffset="42706.269">15031 6961 29830,'0'0'777,"0"0"-209,0 0-56,0 0 40,-55 254-144,21-171-288,-7 0-120,0-4 0,-7-10 0,0-9 0,-3-19-136,3-17-408,7-20-96,10-4-593,14-78-687,17-66-1713,0-3-10986</inkml:trace>
  <inkml:trace contextRef="#ctx0" brushRef="#br0" timeOffset="43012.993">14603 7016 664,'0'0'12049,"0"0"50,0 0-8173,0 0-3099,0 0-463,15 1 44,48 15 12,-60-12-398,1 0-1,-1 0 1,-1 0 0,1 0-1,0 0 1,-1 1 0,0-1-1,0 1 1,0-1-1,-1 1 1,0 0 0,1 0-1,-2 0 1,1 2-22,11 60 164,-4 1 0,-2-1 0,-4 62-164,-2-83 36,-2 0 1,-2-1-1,-2 0 0,-9 35-36,-5-9-22,-3-1-1,-3-1 0,-3-1 1,-3-1-1,-31 45 23,55-100-34,5-5-2,-1-1-1,0 1 1,0-1 0,0 0-1,-1-1 1,0 1 0,-1-1-1,1 0 1,-1 0 0,-1 1 36,7-6-7,-1 0 1,1 0-1,0 0 1,-1 0-1,1 0 1,-1 0-1,1 0 1,0 0 0,-1 0-1,1 0 1,-1 0-1,1 0 1,0 0-1,-1 0 1,1 0-1,-1 0 1,1 0-1,0-1 1,-1 1 0,1 0-1,0 0 1,-1 0-1,1-1 1,0 1-1,-1 0 1,1 0-1,0-1 1,-1 1-1,1 0 1,0-1 0,0 1-1,0 0 1,-1-1-1,1 1 1,0-1-1,0 1 1,0 0-1,0-1 1,0 1-1,-1-1 1,1 1-1,0 0 1,0-1 0,0 1-1,0-1 1,0 1-1,0 0 1,0-1-1,1 1 1,-1-1-1,0 1 1,0 0-1,0-1 1,0 1 0,0-1-1,1 1 1,-1 0-1,0-1 1,0 1-1,1 0 1,-1-1-1,0 1 1,1 0 6,-1-6-85,1-3 57,0-1 0,0 1 1,1-1-1,0 1 1,1 0-1,0 0 1,1 0-1,0 0 1,0 0-1,0 1 1,1 0-1,1 0 0,-1 0 1,1 1-1,1 0 1,-1 0-1,1 0 1,0 1-1,1 0 1,0 0-1,0 1 1,0 0-1,0 0 1,1 1-1,0 0 0,8-2 28,-5 4 83,-1 0 0,1 1 0,0 0 0,-1 1 0,1 1 0,-1 0 0,1 0 0,-1 1 0,1 0-1,-1 1 1,0 1 0,1 0-83,-9-1 3,0-1 1,0 0-1,0 1 0,0-1 0,1-1 0,-1 1 1,1 0-1,-1-1 0,1 0 0,0 0 0,0 0 1,-1 0-1,1 0 0,0-1 0,0 0 0,0 0 1,0 0-1,0 0 0,-1 0 0,1-1 0,0 0 1,0 0-1,0 0 0,-1 0 0,1 0 0,-1-1 1,1 0-1,-1 1 0,1-1 0,-1-1 0,0 1 0,0 0 1,0-1-1,0 0 0,-1 1 0,1-1 0,-1 0 1,1-1-4,104-191-3246,-55 86-2334</inkml:trace>
  <inkml:trace contextRef="#ctx0" brushRef="#br0" timeOffset="43607.51">15356 6333 15251,'0'0'10665,"0"0"-7966,0 0-2173,0 0 31,0 0-5,1 40-89,4 128-184,-4-61-71,-1-107-207,1-1-1,-1 1 1,0-1 0,1 1-1,-1-1 1,1 1 0,-1 0-1,1-1 1,-1 1 0,1 0-1,-1-1 1,1 1 0,0 0-1,-1-1 1,1 1 0,-1 0-1,1 0 1,0 0 0,-1 0 0,1 0-1,-1 0 1,1 0 0,0 0-1,-1 0 1,1 0 0,0 0-1,-1 0 1,1 0 0,-1 0-1,1 0 1,0 1 0,-1-1-1,1 0 1,-1 0 0,1 1-1,-1-1 1,1 0 0,-1 1-1,1-1 1,-1 1 0,1-1-1,-1 1 1,1-1 0,-1 1-1,0-1 1,1 1 0,-1-1-1,0 1 1,1-1 0,-1 1-1,0 0 1,0-1 0,0 1-1,0-1 1,1 1 0,-1 0 0,0-1-1,0 1 1,0 0 0,0-1-1,0 1 1,0-1 0,-1 1-1,1 0 1,0-1 0,0 1-1,0 0 1,-1-1 0,1 1-1,51-87-232,-38 64 148,-1-1 56,2 2 0,0 0 1,1 1-1,1 0 0,1 1 0,4-2 28,-19 19 14,1 0 0,-1 1 0,1 0 0,0-1-1,0 1 1,0 0 0,0 0 0,0 0 0,0 1 0,0-1 0,0 1 0,0 0 0,0-1 0,0 1 0,0 1 0,3-1-14,4 0 40,-8 1-36,0-1 1,1 0-1,-1 1 1,0-1-1,0 1 1,1 0 0,-1 0-1,0 0 1,0 0-1,0 0 1,0 0-1,0 0 1,0 1 0,0-1-1,-1 1 1,1-1-1,0 1 1,-1 0 0,0 0-1,1-1 1,-1 1-1,0 0 1,0 0-1,0 0 1,0 1 0,0-1-1,0 0 1,-1 0-1,1 0 1,0 2-5,7 70 75,-9-64-64,-1 0 1,0 0 0,0 0 0,-1 0-1,-1 0 1,0-1 0,0 1 0,-1-1-1,0 0 1,0 0 0,-1-1-1,0 1 1,0-1 0,-1-1 0,0 1-1,-1-1 1,0-1 0,-7 6-12,5-2 18,-168 145 411,176-153-428,0-1 0,0 1 0,1 0 0,-1 0 0,1-1 0,-1 1 0,1 0 0,0 1 0,0-1 0,0 0 0,0 0 0,0 0 0,0 1 0,1-1 0,-1 0 0,1 1 0,0-1 0,-1 0 0,1 1 0,0-1 0,0 1 0,1-1 0,-1 1-1,0-3-1,1 3-6,1 0-1,-1-1 1,1 1 0,0-1 0,-1 0 0,1 0 0,0 1-1,0-1 1,1-1 0,-1 1 0,0 0 0,1 0 0,-1-1 0,1 1-1,-1-1 1,1 0 0,0 0 0,-1 0 0,1 0 0,0 0-1,0-1 1,0 1 0,1-1 7,2 2-18,91 17-139,-96-19 157,0 0 0,0 0 0,0 0-1,0 0 1,0 1 0,0-1 0,0 0 0,0 1 0,0-1 0,0 0 0,0 1 0,0 0 0,0-1 0,0 1 0,-1-1 0,1 1 0,0 0-1,0 0 1,-1 0 0,1-1 0,0 1 0,-1 0 0,1 0 0,-1 0 0,1 0 0,-1 0 0,1 0 0,-1 0 0,0 0 0,1 0 0,-1 0-1,0 0 1,0 0 0,0 0 0,0 0 0,0 0 0,0 1 0,0-1 0,0 0 0,0 0 0,-1 0 0,1 0 0,0 0 0,-1 0-1,1 0 1,-1 0 0,1 0 0,-1 0 0,1-1 0,-1 1 0,0 0 0,1 0 0,-1 0 0,0-1 0,0 1 0,0 0 0,-78 87 8,-61 70 8,-41 68-16,144-170 0,36-54-1,1-3 2,0 1-1,0 0 0,0 0 1,1 0-1,-1 0 0,0 0 1,0-1-1,1 1 0,-1 0 1,0 0-1,0 0 0,1 0 1,-1 0-1,0 0 0,0 0 1,1 0-1,-1 0 0,0 0 1,0 0-1,1 0 0,-1 0 1,0 0-1,0 0 0,1 0 1,-1 1-1,0-1 0,0 0 1,1 0-1,-1 0 0,0 0 1,0 0-1,0 1 0,1-1 1,-1 0-1,0 0 0,0 0 1,0 0-1,0 1 0,0-1 1,1 0-1,-1 0 0,0 1 1,0-1-1,0 0 0,0 0 1,0 1-1,0-1 0,0 0 0,0 0 1,0 1-1,0-1 0,0 0 1,0 0-1,0 1 0,0-1 1,0 0-1,0 0 0,0 1 1,0-1-1,0 0 0,0 0 1,0 1-1,0-1 0,-1 0 1,1 0-1,0 0 0,0 1 1,0-1-1,0 0 0,-1 0 0,11-2 9,0 0 0,-1-2 0,0 1 0,0-1 0,0 0-1,0-1 1,0 0 0,-1 0 0,0-1 0,0 0 0,-1 0 0,1-1-1,-1 0 1,2-4-9,0 3 2,118-113 127,-9 8-1044,-38 42-4051,-56 50-10667</inkml:trace>
  <inkml:trace contextRef="#ctx0" brushRef="#br0" timeOffset="44704.716">15353 7224 5017,'0'0'19584,"0"0"-14869,0 0-4131,0 0-247,0 0 41,0 0-44,-3 45-158,-9 149-108,-1-28-18,-23-20-108,35-143-118,1-7-170,1-5 122,2-1 1,-1 1 0,1 0 0,1 0 0,0 0 0,0 0 0,0 0-1,1 1 1,1 0 0,-1 0 0,4-3 223,0-1-301,7-12-184,1 2 0,1 1 0,1 0 0,1 1-1,11-8 486,-27 25 187,0-1-1,1 1 0,-1 0 0,1 1 0,0-1 0,0 1 1,0 0-1,0 0 0,0 0 0,1 1 0,-1 0 1,0 0-1,1 0 0,-1 0 0,6 1-186,-10 3 610,0 3-529,-1-1 1,0 1 0,0 0 0,-1-1 0,0 1 0,0-1 0,0 1 0,-1-1-1,0 0 1,0 0 0,0 1 0,0-1 0,-1-1 0,0 1 0,-1 2-82,-28 31 62,-1 0 0,-2-2 0,-2-2 0,-1-2 0,-2 0-62,-22 19 38,-194 147 394,267-200-376,11-9-70,0 0 1,-1-1-1,0-2 1,-2 0-1,6-5 14,12-9-56,0 2-11,8-9 32,2 2 0,1 3 0,1 1 0,1 3 1,16-4 34,-4 18 66,-52 17-60,-9 0-6,-1 0 0,0 0 0,0 0 0,0 0 0,-1 0 0,1 0 0,-1-1 0,0 1 0,-1 0 1,1 0-1,-1-1 0,0 1 0,-1 1 0,-9 16 1,-1-1 0,-1-1 0,-1 0 0,0-1 0,-2-1 1,-9 8-2,-90 76 8,102-96-22,23-18-241,-3 5 189,2-4-13,1 0 0,0 1 1,1 0-1,0 0 0,0 1 1,1 1-1,0 0 0,0 0 1,6-2 78,-17 10 10,1 0 0,-1 0 0,0 0 1,1 0-1,-1 0 0,0 0 0,1 0 1,-1 0-1,1 0 0,-1 0 0,0 0 1,1 0-1,-1 0 0,0 0 0,1 1 0,-1-1 1,0 0-1,1 0 0,-1 0 0,0 0 1,1 1-1,-1-1 0,0 0 0,0 0 1,1 1-1,-1-1 0,0 0 0,0 1 1,1-1-1,-1 0 0,0 0 0,0 1 1,0-1-1,0 0 0,1 1 0,-1-1 0,0 1 1,0-1-1,0 0 0,0 1 0,0-1 1,0 0-1,0 1 0,0-1 0,0 0 1,0 1-1,0-1 0,0 1 0,0-1 1,-1 0-1,1 1 0,0-1 0,0 0 1,0 1-1,0-1 0,-1 0 0,1 1 0,0-1-9,-1 6-33,-12 180 196,8-170-364,10-45 48,1 13 140,1 0-1,1 1 0,0 0 1,1 0-1,1 1 0,10-13 13,-17 24 0,-1-1 26,1-1 1,0 1 0,0 0 0,0 0 0,0 0 0,1 1 0,0-1 0,0 1 0,0 0 0,0 0 0,0 0 0,1 1 0,-1-1 0,1 1-1,-1 0 1,1 0 0,0 1 0,0-1 0,3 1-27,-4 18 275,-3-5-232,-1 1-1,0 0 1,-1 0 0,0 0-1,-1 0 1,-1-1 0,0 1-1,-1-1 1,0 1 0,-1-1-1,-1 2-42,4-8 4,-1-1-1,0 1 1,-1-1 0,0 1-1,1-1 1,-1 0-1,-1 0 1,1-1-1,-1 1 1,0-1-1,0 0 1,0 0 0,-1-1-1,1 1 1,-1-1-1,0 0 1,0-1-1,0 0 1,0 1-1,0-2 1,-4 1-4,4-1 1,0 0 1,0 0-1,0-1 1,-1 0-1,1 0 1,0-1-1,0 0 0,0 0 1,0 0-1,0-1 1,0 0-1,0 0 0,0-1 1,1 1-1,-1-1 1,-1-2-2,-44-39 7,44 37 12,1 0 0,-1 0 0,0 1 1,0 0-1,-1 0 0,0 1 0,0 0 1,0 0-1,-1 1 0,1 0 0,-1 0 1,0 1-1,0 0 0,-1 1 0,1 0 0,-4 0-19,5 2 75,7-1-69,0 1 0,0 0 0,0 0 0,0 0 0,0-1 0,0 1 1,0 0-1,0 0 0,0 0 0,0 0 0,0 0 0,1 1 0,-1-1 0,0 0 1,0 0-1,0 1 0,0-1 0,0 0 0,0 1 0,1-1 0,-1 1 1,0-1-1,0 1 0,0-1 0,1 1 0,-1 0 0,0-1 0,1 1 0,-1 0 1,1 0-1,-1-1 0,1 1 0,-1 0 0,1 0 0,-1 0 0,1 0 1,0 0-1,0-1 0,-1 2-6,0 46 60,2-46-60,0 0 0,0 0 0,0 0 0,0-1 0,0 1 0,0 0 0,0-1 0,1 1 0,-1 0 0,1-1 1,-1 0-1,1 1 0,-1-1 0,1 0 0,0 0 0,0 0 0,0 0 0,0 0 0,-1 0 0,1 0 0,0-1 0,0 1 0,1-1 0,-1 1 0,0-1 0,0 0 1,0 0-1,0 0 0,0 0 0,0 0 0,0-1 0,0 1 0,0-1 0,0 1 0,0-1 0,0 1 0,8-1-5,3 1-3,-1 1-14,-1 0 0,1-2 0,-1 1 0,1-1-1,-1-1 1,0 0 0,0-1 0,0 0 0,0-1 0,0 0-1,-1 0 1,0-1 0,1-1 22,146-100-1851,-93 51-888</inkml:trace>
  <inkml:trace contextRef="#ctx0" brushRef="#br0" timeOffset="44954.467">15890 7275 15643,'0'0'14259,"0"0"-13714,0 0-217,0 0-192,0 0 8,0 0 24,188-32-168,-110-5-40,1-10-200,-4-3-361,-6-20-431,-18 15-1160,-20 4-7138</inkml:trace>
  <inkml:trace contextRef="#ctx0" brushRef="#br0" timeOffset="45217.601">16423 6758 25461,'0'0'1703,"0"0"-637,0 0-360,0 0-37,-10 47-77,-33 164-118,34-157-316,3 0 1,2 1 0,2 13-159,1-26 69,0 152 259,4-106-236,-4 1 1,-4-1 0,-4 0-1,-3 0 1,-15 45-93,25-127-1,1 1-2,-1 1-1,0-1 1,-1 0-1,0 0 1,0 0 0,0 0-1,-1-1 1,0 1 0,0-1-1,-2 1 4,5-6-6,0 0 0,0 0-1,-1 0 1,1-1 0,0 1-1,-1 0 1,1-1 0,0 1 0,-1-1-1,1 0 1,-1 1 0,1-1-1,-1 0 1,1 0 0,0 0 0,-1 0-1,1 0 1,-1 0 0,1 0-1,-1 0 1,1-1 0,-1 1 0,1 0-1,0-1 1,-1 0 0,1 1 0,0-1-1,-1 0 1,1 1 0,0-1-1,0 0 1,0 0 0,-1 0 0,1 0-1,0 0 1,1 0 0,-1-1-1,0 1 1,0 0 0,0 0 0,1-1-1,-1 1 1,0 0 0,1-1-1,-1 0 7,-11-28-102,1-1 0,2 0-1,1-1 1,1 0-1,-1-25 103,6 45-21,-8-35-148,3 0 1,1-1-1,3 0 0,1 0 0,3 0 1,2 0-1,2 0 0,7-27 169,26-11-1257,5 7-1158</inkml:trace>
  <inkml:trace contextRef="#ctx0" brushRef="#br0" timeOffset="46309.916">16830 6651 17708,'0'0'6061,"0"0"-1465,0 0-3288,0 0-808,0 0-56,0 0-88,-16 19-141,-53 62-138,-111 145-143,176-221 50,1-3-12,-1 1 1,1 0-1,0 0 0,1 0 0,-1 0 0,0 0 0,1 1 0,0-1 0,0 1 0,0-1 0,0 1 0,1 0 1,-1 0-1,1 0 0,0 0 0,0 0 0,0 0 0,1 0 0,0 0 0,-1 4 28,11 262-41,4-123 317,-14-147-274,0 0 1,0 1-1,0-1 1,0 1-1,0-1 1,0 0-1,0 1 1,0-1 0,1 1-1,-1-1 1,0 0-1,0 1 1,0-1-1,0 1 1,0-1-1,1 0 1,-1 1-1,0-1 1,0 0-1,1 1 1,-1-1-1,0 0 1,1 0-1,-1 1 1,0-1-1,1 0 1,-1 0-1,0 1 1,1-1-1,-1 0 1,0 0-1,1 0 1,-1 0-1,1 0 1,-1 1-1,0-1 1,1 0-1,-1 0 1,1 0-1,-1 0 1,0 0-1,1 0 1,-1 0-1,1-1 1,-1 1-1,0 0 1,1 0-1,-1 0 1,1 0-1,-1 0 1,0-1-1,1 1 1,-1 0-1,0 0 1,1 0-1,-1-1 1,0 1-1,1 0 1,-1-1 0,0 1-1,0 0 1,1-1-1,-1 1 1,0 0-1,0-1 1,0 1-1,1 0 1,-1-1-3,40-97-55,103-257-1235,-133 327 1176,2 1 0,1 1-1,1 0 1,1 1 0,1 1-1,1 0 1,18-18 114,-33 41 12,-1-1 0,1 0-1,0 1 1,0 0 0,0-1 0,0 1-1,0 0 1,0 0 0,0 0 0,0 1-1,0-1 1,0 0 0,1 1-1,-1-1 1,0 1 0,0 0 0,1 0-1,-1 0 1,0 0 0,2 0-12,5 5 192,-5 7-109,0 1-1,0 0 1,-1 0-1,0 0 1,-1 1-1,-1-1 1,0 7-83,0-7 22,1 33 5,13 60-142,-15-105 104,1 1 0,0-1-1,-1 1 1,1-1 0,0 0 0,0 1 0,-1-1-1,1 0 1,0 0 0,0 0 0,0 1 0,1-1-1,-1 0 1,0 0 0,0-1 0,1 1-1,-1 0 1,0 0 0,1-1 0,-1 1 0,1-1-1,-1 1 1,1-1 0,-1 1 0,1-1 0,-1 0-1,1 0 1,-1 0 0,1 0 0,-1 0 0,1 0-1,-1 0 1,1 0 0,-1-1 0,1 1-1,-1-1 1,1 1 11,51-30 54,-44 24-149,-5 4-19,0 0-1,-1 1 1,1-2-1,-1 1 1,0 0 0,0-1-1,0 1 1,0-1 0,0 0-1,-1 0 1,1 0-1,-1 0 1,0-1 0,1 1-1,-2 0 1,1-1-1,0 0 1,-1 1 0,1-1-1,-1 0 1,0 0 0,-1 0-1,1 0 1,-1 0-1,1 0 1,-1 0 0,0 0-1,-1 0 1,1 0-1,-1 1 1,1-1 0,-1 0-1,-1 0 1,1 0 0,0 0-1,-1 1 1,0-1-1,0 1 1,0-2 114,-40-35 317,-45-58 139,53 0-2794,31 69 5374,-44 290 818,29-166-3610,5 0 0,3 1-1,5 0 1,4 19-244,2-111 0,0 0 1,0 0-1,0 0 1,0-1-1,1 1 1,-1-1-1,1 1 0,0-1 1,0 0-1,0 1 1,1-1-1,-1 0 1,1-1-1,0 1 1,0 0-1,0-1 0,0 1 1,0-1-1,0 0 1,1 0-1,-1 0 1,0-1-1,2 1 0,40 32 38,-40-27-22,-1 0 1,0-1-1,0 2 0,-1-1 1,0 0-1,0 1 0,0-1 1,-1 1-1,-1 0 0,1 0 1,-1-1-1,0 1 0,-1 0 0,0 0 1,0 0-1,-1 0 0,0 2-16,0-6 5,-1-1-1,1 0 0,-1 1 0,0-1 0,0 0 1,0 0-1,0 0 0,0 0 0,-1-1 0,1 1 1,-1-1-1,0 1 0,1-1 0,-1 0 0,0 0 1,-1 0-1,1 0 0,0-1 0,0 1 0,-2 0-4,-7 4 7,-6 5-8,-1-1 0,0-1 0,0 0 0,-1-2 0,0 0 0,0-2-1,0 0 1,-1-1 0,0-1 0,0 0 0,-13-2 1,12 0-30,-47-8-211,64 2 165,0 0-1,0-1 0,1 1 1,-1-1-1,1 0 0,1 0 1,-1-1-1,1 1 0,0-1 1,1 1-1,0-1 1,0 0-1,0 0 0,1 0 1,0 0-1,0 0 0,1 0 1,-1 0-1,2 0 0,-1-1 1,2-5 76,-2 11 0,0-1 0,0 1 0,0-1 0,0 0 0,1 1 0,-1-1 0,1 1 0,0-1 1,0 1-1,0 0 0,0-1 0,0 1 0,0 0 0,1-1 0,-1 1 0,1 0 0,-1 0 0,1 0 1,0 0-1,0 1 0,0-1 0,0 0 0,0 1 0,0-1 0,0 1 0,0 0 0,1 0 0,-1 0 1,1 0-1,-1 0 0,1 0 0,-1 1 0,1-1 0,-1 1 0,1 0 0,-1 0 0,1 0 0,0 0 0,-1 0 1,1 0-1,1 1 0,52 9 849,23 79-79,-57-59-680,-1-4-348,43 58 660,-27-25-4562,-22-34-10050</inkml:trace>
  <inkml:trace contextRef="#ctx0" brushRef="#br0" timeOffset="48537.877">158 20505 23045,'0'0'5116,"0"0"-3557,0 0-1049,0 0-8,0 0-114,0 0-124,21-5-60,254-53 123,-117 42 34,104 4-361,-55 4 70,94-9 32,710-49 212,-730 56-309,-37 8-5,-54 2 0,33 0-17,-211-1-77,0 1 1,0 1-1,0 0 1,0 0-1,0 1 1,-1 1-1,1 0 1,-1 0-1,1 1 1,-1 1-1,8 4 94,-19-9-51,-1 0-1,1 0 1,0 0-1,-1-1 1,1 1-1,-1 0 1,1 1-1,0-1 1,-1 0-1,1 0 1,-1 0-1,1 0 0,0 0 1,-1 0-1,1 0 1,-1 1-1,1-1 1,0 0-1,-1 0 1,1 0-1,0 1 1,-1-1-1,1 0 1,0 1-1,-1-1 1,1 0-1,0 1 0,0-1 1,0 0-1,-1 1 1,1-1-1,0 0 1,0 1-1,0-1 1,0 1-1,-1-1 1,1 0-1,0 1 1,0-1-1,0 1 0,0-1 1,0 0-1,0 1 1,0-1-1,0 1 1,0-1-1,1 1 1,-1-1-1,0 0 1,0 1-1,0-1 1,0 0-1,1 1 1,-1-1-1,0 1 0,0-1 1,0 0-1,1 1 1,-1-1-1,0 0 1,1 0-1,-1 1 1,0-1-1,1 0 1,-1 0-1,0 1 1,1-1-1,-1 0 0,1 0 1,-1 0 51,-46 2-4445</inkml:trace>
  <inkml:trace contextRef="#ctx0" brushRef="#br0" timeOffset="48924.847">0 21272 23349,'0'0'3707,"0"0"-2220,0 0-1090,0 0 5,0 0 186,45 14-1,157 45-135,-44-45-146,17-14-32,53-2 58,58-13 11,1170-123 200,-1264 127-543,250 2 0,-438 9 1,-4 0-3,-1 0 0,1-1 0,0 1-1,0 0 1,0 0 0,0 0 0,0 0-1,0-1 1,0 1 0,-1 0 0,1 0-1,0 0 1,0-1 0,0 1 0,0 0-1,0 0 1,0 0 0,0-1 0,0 1-1,0 0 1,0 0 0,0 0-1,0-1 1,0 1 0,0 0 0,0 0-1,0 0 1,0-1 0,0 1 0,1 0-1,-1 0 1,0 0 0,0-1 0,0 1-1,0 0 1,0 0 0,0 0 0,1 0-1,-1-1 1,0 1 0,0 0 0,0 0-1,0 0 1,1 0 0,-1 0 0,0 0-1,0 0 1,0 0 0,1-1 0,-1 1-1,0 0 1,0 0 2,-37-31-369,-154-102-1841,86 61-672</inkml:trace>
  <inkml:trace contextRef="#ctx0" brushRef="#br0" timeOffset="49407.642">948 19378 5145,'0'0'17094,"0"0"-11378,0 0-4387,0 0-457,0 0-179,0 0-217,0-12-200,0-23-134,0 98 46,0 63 63,0 66 2,-3 68-40,-69 753-109,8-154-89,56-684-15,4 17 0,4-102 18,0-77-36,0-60-55,24-294-1417,-4 120-792,-2 0-2555</inkml:trace>
  <inkml:trace contextRef="#ctx0" brushRef="#br0" timeOffset="49686.945">1461 19203 28822,'0'0'747,"0"0"-31,0 55-68,0 686 723,1 581-908,5-1042-463,4-46 0,-3-55 0,10 148 0,-13-304-79,2-73-477,-3-44-1111,-2-19-1688</inkml:trace>
  <inkml:trace contextRef="#ctx0" brushRef="#br0" timeOffset="50204.133">2155 19300 5273,'0'0'17889,"0"0"-12633,0 0-4277,0 0-314,0 0-194,0 0-208,0 13-52,7 349 810,-10 220-289,-10-277-725,-22 1133-7,35-1047-95,-1-469-2411,-1-3-2887</inkml:trace>
  <inkml:trace contextRef="#ctx0" brushRef="#br0" timeOffset="51298.981">137 22246 9482,'0'0'5048,"0"0"5149,0 0-7035,0 0-2390,0 0-81,0 0-155,-2 9-167,-4 30-83,21-23-16,105-10 328,-73-7-480,36-4 47,0-3-1,0-4 1,61-18-165,-24 6 79,114-18 59,681-79 370,-572 98-489,99 16-19,-221 9 0,-41 10 0,-111-4-93,-1 2 0,0 4 0,-1 2 0,55 22 93,-161-51-3331,-13-19-4985</inkml:trace>
  <inkml:trace contextRef="#ctx0" brushRef="#br0" timeOffset="51970.098">709 21775 8754,'0'0'3186,"0"0"61,0 0 4898,0 0-4735,0 0-2273,0 0-211,0 7-211,0 72 168,0 85 549,-12 63-1432,-68 376 437,65-503-467,15-98-118,0-9-151,15-90-2315,5 26-1106</inkml:trace>
  <inkml:trace contextRef="#ctx0" brushRef="#br0" timeOffset="52422.091">1297 21798 10322,'0'0'11704,"0"0"-6678,0 0-3723,0 0-497,0 0-126,0 0-163,-4 35-111,-10 118-106,-6 294 710,0 301-702,20-746-527,0-13-151,0-126-3124,3 54-2768</inkml:trace>
  <inkml:trace contextRef="#ctx0" brushRef="#br0" timeOffset="52762.229">1940 22172 22405,'0'0'4941,"0"0"-3034,0 0-1246,0 0-34,0 0-31,0 0-105,2 45-73,8 147-54,-5 151-7,-6-180-357,1-161-32,1 1-1,-1-1 1,0 1-1,0-1 1,0 1-1,0-1 1,-1 1 0,1-1-1,-1 1 1,1-1-1,-1 0 1,0 1-1,0-1 1,0 0 0,0 0-1,0 1 1,-1-1-1,1 0 1,-1 0-1,1 0 1,-1 0 0,0-1-1,1 1 1,-1 0-1,0-1 1,0 1-1,0-1 1,-1 0 0,1 0-1,0 0 1,0 0-1,-1 0 1,1 0-1,-1 0 1,1-1 0,0 1-1,-1-1 1,0 0 32,-15-12-3157,1-20-5745</inkml:trace>
  <inkml:trace contextRef="#ctx0" brushRef="#br0" timeOffset="53138.681">1441 22043 9962,'0'0'13346,"0"0"-8837,0 0-3515,0 0-357,0 0-153,0 0-130,-2 16 104,-7 208 646,9-99-541,-13 87-563,8-170-288,-19 116 424,-12-63-4778,15-67-9684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29:47.4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0 18156,'0'0'8978,"0"0"-6818,0 0-1696,0 0 120,0 0-39,0 0-73,0 0-120,-28 204-192,10-127-104,0-4-32,0-1-24,0-9-48,4 0-232,7-20-520,-1-23-1481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08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30350,'0'0'669,"0"0"-231,0 0-55,0 0-120,0 0 42,-4 45-62,1-1-192,-4 51-18,-5-1-1,-6 16-32,-128 524 0,118-516 0,35-145-10,2 1 0,1 1 0,1 0 0,1 1 0,1 0 0,2 0 0,0 2 0,1 0 0,1 1 0,3-2 10,-17 19-16,0-1 1,1 0-1,-1 1 0,1-1 0,0 1 1,0 0-1,1 0 0,-1 1 0,1 0 1,0-1-1,0 1 0,0 1 0,0-1 1,1 1-1,-1 0 0,1 0 0,-1 1 1,1-1-1,0 1 0,5 0 16,0 7-14,-3 86 71,-8 253 315,0-345-380,0 1-1,0 0 1,0 0 0,0-1 0,0 1-1,0 0 1,0-1 0,1 1-1,-1 0 1,0-1 0,1 1-1,-1 0 1,0-1 0,1 1 0,-1-1-1,1 1 1,-1 0 0,1-1-1,-1 1 1,1-1 0,-1 1 0,1-1-1,-1 0 1,1 1 0,0-1-1,-1 0 1,1 1 0,0-1 0,-1 0-1,1 0 1,0 1 0,-1-1-1,1 0 1,0 0 0,0 0-1,-1 0 1,1 0 0,0 0 0,-1 0-1,1 0 1,0 0 0,0-1-1,-1 1 1,1 0 0,0 0 0,-1-1-1,1 1 1,0 0 0,-1-1-1,1 1 1,-1 0 0,1-1-1,0 1 1,-1-1 0,1 1 0,-1-1-1,0 1 1,1-1 0,-1 0-1,1 1 1,-1-1 0,0 0 0,1 1-1,-1-1 9,24-32-875,-1-6-1192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08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25253,'0'0'4889,"0"0"-4504,0 0 407,0 0-320,0 0-80,0 0-128,0 0-176,190 54-88,-147-54-48,8 0-440,-8-15-968,-8-14-4746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59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541 785 21949,'0'0'7561,"0"0"-7185,0 0 8,0 0 49,0 0-217,0 0 16,0 0-72,36 101-56,0-72 0,7-9-24,11-16-40,3-4-40,1 0-48,3-29-528,-18-14-1057,-15 4-5456</inkml:trace>
  <inkml:trace contextRef="#ctx0" brushRef="#br0" timeOffset="283.919">760 291 28062,'0'0'1623,"0"0"-984,0 0-118,0 0-125,-15 43-57,3-12-268,-14 40 122,3 0 0,3 2 0,-2 28-193,-19 179 179,12 1 0,13 1 0,12 6-179,7-52 0,-3-232-24,0 0 1,-1 0-1,1 0 1,1 0-1,-1 0 0,1 0 1,0 0-1,-1 0 0,2-1 1,-1 1-1,0 0 1,1-1-1,0 1 0,0-1 1,0 1-1,0-1 0,0 0 1,1 1-1,-1-2 1,1 1-1,0 0 0,0 0 1,0-1-1,0 1 0,0-1 1,1 0-1,-1 0 1,1 0-1,-1-1 0,1 1 1,0-1-1,0 0 0,0 0 1,-1 0-1,2-1 24,57 4-3887,-2-4-9923</inkml:trace>
  <inkml:trace contextRef="#ctx0" brushRef="#br0" timeOffset="10939.331">58 596 19404,'0'0'3630,"0"0"-898,0 0-1101,0 0-514,0 0-238,0 0-182,-10 3-164,-28 10-144,28-10-101,10-3-27,0 0 13,0 0 6,0 0-57,2 6 42,59 27-101,-9-17-164,0-2 0,0-2 0,1-3 0,1-2 0,0-2 0,0-2 0,0-3 0,5-3 0,-29 3 0,249 0-100,-278-11-1891,-1-7-983</inkml:trace>
  <inkml:trace contextRef="#ctx0" brushRef="#br0" timeOffset="11342.54">946 1 27550,'0'0'2110,"0"0"-1210,0 0-269,0 0-134,0 0-134,0 0-94,0 1-114,-26 141 137,-63 175-292,-39 167 0,103-348 0,6 2 0,6 0 0,5 85 0,7-142 0,-2-46 0,2 0 0,2 0 0,1 0 0,1 0 0,2 0 0,2-1 0,1 0 0,11 27 0,-19-59 0,1 0 0,-1 0 0,1 0 0,-1 0 0,1 0 0,0-1 0,0 1 0,0 0 0,0-1 0,0 1 0,1 0 0,-1-1 0,0 0 0,1 1 0,-1-1 0,1 0 0,-1 0 0,1 1 0,-1-1 0,1 0 0,0-1 0,0 1 0,0 0 0,-1 0 0,1-1 0,0 1 0,0-1 0,0 0 0,0 0 0,1 1 0,48-8 0,-11-31 0,76-92-259,-65 68-1034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0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94 494 30086,'0'0'1161,"0"0"-1001,0 0 368,0 0-144,0 0-144,0 0-64,-51 266-144,41-208-32,-1-9 0,0-1-112,4-9-472,3-15-520,4-14-2977</inkml:trace>
  <inkml:trace contextRef="#ctx0" brushRef="#br0" timeOffset="347.608">541 1 29958,'0'0'658,"0"0"-225,0 0-63,0 0 36,0 0-15,18 52-59,54 179-145,-60-185-178,-1 0-1,-3 1 1,-2 0-1,-1 11-8,-1-9-2,15 330 2,-18-364 0,-1 1 0,0 0 0,-1-1 0,-1 1 0,0 0 0,-2-1 0,1 0 0,-2 0 0,0 0 0,0 0 0,-2-1 0,0 0 0,0 0 0,-1 0 0,-1-1 0,0-1 0,-4 4 0,-2-2-5,-1-1-1,0-1 1,-1 0 0,0-1 0,-1-1-1,0-1 1,0 0 0,-1-1 0,0-1-1,0-1 1,-6 0 5,15-2-19,-136 35-1016,3-12-2670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07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47 600 23909,'0'0'2578,"0"0"21,0 0-1521,0 0-515,0 0-91,0 0-138,-8-12-32,-23-37 6,24 37-39,7 12-62,1 0-82,105 33-102,15 6-23,-113-32 0,-11 72 0,-54 131 0,47-154 0,3 0 0,1 0 0,3 54 0,4-73 0,-1-36 0,1 0 0,-1 0 0,0 0 0,0 0 0,1 0 0,-1 0 0,0 0 0,1 0 0,-1 0 0,1-1 0,-1 1 0,1 0 0,0 0 0,-1-1 0,1 1 0,0 0 0,-1-1 0,1 1 0,0 0 0,0-1 0,0 1 0,-1-1 0,1 1 0,0-1 0,0 0 0,0 1 0,0-1 0,0 0 0,0 0 0,0 0 0,0 0 0,0 1 0,0-1 0,0 0 0,0-1 0,0 1 0,0 0 0,0 0 0,0 0 0,0-1 0,0 1 0,6 0 0,2-2 0,-1 0 0,1 0 0,-1-1 0,0 0 0,0 0 0,0-1 0,0 0 0,0 0 0,-1-1 0,0 0 0,0-1 0,0 1 0,-1-1 0,1-1 0,-1 1 0,-1-1 0,1 0 0,-1 0 0,-1-1 0,5-7 0,-3 7 0,26-38-67,-1-1 1,-3-2-1,-2 0 0,-2-2 1,-2-1-1,-3-1 0,9-35 67,28-188-2084,-44 163-222</inkml:trace>
  <inkml:trace contextRef="#ctx0" brushRef="#br0" timeOffset="249.659">617 0 24117,'0'0'5041,"0"0"-4233,0 0-15,0 0-281,0 0-176,0 0-64,0 0-144,-21 29-80,21 5-48,0 29-56,0 0-408,0-10-1409</inkml:trace>
  <inkml:trace contextRef="#ctx0" brushRef="#br0" timeOffset="440.581">814 1151 28174,'0'0'2216,"0"0"-1871,0 0 111,0 0-112,0 0-176,0 0-160,0 0-8,-36 150-376,36-150-1409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11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26094,'0'0'2596,"0"0"-1608,0 0-424,0 0-211,0 0-76,0 0 66,34 1-90,234 13 42,-122-4-165,64 5 13,68 8-41,-49-6-58,1484 155-32,-153 85 37,-302-46 3,342 17-45,-410-103-6,-53-46-8,206 46 94,-908-57 297,260 82-384,-633-133 0,255 56 0,-228-67-11,-89-6 2,1 1 1,-1-1-1,1 0 0,0 0 0,-1 0 0,1 0 0,-1 0 0,1 0 1,0 0-1,-1-1 0,1 1 0,-1 0 0,1 0 0,-1 0 0,1 0 1,-1-1-1,1 1 0,-1 0 0,1-1 0,-1 1 0,1 0 0,-1-1 0,1 1 1,-1-1-1,0 1 0,1 0 0,-1-1 0,0 1 0,1-1 0,-1 1 1,0-1-1,0 1 0,1-1 0,-1 0 0,0 1 0,0-1 0,0 1 1,0-1-1,0 1 0,0-1 0,0 0 0,0 1 0,0-1 0,0 1 0,0-1 1,0 1-1,0-1 0,0 1 0,0-1 0,-1 0 0,1 1 0,0-1 1,0 1-1,-1-1 0,1 1 0,0-1 0,-1 1 0,1 0 0,-1-1 1,1 1-1,0-1 0,-1 1 9,-20-41-1726,-19-11-2637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11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31967,'0'0'88,"0"0"-88,0 0-56,0 0-352,0 0-184,0 0-825,0 0-6368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18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30366,'0'0'0,"0"0"-392,0 0-1856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29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29742,'0'0'974,"0"0"-726,0 0-213,0 0 58,37 5 175,275 15 382,-141-20-454,48-4 2,320-24 137,1 26-307,217 37-28,-413-13 0,734 7 0,115 7 0,-132 89 0,-761-82 0,-32-3 0,316 35 0,-289-46 0,-294-29-18,-1 0 0,1 0 0,0 0 0,-1 0 0,1 0 1,0 0-1,0 0 0,-1 0 0,1 0 0,0 0 0,-1 0 0,1 0 0,0 0 0,0 1 0,-1-1 0,1 0 0,-1 0 1,1 1-1,0-1 0,-1 0 0,1 1 0,0-1 0,-1 1 0,1-1 0,-1 1 0,1-1 0,-1 1 0,0-1 1,1 1-1,-1 0 0,1-1 0,-1 1 0,0 0 0,0-1 0,1 1 0,-1 0 0,0-1 0,0 1 0,0 0 0,0-1 1,1 1-1,-1 0 0,0 0 0,0-1 0,-1 1 0,1 0 0,0-1 0,0 2 18,0 2-315,0 1-2743</inkml:trace>
  <inkml:trace contextRef="#ctx0" brushRef="#br0" timeOffset="208.763">8107 963 30567,'0'0'2200,"0"0"-2200,0 0 0,0 0 0,0 0 0,0 0-392,0 0-1248</inkml:trace>
  <inkml:trace contextRef="#ctx0" brushRef="#br0" timeOffset="46886.947">5702 1084 27726,'0'0'2304,"0"0"-2112,0 0 0,0 0 225,0 0-89,0 0-80,-32 310-128,25-238-88,3-9-8,1-19-24,3-15-16,0-25-144,0-13-208,3-44-401,12-15-2735</inkml:trace>
  <inkml:trace contextRef="#ctx0" brushRef="#br0" timeOffset="47360.54">5982 682 27486,'0'0'1088,"0"0"-145,0 0-374,0 0-224,0 0-119,36 33-110,114 100-66,-56-47-45,-91-81-17,-1 0 0,0 1 0,0-1-1,0 1 1,-1-1 0,0 1 0,0-1 0,0 1 0,-1 0 0,1 0-1,-1-1 1,-1 1 0,1 0 0,-1 0 0,0-1 0,0 1 0,-1-1-1,0 1 1,0-1 0,-1 2 12,-7 11-50,-2 1-1,0-2 1,-1 0 0,-1 0-1,-14 12 51,21-21-16,-317 322-997,280-277 890,44-52 120,0-1 0,-1 0 1,1 0-1,0 1 0,0-1 0,0 0 0,0 0 1,0 1-1,0-1 0,0 0 0,0 0 0,0 1 1,0-1-1,0 0 0,0 0 0,0 1 0,0-1 1,0 0-1,0 0 0,0 1 0,0-1 0,0 0 1,0 0-1,0 0 0,1 1 0,-1-1 0,0 0 1,0 0-1,0 0 0,0 1 0,1-1 0,-1 0 1,0 0-1,0 0 0,0 0 0,0 1 0,1-1 1,-1 0-1,0 0 0,0 0 0,1 0 0,-1 0 1,0 0-1,0 0 0,1 0 0,-1 0 0,0 0 1,0 1-1,1-1 0,-1 0 0,0-1 0,0 1 1,1 0-1,-1 0 0,0 0 0,0 0 0,1 0 1,-1 0-1,0 0 0,0 0 0,0 0 1,1 0-1,-1-1 0,0 1 0,0 0 0,1 0 3,4 0-15,7-2 20,0-1-1,0 0 1,0 0 0,0-1 0,-1-1-1,1 0 1,-1 0 0,-1-1 0,1-1 0,-1 0-1,0 0 1,0-1 0,4-5-5,-6 7-1,33-24-2,-1-2 0,-2-2 1,-1-1-1,-2-1 0,-1-3 0,14-23 3,-44 57-69,0-1 1,-1 0-1,0 0 0,-1 0 1,1 0-1,-1-1 0,0 1 1,-1-1-1,1 1 1,-1-1-1,-1 0 0,1 1 1,-1-6 68,-1 12-3,1-1-1,0 1 1,-1-1 0,1 1 0,-1-1 0,1 1-1,-1 0 1,1-1 0,-1 1 0,0 0 0,1-1 0,-1 1-1,1 0 1,-1-1 0,0 1 0,1 0 0,-1 0 0,0 0-1,1 0 1,-1 0 0,0 0 0,1 0 0,-1 0 0,0 0-1,1 0 1,-1 0 0,0 0 0,1 0 0,-1 1 0,0-1-1,1 0 1,-1 0 0,0 1 0,1-1 0,-1 0-1,1 1 1,-1-1 3,-3 2 9,1 1 0,-1-1 0,1 1 0,0 0 0,-1 0-1,1 0 1,1 0 0,-1 1 0,0-1 0,1 1 0,0 0 0,0-1 0,0 1-1,-2 4-8,-1 3 55,-58 104 558,-6 16 176,-6-3 0,-74 95-789,71-126 154,-3-4-1,-5-3 0,-34 24-153,10-33-357,110-81 349,0 0 0,0 0 0,0 0-1,0 0 1,0-1 0,0 1 0,0 0 0,0 0 0,0 0 0,0-1 0,0 1 0,0 0-1,0 0 1,0 0 0,0 0 0,0-1 0,0 1 0,0 0 0,-1 0 0,1 0 0,0 0-1,0 0 1,0-1 0,0 1 0,0 0 0,-1 0 0,1 0 0,0 0 0,0 0 0,0 0-1,0 0 1,-1 0 0,1 0 0,0-1 0,0 1 0,0 0 0,0 0 0,-1 0 0,1 0-1,0 0 1,0 0 0,0 0 0,-1 0 0,1 0 0,0 1 0,0-1 0,0 0 0,0 0-1,-1 0 1,1 0 0,0 0 0,0 0 0,0 0 0,0 0 0,-1 0 0,1 0 0,0 1-1,0-1 1,0 0 0,0 0 0,0 0 8,3-40-1611,11-24-2974</inkml:trace>
  <inkml:trace contextRef="#ctx0" brushRef="#br0" timeOffset="47634.81">5996 1650 26694,'0'0'888,"0"0"336,201 34-672,-115 0-192,-4 0-136,-14-10-128,-10 0-96,-15-10-64,-15-9-584,-17-5-1360</inkml:trace>
  <inkml:trace contextRef="#ctx0" brushRef="#br0" timeOffset="47837.836">5975 2066 19060,'0'0'9722,"0"0"-9138,0 0-16,0 0-368,-86 276-56,78-228-144,5-4-24,3-15-480,0-15-1448</inkml:trace>
  <inkml:trace contextRef="#ctx0" brushRef="#br0" timeOffset="47838.836">6326 2313 28110,'0'0'920,"0"0"-208,0 0-352,0 0-136,0 0-216,0 0-8,0 0-592,-11 140-1016,-3-145-5610</inkml:trace>
  <inkml:trace contextRef="#ctx0" brushRef="#br0" timeOffset="46008.493">3670 1935 29286,'0'0'1361,"0"0"-844,0 0-126,0 0 41,0 0-8,-4-2-149,-7-12-194,35-6-81,105-49 0,125-47 0,-201 92 0,1 4 0,0 1 0,2 3 0,0 2 0,1 3 0,0 2 0,32 1 0,-11 7 0,-73 0 0,-1 1 0,0 0 0,0 0 0,0 0 0,0 0 0,0 0 0,0 1 0,0 0 0,1 0 0,-2 0 0,1 1 0,0-1 0,0 1 0,0 0 0,-1 0 0,1 0 0,-1 0 0,1 1 0,-1-1 0,0 1 0,0 0 0,0 0 0,-1 0 0,1 0 0,-1 1 0,2 2 0,5 13 0,-2 1 0,0 1 0,-1-1 0,-2 1 0,0 0 0,-1 0 0,-1 0 0,-1 0 0,0 1 0,-2-1 0,-1 0 0,-2 12 0,4-32 0,-2 19-22,0 0 0,-1 1 0,-1-1 1,-1-1-1,0 1 0,-2-1 0,0 0 0,-1 0 0,-1-1 0,-1 0 0,-1-1 1,0 0-1,-1 0 0,-1-2 0,0 1 0,-1-2 0,-1 1 0,0-2 0,-1 0 1,-1-1-1,0-1 0,0 0 0,-1-2 0,0 0 0,-16 6 22,28-13-136,0-1-1,0 0 1,-1 0-1,1 0 1,0 0-1,0-1 1,-1 0-1,1-1 1,0 1-1,-1-1 1,1 0-1,0-1 1,0 1-1,0-1 1,0-1-1,0 1 1,1-1-1,-1 0 1,1 0-1,-1 0 1,1-1-1,0 0 1,0 0 0,1-1-1,-1 1 1,1-1-1,0 0 1,0 0-1,1 0 1,-1 0-1,1-1 1,0-1 136,-29-72-6144</inkml:trace>
  <inkml:trace contextRef="#ctx0" brushRef="#br0" timeOffset="46306.236">4394 1045 27702,'0'0'1424,"0"0"-904,0 0-104,0 0 81,0 0 15,-11 252-240,-10-141-112,-1 5-80,-3 0-40,-3-4-40,-1-6 0,-7-19-64,0-14-152,-3-25-192,-22-38-457,11-10-1191,0 0-3209</inkml:trace>
  <inkml:trace contextRef="#ctx0" brushRef="#br0" timeOffset="46552.873">3613 1152 26126,'0'0'1102,"0"0"-273,0 0-120,5 47-47,20 161-176,17 30 11,-26-156-350,-4 0 0,-3 0 0,-3 33-147,-6-105 4,1 1-3,0-1 1,-1 1-1,-1 0 0,1-1 1,-1 1-1,-1-1 1,0 1-1,-1-1 1,0 0-1,0 0 1,-1 0-1,0 0 0,-1-1 1,0 0-1,-2 2-1,-11 7-11,0-1-1,-1-1 1,-1-1-1,0-1 0,-1-1 1,-1 0-1,0-2 1,0 0-1,-1-2 0,-1 0 1,1-2-1,-1 0 1,-5-1 11,-21 9-22,49-15 18,0 0 1,-1 1-1,1-1 0,0 0 0,-1 1 0,1-1 0,0 0 0,0 1 1,-1 0-1,1-1 0,0 1 0,0 0 0,0 0 0,0-1 1,0 1-1,0 0 0,0 0 0,0 0 0,0 0 0,0 0 0,0 1 1,1-1-1,-1 0 0,1 0 0,-1 0 0,1 1 0,-1-1 1,1 0-1,-1 1 0,1-1 0,0 0 0,0 1 0,0-1 0,0 0 1,0 1-1,0-1 0,0 0 0,0 1 0,0-1 0,1 0 1,-1 1-1,1-1 0,-1 0 0,1 0 0,-1 1 0,1-1 0,0 0 1,-1 0-1,1 0 0,0 0 0,0 0 0,0 0 0,0 0 1,0 0-1,0 0 0,0 0 0,0 0 0,0-1 0,1 1 0,0 0 5,24 20 20,2 0 0,1-2 1,0-2-1,2 0 0,9 2-21,10 6 74,1-2-1,0-3 0,2-1 1,1-3-1,0-3 0,0-2 1,23 1-74,206-1 90,-121-17-122,-92-4-391,-1-3-1,-1-3 1,0-2 0,35-17 423,57-31-4399</inkml:trace>
  <inkml:trace contextRef="#ctx0" brushRef="#br0" timeOffset="48517.108">5584 387 27862,'0'0'560,"-41"1"-319,11-1-216,0-1-8,1 2-1,-1 1 1,1 1 0,-1 1 0,1 2 0,0 0 0,1 3 0,0 0-1,-6 4-16,-53 34 220,2 5-1,3 2 0,1 5 1,4 3-1,2 3 0,3 4 0,-59 73-219,-8 18 185,7 7 0,8 5 0,7 6-1,-31 74-184,91-148 91,4 1 0,-7 33-91,48-105 25,2 1 1,1 0-1,1 1 1,2 0-1,1 0 1,2 0-1,2 1-25,0-21 9,0 0-1,1 0 0,1-1 0,1 1 0,0 0 0,1-1 1,0 1-1,1-1 0,1 0 0,0 0 0,1-1 1,0 1-1,1-1 0,1-1 0,5 8-8,-1-4 8,1-1 0,1-1 0,0 1 0,1-2 0,1 0 0,1-1-8,11 7 17,1-1 0,0-1 0,2-2 0,15 6-17,189 51 76,-18-34-2,1-9 0,2-10 0,0-10 0,174-16-74,-287 3 8,1-5 0,-2-4 0,1-5 0,-2-5 0,-1-4-1,-1-5 1,-1-4 0,-3-4 0,-1-5 0,24-18-8,-78 38-21,-1-2 1,-2-2 0,0-2-1,-2-1 1,-1-2-1,-2-1 1,-2-2-1,-1-2 1,11-17 20,-14 10-23,-2 0 1,-2-1-1,-2-2 1,-2 0-1,-3-2 1,-1 0-1,-3-1 1,-2-1-1,-3 0 0,4-54 23,-6 28-10,-4-1-1,-4 1 0,-2-1 1,-5 0-1,-3 1 0,-11-39 11,1 52-4,-2 1 0,-3 1 0,-3 1-1,-2 1 1,-3 2 0,-3 1-1,-2 2 1,-3 2 0,-2 1-1,-2 3 1,-3 1 0,-2 3-1,-34-25 5,16 19-1,-2 2 0,-2 4 0,-2 3 0,-1 4-1,-3 2 1,-1 4 0,-1 4 0,-2 3 0,-1 4-1,-56-8 2,-161 8-5,224 21 6,-1 4-1,-54 8 0,32 9 13,1 5 0,0 4-1,2 4 1,-83 40-13,36-8 10,3 5 1,3 7-1,4 6 0,-19 21-10,18 3 0,123-98-12,1 0 0,0 1 0,0 0-1,1 1 1,0 0 0,1 0-1,0 1 1,1 0 0,0 1-1,0-1 1,2 1 0,-1 0-1,1 1 1,1-1 0,0 1 0,1 0-1,1 0 1,0 0 0,0 1-1,1-1 1,1 0 0,1 8 12,3 8-298,1 0 1,2 0-1,1-1 1,1 0-1,2 0 0,0-1 1,2 0-1,1-1 1,4 4 297,74 90-4796</inkml:trace>
  <inkml:trace contextRef="#ctx0" brushRef="#br0" timeOffset="48750.863">6584 2908 31351,'0'0'0,"0"0"-88,0 0-424,0 0-1337,0 0-5536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25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 11939,'0'0'14749,"0"0"-11311,0 0-2848,0 0-206,-37 44-85,-116 151 19,140-177-254,1 0-1,1 1 0,0 0 0,2 1 1,-6 15-64,-3 16 81,3 1 1,1 1-1,3-1 1,3 2-1,1-1 1,3 1-1,3 0 1,1 0-1,5 18-81,-5-61-5,1 0 1,0-1-1,0 1 1,1 0-1,1 0 1,0-1-1,1 1 1,-1-1-1,2 0 1,0 0-1,0-1 1,0 1-1,2-1 1,-1 0-1,1-1 1,0 1-1,0-1 1,1-1-1,1 1 1,-1-1-1,1-1 1,0 0-1,0 0 1,1-1-1,0 0 1,0 0-1,0-1 1,0-1-1,3 1 5,4-2-120,-1-1-1,1 0 0,0-1 1,-1-1-1,1 0 1,-1-2-1,1 0 0,-1 0 1,0-2-1,0 0 0,5-3 121,67-44-1863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29:47.9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1 571 20076,'0'0'8221,"0"0"-6156,0 0-1604,0 0 9,0 0-16,2 47-102,5 154-125,-2-4-58,-5 98-44,30-438-267,-5 51 29,5 2 1,3 0 0,4 3-1,20-31 113,18 3-26,-70 109 25,0 0 0,1 1 1,-1 0-1,1 0 0,0 0 1,0 0-1,0 1 0,1 0 1,0 0-1,0 1 0,0 0 1,0 0-1,0 1 0,0 0 1,1 0-1,0 0 1,-4 2 0,0-1 0,0 0 0,0 0 0,0 1 1,0 0-1,0 0 0,0 0 0,-1 0 1,1 0-1,0 1 0,0 0 0,0 0 1,0 0-1,0 0 0,-1 1 0,1-1 0,-1 1 1,1 0-1,1 1 0,1 7 14,0 1 1,-1-1-1,0 1 1,0 0 0,-1 0-1,-1 1 1,0-1-1,-1 1 1,0 0-1,0 4-14,4 45 217,-2-1 0,-4 58-217,-1-44 121,1 118-73,3-196-217,36-93-1292,-16 22-590</inkml:trace>
  <inkml:trace contextRef="#ctx0" brushRef="#br0" timeOffset="254.569">890 571 24021,'0'0'5153,"0"0"-4241,0 0-383,0 0 79,0 0-192,0 0-96,0 0-160,211 78-72,-146-73-56,-5-5-32,1 0 0,4 0-328,-15-10 72,-18-14-2041</inkml:trace>
  <inkml:trace contextRef="#ctx0" brushRef="#br0" timeOffset="505.563">1664 300 23733,'0'0'6778,"0"0"-6234,0 0 128,0 0-56,0 0-224,-15 247-360,12-174-32,3-1 0,0 10 0,0 6 0,0-11 0,0-4 0,0-20-560,0-19-904,0-30-3153</inkml:trace>
  <inkml:trace contextRef="#ctx0" brushRef="#br0" timeOffset="755.718">2330 0 29414,'0'0'1553,"0"0"-1313,0 0 256,0 0 104,0 0-152,0 0-432,133 310-16,-90-204 0,0 6 0,-7 4 0,-8-10 0,-17-4 0,-11-10 0,-7 0 0,-93 0 0,3-15-680,-14-33-2537</inkml:trace>
  <inkml:trace contextRef="#ctx0" brushRef="#br0" timeOffset="1298.105">288 1945 29038,'0'0'943,"0"0"-73,0 0-64,0 0-159,37 42-255,121 140-321,-6 9-71,-152-190 0,24 29 0,2 0 0,1-1 0,1-2 0,13 9 0,-33-29 0,0 0 0,1-1 0,0-1 0,1 0 0,-1 0 0,1 0 0,0-1 0,0-1 0,0 0 0,1 0 0,-1-1 0,1 0 0,-1-1 0,1 0 0,0-1 0,-1 0 0,1-1 0,7-1 0,-4-2 0,0 0 0,0-2 0,-1 1 0,0-2 0,0 0 0,-1 0 0,1-1 0,-2-1 0,1 0 0,-1-1 0,-1 0 0,0 0 0,0-1 0,-1 0 0,6-10 0,121-162 0,186-318 0,-32 29 0,-190 300-548,-22 28-2193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27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27382,'0'0'2856,"0"0"-2519,0 0 255,0 0-112,0 0-16,0 0-88,0 0-248,187 0-96,-130 0-32,4-15-144,18-14-472,-18 0-768,-7 0-3842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2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 29494,'0'0'1633,"0"0"-1377,0 0 168,0 0-56,0 0 88,0 0-320,0 0-136,0 227 0,0-135 0,-7 10 0,-26 14 0,-10 14 0,-39 59 0,10-34-1152,8-29-3329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30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30503,'0'0'736,"0"0"-528,0 0 24,0 0 24,0 0 40,-100 300-128,96-232-104,4-5-64,0-5-16,18-15-208,43-24-208,-7-9-384,7-10-1705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3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30214,'0'0'641,"0"0"-225,0 0-72,0 0-72,-54 266-64,44-203-120,-1-5-88,0 5-152,8-5-280,-1-14-793,4-20-3880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30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 27502,'0'0'1848,"0"0"-1664,0 0 464,0 0-7,0 0-137,0 0-152,57 271-88,-39-184-48,-3 0-24,-8 0-64,-4-9-72,-3-1-40,-3-5-16,-37 6-64,-53 19-320,7-15-656,4-24-3089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30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28846,'0'0'1961,"0"0"-1817,0 0 128,0 0 48,0 0-104,0 0-64,0 0-152,201 19-96,-172 0-536,-11-9-1633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3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30991,'0'0'464,"0"0"-440,0 0 88,0 0-104,0 0-8,0 0-864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31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32567,'0'0'152,"0"0"-152,0 0-1056,0 0-393,0 0-5184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31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1 310 30759,'0'0'672,"0"0"-672,344-121 0,-90 43-72,-25 15-352,-42 15-961</inkml:trace>
  <inkml:trace contextRef="#ctx0" brushRef="#br0" timeOffset="1">1957 271 31231,'0'0'0,"0"0"-825,0 0-463,0 0-1992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3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62 211 25958,'0'0'1641,"0"0"-298,0 0-120,0 0-421,0 0-162,0 0-16,2-37-193,5-109-331,-6 119-96,0 32-3,-1-5-1,-12 328 0,-29-5-179,30-222-945,3-19-1102</inkml:trace>
  <inkml:trace contextRef="#ctx0" brushRef="#br0" timeOffset="254.192">302 888 30262,'0'0'769,"0"0"-641,0 0 96,0 0 144,0 0 0,0 0-368,0 0 0,-133 121-600,80-87-2081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28:44.315"/>
    </inkml:context>
    <inkml:brush xml:id="br0">
      <inkml:brushProperty name="width" value="0.05" units="cm"/>
      <inkml:brushProperty name="height" value="0.05" units="cm"/>
      <inkml:brushProperty name="color" value="#FF0066"/>
    </inkml:brush>
    <inkml:brush xml:id="br1">
      <inkml:brushProperty name="width" value="0.05" units="cm"/>
      <inkml:brushProperty name="height" value="0.05" units="cm"/>
    </inkml:brush>
  </inkml:definitions>
  <inkml:trace contextRef="#ctx0" brushRef="#br0">3770 20561 22693,'0'0'4949,"0"0"-3221,0 0-1281,0 0-24,0 0 121,-4 42-108,-13 136-124,13-13 36,3-141-294,1-15-34,-1 0-1,1 0 1,0 0-1,1 0 1,0 0-1,0 0 1,1 0-1,1 0 1,-1 0 0,2 1-20,-2-8 0,-1-1 0,1 1 0,0-1 0,0 0 0,0 0 0,0 0 0,0 0 0,0 0 0,0 0 0,0 0 0,0-1 0,1 1 0,-1-1 0,0 0 0,0 1 0,1-1 0,-1 0 0,0 0 0,0-1 0,1 1 0,-1 0 0,0-1 1,0 1-1,0-1 0,0 0 0,1 0 0,-1 1 0,0-2 0,0 1 0,0 0 0,10-9-18,0 0 0,0 0 1,-1-1-1,-1 0 0,0-1 1,7-11 17,0 2-43,43-54-122,192-220-873,-244 284 1028,1 0-1,1 1 1,0 1 0,0-1 0,1 2 0,0 0 0,0 0 0,1 1 0,0 0 0,1 1 0,-1 0 0,1 1 0,0 0 0,0 1 0,1 1 0,-1 0 0,14-1 10,-23 5 17,0 0 1,0 1-1,0-1 0,-1 1 1,1-1-1,0 1 0,-1 0 1,1 0-1,-1 1 0,0-1 1,0 1-1,0 0 0,0-1 1,0 1-1,-1 1 0,1-1 1,-1 0-1,0 1 0,0-1 1,0 1-1,0-1 0,0 1 1,-1 0-1,0 0 0,0 0 1,0 0-1,0 0 0,-1 0 1,1 0-1,-1 0 0,0 3-17,0-5 6,26 226 551,-18-111-245,11-53-135,-17-62-176,-1 0 0,1-1 0,-1 1 0,1-1 0,0 1 0,-1-1 0,1 0 0,0 1 0,0-1-1,0 0 1,0 0 0,0-1 0,0 1 0,1 0 0,-1-1 0,0 1 0,0-1 0,0 0 0,1 0 0,-1 0 0,0 0 0,0 0 0,1 0 0,-1 0-1,0-1 1,0 1 0,0-1 0,0 0 0,2 0-1,6-4-5,0 1 1,0-2-1,-1 1 0,0-1 1,0-1-1,0 0 0,-1 0 0,0 0 1,0-1-1,2-4 5,0 2-9,161-173-283,-169 180 286,0 1 0,1 0-1,-1-1 1,0 1 0,1 0-1,-1 0 1,1 0 0,0 1 0,0-1-1,0 1 1,0-1 0,0 1 0,0 0-1,0 0 1,0 0 0,0 1-1,3-1 7,2 6-16,-4 79 56,-4-62-202,1 0-1,1 1 1,1-1-1,1 0 1,1 0-1,1-1 1,1 2 162,4 1-3202</inkml:trace>
  <inkml:trace contextRef="#ctx0" brushRef="#br1" timeOffset="-56201.129">943 11325 28910,'0'0'1639,"0"0"-1135,0 0-304,0 0 76,-1 58 107,-2 196-61,-1 43-64,1 174-132,15-527-86,25-55-60,5 3 1,22-34 19,4-1-204,73-110 204,-129 232-4,2 1-1,0 0 1,1 1 0,0 0 0,2 1 0,7-5 4,26 0-17,-49 24 16,1-1 1,0 1-1,0-1 1,-1 1 0,1 0-1,-1 0 1,1 0 0,0-1-1,-1 2 1,0-1-1,1 0 1,-1 0 0,0 0-1,1 1 1,-1-1-1,0 1 1,0-1 0,0 1-1,0-1 1,0 1 0,-1 0-1,1-1 1,0 1-1,-1 0 1,1-1 0,-1 1-1,0 0 1,1 0 0,-1 0 0,12 163 62,-12-152-55,-3 499 217,2-439-213,9-106 39,103-266-46,-76 206-113,4 0 0,4 3-1,50-78 110,-90 162-5,0 0 0,1 0 0,0 0 0,1 0 0,-1 1 0,1-1 0,0 1 0,0 0 0,1 1 0,-1-1 0,1 1 1,0 0-1,0 1 0,1 0 0,0-1 5,-5 3-2,0 1 1,-1-1 0,1 1 0,0-1 0,0 1-1,-1 0 1,1 0 0,0 0 0,0 0 0,-1 0-1,1 0 1,0 0 0,0 1 0,-1-1 0,1 1 0,0-1-1,-1 1 1,1 0 0,0-1 0,-1 1 0,1 0-1,-1 0 1,1 0 0,-1 0 0,0 0 0,1 1-1,-1-1 1,0 0 0,0 1 0,0-1 0,0 0 0,0 1-1,0 0 1,0-1 0,-1 1 0,1-1 0,0 2 1,7 22 6,-1 0 1,-2 1 0,0 0 0,-2 0 0,0 13-7,7 170 366,-10 33-366,-1-102-319,1-139-503,0-1-937</inkml:trace>
  <inkml:trace contextRef="#ctx0" brushRef="#br1" timeOffset="-51514.785">538 13406 27646,'0'0'1594,"0"0"-889,0 0-345,0 0-38,0 0 135,36 0-89,252 0-1,-66 1-106,403-8-133,-36-7-1183,-386 14-960,-23 0-2494</inkml:trace>
  <inkml:trace contextRef="#ctx0" brushRef="#br1" timeOffset="-50876.949">685 13202 26542,'0'0'1171,"0"0"-394,0 0-273,0 0 78,0 0 174,30 4-161,218 17 67,-180-21-470,33 1 121,-1-5 0,42-9-313,81-26 200,306-58-40,406-18-160,361 72 0,-1109 43 0,-90 0 0,0 4 0,58 11 0,285 58 0,-391-59 0,-153-37-672,43 4-631,-10 3-1979</inkml:trace>
  <inkml:trace contextRef="#ctx0" brushRef="#br1" timeOffset="-50597.053">4250 12965 30823,'0'0'720,"0"0"-608,0 0-88,0 0-24,0 0-32,0 0-376,0 0-2505</inkml:trace>
  <inkml:trace contextRef="#ctx0" brushRef="#br1" timeOffset="-50390.583">4874 13468 29702,'0'0'1553,"0"0"-1553,0 0-320,0 0-953,0 0-1687</inkml:trace>
  <inkml:trace contextRef="#ctx0" brushRef="#br1" timeOffset="-55390.841">2810 10880 20804,'0'0'5775,"0"0"-3716,0 0-1080,0 0-302,0 0-222,0 0-193,-7 12-138,-1 4-73,0 1 0,1 0 1,0 1-1,2-1 0,0 1 1,-2 13-52,-12 100 418,5 0 1,4 72-419,9-194 12,1-7-11,0-1 0,-1 0 0,1 1 1,0-1-1,0 1 0,0-1 0,0 1 0,0-1 1,0 1-1,0-1 0,0 1 0,1-1 0,-1 0 0,1 1 1,-1-1-1,1 1 0,-1-1 0,1 0 0,0 0 1,0 1-1,-1-1 0,1 0 0,0 0 0,0 0 1,1 1-2,77-4 30,-59-5-29,0 0-1,-1-2 0,0 0 1,-1-2-1,0 0 1,0-1-1,-1 0 0,8-9 0,-2 3-8,-6 6-40,1 0-96,0-1 1,-1 0-1,-1-1 0,0-1 1,-1 0-1,0-1 0,-2-1 1,0 0-1,0-1 1,-1-2 143,-3-1-1665</inkml:trace>
  <inkml:trace contextRef="#ctx0" brushRef="#br1" timeOffset="-54707.98">2749 10992 21221,'0'0'6332,"0"0"-4717,0 0-1215,0 0 162,0 45-24,0 151-147,0 112 209,0-100-414,4-280-447,3 1 0,3 0-1,19-64 262,-21 98-86,-5 13 57,2 1 1,0-1-1,2 1 1,1 1-1,0-1 1,2 1 0,0 1-1,2-1 1,9-12 28,-13 27 4,0 1 1,0 0 0,0 1-1,1 0 1,0 0 0,0 1 0,0 0-1,0 1 1,1 0 0,0 0 0,-1 1-1,1 0 1,0 1 0,0 0 0,0 1-1,0 0 1,0 0 0,0 1-1,0 0 1,6 2-5,7-1 14,-14-2-8,-1 2 0,1-1 1,0 2-1,-1-1 0,0 1 0,1 0 1,-1 0-1,0 1 0,0 1 1,-1-1-1,1 1 0,-1 0 1,0 1-1,-1-1 0,1 2 1,-1-1-1,0 0 0,-1 1 1,5 7-7,-7-9 27,0 0 1,-1 0 0,1 0 0,-1 1-1,0-1 1,-1 1 0,1-1 0,-1 1-1,0 0 1,0 0 0,-1-1-1,0 1 1,0 0 0,0 0 0,-1 0-1,0-1 1,0 1 0,0 0 0,-1-1-1,-1 5-27,-6 1 28,1 0-1,-1-1 1,-1 0 0,0 0-1,0-2 1,-1 1-1,0-1 1,-1-1-1,0 0 1,-4 2-28,15-9 0,-13 9-35,0-1 0,-1 0 0,0-1 0,-1-1 0,0-1-1,0 0 1,0-1 0,-14 2 35,27-6-47,1 1-1,-1-1 1,0 0 0,1 0-1,-1 0 1,0 0 0,1 0-1,-1 0 1,0-1-1,1 0 1,-1 1 0,0-1-1,1 0 1,-1 0 0,1 0-1,-1 0 1,1-1-1,0 1 1,0-1 0,0 0-1,-1 1 1,1-1 0,1 0-1,-1 0 1,0 0 0,0 0-1,1-1 1,-1 1-1,1 0 1,0-1 0,-1 0 47,-20-51-1950</inkml:trace>
  <inkml:trace contextRef="#ctx0" brushRef="#br1" timeOffset="-54485.662">3000 10527 28206,'0'0'1104,"0"0"-624,0 0 265,0 0-177,14 358-144,-14-203-136,0 9-32,0 11-16,-14-1-80,-8-5-88,1-9-56,3-25-16,7-33-104,7-39-184,4-63-240,25 0-664,11-39-793</inkml:trace>
  <inkml:trace contextRef="#ctx0" brushRef="#br1" timeOffset="-54255.611">3616 10740 27886,'0'0'957,"0"0"-47,0 0-293,0 44-178,0 143-164,-5 11-87,-8 28-159,14-224-28,0 0-1,0-1 1,1 1-1,-1-1 1,0 1-1,1-1 1,-1 0-1,1 0 1,-1 1-1,1-1 1,-1 0-1,1-1 1,0 1-1,0 0 1,-1 0-1,1-1 1,0 1-1,0-1 1,0 1-1,0-1 1,0 0-1,0 0 0,0 0 1,0 0-1,-1 0 1,1 0-1,0 0 1,0-1-1,0 1 1,0-1-1,0 0 1,0 1-1,0-1 0,11 0 7,0-2-5,0 1-1,0-1 1,0-1 0,-1-1-1,1 0 1,-1 0 0,0-1-1,-1-1 1,1 0 0,-1 0-1,8-8-1,0 2 1,22-14-200,-1-2 1,-1-1 0,-1-2-1,9-14 199,-25 19-1105,-13 10-1165</inkml:trace>
  <inkml:trace contextRef="#ctx0" brushRef="#br1" timeOffset="-54039.112">3405 11949 20220,'0'0'8242,"0"0"-7658,0 0-136,0 0-24,0 0 113,0 0-153,207 10-264,-124-68-80,-1-15-40,-7-9-32,-3-10-232,-15 0-177,-6-4-151,-5-40-400,-17 30-1328,-8 4-9179</inkml:trace>
  <inkml:trace contextRef="#ctx0" brushRef="#br1" timeOffset="-53682.711">4139 10754 25870,'0'0'1893,"0"0"-616,-10 42-320,-70 286 230,-3-3-132,-26 33-1055,-26 17-124,122-330-628,18-68 386,98-174-1094,-89 172 1323,-5 5 80,1 0 1,1 1-1,1 0 0,1 1 0,1 1 0,0 0 0,1 0 1,0 2-1,15-11 57,31 12 400,-58 16-357,1 0-1,0 0 1,-1 0 0,1 0-1,-1 1 1,1-1 0,-1 1-1,0 0 1,0 0 0,-1 0-1,1 1 1,-1-1 0,1 0-1,-1 1 1,0 0 0,0 0-1,-1-1 1,1 1 0,-1 0-1,0 0 1,0 0 0,0 1-1,0-1 1,-1 0 0,1 0-1,-1 0 1,0 0 0,-1 1-43,4 11 135,9 48 212,-11-43-251,2 0 0,1 0 1,0 0-1,1-1 0,2 1 1,0-1-1,1-1 0,1 1 1,0-2-1,2 1 0,0-1 1,13 16-97,-19-31 7,-1 1 0,1-1 1,0 0-1,-1-1 0,1 1 1,0-1-1,1 0 1,-1 0-1,0 0 0,1-1 1,-1 0-1,1 0 0,-1 0 1,1-1-1,-1 0 1,1 0-1,-1 0 0,1-1 1,-1 1-1,1-1 0,-1-1 1,1 1-1,-1-1 1,0 0-1,0 0 0,0-1 1,0 1-1,0-1 0,0 0 1,-1 0-1,0-1 1,1 1-1,-1-1 0,1-2-7,12-20-69,-1-1 1,-1 0-1,-2-1 0,-1-1 0,-1 1 1,-2-2-1,0 0 0,-2 0 0,1-16 69,-8 42-16,26-129-966,-10 6-1087</inkml:trace>
  <inkml:trace contextRef="#ctx0" brushRef="#br1" timeOffset="-53452.75">4369 10561 26886,'0'0'3256,"0"0"-2951,0 0 79,0 0-48,0 0-80,0 0-136,0 0-120,125 285 0,-43-207-288,-14-15-384,-3-15-2697</inkml:trace>
  <inkml:trace contextRef="#ctx0" brushRef="#br1" timeOffset="-52815.535">3315 11466 24725,'0'0'2014,"0"0"-400,0 0-438,0 0-409,0 0-235,0 0-195,-3-4-145,-5-9-99,14 14 126,1 10-202,-1 1-1,0-1 0,0 1 0,-1 0 0,0 0 0,-1 0 0,-1 1 0,0 0 0,-1 0 0,0 0 1,-1 0-1,0 0 0,-1 7-16,-1 167 32,0-173-37,-1-1 1,0 1 0,-2-1-1,1 1 1,-2-1 0,1 0-1,-2-1 1,0 1-1,0-1 1,-1 0 0,-1-1-1,0 0 1,0 0 0,-1 0-1,-1-1 1,1-1 0,-2 1-1,-4 2 5,-1-3-40,0 0 0,-1-2 0,0 0 0,0-1 0,0 0 0,0-1 0,-1-2 0,-10 2 40,-48 13-27,-24 15 38,100-32-10,0-1-1,0 1 1,0-1-1,0 0 1,-1 1 0,1-1-1,0 1 1,0-1-1,0 1 1,0-1 0,0 1-1,0-1 1,0 0-1,0 1 1,0-1 0,0 1-1,0-1 1,0 1-1,1-1 1,-1 0 0,0 1-1,0-1 1,0 1 0,1-1-1,-1 0 1,0 1-1,0-1 1,1 0 0,-1 1-1,0-1 1,1 0-1,-1 1 1,0-1 0,1 0-1,-1 0 1,0 1-1,1-1 1,-1 0 0,1 0-1,-1 0 1,0 1-1,1-1 1,-1 0 0,1 0-1,-1 0 1,1 0-1,-1 0 1,1 0 0,-1 0-1,0 0 1,1 0-1,264 91 316,-252-86-297,79 33 117,1-5-1,2-3 1,1-4-1,1-5 1,1-4-1,33-1-135,-98-15 8,10 2-3,0-2 0,-1-3-1,1-1 1,18-4-5,-19-7-88,0-1 0,-1-3 0,-1-1 1,-1-1-1,-1-3 0,-1-1 1,0-2-1,-2-1 0,21-23 88,71-62-1341,-19 9-1456</inkml:trace>
  <inkml:trace contextRef="#ctx0" brushRef="#br1" timeOffset="-52016.764">5067 11083 26206,'0'0'1191,"0"0"-181,0 0-225,0 0-95,0 0-143,0 0-280,-5-6-190,-17-20-77,-9 20-620,28 5 612,-1 0 0,0-1-1,0 1 1,1 0 0,-1-1 0,1 0 0,-1 0-1,1 0 1,0-1 0,0 1 0,0-1 0,0 1-1,0-1 1,1 0 0,-1 0 0,1 0 0,-1-2 8,-8-7 24,-66-56 543,30 28 1082,46 84-1136,-25 553-513,3-186 0,22-360 0,18-140 0,19-35 0,5 2 0,6 2 0,41-74 0,-78 175 0,-3 2 0,1 0 0,0 0 0,2 1 0,0 0 0,1 1 0,0 0 0,1 1 0,1 0 0,0 1 0,3-2 0,-12 13 0,0-1 0,1 1 0,-1 0 0,1 0 0,-1 0 0,1 1 0,0 0 0,0 0 0,-1 0 0,1 0 0,0 1 0,0 0 0,0 0 0,1 0 0,-1 1 0,-1 1 0,1 0 0,-1 0 0,0 0 0,0 1 0,0-1 0,0 1 0,0 0 0,0 0 0,-1 1 0,0-1 0,1 1 0,-1 0 0,-1-1 0,1 1 0,0 0 0,-1 1 0,0-1 0,0 0 0,0 1 0,-1-1 0,1 1 0,-1 0 0,0-1 0,0 1 0,-1 0 0,1 0 0,-1 3 0,1-2 0,11 64 0,-3 2 0,-3 0 0,-4-1 0,-4 41 0,1-24 0,2 162 0,0-238-21,0 0 1,1 0-1,0 0 1,1 0-1,0-1 0,1 1 1,0-1-1,1 0 1,2 5 20,-5-13-23,0 1 0,0-1 0,0 0 0,0 0 0,0-1 0,1 1 0,0 0 0,-1-1-1,1 1 1,0-1 0,0 0 0,0 0 0,0 0 0,1-1 0,-1 1 0,0-1 0,1 0 0,-1 1 0,1-1 0,0-1 0,-1 1 0,1-1 0,-1 1 0,1-1 0,0 0 0,0 0 0,-1-1 0,1 1 0,-1-1 0,1 0 0,2 0 23,26-19-1839,-5-15-2272</inkml:trace>
  <inkml:trace contextRef="#ctx0" brushRef="#br1" timeOffset="-60855.031">15033 8490 29718,'0'0'1123,"0"0"-459,0 0-226,31 0-110,331 0 161,-82-3-482,565-64-7,-264 13 0,390 19 0,-692 35 0,-266 0 0,169-1 0,-1 8 0,70 17 0,193 37 0,-400-56 0,-38-4 193,5-2-563,-9-9-3098,-2-23-10467</inkml:trace>
  <inkml:trace contextRef="#ctx0" brushRef="#br1" timeOffset="-60525.29">20484 8805 32223,'0'0'544,"0"0"-544,0 0 0,0 0-8,0 0-1584</inkml:trace>
  <inkml:trace contextRef="#ctx0" brushRef="#br1" timeOffset="-95514.09">3577 2322 29614,'0'0'734,"0"0"-158,0 0-211,0 0 17,-22-42-41,-68-140-126,15 31 46,70 143-246,1 0-1,-1 1 1,0 0 0,0 0-1,-1 0 1,0 1-1,0 0 1,-1 0 0,0 0-1,0 1 1,0 0-1,-1 1 1,1-1 0,-1 1-1,0 1 1,0-1-1,-1 2 1,1-1 0,-1 1-15,-4-1 0,0 2 0,-1 0 0,1 0 0,-1 1 0,1 1 0,-1 0 0,1 1 0,0 0 0,0 1 0,0 1 0,0 0 1,0 0-1,1 2 0,0-1 0,0 2 0,0-1 0,1 2 0,0-1 0,-5 6 0,-102 92 0,-13 41 0,-6 45 0,-4 50 0,74-109 0,6 3 0,5 2 0,7 2 0,-25 116 0,59-168 0,3 1 0,4 0 0,3 0 0,5 1 0,6 35 0,-3-76 0,2 1 0,3-2 0,1 1 0,3-1 0,5 11 0,-10-37 0,1-1 0,1 0 0,0 0 0,2-1 0,0 0 0,1-1 0,1 0 0,1-1 0,0 0 0,1-1 0,1-1 0,15 12 0,-12-17 0,-1 0 0,1-2 0,1 0 0,-1-1 0,1 0 0,1-2 0,-1-1 0,1 0 0,-1-1 0,1-2 0,0 0 0,0-1 0,0-1 0,0-1 0,0-1 0,3-1 0,14-6 0,-1-1 0,0-1 0,-1-2 0,-1-2 0,0-1 0,-1-2 0,-1-1 0,-1-2 0,-1-1 0,-1-1 0,16-18 0,34-33-300,-2-3-1,-5-4 1,-3-3-1,43-69 301,4-21-2537,-23 25-3758</inkml:trace>
  <inkml:trace contextRef="#ctx0" brushRef="#br1" timeOffset="-94059.723">4100 3488 17156,'0'0'3060,"0"0"2920,0 0-3675,0 0-1404,0 0-246,0 0-140,0 0-92,0 0-149,0 0-139,0 3-74,10 100 126,-9 194 436,-9-160-382,-5-1 0,-25 107-241,29-189 10,-6 78-10,29-212 0,45-102 0,69-147 0,-84 222 0,6 2 0,22-32 0,-71 136 0,1-4 0,0-1 0,1 1 0,-1 0 0,1 0 0,0 1 0,1-1 0,-1 1 0,1-1 0,0 1 0,0 0 0,0 0 0,0 1 0,1-1 0,-1 1 0,1 0 0,0 0 0,0 1 0,0-1 0,0 1 0,1 0 0,-1 0 0,0 1 0,1 0 0,1 0 0,-5 1 0,0 0 0,0 1 0,0-1 0,-1 1 0,1 0 0,0 0 0,0-1 0,0 1 0,0 1 0,-1-1 0,1 0 0,0 0 0,-1 0 0,1 1 0,-1-1 0,0 1 0,1 0 0,-1-1 0,0 1 0,0 0 0,0-1 0,0 1 0,0 0 0,0 0 0,-1 0 0,1 0 0,-1 0 0,1 0 0,-1 0 0,0 0 0,0 0 0,0 0 0,0 0 0,0 1 0,3 8 0,8 58 0,-4 1 0,-2 1 0,-3-1 0,-4 27 0,1-2 0,1 113 0,2-205 0,73-194 0,-47 125 0,3 2 0,3 0 0,3 2 0,32-40 0,-66 96 0,1 0 0,1 1 0,-1-1 0,1 1 0,0 0 0,0 0 0,0 0 0,1 0 0,0 1 0,0 0 0,0 1 0,0-1 0,1 1 0,-1 0 0,1 1 0,0-1 0,0 2 0,0-1 0,0 1 0,0-1 0,0 2 0,-5 0 0,1 0 0,-1 0 0,0 0 0,1 0 0,-1 1 0,0 0 0,1-1 0,-1 1 0,0 0 0,0 0 0,1 0 0,-1 0 0,0 0 0,0 1 0,0-1 0,-1 0 0,1 1 0,0 0 0,0-1 0,-1 1 0,1 0 0,-1 0 0,0 0 0,1 0 0,-1 0 0,0 0 0,0 0 0,0 1 0,-1-1 0,1 0 0,0 0 0,-1 1 0,0-1 0,1 1 0,10 45 0,-2 0 0,-2 1 0,-2 0 0,-2 0 0,-2 1 0,-4 13 0,3-7 0,0 268 0,0-293 0,-1-31 0,1 0 0,0 0 0,0-1 0,0 1 0,0 0 0,-1 0 0,1 0 0,0-1 0,0 1 0,-1 0 0,1 0 0,0 0 0,0 0 0,-1-1 0,1 1 0,0 0 0,0 0 0,-1 0 0,1 0 0,0 0 0,-1 0 0,1 0 0,0 0 0,0 0 0,-1 0 0,1 0 0,0 0 0,-1 0 0,1 0 0,0 0 0,0 0 0,-1 0 0,1 1 0,0-1 0,0 0 0,-1 0 0,1 0 0,0 0 0,0 0 0,-1 1 0,-11-159-431,3 37-1050</inkml:trace>
  <inkml:trace contextRef="#ctx0" brushRef="#br1" timeOffset="-93483.883">4397 1282 26062,'0'0'2167,"0"0"-800,0 0-470,3 47-277,9 156-150,-9 32 175,-2-92-375,-7 0-1,-14 66-269,3-88 0,16-142 0,4-19-23,2 0 1,1 1-1,3 0 0,0 0 0,14-31 23,-9 24-57,15-53-184,5 1-1,3 2 0,5 2 0,22-33 242,-58 115-7,1 0-1,0 1 1,0 0-1,1 0 1,1 1-1,0 0 1,0 1-1,1 0 0,4-3 8,-12 11 2,-1-1-1,1 1 0,0 0 0,0 0 1,0 0-1,0 0 0,0 0 0,0 1 0,0-1 1,0 0-1,0 1 0,0 0 0,0-1 1,1 1-1,-1 0 0,0 0 0,0 0 1,0 0-1,0 1 0,1-1 0,-1 1 0,0-1 1,0 1-1,0 0 0,0-1 0,0 1 1,0 0-1,0 0 0,0 1 0,-1-1 0,1 0 1,0 1-1,-1-1 0,1 1 0,-1-1 1,1 1-1,-1 0 0,0 0 0,0-1 1,0 1-1,1 1-1,27 87 189,-29-88-185,14 85 269,-5 1-1,-1 70-272,-5-66 208,4 1 1,11 46-209,-7-95-7,-10-43-50,-1 0-1,0 0 0,1 0 1,-1 0-1,1 0 0,-1 0 1,1-1-1,-1 1 0,1 0 1,-1 0-1,1-1 0,0 1 1,0 0-1,-1-1 0,1 1 1,0-1-1,0 1 1,0-1-1,0 1 0,-1-1 1,1 0-1,0 1 0,0-1 1,0 0-1,0 0 0,0 1 1,0-1-1,0 0 0,0 0 1,1 0 57,2 0-4257</inkml:trace>
  <inkml:trace contextRef="#ctx0" brushRef="#br1" timeOffset="-91194.996">4383 4881 15123,'0'0'10360,"0"0"-7377,0 0-2241,0 0-200,0 0-48,0 0-22,2 4-156,-2-2-301,1-1 0,0 1 0,0-1 0,0 1 0,0-1 0,0 0 0,0 0 0,0 0 0,1 1 0,-1-1 0,0 0 0,1-1 0,-1 1 0,1 0 0,-1 0 0,1 0 0,-1-1 0,1 1 0,-1-1 0,1 1 0,-1-1 0,1 0 0,0 0 0,-1 0 0,1 0 0,0 0 0,-1 0 0,1 0 0,0 0 0,-1 0 0,1-1 0,0 1-15,223-2 668,-80-40-593,-138 40-114,1 0-52,0 0 0,0 0 0,0 0 0,-1-1 0,1-1-1,-1 1 1,1-1 0,-1 0 0,-1-1 0,1 0 0,0 0 0,-1 0 0,0-1-1,0 0 1,-1 0 0,0-1 0,0 1 0,1-3 91,-4-14-2514</inkml:trace>
  <inkml:trace contextRef="#ctx0" brushRef="#br1" timeOffset="-90189.671">4508 2738 26774,'0'0'1415,"0"0"-587,0 0-301,0 0-91,0 0-15,0 0-97,13-2-97,78-24 113,114-42 288,-136 39-1548,-45 14-1562</inkml:trace>
  <inkml:trace contextRef="#ctx0" brushRef="#br1" timeOffset="-88849.316">5874 2908 9682,'0'0'16006,"0"0"-12080,0 0-3163,0 0-263,0 0-156,0 0-49,4-1-88,39-3 11,-1 2 0,1 1 0,41 6-218,-21-2 49,180 7-332,-211 0-554,-27 4-3052,-5-5-6636</inkml:trace>
  <inkml:trace contextRef="#ctx0" brushRef="#br1" timeOffset="-88594.285">5763 3527 29382,'0'0'848,"0"0"-495,0 0-169,0 0 248,0 0 8,204 24-160,-118-24-192,7-5-88,0-9 0,33 4-176,-26 0-360,-18-4-1793</inkml:trace>
  <inkml:trace contextRef="#ctx0" brushRef="#br1" timeOffset="-88105.257">8583 2332 26166,'0'0'2975,"0"0"-1936,0 0-450,0 0-170,0 0-80,0 0-5,-34-31-104,-106-91-81,137 119-143,0 0 1,0 0-1,0 1 0,-1-1 0,1 1 0,-1 0 1,0 0-1,1 0 0,-1 0 0,0 1 0,0-1 1,0 1-1,0 0 0,0 0 0,-1 1 0,1-1 1,-1 1-7,-3 0 8,0 0 0,0 0 0,1 1 1,-1 0-1,0 1 0,0-1 1,1 1-1,-1 1 0,1-1 0,0 2 1,-1-1-1,2 1 0,-1 0 1,-3 2-9,-17 17 20,1 1 0,1 1 0,2 1 0,0 1 0,-17 29-20,-11 21 25,4 2 1,3 3 0,3 1-1,5 2 1,3 1 0,4 2-1,3 1 1,-8 67-26,2 37 0,9 2 0,8 0 0,8 91 0,7-284 0,-2 26 0,2-1 0,1 1 0,1 0 0,1-1 0,1 0 0,2 0 0,1 0 0,1 0 0,5 9 0,1-2 0,2-2 0,1 0 0,2-1 0,1-1 0,1-1 0,2-1 0,1 0 0,1-2 0,20 16 0,-31-30 0,1 0 0,0-1 0,1-1 0,0-1 0,1 0 0,0-1 0,0-1 0,1-1 0,0 0 0,0-1 0,0-1 0,1-1 0,-1 0 0,1-2 0,-1 0 0,1-1 0,0-1 0,-1 0 0,1-2 0,0 0 0,8-4-131,0-1 0,0-1-1,-1-2 1,-1 0 0,0-2 0,0-1-1,-1 0 1,-1-2 0,0-1 0,5-7 131,80-84-2689</inkml:trace>
  <inkml:trace contextRef="#ctx0" brushRef="#br1" timeOffset="-86342.098">11790 3778 30366,'0'0'1161,"0"0"-945,0 0 88,0 0-120,0 0 272,0 0-376,0 334-80,0-237 0,0 9 0,0 6 0,0-1 0,-21 15-32,-1-29-1216,-3-35-2665</inkml:trace>
  <inkml:trace contextRef="#ctx0" brushRef="#br1" timeOffset="-86964.217">9737 3730 18396,'0'0'4019,"0"0"-1047,0 0-1805,0 0-348,0 0-134,0 0-29,8 24-16,-5-14-570,5 15 113,-1 0 0,0 1 0,-2 0 0,-1 1 0,-2-1 1,0 16-184,-7 28 255,-4 0 1,-3 0 0,-3-1 0,-3-1 0,-22 55-256,22-68 109,-54 198 207,71-251-293,3-8 34,45-109 147,226-481-221,-190 442-41,-82 150 56,1 1 0,0 0 0,-1 0 0,1 0 0,1 0 0,-1 0 0,0 0 0,1 1 0,-1-1 0,1 1 1,0 0-1,0 0 0,0 0 0,0 0 0,0 0 0,0 0 0,0 1 0,1 0 0,-1-1 0,1 1 0,-1 1 0,1-1 0,-1 0 0,1 1 0,-1 0 0,1 0 0,2 0 2,13 17-21,-11 7 21,-2 0 1,0 1-1,-1 0 1,-2 0 0,0 1-1,-2-1 1,-2 24-1,1-42 1,0 332 74,-17-236-38,11-99 26,5-28-51,9-117-202,9 71 17,3 1 0,3 1-1,16-30 174,32-46-177,-70 143 176,0-2-1,0 0 0,0 1 1,0 0-1,0-1 0,1 1 0,-1 0 1,1-1-1,-1 1 0,1 0 0,0 0 0,0 0 1,0 1-1,0-1 0,1 0 0,-1 1 1,0-1-1,1 1 0,-1 0 0,0 0 1,1 0-1,0 0 0,-1 0 0,1 0 1,0 1-1,-1 0 0,1-1 0,0 1 0,-1 0 1,1 0-1,0 0 0,0 1 0,1-1 2,-1 2 2,-1 1-1,1-1 1,0 1-1,-1 0 1,0-1-1,0 1 1,0 0-1,0 0 1,0 1-1,0-1 1,-1 0-1,1 1 1,-1-1-1,0 0 1,0 1-1,0-1 1,-1 1-1,1 0 1,-1-1 0,0 3-3,3 8 11,10 80 129,-4 1-1,-4 0 1,-6 84-139,0-61 25,1 12-81,0-128-117,3-9-163,12-30-660,6-11-1471</inkml:trace>
  <inkml:trace contextRef="#ctx0" brushRef="#br1" timeOffset="-86623.971">10790 4272 28182,'0'0'1568,"0"0"-871,0 0-185,0 0-296,0 0-8,0 0 0,0 0-48,144 43-64,-83-33-48,0-5-32,-1-5-16,-2 0-72,6 0-200,-17 0-568,-11 0-1985</inkml:trace>
  <inkml:trace contextRef="#ctx0" brushRef="#br1" timeOffset="-84814.613">10339 1674 16828,'0'0'9087,"0"0"-6375,0 0-1855,0 0-257,0 0-159,0 0-97,0-1-162,11 5-50,-2 10-49,0 0 1,-2 1-1,1 0 0,-2 0 1,0 0-1,-1 1 1,1 8-84,3 17 127,-2 0-1,-2 1 1,-1-1 0,-3 1 0,-1 0 0,-2 1-127,0 38 140,-1-23-115,-3 0 0,-2-1-1,-3 1 1,-3-1-25,9-39 0,10-45 0,57-125 0,-18 57-8,5 1 0,4 3 0,42-54 8,-95 145 0,3-6-4,1 0 1,-1 0 0,1 1 0,0-1 0,1 1 0,-1 0-1,1 0 1,0 1 0,0-1 0,1 1 0,-1 0-1,1 1 1,0-1 0,0 1 0,0 0 0,0 1 0,1-1-1,-1 1 1,1 1 0,6-2 3,-10 5-1,1-1 1,-1 1-1,0 1 1,1-1-1,-1 0 0,0 1 1,0-1-1,-1 1 1,1 0-1,0 0 0,-1 0 1,0 0-1,0 1 1,0-1-1,0 1 0,0-1 1,-1 1-1,1-1 1,-1 1-1,0 0 0,0 0 1,-1 0-1,1 0 1,-1-1-1,1 4 1,1 4-1,39 235 88,-31-162-70,9 27-17,-18-109-48,0 0 0,1 0 0,-1 0 0,1-1 0,-1 1 0,1-1 0,0 1 0,-1-1 0,1 0 0,0 0 0,0 1 0,0-1 0,0-1 0,0 1 0,0 0 0,1 0 0,-1-1 0,0 1 0,0-1 0,0 0 0,1 0 0,-1 1 0,0-2 0,0 1 0,1 0 0,-1 0 0,0-1 0,0 1 0,0-1 0,0 1 0,1-1 0,1-1 48,21-10-2697</inkml:trace>
  <inkml:trace contextRef="#ctx0" brushRef="#br1" timeOffset="-82304.054">17653 3977 23997,'0'0'6730,"0"0"-6322,0 0-224,0 0 88,-32 256 120,21-178-16,0 4-192,4-5-128,-4-4-56,1 4-64,2-19-512,-2-24-1233</inkml:trace>
  <inkml:trace contextRef="#ctx0" brushRef="#br1" timeOffset="-81321.009">17567 1819 23037,'0'0'6433,"0"0"-5577,0 0-415,0 0 79,0 0 16,0 0-32,29 300-208,-19-208-168,-6 14-112,-4 64-16,0-20-176,-22-20-1320</inkml:trace>
  <inkml:trace contextRef="#ctx0" brushRef="#br1" timeOffset="-83507.036">15299 2448 10282,'0'0'16032,"0"0"-12322,0 0-3163,0 0-134,0 0-61,0 0-59,-18-17-125,-62-51-100,77 65-66,-1 1 0,1 0 0,-1 0 0,0 0 0,0 0-1,0 0 1,0 1 0,0 0 0,0 0 0,0 0-1,0 0 1,0 1 0,0 0 0,-1-1-2,-8 0 2,1 1 1,-1 0-1,1 1 0,-1 0 1,1 0-1,-1 2 0,1-1 1,0 2-1,-8 2-2,-1 6 8,1 1 0,0 0 1,1 2-1,0 0 0,1 1 0,1 1 0,1 0 0,-4 7-8,-20 25 46,1 1-1,3 2 0,3 1 0,2 1 0,2 2 0,2 2 0,3 0 0,3 1 0,-8 39-45,8-2 62,4 0 1,4 1-1,5 1 0,3 81-62,4-135 8,2 0 0,1 0 0,3 0-1,1 0 1,3-1 0,1 0-1,2-1 1,2 0 0,2-1 0,2 1-8,-10-24 0,1-1 0,1 0 1,0-1-1,2 1 0,0-2 1,0 0-1,1 0 0,1-1 1,0-1-1,1-1 0,1 0 1,0 0-1,0-2 0,1 0 1,1-1-1,2 1 0,0-4-20,0-1 1,0 0-1,0-2 1,0 0-1,0-2 1,1 0-1,-1-1 1,1-1-1,1-1 20,-5-1-52,1-1 0,-1-1 0,0 0 0,0-1 0,-1-1 0,0 0 0,0-1 0,-1-1 0,1-1 0,-2 0 0,0-1 0,0 0 0,-1-1 0,0-1 0,2-4 52,3 0-110,115-118-1438,-24-7-1347</inkml:trace>
  <inkml:trace contextRef="#ctx0" brushRef="#br1" timeOffset="-82897.834">15779 3667 29022,'0'0'1453,"0"0"-953,-5 42-162,-15 142-24,-1 136 561,17 3-674,4-321-193,0-25-15,2-5-56,3 0-1,0 0 1,1 0 0,2 0-1,1 1 1,1 0-1,2 1 64,-3 2-56,38-90-920,58-102 976,-91 188-141,2 0 1,1 1-1,2 1 0,7-8 141,-24 31-6,0 0 1,0 1-1,1-1 0,-1 1 0,1 0 0,-1 0 1,1 0-1,0 0 0,0 0 0,-1 0 0,1 1 1,1-1-1,-1 1 0,0 0 0,0 0 0,0 0 1,1 0-1,-1 1 0,0-1 0,2 1 6,12 10-4,-7 100 133,-11-81-56,2 34 114,-11 212 242,-52 61 23,52-282-366,9-51-47,1-9 24,2-20-56,2 1-1,1-1 1,1 1 0,1 0 0,1 1 0,9-20-7,-14 36-4,54-137-437,66-117 441,-52 143-79,-69 117 78,-1 0-1,1 0 1,0 0 0,-1 1-1,1-1 1,0 1 0,0-1-1,0 1 1,0-1 0,1 1-1,-1 0 1,0 0 0,0 0-1,1 0 1,-1 1 0,1-1-1,-1 1 1,1-1 0,-1 1-1,0 0 1,1 0 0,1 0 1,-2 0 0,0 0 0,-1 1 0,1-1 0,0 1 0,0-1 0,-1 1 0,1 0 0,0-1 0,-1 1 0,1 0 0,-1 0 0,1 0 0,-1 0 0,0 0 0,1 1 0,-1-1 0,0 0 0,0 1 0,0-1 0,0 1 0,0-1 0,0 1 0,0-1 0,0 1 0,-1 0 0,1-1 0,0 1 0,-1 0 0,0 0 0,1-1 0,-1 1 0,0 2 0,2 2 1,12 53 52,-3 0-1,-2 1 1,-3 0-1,-2 0 1,-3 13-53,0-24 14,0 50-144,9-183-2535,-6 18-3968</inkml:trace>
  <inkml:trace contextRef="#ctx0" brushRef="#br1" timeOffset="-82586.72">16707 4151 24229,'0'0'4545,"0"0"-3945,0 0-376,0 0 176,0 0-24,0 0 281,0 0-457,222 24-128,-157-53-72,13-5-120,-17 5-512,-21-5-1953</inkml:trace>
  <inkml:trace contextRef="#ctx0" brushRef="#br1" timeOffset="-81791.144">15922 1805 19428,'0'0'6642,"0"0"-3897,0 0-1862,0 0-152,0 0-195,0 0-210,-5 13-168,-1 2-140,1 1-1,0 0 1,2 0-1,0 0 1,0 1 0,2-1-1,0 11-17,1 603 971,0-630-971,0-1-1,0 1 1,0 0-1,0 0 1,0 0-1,0-1 1,0 1 0,1 0-1,-1 0 1,0 0-1,0 0 1,0-1-1,0 1 1,0 0 0,1 0-1,-1 0 1,0 0-1,0 0 1,0-1-1,1 1 1,-1 0 0,0 0-1,0 0 1,0 0-1,1 0 1,-1 0-1,0 0 1,0 0 0,0 0-1,1 0 1,-1 0-1,0 0 1,0 0-1,0 0 1,1 0 0,-1 0-1,0 0 1,0 0-1,0 0 1,1 0-1,-1 0 1,0 1 0,0-1-1,0 0 1,1 0-1,-1 0 1,0 0-1,0 0 1,0 0 0,0 1-1,1-1 1,-1 0-1,0 0 1,46-126-265,-3 5-578,5 1 0,39-63 843,-85 179-25,6-12-40,0 1-1,1 0 0,1 0 0,0 1 0,1 0 1,0 1-1,2-1 66,-10 12 2,-1 0 1,1-1 0,-1 1-1,1 0 1,0 1 0,0-1-1,-1 0 1,1 1 0,1 0-1,-1 0 1,0 0 0,0 0-1,0 0 1,1 0 0,-1 1-1,0 0 1,0-1 0,1 1-1,-1 1 1,0-1 0,1 0-1,-1 1 1,0 0 0,0-1-1,1 1 1,1 1-3,-1 3 39,-1 1 1,1-1-1,-1 0 0,0 1 1,-1 0-1,1 0 0,-1-1 1,0 2-1,-1-1 0,1 0 1,-1 0-1,-1 0 0,1 3-39,1 1 52,12 99 938,1 104-990,-12-147 165,-2-24-116,9-47-217,27-100-3873,-13 34-6930</inkml:trace>
  <inkml:trace contextRef="#ctx0" brushRef="#br1" timeOffset="-81525.07">16671 2018 11450,'0'0'16484,"0"0"-15532,0 0-32,0 0-392,0 0-71,0 0-177,226 87-176,-172-87-104,3 0-104,15-20-561,-19-18-1111,-6-6-19772</inkml:trace>
  <inkml:trace contextRef="#ctx0" brushRef="#br1" timeOffset="-84280.95">12303 3222 27646,'0'0'1835,"0"0"-1070,0 0-158,0 0-123,40 0-56,138-3-119,37-28 5,-105 17-281,1 4 0,42 5-33,-98 5-525,-54 0 456,0 0 0,-1 0 0,1 0 0,0 0-1,0 0 1,-1-1 0,1 1 0,0 0-1,0 0 1,-1-1 0,1 1 0,0 0-1,-1-1 1,1 1 0,0-1 0,-1 1 0,1-1-1,-1 1 1,1-1 0,-1 0 0,1 1-1,-1-1 1,1 0 0,-1 1 0,0-1 0,1 0-1,-1 1 1,0-1 0,0 0 0,1 0-1,-1 1 1,0-1 0,0 0 0,0 0-1,0 1 1,0-1 0,0 0 0,0 0 0,0 0-1,0 1 1,-1-1 0,1 0 0,0 0-1,0 1 1,-1-1 0,1 0 69,0-8-1527,0-23-7799</inkml:trace>
  <inkml:trace contextRef="#ctx0" brushRef="#br1" timeOffset="-84004.047">12819 2637 27854,'0'0'2032,"0"0"-1279,0 0-161,0 0-280,0 0-32,0 0 8,0 0 40,-29 217-40,29-125-248,0 5-40,0 5 0,0-1 0,0 6 0,0 9 0,0 5 0,-4 48 0,-3-29-448,-4-33-1881</inkml:trace>
  <inkml:trace contextRef="#ctx0" brushRef="#br1" timeOffset="-78945.578">2978 5414 21221,'0'0'2451,"0"0"565,0 0-1822,0 0-414,37 17-90,117 56-160,-145-69-475,0 0 0,0 0 0,0-1 0,0 0 0,0 0-1,1-1 1,-1 0 0,1-1 0,-1 0 0,1-1-1,0 0 1,0 0-55,16-1 111,21 1 59,21 1 9,-1-3-1,1-3 1,51-10-179,80-28 135,-6 0 6,127-8-141,-206 42 87,-1 6 0,9 4-87,-107-1 13,0 1 0,0 1 1,0 0-1,-1 1 0,1 0 1,-1 1-1,0 1 0,0 0 1,0 1-1,-1 1 0,2 0-13,223 157 398,-51-31-89,-154-112-293,1-1-1,1-2 0,1-1 0,0-2 1,1-2-1,0-1 0,33 6-15,-10-10 0,0-2 0,0-3 0,11-3 0,65-7 0,-74-8 0,-1-3 0,-1-2 0,0-3 0,-2-2 0,49-30 0,-63 33 0,452-222 0,-406 202 0,1 4 0,2 4 0,68-15 0,-124 41 0,0 2 0,1 2 0,-1 1 0,22 1 0,-48 2 0,1 0 0,-1 0 0,0 1 0,0 0 0,0 1 0,1 0 0,-2 1 0,1 0 0,0 1 0,0 0 0,-1 0 0,6 5 0,12 11 0,-1 1 0,-1 2 0,-2 0 0,0 2 0,5 7 0,26 28 0,-38-42 0,1 0 0,0-2 0,1 0 0,1 0 0,1-2 0,0-1 0,1 0 0,0-2 0,0 0 0,1-2 0,1 0 0,0-2 0,24 5 0,-5-7 0,1-1 0,0-2 0,0-2 0,11-3 0,117-24 0,47-50 0,537-241 0,-589 261 0,-135 49 0,1 1 0,0 1 0,0 2 0,0 2 0,0 1 0,0 1 0,29 4 0,-43-1 0,-1 0 0,1 0 0,0 2 0,-1 0 0,0 2 0,0 0 0,-1 0 0,0 2 0,0 0 0,-1 1 0,0 1 0,-1 0 0,0 1 0,7 8 0,23 26 0,-2 2 0,-2 2 0,23 38 0,1 0 0,-60-82 0,5 9 0,0-1 0,1 0 0,1-1 0,0 0 0,1-1 0,0-1 0,1 0 0,0 0 0,0-2 0,11 6 0,-2-8 0,-1-1 0,1-1 0,0-1 0,0-1 0,1 0 0,-1-2 0,1-1 0,19-3 0,-27 3 0,28-5 0,0-1 0,0-2 0,-1-2 0,0-2 0,-1-1 0,32-17 0,-37 17 0,44-19 0,1 3 0,2 4 0,0 3 0,2 5 0,0 3 0,46 0 0,-116 13 0,14-1 0,-1 2 0,1 0 0,-1 2 0,1 1 0,-1 2 0,0 0 0,19 8 0,166 91 0,-123-55 0,259 124 0,-344-171 0,-1 0 0,0-1 0,0 0 0,1 0 0,-1-1 0,1 1 0,-1-1 0,1 0 0,-1-1 0,1 1 0,-1-1 0,3-1 0,3 0 0,0-1 0,0-1 0,0 0 0,-1 0 0,0-1 0,0 0 0,0-1 0,6-4 0,0 0 0,-9 6 0,174-107 0,5 9 0,187-74 0,-322 157 0,0 1 0,1 3 0,0 2 0,1 2 0,1 3 0,26 0 0,-73 7 0,29-2 0,0 2 0,0 1 0,0 2 0,0 1 0,0 2 0,0 2 0,3 2 0,198 88 0,-207-85 0,1-2 0,1-1 0,-1-1 0,1-2 0,29 2 0,283-7 0,-316-1 0,72 1 0,0-5 0,56-11 0,51-23 0,114-32 0,319-62 0,-300 97 0,-129 18 0,-183 15 0,1-2 0,-1 0 0,1-2 0,-1-1 0,-1-2 0,0 0 0,0-2 0,-1-1 0,6-4 0,-10 0 0,-2 0 0,0-2 0,0 0 0,-2-1 0,0-1 0,-2-1 0,0 0 0,-1-1 0,-1-1 0,-1 0 0,-1-1 0,-1 0 0,-2-1 0,1-2 0,4-14-141,-13 39-566</inkml:trace>
  <inkml:trace contextRef="#ctx0" brushRef="#br1" timeOffset="-78671.224">18624 5975 31103,'0'0'744,"0"0"-744,0 0-192,0 0-2233</inkml:trace>
  <inkml:trace contextRef="#ctx0" brushRef="#br1" timeOffset="-69362.249">20384 2956 24573,'0'0'6338,"0"0"-5738,0 0-448,0 0 80,0 0 0,0 0 200,68 169-224,-43-115-208,0-6 0,0-4 0,-11-6-8,-10 1-384,-11 9-280,-36 1-1041,-7-11-3032</inkml:trace>
  <inkml:trace contextRef="#ctx0" brushRef="#br1" timeOffset="-68766.9">19620 4306 30110,'0'0'753,"0"0"-228,0 0-80,0 0-75,0 0-113,0 0-98,45-11-51,-19 5-94,24-5-9,0-2 0,-1-3 1,-1-1-1,0-3 0,19-12-5,12-12 0,-25 13 0,2 2 0,0 2 0,4 2 0,-46 21-16,-1 0 1,1 1-1,-1 0 1,1 1-1,0 1 0,0 0 1,2 1 15,-14 0-5,0 0 0,0 0 0,0 0 0,0 1 0,0-1 0,0 1 1,0 0-1,0-1 0,0 1 0,0 0 0,0 0 0,-1 0 0,1 0 0,0 0 1,-1 1-1,1-1 0,-1 0 0,1 1 0,-1-1 0,1 1 0,-1 0 1,0-1-1,0 1 0,0 0 0,0 0 0,0 0 0,0-1 0,-1 1 0,1 0 1,-1 0-1,1 0 0,-1 0 0,0 0 0,0 1 0,1-1 0,-1 0 0,-1 0 1,1 0 4,1 1-5,8 165-23,-10-81 128,-4 1-1,-14 76-99,16-145 8,-10 54 52,3 0 0,0 60-60,10-133 0,1 0 0,-1-1 0,0 1 0,0 0 0,1 0 0,-1 0 0,0 0 0,1-1 0,-1 1 0,1 0 0,-1 0 0,0 0 0,1 0 0,-1 0 0,0 0 0,1 0 0,-1 0 0,0 0 0,1 0 0,-1 0 0,1 0 0,-1 1 0,0-1 0,1 0 0,-1 0 0,0 0 0,1 0 0,-1 0 0,0 1 0,1-1 0,-1 0 0,0 0 0,0 1 0,1-1 0,-1 0 0,0 1 0,0-1 0,0 0 0,1 1 0,0-4 0,53-108-54,-5-1 0,-5-4 54,-3 12-95,-16 41-29,82-206-1749,120-213 1873,-208 447-102,1 2-1,2 0 1,1 1 0,10-9 102,-30 38 4,-1 0 0,0 0-1,1 0 1,0 0 0,-1 0-1,1 1 1,0 0 0,1-1-1,-1 1 1,0 0 0,1 1-1,-1-1 1,1 0 0,-1 1-1,1 0 1,-1 0 0,1 0-1,0 0 1,0 1 0,2-1-4,-5 1 13,1 0 0,-1 0 0,1 1-1,-1-1 1,1 0 0,-1 1 0,1-1 0,-1 1 0,0-1 0,1 1 0,-1-1 0,0 1 0,1 0 0,-1 0 0,0 0 0,0 0 0,0 0-1,1 0 1,-1 0 0,0 0 0,0 0 0,-1 0 0,1 1 0,0-1 0,0 0 0,-1 1 0,1-1 0,-1 0 0,1 1 0,-1-1-1,1 1 1,-1-1 0,0 1 0,0-1 0,0 1 0,0-1 0,0 1 0,0-1 0,0 2-13,6 179 592,-7-112-435,-1-6-48,-3-1-1,-3 1 0,-2-1 1,-5 3-109,-44 203 125,58-242-107,4-26-10,47-7 9,52-71-1,-73 51-25,7-4-106,-1-1-1,-2-2 1,-1-1 0,-2-2-1,20-30 116,-47 61-103,0-1-1,0 0 0,-1 1 0,1-1 0,-1 0 1,0 0-1,-1-1 0,0 1 0,0 0 0,0 0 1,0-1-1,-1-1 104,-4-17-1930,-14 4-2095</inkml:trace>
  <inkml:trace contextRef="#ctx0" brushRef="#br1" timeOffset="-67934.257">20971 4219 26382,'0'0'981,"0"0"-139,-17 55-145,-53 183 15,47-106-76,25 30 214,-2-155-836,0-1 1,1 0-1,-1 0 0,2 0 0,-1 0 1,1 0-1,-1-1 0,2 1 0,-1 0 1,1-1-1,-1 1 0,2-1 1,-1 0-1,0 0 0,1 0 0,0 0 1,0-1-1,1 0 0,-1 0 0,1 0 1,0 0-1,0-1 0,0 1 1,0-1-1,1-1 0,-1 1 0,4 0-14,0-1 7,1 0-1,-1-1 0,1 0 0,-1-1 0,1 0 0,-1 0 1,1-1-1,0 0 0,-1-1 0,0 0 0,1-1 0,-1 0 0,0 0 1,0-1-1,-1 0 0,1 0 0,-1-1 0,0 0 0,0-1 1,-1 0-1,3-1-6,34-37-150,-3-1 0,-1-2 0,-2-1 0,-2-2 0,14-31 150,30-51-1510,-7-3 0,-5-3 0,25-84 1510,8-60 2284,-100 280-2202,-1 2-3,1 0 1,-1 0-1,0 1 1,0-1-1,0 0 1,1 0-1,-1 0 1,0 0-1,0 0 1,1 1-1,-1-1 1,0 0-1,0 0 1,1 0-1,-1 0 1,0 0-1,0 0 1,1 0-1,-1 0 1,0 0-1,0 0 1,1 0-1,-1 0 1,0 0-1,0 0 1,1 0-1,-1 0 1,0 0-80,15 771 1806,-15-698-1772,17-216-414,22-46-181,9 3 0,7 1 0,22-31 561,-58 168-94,2 1 0,2 1 1,10-12 93,-32 54 12,1 0 1,0 0 0,1 0 0,-1 0 0,1 0 0,-1 0 0,1 0 0,0 1 0,0 0 0,1 0 0,-1-1 0,1 2 0,0-1 0,0 0 0,-1 1 0,2 0 0,-1 0 0,0 0-1,0 0 1,1 1 0,-1 0 0,1-1 0,-1 2 0,2-1-13,-4 1 16,0 0-1,0 1 1,0-1-1,-1 1 1,1-1 0,0 1-1,0 0 1,-1 0-1,1 0 1,0 0-1,-1 0 1,1 0-1,-1 0 1,1 1-1,-1-1 1,1 0 0,-1 1-1,0-1 1,0 1-1,0 0 1,0-1-1,0 1 1,0 0-1,0 0 1,-1-1 0,1 1-1,0 0 1,-1 0-1,0 0 1,1 1-16,2 8 52,11 35 68,-2 1 0,-2 0 0,-2 1-1,-2 1 1,-2-1 0,-3 0 0,-2 7-120,2-38-5,0 1 0,-2-1 0,0 0 0,-1 0 0,-1 0 0,0 0 0,-1-1 0,-1 1 0,-1-1 0,0 0 0,-5 9 5,9-22-11,0 0 0,0 0 0,-1 0-1,1 0 1,-1-1 0,1 1 0,-1-1 0,0 1-1,0-1 1,0 0 0,0 0 0,0 0 0,0-1 0,-1 1-1,1-1 1,-1 0 0,1 0 0,-1 0 0,1 0-1,-1 0 1,1-1 0,-1 0 0,0 1 0,1-2-1,-1 1 1,0 0 0,1-1 0,-1 1 0,0-1 0,1 0-1,-1 0 1,1-1 0,0 1 0,-1-1 0,1 1-1,0-1 1,0 0 0,0 0 0,0-1 0,0 1-1,-1-2 12,-6-12-28,1 0 0,0 0 0,1-1 0,1 0 0,1 0-1,0-1 1,2 0 0,0 0 0,-1-12 28,-4-114 79,9 142-79,1-1 1,-1 1-1,0 0 1,1-1-1,-1 1 1,1 0-1,0-1 1,-1 1-1,1 0 1,0 0-1,1-1 1,-1 1-1,0 0 1,0 0-1,1 1 0,0-1 1,-1 0-1,1 0 1,0 1-1,0-1 1,-1 1-1,1-1 1,1 1-1,-1 0 1,0 0-1,0 0 1,0 0-1,0 0 1,1 0-1,0 1 0,76-10-68,-48 10 32,89 7-7,-116-6 39,1 0 0,-1 1-1,0-1 1,1 1-1,-1-1 1,0 1 0,0 1-1,0-1 1,0 0 0,-1 1-1,1 0 1,-1 0-1,1 0 1,-1 0 0,0 1-1,0-1 1,-1 1 0,1 0-1,-1 0 1,1-1-1,-1 2 1,-1-1 0,1 0-1,0 1 5,0 3-26,0 1-1,-1-1 1,0 1-1,0 0 1,0-1-1,-1 1 0,-1 0 1,0 0-1,0-1 1,0 1-1,-1-1 1,-1 1-1,1-1 0,-1 0 1,-1 0-1,1 0 1,-2 1 26,-8 14-18,-2 0-1,-1-1 1,0 0 0,-16 14 18,-205 190 682,236-224-617,7-3-59,0 1 0,-1-2-1,1 1 1,0 0 0,0-1 0,0 0 0,-1 0-1,1-1 1,-1 0 0,0 0 0,0 0 0,0 0-1,0-1 1,-1 0 0,1 0 0,-1 0 0,1-2-6,57-53-260,-3-3 0,29-42 260,-43 44-830,-3-2 1,-3-1-1,-3-2 1,15-39 829,-2 0-4236</inkml:trace>
  <inkml:trace contextRef="#ctx0" brushRef="#br1" timeOffset="-67662.841">22763 3212 21469,'0'0'4811,"0"0"-3002,0 0-878,0 0-29,-5 57-189,-29 372 293,20-164-678,-37 466 470,49-720-795,1-17-1,1-22-27,13-183-532,16 21-54,58-313-2337,-44 277-854</inkml:trace>
  <inkml:trace contextRef="#ctx0" brushRef="#br1" timeOffset="-67354.422">22763 3212 25061,'227'-161'2706,"-170"129"-1584,-54 32-1043,0-1 1,1 1 0,-1 0-1,0 0 1,0 1-1,0-1 1,1 1-1,-1-1 1,0 1 0,0 0-1,0 0 1,0 1-1,0-1 1,0 1-1,-1-1 1,1 1 0,0 0-1,-1 0 1,1 0-1,-1 0 1,0 0-1,0 1 1,0-1 0,2 2-80,24 36 162,-1 0 1,-3 2-1,-1 1 1,-2 0-1,-1 2 1,-3 0-1,4 19-162,5 34 166,-3 1 0,-5 0 1,-4 1-1,-4 1 0,-4 86-166,-6-155 0,3 24 0,-3-1 0,-2 0 0,-2 1 0,-3-2 0,-3 1 0,-9 30 0,19-85 0,-2 8 0,0-1 0,0 0 0,-1 0 0,0 0 0,0 0 0,-1 0 0,0-1 0,0 0 0,-1 0 0,1 0 0,-3 2 0,5-7-15,0 0 0,0 0 0,0 0 1,0 0-1,0 0 0,0 0 0,-1-1 0,1 1 0,0-1 1,0 1-1,-1-1 0,1 0 0,0 0 0,-1 0 0,1 0 1,0 0-1,-1-1 0,1 1 0,0-1 0,0 0 0,0 1 0,-1-1 1,0-1 14,-36-43-721,-54-200-4650,53 115-6680</inkml:trace>
  <inkml:trace contextRef="#ctx0" brushRef="#br1" timeOffset="-67092.592">22978 3672 26214,'0'0'2707,"0"0"-1694,0 0-416,0 0-327,0 0-126,0 0 10,29-1-81,94 2-60,-120-1-12,1 0-1,0 0 0,-1 0 1,1 1-1,-1 0 0,1-1 1,-1 1-1,1 0 0,-1 1 1,0-1-1,1 1 1,-1-1-1,0 1 0,0 0 1,0 0-1,0 0 0,-1 1 1,1-1-1,0 1 0,-1-1 1,0 1-1,1 0 0,0 3 0,7 51-113,-12-48 98,0 0-1,-1 1 1,0-1-1,-1-1 1,0 1 0,0 0-1,-1-1 1,0 0-1,0 0 1,-1 0 0,0-1-1,0 0 1,-1 0-1,1 0 1,-2-1-1,-2 2 16,-7 9-2,-54 51 260,103-63 328,23-11-840,-50 1 97,0 0 0,-1-1-1,0 1 1,0-1 0,0 0-1,-1 0 1,0 0-1,0-1 1,-1 1 0,1 0-1,-1-2 158,7-35-2372</inkml:trace>
  <inkml:trace contextRef="#ctx0" brushRef="#br1" timeOffset="-66834.586">20115 2942 29766,'0'0'588,"0"0"-361,41 29-36,377 304 521,-152-111-304,1023 784 467,-1139-905-875,-109-74 0,0-2 0,2-2 0,1-2 0,1-1 0,1-3 0,0-2 0,9 1 0,-54-16 0,5 2-42,1 0 1,-1 0-1,0-1 0,0 0 1,1 0-1,-1 0 0,1-1 1,-1 0-1,1 0 0,-1-1 1,0 0-1,1 0 0,-1 0 1,0-1-1,0 0 1,0 0-1,6-3 42,17-45-1180,-12-23-989</inkml:trace>
  <inkml:trace contextRef="#ctx0" brushRef="#br1" timeOffset="-66634.011">23179 2642 26774,'0'0'3456,"0"0"-3079,0 0 295,-179 300-152,46-141-8,-71 69-64,-86 67-440,-44 24-8,-3-5 0,40-33 0,111-97-256,49-49-1312</inkml:trace>
  <inkml:trace contextRef="#ctx0" brushRef="#br1" timeOffset="-65759.797">13861 5380 29766,'0'0'753,"0"0"-481,0 0 72,0 0-16,-39 251 96,32-106-64,3 30-144,4 18-104,0 10-56,0 15-16,-3 0-40,-4-5 0,-8-5-120,-6 19-312,-1-53-344,-3-58-1417</inkml:trace>
  <inkml:trace contextRef="#ctx0" brushRef="#br1" timeOffset="-65514.985">13478 7102 28918,'0'0'744,"0"0"105,57 334-393,-21-199-160,4-14 64,3-29-72,-4-24-96,-3-29-40,0-25-24,-4-14-32,4-34 0,10-53-56,8-34-40,36-63-304,-15 20-360,-10 28-1265</inkml:trace>
  <inkml:trace contextRef="#ctx0" brushRef="#br1" timeOffset="-65098.185">15291 7087 30166,'0'0'849,"0"0"-369,0 0-64,0 0-200,0 0 176,0 0-160,-3 276-216,-4-179-16,-4-5 0,4-10 0,0-9 0,3-20 0,0-24-328,4-29-320,0-39-600,0-28-2137</inkml:trace>
  <inkml:trace contextRef="#ctx0" brushRef="#br1" timeOffset="-64842.862">15424 6144 28382,'0'0'776,"0"0"32,0 0-464,0 0-215,61 295-129,-32-203-153,-8-24-807,1-20-4081</inkml:trace>
  <inkml:trace contextRef="#ctx0" brushRef="#br1" timeOffset="-64563.354">15746 7049 6825,'0'0'18819,"0"0"-14339,0 0-3633,-3 50-277,-13 159-119,0-45 213,16-158-644,-1 7 45,3-19-36,3-13-44,10-20-126,2 0 1,2 2-1,1 0 1,2 1-1,22-26 141,-38 54-31,59-72-247,-61 76 272,-1 1-1,1 0 0,0 0 0,0 0 1,0 0-1,0 1 0,0 0 0,0 0 0,1 0 1,-1 0-1,1 1 0,-1-1 0,1 1 1,0 0-1,0 1 0,-1-1 0,1 1 1,0 0-1,2 0 7,8 11 16,-4 93 255,-11-101-261,1 82 180,-8 184 475,3-192-693,22-124-508,75-170-2595,-43 105-1280</inkml:trace>
  <inkml:trace contextRef="#ctx0" brushRef="#br1" timeOffset="-64316.327">16614 6488 17524,'0'0'10343,"0"0"-7691,0 0-1946,0 0-99,0 0-97,-9 53-153,-26 180-289,0 48-68,14 43-157,13 34 157,8-516-2606,0 58-1496</inkml:trace>
  <inkml:trace contextRef="#ctx0" brushRef="#br1" timeOffset="-64112.2">16280 7029 26222,'0'0'3648,"0"0"-3192,0 0 401,0 0-313,0 0-216,0 0-64,0 0-104,151 117-80,-87-113-80,8-4-16,0 0-328,21-48-200,-21 0-1257,-22-6-19011</inkml:trace>
  <inkml:trace contextRef="#ctx0" brushRef="#br1" timeOffset="-63760.953">16925 6846 26222,'0'0'2702,"0"0"-1561,0 0-187,-16 49-357,-55 164-151,59-176-316,2 1 0,1 1 1,2 0-1,-1 21-130,7-44 21,-8 272 142,9-286-167,0-1 0,0 0 0,-1 0 0,1 1 0,0-1 0,1 0 0,-1 0 0,0 1 0,0-1 0,0 0 0,1 0 0,-1 0 0,1 1 0,-1-1 0,1 0 0,-1 0 0,1 0 0,0 0 0,-1 0 0,1 0 0,0 0 0,0 0 0,0 0 0,0 0 0,0 0 0,0-1 0,0 1 0,0 0 0,0-1 0,0 1 0,0-1 0,0 1 0,1-1 0,-1 1 0,0-1 0,0 0 0,1 0 0,-1 1 0,0-1 0,0 0 0,1 0 0,-1 0 0,0-1 0,0 1 0,1 0 0,-1 0 0,0-1 0,0 1 0,0 0 0,1-1 0,-1 0 0,0 1 0,0-1 0,0 1 0,0-1 0,0 0 0,1 0 4,6-6-63,0 1 0,-1-1 0,0-1 0,0 1 0,0-1 0,-1-1 0,0 1 0,-1-1 0,0 0 0,1-2 63,3-4-121,87-162-1855,31-99-5646,-95 205 5908,-13 20 8509,-18 48-5105,-22 111 185,13-82-1650,-25 92 154,4 1 0,6 1 0,2 25-379,16-36-80,5-105 9,0-4 55,1 0 0,-1 0 1,0 0-1,0 0 0,1-1 0,-1 1 0,0 0 0,1 0 1,-1 0-1,0 0 0,1 0 0,-1 0 0,0 0 1,0 0-1,1 0 0,-1 0 0,0 0 0,1 0 1,-1 0-1,0 0 0,1 0 0,-1 0 0,0 1 0,1-1 1,-1 0-1,0 0 0,0 0 0,1 0 0,-1 1 1,0-1-1,0 0 0,1 0 0,-1 0 0,0 1 1,0-1-1,0 0 0,1 0 0,-1 1 0,0-1 1,0 0-1,0 1 16,83-155-2646,-40 54-1318</inkml:trace>
  <inkml:trace contextRef="#ctx0" brushRef="#br1" timeOffset="-63537.341">17467 7044 24061,'0'0'4113,"0"0"-3025,0 0-64,-15 266-351,5-174-177,6-5 40,4-10-296,0-19-184,0-19-56,0-15-64,0-14-152,0-10-232,14-44-320,1-14-3137</inkml:trace>
  <inkml:trace contextRef="#ctx0" brushRef="#br1" timeOffset="-63212.191">17771 6531 26494,'0'0'2896,"0"0"-2416,0 0 281,0 0-385,0 0-168,0 0-96,0 0-112,18 140-80,-18-101-728</inkml:trace>
  <inkml:trace contextRef="#ctx0" brushRef="#br1" timeOffset="-62532.85">18151 6570 28982,'0'0'971,"0"0"-187,0 0-206,0 0-114,0 0-23,-4 54-99,-15 182-166,-1 46-147,6 332-86,16-586-270,7-29-244,4-32-465,-1-25-1302</inkml:trace>
  <inkml:trace contextRef="#ctx0" brushRef="#br1" timeOffset="-62236.986">17750 7117 30070,'0'0'673,"0"0"-121,0 0-32,0 0-224,0 0 88,0 0-184,243 19-136,-157-19-64,4 0 0,14-39-296,-25 5-472,-15 0-1297</inkml:trace>
  <inkml:trace contextRef="#ctx0" brushRef="#br1" timeOffset="-61978.371">18595 6918 29070,'0'0'1641,"0"0"-1289,0 0 400,0 0-216,0 0-144,-32 290-368,29-212-24,-5-10 0,5-1 0,-1-14 0,1-19-272,3-34-536,0-29-1049,0-38-8001</inkml:trace>
  <inkml:trace contextRef="#ctx0" brushRef="#br1" timeOffset="-61977.371">18825 6101 29022,'0'0'672,"0"0"65,0 0-337,0 0-272,0 343-128,0-217-937,0-20-5256</inkml:trace>
  <inkml:trace contextRef="#ctx0" brushRef="#br1" timeOffset="-61682.503">19126 7223 25974,'0'0'2815,"0"0"-1940,0 0-347,-7-47-153,-24-150-114,4 56 132,27 141-392,0-2 8,0 0 0,0 1-1,0-1 1,0 0 0,0 0-1,-1 1 1,1-1 0,0 0-1,-1 1 1,0-1 0,1 0-1,-1 1 1,0-1 0,0 1-1,0-1 1,0 1 0,0-1-1,0 1 1,0 0 0,-1 0 0,1-1-1,0 1 1,-1 0 0,1 0-1,-1 0 1,1 0 0,-1 1-1,0-1 1,1 0 0,-1 1-1,0-1 1,1 1 0,-1-1-1,0 1 1,1 0 0,-1 0-1,0 0 1,-1 0-9,-19 17 5,-24 116-11,34-79 30,1 2 1,4-1 0,1 1-1,3 47-24,4-15 134,0-86-134,1 0-1,-1 0 1,0 0 0,1 0 0,0 0 0,-1 0 0,1 0 0,0-1-1,0 1 1,0-1 0,0 1 0,0-1 0,0 0 0,1 0 0,-1 0-1,0 0 1,1 0 0,-1 0 0,0-1 0,1 1 0,-1-1 0,1 1-1,-1-1 1,1 0 0,-1 0 0,1 0 0,-1-1 0,1 1 0,-1-1-1,1 1 1,-1-1 0,1 0 0,-1 0 0,0 0 0,0 0 0,1 0-1,0-1 1,38-36-146,67-126-1585,-58 81-651</inkml:trace>
  <inkml:trace contextRef="#ctx0" brushRef="#br1" timeOffset="-61337.165">19470 6826 27422,'0'0'1228,"0"0"-153,0 43-245,-1 140-262,-9 29 428,10-164-720,11-52-137,72-122-85,-47 64-86,-5 11-42,-1-1-93,3 2 0,1 1 1,3 1-1,19-17 167,-52 60-5,1 0 0,0 0 0,0 0 0,0 1 1,0-1-1,1 1 0,0 1 0,0-1 0,0 1 0,0 0 1,1 0-1,-1 1 0,1 0 0,-1 0 0,1 0 0,0 1 0,0 0 1,0 0-1,5 1 5,-9 0 10,0 1 1,0 0 0,0 0 0,0 0-1,0 0 1,0 0 0,0 1 0,0-1-1,-1 1 1,1 0 0,-1 0-1,1 0 1,-1 0 0,0 0 0,0 0-1,0 1 1,0-1 0,0 1-1,0-1 1,-1 1 0,1 0 0,-1 0-1,0 0 1,0 0 0,0 0-1,0 0 1,0 0 0,-1 0-11,20 57 233,-2 1 0,-4 1 0,4 37-233,-8-42 45,15 141-45,-24-195-51,-1-1 1,1 0-1,-1 1 0,1-1 1,-1 0-1,0 1 1,0-1-1,0 0 0,0 1 1,0-1-1,-1 1 0,1-1 1,-1 0-1,1 1 0,-1-1 1,0 0-1,0 0 0,0 0 1,0 1-1,0-1 0,-1 0 1,1 0-1,0-1 1,-1 1-1,0 0 0,1 0 1,-1-1-1,0 1 0,0-1 1,0 0-1,0 1 0,0-1 1,0 0-1,-1 0 0,1 0 1,0-1-1,0 1 1,-1 0 50,-32 0-4069</inkml:trace>
  <inkml:trace contextRef="#ctx0" brushRef="#br1" timeOffset="-57202.557">3673 5539 15475,'0'0'9486,"0"0"-5704,0 0-2729,0 0-443,0 0-140,0-1-158,0 61-71,-8 183 106,-6-33-117,-4 81-6,-3 80-7,-78 1491 103,88-1648-320,-4 201-16,11-363-113,-2-42-230,2-19 48,-1 0 0,1-1 0,1 0 0,-1 0 0,2 1 0,-1-2 0,1 1 0,1-4 311,-5-14-2401,-15-71-13186</inkml:trace>
  <inkml:trace contextRef="#ctx0" brushRef="#br1" timeOffset="-56937.365">3132 8848 26462,'0'0'2192,"0"0"-1416,0 0-136,0 0-87,161 247-17,-107-247-120,7 0-136,4-39-144,6-33-80,8-15-56,0-10-72,11-9-296,-22 23-680,-22 25-1633</inkml:trace>
  <inkml:trace contextRef="#ctx0" brushRef="#br1" timeOffset="-47215.923">7085 842 21917,'0'0'2013,"0"0"429,0 0-1151,0 0-443,0 0-155,0 42-215,3 136-142,-3 74 207,1-152-374,-16 708 430,-11 856-315,27-1256-256,-1 342-4,0-748-60,0-8-92,0-132-1887,0 82-1804,0-29-11326</inkml:trace>
  <inkml:trace contextRef="#ctx0" brushRef="#br1" timeOffset="-46701.241">7579 5 18732,'0'0'6932,"0"0"-4978,0 0-1435,0 0 54,34 0-70,112 0-68,232 0 642,413-5-465,-6 5-590,-663 2-22,-2 5 0,61 13 0,-28 5 0,40 5-16,50-3 16,-168-23-36,68 5-247,-1 6 0,7 7 283,-66-5-439,26 5-380,-34-11-2568,-4-9-8674</inkml:trace>
  <inkml:trace contextRef="#ctx0" brushRef="#br1" timeOffset="-45814.336">12199 87 20668,'0'0'6303,"0"0"-4767,0 0-1397,0 0-110,-11 16 1,3-6-24,1-1-1,0 1 0,1 0 0,0 0 1,0 0-1,1 1 0,1 0 1,-1 0-1,2 0 0,0 0 0,-1 5-5,-57 409 930,31-152-805,30-273-124,-96 933 280,64-480 20,7-136-176,-11 309-60,35 38-57,-30-214 6,31 279 181,14-439-1789,-14-274-654</inkml:trace>
  <inkml:trace contextRef="#ctx0" brushRef="#br1" timeOffset="-45065.037">11450 3662 19428,'0'0'7416,"0"0"-5140,0 0-1612,0 0-220,0 0-89,0 0 23,-1 41-84,-2 135-92,-4 44 194,-10 37 325,-37 178-721,46-361-151,8-60-504,-3-12-931</inkml:trace>
  <inkml:trace contextRef="#ctx0" brushRef="#br1" timeOffset="-43789.818">10357 6705 22749,'0'0'1040,"0"0"2910,0 0-2440,0 0-1002,0 0-131,0 8-97,10 339 787,-10-174-795,0 56 19,-2 70-23,-70 1404 135,71-1502-399,3 272-105,14-341-247,-10-116 80,-3-20-78,-1-27-297,1-32-1805,-3-9-4168</inkml:trace>
  <inkml:trace contextRef="#ctx0" brushRef="#br1" timeOffset="-43477.947">10099 9893 28502,'0'0'1224,"0"0"-471,7 252-241,14-155-208,4-15 40,4-29-72,3-19-128,4-24-64,4-10 16,6-20 24,1-52-56,3-25-64,4-19-144,28-68-296,-14 24-904,-10 15-7178</inkml:trace>
  <inkml:trace contextRef="#ctx0" brushRef="#br1" timeOffset="-41925.319">12342 12931 26110,'0'0'4721,"0"0"-4385,0 0-168,0 0 216,0 0 0,0 252-56,0-179-200,0 4-80,0 0-48,0 1-32,0 4-424,0-19-864,0-29-4530</inkml:trace>
  <inkml:trace contextRef="#ctx0" brushRef="#br1" timeOffset="-39362.433">14575 12854 18620,'0'0'9573,"0"0"-7253,0 0-1713,0 0-96,0 54-83,0 175-117,0-39-87,0-36-186,4-255-184,5 66 58,1 1 0,2 1 0,2 0 0,1 1 0,1 0-1,5-4 89,-7 10-90,1 0 0,2 1-1,0 0 1,2 2-1,0 0 1,18-15 90,-33 34-3,0 1 1,0 0-1,0 0 1,0 0-1,1 1 0,-1-1 1,1 1-1,0 0 1,0 0-1,-1 1 1,1-1-1,0 1 1,0 0-1,0 0 1,1 1-1,-1 0 0,0 0 1,0 0-1,0 0 1,0 1-1,0 0 1,2 0 2,-4 0 7,0 1 1,-1 0-1,1-1 1,0 1-1,0 0 0,-1 0 1,1 1-1,-1-1 1,0 0-1,0 1 1,0 0-1,0-1 1,0 1-1,0 0 0,-1 0 1,1 0-1,-1 0 1,0 0-1,0 0 1,0 0-1,-1 1 1,1-1-1,0 0-7,0 3 18,44 213 634,-24-98-266,4-14-206,-18-94-179,-4-13-20,-2-14-267,-1-13-793</inkml:trace>
  <inkml:trace contextRef="#ctx0" brushRef="#br1" timeOffset="-41449.362">13388 13357 26446,'0'0'2520,"0"0"-1984,0 0 144,0 0-175,0 0-33,0 0-88,0 0-96,-14 179-80,7-135-72,-4-1-88,-3-4-48,-8 0-72,4-10-368,1-10-1113</inkml:trace>
  <inkml:trace contextRef="#ctx0" brushRef="#br1" timeOffset="-40850.349">13629 12535 20916,'0'0'7250,"0"0"-5335,0 0-1317,0 0-106,0 0-110,-9 47-70,-29 153-139,13-56-77,19-29-83,6-114-15,1 0 1,0 0-1,-1 0 0,1 0 0,0 0 1,0 0-1,-1 0 0,1 0 1,0-1-1,0 1 0,0 0 1,0 0-1,0-1 0,0 1 1,0-1-1,0 1 0,1-1 1,-1 0-1,0 1 0,0-1 1,0 0-1,0 0 0,1 1 1,-1-1-1,0 0 0,0 0 1,0 0-1,1-1 2,2 1-4,119 1-37,-111-1-21,-1-1 1,1 0-1,-1-1 1,0 0-1,0-1 1,0 0-1,0-1 0,-1 0 1,1-1-1,-1 0 1,0 0-1,0-1 1,-1 0-1,0-1 0,0 0 1,0-1-1,-1 0 1,0 0-1,5-8 62,-1-8-2823,-7 4-6115</inkml:trace>
  <inkml:trace contextRef="#ctx0" brushRef="#br1" timeOffset="-40589.471">13263 13623 27894,'0'0'1632,"0"0"-1408,0 0 440,0 0-215,247-72-105,-150 28-152,0 5-128,-4 1-40,-11 4-24,-17 0-32,-8-5-296,-21 5-425,-18 1-1183</inkml:trace>
  <inkml:trace contextRef="#ctx0" brushRef="#br1" timeOffset="-40233.168">13786 12830 28862,'0'0'818,"0"0"-121,-12 44-153,-39 150-88,-4 31 185,-58 203-627,108-418-545,7-27 142,7-12 138,1 0 0,1 0 0,2 1 0,1 0 0,17-25 251,-29 49-3,0 0-1,0-1 1,0 1-1,1 0 1,-1 0-1,1 0 1,0 0-1,0 0 1,1 1-1,-1 0 1,1-1-1,0 1 1,0 1-1,0-1 1,0 0-1,0 1 1,0 0-1,1 0 1,-1 0 0,1 1-1,-1-1 1,1 1-1,0 0 1,0 0-1,-1 1 1,1 0-1,0-1 1,4 2 3,6 13 96,11 130 701,-25-140-776,-1 3 2,0-1-1,0 1 1,1-1-1,0 1 1,0-1 0,1 1-1,-1-1 1,1 0-1,1 0 1,-1 0-1,1 0 1,0 0 0,1-1-1,-1 1 1,1-1-1,0 0 1,0 0 0,1 0-1,0-1 1,0 0-1,0 0 1,0 0-1,0 0 1,5 2-23,68-4 104,-73-2-110,0-1 0,0 1 0,0-1 1,0-1-1,-1 1 0,1 0 0,0-1 0,-1 0 0,1 0 0,-1-1 0,1 1 0,-1-1 1,0 0-1,0 0 0,-1 0 0,1-1 0,0 1 0,-1-1 0,0 0 0,0 0 1,0 0-1,2-4 6,40-105-1023,-28 40-1905,-11 5-5420</inkml:trace>
  <inkml:trace contextRef="#ctx0" brushRef="#br1" timeOffset="-39781.457">13313 12811 19932,'0'0'8177,"0"0"-6220,0 0-1572,0 0-28,0 0-33,-8 46-39,-23 152-93,24-31 166,7 108 118,0-255-477,0-1-1,-2 1 1,0 0 0,-1 0-1,-1-1 1,-1 0 0,0 0-1,-2 0 1,0 0 0,-1-1-1,-1 0 1,-1-1 0,0 0-1,-8 9 2,6-11-32,-1 0 0,0-1 0,-1-1 0,0 0 0,-1-1-1,0 0 1,-1-1 0,-1-1 0,0-1 0,-8 4 32,24-13-1,0 0-1,0 0 1,0 1 0,0-1 0,0 0 0,0 1 0,1-1-1,-1 0 1,0 1 0,0-1 0,0 1 0,1-1-1,-1 1 1,0-1 0,1 1 0,-1 0 0,0-1-1,1 1 1,-1 0 0,1 0 0,-1-1 0,1 1-1,0 0 1,-1 0 0,1 0 0,0 0 0,-1-1 0,1 1-1,0 0 1,0 0 0,0 0 0,0 0 0,0 0-1,0 0 1,0 0 0,0 0 0,0-1 0,0 1-1,0 0 1,1 0 0,-1 0 0,0 0 0,1 0-1,-1-1 1,1 1 0,-1 0 0,1 0 1,59 38 31,-13-21 30,2-2 0,-1-1 0,2-3 0,0-3 0,0-1 0,0-3 1,4-1-62,336 6 226,-368-10-227,-11 1-6,-1-1 0,1 0-1,0-1 1,0 0 0,0 0-1,0-1 1,-1-1 0,1 0 0,-1 0-1,0-1 1,10-4 7,7-10-233,-1-1 1,-1-2-1,-1 0 1,0-1-1,9-14 233,30-40-1698</inkml:trace>
  <inkml:trace contextRef="#ctx0" brushRef="#br1" timeOffset="-42467.928">10156 12752 24597,'0'0'3614,"0"0"-2123,0 0-983,0 0-23,0 0-16,1 58-66,1 190-91,-1 26 97,-1-222-341,-11 194 171,-7-113-183,18-132-35,0-10 5,5-123-45,55-88-224,-53 198 211,26-75-330,4 1-1,46-83 363,-75 163-34,0 0 0,2 1 0,-1 0 0,2 1 1,0 0-1,1 1 0,0 0 0,3-2 34,-11 13-3,-1-1 0,0 1-1,1-1 1,-1 1 0,1 0 0,0 1 0,0-1-1,0 1 1,0-1 0,0 1 0,0 0-1,0 1 1,0-1 0,0 1 0,1 0 0,-1 0-1,2 0 4,-4 0 1,0 1 0,1 0 0,-1 0 0,0 0 0,0 0 0,0 0 0,0 0-1,0 0 1,0 1 0,0-1 0,-1 1 0,1-1 0,0 1 0,-1 0 0,1 0-1,-1 0 1,0-1 0,0 1 0,0 0 0,0 1 0,0-1 0,0 0 0,0 0 0,0 0-1,-1 1 1,1-1 0,-1 0 0,0 0 0,0 1 0,0-1 0,0 2-1,2 5 6,8 61 72,-3 0 1,-3 1-1,-3 0 1,-3 2-79,1 22 107,2-68-70,-2 0 0,-1 0 0,0-1 0,-3 1 0,0-1 0,-5 16-37,6-40 104,3-17-102,1 11 8,1-18-28,0 0 0,1 0 0,1 0 0,0 1 0,2-1 1,1 1-1,1 0 0,2-5 18,4-6-47,0 0 0,2 1 0,2 1 0,0 0 1,2 1-1,1 1 0,2 1 0,2-1 47,-20 23-4,0 0-1,1 1 1,-1 0 0,1 0-1,0 0 1,0 1-1,1 0 1,-1 0 0,0 0-1,1 0 1,0 1-1,0 0 1,0 0 0,0 1-1,0 0 1,0 0-1,0 0 1,0 0 0,0 1-1,1 0 1,-1 1-1,0-1 1,0 1 0,4 1 4,-7 0 0,0 0 1,1 0 0,-1 1-1,0-1 1,0 1-1,-1 0 1,1-1 0,-1 1-1,1 1 1,-1-1-1,0 0 1,0 0 0,0 1-1,0-1 1,-1 1-1,0 0 1,1-1 0,-1 1-1,0 0 1,0 3-1,6 30 53,-2 0 0,-1 0 0,-2 0 1,-2 0-1,-2 9-53,2 7 112,0-23-45,0 0 0,-2 0 0,-1 0 0,-2 0 0,-3 8-67,8-38-3,0 0 0,0 0 0,0 0 0,-1 0 0,1 0 0,0 0 1,0 0-1,-1 0 0,1 0 0,0 0 0,0 0 0,0 0 0,-1 0 0,1 0 0,0 0 0,0 0 0,-1 0 0,1 0 0,0 0 0,0 0 0,0 0 0,-1 0 0,1 0 0,0 1 0,0-1 0,0 0 0,-1 0 0,1 0 1,0 0-1,0 0 0,0 1 0,0-1 0,0 0 0,-1 0 0,1 0 0,0 1 0,0-1 0,0 0 0,0 0 0,0 0 0,0 1 0,0-1 0,0 0 0,0 0 0,0 1 0,0-1 0,0 0 0,0 0 0,0 0 0,0 1 1,0-1 2,6-99-2268,9 36-1548</inkml:trace>
  <inkml:trace contextRef="#ctx0" brushRef="#br1" timeOffset="-42201.581">11349 13246 28462,'0'0'2337,"0"0"-2081,0 0 144,0 0-144,0 0-80,0 0 160,0 0-168,126 63-96,-69-54-24,-3 1-24,0-5-24,-8 0-24,22-5-256,-10 0-320,-12 0-1345</inkml:trace>
  <inkml:trace contextRef="#ctx0" brushRef="#br1" timeOffset="-37518.004">9862 15616 23805,'0'0'4769,"0"0"-3377,0 0-990,0 0 61,0 48-86,0 161-132,-4 137 51,-3-129-196,8-217-97,-1 1 0,1-1 0,-1 0-1,1 1 1,-1-1 0,1 0 0,-1 1-1,1-1 1,0 0 0,-1 1 0,1-1-1,-1 0 1,1 0 0,0 0 0,-1 0-1,1 0 1,0 0 0,-1 1 0,1-2-1,0 1 1,-1 0 0,1 0 0,-1 0-1,1 0 1,0 0 0,-1 0 0,1-1-1,-1 1 1,1 0 0,0 0 0,-1-1-1,1 1 1,-1 0 0,1-1 0,-1 1-1,1-1 1,-1 1 0,1-1-1,-1 1 1,0-1 0,1 1 0,-1-1-1,0 1 1,1-1 0,-1 1 0,0-1-1,0 0 1,1 1 0,-1-1 0,0 1-1,0-1 1,0 0-3,62-126 154,-35 63-169,3 1 1,3 1 0,3 2 0,2 2-1,3 1 1,31-32 14,-66 81-3,1 0 0,0 1 0,0 0 0,1 0 0,0 1 0,0 0 0,0 0 0,1 1-1,0 0 1,0 0 0,0 1 0,1 0 0,-1 1 0,1 0 0,0 1 0,6-1 3,-14 2-1,1 1 1,-1-1 0,0 1-1,0 0 1,0 0-1,0 0 1,0 1-1,1-1 1,-1 0 0,0 1-1,0-1 1,0 1-1,0 0 1,0 0-1,0 0 1,0 0 0,0 0-1,0 0 1,-1 0-1,1 0 1,0 1-1,-1-1 1,1 1 0,-1-1-1,1 1 1,-1 0-1,0 0 1,0-1-1,0 1 1,0 0 0,1 1 0,5 18 17,-1 0 0,-1 1 1,-1 0-1,-1-1 1,0 1-1,-2 0 0,-1 0 1,0 4-18,0-8 14,0 250 174,4-229-183,12-43 9,41-104-45,-28 44-124,3 1-1,3 3 1,2 0-1,39-45 156,-72 98-11,1 1 0,0 0 0,0 0 0,0 0 0,0 1 0,1-1-1,0 1 1,1 0 0,-1 1 0,1 0 0,-1 0 0,1 0 0,0 1 0,1 0-1,-1 0 1,1 1 0,-1 0 0,1 0 0,0 1 0,4 0 11,-8 1 3,-1 1 1,0 1-1,1-1 0,-1 0 1,0 1-1,0 0 1,0 0-1,0 0 0,0 0 1,-1 0-1,1 0 1,-1 1-1,1-1 0,-1 1 1,0 0-1,0 0 1,0 0-1,0 0 0,0 0 1,-1 0-1,1 0 1,-1 0-1,0 1 0,0-1 1,0 1-1,-1-1 1,1 1-1,-1-1 0,0 1 1,0-1-1,0 1 1,0-1-1,-1 4-3,2 3 17,18 310 254,-18-319-300,-1-1 1,0 1-1,1 0 1,-1 0-1,1-1 1,-1 1-1,1 0 1,-1-1 0,1 1-1,-1-1 1,1 1-1,0-1 1,-1 1-1,1-1 1,0 1-1,-1-1 1,1 0-1,0 1 1,0-1-1,-1 0 1,1 1-1,0-1 1,0 0-1,0 0 1,-1 0-1,1 0 1,0 0 0,0 0-1,0 0 1,-1 0-1,1 0 1,0 0-1,0 0 1,0-1-1,-1 1 1,1 0-1,0 0 1,0-1-1,-1 1 1,1-1-1,0 1 1,-1-1-1,1 1 1,0-1-1,-1 1 1,1-1 0,-1 1-1,1-1 1,-1 0-1,1 1 1,-1-1-1,1 0 1,-1 1-1,0-1 1,1 0-1,-1 0 1,0 0 28,18-29-1934</inkml:trace>
  <inkml:trace contextRef="#ctx0" brushRef="#br1" timeOffset="-37270.792">11249 15887 27430,'0'0'1240,"0"0"-200,0 0-352,0 0-231,0 0-193,0 0-152,211 0-112,-178 0-16,13-14-352,-10-1-825,-4-4-2968</inkml:trace>
  <inkml:trace contextRef="#ctx0" brushRef="#br1" timeOffset="-37005.609">12138 15578 27454,'0'0'3153,"0"0"-2865,0 0 56,0 0-24,-7 246 0,7-178-104,0 5-144,0-6-72,0 1-24,3 19-264,1-19-392,-4-24-1753</inkml:trace>
  <inkml:trace contextRef="#ctx0" brushRef="#br1" timeOffset="-36722.371">13446 15375 28838,'0'0'1260,"0"0"-823,0 0-124,0 0-1,0 0-7,-5 45-42,-8 146-96,12-188-160,1 1 0,0-1-1,0 1 1,0-1 0,0 1 0,0 0 0,1-1 0,-1 1-1,1-1 1,0 0 0,0 1 0,1-1 0,-1 0 0,1 1 0,-1-1-1,1 0 1,0 0 0,0 0 0,1-1 0,-1 1 0,0 0 0,3 1-7,9 4 37,0 0 1,1-2 0,0 0 0,0 0 0,0-1 0,0-1 0,1-1 0,0 0 0,0-1 0,0-1 0,0 0 0,0-1 0,0-1-1,0-1-37,-6 2 8,2 0 2,0 1-4,-1 0 0,1-1 0,0-1 1,0 0-1,0 0 0,0-1 0,0-1 0,-1 0 1,1-1-1,-1 0 0,0 0 0,7-5-6,-8 1-121,0 0-1,-1-1 0,0 0 1,-1 0-1,0-1 0,0 0 1,-1 0-1,0-1 0,-1 0 1,0 0-1,-1 0 0,0-1 1,-1 0-1,0 0 0,-1 0 1,-1 0-1,1-1 1,-1-3 121,-1-28-2729</inkml:trace>
  <inkml:trace contextRef="#ctx0" brushRef="#br1" timeOffset="-36490.359">13313 16115 22221,'0'0'7417,"0"0"-7057,0 0 153,0 0-81,0 0-80,244 0-168,-155-29-128,1-5-56,-7-5-144,3-29-288,-22 10-1097,-17 5-4760</inkml:trace>
  <inkml:trace contextRef="#ctx0" brushRef="#br1" timeOffset="-36145.912">13930 15336 18732,'0'0'9337,"0"0"-7046,-15 52-1787,-47 175-144,-5 12-15,-49 138-913,139-439-672,3 2 0,3 0-1,6-4 1241,79-122 90,-113 183-11,0 1 1,1-1 0,-1 1-1,1 0 1,0 0-1,0 0 1,0 0 0,0 0-1,0 0 1,0 1 0,0-1-1,0 0 1,1 1-1,-1 0 1,1 0 0,-1 0-1,1 0 1,-1 0-1,1 0 1,0 0 0,-1 1-1,1-1 1,0 1-1,0 0 1,-1 0 0,1 0-80,5 15 606,-1 183 664,-9-153-1153,2-1 0,2 1 0,7 40-117,-9-81 1,0 1 0,1-1 0,0 1 1,-1-1-1,2 0 0,-1 1 0,0-1 1,1 0-1,0 1 0,0-1 0,0 0 0,0 0 1,1-1-1,0 1 0,-1 0 0,1-1 1,1 0-1,-1 0 0,0 0 0,1 0 0,-1 0 1,1-1-1,0 1 0,1-1-1,-4-2-1,0 1-8,1 0 1,0-1-1,0 1 0,0-1 1,0 0-1,0 0 0,1 1 1,-1-1-1,0-1 0,0 1 1,0 0-1,0 0 0,0-1 0,0 1 1,0-1-1,0 0 0,-1 1 1,1-1-1,0 0 0,0 0 1,0 0-1,-1-1 0,1 1 1,1-1 8,48-118-2223,-35 57-1804</inkml:trace>
  <inkml:trace contextRef="#ctx0" brushRef="#br1" timeOffset="-35671.408">12937 15529 29022,'0'0'895,"0"0"-563,0 0-148,0 0 160,0 0 28,0 0-117,26 39-110,85 125-51,-37-33 70,-68-112-157,0 0-1,-2 1 1,0 0 0,-1 0 0,-1 0 0,-1 0 0,0 0-1,-3 20-6,0-29-11,-1 0 0,-1 0 0,1-1 0,-2 1-1,1-1 1,-1 0 0,-1 0 0,0 0-1,-1-1 1,1 0 0,-2 0 0,1-1-1,-1 1 1,0-2 0,-1 1 0,0-1-1,0-1 1,-1 0 0,1 0 0,-1 0-1,-10 2 12,6-1-7,-1 0 0,-1-1 0,1-1 0,-1-1 0,1 0 0,-1-1 0,0-1 0,-1 0-1,-10-1 8,26-1 50,3 2-45,-1 1 0,0 0 0,1-1 0,-1 1 1,1-1-1,0 0 0,0 0 0,0 1 0,0-1 0,0 0 1,1-1-1,-1 1 0,0 0 0,1-1 0,0 1 1,-1-1-1,1 0 0,0 0 0,-1 0 0,3 1-5,4 2 19,58 23 53,1-2 0,1-4-1,1-2 1,0-4-1,2-2 1,-1-4-1,1-3 1,0-3 0,63-6-72,-16 3-352,0-4 1,109-19 351,-73-14-1607,-24-6-1967</inkml:trace>
  <inkml:trace contextRef="#ctx0" brushRef="#br1" timeOffset="-35242.105">15008 15384 30070,'0'0'627,"0"0"-367,0 0-66,0 0 3,-2 48-24,-8 153-66,8-16-27,2-151-111,3-64 5,2 1-1,1-1 1,1 1 0,1 1-1,2-1 1,1 1-1,1 1 27,-6 12-3,12-33 6,1 1-1,3 1 0,2 1 0,1 2 0,14-16-2,-35 53 0,-1 1 1,2 0-1,-1 0 0,0 0 0,1 0 1,0 1-1,0 0 0,0 0 1,1 0-1,0 0 0,-1 1 0,1 0 1,0 0-1,1 1 0,-4 1 1,1-1 0,-1 1 1,0 1-1,1-1 0,0 1 0,-1-1 0,1 1 0,-1 0 1,1 0-1,-1 0 0,1 1 0,-1-1 0,1 1 0,-1 0 0,1 0 1,-1 0-1,1 1 0,-1-1 0,0 1 0,0 0 0,0-1 1,0 1-1,0 1 0,0-1 0,-1 0 0,1 1 0,-1-1 1,1 1-1,-1 0 0,0 0 0,1 2-1,6 15 44,-2 1-1,-1-1 1,0 1 0,-2 0 0,0 1-1,-1-1 1,-1 1 0,-2-1-1,0 13-43,0 225 569,-7-209-888,7-50-216,0-4-736,0-21-1396</inkml:trace>
  <inkml:trace contextRef="#ctx0" brushRef="#br1" timeOffset="-34978.7">15675 15447 29038,'0'0'1689,"0"0"-1513,0 0 168,0 0-40,0 0-120,0 0-96,0 0-88,172 29-32,-86-43-304,-11-20-849,-10 0-1735</inkml:trace>
  <inkml:trace contextRef="#ctx0" brushRef="#br1" timeOffset="-34696.5">16488 15108 30455,'0'0'768,"0"0"-432,0 0 136,0 0 32,0 0-272,0 252-232,7-155 0,4 0 0,-4-1 0,-3-9 0,-4-4 0,0-11 0,0-14 0,-22-5 0,-24-24 0,6-9-1072,5-20-4009</inkml:trace>
  <inkml:trace contextRef="#ctx0" brushRef="#br1" timeOffset="-33768.363">9439 12370 24725,'0'0'3560,"0"0"-2317,-33 28-750,-114 95-150,107-87-187,2 2 1,2 1-1,-12 18-156,19-21 75,-45 55 56,4 3 0,4 3 1,4 2-1,5 4 0,-19 52-131,58-116 55,2 0 0,2 2 0,2-1 0,1 2 0,3-1 1,1 1-1,2 1 0,1-1 0,3 1 0,2 10-55,0-39 4,1 0 1,0-1-1,2 1 0,-1-1 1,1 0-1,1 0 0,0 0 1,1-1-1,1 0 0,0 0 1,0 0-1,1-1 0,1 0 1,0 0-1,0-1 0,1-1 1,0 1-1,0-1 0,1-1 1,12 7-5,2 0 3,2-1 0,0-1 1,0-2-1,1 0 1,1-2-1,0-1 1,16 2-4,23 7 10,-63-16-10,1-1 0,0 1 0,-1 0 0,1 1-1,-1-1 1,0 1 0,1 0 0,-1 0 0,0 1 0,0 0-1,0 0 1,-1 0 0,1 0 0,-1 1 0,1-1-1,-1 1 1,0 0 0,-1 1 0,1-1 0,-1 0 0,0 1-1,0 0 1,0 0 0,-1 0 0,1 0 0,-1 0 0,0 1-1,-1-1 1,1 1 0,-1-1 0,0 4 0,-3 14 4,0-1 1,-2 1-1,-1-1 1,0 1 0,-2-1-1,0-1 1,-2 1-1,0-2 1,-2 1-1,0-1 1,-1-1-1,-1 0 1,0 0-1,-16 15-4,15-15 1,-188 241-62,199-254 33,1 0 0,0 0 0,0-1 0,0 1 0,0 1 0,1-1 0,0 0 0,1 0-1,-1 0 1,1 1 0,0-1 0,1 0 0,-1 0 0,1 0 0,1 1 0,0 2 28,46 136-42,-4-34 69,-4 1 1,-5 3-1,-5 1 1,-5 1-1,-6 0 0,-4 2 1,-5 17-28,-10-84-80,2-20-177,-1 0-1,-2 0 0,-2 0 1,0 0-1,-2-1 0,-2 0 1,-10 31 257,0-28-2998</inkml:trace>
  <inkml:trace contextRef="#ctx0" brushRef="#br1" timeOffset="-33146.922">7110 14896 19012,'0'0'10042,"0"0"-9258,0 0-440,0 0 81,0 0 95,0 0-120,269 43-80,-162-43-80,4 0-72,-3 0-64,-8-10-64,-17 1-32,-22 4-8,-22 0-112,-18-5-296,-21-19-248,0-4-753,-17-6-7625</inkml:trace>
  <inkml:trace contextRef="#ctx0" brushRef="#br1" timeOffset="-32903.306">7619 14059 28918,'0'0'960,"0"0"-327,-25 300-249,18-165-144,7 1 0,0-1-112,0-9-88,0-5-40,0 9-32,-8-28-552,-6-30-2049</inkml:trace>
  <inkml:trace contextRef="#ctx0" brushRef="#br1" timeOffset="-32544.251">6361 15578 21917,'0'0'5697,"0"0"-3362,0 0-1568,0 0-226,0 0-98,0 0-83,-24-16-108,4 4-212,7 5-23,0-1-1,0-1 1,1 0 0,0-1-1,0 0 1,1 0-1,1-2 1,-1 1 0,2-1-1,0-1 1,-2-4-17,-54-85 107,-3 2 1,-15-8-108,-234-292 17,282 353-23,-4-7-98,-3 1 0,-1 3 1,-43-37 103,64 70-207,0 0 1,-2 2-1,1 1 1,-2 1-1,0 1 1,0 1-1,-1 1 1,-1 1-1,1 2 1,-1 0-1,-10 1 207,-54-10-948</inkml:trace>
  <inkml:trace contextRef="#ctx0" brushRef="#br1" timeOffset="-32185.401">4988 14039 22325,'0'0'5529,"0"0"-4209,0 0-664,0 0-200,0 0-159,0 0-105,0 0 16,8 170-8,20-74-56,5 11-64,-5-1-16,1-4-40,-4-5-24,-4-5 0,15-5-248,-11-20-609,-7-28-1671</inkml:trace>
  <inkml:trace contextRef="#ctx0" brushRef="#br1" timeOffset="-31938.632">5243 13836 25405,'0'0'4233,"0"0"-3833,0 0 321,240 39-241,-129-20-152,7 1-120,4 4-208,22 48-16,-33-9-512,-36 10-2073</inkml:trace>
  <inkml:trace contextRef="#ctx0" brushRef="#br0" timeOffset="-22796.016">17671 12278 19812,'0'0'6924,"0"0"-4511,0 0-1534,0 0-188,0 0-193,-2-6-135,-6-20-79,-19 20 258,24 5-533,-1 1 1,0 0-1,0 0 1,0 0 0,0 1-1,1-1 1,-1 1 0,0 0-1,0 0 1,1 0-1,-1 1 1,1-1 0,-1 1-1,1 0 1,0 0-1,-1 0 1,1 0 0,0 1-1,-1 1-9,-29 30 6,3 1 0,1 2 0,1 1-1,3 1 1,1 2 0,1 1-6,1-5 4,2 2 0,2 0 0,1 1 0,2 0 0,2 1 0,2 1 0,1 0 0,-3 40-4,9 188 1,5-249 0,0 1-1,2-1 1,1 1-1,0-1 1,1 0-1,2-1 1,0 1-1,1-1 1,1 0-1,0-1 1,2 0-1,0-1 1,2 0-1,9 11 0,-13-18-20,0-1 1,1 0-1,0-1 0,0 0 1,1-1-1,0 0 0,1 0 0,0-1 1,0-1-1,0 0 0,1-1 1,0 0-1,0-1 0,0 0 1,0-1-1,1-1 0,3 0 20,114 0-1323,-79-2-548</inkml:trace>
  <inkml:trace contextRef="#ctx0" brushRef="#br0" timeOffset="-22139.027">17803 12095 12131,'0'0'14263,"0"0"-10956,0 0-2830,0 0-24,0 0-68,45-9-64,-12 2-266,49-10 101,0 4 0,62 0-156,556-20 731,335 33-399,-717 6-332,20 17 0,-234-14 0,277 25 0,299 69 0,-601-86 0,292 59 0,71-7 0,-278-52-31,-60-9-21,-1 4-1,0 4 1,-2 5-1,0 4 1,5 7 52,-7 13-43,-98-19 379,-2 339-336,0-324-40,-2-1-1,-2 0 1,-2 0-1,-1 0 1,-2-1 0,-2-1-1,-12 28 41,13-42-371,0-1-1,-2 0 1,-1-1-1,-1-1 1,-4 5 371,-24 9-2541</inkml:trace>
  <inkml:trace contextRef="#ctx0" brushRef="#br0" timeOffset="-21646.68">18065 13643 23165,'0'0'3066,"0"0"-716,0 0-1619,0 0-141,0 0 49,44 10-84,152 35-100,59-4 61,-200-35-443,162 16 162,57-6-15,1179 4-54,-1082-21-160,849 1-6,-1091 2 0,0 6 0,39 10 0,-125-13 0,-30-8 0,-43-20-156,-27-18-958,-15-2-1489</inkml:trace>
  <inkml:trace contextRef="#ctx0" brushRef="#br0" timeOffset="-21063.602">17506 15781 21381,'0'0'1038,"0"0"341,0 0 1945,0 0-1530,0 0-929,0 0-207,0 0-197,0 0-126,0 0-79,0 4-68,0 1174 900,1-1163-1093,1-19-32,5-40-280,33-208-2201,-18 114-526</inkml:trace>
  <inkml:trace contextRef="#ctx0" brushRef="#br0" timeOffset="-20262.594">17882 15104 28406,'0'0'939,"0"0"-228,0 0-34,0 0-159,38-4-97,127-13-46,43 13 206,913 4-442,-218-24-139,-84 26 0,-197 35 0,70-22 0,-637-12 0,0 1 0,-1 4 0,1 1 0,-1 3 0,-1 2 0,0 3 0,-1 2 0,-1 2 0,-1 2 0,23 17 0,-23-3 0,-42-30 0,0 0 0,1 0 0,0-1 0,0 0 0,0 0 0,1-1 0,0 0 0,0-1 0,0 0 0,1-1 0,-1 0 0,8 1 0,40-2 0,-44-3 0,0 1 0,1 1 0,-1 0 0,0 1 0,0 1 0,-1 0 0,7 3 0,47 18 0,-63-20 0,-4 18 0,-10 644 0,-5-105 0,12-474 0,2-85 0,1-2 0,0 0 0,0-1 0,0 1 0,0 0 0,-1-1 0,1 1 0,0 0 0,0 0 0,-1-1 0,1 1 0,0 0 0,0 0 0,-1 0 0,1-1 0,0 1 0,-1 0 0,1 0 0,0 0 0,-1 0 0,1 0 0,0 0 0,-1-1 0,1 1 0,0 0 0,-1 0 0,1 0 0,0 0 0,-1 0 0,1 0 0,0 0 0,-1 1 0,1-1 0,0 0 0,-1 0 0,1 0 0,0 0 0,-1 0 0,1 0 0,0 1 0,0-1 0,-1 0 0,1 0 0,0 0 0,-1 1 0,1-1 0,0 0 0,0 0 0,0 1 0,-1-1 0,1 0 0,0 1 0,0-1 0,0 0 0,0 1 0,-1-1 0,1 0 0,0 1 0,0-1 0,0 0 0,0 1 0,0-1 0,0 0 0,0 1 0,0-1 0,0 0 0,0 1 0,0-1 0,-65-102-1319,24 27-1755</inkml:trace>
  <inkml:trace contextRef="#ctx0" brushRef="#br0" timeOffset="-19507.495">17771 16777 19316,'0'0'7990,"0"0"-5752,0 0-1480,0 0-108,35 12-173,120 36-55,36-5 163,-95-26-419,-1-4-1,52-2-165,17-9 0,46-2 0,1209-4 0,67 3 0,-1311 7 0,-2 8 0,0 8 0,5 8 0,-75-11 0,19 5 0,1-6 0,0-5 0,27-4 0,440-9 0,-585-4 0,2-67-175,-7 15-698</inkml:trace>
  <inkml:trace contextRef="#ctx0" brushRef="#br0" timeOffset="-19256.815">24021 17082 26286,'0'0'6337,"0"0"-6193,0 0-144,0 0 0,0 0 0,0 0 0,0 0-2184</inkml:trace>
  <inkml:trace contextRef="#ctx0" brushRef="#br0" timeOffset="-3304.966">1061 10522 8002,'0'0'16239,"0"0"-12261,0 0-3276,0 0-155,0 0-81,-10-18 24,-33-60-99,42 74-370,0 1 0,0 0 0,0 1 0,0-1 1,-1 0-1,1 0 0,-1 0 0,0 1 0,0-1 0,0 1 1,0 0-1,0-1 0,0 1 0,-1 0 0,1 0 1,-1 0-1,1 1 0,-1-1 0,0 0 0,0 1 1,0 0-1,1 0 0,-1 0 0,0 0 0,-1 0 0,1 1 1,0-1-1,0 1 0,0 0 0,0 0 0,0 0 1,0 0-1,-1 0 0,1 1 0,0-1 0,-2 2-21,-4-1 10,-1 1-2,0 0 1,1 1 0,-1 1-1,0-1 1,1 1-1,0 1 1,0 0 0,0 0-1,1 1 1,0 0 0,0 0-1,0 1 1,1 0-9,-57 50 43,2 2 0,3 3 1,3 2-1,3 3 0,3 2 0,3 2 1,1 5-44,-7 32 48,4 2 0,5 3 0,6 1 0,4 1 0,5 2 0,5 1 0,1 42-48,-11 145 93,18 33-2,14-27-23,8-64-14,-4-219-47,2-1 0,1 0 0,1 0 0,1-1 0,1 1 0,1-2 0,2 1 0,0-1 0,2-1 0,0 0 0,2-1 0,1 0-1,1-1 1,0-1 0,3 1-7,2 1 1,1-1 1,1-1-1,0-1 0,2-1 0,0-1 0,1-1 1,1-1-1,0-2 0,1-1 0,1-1 0,0-2 0,0-1 1,1-1-1,0-1 0,0-2 0,12-1-1,204 1 0,11-30 0,-210 14 0,0-3 0,-1-1 0,31-15 0,-35 12 0,0-3 0,-1-1 0,-1-2 0,-1-2 0,-2-2 0,-1-1 0,-1-2 0,28-30 0,19-31 0,-3-4 0,-5-3 0,-4-3 0,-4-3 0,-6-2 0,-4-4 0,-4-2 0,22-79 0,-36 76 0,-5-1 0,-6-2 0,-5 0 0,-5-2 0,1-96 0,-15 88 0,-9-88 0,4 195 0,-1 0 0,-1 0 0,0 1 0,-2-1 0,0 1 0,-2 0 0,0 1 0,-1-1 0,-1 2 0,-1-1 0,-1 1 0,0 0 0,-2 1 0,0 1 0,-1 0 0,-1 1 0,0 0 0,-1 1 0,0 1 0,-2 1 0,-5-4 0,-4 6 0,0 1 0,0 1 0,-1 1 0,-1 1 0,1 2 0,-1 1 0,0 1 0,0 1 0,0 2 0,0 1 0,-1 1 0,4-2-4,0 2 0,0 0 0,0 2 1,1 1-1,-1 1 0,1 1 0,0 1 0,-15 9 4,17-7-48,0 0 0,1 2 0,1 1 0,0 0 0,1 2 0,0 0 0,1 2 0,1 0 0,-2 3 48,-1 10-203,0 1 0,2 1 0,1 1 1,2 0-1,1 2 0,-1 5 203,-19 64-1585</inkml:trace>
  <inkml:trace contextRef="#ctx0" brushRef="#br0" timeOffset="-2286.105">4594 10145 15803,'0'0'10379,"0"0"-7819,-10 47-1976,3-15-470,-19 90 1043,-10 123-1157,18-25 499,-35 986 552,52-1123-1017,-2-24-27,3 0-1,3 0 0,2 0 1,2 0-1,3-1 0,3 0 1,2 0-7,-3-33-91,0-31-115,29-138-910,-19 32-1035</inkml:trace>
  <inkml:trace contextRef="#ctx0" brushRef="#br0" timeOffset="-2009.343">4931 10116 24405,'0'0'3464,"0"0"-2261,0 0-437,41 8-189,261 57 151,277 65-395,-551-125-332,4 0 0,-1 2-1,0 0 1,0 3-1,13 5 0,-36-11 0,1 0 0,-1 0 0,0 1 0,0 0 0,-1 0 0,1 1 0,-1 0 0,0 0 0,-1 1 0,0 0 0,0 0 0,0 0 0,-1 1 0,0-1 0,0 1 0,-1 1 0,2 6 0,4 19 11,-1 1-1,-2 0 1,-2 1 0,-1-1 0,-2 1 0,-1 0 0,-2 6-11,1-13 17,1 827 328,0-760-496,-4-1 0,-4 0 0,-4-1 0,-4 0 0,-5-1 0,-14 37 151,0-52-1397,-4-29-1123</inkml:trace>
  <inkml:trace contextRef="#ctx0" brushRef="#br0" timeOffset="-1723.136">4852 12554 26862,'0'0'2568,"0"0"-2288,0 0 216,0 0 41,0 0-73,205 169-104,-84-144-192,26-11-120,15 1-32,6-1-16,43 20-192,-46-5-928,-39 5-4530</inkml:trace>
  <inkml:trace contextRef="#ctx0" brushRef="#br0" timeOffset="-563.284">373 18640 18316,'0'0'5552,"0"0"-2224,0 0-2254,0 0-411,0 0-60,4 46-63,18 149-99,10-93-106,-24-86-292,0-1 0,1 0 0,0 0 1,2-1-1,-1 0 0,2 0 0,0-1 0,0-1 1,1 0-1,1-1 0,0 0 0,0-1 0,1-1 0,0 0 1,1-1-1,0-1-43,5-1 40,0-2 1,0 0 0,0-2 0,1 0-1,-1-1 1,14-2-41,-34 1 1,23 0 20,0-1-1,1-1 1,-2-1 0,1-1-1,0-1 1,-1-1 0,0-1-1,12-6-20,105-52 63,70-47-63,-94 49 20,72-38 15,120-41-35,-245 118 1,0 3 0,2 2 0,0 4 1,1 2-1,0 4 0,1 2 0,0 3 0,0 3 1,3 3-2,-41 0 8,-1 1 0,1 2 0,-1 1 0,1 1 0,-2 1 0,1 2 0,-1 0 0,-1 2 0,20 13-8,18 14 58,-3 3 0,-1 2 0,-2 4 0,-2 1 0,22 29-58,77 93 124,7 24-124,25 30 64,-185-221-63,0-1 0,1 1 0,0-1 0,0 0 0,0 0 0,0 0 0,1-1 0,-1 1 0,1-1 0,-1 0 0,1 0 0,0 0 0,0 0-1,0 0 1,0-1 0,0 0 0,0 0 0,0 0 0,0 0 0,0-1 0,1 0 0,-1 0 0,0 0 0,1 0 0,-1 0 0,0-1 0,1 0-1,35-34 17,14-57-13,18-45-4,45-84-121,9 4 1,80-96 120,-166 259-29,2 2 0,2 2 0,49-41 29,-73 73-3,1 1 0,1 2 0,0-1 1,1 2-1,0 1 0,1 1 0,1 2 1,0 0-1,0 1 0,1 1 0,4 1 3,100-3 6,-98 9 0,0 2 1,1 2-1,-1 1 1,0 1-1,-1 1 1,1 2-1,-2 2 1,2 1-7,102 47 104,-2 6 0,59 42-104,102 52 89,-210-117-76,2-4 0,1-4-1,2-3 1,1-4 0,1-4 0,1-4-1,51 3-12,74-18 3,-47-22-3,-130 5-10,-1-1 0,-1-2 0,-1-1 0,0-2 0,-2-1 0,0-2 0,-2-2 0,0 0 0,-2-2 0,-1-2 0,-1-1 0,-1 0 0,-2-2 0,14-24 10,-22 32-157,0-1 0,-2 0 0,-1-1 0,-1-1 0,-1 0 0,-1-1 1,-1 0-1,-2-1 0,-1 1 0,-1-2 0,-2 1 0,0-3 157,-1-58-2018</inkml:trace>
  <inkml:trace contextRef="#ctx0" brushRef="#br0" timeOffset="1107.678">2118 17992 10682,'0'0'2837,"0"0"-245,0 0 3335,0 0-2348,0 0-2025,0 0-476,-14 19-225,-45 58-209,39-60 253,20-29-783,-1-19-29,2 0 1,1 0 0,1 0 0,2 0-1,2-5-85,21-54 19,4 1 0,4 1-1,44-76-18,-53 111 4,2 2-1,3 1 0,1 1 1,30-32-4,-52 69 0,0 0 0,0 0 0,1 1 0,1 1 0,0 0 0,0 0 0,1 2 0,0 0 0,0 0 0,1 1 0,0 1 0,0 0 0,1 2 0,5-2 0,-9 4 1,1 0 0,-1 0 0,1 2 0,0-1 0,-1 2 0,1 0 0,0 0 0,-1 1 0,1 0 0,-1 1 0,0 1 0,0 0 0,0 1 0,0 0 0,-1 0 0,0 2 0,6 3-1,141 124 77,-115-94-30,2-2-1,1-1 0,19 9-46,-53-39 23,0 0 0,0-1-1,1 0 1,-1-1 0,1-1 0,0 0 0,0-1-1,1 0 1,-1-1 0,1 0 0,-1-1-1,9-1-22,-12 0 9,0-1-1,0-1 0,0 0 0,0 0 0,0 0 0,0-2 0,-1 1 1,1-1-1,-1 0 0,0-1 0,0 0 0,-1-1 0,0 0 0,0 0 1,0 0-1,0-1 0,-1 0 0,0-1 0,4-6-8,325-361-43,-272 307-23,4 4 0,2 2 0,3 4 0,30-17 66,-88 65-10,0 0-1,0 1 0,1 1 0,0 1 1,1 0-1,-1 1 0,1 0 0,0 1 0,1 2 1,-1-1-1,1 2 0,2 0 11,-15 2-1,1-1 0,-1 1 1,1 0-1,-1 0 0,1 1 0,-1 0 0,0 0 0,1 0 1,-1 0-1,0 1 0,0 0 0,0 0 0,0 0 0,0 1 1,0 0-1,0 0 0,-1 0 0,0 0 0,1 1 1,-1 0-1,1 1 1,15 22 17,0 0-1,-2 2 1,-1 0 0,-2 1 0,-1 0 0,9 28-17,-11-29 23,8 18 47,1 0 1,3-2 0,1-1-1,15 17-70,-31-48 12,0-1 1,1 0-1,0-1 0,1 0 0,0-1 1,1 0-1,0-1 0,1 0 1,-1-1-1,2 0 0,-1-1 0,1-1 1,0 0-1,0-1 0,1 0 1,14 2-13,124-5 21,-143-2-34,-1-1 1,0 0 0,1 0-1,-1-1 1,0-1-1,0 0 1,0 0 0,0 0-1,-1-1 1,1-1-1,-1 1 1,0-1-1,0-1 1,-1 0 0,1 0-1,3-4 13,8-11-311,-1 0 1,-1-1-1,0-1 0,-2-1 0,-1 0 1,4-12 310,12-47-2978</inkml:trace>
  <inkml:trace contextRef="#ctx0" brushRef="#br0" timeOffset="1745.869">3573 16463 20036,'0'0'3580,"0"0"-366,-1 47-1777,-2 157-618,-11 32 307,-4 132 29,18-367-1130,1-9 3,39-119-28,-7 42-67,197-465-1620,-226 541 1654,2-6-13,1 0 1,0 1-1,2 0 1,-1 0-1,2 1 1,-1 0-1,2 1 1,6-7 45,-16 18 2,0 0 0,0 0 1,0 0-1,1-1 0,-1 1 0,0 0 0,1 0 1,-1 1-1,0-1 0,1 0 0,-1 0 1,1 1-1,-1-1 0,1 1 0,0-1 0,-1 1 1,1 0-1,0-1 0,-1 1 0,1 0 1,-1 0-1,1 0 0,0 1 0,-1-1 0,1 0 1,0 1-1,-1-1 0,1 0 0,-1 1 1,1 0-1,-1-1 0,1 1 0,-1 0 0,1 0 1,-1 0-1,0 0-2,14 53 296,-3 188 706,-13-189-898,2 0-1,2-1 1,3 1 0,2-1 0,2 0-1,7 18-103,42 63-1469,-36-100-2966</inkml:trace>
  <inkml:trace contextRef="#ctx0" brushRef="#br0" timeOffset="6539.944">6146 17610 15091,'0'0'9194,"0"0"-5874,0 0-2291,0 0-378,0 0-167,0-9-159,11-61 192,-8 59-440,0 0 1,-1 0 0,0-1 0,0 1 0,-1-1 0,-1 0 0,0 1 0,-2-10-78,1-13 117,-1 21-94,0-1 1,-1 0-1,-1 1 0,-1-1 1,1 1-1,-2 0 1,0 1-1,-1 0 1,0 0-1,-1 0 0,0 0 1,0 1-1,-2 1 1,0-1-24,4 2 19,-2 1 1,1 0-1,-1 0 1,0 0-1,-1 1 1,1 1 0,-1-1-1,-1 1 1,1 1-1,-1 0 1,0 0-1,-1 1 1,1 0-1,-1 1 1,1 0-1,-1 0 1,-6 1-20,10 1 7,-82 8 45,75 1-47,0 1 0,1 1 0,-1 0 0,2 0 0,0 2 1,0-1-1,1 1 0,-1 3-5,-13 14 17,2 0 0,1 2 0,1 1 0,2 1 0,1 0 0,1 2 0,2-1 0,2 2 0,1 0 0,2 1 0,1 0 0,2 0 1,2 1-1,-1 28-17,3-46 25,1-1-1,1 1 1,1-1 0,0 1 0,1-1 0,1 1 0,1-1 0,1 0 0,1 0 0,0 0 0,1 0 0,2-1 0,-1 0-1,2 0 1,0-1 0,4 4-25,-3-10 1,0-1 0,0 0 0,1 0 0,0-1 1,1 0-1,0-1 0,1 0 0,-1-1 0,1-1 0,1 0 0,-1 0 0,1-1 0,0-1 0,0-1 0,0 0 0,1 0 0,-1-2 0,2 0-1,-2 2 0,0-2 0,0 0 0,0 0 0,0-2 0,0 0 0,-1 0 0,1-1 0,0-1 0,-1 0 0,1-1 0,-1 0 0,0-1 0,0-1 0,10-6 0,-3-6 0,0 0 0,-2-2 0,0 0 0,-1-2 0,-1 1 0,-1-2 0,-1 0 0,-1-1 0,-1 0 0,-1-1 0,-2 0 0,0-1 0,-1 0 0,-2 0 0,-1-1 0,1-11 0,3-140-33,-9 169-19,0-1 1,-1 1 0,0-1-1,0 1 1,-1-1 0,0 1 0,-1 0-1,0 0 1,-1 0 0,0 0-1,0 1 1,-1-1 0,0 1-1,0 0 1,-6-6 51,-43-43-1779,-6 19-2865</inkml:trace>
  <inkml:trace contextRef="#ctx0" brushRef="#br0" timeOffset="7437.328">5272 16782 7082,'0'0'15551,"0"0"-10944,0 0-3505,0 0-252,0 0-197,0 0-92,10 25-68,70 159 152,37 74-33,-12 4-1,-9 12-611,62 171 0,-126-372 0,4-2 0,21 29 0,-3-12 0,-54-88 0,4 5 17,-1-23-101,1-134-3032,-1 71-3535</inkml:trace>
  <inkml:trace contextRef="#ctx0" brushRef="#br0" timeOffset="7812.045">6551 16792 5321,'0'0'21829,"0"0"-20301,0 0-784,0 0-16,0 0-175,0 0-137,0 0-112,-211 266-80,142-160 40,-9 15 0,-12 25-48,-7 8-80,-7 6-80,4 9-48,7 1-8,3 33-176,26-39-456,14-52-1169</inkml:trace>
  <inkml:trace contextRef="#ctx0" brushRef="#br0" timeOffset="8450.214">5540 16623 14539,'0'0'2947,"0"0"3517,0 0-3464,0 0-1917,0 0-150,0 0-69,-6 31-154,-38 206 137,11 22 403,5 114-1250,17-208 130,-28 957-130,33-1319-45,10-158-1596,9 181-818</inkml:trace>
  <inkml:trace contextRef="#ctx0" brushRef="#br0" timeOffset="9027.512">5522 16429 11674,'0'0'14293,"0"0"-10751,0 0-2915,0 0-23,0 0-104,34 6-104,228 36 88,-203-35-390,50 4-17,0 6 1,-1 4-1,88 30-77,-53 1 1,-88-41 135,-51-3-123,-4 146 149,-8 383-153,-44 457-9,51-638 0,-4-338 0,-1-23 0,6 5 0,-32-68-252,10 19-1346,-2 5-1961</inkml:trace>
  <inkml:trace contextRef="#ctx0" brushRef="#br0" timeOffset="9324.636">5333 18775 4361,'0'0'20858,"0"0"-15992,0 0-4172,0 0-117,0 0-12,38 5-76,-10-1-387,244 16 153,73-20-255,-257-3 0,0-4 0,0-4 0,12-6 0,-83 13-175,-14 3-1000,-3 1-1380</inkml:trace>
  <inkml:trace contextRef="#ctx0" brushRef="#br0" timeOffset="10550.313">6046 19066 11146,'0'0'13178,"0"0"-9017,0 0-3258,0 0-219,0 0-128,0 0-155,-3 1 75,2 38-7,23 114 257,-9-89-666,49 245-53,42 102-7,-72-309 0,4-1 0,5-2 0,30 48 0,-44-95 0,3-2 0,2-1 0,1-2 0,3-1 0,12 10 0,99 98 0,-133-140 0,-4-19-16,-14-119-2575,-8 52-2668</inkml:trace>
  <inkml:trace contextRef="#ctx0" brushRef="#br0" timeOffset="10892.609">6744 20178 19708,'0'0'8753,"0"0"-6542,0 0-1767,0 46 11,0 150-11,5 42 197,23 475-530,-28-713-111,-1-1 0,1 1 0,0 0 0,0 0 0,0 0 0,0-1 0,0 1 0,-1 0 0,1 0 0,0 0 0,0-1 0,0 1 0,-1 0 0,1 0 0,0 0 0,0 0 0,-1 0 0,1 0 0,0 0 0,0-1 0,-1 1 0,1 0 0,0 0 0,0 0 0,-1 0 0,1 0 0,0 0 0,0 0 0,-1 0 0,1 0 0,0 0 0,0 0 0,-1 1 0,1-1 0,0 0 0,0 0 0,-1 0 0,1 0 0,0 0 0,0 0 0,0 1 0,-1-1 0,1 0 0,0 0 0,0 0 0,0 0 0,-1 1 0,1-1 0,0 0 0,0 0 0,0 1 0,0-1 0,0 0 0,0 0 0,0 0 0,-1 1 0,1-1 0,0 0 0,0 0 0,0 1 0,0-1 0,0 0 0,0 1 0,0-1 0,0 0 0,-8-6 0,0-1 0,0-1 0,1 1 0,-1-1 0,2-1 0,-1 1 0,1-1 0,1 0 0,-1-1 0,-1-1 0,-300-506-171,216 359-1160,7 20-2080</inkml:trace>
  <inkml:trace contextRef="#ctx0" brushRef="#br0" timeOffset="12425.725">2756 17252 8002,'0'0'0</inkml:trace>
  <inkml:trace contextRef="#ctx0" brushRef="#br0" timeOffset="13098.505">3057 17503 10402,'0'0'14243,"0"0"-10527,0 0-2851,0 0-47,0 0-162,0 0-201,16 1-151,89 3 184,-95-6-426,1 0 1,-1 0-1,0-2 0,0 1 1,-1-1-1,1 0 0,-1-1 1,0 0-1,0-1 0,0 1 1,-1-2-1,0 1 0,5-6-62,7-3 9,1 0-9,1 1 0,0 2 0,1 0 0,1 1 0,0 2 0,0 0 0,1 1 0,0 2 1,0 1-1,1 0 0,-1 2 0,1 1 0,25 1 0,263 2 0,-110 42 0,-57-33 0,-143 5 0,-33 71 0,19-69 0,2 69-976,1-39-801</inkml:trace>
  <inkml:trace contextRef="#ctx0" brushRef="#br0" timeOffset="13936.212">5802 16748 5273,'0'0'7687,"0"0"3005,0 0-7308,0 0-2323,0 0-184,0 0-263,-12-8-149,-36-24-109,21 24 511,21 13-734,-30 118 377,-10 141-113,12 1 0,9 57-397,11-147 54,-35 760-54,49-731 0,9-110 0,-6-81 0,-2-5 0,0-24 0,-26-218-33,14-104-1410,10 146-1214,-2 15-3300</inkml:trace>
  <inkml:trace contextRef="#ctx0" brushRef="#br0" timeOffset="14516.957">5494 16419 4889,'0'0'18259,"0"0"-12958,0 0-4388,0 0-286,0 0-96,0 0-75,23 0-113,160 1 163,130 19 11,-236-11-498,-1 4 0,-1 4 0,73 25-19,-12 6 8,-114-37-8,-19-7 0,-3 27-1,-24 61 77,4 32 17,6 1 0,5 1 1,6 88-94,3-160 5,-8 1219-5,6-1256 9,-1-24-29,2 4-9,-34-128-2317,15 49-1853</inkml:trace>
  <inkml:trace contextRef="#ctx0" brushRef="#br0" timeOffset="14799.233">5358 18717 23909,'0'0'4496,"0"0"-2949,0 0-960,0 0-46,0 0-100,0 0-13,32 6-111,230 31 44,301-17-221,-428 8-652,-124-27-1056</inkml:trace>
  <inkml:trace contextRef="#ctx0" brushRef="#br0" timeOffset="20446.236">5694 16458 13435,'0'0'7840,"0"0"-5146,0 0-1472,-11 1-541,-100 3 327,104-4-968,-1 0 0,1 0 0,-1 0 0,1 1 0,0 0 0,0 1 0,-1 0 0,1 0 0,0 0 0,0 1 1,-6 3-41,-6 6 44,13-7 72,-1-1 1,0 0-1,0 0 1,-1 0-1,1-1 1,-1 0-1,0-1 1,0 1-1,0-2 1,0 1-1,-5 0-116,-52-2 2662,66 6-2442,3-2-194,-1 0-1,0 0 1,1 0 0,0-1 0,0 0-1,0 0 1,0 0 0,0 0-1,1 0 1,0-1 0,-1 0 0,1 0-1,4 1-25,-2 0 27,28 9 2,1-1 0,0-2-1,1-2 1,0-1 0,0-2-1,0-1 1,24-2-29,-42-1-7,5 1-344,1 1 1,0 1-1,-1 1 1,1 2-1,13 4 351,-9 4-2060</inkml:trace>
  <inkml:trace contextRef="#ctx0" brushRef="#br0" timeOffset="21155.014">5508 16390 9722,'0'0'9615,"0"0"-3780,0 0-4255,0 0-793,0 0-36,0 0-104,0-21-103,0-76 364,-35 504 664,-23 814-777,55-1117-784,-5 580-139,8-681 101,0-2 1,-1-1 0,1 1-1,-1 0 1,1 0 0,0 0-1,-1 0 1,1 0 0,0 0-1,0 0 1,-1 0 0,1 0-1,0 0 1,0 0 0,0 0-1,0-1 1,0 1 0,1 0-1,-1 0 1,0 0 0,0 0-1,1 0 1,-1 0 0,0 0-1,1 0 1,-1 0 0,1-1-1,-1 1 1,1 0 0,0 0-1,-1 0 1,1-1 0,0 1-1,-1 0 1,1-1 0,0 1-1,0-1 1,0 1 0,-1-1-1,1 1 1,0-1 0,0 0-1,0 1 1,0-1 0,0 0-1,0 0 1,0 0 0,0 1-1,0-1 1,0 0 0,0 0-1,0-1 27,17-12-2483,-3-25-3218</inkml:trace>
  <inkml:trace contextRef="#ctx0" brushRef="#br0" timeOffset="21956.481">5845 18408 11106,'0'0'13863,"0"0"-10061,0 0-2997,0 0-240,0 0-103,0 0 26,0 37-103,0 237 193,7 489 135,0-458-714,-7-284-42,0-18-161,1-18-156,12-145-2389,-9 69-727</inkml:trace>
  <inkml:trace contextRef="#ctx0" brushRef="#br0" timeOffset="22196.684">5831 18804 928,'0'0'9984,"0"0"4248,0 0-10488,0 0-3226,0 0-54,0 0-70,3 6-70,58 95 459,-56-84-854,-5-15 2,0 0 0,1 0 1,-1 0-1,0 0 0,1 0 0,-1 0 1,1 0-1,-1-1 0,1 1 1,0 0-1,0 0 0,0 0 0,0-1 1,0 1-1,1 0 0,-1-1 1,0 1-1,1-1 0,-1 0 0,1 1 1,-1-1-1,1 0 0,0 0 1,0 0-1,-1 0 0,1 0 0,0 0 1,0-1-1,0 1 0,2 0 69,3-1-2552</inkml:trace>
  <inkml:trace contextRef="#ctx0" brushRef="#br0" timeOffset="22384.589">5831 18804 12355,'136'199'14995,"-136"-136"-13075,-7 14-1096,3 10-95,4-5-249,0-4-112,0-15-96,14-5-136,4-10-104,-7-4-32,0-6-24,-8-9-296,-3-24-344,0-5-1113,0 0-4008</inkml:trace>
  <inkml:trace contextRef="#ctx0" brushRef="#br0" timeOffset="23082.644">2752 15674 14571,'0'0'3517,"0"0"2583,0 0-3704,0 0-1378,0 0-153,0 0-112,25 21-101,79 78-72,-99-90-539,1 0 1,-2 0-1,1 0 0,-1 1 1,-1 0-1,1 0 0,-2 0 1,1 0-1,-2 0 0,1 0 1,-1 2-42,27 281 740,-13 2 0,-15 92-740,0-234 84,-21 491 3,20-629-162,1-13-109,0-9-129,0-46-277,1-84-641,3-51-641,6-2-1152</inkml:trace>
  <inkml:trace contextRef="#ctx0" brushRef="#br0" timeOffset="23504.064">3132 15684 3441,'0'0'18652,"0"0"-13686,0 0-3887,0 0-293,0 0-202,38-16-150,127-48-76,-51 47-99,-23 19-43,-1 4 0,43 10-216,38 2 330,142-4-330,-105-8 15,-134 4-6,-74 13 693,-42 183-604,10 1 0,8 2 0,9 1 0,11 110-98,6-35-28,1-257-172,0 0 0,3 0 0,0-1 0,1 1 0,2-1 0,1-1 0,1 0 0,1 0 0,1-1-1,2 0 1,0-2 0,5 5 200,34 40-2116</inkml:trace>
  <inkml:trace contextRef="#ctx0" brushRef="#br0" timeOffset="23987.799">6085 18717 23917,'0'0'5569,"0"0"-4352,0 0-865,0 0 112,0 0-48,0 0-120,0 0-184,-14 15-112,17-15-328,19 0-488,-8 0-2177</inkml:trace>
  <inkml:trace contextRef="#ctx0" brushRef="#br0" timeOffset="24302.604">6085 18717 29398,'-75'155'1705,"64"-155"-1529,4 0-176,0-19-40,7 0-752,-4-15-4354</inkml:trace>
  <inkml:trace contextRef="#ctx0" brushRef="#br0" timeOffset="24303.604">6124 18858 30799,'0'0'648,"0"0"-456,0 0-136,0 0-56,0 0-384,0 0-2673</inkml:trace>
  <inkml:trace contextRef="#ctx0" brushRef="#br0" timeOffset="28651.819">6250 18543 5145,'0'0'7828,"0"0"3736,0 0-7931,0 0-2521,0 0-262,-3-7-193,-9-22-178,7 21 8,3 13 210,-5 498-382,6-477-315,-26 903 0,26-849 0,-1-11 0,3 0 0,3 0 0,3 0 0,8 28 0,0-37 0,-12-64 0,-8-225-673,-7 125-1687,-5 1 0,-5-4 2360,-15-55-8553,-2 18-2562</inkml:trace>
  <inkml:trace contextRef="#ctx0" brushRef="#br0" timeOffset="28911.273">5859 18703 5401,'0'0'18121,"0"0"-13104,0 0-4175,0 44-11,6 321 497,57 125-152,-5-199-1114,49 130-62,-2-9-11,-43-122-64,-64-350-1081,-12-27-1132,-12-9-2563</inkml:trace>
  <inkml:trace contextRef="#ctx0" brushRef="#br0" timeOffset="29175.877">5902 20594 9602,'0'0'19844,"0"0"-18988,0 0-71,104 271-361,-57-193 24,-1-15-120,5-20-120,-1-19-72,-4-19 0,-3-5-136,0-19 0,-3-49 0,-4-33 0,3-20 0,0-25 0,4-57-344,-14 39-888,-15 33-2385</inkml:trace>
  <inkml:trace contextRef="#ctx0" brushRef="#br0" timeOffset="30151.062">5325 15936 1368,'0'0'22584,"0"0"-18823,0 0-2309,0 0-700,0 0-41,-15 58-154,8-35-502,-25 100 306,6 1 1,-10 108-362,8 45 320,19-178-261,-66 903 366,75-1001-425,-3 61 0,3 1 0,2 0 0,3-1 0,3 0 0,3 4 0,-6-39 0,1 1 0,1-2 0,1 1 0,2-1 0,0 0 0,2-1 0,1 0 0,1-1 0,0-1 0,2 0 0,1-1 0,1 0 0,20 18 0,-31-35 0,1 1 0,0-1 0,0-1 0,0 1 0,0-1 0,1-1 0,-1 0 0,1 0 0,0 0 0,0-1 0,0-1 0,0 0 0,1 0 0,-1 0 0,0-1 0,0-1 0,1 1 0,-1-2 0,0 1 0,0-1 0,0 0 0,0-1 0,-1 0 0,1-1 0,-1 0 0,1 0 0,-1 0 0,-1-1 0,1-1 0,0 0 0,22-25 0,-1-2 0,-1-1 0,-2-1 0,-2-2 0,-1 0 0,-2-1 0,-2-1 0,8-24 0,22-45-35,-6-3 1,-4-1-1,-6-2 0,-4-1 1,-5-1-1,-6-1 0,-5-1 1,-4-11 34,-7-157-124,-1 260 121,-2 0 1,-1 0 0,-1 0 0,-1 1-1,-1-1 1,-1 1 0,-1 0-1,-2 0 1,0 1 0,-12-21 2,14 32 3,0 1-1,-1-1 1,0 1 0,-1 1 0,-1 0-1,1 0 1,-2 1 0,0 0 0,0 1-1,-1 0 1,0 0 0,0 2-1,-1-1 1,0 2 0,0 0 0,0 0-1,-1 1 1,0 1 0,0 0 0,-8 0-3,-113 3 37,124 4-31,1 0 0,-1 1-1,1 1 1,-1-1 0,1 2 0,1-1 0,-1 2-1,1-1 1,0 1 0,0 0 0,1 1 0,0 0-1,0 0 1,1 1 0,0 0 0,1 0 0,0 1-1,0 0 1,1 0 0,-1 3-6,-20 36 19,3 0 0,2 2 1,2 0-1,2 2 0,3 0 0,2 0 0,2 1 1,2 0-1,3 1 0,2 51-19,3-63-3,-2-19-81,0-1-1,1 1 1,2-1 0,1 1-1,0-1 1,2 0 0,0 0-1,2 0 1,0-1-1,2 1 1,0-1 0,2-1-1,0 0 1,2 0 0,0-1 84,-9-16-153,0 1 0,1-1 0,-1 0 0,1 0 0,0 0 0,0 0 0,1-1 0,-1 1 0,1-1 0,-1 0 0,1-1 0,0 1 0,0-1 0,0 0 0,1 0 0,-1-1 0,0 1 0,1-1 0,-1 0 0,1-1 0,-1 1 0,1-1 0,-1 0 0,5-1 153,10-10-3184,-3-34-11498,-16 2 8098</inkml:trace>
  <inkml:trace contextRef="#ctx0" brushRef="#br0" timeOffset="32789.592">18194 12095 28766,'0'0'1542,"0"0"-1030,0 0-245,0 0-29,0 0-12,0 0-25,0 20-101,0 67-65,15 83 28,-8-127-61,26 119 1,-32-159-9,0 1-1,0 0 1,1-1 0,-1 1 0,1-1-1,0 1 1,0-1 0,0 0 0,0 0 0,1 0-1,-1 0 1,1 0 0,0-1 0,0 1-1,0-1 1,0 1 0,0-1 0,0 0 0,1 0-1,-1-1 1,1 1 0,-1-1 0,1 0-1,0 0 1,-1 0 0,1 0 0,0 0 0,0-1-1,0 0 1,3 0 6,19 2-7,0-1-1,0-2 0,0 0 1,0-2-1,-1-1 1,7-2 7,1-6-131,0-1 0,-1-2 1,-1-1-1,21-14 131,-9 2-922,-15 0-1070</inkml:trace>
  <inkml:trace contextRef="#ctx0" brushRef="#br0" timeOffset="33056.269">17825 13198 26446,'0'0'2952,"0"0"-2768,0 0 128,0 0 176,0 0 9,190 0-169,-108 0-192,4-25-96,4-4-24,-11-5-16,-8 5 0,-13-4-32,-1-21-288,-17 11-825,-19-6-1359</inkml:trace>
  <inkml:trace contextRef="#ctx0" brushRef="#br0" timeOffset="33367.512">18545 12375 7746,'0'0'17579,"0"0"-13387,-18 49-3419,-58 166-183,2 34 62,-47 184-505,113-407-332,2 0 0,0 0-1,2 1 1,1 0 0,0 9 185,3-33-172,8 0-707,-1-8 834,0 0 0,0 0 1,0-1-1,-1 0 0,0 0 0,0 0 0,-1-1 0,1 0 0,-1 0 0,-1-1 0,3-5 45,-4 6 25,1 1 0,-1-1 0,1 1-1,0 0 1,0 0 0,1 0 0,-1 1 0,2-1 0,-1 1-1,0 1 1,1-1 0,0 1 0,0 0 0,0 0 0,1 0 0,-1 1-1,1 0 1,0 0 0,-1 1 0,8-2-25,240 13 468,-226-17-1834,-19-10-3240,-4-19-13802</inkml:trace>
  <inkml:trace contextRef="#ctx0" brushRef="#br0" timeOffset="33751.001">17692 12409 1240,'0'0'21745,"0"0"-16611,0 0-4416,0 0 17,0 0-94,0 0-134,3 43-202,13 137-167,7-89-82,-16-66-52,-1 1 0,-1-1 0,-1 1 0,-1-1 0,-1 1 0,-2 0 0,-2 22-4,1-36-29,-1 0 0,-1-1 0,0 1 0,0 0 0,-1-1 0,-1 0 0,0 0 0,0 0 0,-1-1 0,-1 0 1,1 0-1,-2 0 0,1-1 0,-3 1 29,-126 112-517,122-111 498,11-9 25,1 1-1,0-1 0,0 1 0,1 0 0,-1 0 0,0-1 0,1 1 0,0 0 0,0 0 1,0 0-1,0 0 0,0 1 0,0-1 0,1 0 0,0 0 0,-1 0 0,1 1 1,0-1-1,1 0 0,-1 0 0,1 0 0,-1 1 0,1-1 0,0 0 0,0 0 0,0 0 1,1 0-1,-1 0 0,1-1 0,-1 1 0,1 0 0,0-1 0,0 1 0,0-1 0,0 1 1,2 0-6,13 13 45,0 0 0,1-1 0,1-1 0,0-1 0,0 0 0,2-2 0,-1 0 0,1-2 0,1 0 0,0-1 0,0-1 0,1-1 0,-1-2 0,1 0 0,0-1 0,6-1-45,203-3 52,-206-4-100,-1 0 0,1-2 0,-1-1 1,0-1-1,0-1 0,-1-1 0,-1-1 1,0-1-1,-1-1 0,4-3 48,97-72-1412,-22-2-1619</inkml:trace>
  <inkml:trace contextRef="#ctx0" brushRef="#br0" timeOffset="34361.09">18990 12075 10282,'0'0'16253,"0"0"-12606,0 0-3252,0 0 24,0 0-72,0 0-98,25 32-88,83 101-74,-100-125-82,-1 0-1,1 1 0,-2 0 1,1 1-1,-1-1 0,-1 1 1,0 0-1,0 1 0,-1-1 1,0 1-1,0 1-4,-1 1 1,-1 1 0,0-1 1,0 1-1,-1 0 0,-1 0 0,-1 0 0,0-1 0,0 1 1,-1 0-1,-1-1 0,-1 1 0,0-1 0,0 0 0,-2 3-1,-10 17 4,0 0 0,-2-1-1,-2-1 1,-15 18-4,-7 7 13,-2-2 0,-3-2 1,-12 8-14,49-50 12,14-8-19,3-3 6,-1-1-1,0 1 1,1-1-1,-1-1 1,0 1-1,0-1 1,-1 0-1,1 0 0,-1-1 1,1 0-1,-1 0 1,0 0-1,0 0 1,2-3 1,22-17-5,51-29-36,-37 37 39,-42 16 2,-1 0-1,1 0 1,-1 0 0,1 0 0,-1 0-1,1 0 1,-1 1 0,1-1 0,-1 0 0,0 0-1,1 0 1,-1 1 0,1-1 0,-1 0-1,0 1 1,1-1 0,-1 0 0,0 1-1,1-1 1,-1 0 0,0 1 0,1-1 0,-1 1-1,0-1 1,0 1 0,0-1 0,1 1-1,-1-1 1,0 1 0,0-1 0,0 0-1,0 1 1,0-1 0,0 1 0,0-1 0,0 1-1,0-1 1,0 1 0,0-1 0,0 1-1,0-1 1,-1 1 0,1-1 0,0 1-1,0-1 1,0 1 0,-1 8-3,1 19 10,-2 0-1,-1 0 1,-1 0-1,-1-1 1,-1 1-1,-2-1 1,-1 1-7,-9 23 4,-5 5 1,4 1 1,2 1 0,2 1-1,3 0 1,-4 60-6,17-47-7,0-71 5,1 0 0,-1-1 0,0 1 0,0-1 0,0 1 0,0-1 0,1 0 0,-1 1 0,0-1-1,0 0 1,1 0 0,-1 0 0,0 0 0,0 0 0,1 0 0,-1 0 0,0-1 0,0 1 0,0 0 0,1-1 0,-1 1 0,0-1 0,0 1-1,0-1 1,0 1 0,0-1 0,0 0 0,0 0 0,1 0 2,6-7-5,-1-1-1,1-1 1,-2 1-1,1-1 1,-1 0 0,-1-1-1,0 1 1,3-9 5,-1 4-16,149-390-760,-152 397 739,25-30-112,-29 38 148,1 0 1,-1 0-1,1-1 1,-1 1-1,1 0 1,-1 0 0,1 0-1,0 0 1,-1 0-1,1 0 1,-1 0-1,1 0 1,-1 0-1,1 0 1,-1 0 0,1 0-1,-1 1 1,1-1-1,-1 0 1,1 0-1,-1 0 1,1 1 0,-1-1-1,1 0 1,-1 1-1,1-1 1,-1 0-1,0 1 1,1-1 0,-1 1-1,1-1 1,-1 0-1,0 1 1,0-1-1,1 1 1,-1-1-1,0 1 1,0-1 0,0 1-1,1-1 1,-1 1-1,0 0 1,0-1-1,0 1 1,0-1 0,0 1-1,0-1 1,0 1-1,0 0 1,5 200 335,1-95-312,-6-105-37,0-1 1,0 1-1,0-1 1,0 1 0,0 0-1,0-1 1,0 1-1,0-1 1,0 1-1,0 0 1,0-1 0,1 1-1,-1-1 1,0 1-1,0-1 1,1 1 0,-1-1-1,0 1 1,1-1-1,-1 1 1,0-1-1,1 1 1,-1-1 0,1 1-1,-1-1 1,1 0-1,-1 1 1,1-1 0,-1 0-1,1 0 1,-1 1-1,1-1 1,-1 0-1,1 0 1,-1 0 0,1 1-1,0-1 1,-1 0-1,1 0 1,-1 0 0,1 0-1,0 0 1,-1 0-1,1 0 1,-1-1-1,1 1 1,-1 0 0,1 0-1,0 0 1,-1 0-1,1-1 1,-1 1 0,1 0-1,-1-1 1,1 1-1,-1 0 1,1-1-1,-1 1 1,0-1 0,1 1-1,-1 0 1,1-1-1,-1 1 1,0-1 0,0 1-1,1-1 14,18-51-1231,23-112-5624,-21 78-334,11-45-4856</inkml:trace>
  <inkml:trace contextRef="#ctx0" brushRef="#br0" timeOffset="34608.675">19739 12491 11827,'0'0'15419,"0"0"-14355,0 0-184,0 0-280,0 0-264,-33 261-176,26-222-112,4-10-48,3-9-224,0-20-536,10-15-1184,8-33-5570</inkml:trace>
  <inkml:trace contextRef="#ctx0" brushRef="#br0" timeOffset="34858.942">19739 12491 16508,'254'-271'2832,"-254"286"5714,0 38-7522,0 24-16,0 25-263,0 24-193,0 14-112,0 15 64,0 0-200,7 0-72,-3-5-160,-4-15-72,0-9-112,-15-5-360,-13-29-704,6-44-2529</inkml:trace>
  <inkml:trace contextRef="#ctx0" brushRef="#br0" timeOffset="35314.691">20731 11945 28446,'0'0'1216,"0"0"-688,0 0 185,0 0-273,0 0-112,187 4-160,-126-4-120,-1 0-32,-2 0-16,-1-4-144,4-40-312,-14 5-1073,-19-4-2503</inkml:trace>
  <inkml:trace contextRef="#ctx0" brushRef="#br0" timeOffset="36202.367">21179 11529 1192,'0'0'12045,"0"0"234,0 0-8875,0 0-2544,0 0-48,-21 45-240,-66 153-212,23-5-32,42-130-398,-2-1 0,-3-1-1,-23 37 71,36-75-198,0-1-1,-1-1 1,-1 0 0,0-1-1,-2 0 1,0-2-1,-2 0 1,0-1-1,-1-1 1,-15 9 198,32-23-25,-2 3 10,-1-1 0,0 0 0,0 0 0,-1-1 0,1 0 0,0 0-1,-1-1 1,0 0 0,0 0 0,-5 0 15,11-2 227,2 0 66,5 0-64,22-2-171,0 0 0,0-2-1,0-1 1,-1-1-1,0-1 1,3-3-58,387-127 99,-379 131-98,-40 25-28,-77 75 25,-27 15-105,-90 69 107,128-124-39,68-54-13,13 0-357,67-33 234,-44 14 166,-21 12 22,-1 0 1,1 1 0,0 1-1,1 0 1,-1 1 0,1 1-1,0 0 1,0 1-1,6 0-13,-15 7 54,-5 7-41,-2 0 0,1 0 0,-2 0 1,1 0-1,-2 0 0,1 0 0,-2-1 0,1 1 1,-2-1-1,0 0 0,0 0 0,0 0 0,-2-1 1,1 0-1,-6 6-13,8-10 0,-137 225-181,132-211 17,9-19-31,4-1 108,-2 0 74,1 1 1,-1-1-1,0 0 1,0 0-1,1 0 0,-1 0 1,0 0-1,0 0 1,0-1-1,1 1 0,-1-1 1,0 0-1,0 1 0,0-1 1,0 0-1,0 0 1,0 0-1,0-1 0,0 1 1,0 0-1,-1-1 0,1 1 1,-1-1-1,1 1 1,1-3 12,-22 19-1973,-95 99-13353,66-63 11891,-32 33 3293,-108 114 15566,134-135-11846,54-63-3558,0 0-1,0-1 1,0 1 0,1 0-1,-1-1 1,0 1-1,0 0 1,0 0 0,1-1-1,-1 1 1,0 0 0,0 0-1,1-1 1,-1 1 0,0 0-1,1 0 1,-1 0 0,0 0-1,1 0 1,-1-1 0,0 1-1,1 0 1,-1 0 0,0 0-1,1 0 1,-1 0 0,0 0-1,1 0 1,-1 0 0,0 0-1,1 0 1,-1 0 0,0 0-1,1 1 1,-1-1 0,0 0-1,0 0 1,1 0 0,-1 0-1,0 0 1,1 1 0,-1-1-1,0 0 1,0 0 0,1 0-1,-1 1 1,0-1 0,0 0-1,1 1 1,-1-1 0,0 0-1,0 0 1,0 1 0,0-1-1,0 0 1,1 1 0,-1-1-1,0 0 1,0 1 0,0-1-1,0 0 1,0 1 0,0-1-1,0 0 1,0 1 0,0-1-1,0 0 1,0 1 0,0-1-20,0 0 3,15-5 121,0-2 0,0 1 0,0-2-1,-1 0 1,-1-1 0,1 0 0,5-6-124,558-427 824,-564 432-881,43-20-977,-55 33-151,-4 38-5126,-18 15-8784,2-25 10392</inkml:trace>
  <inkml:trace contextRef="#ctx0" brushRef="#br0" timeOffset="36452.957">21086 13299 10202,'0'0'4677,"0"0"4196,0 0-5994,0 0-2004,0 0-108,-10 49-159,-28 155-147,28-61 163,11-114-469,13 198 785,-18-91-2017,4-135-629</inkml:trace>
  <inkml:trace contextRef="#ctx0" brushRef="#br0" timeOffset="37012.558">21849 12240 23413,'0'0'4480,"0"0"-3157,0 0-919,0 0 85,11 45-145,32 144-56,-31-73-97,-13-89-162,-1-9-29,-1 0-1,0 0 1,-1 0-1,-1 0 0,-1-1 1,0 0-1,-2 0 1,1-1-1,-2 0 0,-5 6 1,-33 76-331,39-64-284,8-32 254,2-2 138,-1 0 222,1 0-1,-1 0 1,1 0 0,0 0 0,-1 0-1,1-1 1,-1 1 0,1 0-1,-1-1 1,1 1 0,-1-1 0,0 0-1,1 1 1,-1-1 0,0 0-1,1 0 1,-1 0 0,0 0-1,0 0 1,0 0 0,0 0 0,0-1-1,0 1 1,0 0 0,0 0-1,0-1 1,-1 1 0,1-1 0,0 1 1,24-33 149,-24 33-74,-1 7-30,-3 16-12,-1-1-1,0 0 1,-2 0 0,0-1-1,-2 1 1,0-1 0,-1-1-1,-9 15-32,-9 23 19,-64 152-11,81-168-227,23-65-145,96-182 138,-101 192 234,-7 10-4,1 0 0,-1 0 0,1 0 0,0 0-1,1 0 1,-1 1 0,1-1 0,-1 1 0,1-1 0,0 1 0,0 0 0,1 0-1,-1 0 1,1 1 0,-1-1 0,1 1 0,0 0 0,0 0 0,0 0-1,0 0 1,0 1 0,0-1 0,1 1 0,-1 0-4,-1 1-3,-1 0-59,1 0 0,-1 0 0,1 0 0,-1 0 1,1 0-1,-1 1 0,1-1 0,-1 1 0,1-1 1,-1 1-1,0 0 0,0 0 0,1 0 0,-1 0 1,0 1-1,0-1 0,0 0 0,0 1 0,1 1 62,5 8-192,-1 2-1,-1-1 0,1 1 0,-2 0 1,0 0-1,-1 0 0,0 1 0,-1 0 0,0 0 1,0 7 192,-1-10 58,34 191 2834,-29-180-2478,-4-28-354,-2-86-1159,-1 25-2017</inkml:trace>
  <inkml:trace contextRef="#ctx0" brushRef="#br0" timeOffset="37436.97">21527 12511 21781,'0'0'5210,"0"0"-3324,0 0-1287,0 0-33,0 0-80,-8 45-161,-25 149-122,4 7-74,16-137-125,-3-1 0,-3 0 0,-2-1-1,-3-2 1,-24 42-4,-9-22-220,59-73 239,20 7 40,1 0 0,0-2 0,1 0 0,1-1 0,17 4-59,-26-9 38,42 16 23,2-3-1,0-2 1,1-3 0,16 0-61,-48-10-59,1-1 0,0-1 0,-1-2 0,1-1 0,0-1 0,0-2 0,-1-1 0,0-1 0,24-9 59,65-43-2303,-20-9-4133</inkml:trace>
  <inkml:trace contextRef="#ctx0" brushRef="#br0" timeOffset="37718.762">22749 12496 29502,'0'0'616,"0"0"-191,0 0 135,0 0-128,0 0-72,-47 295-152,22-213-104,-3 10-64,-5 0-24,1 0-16,3-10 0,4-14-216,11-24-240,14-44-648,0 0-897,0-34-6553</inkml:trace>
  <inkml:trace contextRef="#ctx0" brushRef="#br0" timeOffset="37967.831">22975 12501 14963,'0'0'11525,"0"0"-8713,0 0-2022,0 0-44,-9 50-202,-27 164-135,6-11 117,22-9-94,8-191-431,-1-1-1,0 1 1,1 0-1,0-1 1,0 1-1,0 0 1,0-1-1,0 1 1,0 0-1,1-1 1,0 1-1,-1-1 1,1 1 0,0-1-1,0 1 1,0-1-1,0 1 1,1-1-1,-1 0 1,1 0-1,-1 1 1,1-1-1,0 0 1,0-1 0,0 1-1,0 0 1,0 0-1,0-1 1,0 1-1,1-1 1,-1 0-1,0 0 1,1 0-1,-1 0 1,1 0-1,0 0 1,0-1-1,-3 0 0,5 2-9,-1-2 0,1 1 1,-1 0-1,1-1 0,0 0 0,-1 0 1,1 0-1,0-1 0,-1 0 0,1 0 1,-1 0-1,1 0 0,-1 0 0,1-1 1,-1 0-1,4-2 9,9-13-476,0 0-1,-1-1 1,-1 0 0,-1-2-1,-1 0 1,4-7 476,25-46-5508</inkml:trace>
  <inkml:trace contextRef="#ctx0" brushRef="#br0" timeOffset="39996.458">6135 16782 12131,'0'0'353,"0"0"72,0 0 1017,0 0 3156,0 0-2206,3-50-912,10-160-531,-7 47-82,-8 32 276,0 126-1082,-1 0 0,1-1 0,-1 1 0,0 0 0,0 0 0,-1 1-1,0-1 1,0 1 0,0 0 0,0 0 0,0 0 0,-1 0 0,0 1 0,0 0 0,0 0 0,0 0 0,0 0-1,0 1 1,-1 0 0,0 0 0,-3 0-61,-7-2 232,-1 0-1,0 2 1,0 0 0,0 1-1,0 1 1,-1 0 0,-10 3-232,14 1 107,1 0 1,-1 1-1,1 1 1,-1 0-1,2 1 1,-1 0-1,1 1 1,0 1-1,0-1 1,1 2-1,1 0 1,0 0-1,0 1 1,0 0-1,2 1 1,-1 1-108,6-10 24,-62 79 279,4 3 0,4 2 0,3 3 0,5 2 0,3 2 0,5 2 0,-11 44-303,25-59 37,3 0-1,4 2 1,4 0 0,3 1 0,4 0 0,3 38-37,5-78 0,-1 70 0,5 0 0,6 8 0,56 330 0,-52-331 0,-5-33 0,4 0 0,4-1 0,23 71 0,-35-144 0,0-1 0,1 0 0,1 0 0,0-1 0,0 1 0,1-1 0,1-1 0,0 1 0,1-1 0,0-1 0,1 0 0,0 0 0,0 0 0,1-2 0,0 1 0,1-1 0,8 3 0,13 1 0,1-1 0,0-1 0,1-2 0,0-2 0,0-1 0,0-2 0,1-1 0,-1-2 0,35-4 0,7 3 0,-35 0 0,0-1 0,0-3 0,0-1 0,-1-2 0,0-1 0,0-3 0,-1-1 0,9-6 0,-19 6 0,-1-1 0,0-2 0,-1 0 0,-1-2 0,-1-1 0,0-1 0,-2-1 0,0-2 0,-1 0 0,-2-1 0,0-1 0,14-25 0,5-22 0,-3-2 0,-3-2 0,-4-1 0,-3-2 0,-3 0 0,-4-2 0,-4 0 0,-1-14 0,11-103 0,-9 0 0,-8-178 0,-9 291 0,-4 1 0,-3 1 0,-11-46 0,5 68 0,-3 0 0,-3 1 0,-2 1 0,-3 1 0,-3 1 0,-3-1 0,12 24 0,-3 1 0,-1 0 0,-1 2 0,-2 1 0,-1 1 0,-1 1 0,-1 1 0,-1 2 0,-2 1 0,-10-6 0,23 19 0,1 1 0,-2 1 0,1 1 0,-1 0 0,0 1 0,-1 1 0,0 1 0,0 1 0,0 1 0,0 0 0,0 2 0,-1 0 0,-4 1 0,18 0-8,-1 1 0,0-1 0,1 1 0,-1 0 0,1 1 0,-1 0 0,1 0 0,0 1 0,0-1 0,0 2 1,0-1-1,0 1 0,1 0 0,0 0 0,0 1 0,0 0 0,0 0 0,0 0 0,1 1 0,0-1 0,1 1 0,-1 1 0,1-1 0,0 1 0,0-1 0,0 5 8,-57 96-1823,5 3 0,-14 49 1823,-7 30-7045</inkml:trace>
  <inkml:trace contextRef="#ctx0" brushRef="#br0" timeOffset="54471.986">6157 16831 9322,'0'0'13611,"0"0"-9752,0 0-2901,0 0-234,0 0-121,0-27-91,0-82-24,1 103-373,-1 0 0,1 0 1,-1 0-1,-1 0 0,1 0 0,-1 0 0,0 0 0,0 0 1,0 0-1,-1 1 0,0-1 0,0 0 0,-1 1 0,-2-4-115,-4-8 152,5 7-109,-1 0-1,0 0 0,-1 1 0,0-1 0,-1 1 0,1 0 0,-2 1 0,1 0 0,-1 0 0,-1 1 0,1 0 0,-1 0 0,0 1 0,-1 0 0,1 0 1,-1 1-1,0 1 0,-1 0 0,1 0 0,-1 1 0,0 0 0,-10-1-42,13 3 0,0 0 0,-1 0 0,1 1 0,0-1 0,0 2 0,-1-1 0,1 1 0,0 0 0,0 1 0,-7 2 0,7 2 0,-1 0 0,2 0 0,-1 1 0,0 0 0,1 1 0,1 0 0,-1 0 0,1 0 0,0 2 0,-1-1 0,-36 57 0,2 3 0,4 1 0,-20 53 0,45-99 0,-28 58 0,4 1 0,3 2 0,3 1 0,5 1 0,3 1 0,5 1 0,-4 55 0,20 49 0,1-164 0,1 0 0,1-1 0,2 1 0,1 0 0,1-1 0,1 0 0,2-1 0,1 0 0,1 0 0,1-1 0,4 6 0,-3-10 0,1 0 0,0-1 0,2-1 0,0 0 0,2-1 0,0 0 0,1-2 0,0 0 0,2-2 0,0 0 0,0-1 0,1-1 0,1-1 0,0-1 0,1-1 0,0-1 0,1-1 0,-1-1 0,2-2 0,-1 0 0,2-1 0,161 0 0,-178-5 0,0 0 0,1-1 0,-1 0 0,0-1 0,0-1 0,-1 1 0,1-1 0,-1-1 0,1 0 0,-1 0 0,-1-1 0,1 0 0,-1 0 0,3-4 0,99-111 0,-60 51 0,-4-2 0,-3-2 0,-3-2 0,-3-2 0,-4-1 0,7-33 0,3-23 0,-6-2 0,-5-1 0,-7-2 0,-6 0 0,-6-2 0,-6-47 0,-6 156 0,1 2 0,0-1 0,-2 1 0,-2-1 0,-1 1 0,-1 0 0,-2 0 0,-1 0 0,-1 0 0,-2 1 0,-8-19 0,12 38 0,0-1 0,-1 1 0,0 1 0,0-1 0,-1 1 0,-1 0 0,0 1 0,0 0 0,0 1 0,-1-1 0,-1 2 0,1 0 0,-1 0 0,-1 1 0,1 0 0,-1 1 0,0 0 0,0 1 0,0 0 0,-9-1 0,-10 1 0,0 1 0,0 2 0,1 1 0,-30 4 0,47 0 0,0 0 0,0 1 0,0 1 0,1 0 0,0 1 0,1 0 0,-1 0 0,1 2 0,0-1 0,1 1 0,0 1 0,1 0 0,0 0 0,0 1 0,1 0 0,1 0 0,-7 12 0,9-12-108,1-1 0,-1 1 0,2 1 1,0-1-1,0 0 0,1 1 0,0 0 0,1-1 0,0 1 1,1 0-1,0 0 0,1 0 0,1 1 108,-1 26-1556,-1-8-5544</inkml:trace>
  <inkml:trace contextRef="#ctx0" brushRef="#br0" timeOffset="56132.792">3096 17474 8210,'0'0'5110,"0"0"3931,0 0-5655,0 0-2021,0 0-347,0 0-284,-3-6-130,-15-27 256,18 33-571,0 0 2,12 0 324,143-9 614,47-8-1212,-121 14-19,30-4 2,105-20 0,30-27 0,-1-12 0,-121 46 0,-119 11-221,-5 9-886</inkml:trace>
  <inkml:trace contextRef="#ctx0" brushRef="#br0" timeOffset="60011.335">5318 16207 15803,'0'0'9388,"0"0"-6634,0 0-1731,0 0-125,0 0-141,0 0-215,1-36-184,9-94-69,-10 129-286,0 1 0,0-1 0,0 1-1,0-1 1,0 1 0,0 0 0,0-1 0,0 1-1,1-1 1,-1 1 0,0 0 0,0-1 0,0 1-1,1 0 1,-1-1 0,0 1 0,0 0 0,1-1 0,-1 1-1,0 0 1,1-1 0,-1 1 0,0 0 0,1 0-1,-1-1 1,0 1 0,1 0 0,-1 0 0,1 0-1,-1 0 1,0 0 0,1-1 0,-1 1 0,1 0-1,-1 0 1,0 0 0,1 0 0,-1 0 0,1 0 0,-1 0-1,1 0 1,-1 1 0,0-1 0,1 0 0,-1 0-1,1 0 1,-1 0 0,0 0 0,1 1 0,-1-1-1,0 0 1,1 0 0,-1 1 0,0-1 0,1 0 0,-1 1-1,0-1-2,25 33 170,138 240 444,65 163-614,-188-356 11,710 1485-11,-635-1321 0,-115-243 0,1-1 0,-1 0 0,0 0 0,0 0 0,1-1 0,-1 1 0,0 0 0,0 0 0,1 0 0,-1 0 0,0 0 0,1 0 0,-1 0 0,0 0 0,0-1 0,1 1 0,-1 0 0,0 0 0,1 0 0,-1 1 0,0-1 0,0 0 0,1 0 0,-1 0 0,0 0 0,1 0 0,-1 0 0,0 0 0,0 0 0,1 0 0,-1 1 0,0-1 0,0 0 0,1 0 0,-1 0 0,0 1 0,0-1 0,0 0 0,1 0 0,-1 0 0,0 1 0,0-1 0,-14-219-1172,-6 91-721</inkml:trace>
  <inkml:trace contextRef="#ctx0" brushRef="#br0" timeOffset="60313.057">6508 16511 29574,'0'0'937,"0"0"-225,-154 344-112,68-155-72,-22 62-112,-24 64-416,-22 72 0,10 33 0,26-8 0,46-112 0,29-107-1312</inkml:trace>
  <inkml:trace contextRef="#ctx0" brushRef="#br0" timeOffset="69033.873">9371 17092 8250,'0'0'5461,"0"0"3654,0 0-5855,0 0-2295,0 0-173,0 0-21,5-22-16,15-67-75,2 31 754,-21 57-1401,0 0 0,0 0 0,0 0-1,1 0 1,-1 0 0,0 1 0,1-1 0,-1 0 0,1 1 0,-1-1 0,1 1 0,-1-1 0,1 1 0,-1 0 0,1-1 0,-1 1 0,1 0-1,-1 0 1,1 0 0,0 0 0,-1 1 0,1-1 0,-1 0 0,1 0 0,-1 1 0,1-1 0,-1 1 0,1 0 0,-1-1 0,0 1 0,1 0 0,-1 0-1,0 0 1,0 0 0,1 0 0,-1 0 0,0 0 0,0 0 0,0 1-33,159 162 0,-145-151 0,0-1 0,0 0 0,1-1 0,0-1 0,1 0 0,0-1 0,0-1 0,1-1 0,1 0 0,-1-1 0,1-2 0,-1 1 0,1-2 0,2-1 0,3 1 0,1-1 0,-1-2 0,1 0 0,-1-2 0,1-1 0,7-2 0,0-6 0,0-1 0,-1-2 0,-1-1 0,0-1 0,19-15 0,-31 20 0,83-51 0,8-6 0,3 4 0,64-22 0,-144 72 0,1 3 0,0 0 0,1 2 0,0 2 0,1 1 0,0 2 0,0 1 0,-1 1 0,31 4 0,-52 0 0,0 0 0,0 1 0,-1 1 0,0 0 0,1 0 0,-2 1 0,1 1 0,0 0 0,-1 1 0,0 0 0,-1 0 0,0 1 0,0 1 0,0 0 0,-1 0 0,7 10 0,145 178 0,-117-137 0,3-1 0,42 39 0,-77-85 0,1-1 0,0-1 0,0 0 0,1-1 0,1 0 0,0-1 0,0-1 0,1 0 0,-1-1 0,2-1 0,-1 0 0,1-1 0,12 2 0,66-3 0,18-13 0,-77-1 0,-2-1 0,0-2 0,0-2 0,-2-1 0,1-1 0,-2-2 0,13-11 0,123-88 0,10-19 0,33-26 0,-197 154 0,5-5 0,1 0 0,0 2 0,1 0 0,0 1 0,1 1 0,1 0 0,45 2 0,-63 9 0,0 1 0,0 0 0,0 0 0,-1 0 0,1 0 0,0 1 0,-1-1 0,0 1 0,0 0 0,0 0 0,0 1 0,0-1 0,0 0 0,-1 1 0,0 0 0,1-1 0,-1 1 0,-1 0 0,1 0 0,-1 0 0,1 0 0,0 5 0,9 16 0,-6-12 0,1-1 0,0 1 0,1-1 0,0-1 0,0 0 0,1 0 0,1 0 0,0-1 0,0 0 0,1-1 0,1 0 0,-1 0 0,1-1 0,1-1 0,-1 0 0,1 0 0,0-1 0,1-1 0,0 0 0,-1-1 0,1 0 0,8 1 0,2-3 0,0-2 0,1 0 0,-1-1 0,0-1 0,0-1 0,20-6 0,167-88 0,-3 4 0,61-12 0,-230 90 0,2 3 0,0 1 0,0 1 0,1 3 0,16 0 0,-44 6 0,-3-1 0,1 1 0,-1 0 0,1 0 0,0 1 0,-1 1 0,1-1 0,-1 2 0,1 0 0,-1 0 0,0 1 0,1 0 0,-1 0 0,-1 2 0,1-1 0,-1 1 0,4 2 0,4 9 0,-1 1 0,-1 1 0,-1 0 0,0 0 0,10 19 0,43 56 0,-57-82 0,1 0 0,0 0 0,1-1 0,0-1 0,0 0 0,1-1 0,1 0 0,-1-1 0,1 0 0,0-1 0,0-1 0,1 0 0,0-1 0,0-1 0,0 0 0,9 0 0,146 0 0,-143-4 0,0-1 0,0-2 0,0 0 0,0-1 0,15-7 0,-7 2 0,1 2 0,0 2 0,0 0 0,1 3 0,24 1 0,-53 2 0,0 1 0,0 0 0,-1 0 0,1 1 0,0 0 0,-1 1 0,0 0 0,0 0 0,6 3 0,0 0 0,-3-3 0,1 0 0,0-1 0,-1 0 0,1-1 0,0 0 0,0-1 0,0 0 0,0 0 0,4-2 0,-6 2 0,29-9-167,-10-16-666</inkml:trace>
  <inkml:trace contextRef="#ctx0" brushRef="#br0" timeOffset="69783.205">18556 15302 3177,'0'0'21906,"0"0"-16863,0 0-4410,0 0-133,0 0-104,0 0-68,13 14-89,39 52-91,-48-60-134,0 0 0,-1 0 0,0 0 1,0 0-1,0 1 0,-1-1 1,0 1-1,0 0 0,0 0 0,-1 0 1,0 4-15,1 2 16,9 168 43,-11-176-59,-1-1-1,1 0 1,0 0 0,1 1 0,-1-1 0,1 0 0,0 1 0,0-1 0,0 0 0,0 0 0,1 0-1,0 0 1,-1 0 0,2-1 0,-1 1 0,0 0 0,1-1 0,-1 1 0,1-1 0,0 0 0,0 0-1,1 0 1,-1-1 0,0 1 0,1-1 0,0 1 0,2 0 0,91 4-158,-66-8 88,-17 1-53,-1-2 0,0 0 0,0 0 1,-1-1-1,1-1 0,0 0 0,-1 0 0,0-2 0,0 1 0,-1-1 1,1-1-1,-1 0 0,-1-1 0,1 0 0,-2-1 0,1 0 0,0-1 123,18-24-2716</inkml:trace>
  <inkml:trace contextRef="#ctx0" brushRef="#br0" timeOffset="70036.627">18488 16265 26014,'0'0'3728,"0"0"-3424,0 0 449,0 0-257,0 0-152,0 0-88,222 14-184,-161-38-72,-4-10-144,4-43-312,-14 9-1017,-18-5-2223</inkml:trace>
  <inkml:trace contextRef="#ctx0" brushRef="#br0" timeOffset="70381.264">18993 15399 12467,'0'0'13005,"0"0"-9608,0 0-2385,-6 46-186,-52 300 160,-49 92-369,29-152-1070,134-486-2470,-56 197 2919,1-1 0,0 0 0,0 0 0,1 1 0,-1-1 0,1 1 0,0-1 0,0 1 0,0-1 0,0 1 0,0 0 0,1 0 0,0 0 0,-1 1 0,1-1 0,0 1 0,0-1 0,0 1 0,1 0 0,-1 0 0,1 0 0,2-1 4,108-3 27,-77 6-7,-32 0 8,0 0 0,-1 0 0,1 1 0,-1-1 0,1 1 0,-1 0 0,1 0 0,-1 1 0,0-1 0,1 1 0,-1 0 0,0 0 0,0 0 0,0 1 0,-1-1 0,1 1 0,0 0 0,-1 0 0,0 0 0,0 1 0,1 0-28,4 6 186,29 28 520,-36-38-708,0 1 0,1-1-1,-1 1 1,0-1 0,1 1 0,-1-1 0,1 0 0,-1 1-1,0-1 1,1 0 0,-1 0 0,1 0 0,-1 0-1,0 0 1,1-1 0,-1 1 0,1 0 0,-1-1 0,0 1-1,1-1 1,-1 1 0,0-1 0,1 1 0,-1-1-1,0 0 1,0 0 0,0 0 0,0 0 0,0 0 0,0 0-1,0 0 1,0 0 0,0 0 0,0 0 0,-1 0-1,2-2 3,17-37-990,-10-12-1788</inkml:trace>
  <inkml:trace contextRef="#ctx0" brushRef="#br0" timeOffset="70766.08">18377 15549 17292,'0'0'9172,"0"0"-6790,0 0-1755,0 0-20,0 0-72,-16 44-101,-43 142-123,57-181-299,1 1 0,-1-1 0,1 0 0,1 0 0,-1 1 1,0-1-1,1 1 0,0-1 0,1 0 0,-1 1 0,1-1 0,0 1 0,0-1 0,1 0 0,1 4-12,12 27 19,-2 0 1,-1 1-1,-1 1 0,-3 0 0,-1 0 0,-1 0 0,-1 39-19,-4-52-28,-1-8-78,1-1 1,-2 0-1,0 0 0,-1 0 1,-1 0-1,0 0 1,-5 11 105,0-4-350,-2 0 1,-1-1-1,0-1 0,-2 1 1,0-2-1,-2 0 0,0-1 1,-1 0-1,-1-1 0,-2 1 350,-63 31 1224,79-16 61,5-31-1228,0 1 1,0-1 0,0 1-1,0-1 1,1 0-1,-1 0 1,1 0-1,0 0 1,0 0 0,0-1-1,0 1 1,0-1-1,0 0 1,1 0 0,-1 0-1,2 0-57,19 9 62,-1-2-1,2-1 0,-1 0 1,1-2-1,0-1 0,0-1 1,1-1-1,-1-1 0,1-2 1,-1 0-1,1-2-61,-3 3-1,-1-1 0,0-2 0,0 0-1,0-1 1,0-1 0,0-2 0,-1 0 0,0-1 0,0-1 0,-1-1-1,0 0 1,0-2 0,-1 0 0,2-3 1,21-19-424,-1-1-1,-1-3 1,-2-1-1,9-14 425,28-45-2316</inkml:trace>
  <inkml:trace contextRef="#ctx0" brushRef="#br0" timeOffset="71482.51">19456 15558 23525,'0'0'4232,"0"0"-2891,0 0-662,0 0-176,0 0-106,0 0 38,19 37-239,60 117-137,-75-146-56,-1-1 1,-1 0 0,1 1-1,-1-1 1,0 1-1,-1 0 1,0 0 0,0 0-1,0 0 1,-1 1-4,-4 16 19,0 1-1,-2-1 1,0-1 0,-2 1 0,-1-1 0,-1 0 0,-1-1 0,-1 0 0,0-1-1,-2-1 1,-1 0 0,-1 0 0,-2 1-19,-65 85 239,98-108-289,54-35 21,-61 31 27,0-1 1,0 2 0,0-1 0,1 1 0,0 0 0,-1 1-1,2 0 1,-1 0 0,0 1 0,0 0 0,1 0-1,1 1 2,-2 9-2,-5 99 6,-6-52 21,-4 0 0,-1 0 1,-9 27-26,-3 85 64,22-152-52,14-25 20,46-114 40,83-201-176,-95 243 82,-50 80 22,0 1-1,0 0 0,0-1 0,1 1 0,-1 0 0,0 0 0,1 0 0,-1 0 0,1 0 0,-1 0 1,1 0-1,-1 0 0,1 1 0,0-1 0,-1 1 0,1-1 0,0 1 0,0 0 0,-1 0 0,1-1 1,0 1-1,0 0 0,-1 1 0,1-1 0,0 0 0,0 0 0,-1 1 0,1-1 0,0 1 0,-1-1 1,1 1-1,0 0 0,-1 0 0,1 0 0,-1 0 0,1 0 0,-1 0 0,0 0 0,1 0 0,-1 0 1,0 1-1,0-1 0,1 1 1,21 143-16,-9-145-196,2-20-226,52-149-4009,-48 113 579,13-41-6407,-8 23 5352,2 0 5823,-7 26 4443,2 0 4851,-5 32-5853,-16 16-4283,0 0 0,1 0 1,-1 0-1,0 0 0,0 0 1,0 1-1,1-1 0,-1 0 0,0 1 1,0-1-1,0 1 0,0-1 1,0 1-1,0-1 0,0 1 1,0 0-1,0 0 0,0-1 1,0 1-1,0 0 0,0 0 1,-1 0-1,1 0 0,0 0 1,-1 0-1,1 0 0,0 0 0,-1 1-58,15 26 101,-2 1-1,0 1 0,-3 0 0,0 0 0,-2 1 1,-1 0-1,-1 1 0,0 25-100,-5 30-974,4-181-1194,5 12-861</inkml:trace>
  <inkml:trace contextRef="#ctx0" brushRef="#br0" timeOffset="71748.774">20463 15515 15347,'0'0'12755,"0"0"-11419,0 0-31,-4 271-609,-3-150-64,-4 9-128,0 11-312,-3 4-192,-4 5 0,-25 38 0,4-33-624,-1-39-2505</inkml:trace>
  <inkml:trace contextRef="#ctx0" brushRef="#br0" timeOffset="72185.446">20910 15549 15803,'0'0'13115,"0"0"-12291,0 0 49,0 0-313,0 0-312,0 0-56,0 0-32,233-68-88,-161 53-56,-7 1-16,-8 4-96,-14 5-320,-11 1-881,-21 4-1031</inkml:trace>
  <inkml:trace contextRef="#ctx0" brushRef="#br0" timeOffset="72513.767">21190 14925 17036,'0'0'12146,"0"0"-11610,0 0 641,0 0-681,0 295-112,0-199-128,0 11-120,0-1-80,-7 1-40,-15-1-16,-6-4-32,-8-5-216,-7-10-216,-22-15-809,8-19-967,3-28-7194</inkml:trace>
  <inkml:trace contextRef="#ctx0" brushRef="#br0" timeOffset="73313.94">20656 16091 9082,'0'0'5649,"0"0"4027,0 0-6152,0 0-2538,0 0-190,33-25-201,113-81-166,-12 34 40,-101 58-384,6-5-8,-23 10-68,1 1 0,0 1 0,0 0 1,0 1-1,0 1 0,1 1 0,0 0 0,0 2 1,4-1-10,-21 7-79,-3 9 29,-1 1 1,0-1-1,-1-1 0,0 1 1,-1 0-1,0-1 1,-1 0-1,0 0 0,-1-1 1,-1 0-1,0 0 0,0 0 1,-1-1-1,-9 8 50,-1 5-101,-102 115-226,109-112 284,16-25 10,164-1 77,-168 4-65,-2 2 22,-1 1 1,1 0-1,-1-1 0,0 0 1,-1 1-1,1-1 0,-1-1 1,-1 1-1,1 0 0,-1-1 1,-1 1-2,-11 14 2,-63 79 26,114-131 80,79-116-128,-111 146-89,-2 2-47,0 0-68,-2 6-19,-11 21 23,0 1 1,-2-2-1,-1 0 0,-2-1 1,-11 14 219,26-36-24,-72 95-591,24-34 351,4 1 1,-17 34 263,37-27 156,28-71-124,-1 0 0,0 1 0,0-1 0,0 0 0,1 0 0,-1 0 0,0 0 1,1 0-1,-1 0 0,1 0 0,0 0 0,-1 0 0,1 0 0,0 0 0,-1 0 1,1 0-1,0-1 0,0 1 0,0 0 0,0-1 0,0 1 0,-1 0 0,1-1 1,0 1-1,1-1 0,-1 1 0,0-1 0,0 0 0,0 1 0,0-1 0,0 0 1,0 0-1,0 0 0,1 0 0,-1 0 0,0 0 0,0 0 0,0 0 0,0 0 1,0-1-1,0 1 0,0 0 0,1-1 0,0 0-32,7 1 56,6-3-20,-1-1-1,1-1 1,-1 0-1,0-1 1,-1 0-1,0-1 1,0-1 0,0 0-1,-1 0 1,0-1-1,0-1 1,-1 0-1,-1-1 1,0 0-1,0-1 1,1-2-36,-7 10 3,25-28-352,-2-1 0,-1-2 0,-1 0-1,-2-2 1,6-16 349,10-30-5238,-7-2-6098,-32 85 11329,12-34-3630,0 6 3874,-11 27 649,2-2 661,-2 13 7097,-1-7-8234,0 83 6613,-8 55-4701,-55 501 444,59-549-2780,12-104-462,17-45-4392,6-34-13549</inkml:trace>
  <inkml:trace contextRef="#ctx0" brushRef="#br0" timeOffset="73846.36">21900 15626 28934,'0'0'755,"0"0"-12,0 0-236,0 0-198,0 0-165,30 15-96,92 53-41,-120-67-7,0 0 0,0 0-1,0 0 1,0 1 0,-1-1 0,1 1 0,0-1 0,-1 1 0,1-1 0,-1 1 0,1 0 0,-1 0-1,0 0 1,0 0 0,0 0 0,0 0 0,0 0 0,0 0 0,-1 0 0,1 0 0,-1 0-1,1 1 1,-1-1 0,0 0 0,0 0 0,0 2 0,0-4 0,-1 14-1,-1 0 0,-1-1 0,0 1 0,-1-1 0,-1 1 0,0-1 0,-1-1 0,0 1 0,-1-1 0,0 0 0,-1 0 0,0-1 0,-2 2 1,-9 14 0,-264 380-11,266-371-138,22-36-171,0-2 259,0 1 1,-1-1 0,1 0 0,-1-1-1,1 1 1,-1-1 0,0 0-1,0 0 1,0 0 0,0 0 0,-1-1-1,1 0 1,-1 0 0,1-1 60,5-4-113,27-30-334,-9 9 70,1 1 1,1 2-1,1 1 1,8-4 376,-33 27 9,1-1 1,-1 1-1,1 0 0,0 1 1,0-1-1,0 1 1,0 1-1,0-1 1,0 1-1,1 0 0,-1 0 1,0 1-1,7 0-9,-12 0 18,1 1-1,0 0 1,0-1-1,-1 1 0,1 0 1,-1 0-1,1 0 1,-1 1-1,1-1 1,-1 0-1,0 0 0,1 1 1,-1-1-1,0 1 1,0-1-1,0 1 0,0-1 1,0 1-1,-1 0 1,1 0-1,0-1 0,-1 1 1,1 0-1,-1 0 1,0 0-1,1-1 1,-1 1-1,0 0 0,0 0 1,0 0-1,-1 0 1,1 0-1,0-1 0,-1 1 1,1 0-1,-1 0 1,0 0-18,1 9 82,0 15 79,1-5-113,-1 0 0,-1 0 0,-1 0 0,0-1-1,-2 1 1,0-1 0,-2 1-48,-26 80-1341,32-100-552,2-1-3909,8-5-6150,8-19 5656,4-5 6457,5 1 6670,28-2 3474,4 12-4831,23-9-4364,-54 7-1295,-15 3-3471,-7-2-10908</inkml:trace>
  <inkml:trace contextRef="#ctx0" brushRef="#br0" timeOffset="74259.526">21563 16086 17340,'0'0'9656,"0"0"-7194,0 0-1852,0 0 33,0 0-137,0 0-172,10 41-144,33 131-100,-9-42-37,-34 15-50,-2-136-6,-1 0-1,0 0 1,0 0 0,-1-1-1,0 0 1,-1 1 0,0-2 0,0 1-1,-1 0 1,0-1 0,0 0 0,-1-1-1,0 1 1,0-1 0,0 0 0,-1-1-1,0 0 1,0 0 0,0-1 0,0 0-1,-1 0 1,0-1 0,1 0-1,-1-1 1,-1 0 0,1 0 0,0-1-1,0 0 1,-8 0 3,25 4 19,47 5 55,0-3 1,1-1 0,-1-3-1,56-5-74,-45 2 7,4-4-115,0-2-1,0-4 0,-1-2 0,22-9 109,35-14-593,-21-3-977</inkml:trace>
  <inkml:trace contextRef="#ctx0" brushRef="#br0" timeOffset="74555.544">22917 15858 29174,'0'0'728,"0"0"41,0 0-81,0 0-240,-75 320-200,39-238-136,4-5-80,3-14-24,4-10-8,14-19-144,8-24-192,3-10-264,0 0-697,32-68-1215,4-9-13508,-4-1 6538</inkml:trace>
  <inkml:trace contextRef="#ctx0" brushRef="#br0" timeOffset="74803.696">22917 15858 11218,'167'149'4372,"-119"-116"5231,-43-25-6713,-3-3-2960,2 13 421,-1 1-1,0 0 1,-1 0 0,-1 0 0,-1 0 0,-1 5-351,0 8 279,2 182 1013,-1-209-1266,-1 0-1,1 0 1,0-1-1,0 1 1,0 0-1,1-1 0,-1 1 1,1 0-1,1-1 1,-1 1-1,0-1 0,1 1 1,0-1-1,0 0 1,0 0-1,1 0 1,0 0-1,-1 0 0,1 0 1,0-1-1,1 1 1,-1-1-1,1 0 1,-1 0-1,1 0 0,0 0 1,0-1-1,0 0 1,1 0-1,-1 0 0,0 0 1,2 0-26,-1-1 12,1-1-1,-1 0 1,0 0-1,0 0 1,1-1-1,-1 0 1,0 0 0,0 0-1,0-1 1,0 1-1,0-1 1,0 0 0,-1-1-1,1 1 1,-1-1-1,2-1-11,12-12-9,-1 0 0,-1-1 0,-1-1-1,-1-1 1,4-6 9,5-6-52,123-169-982,-96 115-244</inkml:trace>
  <inkml:trace contextRef="#ctx0" brushRef="#br0" timeOffset="75055.843">23630 16826 28686,'0'0'3129,"0"0"-2825,0 0 128,0 0-240,0 0-192,0 0-304,0 0-1688</inkml:trace>
  <inkml:trace contextRef="#ctx0" brushRef="#br0" timeOffset="78568.674">16650 12264 7202,'0'0'2612,"0"0"-1468,0 0-716,0 0-273,0 0 157,0 9 11,0 19-315,0-19 4656,0 3 4994,-14-11-3910,205 8-5276,-139-9-431,19 1-34,-24 0-29,0-1-1,0-2 1,43-9 22,-87 11-104,-1 0-1,1-1 1,-1 1 0,1-1 0,-1 0 0,0 0-1,1 0 1,-1 0 0,0 0 0,1 0-1,-1-1 1,0 1 0,0-1 0,0 1-1,0-1 1,0 0 0,-1 0 0,2-1 104,0-12-2697</inkml:trace>
  <inkml:trace contextRef="#ctx0" brushRef="#br0" timeOffset="78818.208">16481 12835 24341,'0'0'4649,"0"0"-4121,0 0 385,0 0-417,208-10-168,-126-14-104,1-5-136,-4-5-48,-8 5-32,-10-5-8,-14 5-64,-15 0-144,-10-19-272,-12 9-1073,-10 5-5656</inkml:trace>
  <inkml:trace contextRef="#ctx0" brushRef="#br0" timeOffset="79069.928">16958 12007 12355,'0'0'13716,"0"0"-10327,0 0-2673,-8 44-28,2-11-563,-10 57 286,3 1 1,3 46-412,-34 734 955,2-197-995,41-619-691,1-51-608,0-35-14,1-43-3692,2-15-9412</inkml:trace>
  <inkml:trace contextRef="#ctx0" brushRef="#br0" timeOffset="79267.609">16822 13106 10642,'0'0'3321,"0"0"9738,0 0-11675,0 0-512,0 0-112,-187 159-247,130-62-129,-4 9-176,4-4-112,6-10-72,12-19-24,10-35-272,11-18-1073,8-20-3096</inkml:trace>
  <inkml:trace contextRef="#ctx0" brushRef="#br0" timeOffset="79548.042">16958 13115 23997,'0'0'5097,"0"0"-4345,0 0 225,0 0-369,0 0-112,0 0-224,175 291-144,-135-243-128,3 5-88,-7-14-648,-4-15-4649</inkml:trace>
  <inkml:trace contextRef="#ctx0" brushRef="#br0" timeOffset="79859.179">18112 14325 11715,'0'0'13636,"0"0"-10285,0 0-2540,30 9-98,-13-4-607,16 5 92,0-2 1,1-1-1,0-1 0,0-2 0,0-1 0,8-2-198,109-1 521,805 0 204,-912 0-725,0 2 0,-1 1 0,0 3 0,0 1 0,0 3 0,1 1 0,-11-3 0,-1 2 0,0 0 0,0 2 0,-1 2 0,-1 1 0,0 1 0,-1 1 0,-1 2 0,0 1 0,16 16 0,-84-78 0,-140-74-133,76 63-534</inkml:trace>
  <inkml:trace contextRef="#ctx0" brushRef="#br0" timeOffset="85775.701">4820 15070 13963,'0'0'3541,"0"0"898,0 0-847,0 0-1915,0 0-672,-1-31-277,-1-95-113,1 78-220,1 28 1059,1 37-651,-1-15-813,6 35 118,1 0 0,1-1 1,3 0-1,0 0 1,8 11-109,-6-10 23,71 184-23,109 206 0,-75-198 0,297 616 0,-120-125 0,38 195 0,-6-102 0,-314-780 0,-7-20 0,-14-36 0,-22-75-1,5-2 0,4-1 0,-7-96 1,-10-80-2656,24 164-3167</inkml:trace>
  <inkml:trace contextRef="#ctx0" brushRef="#br0" timeOffset="86180.815">6934 15515 21557,'0'0'5061,"0"0"-2765,0 0-1586,0 0-68,0 0-23,0 0-123,-35 40-86,-118 135-115,32-4 74,91-122-276,-55 92 90,-28 61-147,-41 79-36,-35 78 0,-509 1098 0,578-1167 0,19-44 0,-72 154-141,102-249-896,4-30-1458</inkml:trace>
  <inkml:trace contextRef="#ctx0" brushRef="#br0" timeOffset="89911.17">10059 14102 24093,'0'0'4474,"0"0"-3069,0 0-801,0 0-124,0 0-151,0 0-73,4 2-101,7 3-105,-1 1 0,0 0 0,-1 1 0,0 0 1,0 1-1,0 0 0,-1 0 0,0 1 0,6 9-50,-8-9 40,1-1 0,0 0 0,0 0 0,1 0 0,0-1 0,0 0 0,1-1 0,0 0 0,0 0 0,1-1 0,-1 0 0,1 0 0,8 1-40,97 0 0,-96-7 0,0-2 0,-1 0 0,1 0 0,-1-2 0,0 0 0,17-8 0,56-15 0,137-17 0,-184 37 0,0 2 0,1 2 0,-1 2 0,44 3 0,-76 1 0,0 0 0,0 1 0,-1 0 0,1 1 0,-1 0 0,0 1 0,0 1 0,3 2 0,32 13 0,-25-13 0,1-1 0,0-2 0,0 0 0,0-1 0,1-1 0,-1-1 0,1-1 0,-1-1 0,23-3 0,-32 0 0,1 0 0,0-1 0,-1 0 0,1-1 0,-1 0 0,0-1 0,-1-1 0,0 0 0,0 0 0,6-6 0,24-13 0,-20 12 0,1 1 0,1 1 0,0 1 0,0 2 0,1 0 0,0 1 0,1 2 0,0 0 0,0 2 0,18-1 0,-44 5 0,14-1 0,-1 1 0,1 0 0,0 0 0,-1 2 0,1 0 0,-1 0 0,0 1 0,8 3 0,1 5 0,0 2 0,-2 0 0,1 1 0,-2 1 0,0 1 0,-1 0 0,0 2 0,0 1 0,88 76 0,-102-92 0,0-1 0,0 1 0,0-1 0,1 0 0,-1 0 0,1 0 0,-1-1 0,1 0 0,0 0 0,0 0 0,0 0 0,-1-1 0,1 1 0,4-1 0,-7-2-36,1 1 1,-1 0-1,0-1 1,0 1-1,0-1 1,0 1-1,0-1 0,0 0 1,0 0-1,0 0 1,-1 0-1,1 0 1,-1-1-1,0 1 1,1 0-1,-1-1 0,0 1 1,-1-1-1,1 1 1,0-1-1,-1 1 1,1-1-1,-1 1 0,0-1 1,0 0-1,0 1 1,0-1-1,0 0 1,-1-2 35,2 1-288,0-36-3266</inkml:trace>
  <inkml:trace contextRef="#ctx0" brushRef="#br0" timeOffset="91181.651">14331 12385 3313,'0'0'8927,"0"0"2873,0 0-8293,0 0-2488,0 0-132,0 0-242,-7-13-192,-19-37-189,26 50-262,0 0 1,0 0 0,0 1 0,0-1 0,-1 0 0,1 0 0,0 0 0,0 0 0,0 1 0,0-1 0,-1 0-1,1 0 1,0 0 0,0 0 0,0 0 0,-1 0 0,1 0 0,0 1 0,0-1 0,0 0 0,-1 0-1,1 0 1,0 0 0,0 0 0,0 0 0,-1 0 0,1 0 0,0 0 0,0 0 0,-1 0 0,1 0-1,0 0 1,0-1 0,0 1-3,0 0 0,-2 735 551,-40-112-324,15-310-206,12 14-16,18-461-285,38-194-1676,-25 159-703</inkml:trace>
  <inkml:trace contextRef="#ctx0" brushRef="#br0" timeOffset="91602.735">14496 12215 27838,'0'0'956,"0"0"-342,0 0-14,38-8-91,129-28-145,-9 26-62,-112 11-261,256 9 46,-132 1-97,51-9 10,-55-1-17,-167 9 188,-22 105 2,4 0 1,6 1-1,6 1 1,4-1-1,5 3-173,-3 6 58,0 12-8,-1 91-25,-12 26-25,-5-149-221,17-102 128,0 0 1,0 0 0,-1 0 0,1 0-1,-1 0 1,0 0 0,0-1 0,0 1-1,0-1 1,0 0 0,0 0 0,0 0-1,-1 0 1,1-1 0,-1 1 0,0-1-1,1 0 1,-1 0 0,0 0 0,1-1-1,-1 1 1,0-1 0,0 0 0,0 0-1,0 0 1,1 0 0,-1-1 0,0 0-1,0 1 1,0-2 92,-18 2-2411,-35 0-11425</inkml:trace>
  <inkml:trace contextRef="#ctx0" brushRef="#br0" timeOffset="91887.328">14467 14010 28566,'0'0'752,"0"0"-184,204 10 73,-85-5-185,10 0-88,7-1-168,0 1-136,-7 0-40,4 5-24,-33-5-384,-39-5-953</inkml:trace>
  <inkml:trace contextRef="#ctx0" brushRef="#br0" timeOffset="92087.712">15395 14194 24949,'0'0'5914,"0"0"-5538,0 0-376,0 0-176,0 0-1409,0 0-19099</inkml:trace>
  <inkml:trace contextRef="#ctx0" brushRef="#br0" timeOffset="94944.607">16241 11064 7706,'0'0'13996,"0"0"-7948,0 0-4585,0 0-762,0 0-71,0 0-177,0 0-127,0 3-113,-4 50-51,-2 0 1,-2-1-1,-2 0 0,-14 37-162,24-89 1,-219 732 76,202-675-76,2 1 1,3 0 0,3 1-1,2 0 1,1 42-2,6-86 0,0-1 1,1 0-1,1 0 1,0 0-1,1-1 1,0 1-1,1 0 1,1-1-1,0 0 1,1 0-1,0 0 1,1-1-1,0 0 1,5 4-1,28 35 7,3-2 1,2-2 0,19 14-8,-23-23 5,-1 1-1,-2 2 1,-2 1-1,28 46-4,-53-68 1,-2 0 0,0 0 1,-1 1-1,-1 1 0,-1-1 0,-1 1 1,-1 0-1,-1 0 0,-1 0 0,-1 0 0,-1 1 1,-1-1-1,-2 13-1,-1-10 3,-1 0 0,-2 0 0,-1 0 0,0-1 0,-2 0 0,-1-1-1,-1 0 1,0 0 0,-2-2 0,-4 5-3,-33 47 2,-4-3 0,-3-3 0,-40 36-2,69-72 4,12-6-18,22-25-31,256 0-22,-253 0 68,0 1 1,0-1-1,1 1 0,-1 1 0,0-1 0,0 1 1,0 1-1,-1-1 0,1 1 0,0 1 0,-1 0 1,0 0-1,0 0 0,0 1 0,0 0 0,-1 0 1,0 0-1,0 1 0,3 3-1,8 15 2,-1 0 0,-1 1 0,0 0 0,-2 1 0,-2 1 0,0 0 0,-1 0 0,-2 1 0,-1 0 0,-1 1 0,-2 0 0,1 17-2,10 121 21,-8 65 23,-6 74 16,-4 1464 287,3-1575-347,0-152 0,1-1 0,2 1 0,2 0 0,2-1 0,2 1 0,1-2 0,3 0 0,3 7 0,-15-47 0,0 4 0,0 0 0,0 0 0,1 0 0,-1-1 0,1 1 0,0 0 0,1-1 0,-1 0 0,1 1 0,0-1 0,0 0 0,0-1 0,1 1 0,-1 0 0,1-1 0,0 0 0,0 0 0,0 0 0,0 0 0,0-1 0,1 1 0,-1-1 0,1 0 0,0-1 0,-1 1 0,1-1 0,0 0 0,0 0 0,3 0 0,-5-1-2,-1 0 1,1 0-1,-1 0 1,1 0-1,-1 0 1,1-1-1,-1 1 1,0-1-1,1 0 1,-1 0-1,0 0 1,1 0-1,-1 0 1,0 0-1,0 0 0,0-1 1,0 1-1,0-1 1,0 0-1,0 0 2,16-24-268,-1-1 0,-2 0 0,-1-1 0,-1 0 0,-1-1 0,6-27 268,23-77-3114</inkml:trace>
  <inkml:trace contextRef="#ctx0" brushRef="#br0" timeOffset="95587.343">18796 9700 28638,'0'0'918,"0"0"-290,0 0-285,0 0-83,0 0-8,38 0-76,125 0-87,-22 1 2,-137-2-90,0 1 1,0 0 0,0 0 0,0 0-1,-1 1 1,1-1 0,0 1 0,0 0-1,-1 0 1,1 1 0,0-1 0,-1 1-1,0-1 1,1 1 0,-1 0 0,0 0-1,0 1 1,0-1 0,0 1 0,0-1-1,0 1 1,-1 0 0,0 0 0,1 0-1,-1 0 1,0 1 0,0-1 0,-1 1-1,1-1-1,2 104 168,-7-84-139,-1 0 0,-2 0 0,0-1 0,-1 1 0,-1-1 0,-1-1 0,-2 1-29,-116 243 51,49-109-118,-47 139 67,106-217-61,30-76-61,0-5 121,0 0-1,1 0 1,-1-1-1,-1-1 0,1 0 1,-1 0-1,1-1 1,-2-1-1,1 1 0,-1-2 1,0 1-1,0-1 1,5-7 1,-4 6 2,146-146-18,-45 32-1202,-69 69-901</inkml:trace>
  <inkml:trace contextRef="#ctx0" brushRef="#br0" timeOffset="95911.157">19079 10048 15923,'0'0'10605,"0"0"-7884,0 0-2254,0 0 57,0 0-13,0 0-126,23 24-138,78 76-126,-93-93-113,0-1 0,1-1 0,-1 1 0,1-1 0,0-1 0,1 0 0,-1 0 0,0-1 1,1 0-1,5 1-8,16 5 12,-24-8-10,0 1-1,-1 0 0,1 0 1,-1 1-1,0 0 0,0 0 1,0 0-1,0 1 0,-1 0 1,1 0-1,-1 0 0,0 1 1,0 0-1,-1 0 0,1 0 1,-1 0-1,0 1 0,0-1 1,0 3-2,-1 3 0,-1 0 0,0 0 0,0 0 0,-1 0 0,-1 0 0,0 0 0,0 0 0,-2 9 0,-4 15-1,0 0 1,-3-1 0,-1 0 0,-1 0-1,-2-1 1,-14 25 0,13-24-2,-176 378-42,181-394 44,4-10 1,1 1 0,0 0-1,0 1 1,1-1 0,0 1-1,1-1 1,0 1 0,1 0-1,-1 1 0,2-10 1,0 0 0,0-1 0,0 1-1,1-1 1,-1 1 0,0-1-1,0 1 1,0-1 0,0 1-1,1-1 1,-1 1 0,0-1 0,0 1-1,1-1 1,-1 1 0,0-1-1,1 0 1,-1 1 0,0-1-1,1 0 1,-1 1 0,1-1 0,-1 0-1,1 1 1,-1-1 0,0 0-1,1 0 1,-1 1 0,1-1-1,-1 0 1,1 0 0,0 0 0,-1 0-1,1 0 1,-1 0 0,1 0-1,-1 0 1,1 0 0,-1 0-1,1 0 1,-1 0 0,1 0 0,-1 0-1,1 0 1,-1-1 0,1 1-1,-1 0 0,7 0 11,3-2-5,0 0 0,0 0 1,-1-1-1,1 0 0,-1-1 0,0 0 0,0-1 0,0 1 0,0-2 0,-1 1 0,0-1 0,0-1 0,-1 1 0,0-1 0,0 0 0,4-7-6,3 2-5,27-31-166,-1-2-1,-3-2 1,18-30 171,25-42-1609,-13 7-2340</inkml:trace>
  <inkml:trace contextRef="#ctx0" brushRef="#br0" timeOffset="96848.704">20183 8839 25373,'0'0'4649,"0"0"-4056,0 0-97,0 0-200,0 0-176,0 0-48,0 0-40,39 87-16,-24-39-16,-5 5-40,-10 44-272,0-10-817,-25-14-1023</inkml:trace>
  <inkml:trace contextRef="#ctx0" brushRef="#br0" timeOffset="97313.301">19757 9739 11218,'0'0'11752,"0"0"-8392,0 0-2208,0 0-101,31-8-266,105-24-211,57-34 187,-88 36-459,-105 34-286,-26 71 62,-23 15-158,-3-1 0,-31 34 80,30-60-476,51-61 403,1-1 0,-1 1 0,1-1 0,-1 1 0,1 0 0,0-1 0,-1 1 0,1 0 0,0 0 0,0 0 0,0 0 0,1 0 0,-1 0 0,0 0 0,1 0 0,-1 1 0,1-1 0,0 0 0,0 0 0,0 0 0,0 0 0,0 1 0,0-1 1,0 0-1,1 0 0,-1 0 0,1 0 0,0 0 0,0 0 0,-1 0 0,1 0 0,1 0 0,0 2 73,78 50-564,-71-46 646,0 1 1,0 0 0,-1 0 0,0 1 0,0 0 0,-2 1 0,1-1-1,-1 1 1,0 0 0,-1 1 0,-1 0 0,0-1 0,0 1 0,-1 1-1,0 5-82,9 63 524,-4 1 0,-4 0 0,-5 60-524,1-64 156,0 170-579,8-394-2556,3 49-1949,-2 16-1698,6-49-3772</inkml:trace>
  <inkml:trace contextRef="#ctx0" brushRef="#br0" timeOffset="97581.635">20498 10058 5921,'0'0'15746,"0"0"-10090,0 0-4449,0 0-541,0 0-198,0 0-190,-21 23-139,-68 76-86,49-55-43,-42 60 6,79-100-6,1 0 0,0 0 0,0 0 0,0 0 0,0 0-1,1 0 1,0 1 0,-1-1 0,2 1 0,-1-1 0,0 1 0,1-1 0,0 1 0,0-1 0,0 1 0,1-1 0,-1 1 0,1-1 0,0 1 0,1-1 0,-1 0 0,1 0 0,-1 1 0,1-1 0,1 0 0,-1 0 0,0-1-1,4 5-8,4 2 3,0 0 1,0-1 0,2 0 0,-1-1 0,1 0 0,0 0 0,0-1-1,1-1 1,0 0 0,0-1 0,1 0 0,-1-1 0,1-1 0,0 0-1,0-1 1,0 0 0,13-1-5,-27-1-13,39-5-832,-19-13-4245,-4-22-13994</inkml:trace>
  <inkml:trace contextRef="#ctx0" brushRef="#br0" timeOffset="97862.208">20685 8994 23621,'0'0'4982,"0"0"-3445,0 0-1110,0 0 58,12 45 39,0-2-400,70 294 522,-47-75-436,-11 1 1,-10 239-211,-15 99 0,-2-556-13,2-45 3,1 0 1,0-1 0,0 1 0,-1 0 0,1 0-1,0-1 1,-1 1 0,1 0 0,0 0 0,-1 0-1,1 0 1,0-1 0,-1 1 0,1 0 0,0 0-1,-1 0 1,1 0 0,0 0 0,-1 0-1,1 0 1,-1 0 0,1 0 0,0 0 0,-1 0-1,1 0 1,0 0 0,-1 0 0,1 0 0,0 1-1,-1-1 1,1 0 0,0 0 0,-1 0 0,1 0-1,0 1 1,-1-1 0,1 0 0,0 0-1,-1 1 1,1-1 0,0 0 0,0 1 0,-1-1 9,-16-177-2580,10 59-672</inkml:trace>
  <inkml:trace contextRef="#ctx0" brushRef="#br0" timeOffset="98132.832">20928 9743 30006,'0'0'769,"0"0"-25,0 0-200,0 0-128,197 107-128,-139-83-288,-8-5 0,-3 6 0,-15 18-232,-14-4-760,-18 4-1489</inkml:trace>
  <inkml:trace contextRef="#ctx0" brushRef="#br0" timeOffset="98427.091">19241 11441 22941,'0'0'5169,"0"0"-3394,0 0-1133,0 0-220,43-8 0,400-92 465,-143 30-633,2 13 1,118 1-255,-205 47 0,-132 8 0,1-3 0,-2-4 0,2-4 0,-60 7 0,-1 0 0,0-1 0,0-2 0,-1 0 0,1-1 0,0-3 0,-18 10-4,0-1-1,0 0 1,-1 0 0,1 0-1,-1-1 1,0 1-1,0-1 1,0 0 0,0 0-1,-1-1 1,0 1 0,0-1-1,0 1 1,0-1 0,-1 0-1,0 0 1,0-1 0,0 1-1,0 0 1,-1-1-1,0 1 1,0 0 0,-1-1-1,1 1 1,-1-1 0,-1-4 4,-21-72-946,-12 30-2443,-21-7-8567</inkml:trace>
  <inkml:trace contextRef="#ctx0" brushRef="#br0" timeOffset="98815.452">18603 9129 23749,'0'0'4288,"0"0"-2956,0 0-941,-5 53 159,-15 376 488,20-416-1010,14 552 788,58 244-525,-23-169-965,-48-630 555,1 8-318,-1-39-367,-1-48-884,0-32-2932</inkml:trace>
  <inkml:trace contextRef="#ctx0" brushRef="#br0" timeOffset="99191.765">19205 8897 8962,'0'0'16006,"45"-21"-12033,170-69-3076,-172 77-716,0 2 0,1 2-1,0 1 1,4 3-181,301-21 1282,265 19-1282,-399 8 161,175-11-69,-169-4-68,-220 14-2,-1 0 28,0 0 10,1 6-12,16 102 79,-6 9-19,1 73 1,-4 86-22,-7 82-55,-28 407-28,-5-436-4,7-50-27,-5-40-206,4-64-790,1-42-1551</inkml:trace>
  <inkml:trace contextRef="#ctx0" brushRef="#br0" timeOffset="99832.511">21602 13091 29150,'0'0'880,"0"0"-271,0 0 103,0 0-112,0 0-120,0 0-208,0 0-208,0 0-64,0 0 0,0 10-144,0 24-656,0 9-1801</inkml:trace>
  <inkml:trace contextRef="#ctx0" brushRef="#br0" timeOffset="100081.965">21190 16076 22693,'0'0'6753,"0"0"-6065,0 0-688,0 0-416,0 0-3160</inkml:trace>
  <inkml:trace contextRef="#ctx0" brushRef="#br0" timeOffset="102930.504">10643 14218 5057,'0'0'19274,"0"0"-14720,0 0-3855,0 0-35,0 0-95,-7 0-98,-21 0-118,28 0-340,0 0 0,0 0 0,0 0 0,0 0 0,0 0 0,0 0 0,1-1 0,-1 1 0,0 0-1,0 0 1,0 0 0,0 0 0,0 0 0,0 0 0,0-1 0,0 1 0,0 0 0,0 0 0,0 0 0,0 0-1,0 0 1,0-1 0,0 1 0,0 0 0,0 0 0,0 0 0,0 0 0,0-1 0,0 1 0,0 0-1,0 0 1,0 0 0,0 0 0,0-1-13,202-27 658,354 2-629,-372 17-29,44-7 0,828-82 0,-571 62 0,220 22 0,-653 14 0,260 11 0,295 40 0,-392-38 0,-29-2 0,80 18 0,-232-23 0,-34-6 0,0 0 0,0 0 0,-1 0 0,1 0 0,0 1 0,0-1 0,0 0 0,0 0 0,0 0 0,0 0 0,0 0 0,0 0 0,0 1 0,0-1 0,0 0 0,0 0 0,0 0 0,0 0 0,0 0 0,0 0 0,0 1 0,0-1 0,0 0 0,0 0 0,0 0 0,0 0 0,0 0 0,0 1 0,0-1 0,-22 1 0,-175-2 0,66-4-368,-6-4-1472</inkml:trace>
  <inkml:trace contextRef="#ctx0" brushRef="#br0" timeOffset="103545.851">9977 17184 8874,'0'0'16363,"0"0"-12427,0 0-3245,0 0-7,0 0-128,0 0-65,-26 2-56,-77 8-149,95-9 91,16 0-300,21-1-87,44-4 13,0-3-1,0-4 1,61-17-3,-25 5-1,133-21 1,66-1 0,35 15 0,329 15 0,-448 21 0,166 28 0,853 148 0,-1046-148 0,1071 153 0,-1029-167 0,-51-6 0,120 15 0,-99 5 0,-245-51 0,-4-2-19,0 3 0,-1 1 1,-1 2-1,-7-1 19,26 8-66,-143-37-2868,-7 3-9050</inkml:trace>
  <inkml:trace contextRef="#ctx0" brushRef="#br0" timeOffset="104444.811">831 13918 27822,'0'0'767,"0"0"-324,0 0 45,0 0 37,38 1-34,131-2-150,-15-17-138,33 1-58,57 14-29,350 3 86,-274-7-106,-24-23 6,-2-14 0,102-35-102,-87 11 17,-38 4-13,-60 15 1,23 3-3,-145 41-172,-197 10-35,-184-1-1487,137-4-186</inkml:trace>
  <inkml:trace contextRef="#ctx0" brushRef="#br0" timeOffset="104738.368">122 13647 23805,'0'0'2163,"0"0"-601,0 0-721,0 0-429,59-6-59,549-59 387,-102-8 151,49-33-891,-492 92 41,886-175 565,-664 146-372,1 12 1,89 9-235,-176 20 56,-63 2-26,-130-1-35,0 0-1,0 0 0,0 1 1,0-1-1,0 2 0,0-1 0,0 0 1,-1 1-1,1 0 0,0 1 0,0-1 1,-1 1-1,1 0 0,-1 1 0,1-1 1,-1 1-1,0 0 0,0 0 1,0 1-1,0 0 0,-1-1 0,0 2 1,1-1-1,-2 0 0,1 1 0,0 0 1,-1-1-1,0 2 0,0-1 0,0 0 6,-2 0-46,0 0 0,0 0 0,0 0 0,-1 0 0,1 0 0,-1 0 0,-1 0-1,1 0 1,-1 0 0,0 0 0,0 0 0,0 0 0,-1 0 0,1 0 0,-1-1 0,0 1-1,-1 0 1,1-1 0,-1 0 0,0 0 0,0 0 0,0 0 0,0 0 0,-2 1 46,-71 56-1706,-24-14-1906</inkml:trace>
  <inkml:trace contextRef="#ctx0" brushRef="#br0" timeOffset="105017.501">1602 13323 26550,'0'0'2536,"0"0"-2288,0 0-96,240 58 304,-14-43 169,82-15-1,40 0-176,-1-19-192,-31-30-72,-51-4 16,-29 0-72,-49 14-80,-51 15-48,-29 19 0,-46 5-448,-28 0-1361</inkml:trace>
  <inkml:trace contextRef="#ctx0" brushRef="#br0" timeOffset="105298.804">3412 13043 29390,'0'0'3185,"0"0"-2993,0 0-192,0 0 0,0 0 0,0 0 0,0 0-64,179 87-1080,-140-58-4690</inkml:trace>
  <inkml:trace contextRef="#ctx0" brushRef="#br0" timeOffset="105299.804">4175 13909 27166,'0'0'2944,"0"0"-2944,0 0-3696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2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29134,'0'0'840,"0"0"-624,0 0-96,0 0 313,0 0 15,0 0-136,226 49-184,-151-30-40,0-4-40,-7-6-48,-7-9 0,-14 0-208,3-9-352,-14-35-985,-15-4-5488</inkml:trace>
  <inkml:trace contextRef="#ctx0" brushRef="#br0" timeOffset="284.473">330 0 29078,'0'0'944,"0"0"-287,-111 315-249,72-170-24,7 5-8,10-10-144,8-9-112,14-20-80,0-24-24,18-29-16,39-29 0,29-29-8,83-38-168,-19-40-424,-14-19-2201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25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110 368 28174,'0'0'2027,"0"0"-1329,0 0-297,0 0 86,-7 41-12,-24 138-121,-20 159-203,36-231-151,22-128-106,0 1-1,0-1 1,2 1 0,1 1 0,0 0-1,2 0 1,0 1 0,1 0-1,0 1 1,16-14 106,-25 26-8,0 1 0,0-1 0,1 1 0,-1 0 0,1 0 0,0 0 0,0 1 0,0 0 0,1 0 0,-1 0 0,1 1 0,0-1 0,0 1 0,0 1 0,0-1 0,0 1 0,0 0 0,0 1 0,0-1 8,-3 2 6,-1 0-1,0 0 1,1 0 0,-1 0-1,0 0 1,0 1-1,0-1 1,0 1 0,0 0-1,0-1 1,0 1 0,0 0-1,-1 0 1,1 0 0,-1 0-1,1 0 1,-1 1-1,0-1 1,0 0 0,0 1-1,0-1 1,0 0 0,-1 1-1,1-1 1,-1 1-1,1 0 1,-1-1 0,0 1-6,2 5 26,56 261 420,-59-268-455,1-1 1,0 1 0,0-1-1,0 1 1,0-1 0,0 1-1,0 0 1,-1-1-1,1 1 1,0-1 0,1 1-1,-1-1 1,0 1 0,0 0-1,0-1 1,0 1 0,0-1-1,0 1 1,1-1 0,-1 1-1,0-1 1,1 1 0,-1-1-1,0 1 1,1-1 0,-1 1-1,0-1 1,1 0 0,-1 1-1,1-1 1,-1 0 0,1 1-1,-1-1 1,1 0 0,-1 1-1,1-1 1,-1 0 0,1 0-1,-1 0 1,1 1 0,-1-1-1,1 0 1,-1 0 0,1 0-1,0 0 1,-1 0 0,1 0-1,-1 0 1,1 0 0,-1 0-1,1-1 1,0 1 0,-1 0-1,1 0 1,-1 0 0,1-1-1,-1 1 1,1 0 0,-1 0-1,1-1 1,-1 1-1,0-1 1,1 1 8,14-31-795,-1-15-1356</inkml:trace>
  <inkml:trace contextRef="#ctx0" brushRef="#br0" timeOffset="288.42">887 233 29302,'0'0'976,"0"0"-415,0 0-17,0 0-88,22 251-24,-18-178-160,-4-1-152,0 6-72,0-1-24,-22 5-16,-17 6-8,-12-1-160,-38 34-296,14-30-304,6-18-2249</inkml:trace>
  <inkml:trace contextRef="#ctx0" brushRef="#br0" timeOffset="1305.226">267 267 25669,'0'0'2892,"0"0"-1741,0 0-340,0 0-230,0 0-180,0 0-42,0-3-95,1 3-254,-1-1 0,0 1 0,0-1 0,0 1 0,0-1 0,0 1 0,0-1 0,0 1 0,0 0 0,0-1 0,0 1 0,-1-1 0,1 1 0,0-1 0,0 1 0,0-1 0,0 1 0,-1 0 0,1-1 0,0 1 0,0-1 0,-1 1 0,1 0 0,0-1 0,-1 1 0,1 0 0,0 0 0,-1-1 0,1 1 0,-1 0 0,1 0 0,0-1 0,-1 1 0,1 0 0,-1 0 0,1 0 0,-1 0 0,1 0 0,-1 0-1,1-1 1,0 1 0,-1 0 0,1 0 0,-1 1 0,1-1 0,-1 0 0,1 0 0,-1 0 0,1 0 0,-1 0 0,1 0 0,0 1 0,-1-1 0,1 0 0,-1 0 0,1 0 0,0 1 0,-1-1 0,1 0 0,0 1 0,-1-1 0,1 0 0,0 1 0,-1-1-10,-42 58 0,25-29 0,0 0 0,2 2 0,1 0 0,2 1 0,1 0 0,1 1 0,2 0 0,1 1 0,2 0 0,2 0 0,-1 17 0,5-28 0,-1-16 0,0 0 0,1 0 0,0 0 0,0 0 0,1 0 0,0 0 0,0 0 0,1 0 0,0 0 0,0-1 0,0 1 0,1-1 0,0 1 0,0-1 0,3 4 0,5 0 0,0-1 0,0-1 0,0 0 0,1 0 0,1-1 0,-1-1 0,1 0 0,0-1 0,0 0 0,1-1 0,-1 0 0,1-2 0,0 1 0,0-1 0,0-1 0,0-1 0,0 0 0,0-1 0,0 0 0,0-1 0,1 0 0,-9 1 0,-1-1 0,1 1 0,0-1 0,0 0 0,0 0 0,-1-1 0,1 1 0,-1-1 0,0-1 0,0 1 0,0-1 0,0 0 0,-1 0 0,0 0 0,1 0 0,-1-1 0,-1 0 0,1 0 0,1-3 0,4-6 0,-2 0 0,0-1 0,0 1 0,-2-1 0,0 0 0,0-1 0,-1-1 0,2-20 0,-2 1 0,-1-1 0,-2 0 0,-2-17 0,0 4 0,2 32 0,-2 0 0,0 0 0,-1 1 0,-1-1 0,-1 1 0,-1-1 0,0 1 0,-1 1 0,0-1 0,-4-4 0,8 18 0,0-1 0,-1 1 0,1 0 0,-1 0 0,1 1 0,-1-1 0,0 0 0,0 1 0,0 0 0,0-1 0,-1 2 0,1-1 0,-1 0 0,1 0 0,-1 1 0,1 0 0,-1 0 0,0 0 0,0 0 0,0 1 0,1-1 0,-1 1 0,0 0 0,0 0 0,0 0 0,0 1 0,-2 0 0,-4-1 0,5 1 0,-1-1-1,0 2 1,1-1-1,-1 1 1,1-1-1,-1 1 1,1 1-1,0-1 1,-1 1-1,1 0 1,1 0-1,-1 1 1,0-1-1,1 1 1,0 0-1,0 0 1,0 1-1,0-1 1,1 1-1,0 0 1,0 0 0,0 0-1,0 0 1,1 0-1,0 1 1,0-1-1,0 1 1,0 4 0,3 68-1251,17-51-638</inkml:trace>
  <inkml:trace contextRef="#ctx0" brushRef="#br0" timeOffset="2728.213">60 0 24485,'0'0'2369,"0"0"-894,0 0-404,0 0-353,0 0-269,0 0-225,0 0-150,0 3-75,0 47-474,21-40-305,0-10-248,-2 0-1307</inkml:trace>
  <inkml:trace contextRef="#ctx0" brushRef="#br0" timeOffset="3135.739">60 0 17036,'196'81'9758,"-166"-65"-6613,-31-16-2763,-14-4 1178,-14 5-1130,23 2-415,0 1 0,0 0 0,0 0 0,0 0 0,0 1 0,1-1 0,0 1-1,0 1 1,1-1 0,-1 1 0,1 0 0,0 0 0,1 0 0,-4 6-15,1-2 24,-17 30-3,2 1-1,2 1 0,1 1 0,3 0 1,1 1-1,2 1 0,2 0 0,2 0 1,3 1-1,1 0 0,2 33-20,1-51 0,0-23 0,0 0 0,0 0 0,0 0 0,1-1 0,0 1 0,0 0 0,0 0 0,0 0 0,1 0 0,0 0 0,0 0 0,0 0 0,1 0 0,0-1 0,0 1 0,0 0 0,0-1 0,1 0 0,-1 0 0,1 1 0,0-2 0,1 1 0,-1 0 0,1-1 0,-1 1 0,5 2 0,4-2 0,1-1 0,0 1 0,0-2 0,0 0 0,0-1 0,0 0 0,0-1 0,0 0 0,0-1 0,13-2 0,-13 0-30,1-1-1,-1 0 1,0-1 0,0 0-1,-1-1 1,0 0-1,0-1 1,0-1 0,-1 0-1,0 0 1,0-1 0,-1 0-1,-1-1 1,1 0 0,-1-1-1,-1 0 1,1-3 30,-5 10-158,-1 0 0,0-1 1,0 0-1,-1 0 0,1 0 1,-1 0-1,0 0 0,0 0 0,-1 0 1,0-1-1,0 1 0,0-1 1,0 1-1,-1-1 0,0 1 0,0-1 1,-1 1-1,1-1 0,-2-2 158,-4-12-5137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26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29262,'0'0'1377,"0"0"-1273,0 0 96,0 0-48,0 0 136,0 0-40,0 0-144,50 62-64,-36-52-40,-3 0-176,0-5-960,-11-5-2689</inkml:trace>
  <inkml:trace contextRef="#ctx0" brushRef="#br0" timeOffset="1184.873">73 34 28158,'0'0'2601,"0"0"-2193,0 0 72,0 0-152,0 0-192,0 0 0,0 0 48,75 15-56,-39-5-72,-4-6-40,-7 1-16,0 0-144,-11 0-360,-6 0-760,-8 5-2241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24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0 799 28982,'0'0'2009,"0"0"-1705,0 0-80,0 0-32,0 0 144,233-58 24,-115 34-216,8-1-88,-8 1-40,-14 5-16,-15 4-80,-20 6-248,-16-11-240,-17 6-1049,-14-10-14842</inkml:trace>
  <inkml:trace contextRef="#ctx0" brushRef="#br0" timeOffset="254.295">609 1 29222,'0'0'896,"0"0"-199,0 0-297,-132 280-24,92-149 88,4 14-96,4 10-136,11 4-120,10-4-112,11-10 0,0-19 0,7-20 0,25-18 0,15-26 0,50-28-280,-8-24-448,-3-10-1249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2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1 357 28966,'0'0'904,"0"0"-215,208-29-177,-83 19-96,19-4 120,13 4-96,1-4-216,-4-6-144,-18 1-80,-14-1 0,-22 1 0,-6-20-272,-26 6-528,-29-1-1689</inkml:trace>
  <inkml:trace contextRef="#ctx0" brushRef="#br0" timeOffset="377.184">384 130 30038,'0'0'846,"0"0"-298,0 0-205,0 0-48,47 6 123,-21-2-346,76 9 31,1-3 1,40-5-104,6-11 0,-86-6 0,0-3 0,-1-3 0,25-12 0,-86 30 0,184-70-263,-136 54-493,-45 15 415,-4 2 279,0-1 1,0 0 0,0 1-1,0-1 1,0 0-1,-1 1 1,1-1-1,0 0 1,0 1 0,0-1-1,0 0 1,0 1-1,0-1 1,0 0-1,1 1 1,-1-1 0,0 0-1,0 1 1,0-1-1,0 0 1,0 1 0,0-1-1,1 0 1,-1 0-1,0 1 1,0-1-1,0 0 1,1 1 0,-1-1-1,0 0 1,0 0-1,1 0 1,-1 1 0,0-1-1,1 0 1,-1 0-1,0 0 1,1 0-1,-1 0 1,0 1 0,1-1-1,-1 0 1,0 0-1,1 0 1,-1 0-1,0 0 1,1 0 0,-1 0-1,0 0 1,1 0-1,-1 0 1,0 0 0,1-1-1,-1 1 1,0 0-1,1 0 62,-15 18-724,-1 0-1,0-1 0,-1 0 1,-1-1-1,-16 12 725,-4-1 1484,-1-2-1,0-1 1,-2-1-1,-22 7-1483,-31 4 1733,75-28-1185,18-6-545,0 0 1,0 0-1,0 0 0,1 1 0,-1-1 1,0 0-1,0 0 0,0 0 1,0 0-1,1 0 0,-1 1 1,0-1-1,0 0 0,0 0 0,0 0 1,0 0-1,0 1 0,0-1 1,1 0-1,-1 0 0,0 0 1,0 1-1,0-1 0,0 0 1,0 0-1,0 1 0,0-1 0,0 0 1,0 0-1,0 0 0,0 1 1,0-1-1,0 0 0,0 0 1,0 0-1,-1 1 0,1-1 0,0 0 1,0 0-1,0 0 0,0 1 1,0-1-1,0 0 0,0 0 1,-1 0-1,1 0 0,0 1 0,0-1 1,0 0-1,0 0 0,-1 0 1,1 0-1,0 0 0,0 0 1,0 0-1,-1 0 0,1 1 1,0-1-1,0 0 0,-1 0 0,1 0 1,0 0-1,0 0-3,65 15 0,7 1-671,0-4 0,1-2 1,29-2 670,-21-6-3661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33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2054 922 30663,'0'0'582,"0"0"-295,0 0-50,0 0 149,-8 52 26,-27 167-236,14-33-152,6-44-24,19-165-22,1 0 0,1 0 0,1 1-1,0 0 1,2 0 0,1 1 0,0 0 0,2 0 0,0 2 0,15-19 22,-16 20-70,0 0 1,2 0 0,0 1-1,1 1 1,1 0 0,1 1-1,0 1 1,0 0-1,4-1 70,-14 12-3,1 0-1,-1 0 0,1 1 0,-1-1 0,1 2 0,0-1 1,0 1-1,0 0 0,-1 0 0,1 1 0,0 0 0,0 0 1,0 0-1,0 1 0,0 0 0,3 2 4,-6-1 8,0 0-1,-1 0 1,1 0 0,-1 1-1,1-1 1,-1 1 0,0 0-1,0 0 1,0 1 0,-1-1-1,1 0 1,-1 1 0,0 0-1,0-1 1,0 1 0,0 0-1,0 0 1,0 2-8,-1-2 10,11 28 84,-1 0 0,-2 0-1,-2 1 1,-1 1 0,-1-1-1,-2 1 1,-1 0 0,-2 24-94,0-57-100,0-1-276,0-1-646,0-3-1568</inkml:trace>
  <inkml:trace contextRef="#ctx0" brushRef="#br0" timeOffset="973.92">2126 51 25237,'0'0'1583,"0"0"-692,0 0-127,0 0-53,0 0-31,0 0-138,1-10-161,0 6-283,2-26-16,-2 24 112,0 18 327,-3 516 562,-10-389-1083,-26 106 0,8-60 0,-6 154 0,29-93-491,7-158-1387</inkml:trace>
  <inkml:trace contextRef="#ctx0" brushRef="#br0" timeOffset="7185.419">2972 646 29838,'0'0'674,"0"0"-147,0 0-117,0 0 22,19 46-6,61 152-134,-66-165-250,-3 1 0,0 0-1,-2 0 1,4 34-42,-10-49 1,7 65-1,-3 1 0,-4 0 0,-5 14 0,2-67 0,-2 1 0,-2-1 0,-1 1 0,-1-1 0,-2-1 0,-7 20 0,6-23-73,0-1 0,-1 0 0,-2-1 0,-1 0 0,-1 0 0,-1-2 0,-1 0 0,-2 0 0,0-2 0,-1 0 0,-1-1 0,-1-1-1,-18 13 74,-25-3-1457,11-22-1521</inkml:trace>
  <inkml:trace contextRef="#ctx0" brushRef="#br0" timeOffset="-457.941">1148 1367 29918,'0'0'1257,"0"0"-897,0 0 104,0 0 56,0 0-272,0 0-248,0 0 0,3 203 0,-3-154 0,-7-6 0,-14 1 0,-12-6 0,5-9 0,-1-24 0,7-5-968,12 0-1761</inkml:trace>
  <inkml:trace contextRef="#ctx0" brushRef="#br0" timeOffset="6716.727">119 825 24309,'0'0'2482,"0"0"-259,0 0-1319,0 0-452,0 0-141,0 0-40,0 32 13,-1 110-65,-20 15 112,15-134-286,-84 346 276,90-366-306,3-12-18,23-48-141,2 0-1,3 2 1,2 2-1,3 1 0,40-46 145,-52 67-93,1 1 0,2 1-1,0 1 1,2 2 0,1 1-1,6-2 94,-29 21-2,0 1 0,1 1 0,0 0 0,-1 0-1,1 0 1,1 1 0,-1 0 0,0 1 0,1 0-1,-1 0 1,1 0 0,0 1 0,-1 1 0,2 0 2,-9 0 8,0 0 0,1 1 0,-1-1 0,1 0 0,-1 1 1,0 0-1,1-1 0,-1 1 0,0 0 0,1 0 0,-1-1 0,0 1 1,0 0-1,0 0 0,0 1 0,0-1 0,0 0 0,0 0 1,0 0-1,-1 1 0,1-1 0,0 0 0,-1 0 0,1 1 0,-1-1 1,1 1-1,-1-1 0,0 1 0,0-1 0,1 1 0,-1-1 1,0 0-1,0 1 0,0-1 0,-1 1 0,1 1-8,1 6 51,4 182 723,-9 30-387,4-221-394,-1 1 1,1 0-1,0 0 0,0 0 0,-1-1 0,1 1 0,0 0 0,0 0 1,0 0-1,0 0 0,0 0 0,0-1 0,0 1 0,1 0 1,-1 0-1,0 0 0,0 0 0,1-1 0,-1 1 0,0 0 1,1 0-1,-1-1 0,1 1 0,-1 0 0,1-1 0,-1 1 0,1 0 1,-1-1-1,1 1 0,0-1 0,-1 1 0,1-1 0,0 1 1,0-1-1,-1 1 0,1-1 0,0 0 0,0 1 0,0-1 1,-1 0-1,1 0 0,0 0 0,0 0 0,0 0 0,0 0 0,-1 0 1,1 0-1,0 0 0,0 0 0,0 0 0,0 0 0,-1 0 1,2-1 6,34 1-669,3 0-714</inkml:trace>
  <inkml:trace contextRef="#ctx0" brushRef="#br0" timeOffset="47248.056">1015 2257 1192,'0'0'20729,"0"0"-13892,0 0-5221,0 0-970,0 0-257,0 0-123,7-1-53,310-22 661,-79 23-869,-197 1-5,0 1 0,0 2 0,0 2 0,-1 2 0,0 1 0,0 2 0,12 7 0,-27-10-121,0 1-1,0 1 1,-1 1-1,-1 1 1,0 1-1,0 1 1,-2 1-1,0 1 1,0 1-1,-2 1 1,14 15 121,-10 8-2521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40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25085,'0'0'4785,"0"0"-4425,0 0-360,0 0-16,0 0-240,0 0-496,0 0-3521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40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26926,'0'0'3200,"0"0"-2631,0 0-249,0 0-264,0 0-56,0 0-568,0 0-1561</inkml:trace>
  <inkml:trace contextRef="#ctx0" brushRef="#br0" timeOffset="1">8 0 28302,'179'339'1944,"-204"-334"-1607,-7 4-153,-19 6-184,12 4-649,0-9-1399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44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0 16804,'0'0'11679,"0"0"-9023,0 0-2438,0 0 21,-13 60 85,-41 200 55,2 30-15,-29 122-260,111-494-631,16-19-12,5 3 1,12-11 538,-49 83-98,1 0 0,2 2 0,0 0 0,2 1 0,0 1 1,2 0-1,0 2 0,14-10 98,-30 27 4,0-1 0,0 1 0,1 0-1,0 1 1,-1-1 0,1 1 0,0 0 0,0 1 0,0-1 0,1 1 0,-1 0 0,0 1 0,0-1 0,2 1-4,-6 0 16,1 0 1,-1 0 0,1 0-1,-1 0 1,1 0 0,-1 1-1,1-1 1,-1 1 0,1-1-1,-1 1 1,0 0 0,1 0-1,-1 0 1,0 0 0,0 1-1,0-1 1,0 1 0,0-1-1,0 1 1,0 0 0,0 0-1,0-1 1,-1 1 0,1 0-1,-1 1 1,0-1 0,1 0-1,-1 2-16,9 20 116,-2 1 0,-1 0 1,-1 1-1,-1-1 0,-1 1 0,-1 0 0,-2 0 0,0 0 0,-2 10-116,1-7 86,1 177 226,-2-196-341,1-9 9,0 1 0,-1 0 0,1-1 0,0 1 0,0 0 0,0-1 0,0 1 0,0-1 0,0 1 1,0 0-1,1-1 0,-1 1 0,1 0 0,-1-1 0,1 1 0,-1-1 0,1 1 0,0-1 0,0 1 0,0-1 0,0 0 0,0 1 0,0-1 0,0 0 0,0 0 0,0 0 0,1 0 0,-1 0 0,1 0 0,0 1 20,19 3-2236,-3-5-3887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44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24 30238,'0'0'769,"0"0"-521,0 0-48,0 0-200,0 0-248,0 0-1161,-186-24-17587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0:52.5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 0 24669,'0'0'1581,"0"0"1094,0 0-1491,0 0-681,0 0-168,3 7 105,67 24 47,-49-25-412,53 12 75,-60-16-143,1 0 0,-1 2 0,0-1 0,0 2 0,0 0-1,-1 1 1,1 0 0,-1 1 0,-1 0 0,1 1 0,8 8-7,-17-10-3,0 0 0,0 0-1,0 1 1,0 0 0,-1-1 0,-1 2 0,1-1 0,-1 0-1,0 0 1,-1 1 0,1-1 0,-1 1 0,-1-1 0,0 1-1,0-1 1,0 1 0,-1-1 0,0 1 0,-1 2 3,-2 11-2,0 1 0,-2-1 0,0 0 0,-2 0-1,0-1 1,-1 0 0,-1-1 0,-1 0 0,-1 0 0,0-1 0,-3 1 2,-1 6-5,-90 128 5,-79 83 0,182-232-1,0 0 0,-1 0 0,1 0-1,0 0 1,1 0 0,-1 1 0,1-1 0,0 1 0,0-1 0,0 1 0,1 0 0,0 0 0,0 0-1,0 0 1,0 0 0,1 0 0,0 3 1,1-4-1,1-1 0,0 1 0,0 0-1,0-1 1,0 1 0,0-1 0,1 0 0,-1 0-1,1 0 1,0 0 0,0-1 0,0 1 0,0-1 0,1 1-1,-1-1 1,1 0 0,-1 0 0,1-1 0,0 1-1,0-1 1,0 0 0,-1 0 0,1 0 0,0 0-1,0-1 1,0 0 0,1 0 0,0 0 1,40 7 9,1-3 0,0-2 0,0-1 0,21-4-9,-47 2 1,-3 0-18,-1-1 0,0-1-1,0 0 1,-1-1-1,1-1 1,-1 0 0,0-1-1,0-1 1,0 0 0,-1-1-1,0-1 1,-1 0 0,0-1-1,0 0 1,-1-1 0,9-10 17,97-128-2099,-77 76-943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4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1556 1273 30182,'0'0'583,"0"0"-353,0 0-66,0 0 45,0 0 32,38 38-65,119 123-104,-61-56-34,-93-99-37,0 1 1,0 0-1,-1 0 1,0 0-1,0 0 0,-1 0 1,0 0-1,0 0 1,-1 0-1,0 1 1,0-1-1,-1 0 1,1 0-1,-2 0 0,1 0 1,-1 0-1,0 0 1,0 0-1,-1 0 1,0 0-1,0-1 1,-1 0-1,0 0 1,-3 5-3,-27 32-13,-1-1 0,-2-2-1,-23 18 15,16-16-67,31-29 6,-12 13-261,0-1-1,-2-1 0,-1-2 1,-1-1-1,-25 14 323,21-21-2051</inkml:trace>
  <inkml:trace contextRef="#ctx0" brushRef="#br0" timeOffset="-309.778">574 1161 30006,'0'0'774,"-23"61"-370,-143 388 95,59-101 101,117-412-789,77-170-377,-55 155 321,2 2-1,4 1 1,4 1 0,3 3-1,33-41 246,-73 106 7,0 0 0,0 0-1,1 0 1,0 1 0,0 0 0,0 0-1,1 0 1,0 1 0,0 0-1,0 0 1,1 1 0,0 0 0,0 0-1,0 1 1,0 0 0,0 0 0,1 1-1,-1 0 1,1 0 0,-1 1 0,8 0-7,-12 2 18,-1-1 0,1 1 0,-1 0 0,0-1 0,1 2 0,-1-1 0,0 0 0,0 1 0,0-1 0,0 1 1,0 0-1,0 0 0,0 0 0,-1 0 0,1 1 0,-1-1 0,0 1 0,1 0 0,-1-1 0,0 1 0,-1 0 1,1 0-1,0 0 0,-1 1-18,27 85 313,-25-76-266,10 70 110,-3 0 0,-4 0 0,-4 1 0,-4 22-157,2-23 4,0-75-64,-1-6 17,1 0-1,-1 0 1,1 1-1,0-1 1,-1 0-1,1 0 1,0 0-1,0 0 1,1 1-1,-1-1 1,0 0-1,1 0 1,-1 0-1,1 0 1,0 0-1,0 0 1,0 0-1,0 0 1,0 0-1,0 0 1,0 0-1,0-1 1,1 1-1,-1 0 1,1-1-1,0 1 1,-1-1-1,1 0 1,0 1-1,0-1 1,-1 0-1,1 0 1,0 0-1,1 0 44,17-1-2084</inkml:trace>
  <inkml:trace contextRef="#ctx0" brushRef="#br0" timeOffset="350.131">692 155 25766,'0'0'2144,"0"0"-1224,0 0-64,0 0-224,0 0-95,0 0-161,0 0-160,-89 189-8,28-63 80,-4 19-48,1 0-96,-1 10-88,8-5-40,3 0-16,11-5-168,14 34-208,12-39-320,13-38-1249</inkml:trace>
  <inkml:trace contextRef="#ctx0" brushRef="#br0" timeOffset="1477.692">449 0 11827,'0'0'12470,"0"0"-9109,0 0-2426,0 0-112,0 0-106,0 0-65,1 41-162,4 140-85,-6-134-267,-1-1 1,-2 1-1,-2-1 0,-2 0 0,-3-1 1,-1 0-1,-15 37-138,26-79 3,-183 473 111,127-338-112,16-27-991,4 2-1,-3 38 990,40-149-21,-23 91-2860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2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1093 127 26302,'0'0'2260,"0"0"-1090,0 0-305,0 0-349,0 0-249,0 0-106,-9 36 30,-54 299 332,-117 840-11,161-1014-512,18-130 0,4-28 0,3-18 0,-4 11 0,62-150 0,66-111 0,-109 221-20,3 2-1,1 1 1,3 1-1,1 1 1,1 1-1,4-1 21,-30 36-4,-1-1 0,1 0 1,0 1-1,-1 0 0,1-1 0,1 2 0,-1-1 0,0 0 0,1 1 0,0 0 0,-1 0 0,1 0 0,0 1 0,0-1 0,0 1 0,0 0 0,0 1 1,0-1-1,1 1 4,-4 0-1,1 0 0,-1 0 0,1 0 0,-1 1 0,0-1 0,1 1 0,-1-1 0,0 1 0,0 0 0,1 0 0,-1 0 0,0 0-1,0 0 1,0 0 0,0 1 0,0-1 0,0 1 0,-1-1 0,1 1 0,0 0 0,-1 0 0,0 0 0,1 0 0,-1 0 0,0 0 0,0 0 0,0 0 0,0 0 0,0 1 0,0-1 0,-1 0 0,1 0 0,-1 3 1,12 38 5,-2 0 0,-1 0 0,-3 1 0,0 30-5,-3-31 16,1 0 1,3 0 0,1-1-1,3 0 1,5 13-17,-15-51 0,0 0 0,0 1 1,1-1-1,0 0 0,0 0 0,0 0 1,0 0-1,0 0 0,1 0 0,0 0 1,0-1-1,0 0 0,0 1 0,1-1 0,-1 0 1,1-1-1,-1 1 0,1-1 0,0 1 1,0-1-1,0 0 0,1 0 0,-1-1 1,0 0-1,1 1 0,-1-1 0,1-1 0,-1 1 1,2-1-1,-1 0-18,1 0-1,0-1 1,0 0 0,-1-1 0,1 1 0,-1-1 0,1 0 0,-1 0 0,1-1 0,-1 0 0,0 0-1,0 0 1,-1 0 0,1-1 0,-1 0 0,1 0 0,-1 0 0,0 0 0,-1-1 0,1 1 0,0-3 18,3-1-54,59-77-797,-4-10-976</inkml:trace>
  <inkml:trace contextRef="#ctx0" brushRef="#br0" timeOffset="1015.884">4397 1951 31647,'0'0'616,"0"0"-112,0 0-504,0 0 0,0 0 0,0 0 0,0 0-576,-28 29-2337</inkml:trace>
  <inkml:trace contextRef="#ctx0" brushRef="#br0" timeOffset="1501.009">950 2739 27046,'0'0'3338,"0"0"-2298,0 0-453,0 0-58,8-21-327,-5 12-200,1 1 1,0-1 0,0 1 0,0 0 0,1 0 0,1 0-1,-1 1 1,1 0 0,5-5-3,-5 9 0,0 0 0,0 0 0,0 0 0,1 1 0,0 0 0,-1 0 0,1 1 0,0 0 0,0 0 0,0 0 0,-1 1 0,1 0 0,0 0 0,2 1 0,-9-1 0,1331 0 0,-1125-7-388,-134-10-1456</inkml:trace>
  <inkml:trace contextRef="#ctx0" brushRef="#br0" timeOffset="328.166">2283 669 30447,'0'0'528,"0"0"-264,0 0-84,0 0 42,36 14 2,125 47-95,34-10-25,-191-50-103,16 3 5,0 2-1,-1 0 1,0 0-1,0 2 1,-1 1-1,1 0 0,-2 1 1,11 8-6,-25-15 0,0 0 1,0 0-1,0 0 1,0 0-1,-1 1 0,1 0 1,-1-1-1,0 1 1,0 0-1,0 0 1,0 0-1,-1 0 0,0 0 1,0 1-1,0-1 1,0 0-1,0 1 1,-1-1-1,0 0 0,0 1 1,0-1-1,-1 0 1,1 1-1,-1-1 1,-1 2-1,-1 8 9,-1-1 0,-1 1 0,0-1 0,-1 0 0,-1-1 0,1 1 0,-2-1 0,0 0 0,-1-1 0,0 0 0,0 0 0,-9 6-9,1 3 5,-67 73-486,-3-4 0,-28 17 481,97-92-1752,15-11-2548</inkml:trace>
  <inkml:trace contextRef="#ctx0" brushRef="#br0" timeOffset="757.107">3326 620 30511,'0'0'602,"0"0"-306,0 0-53,-12 53 64,-35 177 17,17 10-37,5 71-167,24-269-78,20-121-68,-11 58 11,29-76-211,3 2 1,5 1-1,4 3 0,25-30 226,-69 114-7,86-110-59,-85 112 66,0-1 0,0 1 0,0 0 0,1 0 0,0 1 0,0 0-1,0 0 1,1 1 0,-1 0 0,1 0 0,0 0 0,-1 1 0,1 0 0,0 1 0,0 0-1,8 0 1,-14 1 2,0-1 0,1 1-1,-1 0 1,0 0 0,1 0-1,-1 1 1,0-1 0,1 1-1,-1-1 1,0 1 0,0 0-1,0-1 1,1 1 0,-1 0-1,0 1 1,0-1 0,0 0-1,-1 1 1,1-1 0,0 1-1,0-1 1,-1 1 0,1 0-1,-1 0 1,1-1 0,-1 1-1,0 0 1,0 1-2,8 19 48,-1 1 0,-1 0 0,-2 0 0,0 1 0,-1 0 0,-2 0 0,0 0 0,-1 0 0,-3 17-48,0 159 124,1-193-180,1 0 0,-1-1 0,-1 1-1,1-1 1,-1 0 0,0 1 0,0-1 0,-1 0 0,0 0-1,0 0 1,-1 0 0,1-1 0,-1 1 0,0-1-1,-1 0 57,-3-3-1443</inkml:trace>
  <inkml:trace contextRef="#ctx0" brushRef="#br0" timeOffset="18636.208">2254 2744 24821,'0'0'3341,"0"0"-2258,0 0-830,0 0-109,0 0 147,30 7 114,208 49 189,-190-47-517,531 88 422,-521-91-483,17 1-10,0 3 0,0 4 1,55 17-7,-76-6-126,-53-24 100,0-1-1,1 1 0,-1 0 1,0 0-1,0 0 1,0 0-1,-1 0 0,1 0 1,0 0-1,0 1 1,0-1-1,-1 0 0,1 0 1,-1 0-1,1 1 1,-1-1-1,1 0 1,-1 1-1,0-1 0,0 1 1,1-1-1,-1 0 1,0 1-1,0-1 0,0 0 1,-1 1-1,1-1 1,0 1-1,0-1 0,-1 0 1,1 1-1,-1-1 1,1 0-1,-1 0 0,0 1 1,1-1-1,-2 1 27,-33 27-2039,-21-4-2694</inkml:trace>
  <inkml:trace contextRef="#ctx0" brushRef="#br0" timeOffset="19933.283">276 364 1640,'0'0'12022,"0"0"-1592,0 0-7780,0 0-2196,0 0-120,0 0 17,-33 0 82,-102 1 18,133-2-436,0 0 0,0 1 1,0 0-1,0 0 0,0-1 0,-1 1 1,1 0-1,0 1 0,0-1 1,0 0-1,0 1 0,0-1 0,0 1 1,0-1-1,-1 1 0,2 0 1,-1 0-1,0 0 0,0 0 0,0 1 1,0-1-1,1 0 0,-1 1 1,0-1-16,-16 55 273,5 8-95,4 1 0,2 0-1,2 25-177,0 174 256,4 381 97,4-382-259,14-43-8,43 197-86,-57-399-1,15 90-175,4-1-1,16 36 177,-19-98-425,-18-44 404,-1 0 0,0-1 0,1 1 0,-1 0 0,1-1 0,-1 1 0,1-1 0,0 1 0,-1 0 0,1-1 0,0 1 0,-1-1 0,1 0 0,0 1 0,-1-1 0,1 1 0,0-1 0,0 0 0,0 0 0,-1 0 0,1 1 0,0-1 0,0 0 0,0 0 0,-1 0 0,1 0 0,0 0 0,0 0 0,0 0 0,0-1 0,-1 1-1,1 0 1,0 0 0,0-1 0,-1 1 0,1 0 0,0-1 0,0 1 0,-1-1 0,1 1 0,0-1 0,-1 1 0,1-1 0,-1 1 0,1-1 0,-1 0 0,1 1 0,-1-1 0,1 0 21,25-55-1485,-4-34-1599</inkml:trace>
  <inkml:trace contextRef="#ctx0" brushRef="#br0" timeOffset="20509.651">144 30 21837,'0'0'821,"0"0"2547,0 0-1933,0 0-789,0 0 37,32 0-57,112 4-94,-30 14-107,24-8-98,58-8-70,58-6-57,321-42 28,75 33-139,-527 13-78,21 2 14,0 6 0,2 7-25,834 111 308,-842-112-176,-2 7 1,0 5-1,110 38-132,-232-60 55,0 0 0,-1 1-1,0 1 1,0 0 0,0 1-1,-1 0 1,0 1 0,-1 0-1,9 8-54,-15 5 35,-29 68-35,15-39 0,2 0 0,3 0 0,2 1 0,4 44 0,-1-16 0,-1-50 0,2 29 0,-3 0 0,-2-1 0,-2 1 0,-4-1 0,-1 0 0,-9 20 0,12-54-57,-1 1 1,-1-1-1,-1-1 1,-1 0-1,-1 0 0,-1-2 1,-9 12 56,-79 73-1358,24-40-2777,-9-8-9588</inkml:trace>
  <inkml:trace contextRef="#ctx0" brushRef="#br0" timeOffset="20767.77">3297 2134 29582,'0'0'1257,"0"0"-1129,0 0 8,0 0 80,0 0 24,0 0-56,0 0-128,93 78-56,-86-64-160,-7 15-304,-14 0-809,-29-9-2303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48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16948,'0'0'9782,"0"0"-7256,0 0-1964,0 0-75,0 0-113,0 0-126,-6 41-52,-15 155 1,25 30-26,1 55-30,-6 348 26,-9-384-146,-24 71 1,15-160-912,1 124 890,28-324-1667,12-36-1223,3-23-5269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45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710 896 22021,'0'0'7220,"0"0"-5342,0 0-1608,0 0-56,0 0 106,-11 61 107,-69 423-21,35-195-400,-13-2-1,-48 126-5,3-76 0,95-308 0,49-121 0,54-112-207,182-353-846,-266 536 1034,0 1 1,2 0-1,1 0 1,0 1-1,1 1 1,2 0-1,13-11 19,-29 27 4,0 0-1,1 0 0,0 0 1,-1 0-1,1 1 0,0-1 0,0 1 1,0-1-1,0 1 0,0 0 0,1-1 1,-1 1-1,0 0 0,0 1 1,1-1-1,-1 0 0,1 1 0,-1-1 1,1 1-1,-1-1 0,0 1 1,1 0-1,-1 0 0,1 1 0,-1-1 1,1 0-1,-1 1 0,1-1 1,-1 1-1,0 0 0,1 0 0,-1 0 1,0 0-1,0 0 0,0 1 0,1-1 1,-1 1-1,-1-1 0,1 1 1,0 0-1,0-1 0,-1 1 0,1 0 1,-1 0-1,1 0 0,-1 1 1,0-1-1,0 0 0,0 0 0,1 3-3,6 25 114,-1 2-1,-2-1 0,-1 1 1,-1 0-1,-1-1 0,-3 18-113,1-21 63,1 38 64,-3-25-81,3 0-1,1 0 1,2 0-1,2-1 1,9 33-46,-14-68-19,1-1 0,-1 1 1,1-1-1,0 0 0,0 0 0,0 0 0,1 0 1,-1 0-1,1 0 0,0-1 0,0 1 1,0-1-1,1 0 0,-1 0 0,1 0 0,-1 0 1,1 0-1,0-1 0,0 0 0,0 0 0,1 0 1,-1 0-1,0-1 0,1 0 0,-1 0 0,1 0 1,0 0-1,-1-1 0,1 1 0,-1-1 1,1 0-1,0-1 0,-1 1 0,1-1 19,14-2-281,-1-1 0,0 0 0,-1-2 0,1 0 0,-1-1 0,0 0 0,0-2 0,-1 0 0,0 0 0,13-12 281,68-58-4009</inkml:trace>
  <inkml:trace contextRef="#ctx0" brushRef="#br0" timeOffset="1599.887">2968 1094 23037,'0'0'4860,"0"0"-2772,0 0-1522,0 0-232,0 0-42,0 0-22,-5 1 10,-7 3-207,-1 1-1,1 0 1,0 1 0,1 0 0,-1 1 0,1 0-1,-6 6-72,-21 12 78,-438 254 116,209-121-47,267-158-145,1 1-1,0-1 1,-1 0 0,1 0 0,-1 1-1,1-1 1,-1 0 0,1 0 0,-1 1-1,1-1 1,-1 1 0,0-1 0,1 0-1,-1 1 1,1-1 0,-1 1 0,0-1-1,1 1 1,-1-1 0,0 1 0,0-1-1,1 1 1,-1-1 0,0 1 0,0 0-1,0-1 1,0 1 0,0-1 0,0 1-1,0 0 1,0-1 0,0 1 0,0-1-1,0 1 1,0-1 0,0 1 0,0 0-1,0-1 1,-1 1 0,1-1 0,0 1-1,0-1 1,-1 1 0,1-1 0,0 1-1,-1-1 1,1 1 0,-1-1 0,1 0-1,0 1 1,-1-1 0,1 1 0,-1-1-1,1 0 1,-1 0 0,1 1 0,-1-1-1,1 0 1,-1 0 0,0 1 0,1-1-1,-1 0 1,1 0 0,-1 0-2,82 18 0,0-4 0,2-4 0,-1-3 0,36-3 0,-7 5 0,-105-8-76,1-1-1,-1 1 1,0 1-1,0-1 1,0 1 0,0 0-1,0 1 1,0 0 0,0-1-1,-1 2 1,0-1-1,1 1 1,-1-1 0,0 1-1,-1 1 1,1-1-1,-1 1 1,4 4 76,8 15-2330</inkml:trace>
  <inkml:trace contextRef="#ctx0" brushRef="#br0" timeOffset="2050.267">305 3063 25477,'0'0'3374,"0"0"-2259,0 0-518,0 0-188,0 0-189,0 0-47,66 12 51,248 33 20,-212-38-108,0-4 1,10-5-137,198-18 220,-27-19-60,-66 3-54,-99 19-173,0 5 0,107 4 67,-125 8-2762,-85 0-2681</inkml:trace>
  <inkml:trace contextRef="#ctx0" brushRef="#br0" timeOffset="2986.915">0 127 22237,'49'-8'4991,"493"-61"-3037,1298 20 92,-1686 49-1939,178 2 173,272 40-280,-491-25 10,-2 5 1,-1 5 0,39 17-11,-103-29 501,-46 3-227,-6 128-80,-20 109-194,14-152 63,-18 178 13,-7 73-64,-70 889-12,70-707 0,34-485-31,-6-39-1024,0-16-412</inkml:trace>
  <inkml:trace contextRef="#ctx0" brushRef="#br0" timeOffset="3172.317">3158 3015 30366,'0'0'785,"0"0"-625,0 0-40,0 0-64,0 0-24,200 72-32,-125-72-272,-10 0-1689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56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29246,'0'0'1713,"0"0"-1489,0 0 208,0 0 40,0 0 0,0 0-264,4 280-208,-4-164 0,0 10 0,-8 5 0,-6-1 0,3-9 0,1-14 0,6-20 0,8-44-264,31-28-1088,8-15-1529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59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422 808 28454,'0'0'1794,"0"0"-1109,0 0-151,0 0-56,0 0-112,-10-46-190,-34-148-109,3 39-38,41 151-33,0 0 0,-1 1 1,0-1-1,0 0 0,0 1 0,0-1 0,0 1 1,-1-1-1,1 1 0,-1 0 0,0-1 1,0 1-1,-1 0 0,1 0 0,0 1 0,-1-1 1,0 0-1,0 1 0,1 0 0,-1-1 0,-1 1 1,1 0-1,0 1 0,0-1 0,-1 0 1,1 1-1,-1 0 0,0 0 0,1 0 0,-1 0 1,0 1-1,1-1 0,-1 1 0,0 0 0,0 0 1,1 0-1,-5 1 4,2 2-7,0 0 0,0 0 0,0 1 0,0 0-1,0 0 1,1 0 0,-1 1 0,1-1 0,0 1 0,1 1 0,-1-1 0,1 1 0,0-1 0,1 1-1,-1 0 1,-1 5 7,3-8-1,-17 26 3,2 1 0,1 1-1,1 0 1,1 1 0,2 0-1,2 1 1,1 0 0,1 1 0,2 0-1,1 0 1,0 23-2,5-50 6,0-5-2,-1 1 1,1-1-1,0 0 0,-1 1 0,1-1 1,0 0-1,0 1 0,1-1 1,-1 1-1,0-1 0,1 0 0,-1 0 1,1 1-1,0-1 0,0 0 0,0 0 1,0 0-1,0 0 0,1 0 1,-1 0-1,0 0 0,1 0 0,-1 0 1,1 0-1,0-1 0,0 1 1,0-1-1,0 0 0,0 1 0,0-1 1,1 1-5,50 2 120,-36-5-112,-1-1 1,0-1 0,-1 0-1,1-1 1,0 0 0,-1-2 0,0 0-1,0 0 1,-1-1 0,1-1-1,-2-1 1,1 0 0,2-3-9,33-27 24,-1-2 0,34-39-24,-73 71 0,190-208-1190,104-154 1190,-249 303-1979</inkml:trace>
  <inkml:trace contextRef="#ctx0" brushRef="#br0" timeOffset="203.876">1042 1282 29990,'0'0'2201,"0"0"-1993,0 0 160,0 0-368,0 0 0,0 0-176,0 0-992,-76-193-4449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57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108 393 29366,'0'0'832,"0"0"-359,0 0 31,0 0-320,0 0-56,0 0-112,0 0-16,183-117-384,-158 74-721,-3 4-1215</inkml:trace>
  <inkml:trace contextRef="#ctx0" brushRef="#br0" timeOffset="284.368">381 1 24701,'0'0'3932,"0"0"-2488,-11 57-656,-33 196-126,22 18 179,20-207-703,-2 150-7,1-29-66,-7 0 0,-20 81-65,27-244 4,2-15-13,1 1 1,-2 0 0,1-1 0,-1 0-1,0 1 1,-1-1 0,1 0 0,-1 0 0,-1 0-1,-2 3 9,7-10-10,-1-1 0,0 1 0,0-1 0,1 0 0,-1 1 0,0-1 1,0 1-1,0-1 0,0 0 0,0 1 0,0-1 0,0 0 0,0 1 0,0-1 0,0 1 0,0-1 0,0 0 0,0 1 0,-1-1 0,1 1 0,0-1 0,0 1 0,-1-1 0,1 0 0,0 1 0,-1-1 0,1 1 0,-1 0 0,1-1 0,-1 1 0,1-1 0,0 1 0,-1 0 0,0-1 0,1 1 0,-1 0 0,1-1 0,-1 1 0,1 0 0,-1 0 0,0-1 0,1 1 1,-1 0-1,1 0 0,-1 0 0,0 0 0,1 0 0,-1 0 0,1 0 0,-1 0 0,0 0 0,1 0 0,-1 1 0,1-1 0,-1 0 0,0 0 0,1 0 0,-1 1 0,1-1 0,-1 0 0,1 1 0,-1-1 0,1 1 0,-1-1 0,1 0 0,-1 1 0,1-1 0,0 1 0,-1 0 10,-10-225-2139,11 95-68</inkml:trace>
  <inkml:trace contextRef="#ctx0" brushRef="#br0" timeOffset="530.876">148 707 12019,'0'0'16115,"0"0"-15251,0 0-144,0 0-304,0 0-288,-144 271-112,141-237-16,3-20-224,0-9 8,21-5 160,11 0-40,4-34 16,7-9 40,4-10 40,28-30-400,-10 16-1680,-8 9-12347</inkml:trace>
  <inkml:trace contextRef="#ctx0" brushRef="#br0" timeOffset="704.132">656 547 17764,'0'0'8751,"0"0"-6500,0 0-1611,0 0-110,0 0-244,0 0-89,13-27-45,39-83-91,-32 82-44,-10 29 13,-8 1-10,15 33 228,-16-27-198,4 27 123,-2-1 0,-2 1-1,-1 0 1,-3 13-173,0-26 19,-1-1 1,-1 1-1,-2-1 0,0 0 1,0-1-1,-2 0 0,-1 0 1,-7 10-20,4-4 2,6-10-26,-2 1-1,0-1 0,-1 0 1,-1-1-1,0-1 0,-9 10 25,19-22-14,0-1-1,0 0 1,-1 1-1,1-1 1,0 0-1,0 0 1,-1 0-1,1 0 1,0 0-1,-1 0 1,1 0-1,-1 0 0,1-1 1,-1 1-1,0 0 1,1-1-1,-1 0 1,0 1-1,1-1 1,-1 0-1,0 0 1,0 0-1,1 0 1,-1 0-1,0 0 0,1 0 1,-1-1-1,0 1 1,1 0-1,-1-1 1,0 0-1,1 1 1,-1-1-1,1 0 1,-1 0-1,1 0 1,0 0-1,-1 0 1,1 0-1,0 0 0,0 0 1,-1-1-1,1 1 1,0 0-1,0-1 1,0 1-1,1-1 1,-1 1-1,0-1 1,0-1 14,-5-147-871,7 94 577,-2 41 231,1 1-1,0-1 1,1 1 0,0 0-1,2-1 1,0 1-1,0 0 1,1 0-1,1 0 1,0 1-1,1 0 1,7-12 63,-11 22 36,0 0 0,0 0 0,1 1 0,-1-1 0,1 1-1,0 0 1,-1 0 0,1 0 0,0 0 0,0 0 0,0 1 0,1-1 0,-1 1 0,0 0 0,1 0 0,-1 0 0,0 1 0,1-1-1,-1 1 1,1-1 0,-1 1 0,1 0 0,-1 1 0,1-1 0,-1 0 0,1 1 0,-1 0 0,0 0 0,1 0 0,-1 0 0,0 1 0,0-1-1,2 2-35,53 78 638,-40-50-558,-1 0-1,-2 1 1,-1 1 0,3 13-80,1-6-1467,-17-40-711</inkml:trace>
  <inkml:trace contextRef="#ctx0" brushRef="#br0" timeOffset="922.209">1112 543 27094,'0'0'768,"0"0"16,0 0-88,0 0-472,0 0-224,218 0-336,-171-5-784,-15-10-2729</inkml:trace>
  <inkml:trace contextRef="#ctx0" brushRef="#br0" timeOffset="1106.668">1441 170 28214,'0'0'1232,"0"0"-744,0 0 177,0 0-313,0 0-168,-39 281-40,14-185-80,-7 11-24,-8-6-40,1 1 8,-4-5-8,3-20-112,1-19-48,7-19-120,-1-39-177,8 0-383,11 0-2000</inkml:trace>
  <inkml:trace contextRef="#ctx0" brushRef="#br0" timeOffset="1284.757">1047 896 28966,'0'0'1344,"0"0"-1031,0 0 183,0 0-168,0 0-152,0 0-112,0 0-64,75 164-336,-75-120-1129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57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25 29518,'0'0'1290,"0"0"-833,0 0 19,0 0 51,0 0-175,-11 24-222,2-3-117,2-4-13,0-1 1,-1 0-1,-1-1 1,-1 0-1,0 0 1,-1-1-1,0 0 1,-1-1-1,-2 1 0,-28 24-53,-2-2-1,-1-2 1,-1-3 0,-24 12 53,5-4-1031,64-38 963,1 0 0,-1 0 0,0 0 0,0 0 0,1 0 0,-1 0 0,1 0 1,-1 0-1,1 0 0,-1 0 0,1 0 0,0 0 0,-1 0 0,1 1 0,0-1 0,0 0 0,0 0 1,0 0-1,0 0 0,0 1 0,0-1 0,0 0 0,1 0 0,-1 0 0,0 0 0,1 0 0,-1 0 1,1 1-1,-1-1 0,1 0 0,-1 0 0,1 0 0,0-1 0,-1 1 0,1 0 0,0 0 0,0 0 1,0 0-1,0-1 0,0 1 0,1 0 68,4 7 223,5 11 16,-1 1-1,-1 0 1,-1 0-1,-1 1 1,0 0-1,-2 0 1,0 0-1,-2 1 0,0 0 1,-1-1-1,-1 12-238,0 288 630,8-325-1309,37-94-856,-25 48 1094,2-8-328,2 1 0,3 2 1,2 0-1,3 2 0,13-14 769,-43 62 188,1-1 0,0 1 0,1 1 1,-1-1-1,1 1 0,0-1 0,0 1 0,0 1 0,0-1 0,1 1 0,-1 0 0,1 0 1,0 1-1,0-1 0,0 1 0,0 1 0,1-1 0,-1 1 0,0 0 0,7 0-188,-10 2 60,0 1 1,0 0-1,0 0 0,0 0 0,0 0 0,-1 0 0,1 1 0,-1-1 1,1 1-1,-1 0 0,0-1 0,0 1 0,0 0 0,-1 0 0,1 0 1,-1 1-1,1-1 0,-1 0 0,0 1 0,0-1 0,-1 0 0,1 1 0,-1-1 1,0 1-1,1-1 0,-1 1 0,-1-1 0,1 1-60,0-3 15,4 186 701,-5-170-718,-2 0 0,0 0-1,-1 0 1,0 0-1,-2 0 1,0-1 0,0 0-1,-2 0 1,0-1-1,-1 0 1,0 0-1,-1-1 1,-1 0 0,0-1-1,-1 0 1,-8 6 2,18-16-31,-1 0 1,1-1-1,-1 1 0,0-1 1,0 0-1,1 0 1,-1 0-1,0 0 0,-1-1 1,1 1-1,0-1 0,-1 0 1,1 1-1,0-2 1,-1 1-1,1 0 0,-1-1 1,1 1-1,-1-1 1,1 0-1,-1 0 0,-1-1 31,0-14-337,5 0 204,0 1 0,1 0 1,0-1-1,1 1 0,1 0 0,0 0 1,1 0-1,0 1 0,2-1 0,-1 1 1,7-10 132,-1 1-4,2 1 1,0 0-1,2 1 1,0 0-1,1 1 1,1 1-1,0 1 1,10-7 3,-22 21 83,-1 1 1,1 0-1,0 0 1,0 0-1,0 0 1,0 1-1,0-1 1,0 1 0,0 1-1,0-1 1,1 1-1,-1 0 1,0 0-1,0 0 1,0 1-1,1 0 1,-1 0-84,31 12-159,-32-13 56,0-1 0,0 0 0,-1 1 0,1-2 0,0 1 0,-1 0 0,1-1-1,-1 0 1,0 0 0,1 0 0,-1 0 0,0 0 0,0-1 0,0 1 0,-1-1 0,1 0 0,-1 0-1,1 0 1,-1 0 0,0 0 0,0 0 0,0-1 0,-1 1 0,1-1 0,-1 1 0,1-4 103,7-9-444,30-59-3205,-3-6-5336</inkml:trace>
  <inkml:trace contextRef="#ctx0" brushRef="#br0" timeOffset="408.174">1010 1 22613,'0'0'3146,"0"0"-1420,0 0-498,0 0-340,0 0-169,0 0-192,3 27-162,4 91-136,-20-7 30,10 20-191,4-123-64,1 1 0,0-1 0,0 1 0,1-1 0,0 0 0,1 0 0,-1-1 0,2 1 0,-1-1 0,3 3-4,13 27-1,-12-19 4,-1 0 1,-1 0-1,0 1 1,-2 0-1,0 0 1,-1 1-1,-1-1 1,-1 1-1,-1-1 1,0 1-1,-2 8-3,-2-10 3,0 0 0,-2-1-1,0 1 1,0-1 0,-2 0-1,0-1 1,-1 1 0,-1-2-1,0 1 1,-1-1 0,-1-1-1,0 0 1,-1-1 0,-9 8-3,10-6-57,-1 0 0,0 0 0,-1-1 1,-1-1-1,0 0 0,-1-1 0,0-1 0,-1 0 1,0-2-1,-1 0 0,0 0 0,0-2 0,-1 0 1,0-1-1,0-1 0,-1-1 0,-1 0 57,20-5-25,-1 1-1,0 0 1,0 0 0,0-1-1,0 1 1,0-1-1,1 0 1,-1 1-1,0-1 1,1 0 0,-1 0-1,0 0 1,1 0-1,-1 0 1,1-1-1,-1 1 1,1 0 0,0-1-1,0 1 1,0-1-1,-1 1 1,1-1-1,1 0 1,-1 1 0,0-1-1,0 0 1,1 0-1,-1 1 1,1-1-1,-1 0 1,1 0-1,0 0 1,0 0 0,-1 0-1,2 0 1,-1 0-1,0 1 1,0-1-1,0 0 1,1 0 0,-1 0 25,0-8-102,-2-13-96,2 0 0,0-1 0,2 1 0,0 0 0,1-1 1,2 2-1,0-1 0,2 0 0,0 1 0,10-18 198,-9 20 144,1 0 1,1 1-1,1 0 0,0 1 1,2 0-1,0 1 0,0 1 1,2 0-1,0 1 1,1 0-1,1 1 0,16-11-144,-22 21 140,-1 0-1,1 0 0,0 1 1,0 1-1,0 0 0,1 0 0,-1 1 1,0 0-1,1 1 0,8 1-139,-6-1 29,-3 1-66,0 0-1,-1 0 1,1 1-1,-1 0 1,1 1 0,-1 0-1,0 1 1,0 0 0,2 1 37,3 2-318,21 4-1170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5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814 1 28438,'0'0'2129,"0"0"-1809,0 0 48,0 0 16,0 0 144,0 0-120,0 0-216,82 169-192,-64-135 0,-4 0 0,-10-1 0,-4-3-272,-29 32-384,-24-13-512,-8-1-1361</inkml:trace>
  <inkml:trace contextRef="#ctx0" brushRef="#br0" timeOffset="421.75">215 717 28726,'0'0'864,"0"0"-333,34 4 189,-23-2-654,70 9 487,1-4 0,28-2-553,-78-5 70,57 1 158,1-4 0,-1-3 0,68-15-228,-123 14 4,-11 3-16,0-1 1,0-1-1,0-1 1,-1-1 0,17-9 11,-35 13-637,-15 4 132,1 4 442,0-1 0,0 2-1,1-1 1,-1 1 0,1 1-1,0-1 1,0 2 0,1-1 0,0 1-1,0 0 1,1 1 0,0 0 0,0 0-1,-5 8 64,0-2-19,-20 21 100,2 2 1,2 0-1,1 2 1,2 1-1,1 1 1,3 1-1,1 1 1,3 1 0,1 0-1,2 1 1,2 1-1,2 0 1,1 14-82,7-9 146,6-50-108,1-3-35,0 1 1,0-1 0,-1 0-1,1-1 1,0 1 0,-1-1-1,0 0 1,0 0-1,0 0 1,0 0 0,0-1-1,0 0 1,-1 0 0,0 0-1,1-1-3,19-19-1,-15 16-5,1 0 0,-1 0 1,2 1-1,-1 0 0,1 1 0,0 0 0,0 1 0,0 0 0,1 0 0,0 1 1,0 1-1,0-1 0,0 2 0,0 0 0,9-1 6,-8 8-131,-12-2 114,0 1 0,0 0-1,0-1 1,-1 1-1,0-1 1,0 0 0,0 1-1,0-1 1,0 0-1,-1 1 1,1-1 0,-1 0-1,0 0 1,0 0-1,0 0 1,0-1 0,-1 1-1,1 0 1,-2 0 17,-140 120-1341,69-68-599</inkml:trace>
  <inkml:trace contextRef="#ctx0" brushRef="#br0" timeOffset="1018.548">0 1757 28238,'0'0'918,"0"0"-62,0 0-228,10 43-160,32 139-120,-11-99-125,-29-78-215,0-1 0,1 1 0,0 0 1,0-1-1,0 0 0,1 0 0,-1 0 0,1 0 1,0 0-1,0-1 0,0 1 0,0-1 0,1 0 1,0-1-1,-1 1 0,1-1 0,0 0 0,0 0 1,0 0-1,0-1 0,1 0 0,-1 0 0,0 0 1,1 0-1,-1-1 0,0 0 0,1 0-8,1-2-4,1 1 0,0-2-1,-1 1 1,0-1 0,1 0 0,-1 0-1,-1-1 1,1 0 0,0-1 0,-1 1-1,0-1 1,0 0 0,0 0 0,-1-1-1,0 0 1,0 0 0,0 0 0,-1-1-1,1 0 1,1-4 4,9-10-31,55-74-132,-46 56 91,2 2 0,2 0-1,0 2 1,3 1-1,1 2 1,1 1 0,2 2-1,0 1 1,2 1-1,27-13 73,-42 32-8,-1 1 1,1 1-1,0 1 0,1 0 0,-1 2 0,1 1 0,0 1 0,-1 1 1,7 1 7,-21-2 13,0 1 0,0 1 1,1-1-1,-1 1 1,0 1-1,0 0 1,-1 0-1,1 0 0,0 1 1,-1 0-1,1 0 1,-1 1-1,0 0 0,0 1 1,0-1-1,4 6-13,1 0 52,-1 1 1,0 0-1,-1 1 0,-1 0 0,0 0 0,0 1 0,-1 1 1,-1-1-1,0 1 0,-1 0 0,-1 1 0,0-1 0,-1 1 0,0 0 1,-1 1-1,-1-1 0,0 0 0,-1 1 0,-1 10-52,0-9 42,1-11-29,-1 0-1,1 0 1,-1 1 0,-1-1-1,1 0 1,-1 0 0,0 0-1,0 1 1,-1-1 0,0 0-1,0 0 1,0-1-1,-1 1 1,0 0 0,0-1-1,0 1 1,-1-1 0,0 1-13,-5 1-31,0 0 0,0-1 0,-1 0 0,0 0 1,0-1-1,0 0 0,-1-1 0,0 0 0,0-1 0,0 0 1,0-1-1,0 0 0,0 0 0,0-2 0,-1 1 1,1-1-1,-1-1 0,1 0 0,-6-2 31,4 0-85,0-1-1,0 0 1,1-1 0,0-1-1,0 0 1,0 0 0,1-1-1,-1-1 1,2 0 0,-1 0-1,1-1 1,1 0 0,-1-1-1,2 0 1,-1-1-1,2 0 1,-8-11 85,-6-8-197,-33-31 111,53 60 81,1 1 11,0 1 1,1-1-1,-1 0 1,0 0-1,0 0 1,0 1-1,0-1 1,0 0-1,0 0 0,0 1 1,0-1-1,0 0 1,0 0-1,0 1 1,1-1-1,-2 0 1,1 1-1,0-1 1,0 0-1,0 0 1,0 1-1,0-1 0,0 0 1,0 0-1,0 1 1,0-1-1,0 0 1,0 0-1,-1 0 1,1 1-1,0-1 1,0 0-1,0 0 1,0 0-1,-1 1 0,1-1 1,0 0-1,0 0 1,-1 0-1,1 0 1,0 0-1,0 0 1,0 1-1,-1-1 1,1 0-1,0 0 1,0 0-1,-1 0 0,1 0 1,0 0-1,-1 0 1,1 0-1,0 0 1,0 0-1,-1 0 1,1 0-1,0 0 1,0 0-1,-1-1 1,1 1-1,0 0 0,0 0 1,0 0-1,-1 0-6,1 132 745,0-131-741,0 0 1,-1 0 0,1-1 0,0 1 0,0 0-1,0 0 1,0 0 0,0 0 0,0 0 0,0 0-1,0-1 1,0 1 0,0 0 0,0 0 0,1 0-1,-1 0 1,0 0 0,1-1 0,-1 1 0,0 0-1,1 0 1,-1-1 0,1 1 0,-1 0 0,1 0-1,0-1 1,-1 1 0,1-1 0,0 1 0,-1-1-1,1 1 1,0-1 0,0 1 0,-1-1 0,1 1-1,0-1 1,0 0 0,0 0 0,0 1 0,-1-1-1,1 0 1,0 0 0,0 0 0,0 0 0,0 0-1,0 0 1,0 0 0,0 0 0,-1 0-1,1-1 1,0 1 0,0 0 0,0-1 0,0 1-1,-1 0 1,1-1 0,0 1 0,0-1 0,-1 1-1,1-1 1,0 1 0,-1-1 0,1 0 0,-1 1-1,1-1 1,0 0 0,-1 1-5,16-19-38,-13 15 6,-1 1 0,1-1 0,0 1 0,0-1 0,1 1 0,-1 0 0,1 0 0,0 1 0,0-1 0,-1 1 1,2 0-1,-1 0 0,3-1 32,55-2-2812,-49 5-1006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52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3705 1107 28422,'0'0'2481,"0"0"-2145,0 0-152,0 0 224,0 0 208,-65 373-296,33-228-320,0 0 0,3-10 0,4-4 0,0-20 0,10-19 0,5-24 0,10-29 0,0-30-144,39-47-624,15-50-352,7-18-1337</inkml:trace>
  <inkml:trace contextRef="#ctx0" brushRef="#br0" timeOffset="328.743">4292 696 29286,'0'0'1122,"0"0"-626,0 0-1,0 0 47,0 0-25,18 47-251,57 157-223,-31-20-43,-34-126 0,4 24 0,3-1 0,4-1 0,3 0 0,3-2 0,4-1 0,4-1 0,7 7 0,-39-71 0,-6-12 0,-25 0 0,1 0 0,-1-2 0,1-1 0,-1-1 0,-21-7 0,34 7 1,-7-2-43,2 0 1,-1-1-1,1-1 0,0-1 0,0-1 0,1 0 0,1-2 1,-7-5 41,5-1-494,1-1 0,2-1 0,0 0 0,1-1 0,0-1 0,2-1 494,-28-50-4209</inkml:trace>
  <inkml:trace contextRef="#ctx0" brushRef="#br0" timeOffset="622.447">4475 754 26166,'0'0'2984,"0"0"-2312,0 0 473,247-58-785,-168 53-64,4 5-64,3 0-160,0 0-72,3 0-80,37 0-344,-22 19-665,-22 10-1455</inkml:trace>
  <inkml:trace contextRef="#ctx0" brushRef="#br0" timeOffset="797.94">5600 1867 29382,'0'0'1305,"0"0"-873,0 0 136,0 0 0,0 0-168,0 0-288,-18 256-112,15-227 0,-8 5-272,0-5-816,-3-19-2601</inkml:trace>
  <inkml:trace contextRef="#ctx0" brushRef="#br0" timeOffset="-1294.27">157 715 8586,'0'0'13157,"0"0"-7417,0 0-4508,0 0-691,0 0 89,0 0-33,0-4-155,0-9-136,0 31-40,2 116 87,1-41-174,-4 1 0,-4-1 0,-4 0 0,-7 18-179,-115 399 201,143-526-201,354-610-48,-202 381-144,-153 230 181,-5 5 6,0 1 1,1 0-1,0 0 0,1 0 0,0 1 0,0 0 0,0 1 1,1 0-1,1 0 0,-1 1 0,2 0 5,-9 4-2,0 1 0,1 0 1,-1 1-1,0-1 0,1 0 0,-1 1 0,1-1 1,-1 1-1,1 0 0,0-1 0,-1 1 1,1 1-1,-1-1 0,1 0 0,-1 1 0,1-1 1,-1 1-1,1 0 0,-1-1 0,0 1 1,1 0-1,-1 1 0,0-1 0,1 1 2,16 48 11,-9 17 67,-2 0 0,-4 0 0,-2 1 0,-4 14-78,2-11 24,0 278-24,12-262-5,-11-85-65,1 0 0,-1-1 0,1 1 0,0 0 0,-1-1 0,1 1 0,0-1 1,0 0-1,0 1 0,0-1 0,0 0 0,0 0 0,1 0 0,-1-1 0,0 1 0,0 0 0,1-1 1,-1 0-1,0 1 0,1-1 0,-1 0 0,1 0 0,-1 0 0,0-1 0,1 1 0,-1 0 1,0-1-1,1 0 0,-1 1 0,0-1 0,0 0 0,0 0 0,0 0 0,0-1 0,0 1 0,0 0 1,0-1-1,0 1 0,1-3 70,30-38-4655</inkml:trace>
  <inkml:trace contextRef="#ctx0" brushRef="#br0" timeOffset="-466.879">587 1049 20844,'0'0'5584,"0"0"-3919,0 0-872,0 0 79,0 0-177,0 0-243,-9-29-204,4 14-220,0 0 0,1-1 0,1 1-1,1-1 1,0 0 0,0-7-28,3 21 5,0 0 1,0 0-1,0 0 0,0 1 1,0-1-1,0 0 0,0 1 0,0-1 1,1 1-1,-1-1 0,1 1 1,-1-1-1,1 1 0,-1 0 0,1 0 1,0 0-1,0 0 0,0 0 1,-1 0-1,1 1 0,0-1 1,0 0-1,0 1 0,0 0 0,0-1 1,0 1-1,0 0 0,0 0 1,0 0-1,0 0 0,0 1 1,0-1-1,0 0 0,0 1 0,2 0-5,-4-1 0,29 0 67,1 1 0,0 1 0,0 2 0,-1 0 0,23 8-67,-27-4 40,1 2 0,-2 0 0,1 1 0,-1 2 1,-1 0-1,-1 2 0,11 8-40,-22-14 11,0 0 1,-1 1-1,0 0 1,-1 0-1,0 1 1,-1 0-1,0 0 1,-1 1-1,0 0 1,0 1-1,-2 0 1,0-1 0,0 2-1,-1-1 1,1 6-12,-2-4 4,0-1 0,-1 1 0,-1-1 0,-1 1 0,0 0 1,0 0-1,-1-1 0,-1 1 0,-1-1 0,0 1 0,-1-1 1,0 0-1,-1 0 0,-1-1 0,0 1 0,-3 3-4,-17 17 14,-1-1 1,-1-1-1,-2-1 0,-1-2 0,-1-1 0,-2-1 0,0-2 1,-2-2-1,0-1 0,-2-2 0,0-1 0,-2-2 0,-12 2-14,12-4 7,1-3-1,-2-1 1,0-2-1,0-2 1,0-1-1,-1-2 1,0-3-1,-31-2-6,69 1-3,1 0 0,0 0 0,0-1 0,-1 0 0,1 1 0,0-1 0,0 0 0,0 0 0,0-1 0,0 1 0,0-1 0,0 1 0,0-1 0,1 0 0,-1 0 0,1 0 0,-1-1 0,1 1 0,0 0 0,0-1 0,0 0 0,0 1 0,0-1 0,1 0 0,-1 0 0,1 0 0,0 0 0,0 0 0,0 0 0,0 0 0,0 0-1,1-1 1,-1 1 0,1 0 0,0-1 0,0 1 0,0 0 0,1 0 0,-1-1 0,1 1 0,0-1 3,-2-1-10,1 0 0,0-1 0,0 1-1,1 0 1,0 0 0,0 0 0,0-1 0,0 1-1,1 0 1,0 1 0,0-1 0,0 0 0,0 0-1,1 1 1,0 0 0,0-1 0,3-2 10,5-3-8,0 0-1,1 1 1,0 0 0,0 1-1,1 1 1,0 0 0,0 0-1,1 2 1,0-1 0,0 2-1,0 0 1,1 0 0,0 1 8,195-19-450,-177 21 296,90-5-1079,-13 1-1195</inkml:trace>
  <inkml:trace contextRef="#ctx0" brushRef="#br0" timeOffset="10609.799">1311 2283 27454,'0'0'1988,"0"0"-1374,0 0-390,37 37 39,-37-37-263,42 42 119,2-2 1,2-2-1,9 5-119,-25-25 66,0-2-1,0 0 0,2-2 1,0-2-1,0-1 0,1-1 1,2-1-66,93 20 418,91 8-418,-36-14 124,2-9 1,0-7-1,0-8 0,-1-9 0,149-28-124,-196 10 47,-1-7 1,-2-5 0,-1-7-1,31-20-47,-44 16-9,-3-6 0,-3-5-1,-2-5 1,-3-5 0,-4-4-1,-3-5 1,-3-4 0,57-67 9,-23-12-240,-106 122 146,-3-2 1,-1 0 0,-3-1 0,-1-1-1,-3-1 1,-1-1 0,-3 0 0,-1-1-1,-3 0 1,-2 0 0,-2 0 0,-3-42 93,1 50-32,-2-1 1,-2 1-1,-2 0 1,-1 0-1,-3 0 1,-1 1-1,-2 0 1,-15-38 31,11 46 12,-1 0 0,-1 0 0,-2 1 0,-1 2 0,-1 0 0,-2 1 0,0 1 0,-2 1 0,-1 1 0,-1 2 0,-1 0 0,-1 2 0,-1 2 0,-1 0 0,0 2 0,-2 1 0,0 2 0,-18-5-12,4 6 28,-1 2 1,0 3 0,0 1-1,-45 0-28,47 5 31,0 2 0,0 2 0,0 2 0,1 2 0,-41 10-31,25 5 28,0 3 0,2 3-1,1 2 1,1 2 0,2 3-1,1 2 1,2 3 0,2 2 0,1 2-1,-7 11-27,-37 39 56,3 4 0,5 4-1,5 3 1,4 4 0,5 3-1,5 3 1,-7 28-56,-28 109 188,58-56-29,38-46-71,6-129-89,0 0 1,2-1 0,0 1 0,1-1 0,1 0 0,1 0 0,0 0 0,1-1 0,2 0-1,0-1 1,0 1 0,7 7 0,-5-9-23,0 0-1,1-1 1,1-1 0,0 0-1,1 0 1,1-1-1,12 8 24,17 7-323,1-2 0,1-3 0,1-1 0,1-2 0,0-3 0,2-2-1,37 7 324,118 1-4240</inkml:trace>
  <inkml:trace contextRef="#ctx0" brushRef="#br0" timeOffset="10893.66">5712 2713 30895,'0'0'1872,"0"0"-1872,0 0 0,0 0 0,0 0-448,0 0-224,0 0-1025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0:52.8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29054,'0'0'760,"0"0"-103,0 0-289,0 0-160,0 0-80,0 0-128,0 0-80,104 170-673,-104-137-1343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5:54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65 779 29550,'0'0'722,"0"0"-277,0 0 43,0 0-106,0 0-82,0 0-36,7 5-108,23 17-79,-28-20-76,0 1-1,0 0 0,0 0 0,0 0 1,-1 0-1,1 0 0,-1 0 0,0 0 1,0 0-1,0 1 0,0-1 0,0 1 1,-1-1-1,0 0 0,1 1 0,-1-1 1,-1 1-1,1-1 0,0 1 0,-1 1 0,0 10-42,0-10 11,1 0 1,-1 0-1,0-1 0,-1 1 1,1 0-1,-1-1 0,0 1 1,0-1-1,0 1 1,-1-1-1,1 0 0,-1 0 1,0 0-1,0-1 0,-1 1 1,1-1-1,-1 1 31,-17 21-407,20-20-1950,1-5-875</inkml:trace>
  <inkml:trace contextRef="#ctx0" brushRef="#br0" timeOffset="289.003">312 0 29854,'0'0'1217,"0"0"-1089,0 0 328,0 0-72,0 0-80,0 0-184,0 0-120,61 213 0,-61-170-272,0 6-232,-57 28-320,0-4-1217,-1-15-3736</inkml:trace>
  <inkml:trace contextRef="#ctx0" brushRef="#br0" timeOffset="1133.659">0 740 26958,'0'0'1309,"0"0"-516,0 0-119,0 0-56,38 4-166,123 11-191,-151-14-247,-1 0 0,1-1-1,-1 0 1,1-1 0,-1 0 0,1 0-1,-1-1 1,1 0 0,-1-1 0,0 0-1,0 0 1,-1-1 0,9-4-14,-5 2 9,67-33 46,-64 40-52,-28 52-2,-81 174 62,-7 33 227,-45 195-290,130-396-1,1 2 0,4 0-1,2 0 1,1 34 1,8-56-16,6-29-16,-3-10 27,0-1 1,0 1-1,0-1 0,0 0 0,0 1 0,-1-1 1,1-1-1,0 1 0,0 0 0,-1-1 1,1 1-1,-1-1 0,0 0 0,1 1 0,-1-1 1,0 0-1,0-1 0,0 1 0,0 0 1,-1-1-1,1 1 0,0-1 0,-1 1 0,1-2 5,102-198-540,-61 110 218,81-143-2516,90-122 2838,-196 329-247,31-48-2229,-3-2 0,33-77 2476,-74 143 419,0 1 1,-1-1-1,0 0 0,-1 0 1,-1 0-1,0 0 0,1-12-419,-18 27 2334,7 4-2111,-1 2 0,1 0 0,0 0 1,1 0-1,0 1 0,1 0 0,-5 10-223,10-19 19,-27 43 244,1 0 0,3 2 0,2 1 0,2 1 0,2 0 0,2 1 0,-3 23-263,15 24 63,6-93-62,-1 0 0,1 0 0,0-1 0,0 1 0,0-1 0,0 1 0,1-1 0,-1 0 0,1 0 0,-1 0 0,1 0 0,0 0 0,-1-1 0,1 1 0,0-1 0,0 0 0,0 0 0,0 0 1,1 0-1,-1 0 0,0-1 0,0 1 0,0-1 0,1 0 0,-1 0 0,0 0 0,0-1 0,1 1 0,-1-1 0,0 1 0,0-1 0,1-1-1,11 2 4,-9-1-3,0 0 0,0 1 0,0-1-1,0 2 1,0-1 0,0 0-1,0 1 1,0 0 0,0 1 0,0-1-1,0 1 1,-1 0 0,1 1 0,-1-1-1,1 1 1,-1 0 0,0 1-1,0-1 1,0 1 0,-1 0 0,1 0-1,-1 0 1,0 1 0,0-1 0,0 1-1,-1 0 1,0 0 0,0 1-1,0-1 1,0 0 0,-1 1 0,0 0-1,1 4 0,-3-2 4,1 1 0,-2-1 0,1 0-1,-1 0 1,0 0 0,-1 0 0,0 0-1,0 0 1,0 0 0,-1 0-1,-1-1 1,1 1 0,-1-1 0,0 0-1,-4 4-3,-69 80 140,74-87-134,0-1 0,1 1 0,0-1 1,-1 1-1,1 0 0,0 0 0,1 0 0,-1 0 0,1 0 0,0 0 0,0 0 0,0 1 0,0-1 0,1 0 0,0 1 0,0-1 0,0 0 0,0 1 0,1-1 0,0 1-6,-1 32 5,-3-30-3,1-1 1,-1 1-1,0-1 0,-1 0 1,0 0-1,0 0 0,0 0 1,0-1-1,-1 1 1,0-1-1,0 0 0,-1-1 1,1 1-1,-1-1 1,0 0-1,0-1 0,0 1 1,-1-1-1,1 0-2,-9 5-24,-1-1 0,0 0-1,0-1 1,-1-1 0,0-1 0,1 0 0,-1-1-1,-1 0 1,1-2 0,0 0 0,0-1 0,-1-1-1,-3-1 25,18 2-24,-1-1-1,1 0 0,-1 0 0,1 0 0,0-1 1,0 1-1,0-1 0,0 1 0,0-1 0,0 0 1,0-1-1,0 1 0,1 0 0,-1-1 0,1 1 0,0-1 1,-1 0-1,1 0 0,1 0 0,-1 0 0,0 0 1,1 0-1,-1 0 0,1-1 0,0 1 0,0 0 1,0-1-1,1 0 25,-9-103-802,9 97 735,0-18 21,1 27 65,0 0 0,-1 0 0,1 0-1,0 0 1,0 0 0,-1 1 0,1-1 0,0 0 0,0 0 0,0 0 0,0 1 0,0-1 0,0 0 0,0 1 0,1-1 0,-1 1 0,0 0 0,0-1 0,0 1 0,0 0 0,1-1-1,-1 1 1,0 0 0,0 0 0,1 0 0,-1 0 0,0 0 0,0 1 0,1-1 0,-1 0 0,0 1 0,0-1 0,0 0 0,0 1 0,0-1 0,1 1 0,-1 0 0,0-1 0,0 2-19,5 2 83,0 1 0,-1 0 1,0 0-1,0 0 0,0 1 1,0 0-1,-1 0 0,0 0 1,-1 0-1,3 6-83,-3-7 32,10 17 88,4 9 3,1-2 0,1 0-1,2 0 1,22 22-123,-15-24-109,1-1 0,1-2 0,1-2 0,9 5 109,33 11-1269</inkml:trace>
  <inkml:trace contextRef="#ctx0" brushRef="#br0" timeOffset="6878.378">882 566 27350,'0'0'1694,"0"0"-1010,0 0 23,0 0-173,0 0-162,0 0-117,33 11-138,102 36-79,-67-18-21,-65-26-85,-1 0-1,1-1 1,-1 1 0,0 0-1,0 1 1,0-1 0,0 0-1,-1 0 1,1 1 0,-1-1-1,0 1 1,0 0 0,0-1-1,0 1 1,-1 0 0,1-1-1,-1 1 1,0 0 0,0 0-1,0-1 1,-1 1 0,1 0-1,-1-1 1,0 1 0,0 0-1,-1-1 1,1 1 0,0-1-1,-1 0 1,0 1 0,0-1-1,0 0 1,-1 1 68,-105 111-1819,40-50 1748,32-23 537,1 2 0,2 1 0,3 2 0,1 0 0,3 3-1,-16 39-465,35-74 9,1-1-1,1 1 0,0 0 0,1 0 0,0 1 0,1-1 0,1 1 0,0 2-8,17-15-745,-7-4 453,0-1 0,1 0 0,-1-1 0,0 0-1,-1 0 1,1 0 0,0-1 0,-1 0 0,0-1-1,0 0 1,0 0 0,-1 0 0,1-1 0,2-4 292,29-20-1987,-34 26 1997,0 1-1,0 0 1,0 0-1,1 0 1,-1 0-1,1 1 1,0-1-1,-1 1 1,1 0-1,0 1 1,0-1-1,1 1 1,-1 0-1,0 0 1,0 1-1,0 0 1,1 0 0,-1 0-1,0 0 1,1 1-1,0 0-9,-4 0 143,0 1 1,-1-1-1,1 1 1,0 0-1,-1 0 0,1 0 1,-1 0-1,0-1 1,0 2-1,0-1 0,0 0 1,0 0-1,0 0 1,0 0-1,-1 1 0,1-1 1,-1 0-1,1 1 0,-1-1 1,0 0-1,0 1 1,-1 1-144,2 4 303,3 289 3325,-7-200-3120,3-96-532,0-5-112,3-34-387,1 1 1,3-1 0,1 1-1,1 0 1,7-13 522,-13 40-136,47-133-1736,5 70 2743,-28 31-1495,-16 19-1109</inkml:trace>
  <inkml:trace contextRef="#ctx0" brushRef="#br0" timeOffset="7179.115">1377 808 22373,'0'0'1988,"0"0"-439,0 0-427,0 0-248,0 0-55,0 0-146,3 18-254,13 95-132,7-49-220,-19-58-64,0 1-1,-1 1 1,0-1-1,0 0 1,-1 1 0,0-1-1,0 1 1,-1 0-1,1 7-2,-2-2 0,0-7 24,1 0-1,-1 0 1,-1 0 0,1 0 0,-1 0 0,0 0 0,0 0 0,-1-1-1,1 1 1,-1 0 0,-1-1 0,1 1 0,-3 2-24,-8 10 3,-2-1 1,0 0 0,-1-1-1,0-1 1,-2-1-1,1 0 1,-2-1-1,0-1 1,-1 0-4,13-8-212,0 0 0,-1-1 0,1 0 1,-1 0-1,0-1 0,0 0 0,0 0 0,0-1 0,0 0 1,0 0-1,0-1 0,-8 0 212,2 0-2941</inkml:trace>
  <inkml:trace contextRef="#ctx0" brushRef="#br0" timeOffset="7442.13">1258 1156 25293,'0'0'2801,"0"0"-1593,0 0-272,0 0-415,0 0-241,0 0-160,0 0-80,158 155-40,-158-107-144,0-4-665,-14-10-2455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0:53.1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23669,'0'0'5665,"0"0"-4777,0 0-279,0 0-313,0 0 48,0 0-80,0 0-136,58 58-128,-26-24-152,-11-5-968,-10-5-6554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0:57.9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399 55 28254,'0'0'1134,"0"0"-286,0 0-277,0 0-109,0 0-8,0 0-97,0 0-119,-1 0-64,-4 1-161,0-1 0,0 1 0,0 0 0,0 1 0,0 0 0,0-1 0,1 1 0,-1 1 0,0-1 0,1 1-1,0 0 1,0 0 0,0 0 0,0 0 0,0 1 0,0-1 0,1 1 0,0 0 0,0 0 0,0 1 0,-2 3-13,-2 1 3,-43 54-3,3 3 0,3 1 0,-2 12 0,29-47 0,1 0 0,2 1 0,2 1 0,0 0 0,3 1 0,0 0 0,3 0 0,-1 12 0,4-26 0,0 1 0,2 0 0,0-1 0,2 1 0,0 0 0,2 0 0,0-1 0,1 1 0,1-1 0,1 0 0,1-1 0,5 11 0,-2-17 0,1 0 0,0-1 0,0 0 0,1-1 0,1 0 0,0-1 0,1 0 0,0-1 0,0-1 0,1 0 0,1-1 0,-1 0 0,1-1 0,0-1 0,1-1 0,0 0 0,0-2 0,0 1 0,0-2 0,0 0 0,14-1 0,12 2 0,0-2 0,0-1 0,0-2 0,27-6 0,-35-2 0,-1-1 0,-1-1 0,0-2 0,0-2 0,-2 0 0,0-3 0,-1 0 0,0-2 0,18-18 0,-31 25 0,0 0 0,0-2 0,-1 0 0,-1-1 0,-1 0 0,0-1 0,-2-1 0,0 0 0,-1-1 0,0 0 0,-2-1 0,-1 0 0,0 0 0,-2-1 0,0 0 0,2-20 0,-3-151 0,-7 168 0,-1 0 0,0 0 0,-2 0 0,-1 0 0,-1 1 0,-1 0 0,-2 0 0,0 1 0,-1 0 0,-1 0 0,-10-12 0,14 22 0,-2 1 0,0-1 0,0 1 0,-1 1 0,0 0 0,-1 1 0,0 0 0,-1 1 0,0 0 0,0 1 0,-1 0 0,0 1 0,0 1 0,-1 0 0,0 1 0,0 0 0,0 2 0,-1-1 0,-6 1 0,7 1 0,-1 1 0,0 0 0,0 1 0,0 1 0,0 1 0,1 0 0,-1 1 0,-10 3 0,10 2 0,0 1 0,1 0 0,0 1 0,1 1 0,0 0 0,1 1 0,0 1 0,-3 4 0,-4 5-11,0 2 0,2 0 0,1 1 0,1 0-1,1 1 1,-8 21 11,14-25-369,1 0-1,1 0 1,2 1-1,0-1 0,1 1 1,1 0-1,0 11 370,2 7-2763</inkml:trace>
  <inkml:trace contextRef="#ctx0" brushRef="#br0" timeOffset="250.003">460 229 28534,'0'0'1176,"0"0"-504,0 0-215,0 0-33,0 0-48,0 290-144,0-207-152,0 4-80,0 29-160,0-24-504,0-24-3393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0:59.0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435 114 29198,'0'0'852,"0"0"-234,0 0-193,-33 8-131,-106 32 66,132-37-332,1-1 1,-1 1-1,1 1 0,0-1 1,0 1-1,0 0 0,1 0 1,-1 1-1,1 0 0,0 0 1,-2 3-29,-15 22 53,1 1 0,2 1 0,1 0 0,1 2 0,2 0 0,2 0 1,0 2-1,3-1 0,1 1 0,2 1 0,-2 28-53,-2 40 62,6 0 0,4 35-62,1-126 0,-1 5 0,1 1 0,1-1 0,1 0 0,1 1 0,0-1 0,1-1 0,2 1 0,0 0 0,0-1 0,2 0 0,0-1 0,1 0 0,1 0 0,0-1 0,3 2 0,0-5 0,-1 0 0,2-1 0,-1-1 0,2 0 0,-1-1 0,1-1 0,1 0 0,0-1 0,0-1 0,1 0 0,0-1 0,0-1 0,0 0 0,0-2 0,1 0 0,0-1 0,-1 0 0,1-2 0,0 0 0,10-2 0,-7 3 0,0-1 0,0-1 0,-1 0 0,1-2 0,0-1 0,-1 0 0,0-2 0,0 0 0,0-1 0,-1-1 0,0-1 0,0 0 0,10-9 0,-11 5 0,0-1 0,-1 0 0,-1-2 0,0 0 0,-1 0 0,-1-2 0,-1 0 0,0 0 0,-1-1 0,-1-1 0,-1 0 0,-1 0 0,-1-1 0,-1 0 0,1-4 0,3-34 0,-2 0 0,-2 0 0,-3-1 0,-3 1 0,-3-4 0,2 26 0,-1-7 0,-2 0 0,-1 0 0,-3 0 0,-2 1 0,-1 0 0,-10-22 0,6 23 0,-1 1 0,-2 1 0,-2 0 0,-2 1 0,-7-9 0,22 40 0,0 1 0,0-1 0,-1 1 0,0 0 0,0 0 0,0 1 0,-1 0 0,0 1 0,-1-1 0,1 1 0,-1 1 0,0 0 0,0 0 0,0 1 0,0 0 0,-1 0 0,0 1 0,1 1 0,-1-1 0,0 2 0,0-1 0,-1 1 0,-3-1 0,0 0 0,0 0 0,1 1 0,-1 1 0,0 1 0,0 0 0,1 0 0,-1 1 0,1 1 0,0 1 0,0-1 0,-9 6 0,9-3-33,1 1 0,-1 0 0,2 1 0,-1 0 0,1 1 0,0 0 0,1 0 0,0 2-1,1-1 1,1 1 0,-1 0 0,2 1 0,0 0 0,0 0 0,1 0 0,1 1 0,0 0 0,1 0 0,0 3 33,1 103-1199,3-74-287</inkml:trace>
  <inkml:trace contextRef="#ctx0" brushRef="#br0" timeOffset="339.642">280 414 28598,'0'0'1411,"0"0"-880,0 0-327,0 0-31,0 0 74,32 29-39,100 99-95,-32-16-18,-96-108-91,0 0 0,-1 0 0,0 0 0,0 1 1,0 0-1,0-1 0,-1 1 0,0 0 0,0 0 0,0 0 0,0 0 0,-1 1 0,0-1 0,0 0 0,0 1 0,-1-1 1,0 1-1,0-1 0,0 0 0,-1 1 0,0-1 0,0 0 0,0 1 0,-1-1 0,1 0 0,-1 0 0,0 0 1,-1 0-1,1 0 0,-1-1 0,-2 3-4,-19 16 15,-1-1 0,-1-1 0,0-1 0,-2-1 0,0-2 0,-4 1-15,-57 30 2,89-47-4,-1 0 0,1 0 0,0 0 0,-1 0 1,1 0-1,0 0 0,0 0 0,-1 0 0,1 0 0,0 0 1,0 0-1,0 0 0,0 0 0,0 0 0,1 0 0,-1 0 1,0 0-1,0 0 0,1 0 0,-1 0 0,0-1 0,1 1 1,-1 0-1,1 0 0,-1 0 0,1 0 0,0 0 0,-1-1 1,1 1-1,0 0 0,0-1 0,-1 1 0,1 0 0,0-1 1,0 1-1,0-1 0,0 1 0,0-1 0,0 0 0,-1 1 1,1-1-1,0 0 0,0 0 0,0 1 0,0-1 0,0 0 1,0 0-1,1 0 2,32 10-1,0-1 0,1-2 0,-1-1 0,1-1 0,0-3 0,0 0 0,1-3 1,0 0 0,2 0-35,57 0-467,-11-7-947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1:11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28598,'0'0'2049,"0"0"-1769,0 0 184,0 0-192,0 0-160,0 0-112,0 0-856,-82 121-4073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1:14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20788,'0'0'9322,"0"0"-8625,0 0-25,0 0-208,0 0-96,0 0-216,0 0-152,-36 29-664,18-9-2105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6:25:40.9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 8122,'0'0'23877,"0"0"-23109,0 0-768,0 0 0,0 0 0,0 0 0,0 0 0,-3 64-1432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1:13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27790,'0'0'1903,"0"0"-1378,0 0-220,0 0-5,32 34 12,105 116-51,-119-130-223,-2 0 0,0 0 0,-1 2 0,-1 0 0,10 22-38,-18-34 6,3 9-4,0 0 0,-2 1 0,0 0 0,-1 0 0,-1 0 0,0 1 1,-2 0-1,-1 0 0,0 0 0,-2 0 0,0 4-2,-4-9-2,0 0 1,-1 1 0,0-2-1,-1 1 1,-1-1-1,-1 0 1,0 0 0,-1-1-1,0 0 1,-1-1-1,-1 0 1,0-1 0,-1 0-1,0 0 1,-1-1-1,-5 3 2,13-9-3,-19 18-3,0-1 0,-1-1 0,-1-1 0,-1-1 0,-17 7 6,36-21-3,28-5-24,-8-2 30,-1-1 0,1 0-1,-1-1 1,0 0 0,0-1 0,-1 0-1,1-1 1,-1 0 0,0-1-1,4-4-2,11-5 7,-7 4-148,258-172 163,-108 43-5568,-104 77-9910</inkml:trace>
  <inkml:trace contextRef="#ctx0" brushRef="#br0" timeOffset="251.078">1128 35 29398,'0'0'1297,"0"0"-1025,0 0 0,0 0-88,0 0 224,0 0-112,0 0-192,-28 222-104,10-140-8,-22 44-304,5-15-352,-1-24-1841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1:1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24117,'0'0'3746,"0"0"-2593,0 0-793,33 2-47,110 8-38,-124-8-194,0 1 0,0 0 1,0 2-1,0 0 0,-1 1 1,13 7-82,-8-4 61,0 0-7,108 54 88,-125-59-142,0 0 0,0 0 0,-1 1-1,0-1 1,0 2 0,0-1 0,0 0 0,-1 1-1,0 0 1,0 0 0,0 0 0,-1 0-1,0 1 1,0-1 0,0 1 0,-1 0-1,0 0 1,0 6 0,0-1 3,-1 1-1,-1 0 0,0-1 0,-1 1 1,0-1-1,-1 1 0,0-1 1,-1 1-1,0-1 0,-1 0 1,-1 0-1,1-1 0,-2 1 1,0-1-1,-7 10-2,-42 60 17,-4-3 1,-16 13-18,-45 60 1,82-82-8,38-68 5,0 1 1,0-1-1,1 0 0,-1 1 0,0-1 0,1 1 1,-1-1-1,0 0 0,1 0 0,0 1 0,-1-1 1,1 0-1,0 0 0,0 0 0,0 0 0,-1 1 1,1-1-1,0 0 0,1-1 0,-1 1 0,0 0 1,0 0-1,0 0 0,0-1 0,1 1 0,-1-1 1,0 1-1,0-1 0,1 1 0,-1-1 0,1 0 0,-1 1 1,0-1-1,1 0 0,-1 0 0,0 0 0,1 0 1,-1 0-1,1-1 0,-1 1 0,0 0 0,1-1 1,0 0 1,5 2-1,12 0 8,0 0 0,-1-1 1,1 0-1,-1-2 0,1 0 1,-1-1-1,0-1 0,0-1 1,0-1-1,4-2-7,30-19-105,-2-2 0,-1-2 0,-2-2 0,-1-3-1,20-20 106,70-70-3540,-84 76-5786</inkml:trace>
  <inkml:trace contextRef="#ctx0" brushRef="#br0" timeOffset="255.197">1405 779 27798,'0'0'2320,"0"0"-1991,0 0 15,0 0-248,0 0-64,0 0-32,0 0-32,-39 242-777,10-165-3776</inkml:trace>
  <inkml:trace contextRef="#ctx0" brushRef="#br0" timeOffset="968.4">1660 29 25365,'0'0'1777,"0"0"-865,0 0-80,0 0-440,0 0-96,0 0-88,0 0 168,-14 184-87,-4-97-65,0 0-88,-7-5-64,3 1-64,-3 4-8,-18 34-248,7-20-577,0-9-2439</inkml:trace>
  <inkml:trace contextRef="#ctx0" brushRef="#br0" timeOffset="1986.427">954 436 26542,'0'0'813,"0"0"-261,30-11-52,-3 1-376,-5 1-21,1 2 0,-1 0 0,1 1-1,1 1 1,-1 2 0,1 0-1,-1 1 1,3 2-103,7-1 139,-6 0-90,0 1 0,0 1 0,0 1-1,0 1 1,-1 1 0,1 2 0,-1 1-1,10 4-48,-15-2 16,0 1 0,0 1 0,-1 1 0,-1 1 0,0 1 0,-1 0 0,10 11-16,-20-17 9,0 0-1,0 1 1,-1 0 0,0 1 0,-1 0 0,0 0 0,0 0 0,-1 0 0,0 1-1,-1 0 1,-1 0 0,1 0 0,-2 1 0,0-1 0,0 1 0,-1 2-9,0-1 31,0 1-1,-2 0 1,0 0 0,0-1 0,-1 1 0,-1-1-1,0 1 1,-1-1 0,0 0 0,-5 10-31,-9 8 59,-2-1 0,0-1 0,-2-1 0,-1 0 0,-11 9-59,-27 25 41,-3-2 1,-2-3 0,-2-3-1,-3-3 1,-2-3 0,-2-3 0,-8-1-42,57-31 8,-1-1 1,0-1 0,0-2-1,-1 0 1,0-2 0,-1-2-1,1 0 1,-26 0-9,53-5 1,-2 1-1,1 0 1,-1-1-1,0 1 1,1-1-1,-1 0 1,0 0-1,1 0 1,-1 0 0,0 0-1,0 0 1,1-1-1,-1 0 1,1 1-1,-1-1 1,0 0-1,1 0 1,-1 0-1,1 0 1,0-1 0,-1 1-1,1-1 1,0 1-1,0-1 1,0 0-1,0 0 1,0 0-1,1 0 1,-1 0-1,0 0 1,1-1 0,0 1-1,-1-1 1,1 0-1,-3-14-16,2 0 1,0 1-1,1-1 1,0 0-1,2 0 1,0 1-1,1-1 1,2-9 15,4-5-31,2 1 1,0 0 0,3 1 0,0 0-1,2 1 1,1 1 0,1 0-1,1 1 1,1 1 0,17-16 30,-17 19 1,1 0 1,1 2-1,1 1 0,0 0 1,2 2-1,0 0 0,1 2 1,1 1-1,0 1 0,0 1 1,2 1-1,-1 1 0,1 2 1,11-2-2,-3 5 2,0 0 0,0 2 0,0 2 0,0 1 0,33 6-2,-63-6 1,0 1-1,0 0 1,0 1-1,0-1 1,0 1-1,-1 0 1,1 1-1,-1-1 1,1 1 0,-1 0-1,0 1 1,0-1-1,0 1 1,0 0-1,-1 0 1,0 0-1,1 1 1,-2 0-1,1 0 1,0 0-1,-1 0 1,0 0-1,0 1 1,-1-1 0,2 6-1,-1 0 10,0 0 1,-1 1-1,-1-1 0,0 1 1,0-1-1,-1 1 1,0 0-1,-1-1 1,-1 1-1,0-1 1,0 1-1,-1-1 1,-1 0-1,0 1-10,-6 6 28,-1-1-1,-1 0 0,0-1 0,-1 0 0,-1-1 1,0 0-1,-3 0-27,-5 5 22,0 0 0,-2-2 0,0-1 0,0-1 0,-2-1 1,0-1-1,0-2 0,-2 0 0,1-2 0,-1-1 0,-1-1 0,1-1 0,-1-2 0,-17 1-22,27-5 9,11 1-5,-1 0 0,1-1-1,0-1 1,0 1 0,-1-1 0,1-1-1,0 1 1,-1-1 0,1-1 0,0 0 0,0 0-1,0 0 1,0-1 0,0 0 0,1-1-1,-1 0 1,1 0 0,0 0 0,0-1-1,0-1-3,1-3-3,1-1 0,0 0-1,0 0 1,1 0-1,0-1 1,1 1-1,0-1 1,1 0 0,0 0-1,1 0 1,0 0-1,1 0 1,0 0 0,0-1-1,1 1 1,2-5 3,0 1-25,0 1 1,1-1-1,0 1 1,1 0-1,1 0 1,0 0-1,1 1 1,1 0-1,0 0 1,0 1-1,1 0 1,1 1-1,0 0 1,1 0-1,0 1 1,0 0-1,1 1 1,0 0-1,4 0 25,-3 1-270,0 0 0,1 2-1,0-1 1,1 2 0,-1 0 0,1 1-1,0 0 1,0 1 0,0 1-1,1 0 1,-1 1 0,8 1 270,26-1-4657</inkml:trace>
  <inkml:trace contextRef="#ctx0" brushRef="#br0" timeOffset="2657.081">699 15 27206,'0'0'921,"0"0"-207,42-4-153,143-6-103,-168 9-403,-1 1 0,1 1 1,0 1-1,-1 0 0,1 1 1,-1 1-1,0 1 0,0 0 1,0 1-1,-1 0 0,0 1 1,0 1-1,11 8-55,-25-16 2,41 25 76,-1 1 0,-2 2-1,0 1 1,-2 2 0,-1 2 0,-1 3-78,-18-19 14,-1 2 1,-1 0 0,-1 0-1,-1 2 1,0 0-1,-2 0 1,0 1-1,-1 0 1,-2 1 0,0 0-1,-1 0 1,-2 1-1,0 0-14,-2-6 10,-1 0-1,0 0 1,-2 1-1,0-1 0,-1 0 1,-1 1-1,0-1 1,-1 0-1,-2 0 1,1-1-1,-2 1 0,-1-1 1,0 0-1,-1-1 1,-4 7-10,-17 18 35,-1-2 1,-2-1-1,-2-2 1,-1-1 0,-2-2-1,-1-1 1,-2-2-1,0-2 1,-39 20-36,56-33 10,-1-1 1,-1-1-1,0-1 1,-1-2-1,0 0 0,-1-2 1,0 0-1,0-2 1,-1-2-1,1 0 1,-1-1-1,-28-2-10,53-1 1,0 0 1,0-1-1,0 1 0,1-1 0,-1 0 0,0 0 1,0 0-1,0 0 0,1 0 0,-1 0 1,0-1-1,1 1 0,-1-1 0,1 0 0,0 0 1,0 0-1,0 0 0,0 0 0,0 0 1,0 0-1,0-1 0,1 1 0,-1-1 0,1 0 1,-1 1-1,1-1 0,0 0 0,0-2-1,-6-86-68,7 78 51,1-7-24,2 0 0,0 0-1,1 0 1,0 0-1,2 1 1,1 0-1,0 0 1,1 1 0,1-1-1,1 2 1,0-1-1,2 2 1,0-1-1,0 2 1,9-9 41,37-39-673,3 2-1,26-17 674,4 2-1871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1:16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0 23101,'0'0'4054,"0"0"-2239,0 0-647,0 0-541,0 0-240,0 0-66,-7 7-55,-6 13-161,0-1 0,2 2 1,0-1-1,1 2 0,1-1 0,1 1 1,-1 9-106,3-14 31,-16 44 11,4 0-1,1 1 1,4 1-1,2 1 1,1 29-42,10 105-243,0-189 198,0 0 0,1 0 0,1 0-1,-1 0 1,2 0 0,-1-1 0,1 1 0,0-1 0,2 4 45,4 0-164,0 0 0,1-1 0,0 0 0,0 0 0,1-1 0,1-1 0,0 0 0,0 0 0,0-1 0,1-1 0,0 0 0,4 1 164,65 20-2188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1:17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29126,'0'0'2377,"0"0"-2233,0 0 88,0 0-16,0 0 40,7 257-16,-7-175-152,0 10-88,-39 58-224,-15-15-456,-7-28-1329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1:17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29622,'0'0'1241,"0"0"-889,0 0 104,0 0-184,0 0 168,0 0-152,-69 256-192,48-154-96,7 4 0,3 11 0,11-6 0,0 0 0,0-14-112,29-10-280,39-44-240,-7-18-689,-4-25-2143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1:18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29982,'0'0'573,"0"0"-112,0 0-146,0 0-58,0 0-62,21 48-86,66 155-65,-60-105-37,-25-80-16,-1 0 1,-1 0-1,-1 0 1,0 0-1,-1-1 1,-1 1-1,-1 0 1,0-1-1,-1 0 0,-2 3 9,-10 8-1,-1 0 0,-1-1-1,-1-1 1,-2 0-1,0-2 1,-2-1-1,0 0 1,-2-2-1,-13 8 2,30-18 100,13-10-132,169 8-85,-158-9 7,0 0 0,0-2 1,1 1-1,-1-2 1,0 0-1,0-1 0,-1 0 1,1-1-1,4-4 110,48-28-1578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1:18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28710,'0'0'1424,"0"0"-1023,0 0 23,0 0-176,0 0-112,0 0-72,0 0-64,-4 275-104,4-241-280,0-10-1217,11-14-943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1:1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83 112 28846,'0'0'1368,"0"0"-887,0 0-65,0 0-304,0 0 128,0 0 56,0 0-160,60 237-56,-52-160-64,-5 6-16,-3-6-56,0 0-168,0-14-280,-3-19-897,-1-30-3352</inkml:trace>
  <inkml:trace contextRef="#ctx0" brushRef="#br0" timeOffset="264.206">513 1 29070,'0'0'896,"0"0"-616,0 0 113,0 0 15,78 353-176,-63-227 112,-8 9-200,-7 0 104,0-4-152,-32-15-64,-22-9-32,-25-20-128,-79-10-208,15-24-792,-4-24-9123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1:16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1408 24453,'0'0'4068,"0"0"-2668,0 0-692,0 0-272,0 0-149,0 0-40,-1 8-85,-40 225 720,28-99-758,4 104-124,9-160-52,1-77-4,0 0 0,0 0 0,0 0 1,0-1-1,0 1 0,1-1 0,-1 1 0,0-1 0,0 1 1,1-1-1,-1 0 0,0 1 0,1-1 0,-1 0 0,0 0 0,1 0 1,-1 0-1,0 0 0,0 0 0,1 0 0,-1-1 0,0 1 1,1 0-1,-1-1 0,0 1 0,0-1 0,0 0 0,1 1 0,-1-1 1,0 0-1,0 1 0,0-1 0,0 0 0,0 0 0,0 0 1,0 0-1,-1 0 0,1 0 0,0 0 0,0-1 56,34-37-1971</inkml:trace>
  <inkml:trace contextRef="#ctx0" brushRef="#br0" timeOffset="402.591">1556 1365 29166,'0'0'864,"0"0"-21,0 0-317,33 30-58,105 101-35,-41-16 10,-87-103-441,-1 0 0,-1 1 0,0 0 0,-1 0 0,0 1 0,-1 0 0,0 0 0,-2 0 0,1 1 0,-2 0 0,0 0 0,1 15-2,-6-23 0,-1 1 0,0-1 0,0 0 0,-1 0 0,0 0 0,0-1 0,0 1 0,-1-1 0,0 0 0,0 0 0,-1-1 0,1 1 0,-1-1 0,0-1 0,-1 1 0,1-1 0,-1 0 0,0 0 0,0-1 0,0 0 0,-3 1 0,-7 6 0,-174 85 0,169-87 0,-53 32 0,74-39 0,0 1 0,0-1 0,0 1 0,0 0 0,0-1 0,0 1 0,0 0 0,1-1 0,-1 1 0,1 0 0,0 0 0,-1-1 0,1 1 0,0 0 0,0 0 0,0 0 0,0-1 0,0 1 0,1 0 0,-1 0 0,0 0 0,1-1 0,-1 1 0,1 0 0,0-1 0,0 1 0,0 0 0,-1-1 0,1 1 0,1-1 0,-1 1 0,0-1 0,0 0 0,0 0 0,1 1 0,9 4 0,-1 0 0,1-1 0,0-1 0,1 1 0,-1-2 0,1 1 0,0-2 0,-1 0 0,1 0 0,0-1 0,1 0 0,-1-1 0,0-1 0,6 0 0,-5 1 0,18 0-24,-23 2-9,0-1-1,0 0 1,1-1-1,-1 0 1,0 0-1,0-1 1,1 0-1,-1 0 0,0-1 1,0 0-1,0 0 1,-1-1-1,1 0 1,0-1-1,-1 1 0,0-1 1,0-1-1,0 1 1,0-1-1,4-5 34,-7 4-252,-1 1-1,0-1 1,-1 1-1,1-1 1,-1 0-1,0 0 1,-1 0-1,1 0 1,-1-1-1,-1 1 1,1 0-1,-1-3 253,1-30-6261</inkml:trace>
  <inkml:trace contextRef="#ctx0" brushRef="#br0" timeOffset="1041.381">979 1786 29342,'0'0'824,"0"0"-151,0 0-257,0 0-24,0 0 0,0 0-160,0 0-160,7 232-48,-7-193-24,-21 4-192,-19-4-272,5-5-784,6-25-3602</inkml:trace>
  <inkml:trace contextRef="#ctx0" brushRef="#br0" timeOffset="6090.918">144 1 28982,'0'0'1028,"0"0"-435,0 0-280,0 0-162,0 0 55,35 50 174,252 359 267,351 595-198,-535-831-431,-21-35-18,6-3 0,6-5 0,28 24 0,-63-96-167,-56-58 120,-1 0 0,0 1 0,0-1 0,0 0 0,0 0 0,1-1 0,-1 1 0,0 0 0,0-1 0,0 1 0,0-1 0,0 0 0,0 0 0,0 0 0,0 0 0,0 0 0,0 0 0,0 0 0,0-1 0,-1 1 0,1-1 0,0 1-1,-1-1 1,0 1 0,1-1 0,-1 0 0,0 0 0,0 0 0,0 0 0,0 0 0,0 0 0,0 0 0,-1 0 0,1 0 0,-1 0 0,1 0 0,-1-1 0,0 1 0,0 0 47,1-1-79,18-53-1922</inkml:trace>
  <inkml:trace contextRef="#ctx0" brushRef="#br0" timeOffset="6328.343">2241 954 27982,'0'0'2168,"0"0"-1711,0 0 103,-309 227-152,98-82 40,-94 58-88,-46 20-216,-11 9-144,33-19-288,117-73-376,51-38-2121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1:2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30142,'0'0'491,"38"0"-183,318 2 347,-139 13-168,68 14-110,1018 146-70,-1291-173-307,569 82 0,85 44 0,-570-105 0,0 5 0,-1 4 0,-3 3 0,30 20 0,-95-42 0,-15-14 0,-14-24 0,-7-3 0,-1 1 0,-2 0 0,0 1 0,-2 1 0,-1 0 0,-1 0 0,0 2 0,-19-20 0,-20-12-424,2 6-1697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6:19:45.649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F6630D"/>
    </inkml:brush>
    <inkml:brush xml:id="br2">
      <inkml:brushProperty name="width" value="0.05" units="cm"/>
      <inkml:brushProperty name="height" value="0.05" units="cm"/>
      <inkml:brushProperty name="color" value="#FF0066"/>
    </inkml:brush>
    <inkml:brush xml:id="br3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29287 726 28046,'0'0'1619,"0"0"-994,0 0-196,0 0-88,0 0-76,0 0-54,31-6-39,-9 1-139,-8 1-18,-1 1 1,1 0-1,0 1 1,0 0-1,0 1 1,0 1-1,0 0 1,0 1-1,0 1 1,0 0-1,0 1 1,0 0-1,-1 1 0,10 4-15,21 13 22,-1 2 1,0 2-1,-2 1 0,4 7-22,-37-29-4,-1 1 0,-1 0 0,1 0 1,-1 1-1,0 0 0,0 0 0,0 0 1,-1 1-1,0 0 0,-1 0 0,1 0 1,-1 0-1,-1 1 0,1 0 1,-1 0-1,0 0 0,-1 0 0,0 0 1,-1 0-1,1 5 4,-2-10 0,0 0 1,-1-1-1,1 1 1,-1 0-1,0 0 1,0-1-1,0 1 1,0 0-1,0-1 1,-1 1-1,1-1 1,-1 1-1,1-1 1,-1 0-1,0 0 1,0 0-1,0 0 1,0 0-1,-1 0 1,1 0-1,0-1 0,-1 1 1,1-1-1,-1 0 1,1 0-1,-3 1 0,2 0 1,-56 28 16,-2-3-1,-1-2 1,-1-3 0,-39 8-17,56-17 4,45-13-6,0 0 0,0 0 0,0 0 0,0 0 0,0 0 0,1 0 0,-1 0 0,0 1 0,0-1 0,0 0 0,0 0 0,0 1 0,1-1 0,-1 0 0,0 1 1,0-1-1,0 1 0,1-1 0,-1 1 0,0-1 0,1 1 0,-1 0 0,0-1 0,1 1 0,-1 0 0,1-1 0,-1 1 0,1 0 0,0 0 0,-1 0 0,1-1 0,0 1 0,-1 0 0,1 0 0,0 0 0,0 0 0,0 0 0,0-1 0,-1 1 0,1 0 1,1 0-1,-1 0 0,0 0 0,0 0 0,0 0 0,0 0 0,1-1 0,-1 1 0,1 1 2,89 44-284,-36-23 236,-20-9 26,0 0 0,-1 3 0,0 0 0,-2 2 0,0 2 0,-1 0 0,11 13 22,-33-26 0,-1 0-1,0 1 0,0 0 0,-1 0 0,0 0 0,-1 1 0,0 0 0,0 0 0,-1 0 1,0 0-1,-1 1 0,0 0 0,-1 0 0,0 0 0,-1 0 0,0 0 0,-1 0 0,0 2 1,0-6 7,0 0-1,0 1 1,0-1-1,-1 0 1,0 0 0,-1-1-1,0 1 1,0 0-1,0 0 1,-1-1-1,0 1 1,0-1-1,0 0 1,-1 0-1,0 0 1,0-1-1,-1 1 1,-1 0-7,-9 9 29,-1-2 1,0 1-1,-1-2 1,-1-1-1,0 0 1,0-1-1,-1-1 1,0 0-1,0-2 1,-1 0-1,0-1 1,-1-1-1,1-1 1,-1-1-1,0-1 1,0-1-1,-8 0-29,26-1-2,1 0 0,0-1 0,0 1-1,-1 0 1,1-1 0,0 1 0,0-1 0,0 0-1,0 0 1,0 0 0,0 0 0,0 0 0,0 0-1,0 0 1,0-1 0,0 1 0,1-1 0,-1 1-1,0-1 1,1 0 0,0 0 0,-1 0 0,1 1-1,0-1 1,0 0 0,0 0 0,0-1 0,0 1-1,1 0 1,-1 0 0,1 0 0,-1-1 0,1 1-1,0 0 1,0 0 0,0-1 0,0 1 0,0 0-1,0 0 1,1-1 0,-1 1 0,1 0 0,-1 0-1,1 0 1,0-1 2,0-16-44,2-80-522,14-10-947</inkml:trace>
  <inkml:trace contextRef="#ctx0" brushRef="#br0" timeOffset="423.401">30693 662 15571,'0'0'11827,"0"0"-8972,0 0-2311,0 0-161,12-48-122,39-158-87,-46 181-153,0 0 1,-2-1 0,-1 0 0,0 0-1,-3-15-21,0 3 9,1 25-7,2 5 0,-1 1 1,-1-1 0,1 1-1,-1-1 1,0 1 0,-1-1-1,0 1 1,0-1 0,-1 1-1,1-1 1,-2 1 0,1 0-1,-1 0 1,0 0 0,0 0-1,-1 1 1,0-1 0,0 1-1,-1 0 1,0 0-1,0 1 1,0-1 0,-4-2-3,0 4 0,0 1 1,0 0 0,0 0-1,-1 1 1,1 0-1,-1 1 1,1 0 0,-1 0-1,1 1 1,-1 0-1,1 1 1,-1 0 0,1 1-1,-1 0 1,1 0-1,0 1 1,0 0 0,0 1-1,0 0 1,0 1-1,-8 6 2,1 1 1,1 0-1,0 1 0,1 1 1,1 0-1,0 1 1,1 1-1,0 0 1,1 0-1,1 1 0,-8 18-2,10-15 2,1-1-1,1 1 0,1 0 0,1 1 1,0-1-1,2 1 0,0 0 0,1 0 0,2-1 1,0 1-1,1 2-1,0-15 1,0-1 1,0 0 0,1 1-1,0-1 1,1 0-1,-1-1 1,1 1 0,1-1-1,-1 0 1,1 0 0,0 0-1,0 0 1,1-1-1,0 0 1,0 0 0,0 0-1,0-1 1,1 0-1,0-1 1,0 1 0,0-1-1,0 0 1,0-1-1,2 1-1,-5-1-1,0 0-1,0 0 0,-1 1 0,1-1 0,-1 1 0,1 0 0,-1 0 0,0 0 0,0 1 0,0-1 1,0 1-1,-1 0 0,1 0 0,-1 0 0,0 0 0,0 0 0,-1 0 0,1 0 0,-1 1 0,0-1 1,0 2 1,4 101-37,-6-70 45,1 22 2,2-18-21,-3 0-1,-1 0 1,-2 0-1,-3 4 12,-23 74-1621,14-86-1109</inkml:trace>
  <inkml:trace contextRef="#ctx0" brushRef="#br0" timeOffset="733.551">31407 966 25926,'0'0'4200,"0"0"-3815,0 0-57,0 0 16,-229 130-80,137-66-128,-14 1-88,-7 9-48,0-5-40,-13 14-224,30-18-472,34-24-1281</inkml:trace>
  <inkml:trace contextRef="#ctx0" brushRef="#br0" timeOffset="1015.15">31366 1151 27806,'0'0'1008,"0"0"-168,0 0-216,0 0-119,185 176-137,-158-135-216,-3-4-120,-13-9-32,-11-10-304,0-4-921,-7-14-815</inkml:trace>
  <inkml:trace contextRef="#ctx0" brushRef="#br0" timeOffset="1192.141">31366 1151 27286,'-123'282'1472,"113"-222"-480,0 14-271,-4 4-201,4 1-112,-7-1-128,0-4-144,-4-5-80,4-4-40,0-10-16,3-18-200,14-37-264,0 0-441,17-14-855</inkml:trace>
  <inkml:trace contextRef="#ctx0" brushRef="#br0" timeOffset="1450.884">32023 957 22157,'0'0'4562,"0"0"-3055,0 0-760,0 0-192,2 47-221,8 150-151,-13-59-99,-9-73-725,26-73 271,16-18 158,-18 14 252,1 0 1,1 1-1,0 1 0,1 0 1,-1 1-1,2 0 1,0 1-1,10-3-40,-5 6 156,0 1 0,0 2 0,1 0 0,-1 1 0,1 0 0,14 3-156,16 0 220,-34-2-224,0 1-1,0 1 1,0 1 0,-1 1-1,1 0 1,-1 2 0,0-1-1,8 6 5,-51-11-3715,-15 0-4004</inkml:trace>
  <inkml:trace contextRef="#ctx0" brushRef="#br0" timeOffset="1716.799">32040 1608 23317,'0'0'5281,"0"0"-4649,0 0-72,0 0-216,0 0-72,0 0-175,0 0-97,11 213-185,-11-195-471,-7-4-1544</inkml:trace>
  <inkml:trace contextRef="#ctx0" brushRef="#br0" timeOffset="1997.718">31763 1756 27750,'0'0'1065,"0"0"-236,0 0-272,0 0-150,0 0-95,0 0-93,10 38-102,38 118-50,-48-154-66,0 0 0,1 0 1,0 1-1,-1-1 1,1 0-1,0 0 0,0 0 1,0 0-1,0 0 0,0 0 1,0-1-1,1 1 1,-1 0-1,1 0 0,-1-1 1,1 1-1,0-1 1,-1 0-1,1 1 0,0-1 1,0 0-1,0 0 0,0 0 1,0 0-1,0-1 1,0 1-1,0 0 0,0-1 1,1 1-2,153 0 54,96-5-211,-250 3 154,0 1 0,0-1 0,0 1 1,1 0-1,-1 0 0,0 0 0,0 0 0,1 1 0,-1-1 1,0 1-1,0-1 0,0 1 0,0 0 0,0-1 0,0 1 1,0 0-1,0 0 0,0 1 0,0-1 0,0 0 0,-1 1 0,1-1 1,0 1-1,-1-1 0,0 1 0,1 0 0,-1 0 0,0 0 1,0 0-1,0-1 0,0 1 0,0 1 0,0-1 0,0 0 1,-1 0-1,1 0 0,-1 0 0,0 2 3,0-3-9,0 0-1,0 0 1,0-1 0,-1 1-1,1 0 1,0 0 0,-1 0 0,1 0-1,-1-1 1,1 1 0,-1 0-1,1 0 1,-1-1 0,1 1 0,-1 0-1,0-1 1,0 1 0,1-1-1,-1 1 1,0-1 0,0 1-1,1-1 1,-1 1 0,0-1 0,0 0-1,0 0 1,0 1 0,0-1-1,0 0 1,1 0 0,-1 0-1,0 0 1,0 0 0,0 0 0,0 0-1,0 0 1,0 0 9,-153 1-1287,57-1-859,4 0-1832</inkml:trace>
  <inkml:trace contextRef="#ctx0" brushRef="#br0" timeOffset="2261.249">31763 1756 22085,'-171'276'4301,"120"-190"-2285,42-69-1776,1 1 0,1 1-1,1-1 1,1 1 0,0 0-1,2 0 1,0 1 0,1-1 0,1 1-1,0 0 1,2-1 0,1 9-240,-1-26 19,0 1 0,0-1-1,1 0 1,-1 0 0,1 0 0,-1 0 0,1-1 0,-1 1 0,1 0 0,0-1 0,0 1 0,0-1 0,0 1 0,0-1-1,0 0 1,0 0 0,1 0 0,-1 0 0,0 0 0,1-1 0,-1 1 0,0-1 0,1 1 0,-1-1 0,1 0 0,-1 0 0,1 0-1,-1 0 1,0-1 0,1 1 0,-1 0 0,1-1 0,-1 0 0,0 0 0,1 0-19,6 1 34,2-2-31,0 0 0,-1-1-1,0 0 1,0 0 0,0-1 0,0-1 0,0 1 0,-1-2 0,1 1 0,1-3-3,29-15-91,-24 14 39,1 1-1,0 1 0,0 0 0,0 1 0,1 1 0,0 1 0,0 0 0,1 1 0,-1 1 0,0 1 1,1 1-1,15 1 53,-29 1-2,0 0 1,1 0-1,-1 0 1,0 0-1,0 1 1,-1 0-1,1 0 1,0 0-1,-1 0 1,0 1-1,0 0 1,0 0-1,0 0 1,-1 0-1,1 1 1,-1-1-1,0 1 1,0 0-1,-1 0 0,0 0 1,1 0 1,29 43 40,-29-46-35,-1 0 1,1 0-1,0 0 1,0-1-1,0 1 1,0-1-1,0 0 1,0 1-1,0-2 1,0 1-1,0 0 1,0-1-1,1 1 1,-1-1-1,0 0 1,1 0-1,-1 0 1,0 0-1,0-1 1,1 0-1,-1 1-5,0-1-2,1 0-1,-1 1 1,0-1-1,1 1 1,-1 0-1,1 0 1,-1 0-1,0 1 1,1-1-1,-1 1 1,0 0-1,0 0 1,1 0-1,-1 0 1,0 0-1,0 1 1,0-1-1,0 1 1,0 0-1,1 1 3,57 99-9,-47-76 9,23 79-476,-36-99-913</inkml:trace>
  <inkml:trace contextRef="#ctx0" brushRef="#br0" timeOffset="-1702.672">25900 3312 22269,'0'0'971,"0"0"2587,0 0-1925,0 0-1079,0 0-47,-7-8-33,-51-53 404,52 58-833,0 0 1,0 0-1,0 0 1,0 1-1,-1 0 0,1 0 1,-1 1-1,1 0 1,-1 0-1,1 0 1,-1 1-1,0 0 0,0 0 1,1 1-1,-6 1-45,-14-2 79,17 1-58,0 0 0,0 0 0,0 0 0,1 1 0,-1 0 1,0 1-1,1 0 0,0 0 0,0 1 0,0 0 0,0 0 0,1 1 0,-1 0 0,1 0 0,-2 3-21,-25 24 38,1 1-1,2 2 1,1 1-1,2 1 1,1 2-1,2 0 0,2 2 1,2 0-1,1 2 1,-12 39-38,10-26 25,2 2-1,2 0 1,4 0 0,1 2 0,3 0 0,3 0-1,2 22-24,5-65 6,-2 4 1,1 0 1,1 1 0,1-1 0,1 0-1,1 0 1,0 0 0,2 0 0,1-1-1,0 1 1,4 5-8,6 0 8,2 0-1,0-1 1,2-1-1,0 0 1,2-2-1,0-1 1,2 0 0,0-2-1,1-1 1,1 0-1,1-2 1,0-2-1,1 0 1,0-2 0,1 0-1,1-3 1,-1 0-1,2-2 1,8 1-8,20 0 5,-1-2 1,1-2-1,0-3 0,34-5-5,-74 3 2,1-2-1,-1 0 1,1-1-1,-1-1 0,0 0 1,-1-2-1,1 0 1,-1-1-1,-1-1 1,0-1-1,0 0 0,-1-2 1,0 1-1,3-5-1,15-14 0,-2-1 0,-1-2 0,-1-2 0,-2 0 0,-2-2 0,-1-1 0,-1-1 0,9-25 0,-5-1-4,-2-1 0,-4-1-1,-2-1 1,-4 0 0,-2-2 0,-3 0-1,-4 0 1,-3 0 0,-3-46 4,0 99 4,0-1 1,-1 1-1,-1-1 1,-1 1-1,0-1 1,-1 1-1,-1 0 0,-1 0 1,0 0-1,-1 0 1,-1 1-1,-1 0 1,0 1-1,-10-15-4,8 19 1,0 1-1,-1-1 1,0 2 0,0-1-1,-1 2 1,0 0-1,-1 0 1,0 1-1,0 0 1,0 1-1,-1 1 1,0 0 0,0 1-1,0 1 1,-4-1-1,-33-3-1,1 1 1,-1 3-1,-36 3 1,76 0 0,-28-1 0,1 2 0,-1 2 0,1 2 0,0 1 0,-1 2 0,5 2 0,1 2 0,0 1 0,1 2 0,0 0 0,1 3 0,1 0 0,-17 16 0,36-25-63,1 1-1,0 0 1,1 0-1,1 1 1,-1 0-1,2 1 1,-1 0-1,2 0 1,0 0-1,0 1 1,1 0-1,0 0 1,2 0-1,-1 1 1,2 0 0,-1-1-1,2 4 64,-6 50-1754</inkml:trace>
  <inkml:trace contextRef="#ctx0" brushRef="#br0" timeOffset="-797.329">29957 3317 20804,'0'0'7642,"0"0"-5711,0 0-1381,0 0-78,-32-27-43,-109-81-102,136 105-315,0 0 1,0 0-1,0 0 1,0 0-1,-1 1 1,1 0-1,-1 0 0,1 1 1,-1-1-1,0 1 1,0 1-1,1-1 1,-1 1-1,0 0 1,-1 0-13,-9 2 16,1 1 1,-1 1 0,1 0-1,0 1 1,0 1 0,1 0-1,0 1 1,0 0 0,0 1-1,1 1 1,0 0 0,1 1-1,0 0 1,1 1 0,0 0-1,0 1 1,1 0 0,-4 7-17,-42 50 14,3 2 0,3 3-1,3 1 1,4 3 0,3 1 0,3 2 0,4 1 0,4 2 0,-4 27-14,13-33 0,4 1 0,3 1 0,3 0 0,4 0 0,3 39 0,2-98 0,1 1 0,1-1 0,0 1 0,2-1 0,1 1 0,0-1 0,2 0 0,0-1 0,1 1 0,1-1 0,6 10 0,-4-13 0,1-1 0,0 0 0,1-1 0,0 0 0,1-1 0,1-1 0,0 0 0,1 0 0,0-2 0,1 0 0,1 0 0,8 3 0,14 2 0,2-2 0,0-2 0,0-1 0,1-2 0,1-2 0,-1-2 0,1-1 0,0-3 0,29-3 0,84-12 0,-133 8 0,1-2 0,-1-1 0,0-1 0,-1-1 0,2-2 0,16-9 0,0-1 0,-2-3 0,-1 0 0,-1-3 0,-1-1 0,-2-1 0,-1-2 0,-1-1 0,-2-2 0,-2 0 0,-1-2 0,-2-1 0,-1-1 0,-3-1 0,1-5 0,-3-11 0,-3 0 0,-2-2 0,-2 1 0,-3-2 0,-3 1 0,-2-1 0,-5-58 0,2 92 0,-2 0 0,0 0 0,-1 0 0,-2 1 0,0 0 0,-2 0 0,-1 0 0,-1 1 0,-1 0 0,-1 0 0,-1 1 0,-12-17 0,19 31 0,-1 0-1,0 1 1,0-1 0,-1 1-1,0 1 1,0-1 0,0 1-1,-1 1 1,-1-1 0,1 1-1,-1 1 1,0 0-1,0 0 1,0 0 0,-1 1-1,0 1 1,1 0 0,-2 0-1,1 1 1,0 0 0,0 0-1,0 2 1,-8-1 0,6 2-112,-1 1 0,1 0-1,0 1 1,0 1 0,0 0 0,0 0-1,0 1 1,1 1 0,0 0 0,0 0-1,1 1 1,-1 0 0,-3 5 112,-50 44-2358</inkml:trace>
  <inkml:trace contextRef="#ctx0" brushRef="#br0" timeOffset="4272.489">26861 3714 9562,'0'0'6649,"0"0"2043,0 0-5849,0 0-2048,0 0-142,0 0-77,-5 5-110,-15 17-106,15-17-80,5 10 1002,1-11-1256,0 1 0,1-1 0,0 0 0,0 0 0,0 0 1,1 0-1,-1 0 0,1 0 0,0-1 0,0 1 1,0-1-1,0 0 0,1 0 0,-1 0 0,1 0 0,0 0 1,0-1-1,0 0 0,0 0 0,0 0 0,1 0 1,1 0-27,11 7 33,69 34-33,2-5 0,2-3 0,1-4 0,1-4 0,19 0 0,31 11 0,343 82 0,-240-69 0,-188-36 0,-1 2 0,-1 2 0,11 8 0,33 11 0,-47-15 0,-48-36-153,-4-11-614</inkml:trace>
  <inkml:trace contextRef="#ctx0" brushRef="#br0" timeOffset="5555.6">25873 4975 15771,'0'0'11079,"0"0"-8079,0 0-2285,0 0-251,0 0-157,0 0-103,6 9-79,84 136 453,-19-5-403,-6 3-1,-6 3 1,23 100-175,2 16 0,12-3 0,79 144 0,-35-130 0,81 107 0,-207-359 0,-7-19 0,-5-71-624,-3 41-1819,1-28-7421</inkml:trace>
  <inkml:trace contextRef="#ctx0" brushRef="#br0" timeOffset="5957.461">27727 8235 29662,'0'0'1643,"0"0"-1176,0 0-294,-8-46 56,-27-151 53,-15-22 17,42 188-297,-1 0-1,-2 1 1,-1 0 0,-1 1 0,-2 0-1,0 2 1,-19-25-2,28 45 0,0 0 0,0 1 0,-1 0 0,0 0 0,0 1 0,0 0 0,-1 0 0,0 0 0,0 1 0,0 1 0,0-1 0,-1 1 0,1 0 0,-1 1 0,0 0 0,0 1 0,0 0 0,1 0 0,-1 1 0,0 0 0,0 0 0,0 1 0,0 0 0,0 1 0,0 0 0,1 0 0,-1 1 0,1 0 0,-1 0 0,1 1 0,0 0 0,0 1 0,1 0 0,-5 3 0,-13 14 0,1 1 0,1 0 0,1 2 0,1 0 0,1 2 0,2 0 0,0 1 0,2 1 0,1 1 0,2 0 0,0 2 0,-6 18 0,2 1 0,3 0 0,1 1 0,3 1 0,3 0 0,2 0 0,2 0 0,3 48 0,0-91 0,0 0 0,1-1 0,-1 1 0,2 0 0,0-1 0,0 0 0,0 1 0,1-1 0,1 0 0,-1 0 0,2 0 0,-1-1 0,1 0 0,0 1 0,1-2 0,0 1 0,0-1 0,1 0 0,0 0 0,0 0 0,0-1 0,1 0 0,0-1 0,0 0 0,9 4 0,-2-3 0,1-1 0,-1 0 0,1-2 0,1 0 0,-1 0 0,0-2 0,1 0 0,-1 0 0,11-3 0,-14 2 0,0-1 0,0 0 0,0-1 0,0-1 0,0 0 0,-1 0 0,1-2 0,-1 1 0,0-2 0,0 1 0,-1-2 0,0 1 0,0-2 0,1 0 0,11-10-1,-1-1-1,0-1 1,-1-1 0,-2 0-1,0-2 1,-1 0 0,-1-1-1,-2-1 1,0-1 0,-2 0-1,3-7 2,15-41-916,-4 0 0,17-73 916,-16 8-3674</inkml:trace>
  <inkml:trace contextRef="#ctx0" brushRef="#br0" timeOffset="6488.757">25329 4785 5961,'0'0'6196,"0"0"-1352,0 0 3122,0 0-5167,0 0-1672,0 0-211,1-12-253,2-33 201,-27 128-528,-3-2 1,-29 56-337,28-68 102,-324 801 499,101-136-643,233-675-342,3 1-1,3 0 1,2 0 0,0 36 384,8-48-1727</inkml:trace>
  <inkml:trace contextRef="#ctx0" brushRef="#br0" timeOffset="6936.346">24518 8304 25429,'0'0'4407,"0"0"-3236,0 0-795,0-45-35,0-147 51,-7-13 40,4 161-406,1 3-11,-1 1-1,-2-1 1,-2 1-1,-2 0 1,-7-17-15,15 54 1,0-1 0,0 1 0,0-1 0,-1 1 1,1 0-1,-1 0 0,0 0 0,0 0 0,0 0 0,-1 0 0,1 0 0,-1 1 0,1-1 0,-1 1 1,0 0-1,0 0 0,0 0 0,0 0 0,0 0 0,0 1 0,-1-1 0,1 1 0,-1 0 1,1 0-1,-1 0 0,1 1 0,-1-1 0,1 1 0,-1 0 0,0 0 0,1 0 0,-1 0 0,1 0 1,-1 1-1,-1 0-1,-5 2 0,1-1 0,0 1 0,0 1 0,0 0 0,0 0 0,1 1 0,-1 0 0,1 0 0,0 1 0,1 0 1,-1 0-1,1 1 0,1 0 0,-1 0 0,1 0 0,-1 3 0,-44 53 0,3 2 0,3 2 0,3 2 0,2 2 0,4 1 0,-16 51 0,32-77-4,2 2 1,2 0-1,2 2 1,2-1-1,2 1 1,3 1-1,2-1 1,2 1-1,3 43 4,0-87-2,1 1-1,-1 0 1,2-1 0,-1 1-1,1-1 1,0 1 0,0-1-1,1 0 1,0 0 0,1 0-1,-1 0 1,1-1 0,1 1-1,-1-1 1,1 0 0,0 0-1,0-1 1,1 0 0,-1 0-1,1 0 1,1 0 0,-1-1-1,0 0 1,2 0 2,15 5-21,0 0 0,1-2 0,0-1 0,0-1 0,1-1 0,-1-1 0,1-1 0,0-1 0,7-2 21,3 2-52,-1-1 0,1-3 0,-1 0 0,0-2 0,0-2 0,0-1 0,16-7 52,-19 2-86,-1-1 0,0-2 1,-2 0-1,1-2 1,-2-1-1,-1-2 0,0 0 1,-2-2-1,0 0 1,-1-2-1,4-8 86,32-56-2347,-27 9-4445</inkml:trace>
  <inkml:trace contextRef="#ctx0" brushRef="#br0" timeOffset="-28662.962">16452 6946 29102,'0'0'900,"0"0"-423,0 0-196,0 0 8,38 4 98,313 31 183,-138-13-378,1170 145 377,-1278-149-620,102 31 51,-134-23-1489,-69-23-468</inkml:trace>
  <inkml:trace contextRef="#ctx0" brushRef="#br0" timeOffset="-28069.972">20369 5289 28502,'0'0'1068,"0"0"-588,0 0-254,0 0-9,0 0 109,0 0-44,12 17-123,38 56-75,-36-50-50,-1 2-1,-1-1 1,-2 2 0,0-1 0,-2 2-1,-1-1 1,0 1 0,-3 0-1,0 0 1,-1 0 0,-2 1 0,-1-1-1,-2 14-33,2-31 17,0 167 245,-8 0 0,-8 12-262,-100 613 83,79-594-265,35-199 150,3-8 23,-1 0-1,0 1 1,0-1 0,0 0 0,0 1-1,0-1 1,-1 0 0,1 1 0,0-1-1,-1 0 1,1 1 0,-1-1 0,1 0 0,-1 0-1,1 0 1,-1 1 0,0-1 0,0 0-1,1 0 1,-1 0 0,0 0 0,0 0 0,0 0-1,0 0 1,0-1 0,0 1 0,-1 0-1,1-1 1,0 1 0,0 0 0,-1-1-1,1 1 1,0-1 0,0 0 0,-1 0 0,1 1-1,0-1 1,-1 0 0,1 0 0,0 0-1,-2 0 10,-4-4-118,0 1-1,0-1 0,0-1 0,0 1 0,1-1 0,0 0 0,0-1 0,0 1 1,1-1-1,0-1 0,0 1 0,0 0 0,1-1 0,-1-2 119,-42-66-2599</inkml:trace>
  <inkml:trace contextRef="#ctx0" brushRef="#br0" timeOffset="-27896.115">19907 6037 29822,'0'0'905,"0"0"-561,0 0-160,0 0-72,0 0-24,0 0-88,-34 295-72,34-189-504,0-13-897,0-19-2760</inkml:trace>
  <inkml:trace contextRef="#ctx0" brushRef="#br0" timeOffset="-27712.805">19756 6776 26974,'0'0'2352,"0"0"-1456,0 0-247,0 0-241,0 0-8,0 0-128,0 0-80,260-134-72,-136 64-88,2-3-32,-6-1-56,-14 4-272,-7-17-272,-24 22-1025,-30 14-3112</inkml:trace>
  <inkml:trace contextRef="#ctx0" brushRef="#br0" timeOffset="-27543.854">20663 6175 17036,'0'0'11114,"0"0"-10426,0 0-144,0 0 64,0 0 81,0 0-249,0 0-176,209 93-144,-131-93-72,-2 0-48,-8-28-72,-10-18-328,-17 4-729,-20 1-1719</inkml:trace>
  <inkml:trace contextRef="#ctx0" brushRef="#br0" timeOffset="-27337.698">21053 5871 26598,'0'0'3016,"0"0"-2280,0 0-143,-99 323-185,68-208-16,-3 5-104,-7 5-200,-4 4-72,-10 1-16,1-6-288,2-22-296,15-33-777,16-46-991</inkml:trace>
  <inkml:trace contextRef="#ctx0" brushRef="#br0" timeOffset="-27124.537">20817 6586 27134,'0'0'1040,"0"0"232,0 0-456,0 0-215,150 300-225,-112-207-216,-4-10-88,-3-14-56,-4-18-16,-10-14-104,1-37-360,-5-9-489,-2-47-1591</inkml:trace>
  <inkml:trace contextRef="#ctx0" brushRef="#br0" timeOffset="-26919.582">21251 5543 28942,'0'0'656,"0"0"-120,0 0-159,0 0-97,0 0-152,182 291-128,-97-222-200,-10-14-409,-10-27-2055</inkml:trace>
  <inkml:trace contextRef="#ctx0" brushRef="#br0" timeOffset="-26702.82">21983 5520 30070,'0'0'729,"0"0"-553,0 0-112,0 0-32,0 0-32,223 41-144,-134-41-665,-14-23-1199,-14-19-16620</inkml:trace>
  <inkml:trace contextRef="#ctx0" brushRef="#br0" timeOffset="-26701.82">22466 5307 28462,'0'0'1016,"0"0"-224,0 0-207,-175 273-145,110-167-112,-10 9-120,-4 10-144,-6 0-56,-1 4-8,-13 23-304,24-27-560,20-47-2409</inkml:trace>
  <inkml:trace contextRef="#ctx0" brushRef="#br0" timeOffset="-26473.126">22107 5991 27422,'0'0'1512,"0"0"-720,0 0-95,188 69-369,-127-37-40,-6 0-152,-11-4-80,-9-5-56,-18-9-32,-17-5-344,-4-9-505,-23 0-831</inkml:trace>
  <inkml:trace contextRef="#ctx0" brushRef="#br0" timeOffset="-26227.598">21973 6277 29150,'0'0'848,"0"0"-399,0 0 71,0 0-96,0 0-160,0 0-176,0 0-88,110 171-128,-110-148-296,-11 14-336,-30-10-497,-3-3-2280</inkml:trace>
  <inkml:trace contextRef="#ctx0" brushRef="#br0" timeOffset="-25977.029">21669 6743 9482,'0'0'14378,"0"0"-10139,0 0-3054,-13 41-477,-37 132-109,37-58 54,13-90-500,0-13-64,-1-9-70,0-1-1,1 1 1,-1-1-1,1 1 0,-1-1 1,1 1-1,0-1 1,0 1-1,0-1 0,0 1 1,0-1-1,1 1 0,-1-1 1,1 1-1,0-1 1,0 1-1,-1-1 0,1 0 1,1 1-1,-1-1 0,0 0 1,1 0-1,-1 0 1,1 0-1,-1 0 0,1 0 1,0 0-1,0-1 1,0 1-1,0-1 0,0 1 1,0-1-1,1 0 0,-1 0 1,0 0-1,1 1-18,49-9 30,38-84-265,-71 70 154,13-13-102,1 1-1,2 2 0,1 1 1,1 2-1,3 1 184,-35 24-11,0 0 0,1 0 0,0 0 0,0 1 0,0 0 0,0 0 0,0 1 0,0 0 1,0 0-1,0 0 0,1 1 0,-1 0 0,0 0 0,0 0 0,2 1 11,-7 0 6,1-1 0,-1 1-1,0-1 1,1 1 0,-1 0 0,1 0 0,-1-1-1,0 1 1,0 0 0,1 0 0,-1 0 0,0 1-1,0-1 1,0 0 0,0 0 0,0 1 0,-1-1-1,1 0 1,0 1 0,0-1 0,-1 1 0,1-1 0,-1 1-1,0-1 1,1 1 0,-1-1 0,0 1 0,0-1-1,0 1 1,0 0 0,0 0-6,1 5 33,7 176 766,-8-181-803,0-1-1,1 1 1,-1 0-1,1 0 1,-1-1-1,1 1 1,0 0-1,0 0 1,-1-1-1,1 1 1,0-1-1,1 1 1,-1-1-1,0 1 1,0-1-1,1 0 1,-1 0-1,0 1 1,1-1-1,-1 0 1,1 0-1,0 0 1,-1-1-1,1 1 1,0 0-1,-1-1 1,1 1-1,0-1 1,0 1-1,0-1 1,0 0-1,-1 0 1,1 0-1,0 0 1,0 0-1,0 0 1,0 0-1,-1-1 1,1 1-1,0-1 1,0 1-1,-1-1 1,2 0 4,13 1-43,166 2-52,-173 1 101,0 0 0,0 0 0,-1 1 0,1 0 0,-1 1 0,0 0-1,0 0 1,-1 1 0,1 0 0,-1 0 0,0 1 0,-1 0-1,0 0 1,0 1 0,0-1 0,-1 1 0,0 0 0,-1 1-6,5 11-1461,-8-20-2367</inkml:trace>
  <inkml:trace contextRef="#ctx0" brushRef="#br0" timeOffset="-29583.141">12515 7163 28278,'0'0'992,"0"0"-305,0 0-267,0 0-69,0 0-11,0 0-56,24-5-67,280-50 357,448-110-391,-82 54-1230,-596 97-846,-27 0-2912</inkml:trace>
  <inkml:trace contextRef="#ctx0" brushRef="#br0" timeOffset="-29299.291">14133 6443 28310,'0'0'1455,"0"0"-1046,0 0-207,29 26 10,99 87 69,87 53 133,-203-156-409,3 1 0,-1 0-1,0 0 0,-1 2 1,-1-1-1,0 2 0,-1 0 1,4 5-5,-14-16 0,1 0 0,0 0 1,-1 0-1,0 1 0,0-1 1,0 0-1,0 0 1,0 1-1,0-1 0,-1 0 1,0 1-1,0-1 0,0 1 1,0-1-1,0 0 0,0 1 1,-1-1-1,0 1 1,0-1-1,0 0 0,0 0 1,0 0-1,-1 1 0,1-1 1,-1 0-1,-1 0 0,-65 64 17,-167 95-254,97-75-579,12-10-1174</inkml:trace>
  <inkml:trace contextRef="#ctx0" brushRef="#br0" timeOffset="-21948.63">15128 9228 29950,'0'0'783,"0"0"-143,0 0-205,0 0-96,0 0-20,0 0-107,5-41-134,20-134-67,13 48-11,-21 80 0,-2-4 0,-3 0 0,-1-1 0,-3-1 0,-3 1 0,-1-1 0,-4-10 0,1 52 0,-1 8 0,1 1 0,0 0 0,-1-1 0,0 1 0,0-1 0,1 1 0,-1 0 0,-1-1 0,1 1 0,0-1 0,-1 1 0,1 0 0,-1-1 0,1 1 0,-1 0 0,0-1 0,0 1 0,0 0 0,-1 0 0,1 0 0,0 0 0,-1 0 0,1 0 0,-1 0 0,0 1 0,0-1 0,0 0 0,1 1 0,-1 0 0,-1-1 0,0 0 0,-2 2-1,0 0 1,0 0-1,1 1 0,-1 0 1,1 0-1,-1 0 1,0 0-1,1 1 0,0-1 1,-1 1-1,1 0 0,0 0 1,0 1-1,0-1 0,0 1 1,1 0-1,-1 0 1,1 1-1,-1-1 0,1 0 1,0 1-1,1 0 0,-1 0 1,1 0-1,-1 0 0,1 0 1,0 0-1,1 1 1,-1-1-1,1 1 0,-1 3 1,-7 10-3,-36 70 0,5 2 0,3 2 0,0 15 3,32-86-6,0 0 0,2 1 0,0 0 1,1-1-1,2 19 6,0-37-8,0 0 1,0 0-1,0 0 0,1 0 1,0 0-1,-1 0 1,1-1-1,0 1 1,0 0-1,1 0 1,-1-1-1,1 1 0,-1 0 1,1-1-1,0 0 1,0 1-1,0-1 1,0 0-1,0 0 1,0 0-1,1 0 0,-1 0 1,1-1-1,-1 1 1,1-1-1,0 0 1,0 0-1,0 0 1,-1 0-1,1 0 0,0 0 1,0-1-1,1 1 8,114 15-142,-115-16 141,1 1 1,0 0 0,-1 0-1,1 0 1,-1 0 0,1 0-1,-1 1 1,0 0 0,0-1 0,1 1-1,-1 0 1,-1 1 0,1-1-1,0 0 1,0 1 0,-1 0-1,1 0 1,-1-1 0,0 1-1,0 1 1,0-1 0,0 0 0,-1 0-1,1 1 1,-1-1 0,0 1-1,0-1 1,0 1 0,0-1-1,-1 1 1,0 0 0,1-1 0,-1 1-1,-1 0 1,1 2 0,2 54 83,-3 0 0,-2 1 0,-4-1 0,-1-1 0,-13 41-83,-151 574 49,151-593-49,21-81 0,0-1 0,0 1 0,0 0 0,0 0 0,0-1 0,0 1 0,0 0 0,0 0 0,0-1 0,0 1 0,0 0 0,0 0 0,-1-1 0,1 1 0,0 0 0,0 0 0,0 0 0,0-1 0,0 1 0,-1 0 0,1 0 0,0 0 0,0 0 0,0-1 0,-1 1 0,1 0 0,0 0 0,0 0 0,0 0 0,-1 0 0,1 0 0,0 0 0,0 0 0,-1-1 0,1 1 0,0 0 0,0 0 0,-1 0 0,1 0 0,0 0 0,0 0 0,-1 1 0,1-1 0,0 0 0,0 0 0,-1 0 0,1 0 0,0 0 0,0 0 0,-1 0 0,1 0 0,0 0 0,0 1 0,0-1 0,-1 0 0,1 0 0,0 0 0,0 1 0,0-1 0,0 0 0,0 0 0,-1 0 0,1 1 0,-14-107-741,4 30-854</inkml:trace>
  <inkml:trace contextRef="#ctx0" brushRef="#br0" timeOffset="-13054.531">14403 10336 20364,'0'0'2890,"0"0"-883,0 0-894,0 0-305,0 0 768,-1-2-529,1 1-1019,0 1 0,0-1 1,0 1-1,0-1 0,0 1 0,0-1 0,0 1 1,0-1-1,0 1 0,0-1 0,0 1 0,0-1 1,0 1-1,0-1 0,0 1 0,0 0 0,1-1 1,-1 1-1,0-1 0,0 1 0,1-1 0,-1 1 1,0 0-1,0-1 0,1 1 0,-1-1 0,1 1 1,-1 0-1,0 0 0,1-1 0,-1 1 0,1 0 1,-1 0-1,0-1 0,1 1 0,-1 0 0,1 0 1,-1 0-1,1 0 0,-1-1 0,1 1 0,-1 0 1,1 0-1,-1 0 0,1 0 0,-1 0 0,1 0 1,-1 1-1,1-1 0,-1 0 0,1 0 0,-1 0 1,0 0-1,1 1 0,-1-1 0,1 0 0,-1 0 1,1 1-1,-1-1 0,0 0 0,1 0 0,-1 1-28,193 0 607,-1 9 0,108 22-607,-233-20 0,-1 2 0,47 18 0,-67-9-1559,-46-22-835</inkml:trace>
  <inkml:trace contextRef="#ctx0" brushRef="#br0" timeOffset="-12188.315">17619 10124 28750,'0'0'982,"0"0"-313,0 0-255,7-42-82,60-265 138,-38 208-390,-5-1 0,-4-1 0,-5-1-1,-3 0 1,-5-21-80,-8 16 244,1 106-239,0 0-1,1-1 1,-2 1 0,1-1-1,0 1 1,0 0-1,0-1 1,-1 1 0,1 0-1,0-1 1,-1 1-1,1 0 1,-1-1 0,0 1-1,0 0 1,1 0-1,-1 0 1,0 0 0,0-1-1,0 1 1,0 0-1,0 1 1,0-1 0,0 0-1,0 0 1,-1 0-1,1 1 1,0-1 0,0 0-1,-1 1 1,1-1-1,0 1 1,-1 0 0,1-1-1,0 1 1,-1 0-1,1 0 1,-1 0 0,1 0-1,0 0 1,-1 0-1,1 0 1,-1 1 0,1-1-1,0 0 1,-1 1-1,1 0-4,-3 0-1,0 0 0,0 1 1,1 0-1,-1-1 0,1 2 0,-1-1 0,1 0 0,0 1 0,0-1 0,0 1 0,0 0 1,0 0-1,1 0 0,-1 0 0,1 1 0,0-1 0,0 1 0,-1 2 1,-1 0-1,-23 38 0,2 0 1,2 2-1,2 1 1,2 0-1,2 2 1,3 0-1,1 0 1,-1 20 0,6 105 0,8-169-2,0-1-1,-1 0 1,1 0-1,1 1 1,-1-1 0,0 0-1,1 0 1,0 0 0,0 1-1,1-1 1,-1 0 0,1 0-1,-1 0 1,1-1 0,1 1-1,-1 0 1,0-1-1,1 1 1,0-1 0,-1 0-1,2 0 1,-1 0 0,0 0-1,0-1 1,1 1 0,3 1 2,5 1-13,0 0 0,1-1 0,-1-1 0,1 0 0,0-1 1,0 0-1,0-1 0,6 0 13,87 19-28,-101-16 31,0 0 0,0 1 0,0 0 0,0 0 0,-1 0 0,0 0 0,0 1 0,-1 0 1,1 0-1,-1 0 0,-1 0 0,1 0 0,-1 1 0,0-1 0,0 1 0,-1-1 0,0 1 0,0 0 0,0-1 0,-1 1 0,0 0 0,-1 0 1,1-1-1,-2 5-3,2-6 6,3 82 115,-4 0 0,-3 0 0,-12 49-121,-15 15 61,-42 118-61,73-270-5,0 1 0,0 0 0,-1 0 1,1 0-1,0-1 0,0 1 0,0 0 0,-1 0 0,1 0 0,0 0 1,0-1-1,-1 1 0,1 0 0,0 0 0,-1 0 0,1 0 0,0 0 1,0 0-1,-1 0 0,1 0 0,0 0 0,-1 0 0,1 0 0,0 0 1,0 0-1,-1 0 0,1 0 0,0 0 0,-1 0 0,1 0 0,0 0 1,0 1-1,-1-1 0,1 0 0,0 0 0,0 0 0,-1 0 0,1 1 1,0-1 4,-2-44-667,2 0 0,1 0 0,3 0 0,2 0 1,3-10 666,17-57-4439</inkml:trace>
  <inkml:trace contextRef="#ctx0" brushRef="#br0" timeOffset="-9814.233">16637 10571 28030,'0'0'1247,"0"0"-266,0 0-338,0 0-153,0 0-118,0 0-180,13-11-120,-7 5-67,-1 1-1,0 0-1,1 1 0,-1-1 0,1 1 0,0 0 0,0 0 0,1 1 0,-1 0 0,1 0 0,-1 1 0,1-1 0,0 1 0,0 1 0,0-1 0,0 1 0,0 1 0,1-1-3,1 1 1,0 0-1,-1 1 1,1 0 0,0 0-1,0 1 1,-1 0-1,1 0 1,-1 1 0,1 0-1,-1 1 1,0 0-1,0 0 1,-1 1-1,1 0 1,-1 0 0,0 0-1,0 1 1,1 2-1,0 2 0,0 1 0,-1 0 0,0 0 0,0 1 0,-2 0 0,1 0 0,-1 0 0,-1 1 0,0-1 0,-1 1 0,-1 0 0,0 0 0,0 0 0,-1 0 0,-1 1 0,0-1 0,-1 0 0,-1 0 0,-2 12 0,-1-6-7,-1 1 1,-1 0-1,0-1 0,-2-1 1,0 1-1,-1-2 0,-1 1 1,-1-1-1,0-1 0,-1 0 1,-1-1-1,0 0 0,-5 3 7,-12 13-55,-2-2 0,-1-1 0,-1-1-1,-1-2 1,-5 1 55,15-11-47,29-14-109,127 21-11,-93-18 122,-1 2 1,0 1-1,-1 2 1,1 1-1,-2 2 1,24 11 44,-52-20 0,0-1 1,-1 1 0,1 0 0,-1 1 0,0-1-1,0 1 1,0 0 0,-1 0 0,1 1 0,-1-1-1,0 1 1,0 0 0,-1 0 0,1 1 0,-1-1-1,0 1 1,-1-1 0,1 1 0,-1 0 0,0 0-1,-1 0 1,0 0 0,1 0 0,-2 0 0,1 5-1,-3-5 15,0 1 0,0 0 1,-1-1-1,0 0 0,0 1 1,-1-1-1,1 0 0,-1-1 0,-1 1 1,1-1-1,-1 0 0,0 0 1,0 0-1,0 0 0,-1-1 1,1 0-1,-1 0 0,0-1 1,-1 0-1,1 0 0,0 0 1,-1-1-1,0 1 0,1-2 0,-1 1 1,0-1-1,-3 0-15,-17 4 9,0-1 0,0-1 0,0-2 0,0 0 0,-1-2-1,-3-2-8,24 2-26,-1 0 0,1-1-1,0 0 1,0-1 0,0 1-1,0-2 1,0 1 0,0-1-1,1 1 1,-1-2 0,1 1-1,0-1 1,1 0 0,-1 0 0,1-1-1,0 1 1,0-1 0,1 0-1,0-1 1,0 1 26,1 2-32,-51-73-1259,9-5-1235</inkml:trace>
  <inkml:trace contextRef="#ctx0" brushRef="#br0" timeOffset="-9379.473">16295 8826 26366,'0'0'780,"0"0"-207,4 45 82,16 327 627,-23-169-818,-13 67-57,-24 64-50,26-228-264,-111 994 741,100-357-697,8-619-284,17-123 123,0 0 0,-1 1-1,1-1 1,0 0-1,0 0 1,-1 0 0,1 0-1,0 0 1,-1 0-1,1 1 1,-1-1-1,0 0 1,1 0 0,-1-1-1,0 1 1,1 0-1,-1 0 1,0 0-1,0 0 1,0-1 0,0 1-1,0 0 1,0-1-1,0 1 1,0-1 0,0 1-1,0-1 1,0 1-1,0-1 1,-1 0-1,1 1 1,0-1 0,0 0-1,0 0 1,0 0-1,-1 0 1,1 0-1,0 0 1,0 0 0,0-1-1,0 1 1,0 0-1,-1-1 1,1 1 0,0-1-1,0 1 1,0-1-1,0 1 1,0-1-1,0 0 1,0 1 0,0-1-1,1 0 1,-1 0-1,0 0 1,0 0-1,1 0 1,-1 0 0,0 0-1,1 0 1,-1 0-1,1 0 1,-1 0 0,1-1 23,-15-47-2031</inkml:trace>
  <inkml:trace contextRef="#ctx0" brushRef="#br0" timeOffset="-8802.431">16811 8443 27718,'0'0'795,"0"0"-324,0 0-122,36-13 46,122-40 5,-52 40-79,-79 13-268,0 2 0,0 0 1,-1 2-1,1 1 0,-1 1 0,11 5-53,84 35 83,-3 5 1,49 32-84,-105-52 12,-8-4-10,6-2-34,-2 4 1,-1 2-1,-1 2 1,-2 3 0,-1 2-1,-2 2 1,-2 2-1,42 47 32,-80-75-17,-1 0 0,0 0 0,-1 1 0,-1 1 0,0-1 0,6 17 17,-14-30 80,0-2 90,0 0 1,-4-14 350,2 14-517,1 1-1,0-1 1,-1 0-1,1 1 1,0-1-1,-1 1 1,1 0-1,0-1 1,0 1-1,-1 0 1,1 0-1,0 0 1,0 0-1,0 0 1,0 0-1,0 0 1,1 0-1,-1 0 1,0 0-1,0 0 1,1 1-1,-1-1 1,0 0-1,1 0 1,0 1-1,-1 0-3,-47 144 63,-14 120 128,12 2 1,12 2 0,8 43-192,-29 519 101,40-640-101,-17 55 0,34-229-70,0 1 0,-1-1 1,-1 0-1,0 0 0,-1 0 0,-2-1 1,1 0-1,-2 0 0,0 0 0,-1-1 0,-1 0 1,-1-1-1,0 0 0,0-1 0,-2 0 1,0-1-1,0 0 0,-1-1 0,-10 6 70,-34 5-2163</inkml:trace>
  <inkml:trace contextRef="#ctx0" brushRef="#br0" timeOffset="-8509.675">16151 12312 28654,'0'0'1977,"0"0"-1713,0 0-104,0 0 152,209 0 80,-86 5-80,17 9-136,14 4-88,3 5-32,-3 5-32,-10 0-24,-11-5-8,-16 5-104,-11-10 24,13-18-368,-26 0-288,-21 0-2137</inkml:trace>
  <inkml:trace contextRef="#ctx0" brushRef="#br0" timeOffset="-8072.739">18330 10327 28918,'0'0'808,"0"0"-453,0 0-86,0 0 181,0 0 3,34 4-95,-13 0-306,-6-1-24,-1 0 0,1-2 0,0 1 0,-1-2 0,1 0 0,0 0-1,0-1 1,0-1 0,-1-1 0,1 0 0,-1-1 0,0 0 0,0-1 0,0-1 0,9-6-28,50-36 48,-3-3 1,-2-3 0,-2-4-1,-3-2 1,-3-2 0,7-15-49,90-118 13,-9-6 1,-9-7 0,88-179-14,-14-24 0,-207 399-112,0 0 0,-1 0-1,0 0 1,-1-1 0,0 0 0,-1 0 0,-1 0 0,0 0 0,0 0-1,-2-7 113,0 6-1583</inkml:trace>
  <inkml:trace contextRef="#ctx0" brushRef="#br0" timeOffset="-7698.613">19195 8766 26886,'0'0'2654,"0"0"-1904,0 0-465,32-8 83,-31 8-364,53-13 129,-1-3 0,-1-2 1,-1-2-1,2-4-133,29-15 17,-3-4 0,-1-4 1,-3-3-1,-2-3 0,-2-3 0,-2-3 0,-4-4 0,4-8-17,-53 50 18,-15 18-12,0 0 0,1 0 0,-1 1 0,1-1 0,-1 1 0,1-1 0,0 1 0,0 0 0,0 0 0,0 0 0,0 0 0,1 0 0,-1 0 0,1 1 0,-1-1 0,1 1 0,-1-1 0,1 1 0,0 0 0,0 0 0,0 0 0,-1 1 0,1-1 0,0 1 0,0-1 0,0 1 0,0 0 0,0 0 0,0 0 0,2 1-6,11 14-20,-11-1 20,-1 1 0,0 0 0,-1 0 1,0 0-1,-1 1 0,-1-1 0,0 7 0,0 212 121,-1-135-78,-6 1 0,-3-1 0,-21 88-43,-58 190-705,47-236-1086</inkml:trace>
  <inkml:trace contextRef="#ctx0" brushRef="#br1" timeOffset="13840.533">16127 12492 18340,'0'0'1822,"0"0"-981,0 0 1192,0 0 2017,0 0-2302,0 0-973,-1-5-255,-5-22 862,9 27-1242,471-36 827,-97 31-843,-289 6-122,-1 4 0,1 4 1,-2 4-1,9 6-2,169 52 8,-252-72-4,-22-14 0,-11-9-15,-1 2 0,-1 0 0,-1 1 0,-1 1 0,-1 2 0,0 0-1,-1 2 1,-1 1 0,-1 1 0,0 1 0,0 2 0,-1 1 0,-22-4 11,-26-3-36,-1 4 0,-1 3 0,1 4 0,-73 3 36,94 3 1,-92-1 29,0 6-1,-87 18-29,176-18 185,71 0-142,125 22-43,1-7 0,17-3 0,32 3 0,53 14 0,-2 9 0,89 35 0,-255-55 0,-70-23 0,0 1 0,0-1 0,0 0 0,0 0 0,0 0 0,0 1 0,0-1 0,0 0 0,-1 0 0,1 0 0,0 1 0,0-1 0,0 0 0,0 0 0,0 1 0,0-1 0,0 0 0,1 0 0,-1 0 0,0 1 0,0-1 0,0 0 0,0 0 0,0 0 0,0 1 0,0-1 0,-3 0 0,-105-25 0,-40-28 0,-1 7 0,-3 7 0,-1 6 0,-1 7 0,-64 1 0,-406 22 0,865 2 0,1 10 0,-2 11 0,131 32 0,-290-37 0,-2 3 0,0 5 0,-1 2 0,-1 4 0,-2 3 0,26 18 0,-60-27-27,-73-36-1216,-5-19-1360</inkml:trace>
  <inkml:trace contextRef="#ctx0" brushRef="#br1" timeOffset="15349.373">19031 11306 18988,'0'0'8058,"0"0"-5726,0 0-1689,0 0-199,0 0-77,0 0-116,-1 3-51,-18 79-72,-4-1 1,-4-1-1,-14 28-128,33-91 5,1-1-7,1 0-1,0 0 1,1 0 0,1 1 0,0 0 0,1 0-1,0 13 3,4-27-6,0 0-1,0 0 0,1 0 1,-1 0-1,1 0 0,0-1 0,0 1 1,0-1-1,0 1 0,0-1 0,0 0 1,1 0-1,-1 1 0,1-2 1,-1 1-1,1 0 0,0-1 0,0 1 1,0-1-1,0 0 0,0 0 0,0 0 1,0 0-1,0 0 0,0-1 1,1 1-1,-1-1 0,0 0 0,0 0 1,0 0-1,1-1 0,1 0 7,-2 2-6,219 20-149,-204-19 154,0 1-1,0 1 0,0 1 0,-1 1 0,0 0 1,5 3 1,-18-7 0,-1-1-1,1 1 1,0 0 0,-1 0 0,0 1 0,1-1 0,-1 1 0,0-1-1,0 1 1,0 0 0,-1 0 0,1 1 0,-1-1 0,1 1 0,-1-1-1,0 1 1,0-1 0,-1 1 0,1 0 0,-1 0 0,0 0 0,0 0-1,0 0 1,-1 0 0,1 0 0,-1 0 0,0 0 0,0 1 0,-2 9 15,0-1 0,-1 0 0,-1 1 0,0-1 0,0-1 0,-2 1 0,1 0 0,-2-1 0,0 0 0,0-1 0,-1 0 0,0 0 0,-1 0 0,0-1 0,-1-1 0,0 1 0,0-2 0,-9 7-15,19-15 0,-31 29 3,0-2-1,-2 0 0,-1-3 1,0 0-1,-2-3 0,-1 0 1,-1-3-1,-5 1-2,27-13-57,0-1-1,-1-1 1,1 0-1,-1-1 1,0 0-1,0-2 1,0 0-1,0-1 1,-1-1-1,1 0 1,-8-3 57,21 3-38,0 0 0,0 0 0,1 0 0,-1-1 0,0 0 0,1 0 0,-1 0 0,1 0 0,-1-1 0,1 1 0,0-1 0,0 0 0,0 0 0,1 0 0,-1 0 0,1 0 0,0 0 0,-1-1 0,1 1 0,1-1 0,-1 0 0,1 0 0,-1 0 38,-15-97-889,15 85 770,0-1 1,1 1-1,1-1 0,0 0 0,2 1 1,0-1-1,0 1 0,2 0 1,0-1-1,1 1 0,0 1 1,1-1-1,1 1 0,1 0 1,0 1-1,1 0 0,1-2 119,-7 12 55,0 1-1,0-1 1,1 1-1,-1-1 1,1 1-1,0 0 1,0 1-1,0-1 1,0 1-1,0-1 1,0 1-1,1 1 1,-1-1-1,1 0 1,0 1 0,-1 0-1,1 0 1,0 1-1,0-1 1,-1 1-1,1 0 1,0 0-1,0 0 1,-1 1-1,1 0 1,0 0-1,0 0 1,-1 1-1,1-1 1,-1 1-1,0 0 1,1 0-1,-1 1 1,0-1 0,2 3-55,3 8 121,-1 0 0,-1 0 1,0 1-1,-1 0 0,0 1 0,-1-1 1,-1 1-1,0 0 0,-1 0 1,-1 0-122,24 81 360,-23-91-352,1 0 1,-1 0-1,1 0 0,0-1 0,1 1 1,-1-1-1,1 0 0,-1-1 0,1 1 1,1-1-1,-1 0 0,0 0 0,1 0 1,-1-1-1,1 0 0,0 0 0,-1-1 1,1 1-1,0-1 0,0 0 0,0-1 0,0 0 1,0 0-1,1 0 0,-1 0 0,0-1 1,0 0-1,2-1-8,15 2 12,71 0-1,-92-1-13,-1 1 1,0 0 0,1 0-1,-1 0 1,0 1 0,1-1-1,-1 0 1,0 0 0,1 1-1,-1-1 1,0 1 0,0-1-1,1 1 1,-1-1-1,0 1 1,0 0 0,0-1-1,0 1 1,0 0 0,0 0-1,0 0 1,0 0 0,0 0-1,0 0 1,0 0 0,-1 0-1,1 1 1,0-1 0,-1 0-1,1 0 1,-1 0 0,0 1-1,1-1 1,-1 0 0,0 1-1,0-1 1,1 0 0,-1 1-1,0-1 1,-1 0 0,1 1-1,0-1 1,0 0 0,0 1-1,-1-1 1,1 0 0,-1 1 1,1 7-5,-2 0 8,0 0 0,0 0 0,-1-1 0,0 1 0,0-1 1,-1 0-1,0 0 0,-1 0 0,0 0 0,0-1 0,-1 0 0,0 0 1,0 0-1,0-1 0,-1 0 0,0 0 0,0 0 0,0-1 1,-2 0-4,-15 15-2,-94 80 74,118-99-73,-1-1 1,0 1-1,0-1 0,1 1 0,-1 0 0,0-1 1,1 1-1,-1-1 0,1 1 0,-1 0 0,1 0 1,-1-1-1,1 1 0,-1 0 0,1 0 0,0 0 1,-1-1-1,1 1 0,0 0 0,0 0 0,-1 0 1,1 0-1,0 0 0,0-1 0,0 1 0,0 0 1,0 0-1,1 0 0,-1 0 0,0 0 0,0 0 1,0-1-1,1 1 0,-1 0 0,0 0 0,1 0 1,-1-1-1,1 1 0,-1 0 0,1 0 0,-1-1 1,1 1-1,0 0 0,-1-1 0,1 1 0,0-1 1,0 1 0,41 21-4,-33-18 23,16 7-11,-1 0 0,0 2 0,-1 1 0,-1 0 0,12 11-8,-30-21 7,1 1 0,-1 0 0,0 0 0,0 0 0,-1 0 0,0 1 1,0-1-1,0 1 0,0 0 0,-1 0 0,0 0 0,0 0 0,-1 0 1,1 0-1,-1 1 0,-1-1 0,1 0 0,-1 1 0,0-1 0,-1 4-7,-2 0 10,0 0 0,0 0 0,-1 0 0,0-1 0,-1 0 0,0 0 0,-1 0 0,0-1 0,0 1 0,0-2 0,-1 1 0,-1-1 0,1 0 0,-1 0 0,0 0 0,-1-2 0,1 1 0,-1-1 0,-7 4-10,-5 4-8,-1 0 0,0-1 0,-1-2 0,0 0 1,0-1-1,-1-1 0,0-2 0,0 0 0,-1-1 0,0-2 1,0 0-1,0-2 0,0-1 0,0-1 0,-17-3 8,35 3-18,0-1-1,0 0 0,0-1 0,0 1 0,0-2 0,1 1 1,-1 0-1,1-1 0,0 0 0,0-1 0,1 0 1,-1 1-1,1-2 0,0 1 0,1 0 0,-1-1 1,1 0-1,0 0 0,0-1 0,1 1 0,-2-5 19,0 0-81,0-1 0,1 1 0,1-1-1,0 0 1,1 0 0,0 0 0,0-1 0,2 1-1,-1 0 1,2-1 0,-1 1 0,3-8 81,-3 17-10,1 1 1,0-1-1,-1 0 1,1 1 0,0-1-1,1 0 1,-1 1-1,0-1 1,1 1 0,-1 0-1,1 0 1,0-1-1,0 1 1,0 0-1,0 0 1,0 1 0,0-1-1,1 0 1,-1 1-1,0-1 1,1 1 0,-1 0-1,1 0 1,0 0-1,-1 0 1,2 0 9,77-7 46,-73 8-33,0 1 13,-1-1 0,1 1 0,-1 1 0,1-1-1,-1 1 1,0 1 0,0-1 0,0 1 0,0 0-1,0 1 1,0 0 0,-1 0 0,0 0 0,0 1-1,0 0 1,0 0 0,-1 0 0,0 1 0,0 0-1,2 3-25,12 16 172,-2 1 0,-1 0 0,0 1-1,10 29-171,-10-23 38,-15-32-56,0 0 0,-1 1 0,1-1 0,0 1 0,0-1 0,0 0 0,0 0 1,0 1-1,0-1 0,0 0 0,0 0 0,1 0 0,-1 0 0,0 0 0,1 0 1,-1-1-1,0 1 0,1 0 0,-1-1 0,1 1 0,-1-1 0,1 1 0,0-1 1,-1 0-1,1 0 0,-1 0 0,1 0 0,0 0 0,-1 0 0,1 0 0,-1 0 1,1-1-1,-1 1 0,1 0 0,-1-1 0,1 1 0,0-1 18,26-23-2142,-1-23-3740</inkml:trace>
  <inkml:trace contextRef="#ctx0" brushRef="#br1" timeOffset="15754.601">19832 11814 28382,'0'0'822,"0"0"-340,0 0-119,0 0-31,0 0-21,0 0-71,21 29-125,63 96-66,-81-121-48,0 0 0,-1 0 1,0 1-1,0 0 0,0-1 0,0 1 1,-1 0-1,0 0 0,0 0 0,0 0 1,0 0-1,-1 0 0,0 1-1,0-4 1,1 9 3,-1 1 0,0-1 0,0 1 0,-2-1 0,1 0 0,-1 0 0,-1 0 0,0 0 0,-1 0 0,0 0 0,-2 2-4,-109 185 50,104-121-79,11-65 14,1-6 2,1-1 0,0 1 0,1-1-1,-1 1 1,1-1 0,0 0 0,1 0 0,-1 0 0,1-1 0,0 1 0,0-1 0,0 0 0,0 0 0,1 0 0,0-1 0,0 1 0,0-1 0,0 0 0,0-1 0,1 1 0,-1-1 0,5 1 13,8 7-29,104 56-159,-120-64 196,1 0 1,0 0-1,0 0 1,-1 1-1,0-1 1,1 1-1,-1 0 1,0 0-1,0-1 1,0 1-1,-1 1 1,1-1-1,-1 0 1,0 0-1,1 0 1,-1 1-1,-1-1 1,1 1-1,-1-1 1,1 1-1,-1-1 1,0 1-1,0-1 1,0 0-1,-1 1 1,1-1-1,-1 1 1,0-1-1,0 1-8,-58 40 253,55-42-244,-67 35-323,-1-4 1,-1-2-1,-2-4 1,-10-1 313,11-10-2555</inkml:trace>
  <inkml:trace contextRef="#ctx0" brushRef="#br1" timeOffset="16128.306">18891 13374 14859,'0'0'11108,"0"0"-8205,0 0-2368,0 0-148,0 0 2,0 0 30,0 33-126,0 222 53,-1-155-216,-4-1 1,-7 19-131,-39 156 28,49-263-50,-1-1 0,0 1 0,-1-1 0,0 0 0,0 0 0,-1-1 0,-1 1 0,-4 6 22,9-15-23,0 0 0,0 0 0,0 0 0,0 0 0,0 0 0,0 0 0,0 0 0,-1 0 0,1 0 0,0 0 0,-1-1 0,1 1 0,0 0 0,-1-1 0,1 1 0,-1-1 0,1 0 0,-1 1 0,1-1 0,-1 0 0,1 0 0,-1 0 0,1 0 0,-1 0 0,1-1 0,-1 1 0,1 0 0,-1-1 0,1 1 0,-1-1 0,1 1 0,0-1 0,-1 0 0,1 1 0,0-1 0,-1 0 0,1 0 0,0 0 0,0 0 23,-24-45-1413,4-20-1319</inkml:trace>
  <inkml:trace contextRef="#ctx0" brushRef="#br1" timeOffset="16410.526">18563 13435 26550,'0'0'1525,"0"0"-482,0 0-371,-24 39-242,-72 129-169,59-76-133,26 18-178,11-107 33,0 0-23,-1 0-1,1-1 0,0 1 0,0 0 0,0 0 0,0-1 0,0 1 0,1 0 0,-1-1 0,1 1 0,0 0 0,0-1 1,0 1-1,0-1 0,0 1 0,0-1 0,1 0 0,-1 1 0,1-1 0,-1 0 0,1 0 0,0 0 0,0 0 1,0 0-1,2 1 41,5 0-268,0 0-1,0-1 1,1 0 0,-1-1 0,1 0 0,-1 0 0,1-1 0,-1 0-1,1 0 1,-1-1 268,2 0-338,14-2-217,1-2-1,0 0 1,-1-2-1,0-1 1,-1 0-1,0-2 1,0-1-1,-1-1 1,18-13 555,39-17 380,-44 25 424,1 1 0,1 2 1,0 2-1,1 1 0,0 2 1,0 2-1,1 1 0,-1 2 1,21 2-805,-58 1-25,-1 0 0,1 1 1,-1 0-1,1-1 0,-1 1 1,1 0-1,0 0 0,-1 0 1,1 0-1,-1 0 1,1 0-1,-1 1 0,1-1 1,-1 0-1,1 1 0,-1-1 1,1 1-1,-1 0 0,1-1 1,-1 1-1,1 0 0,-1 0 1,0 0-1,0 0 1,0 0-1,1 0 0,-1 0 1,0 0-1,0 1 0,0-1 1,-1 0-1,1 1 0,0-1 1,0 1-1,-1-1 1,1 1-1,-1-1 0,1 1 1,-1-1-1,0 1 0,1-1 1,-1 1 24,0 17-2496</inkml:trace>
  <inkml:trace contextRef="#ctx0" brushRef="#br1" timeOffset="16599.685">19062 14160 27726,'0'0'1384,"0"0"-592,0 0-280,-150 244-199,98-170-169,-2 0-88,2 0-56,1-14-40,-4-18-280,11-15-401,16-22-1375</inkml:trace>
  <inkml:trace contextRef="#ctx0" brushRef="#br1" timeOffset="17065.333">19787 13832 29654,'0'0'777,"0"0"-499,0 0-179,0 0 36,0 0 66,0 0-29,30 14-89,91 51-55,-119-64-28,1 0 0,-1 1 0,1-1 0,-1 1 1,0-1-1,1 1 0,-1 0 0,0 0 0,0 0 1,0 0-1,-1 0 0,1 1 0,0-1 0,-1 1 1,1-1-1,-1 1 0,0-1 0,0 1 0,0 0 1,0-1-1,0 2 0,0 7-3,1 0 1,-2 0 0,1 0 0,-1 0-1,-1 0 1,0 0 0,-1 0 0,0 0-1,0 0 1,-1-1 0,-1 1 0,0-1-1,0 0 3,-14 21-2,-2-1 0,0 0 0,-2-2 0,-5 4 2,-49 65 4,74-94-6,0 1 0,0 0-1,0-1 1,1 1-1,-1 0 1,1 0 0,0 0-1,0 0 1,0 1-1,1-1 1,-1 0 0,1 0-1,0 0 1,1 5 2,-1-3-13,1 0 1,1 0 0,-1 0 0,1-1 1,1 1-1,-1-1 0,1 0 0,0 0 1,0 0-1,0 0 0,1 0 0,-1 0 1,1-1-1,1 0 0,-1 0 1,0 0-1,1 0 0,0-1 0,2 2 12,21 19-38,-21-17 29,0-1 9,0-1 0,-1 1 0,0 0 1,0 0-1,-1 1 0,1 0 0,-2 0 1,1 0-1,-1 1 0,0-1 0,0 1 1,-1 0-1,0 0 0,-1 0 0,1 0 1,-2 1-1,2 5 0,-3-11 10,-1 0 0,1-1 1,-1 1-1,1 0 0,-1-1 1,0 1-1,0-1 0,0 1 0,0-1 1,-1 0-1,1 1 0,-1-1 0,1 0 1,-1 0-1,0 0 0,0 0 0,0 0 1,0 0-1,0 0 0,0-1 0,0 1 1,-1-1-1,1 0 0,-1 0 0,1 1 1,-1-2-1,-2 2-10,-76 15 83,-87-15-323,76-25-551,11-20-996</inkml:trace>
  <inkml:trace contextRef="#ctx0" brushRef="#br1" timeOffset="17634.073">18597 11061 25701,'0'0'1514,"0"0"-323,0 0-389,0 0-250,0 0-155,0 0-138,-12 19-82,-6 13-109,1 1 0,2 1 0,1 1 0,1 0 0,2 0-68,-24 108 194,-9 60 18,-9 84 48,-13 82 4,-51 340 484,3 325-748,103-812 24,0 50-20,7-54-17,-2-208 5,1-43-70,-10-179-722,16-207-1407,8 219-280</inkml:trace>
  <inkml:trace contextRef="#ctx0" brushRef="#br1" timeOffset="18195.236">19175 10539 28206,'0'0'695,"0"0"-236,41 19-73,277 133 503,-53-36-350,-104-49-434,133 79-105,-214-100-4,-3 4 0,-1 3 0,-3 3 1,-2 3-1,-3 4 0,58 69 4,-107-99 25,-19-32-10,0 11 85,-2 9-23,0 0 0,-2 0 0,0 0 0,-2 0 0,0-1 0,-4 7-77,-11 40 98,-20 116 60,9 1 1,7 2-1,7 18-158,-70 1291 285,60-898-234,18-390-51,-42 449 0,26-494 0,24-155 1,2-6-2,1 0 1,-1 0-1,0 1 0,0-1 1,0 0-1,0 0 1,0 0-1,0 0 0,0 0 1,0 1-1,-1-1 0,1 0 1,0 0-1,-1 0 1,1 0-1,-1 0 0,1 0 1,-1 0-1,1 0 0,-1 0 1,0 0-1,0 0 1,1 0-1,-1-1 0,0 1 1,0 0-1,0 0 0,0-1 1,0 1-1,0-1 0,0 1 1,0-1-1,0 1 1,0-1-1,0 1 0,0-1 1,0 0-1,-1 0 0,1 0 1,0 1-1,0-1 1,0 0-1,0-1 0,-1 1 1,-4-5-77,0-1 0,1 0 0,-1 0 0,1 0-1,1-1 1,-1 1 0,1-1 0,1 0 0,-1-1-1,1 1 1,0-1 0,1 1 0,0-1 0,-1-3 77,2 9-52,-27-92-1838</inkml:trace>
  <inkml:trace contextRef="#ctx0" brushRef="#br1" timeOffset="18534.012">17937 15199 23397,'0'0'5577,"0"0"-5017,0 0-304,0 0 24,0 0 233,201-33-65,-88 33-128,24 0-112,14 0-56,6 23 0,0 10-24,-6 4-40,-18 0 24,-16-1-64,-18 1-48,7 0-104,-24-4-256,-20-15-1145</inkml:trace>
  <inkml:trace contextRef="#ctx0" brushRef="#br1" timeOffset="18776.389">20023 15794 30911,'0'0'864,"0"0"-864,0 0-240,0 0-840,0 0-937,0 0-2864</inkml:trace>
  <inkml:trace contextRef="#ctx0" brushRef="#br1" timeOffset="19027.129">20287 16039 29614,'0'0'792,"0"0"-792,0 0-240,0 0-3912</inkml:trace>
  <inkml:trace contextRef="#ctx0" brushRef="#br1" timeOffset="28098.323">15956 12626 27630,'0'0'949,"0"0"317,0 0-627,0 0-235,0 0-33,0-14-6,1-45-84,8 45-148,107 26-21,45 40-16,531 101 54,27 41-207,-556-144-807,-160-50-323,-6 0-919</inkml:trace>
  <inkml:trace contextRef="#ctx0" brushRef="#br1" timeOffset="29331.784">19209 9024 12467,'0'0'7257,"0"0"-4132,0 0-1574,0 0-378,0 0-363,15-42-315,45-133 217,-33 80 1784,-23 71-1306,-4 23-785,0 1-87,1 7-85,5 387 286,-7-341-503,-9 109-16,-7-2 0,-22 80 0,24-170 0,15-69-9,-1-1 1,1 0-1,0 1 0,-1-1 0,1 0 1,0 0-1,-1 0 0,1 1 1,-1-1-1,1 0 0,0 0 1,-1 0-1,1 0 0,-1 0 0,1 0 1,0 0-1,-1 1 0,1-1 1,-1-1-1,1 1 0,-1 0 1,1 0-1,0 0 0,-1 0 0,1 0 1,-1 0-1,1 0 0,-1 0 1,1-1-1,0 1 0,-1 0 1,1 0-1,0-1 0,-1 1 0,1 0 1,0 0-1,-1-1 0,1 1 1,0 0-1,0-1 0,-1 1 1,1 0-1,0-1 0,0 1 0,0-1 1,-1 1-1,1 0 0,0-1 1,0 1-1,0-1 0,0 1 1,0-1-1,0 1 0,0 0 0,0-1 1,0 1-1,0-1 0,0 1 1,0-1-1,0 1 0,0-1 9,-10-140-2563,9-177-222,2 180 4895,-1 137-2070,0 0 0,0 0 0,0 0 0,0 1 0,1-1 0,-1 0 0,0 0 0,1 0 0,-1 0 0,0 0 0,1 1 0,-1-1-1,1 0 1,0 0 0,-1 1 0,1-1 0,-1 0 0,1 1 0,0-1 0,0 1 0,-1-1 0,1 1 0,0-1 0,0 1 0,0-1 0,-1 1 0,1 0 0,0 0 0,0-1 0,0 1-1,0 0 1,0 0 0,0 0 0,0 0 0,0 0 0,0 0 0,0 0 0,-1 0 0,1 0 0,0 1 0,0-1 0,0 0 0,0 0 0,0 1 0,0-1-40,11 1 120,84 2 489,169 49-383,-225-46-418,-39-6 135,-1 0 1,0 0 0,1 0-1,-1 0 1,1 0-1,-1 0 1,0 0 0,1 0-1,-1 0 1,0 0-1,1 0 1,-1 1 0,0-1-1,1 0 1,-1 0 0,0 0-1,1 1 1,-1-1-1,0 0 1,1 0 0,-1 1-1,0-1 1,0 0-1,0 0 1,1 1 0,-1-1-1,0 0 1,0 1-1,0-1 1,1 0 0,-1 1-1,0-1 1,0 0 0,0 1-1,0-1 1,0 1-1,0-1 1,0 0 0,0 1-1,0-1 1,0 0-1,0 1 1,0-1 0,0 1-1,0-1 1,0 0-1,0 1 1,-1-1 0,1 0-1,0 1 1,0-1 0,0 0-1,-1 1 57,-10 7-5509</inkml:trace>
  <inkml:trace contextRef="#ctx0" brushRef="#br1" timeOffset="29594.299">18860 9713 25317,'0'0'4793,"0"0"-4432,0 0 151,0 0-32,182 9-8,-73-9-176,18 0-208,-1-14-48,-3-14-24,-13 5-16,-8-14-224,-26 9-312,-28-4-1281</inkml:trace>
  <inkml:trace contextRef="#ctx0" brushRef="#br1" timeOffset="29841.738">20095 8387 30222,'0'0'1169,"0"0"-881,0 0 40,0 0 224,0 0-344,-3 259-208,3-171 0,0 4 0,0 0 0,0-4 0,-4-19-96,1-27-672,3-42-400,0-19-353,0-41-5200</inkml:trace>
  <inkml:trace contextRef="#ctx0" brushRef="#br1" timeOffset="30248.184">20208 8507 24277,'0'0'3888,"0"0"-2473,0 0-675,0 0-197,32-4-99,104-10-106,-130 14-319,-1 0 0,0 0-1,1 0 1,-1 1-1,0 0 1,0 0-1,0 1 1,1-1 0,-1 1-1,0 0 1,-1 0-1,1 1 1,2 1-19,3 1 26,0 1 1,0-1-1,0 2 1,-1-1-1,0 2 1,-1-1 0,0 1-1,0 0 1,0 1-1,-1-1 1,0 2-1,-1-1 1,0 1-1,-1 0 1,0 0-1,0 0 1,-1 1-1,0 0 1,0 6-27,-2-11 2,-1 1 0,-1 0 0,0 0 0,0 0 0,0-1 1,0 1-1,-1 0 0,0 0 0,-1-1 0,0 1 0,0-1 0,0 1 0,-1-1 0,1 0 1,-2 0-1,1 0 0,-1 0 0,1 0 0,-4 2-2,-6 9-80,0 0 1,-2-1-1,0-1 1,0 0-1,-2-1 1,0 0-1,0-1 0,-1-2 1,-1 1-1,0-2 1,0-1-1,-1 0 0,0-1 1,-1-2-1,0 0 1,0-1-1,0-1 1,-12 1 79,17-5-31,-40-4-54,55 4 104,0-1 0,-1 0 0,1 1 0,0-1 0,0 0 1,-1 1-1,1-1 0,0 0 0,0 0 0,0 0 0,0 0 0,0 0 1,0 0-1,0-1 0,0 1 0,1 0 0,-1 0 0,0-1 0,1 1 0,-1 0 1,1-1-1,-1 1 0,1 0 0,0-1 0,0 1 0,-1-1 0,1 1 1,0-1-1,0 1 0,0-1 0,1 1 0,-1 0 0,0-1 0,1-1-19,7-8 179,131-48-76,-113 48-102,-1 2-61,0-1 0,-1-1 0,0-2 0,-1 0 0,-1-2 0,18-13 60,-36 24-55,0 1 0,-1-1 0,0 0-1,0 0 1,0 0 0,0-1 0,0 1 0,-1-1 0,0 1 0,0-1-1,0 0 1,0 0 0,-1 1 0,0-1 0,0 0 0,0-1 0,-1 1-1,1 0 1,-1 0 0,-1-4 55,1 8-2,1 0 0,-1 0 0,0 1 0,0-1 0,1 0 0,-1 0 0,0 0 0,0 1 0,0-1 0,0 0 0,0 0 0,0 0 0,0 0 0,0 1-1,-1-1 1,1 0 0,0 0 0,0 1 0,-1-1 0,1 0 0,0 0 0,-1 1 0,1-1 0,-1 0 0,1 1 0,-1-1 0,1 0 0,-1 1 0,1-1 0,-1 1 0,0-1 0,1 1 0,-1-1 0,0 1 0,1 0 0,-1-1-1,0 1 1,0 0 0,1-1 0,-1 1 0,0 0 0,0 0 0,0 0 0,1 0 0,-1 0 0,0 0 0,0 0 0,0 0 0,1 0 0,-1 0 0,0 0 0,0 0 0,0 1 0,1-1 0,-1 0 0,0 1 0,0-1 0,1 0 0,-1 1-1,0-1 3,-2 2 19,0-1 0,0 1 0,1-1 0,-1 1 0,0 0 0,1 0 0,-1 0 0,1 0 0,0 1 0,-1-1 0,1 1 0,0-1 0,1 1 0,-1 0 0,0-1 0,1 1 0,-1 0 0,1 1-19,-1-1 19,-173 338 1386,135-269-1379,-4-1-1,-3-3 0,-2-2 1,-4-2-1,-2-3 0,-48 41-25,98-96-63,-1 0 1,0-1-1,0 0 0,0-1 0,0 1 1,-1-1-1,0-1 0,0 1 0,0-1 1,0 0-1,0-1 0,-1 1 0,1-1 0,-1-1 1,0 0 62,-22 0-1094,16-1-1045</inkml:trace>
  <inkml:trace contextRef="#ctx0" brushRef="#br1" timeOffset="30499.044">20191 9001 27638,'0'0'1416,"0"0"-352,0 0-343,0 0-233,215 111-112,-153-55-120,6-1-104,-3 0 8,-10-13-120,-10-5-24,-18-14-16,-13-14-216,-14-9-152,-4 0-144,-23 0-1329</inkml:trace>
  <inkml:trace contextRef="#ctx0" brushRef="#br1" timeOffset="30679.617">20235 9145 25197,'0'0'4745,"0"0"-4056,0 0-113,-61 240-96,40-153-72,1 6-200,-1-5-152,4-10-56,7-9-176,3-18-472,7-32-1217</inkml:trace>
  <inkml:trace contextRef="#ctx0" brushRef="#br1" timeOffset="30862.277">20365 9389 28966,'0'0'1080,"0"0"-183,0 273-361,-6-135-8,-22 29-232,-51 142-232,4-41-64,-10-14-816</inkml:trace>
  <inkml:trace contextRef="#ctx0" brushRef="#br0" timeOffset="-35533.656">8574 7224 25854,'0'0'3594,"0"0"-2319,0 0-795,0 0-123,0 0 22,-3-5-10,0 1-308,3 5-57,1-1 0,-1 0-1,1 0 1,-1 0-1,1 0 1,-1 0 0,1 0-1,-1 0 1,0-1 0,1 1-1,-1 0 1,1 0-1,-1 0 1,1 0 0,-1 0-1,0-1 1,1 1 0,-1 0-1,1 0 1,-1-1 0,0 1-1,1 0 1,-1-1-1,0 1 1,1 0 0,-1-1-1,0 1 1,0-1 0,1 1-1,-1 0 1,0-1-1,0 1 1,0-1 0,0 1-1,1-1 1,-1 1 0,0 0-1,0-1 1,0 1 0,0-1-1,0 1 1,0-1-1,0 1 1,0-1 0,0 1-1,-1-1 1,1 1 0,0 0-1,0-1 1,0 1-1,0-1 1,-1 1 0,1-1-1,0 1 1,0 0 0,-1-1-1,1 1 1,0 0-1,-1-1 1,1 1 0,0 0-1,-1-1 1,1 1 0,-1 0-4,262 18 165,296 47-165,-73-18 0,212 58 0,-599-85 1,-4-1-6,1-3 0,30-2 5,-96-13-82,-27-2 73,-1 1 0,1 0 0,-1-1 0,1 1-1,-1 0 1,0-1 0,1 1 0,-1 0 0,1-1 0,-1 1-1,0-1 1,1 1 0,-1-1 0,0 1 0,0-1 0,1 1-1,-1-1 1,0 1 0,0-1 0,0 1 0,1-1 0,-1 1-1,0-1 1,0 1 0,0-1 0,0 0 0,0 1 0,0-1-1,0 1 1,-1-1 0,1 1 0,0-1 0,0 1-1,0-1 1,0 0 0,-1 1 0,1-1 0,0 1 0,-1-1-1,1 1 1,0 0 0,-1-1 0,1 1 0,0-1 0,-1 1-1,1 0 1,-1-1 0,1 1 0,-1 0 0,1-1 0,-1 1-1,1 0 1,-1 0 0,1-1 0,-1 1 0,1 0 0,-1 0 9,-124-99-1912,45 52-532</inkml:trace>
  <inkml:trace contextRef="#ctx0" brushRef="#br0" timeOffset="-35186.283">8417 8018 29918,'0'0'695,"0"0"-296,0 0-211,0 0-32,0 0 125,33 11 69,133 37-79,46-27-82,52-5-46,-125-8-116,1078 92 123,-1014-70-150,288 36 0,-415-61 0,-76-6-2,1 1-1,0 0 1,0 0-1,-1-1 1,1 1-1,-1 0 1,1-1-1,0 1 1,-1-1-1,1 1 1,-1-1-1,1 1 1,-1-1-1,1 1 1,-1-1-1,1 0 1,-1 1-1,0-1 1,1 0-1,-1 1 1,0-1-1,0 0 1,1 1-1,-1-1 1,0 0-1,0 1 1,0-1-1,0 0 1,0 0 0,0 1-1,0-1 1,0 0-1,0 0 1,0 1-1,0-1 1,-1 0-1,1 1 1,0-1-1,0 0 1,-1 1-1,1-1 1,0 0-1,-1 1 1,1-1-1,-1 1 1,1-1-1,-1 1 1,1-1-1,-1 1 1,1-1-1,-1 1 1,0-1-1,1 1 1,-1 0-1,0-1 1,1 1 0,-1 0-1,0-1 3,-23-30-546,0 2-1,-2 0 1,-28-24 546,-30-17-2194</inkml:trace>
  <inkml:trace contextRef="#ctx0" brushRef="#br0" timeOffset="-34795.491">9809 6004 29054,'0'0'892,"0"0"-357,0 0-281,0 0 7,-9 41 114,4-18-319,-20 93 473,-8 105-529,11-2 224,-10 84 20,-14 73-17,-122 811-111,59-313-116,94-702 0,7 2 0,8-94-21,1-111-173,29-278-2348,-3 128-1374</inkml:trace>
  <inkml:trace contextRef="#ctx0" brushRef="#br0" timeOffset="-34519.031">10541 6185 29342,'0'0'872,"-41"258"-103,7 5-209,-11 98 64,4 31-72,4-13-504,6-38-48,4-54 0,3-52 0,3-55 0,7-50 0,4-29 0,-4 1 0,-13-10-520,7-18-824,-1-55-2649</inkml:trace>
  <inkml:trace contextRef="#ctx0" brushRef="#br0" timeOffset="-24407.053">8844 5658 23189,'0'0'2404,"0"0"-777,0 0-561,0 0-240,0 0-152,0 0-160,0-11-155,0-32-125,0 43-225,0 0 0,0 0 0,-1 0 0,1 0 1,0 0-1,0 0 0,-1 0 0,1 0 0,0 0 0,-1 0 0,1 0 0,0 0 0,0 0 0,-1 0 0,1 0 0,0 0 0,0-1 0,-1 1 0,1 0 0,0 0 0,0 0 0,0 0 0,-1-1 0,1 1 1,0 0-1,0 0 0,0 0 0,0-1-9,-14 210 314,-18 462 268,15-391-478,-30 393 147,-53 166-251,61-598 16,-132 701 25,156-856-41,15-86 0,0 0-1,0 0 1,0 0 0,-1 0 0,1-1-1,0 1 1,0 0 0,0 0 0,-1 0-1,1 0 1,0 0 0,0 0 0,0-1-1,-1 1 1,1 0 0,0 0 0,0 0-1,0 0 1,-1 0 0,1 0 0,0 0-1,0 0 1,-1 0 0,1 0 0,0 0-1,0 0 1,-1 0 0,1 0 0,0 0-1,0 0 1,0 1 0,-1-1 0,1 0-1,0 0 1,0 0 0,0 0 0,-1 0-1,1 0 1,0 1 0,0-1 0,0 0-1,0 0 1,-1 0 0,1 0 0,0 1-1,0-1 1,0 0 0,0 0-1,0 0 1,0 1 0,0-1 0,0 0-1,0 0 1,-1 1 0,1-1 0,0 0-1,0 0 1,0 1 0,-6-112-476,5-208-916,3 123-339,10 10-1665</inkml:trace>
  <inkml:trace contextRef="#ctx0" brushRef="#br0" timeOffset="-23891.245">8985 5293 26334,'0'0'1352,"0"0"-421,0 0-512,0 0-165,0 0 153,0 0 22,27 16-134,178 107 207,-96-70-197,2-4 0,3-5 1,59 12-306,578 176 287,-277-80-262,-443-142-29,0 1-1,-1 1 1,0 2 0,-1 1 0,8 6 4,-35-20-62,-1 0 0,1 0 0,-1 0 0,1 0 0,-1 0 1,1 0-1,-1 0 0,0 0 0,0 1 0,0-1 0,0 0 1,0 1-1,0-1 0,0 1 0,0-1 0,0 1 0,-1 0 1,1-1-1,-1 1 0,1 0 0,-1-1 0,0 1 0,1 0 1,-1 0-1,0-1 0,0 1 0,0 0 0,-1-1 0,1 1 1,0 0-1,-1 0 0,1-1 0,-1 2 62,-10 6-2155</inkml:trace>
  <inkml:trace contextRef="#ctx0" brushRef="#br0" timeOffset="-23484.841">11434 5894 28414,'0'0'1086,"0"0"-370,0 0-245,0 0-81,0 0-51,0 0-40,0 21-30,0 149 162,0-116-374,0 66 238,-12 87-295,-9-54 0,-9 57 0,-11 66 0,-18 108 0,-109 824 0,137-926 0,-81 639 0,97-853-5,8-73-91,-3-103-1593,6 35-474</inkml:trace>
  <inkml:trace contextRef="#ctx0" brushRef="#br0" timeOffset="-23006.45">8205 9703 27774,'0'0'1188,"0"0"-228,0 0-281,0 0-189,0 0-134,0 0-122,27-17-39,-9 6-156,-5 2-9,1 0-1,0 1 1,0 0-1,0 1 1,1 1-1,1 0 1,-1 1-1,1 1 1,-1 0-1,1 1 1,0 1-1,0 1 1,4 0-30,46 1 114,1 4 0,-1 2 0,0 3 0,35 11-114,286 87 12,23 28-12,-346-113 0,46 16 0,3-4 0,0-5 0,14-2 0,6-20 0,-124-6 5,-8-1-7,0 1 0,0-1 0,0 0 0,1 1 0,-1-1 0,0 0 0,0 0 0,0 0 0,0 0 0,0 0 0,0 0 0,1 0 0,-1-1 0,0 1 0,0 0 0,0-1 0,0 1 0,0 0 0,0-1 0,0 1 0,0-1 0,0 0 0,0 1 0,0-1 0,-1 0 0,1 1 0,0-1 0,0 0 0,-1 0 0,1 0 0,0 0 0,-1 0 0,1 0 0,-1 0 0,1 0 2,0-10-245,0 0 0,-1 0-1,0 0 1,0 1 0,-2-1 0,1 0 0,-1 0 0,-3-9 245,-22-35-3495</inkml:trace>
  <inkml:trace contextRef="#ctx0" brushRef="#br1" timeOffset="43323.884">9104 6471 23437,'0'0'5281,"0"0"-3618,0 0-1169,0 0-134,0 0 9,4-18-89,11-57-136,39-87 338,-31 63-433,-25 90-49,-13 8 0,9 2 0,1 1 0,-1-1 0,0 1 0,1 1 0,0-1 0,-1 1 0,1 0 0,0 0 0,0 0 0,1 1 0,-1 0 0,1 0 0,0 0 0,-3 4 0,1-3 0,-31 30-2,1 2 1,2 2-1,1 0 0,0 7 2,20-28 0,2 0-1,1 1 0,0 1 0,1-1 1,1 2-1,1-1 0,1 1 0,0 0 1,2 0-1,1 1 0,0 2 1,1-7 0,0 0 0,1 0 0,1 0 0,1-1 0,1 1 0,0 0-1,1 0 1,0-1 0,2 0 0,0 0 0,6 14 0,-7-21 0,1 0 0,0-1 0,0 1 0,1-1 0,0 0 0,0-1 0,1 1 0,0-1 0,0 0 0,0-1 0,1 0 0,0 0 0,1-1 0,-1 0 0,1 0 0,0-1 0,5 2 0,-5-3 0,1-1-1,-1 1 1,1-2 0,0 1 0,-1-1 0,1-1-1,0 0 1,-1 0 0,1-1 0,0 0-1,-1-1 1,1 0 0,-1-1 0,1 0-1,-1 0 1,0 0 0,5-4 0,1-6-8,-1 1 0,0-2 0,-1 0 0,0-1 1,-1 0-1,-1-1 0,-1 0 0,0-1 0,-1 0 0,0-1 0,-2 1 0,1-5 8,2-3 0,-1-1 0,-2 0-1,-1 0 1,0 0 0,-2 0-1,-1-1 1,-2 0 0,0-8 0,-1 7 3,2 21-2,-1 0 1,0 0-1,-1 0 1,0 0-1,0-1 1,0 1-1,-1 0 1,0 0-1,0 0 1,-1 0-1,0 0 1,0 1-1,-1-1 1,0 0-1,0 1 0,0 0 1,-1-1-1,0 2 1,0-1-1,-1 0 1,1 1-1,-1 0 1,-4-3-2,7 6-9,0 1 0,0-1 0,0 1 0,-1 0 0,1 0 1,0 0-1,-1 0 0,1 0 0,0 1 0,-1-1 0,1 1 0,-1 0 0,1-1 0,-1 1 1,1 0-1,-1 1 0,1-1 0,-1 0 0,1 1 0,-1-1 0,1 1 0,0 0 0,-1-1 0,1 1 1,0 1-1,-1-1 0,1 0 0,0 0 0,0 1 0,0-1 0,0 1 0,0 0 0,0 0 9,-41 72-1112,21-10-627</inkml:trace>
  <inkml:trace contextRef="#ctx0" brushRef="#br1" timeOffset="43774.563">9043 7902 27742,'0'0'2095,"0"0"-1312,0 0-424,0 0-10,-8-40-12,-22-128-109,2 9-74,27 158-153,0-1-1,1 0 1,-1 1 0,0-1-1,0 1 1,0-1 0,0 1-1,-1-1 1,1 1 0,0 0 0,0 0-1,-1-1 1,1 1 0,-1 0-1,1 0 1,-1 0 0,0 1-1,1-1 1,-1 0 0,0 1 0,1-1-1,-1 1 1,0-1 0,0 1-1,1 0 1,-1 0 0,0 0-1,0 0 1,0 0 0,1 0 0,-1 0-1,0 1 1,0-1 0,1 0-1,-1 1 1,0 0 0,0-1-1,1 1 1,-1 0 0,1 0 0,-1 0-1,0 1 0,-37 39-13,5 10 9,2 2 0,2 1 0,3 1 0,0 8 4,12-28 0,2 1 0,1 0 0,2 1 0,2 0 0,1 0 0,2 1 0,1 0 0,2 0 0,2 14 0,0-47 0,0 0 0,0 0 0,0-1 0,0 1 0,1 0 0,0 0 0,0 0 0,0-1 0,1 1 0,0 0 0,-1-1 0,2 1 0,-1-1 0,0 0 0,1 0 0,0 0 0,0 0 0,0 0 0,0-1 0,1 1 0,0-1 0,-1 0 0,1 0 0,0 0 0,0-1 0,1 1 0,-1-1 0,0 0 0,1 0 0,0 0 0,-1-1 0,3 1 0,2 0 1,-1 0 1,1 0-1,-1-1 0,1 0 1,-1-1-1,1 0 1,0 0-1,-1 0 1,1-1-1,-1-1 0,1 1 1,-1-2-1,0 1 1,0-1-1,1 0 0,-2-1 1,6-2-2,-1-5 2,-1-1 0,0 0 0,-1-1-1,0 0 1,-1 0 0,-1-1 0,0 0 0,-1 0 0,0-1 0,-1 0 0,-1 0 0,1-4-2,3-20-48,-1-1 0,-2 0 1,-1 0-1,-2 0 0,-2 0 1,-4-31 47,2 1-481,1 67-105,0 3-1402,0 0-2944</inkml:trace>
  <inkml:trace contextRef="#ctx0" brushRef="#br1" timeOffset="44209.084">10158 6882 28606,'0'0'882,"0"0"-134,0 0-205,0 0-115,0 0-134,-1-44-138,-5-136-82,-1 114-33,7 64-40,0 0 0,-1 1 0,1-1-1,-1 0 1,1 1 0,-1-1 0,0 0 0,0 1-1,0-1 1,0 1 0,0 0 0,0-1 0,0 1 0,0 0-1,0-1 1,0 1 0,-1 0 0,1 0 0,-1 0-1,1 0 1,-1 1 0,1-1 0,-1 0 0,1 0 0,-1 1-1,0-1 1,1 1 0,-1 0 0,0-1 0,0 1-1,1 0 1,-1 0 0,0 0 0,1 0 0,-1 0 0,0 1-1,0-1 1,1 0 0,-1 1 0,0-1 0,1 1-1,-1 0 1,1-1 0,-1 1 0,1 0 0,-1 0-1,1 0 1,-1 0 0,1 1-1,-12 12-2,2 1 0,0 0-1,1 1 1,1 0 0,0 0 0,-2 8 2,8-18 0,-15 27 0,3 1 0,1 0 0,1 1 0,2 0 0,1 1 0,2 1 0,2-1 0,-1 21 0,6-38 1,0-15 0,0 0 0,0 0 0,0 0 0,0 0 0,1 0-1,0 1 1,0-1 0,0 0 0,1 0 0,-1 0 0,1 0 0,0 1 0,0-1 0,0 0 0,1 0 0,-1-1 0,1 1 0,0 0 0,0 0 0,0-1 0,1 1 0,-1-1 0,1 0 0,0 0 0,0 0 0,0 0-1,1 0 0,2-1 3,1 0 0,-1 0 0,1-1 0,-1 0-1,1 0 1,-1-1 0,1 0 0,0 0-1,-1 0 1,1-1 0,-1 0 0,1 0-1,-1-1 1,1 1 0,-1-2 0,0 1-1,0-1 1,0 0 0,0 0 0,0 0-1,-1-1 1,1 0 0,-1 0 0,0 0-1,0-1 1,0 0 0,-1 0 0,0 0-1,0 0 1,2-4-3,25-33-43,-1-2 0,-2-1 0,-2-2-1,2-11 44,-12 28-115,40-69-2231,-35 73-1699</inkml:trace>
  <inkml:trace contextRef="#ctx0" brushRef="#br1" timeOffset="44569.523">10934 7039 29126,'0'0'651,"0"0"-366,14-44-146,45-146 108,-6-14 92,-47 174-304,-1-1 0,-1 1 0,-2-1 0,-1 1 1,-2-14-36,1 43 6,0 0 0,0-1 0,0 1 0,0 0 0,0-1 0,-1 1 0,1 0 1,0-1-1,-1 1 0,1 0 0,-1 0 0,1-1 0,-1 1 0,0 0 0,1 0 0,-1 0 1,0 0-1,0 0 0,0 0 0,0 0 0,0 0 0,0 0 0,0 0 0,0 0 0,0 1 1,0-1-1,-1 0 0,1 1 0,0-1 0,0 1 0,-1 0 0,1-1 0,0 1 0,-1 0 1,1 0-1,0 0 0,-1-1 0,1 2 0,0-1 0,-1 0 0,1 0 0,0 0 0,-1 0 1,1 1-1,0-1 0,-1 1-6,2-1 0,-10 2 8,1 0-1,-1 1 1,0 0-1,1 1 1,0 0-1,0 1 1,0-1-1,0 2 1,1-1-1,0 1 1,0 1-1,1-1 1,-1 1-1,1 1 1,1-1-1,-1 1 1,1 0-1,1 1 1,0-1-1,0 1 1,-2 6-8,3-10 5,-20 31 17,2 1 1,2 1-1,1 1 0,2 0 1,2 1-1,1 1 1,2 0-1,2 1 0,2 0 1,0 11-23,4 130 78,3-179-76,1 1 0,-1-1-1,1 1 1,1-1 0,-1 1-1,0-1 1,1 1 0,0-1-1,0 0 1,0 1 0,1-1-1,-1 0 1,1 0 0,0 0-1,0 0 1,1 0 0,-1 0-1,1-1 1,0 1 0,0-1-1,0 0 1,0 0 0,1 0-1,-1 0 1,1 0 0,0-1-1,-1 1 1,1-1 0,0 0-1,0 0 1,1-1 0,3 2-2,-2-2 6,-1 0 1,1 0 0,0-1-1,0 0 1,-1 0-1,1 0 1,0-1-1,0 0 1,-1 0 0,1 0-1,0-1 1,-1 1-1,0-1 1,4-2-7,1-5 1,0-1 1,0 0 0,-1-1-1,0 0 1,-1 0 0,0-1-1,-1 0 1,-1 0-1,2-3-1,6-13-510,-1 0-1,-1 0 1,-2-1-1,-1-1 1,-1 1-1,3-23 511,-5-1-6969</inkml:trace>
  <inkml:trace contextRef="#ctx0" brushRef="#br1" timeOffset="44960.004">10155 7815 27910,'0'0'941,"0"0"-367,0 0-217,0 0 17,0-43-61,0-131-159,-1 107-96,0 65-53,1 1-1,-1-1 1,0 1 0,0-1-1,0 1 1,0 0 0,0-1-1,0 1 1,0 0-1,0 0 1,0 0 0,-1 0-1,1 0 1,0 0 0,-1 0-1,1 0 1,-1 0-1,1 1 1,-1-1 0,1 1-1,-1-1 1,1 1-1,-1 0 1,0-1 0,1 1-1,-1 0 1,0 0 0,1 0-1,-1 0 1,0 0-1,1 1 1,-1-1 0,1 0-1,-1 1 1,0-1 0,1 1-1,-1 0 1,1-1-1,0 1 1,-1 0 0,0 1-5,-5 1 8,1 0 0,0 1 0,0 0 0,0 1 0,0-1 0,1 1 0,0 0 0,0 0 0,0 1 0,0 0 0,1-1 0,0 1 0,-3 6-8,2-5 12,-16 25 39,1 0 0,1 1 0,2 1 1,2 1-1,1 0 0,1 1 0,1 5-51,3 89 148,9-128-145,0 0 0,0-1 0,0 1 0,1 0 0,-1-1-1,0 1 1,1-1 0,-1 1 0,1-1 0,0 1-1,-1-1 1,1 1 0,0-1 0,0 1 0,0-1 0,0 0-1,0 1 1,0-1 0,0 0 0,1 0 0,-1 0 0,0 0-1,1 0 1,-1 0 0,1-1 0,-1 1 0,1 0-1,-1-1 1,1 1 0,-1-1 0,1 1 0,0-1 0,-1 0-1,1 0 1,0 1-3,66-4 47,-61 3-45,9-4-27,1 0 0,-1 0 0,0-1 0,0-2 0,-1 1-1,1-2 1,-2 0 0,1 0 0,0-2 25,4-2-82,79-48-918,-8 4-1287</inkml:trace>
  <inkml:trace contextRef="#ctx0" brushRef="#br1" timeOffset="45272.519">10767 7824 27542,'0'0'2376,"0"0"-1409,0 0-363,0 0-63,0 0-200,0 0-173,0-25-115,-2-80-46,1 98-16,1 0 0,-1 0 0,0 0 0,0 0 0,0 1 0,-1-1 0,0 1 0,-1-1 0,0 1 0,0-1 0,0 1 0,0 0 0,-3-1 9,4 4-12,0 1 1,0 0 0,0 0 0,-1 0 0,1 1-1,-1-1 1,1 0 0,-1 1 0,0 0 0,0 0 0,1 0-1,-1 0 1,0 0 0,0 0 0,0 1 0,0-1-1,0 1 1,0 0 0,0 0 0,0 0 0,0 0 0,0 1-1,0-1 1,0 1 0,0 0 0,0-1 0,0 1-1,0 1 1,0-1 0,1 0 0,-1 1 11,-6 6-8,-1 2 1,2-1-1,-1 1 1,1 0-1,1 1 1,0-1-1,0 2 0,1-1 1,1 1 7,-5 7-3,1 1 1,1 1-1,1-1 1,1 1-1,0 0 1,2 1-1,1-1 0,0 1 1,2 0-1,0 0 1,2 13 2,0-31 1,1-1 0,-1 0 0,1 1 0,-1-1 0,1 0 0,0 0 0,0 0 0,1 0 0,-1 0 0,0-1 0,1 1 0,0-1 0,0 0 0,-1 1 0,1-1 0,1 0 0,-1-1 0,0 1 0,0-1-1,1 1 1,-1-1 0,1 0 0,-1 0 0,1 0 0,-1-1 0,1 1 0,-1-1 0,1 0 0,0 0 0,-1 0 0,1-1 0,-1 1 0,1-1 0,0 0 0,-1 0 0,0 0 0,1 0 0,0-1-1,2 0-79,-1-1-1,0 0 1,-1 0 0,1 0-1,0-1 1,-1 1-1,0-1 1,0 0 0,0-1-1,0 1 1,-1 0-1,1-1 1,-1 0 0,0 0-1,-1 0 1,1 0-1,-1 0 1,0-1-1,-1 1 1,1-1 0,-1 1-1,0-1 1,0 0-1,0-1 80,3-26-2628</inkml:trace>
  <inkml:trace contextRef="#ctx0" brushRef="#br1" timeOffset="45741.906">8718 8854 26414,'0'0'2288,"0"0"-1217,0 0-575,0 0-174,0-41-85,-1-132-128,2 163-104,-1-1-1,0 0 0,-1 1 0,0-1 0,0 0 1,-1 1-1,0-1 0,-1 1 0,0-1 1,-1 1-1,-4-8-4,5 14 5,0 0 1,0 0-1,0 0 0,0 1 0,0-1 1,-1 1-1,0 0 0,1 0 1,-1 1-1,0-1 0,-1 1 1,1-1-1,0 1 0,-1 1 0,1-1 1,-1 1-1,1-1 0,-1 1 1,0 1-1,0-1 0,1 1 0,-1-1 1,0 1-1,0 1 0,0-1 1,1 1-1,-1 0 0,0 0 1,1 0-1,-1 1 0,1-1 0,-1 1 1,1 0-1,0 0 0,-3 2-5,-8 9 5,1 0-1,0 1 1,1 0-1,1 1 1,0 1-1,1 0 1,1 0-1,-7 13-4,-8 15 1,2 1-1,2 0 0,2 2 1,2 0-1,2 1 0,3 1 1,1 0-1,3 1 0,1 0 1,3 0-1,2 0 0,3 12 0,-1-54 4,0-1-1,1 1 1,0 0-1,1-1 1,0 1-1,0-1 0,0 0 1,1 0-1,0 0 1,1 0-1,-1 0 1,1-1-1,1 1 1,-1-1-1,1 0 0,0 0 1,1-1-1,-1 0 1,1 0-1,0 0 1,0 0-1,0-1 1,1 0-1,1 0-3,3 1 18,0-1 0,0-1-1,1 0 1,-1 0 0,1-1 0,0-1-1,-1 0 1,1-1 0,11 0-18,-13 0 7,0 0 0,0-1-1,0 0 1,0-1 0,-1 0 0,1 0-1,0-1 1,-1 0 0,0-1 0,0 0-1,0 0 1,0-1 0,-1-1 0,1 1-1,2-4-6,74-71-33,116-167-1433,-117 131-1374</inkml:trace>
  <inkml:trace contextRef="#ctx0" brushRef="#br1" timeOffset="46067.021">9655 9061 28030,'0'0'1648,"0"0"-787,0 0-303,0 0-166,0 0-173,6-48-146,17-159-65,-18 95-28,-4 107 14,0 0 0,0 0 0,-1 0 0,1 0 0,-1 0 0,-1 0 0,1 0 0,-1 0 0,1 0 0,-2 0-1,1 1 1,0-1 0,-1 0 0,0 0 0,0 1 0,0-1 0,-1 1 0,0 0 0,1 0 0,-1 0 0,-1 0-1,1 0 1,-1 0 0,1 1 0,-1 0 0,0 0 0,0 0 0,-1 0 0,1 1 0,-3-2 6,0 2-2,0 1 1,0 0-1,0 0 1,0 0 0,0 1-1,0 0 1,0 1-1,0-1 1,0 2-1,0-1 1,0 0 0,1 1-1,-5 2 2,-1 5 6,1 0 0,0 0 0,1 1 0,0 0-1,0 1 1,1 0 0,1 0 0,0 1 0,0 0 0,-3 10-6,-4 5 25,2 1 0,1 1 0,1 0 1,2 1-1,1-1 0,1 2 0,1-1 1,2 1-1,1 0 0,2 0 0,1 0 1,1 0-1,2 4-25,-3-28 1,0 0 0,1 1 0,0-1 0,1 0 0,-1 0 1,1 0-1,1 0 0,-1-1 0,1 1 0,0-1 0,1 1 0,-1-1 0,1 0 1,1 0-1,-1-1 0,1 1 0,0-1 0,0 0 0,0 0 0,1-1 0,0 1 0,0-1 1,0 0-1,0-1 0,2 1-1,6 1-12,0-1-1,0 0 1,0-1 0,0-1 0,1 0 0,-1-1 0,1 0-1,-1-1 1,1-1 0,2 0 12,-7 0-21,90-11-530,-10-20-932</inkml:trace>
  <inkml:trace contextRef="#ctx0" brushRef="#br1" timeOffset="46364.025">10651 9089 29550,'0'0'1090,"0"0"-535,0 0-215,-13-41 38,-43-133-116,16 81-143,-25-6-99,63 97-24,0 0 1,0 0 0,0 0 0,0 1-1,0-1 1,-1 1 0,1-1 0,0 1 0,-1 0-1,1 0 1,-1 0 0,1 0 0,-1 0-1,0 0 1,1 1 0,-1-1 0,0 1 0,1 0-1,-1 0 1,0 0 0,0 0 0,1 0-1,-1 1 1,0-1 0,1 1 0,-1 0 0,1 0-1,-1 0 1,1 0 0,-1 0 0,1 0 0,-1 1-1,1-1 1,0 1 0,0 0 0,0-1-1,0 1 1,0 0 0,0 0 0,0 0 0,0 2 3,-10 19-8,1 1 0,1 0 0,1 0 0,1 1 1,1 0-1,1 2 8,4-23 0,-13 59 27,3 1 0,2 0 0,4 0 1,2 1-1,4 59-27,-1-119 10,1 0 0,-1 0 0,1 1-1,0-1 1,1 0 0,-1 1 0,1-1 0,0 0 0,0 0 0,1 0 0,-1 0-1,1 0 1,0 0 0,1 0 0,-1 0 0,1-1 0,0 1 0,0-1 0,0 0-1,1 0 1,-1 0 0,1 0 0,0-1 0,0 0 0,0 1 0,1-1 0,-1-1-1,1 1 1,0-1 0,-1 0 0,1 0 0,4 1-10,-3-1-3,0-1 1,0-1-1,0 1 0,0-1 1,0 0-1,0 0 0,0-1 1,0 0-1,0 0 0,0 0 1,-1-1-1,1 0 0,0 0 1,-1 0-1,1-1 0,-1 1 1,0-1-1,0-1 0,1 0 3,17-18-366,-1-1 0,-2-1 0,0 0 1,-1-2-1,11-22 366,21-39-4413</inkml:trace>
  <inkml:trace contextRef="#ctx0" brushRef="#br1" timeOffset="47856.806">9080 6143 29414,'0'0'936,"0"0"-190,0 0-183,0 0-143,0 0-175,0 0-127,8 29 23,78 231 43,216 497-184,-291-736-131,-9-41-373,6-94-819,-1 14-3047,0-27-9938</inkml:trace>
  <inkml:trace contextRef="#ctx0" brushRef="#br1" timeOffset="48109.25">9614 6106 14795,'0'0'13587,"0"0"-11587,0 0-1479,0 0-97,0 0 184,-195 222-72,116-121-240,-10 15-296,-6 4 0,-5 14 0,-6 4 0,7 5 0,-24 19-680,27-37-1105,21-38-16202</inkml:trace>
  <inkml:trace contextRef="#ctx0" brushRef="#br1" timeOffset="48369.987">8290 7491 28494,'0'0'2145,"0"0"-1657,0 0-344,0 0 136,0 0 240,195 227-80,-96-163-232,4 10-160,0 0-48,-8 0 0,-19-9 0,-15-10-120,-20-13-368,-17-42-144,-10 0-673,-14-5-1079</inkml:trace>
  <inkml:trace contextRef="#ctx0" brushRef="#br1" timeOffset="48638.875">9063 7417 22445,'0'0'7649,"0"0"-7008,0 0-217,-239 241-64,143-140-16,-10 15-192,3 4-152,-30 55-304,27-32-456,14-23-2297</inkml:trace>
  <inkml:trace contextRef="#ctx0" brushRef="#br1" timeOffset="48825.405">8270 8812 29694,'0'0'969,"0"0"-361,0 0-296,184 259 96,-129-176-168,-4 0-176,-6-9-64,-7-10-248,-4-50-336,-10-14-1137,-11 0-3064</inkml:trace>
  <inkml:trace contextRef="#ctx0" brushRef="#br1" timeOffset="49044.445">8950 8572 29350,'0'0'1673,"0"0"-1257,0 0 64,-232 157-24,143-74-184,-7 14-184,4 5-88,3 8-256,-24 15-376,24-28-905,21-32-9601</inkml:trace>
  <inkml:trace contextRef="#ctx0" brushRef="#br1" timeOffset="49245.005">9898 6392 27838,'0'0'2392,"0"0"-1983,0 0 71,0 268 16,14-152-8,16 4-176,15 0-192,6-9-72,7-5-32,-6-18-16,-4-15-80,-11-17-280,-9-42-336,-11-10-1201,-7-4-16371</inkml:trace>
  <inkml:trace contextRef="#ctx0" brushRef="#br1" timeOffset="49527.3">10404 6323 29590,'0'0'1209,"0"0"-881,0 0-32,-249 291 80,153-139-152,-17 61-224,-34 68-184,27-45-568,11-33-2385</inkml:trace>
  <inkml:trace contextRef="#ctx0" brushRef="#br0" timeOffset="-43700.663">5246 11352 24221,'0'0'0,"0"0"-520</inkml:trace>
  <inkml:trace contextRef="#ctx0" brushRef="#br0" timeOffset="-65206.794">1702 6988 28766,'0'0'798,"0"0"-262,0 0-155,0 0 11,0 0-38,1 0-136,203 5 576,285-15-369,-287-1-385,289 9 19,-271 5-55,34 13-4,-131-5 0,112 7 0,-1 11 0,-1 9 0,-1 11 0,43 23 0,89 54-33,-364-126 17,0 0 1,0-1-1,0 1 1,0 0-1,0 0 1,0 0-1,0-1 1,1 1-1,-1 0 1,0 0-1,0 0 1,0 0-1,0 0 1,0-1-1,1 1 1,-1 0-1,0 0 1,0 0-1,0 0 1,0 0-1,1 0 1,-1 0-1,0-1 1,0 1-1,0 0 1,1 0-1,-1 0 1,0 0-1,0 0 1,0 0-1,1 0 1,-1 0 15,-113-81-2356,37 34-1312</inkml:trace>
  <inkml:trace contextRef="#ctx0" brushRef="#br0" timeOffset="-64788.929">1893 8309 29062,'0'0'903,"0"0"-367,0 0-260,0 0-65,0 0 102,36 0-2,249 0 33,470 18 424,538 24-725,-1090-42-43,-104 0 0,328 9 0,-324-4 0,-81-6-7,-25-9-119,-42-33-472,-75-50-892,26 27-3022,-24-12-11080</inkml:trace>
  <inkml:trace contextRef="#ctx0" brushRef="#br0" timeOffset="-64303.289">2817 5677 9322,'0'0'14538,"0"0"-10984,0 0-2841,0 0 52,0 0-79,0 0-158,5 42-157,13 138-104,-14 2 208,-8 224 362,-17-174-545,-13 76-38,-22 154-174,-95 1070 5,144-1099-85,7-491-49,3-19-441,3-1 0,15-67 490,-17 123-105,30-182-1550,-3 12-1389</inkml:trace>
  <inkml:trace contextRef="#ctx0" brushRef="#br0" timeOffset="-63899.78">3833 5252 19316,'0'0'7830,"0"0"-5784,-15 56-1488,6-22-473,-20 76 235,5 1 0,5 1 0,3 15-320,-5 164 458,4 101-100,-18 1646 777,38-1717-1114,8-30-21,2-51 0,-3-54 0,11 275-263,-21-523-466,-3-33-928</inkml:trace>
  <inkml:trace contextRef="#ctx0" brushRef="#br0" timeOffset="-63338.979">1562 8258 12019,'0'0'1216,"0"0"1444,0 0 5513,0 0-5053,0 0-1993,0 0-318,-7 5-179,-21 13-98,29-18-515,-1 0-1,0 0 0,1 0 0,-1 1 0,0-1 0,0 0 0,1 0 0,-1 0 0,0 0 1,0 1-1,0-1 0,1 0 0,-1 0 0,0 0 0,0 1 0,0-1 0,0 0 0,1 0 0,-1 1 1,0-1-1,0 0 0,0 1 0,0-1 0,0 0 0,0 0 0,0 1 0,0-1 0,0 0 1,0 1-1,0-1 0,0 0 0,0 0 0,0 1 0,0-1 0,0 0 0,0 1 0,0-1 0,0 0 1,0 0-1,0 1 0,-1-1 0,1 0 0,0 0 0,0 1 0,0-1 0,0 0 0,-1 0 1,1 0-1,0 1 0,0-1 0,-1 0 0,1 0 0,0 0 0,0 0 0,-1 1 0,1-1 0,0 0 1,0 0-1,-1 0 0,1 0 0,0 0 0,-1 0 0,1 0 0,0 0 0,0 0 0,-1 0-16,122 1 683,-1-2-419,33 0-4,140 17-260,187 45-5,-220-23-1197,-166-31-1333</inkml:trace>
  <inkml:trace contextRef="#ctx0" brushRef="#br0" timeOffset="-55085.115">3464 7685 24509,'0'0'2298,"0"0"-983,0 0-511,0 0-230,0 0-101,0 0-98,0-35-102,0-114-59,-11-18 240,-13 68-188,22 97-264,1 0 1,-1 0-1,0 0 1,0 0-1,0 0 1,0 1 0,0-1-1,-1 0 1,1 1-1,0 0 1,-1 0-1,1-1 1,-1 2-1,1-1 1,-1 0-1,0 0 1,1 1 0,-1-1-1,0 1 1,1 0-1,-1 0 1,0 0-1,1 0 1,-1 0-1,0 1 1,1-1-1,-1 1 1,0 0-1,1 0 1,-1 0 0,1 0-1,0 0 1,-1 0-1,1 1 1,0-1-1,-1 1 1,1-1-1,0 1 1,0 0-1,1 0 1,-1 0 0,0 0-1,-1 2-2,-24 33 0,1 1-1,2 2 1,2 0 0,-14 36 0,12-19 25,2 0 0,2 2-1,4 0 1,1 1 0,4 1 0,2 0 0,3 0 0,2 1 0,3 9-25,1-67 1,0 0 0,0 1 0,0-1 0,0 0-1,0 0 1,1 0 0,0 0 0,0 0 0,0 0 0,0 0 0,1 0 0,0-1 0,-1 1 0,1 0 0,1-1 0,-1 1 0,0-1-1,1 0 1,0 0 0,-1 0 0,1 0 0,0 0 0,1-1 0,-1 1 0,0-1 0,1 0 0,0 0 0,-1 0 0,1 0 0,0-1 0,0 0-1,0 1 1,0-1 0,0-1 0,0 1 0,1-1-1,3 2 3,-1-1 0,1 0 0,-1-1 0,1 0-1,0 0 1,-1-1 0,1 0 0,-1 0 0,1-1 0,-1 1-1,1-2 1,-1 1 0,0-1 0,0 0 0,6-4-3,4-8 4,-1 1 0,0-2 1,-1 0-1,-1-1 0,-1-1 1,0 0-1,-1-1 0,-1 0 0,8-20-3,-9 14 4,0-1 1,-2 0 0,-1-1 0,-1 0 0,-1 0 0,-1 0 0,-2 0 0,-1-1 0,-1-12-6,0 38-2,-1 0 0,1 0 0,0 1 0,-1-1 0,1 0 0,-1 0 0,0 1 0,1-1-1,-1 1 1,0-1 0,0 1 0,0-1 0,0 1 0,-1-1 0,1 1 0,0 0 0,0-1 0,-1 1 0,1 0 0,-1 0 0,1 0 0,-1 0 0,1 1 0,-1-1 0,0 0 0,1 1 0,-1-1 0,0 1 0,0-1 0,1 1 0,-1 0 0,0 0 0,0-1 0,-1 2 2,-67 0-418,65 0 354,-36 8-821,6 8-1104</inkml:trace>
  <inkml:trace contextRef="#ctx0" brushRef="#br0" timeOffset="-54239.809">2075 5644 25477,'0'0'3285,"0"0"-2241,0 0-712,0 0 79,0 0 63,0 0-101,31 39-104,104 133-46,-4 33 103,76 157-229,-182-308-651,-24-50 17,-1-5-459,0-3-1094</inkml:trace>
  <inkml:trace contextRef="#ctx0" brushRef="#br0" timeOffset="-54050.894">2598 5681 28110,'0'0'1896,"0"0"-1063,0 0-289,0 0-72,0 0-32,0 0-56,0 0-296,-174 314-88,95-189 0,-10 4 0,-24 47 0,17-33-424,14-42-2209</inkml:trace>
  <inkml:trace contextRef="#ctx0" brushRef="#br0" timeOffset="-52825.997">4705 6092 25309,'0'0'2960,"0"0"-1779,0 0-494,0 0-43,0 0-60,0-46-105,0-148-139,-1 52 108,2 136-442,-1 1-1,0 0 0,0-1 1,-1 1-1,0 0 1,0 0-1,0-1 0,0 1 1,-1 0-1,0 0 1,0 0-1,0 1 0,0-1 1,-1 0-1,0 1 1,0-1-1,0 1 0,-1 0 1,1 0-1,-1 1 0,0-1 1,0 1-1,0-1 1,-1 1-1,-3-2-5,2 3 0,-1 1 0,1-1 0,0 1 0,-1 0 0,0 1 0,1 0 0,-1 0 0,1 0 0,-1 0 0,1 1 0,-1 1 0,1-1 0,0 1 0,-1 0 0,1 0 0,0 0 0,0 1 0,0 0 0,-2 3 0,-9 9 0,1 0 0,1 2 0,0 0 0,1 1 0,2 0 0,-1 1 0,0 4 0,-12 21 0,3 1 0,1 1 0,2 0 0,2 2 0,3 0 0,1 1 0,3 0 0,2 1 0,2 0 0,1 34 0,4-56 0,-2-6 0,1 0 0,1 0 0,1 0 0,1 0 0,1 0 0,1 0 0,1-1 0,1 1 0,1-1 0,0 0 0,2 0 0,0-1 0,7 11 0,-11-25 0,1 0 0,-1-1 0,1 1 0,0-1 0,1 0 0,-1-1 0,1 1 0,0-1 0,0 0 0,0-1 0,1 1 0,-1-1 0,1-1 0,0 1 0,0-1 0,0 0 0,0 0 0,0-1 0,0 0 0,0-1 0,0 1 0,1-1 0,1-1 0,-1 1 0,0 0 0,0 0 0,0-1 0,0 0 0,0-1 0,0 0 0,0 0 0,0-1 0,0 0 0,-1 0 0,0-1 0,1 0 0,-1 0 0,-1 0 0,1-1 0,3-4 0,14-13 0,-2-2 0,-1-1 0,0 0 0,-2-2 0,-1 0 0,-2-1 0,0 0 0,-2-2 0,4-12 0,-1-4-36,-2-2 1,-2 0-1,-2-1 0,-2 0 1,-3 0-1,-1-1 0,-3 0 1,-2-19 35,1 59-10,-1 1 0,0-2 0,0 1 0,-1 1 0,0-1 0,-1 0 0,0 0 0,0 0 0,-1 1 1,0-1-1,-1 1 0,0 0 0,-1 0 0,-2-4 10,3 10-16,1-1-1,-1 1 1,1 0 0,-1 1 0,0-1-1,0 1 1,0 0 0,-1 0 0,1 0-1,0 0 1,-1 1 0,1-1 0,-1 1-1,0 0 1,1 1 0,-1-1 0,0 1-1,1 0 1,-1 0 0,0 1 0,0-1-1,1 1 1,-1 0 0,1 0 0,-1 1-1,1-1 1,-1 1 16,-67 47-1024,1 18-1330</inkml:trace>
  <inkml:trace contextRef="#ctx0" brushRef="#br0" timeOffset="-52050.756">2003 8683 28150,'0'0'1132,"0"0"-173,0 0-311,0 0-232,0 0-146,0 0-130,7 14-62,130 203 213,-91-145-261,-2 2 0,-4 2 0,23 64-30,-35-54-1035,-33-109-674,-10-19-2868</inkml:trace>
  <inkml:trace contextRef="#ctx0" brushRef="#br0" timeOffset="-51796.084">2420 8604 28894,'0'0'1080,"0"0"-351,0 0-225,-154 291-16,89-180-112,-6 4-216,-5-4-160,4 0 0,-3-19-392,17-22-448,14-43-2041</inkml:trace>
  <inkml:trace contextRef="#ctx0" brushRef="#br0" timeOffset="-51263.93">2307 7487 28438,'0'0'1008,"0"0"-320,0 0-317,0 0-73,0 0-97,0 0-105,-32-36-63,-99-112-18,130 144-14,-1 0 0,0 1 0,-1-1 0,1 1 0,-1-1-1,1 1 1,-1 0 0,0 0 0,0 0 0,0 0 0,-1 1 0,1-1 0,-1 1 0,1 0 0,-1 0 0,0 0-1,0 1 1,0-1 0,-3 0-1,-2 1 6,6 2-6,-1-1 1,0 1-1,1 0 0,-1 0 1,1 0-1,0 0 1,-1 1-1,1-1 1,0 1-1,-1 0 1,1 0-1,0 0 1,1 0-1,-1 1 1,0-1-1,1 1 1,-1 0-1,1 0 0,0 0 1,0 0-1,0 0 1,0 0-1,0 0 1,1 1-1,-1-1 1,1 0-1,0 1 1,0 0-1,0 2 0,-1-1 1,-13 32 17,2 0 0,1 2 0,2-1 0,1 1 0,3 1 0,1-1 0,0 29-18,4-47 8,0-11-4,0-1 1,0 1-1,1 0 0,0-1 0,1 1 0,0 0 1,1-1-1,0 1 0,0-1 0,1 0 1,0 1-1,1-1 0,0-1 0,0 1 0,1 0 1,3 4-5,2-4 2,0-1 0,1 0 1,-1 0-1,2-1 0,-1-1 1,1 0-1,0 0 0,1-1 1,-1-1-1,1 0 0,0 0 1,0-2-1,0 1 0,0-2 0,0 0 1,1 0-1,-1-1 0,0-1 1,4-1-3,-11 3 1,-1-1-1,1 0 1,-1 0 0,1-1 0,-1 0 0,1 0 0,-1 0 0,0-1-1,0 1 1,1-1 0,-1-1 0,0 1 0,-1-1 0,1 1 0,0-2 0,-1 1-1,3-2 0,7-12-39,0 1 0,-2-2 0,0 0-1,0 0 1,-2-1 0,-1-1 0,0 0 0,-1 0-1,-1 0 1,-1-1 0,-1 0 0,0-7 39,5-31-209,-2-1 0,-3 0 1,-2 0-1,-4-20 209,1 71-15,1-3-14,-1 10 22,0 0 0,1 0 0,-1-1 0,0 1 0,0 0 1,0-1-1,0 1 0,0 0 0,-1 0 0,1-1 0,-1 1 0,1 0 0,-1 0 0,0 0 0,0-1 0,0 1 0,0 0 0,0 0 0,-1 1 1,1-1-1,0 0 0,-1 0 7,0 1-53,0 1 0,1 0 0,-1 0 0,1 0 0,-1 0 0,0 0 0,1 0 0,-1 0 0,0 0 0,1 1 0,-1-1 0,1 1 0,-1-1 0,1 1 0,-1-1 0,1 1 0,-1 0 0,1 0 0,-1 0 0,1 0 0,0 0 0,0 0 0,0 0 0,-1 0 0,1 1 1,0-1-1,0 0 0,0 1 0,1-1 0,-1 1 0,0-1 0,0 2 53,-17 39-4156</inkml:trace>
  <inkml:trace contextRef="#ctx0" brushRef="#br0" timeOffset="-50821.298">3895 7639 26286,'0'0'1712,"0"0"-584,0 0-312,0 0-71,0 0-217,0 0-176,205 263-200,-154-198-64,-3 0-48,-3-1-24,-4-8-16,-7-5-72,-7-15-176,-17-26-296,-6-6-873,-4-4-2383</inkml:trace>
  <inkml:trace contextRef="#ctx0" brushRef="#br0" timeOffset="-50572.67">4356 7464 29062,'0'0'1064,"0"0"-359,0 0-329,0 0-48,0 0-144,-212 323-184,134-161-72,13-19-480,0-19-1905</inkml:trace>
  <inkml:trace contextRef="#ctx0" brushRef="#br0" timeOffset="-49508.557">3317 5580 25958,'0'0'1635,"0"0"-575,0 0-308,0 0-99,0 0-120,0 0-173,-3 0-144,0-1-184,3 1-29,0 0 0,-1 0-1,1 0 1,-1 0 0,1 0 0,0 0-1,-1 0 1,1 0 0,-1 0-1,1 0 1,-1 0 0,1 0-1,0 0 1,-1 0 0,1 1 0,0-1-1,-1 0 1,1 0 0,-1 0-1,1 1 1,0-1 0,-1 0 0,1 0-1,0 1 1,0-1 0,-1 0-1,1 0 1,0 1 0,-1-1-1,1 0 1,0 1 0,0-1 0,0 1-1,0-1 1,-1 0 0,1 1-1,0-1 1,0 1 0,0-1 0,0 0-1,0 1 1,0-1 0,0 1-1,0-1 1,0 0 0,0 1-1,0-1 1,0 1 0,0-1 0,0 0-1,1 1 1,-1-1 0,0 1-3,2 11 31,1 0 0,0-1 0,1 1 0,0-1-1,0 1 1,2-1 0,5 9-31,6 16 57,70 162 67,-3 22-124,-62-149-786,-2 1-1,-3 2 1,-2 13 786,-3-13-4072</inkml:trace>
  <inkml:trace contextRef="#ctx0" brushRef="#br0" timeOffset="-48175.583">4572 9315 29414,'0'0'964,"0"0"-383,0 0-267,0 0 8,0 0 28,0 0-129,-4-47-137,-11-150-51,15 181-31,-1-1-1,-1 1 1,-1 0 0,0-1-1,-1 1 1,-1 0 0,-3-6-2,4 12 0,4 6-1,-1 0 1,0 0 0,-1-1-1,1 1 1,-1 0-1,0 0 1,0 1-1,0-1 1,0 0-1,-1 1 1,1-1 0,-1 1-1,0 0 1,0 0-1,0 0 1,-1 0-1,1 0 1,-1 1-1,1-1 1,-1 1 0,0 0-1,0 0 1,0 1-1,0-1 1,0 1-1,0 0 1,0 0-1,-1 0 1,1 0 0,0 1-1,-1 0 1,1 0-1,0 0 1,-1 0-1,1 1 1,-1 0 0,-2 1-2,0 1 0,-1 0 0,1 1 0,1-1 0,-1 1 0,0 1 0,1-1 1,0 1-1,0 0 0,0 1 0,1-1 0,-1 1 0,2 0 0,-1 1 0,0-1 0,0 4 2,-21 26-1,2 1 1,1 2-1,3 0 0,1 1 0,1 1 0,3 1 0,1 0 0,2 1 1,3 0-1,1 1 0,2 0 0,1 0 0,3 1 0,2 6 1,0-47 0,0 0-1,0 0 1,1 0-1,0 0 1,-1 0 0,1-1-1,0 1 1,1 0-1,-1 0 1,1-1-1,0 1 1,0-1 0,0 0-1,0 1 1,0-1-1,1 0 1,-1 0-1,1 0 1,0-1 0,0 1-1,0-1 1,0 1-1,1-1 1,-1 0-1,1 0 1,-1-1 0,1 1-1,-1-1 1,1 0-1,0 0 1,0 0-1,0 0 1,0 0 0,2-1 0,3 2-1,-1-1 0,1 0 0,0 0 0,0-1 0,0 0 0,0 0 0,-1-1 0,1-1 0,0 1 0,-1-1 0,1-1 0,-1 0 0,1 0 0,-1 0 1,0-1-1,-1 0 0,1-1 0,-1 0 0,0 0 0,3-3 1,13-15-46,-1-1-1,-1 0 1,-1-2 0,-1-1-1,-1 0 1,-1-1 0,11-29 46,-14 23-350,-2-1 1,-1 0 0,-2 0-1,-1-1 1,-2-1-1,-1 1 1,-2-1 0,-2-7 349,1-51-4487</inkml:trace>
  <inkml:trace contextRef="#ctx0" brushRef="#br0" timeOffset="-47232.129">3795 5547 26142,'0'0'1312,"0"0"-408,0 0-240,0 0 24,0 0-120,0 0-215,-205 166-169,140-87-64,-10 23-64,-7 22-56,-21 84-112,25-23-657,16-14-2367</inkml:trace>
  <inkml:trace contextRef="#ctx0" brushRef="#br0" timeOffset="-46592.425">3104 8928 29366,'0'0'904,"0"0"-319,0 0-273,0 0-88,0 0 48,0 0 24,0 0-136,117 290-40,-66-183-72,-3 3-24,-4-8-24,-3-10 0,-10-8-56,-10-20-184,-14-8-120,-7-19-136,0-19-409,-4-18-1759</inkml:trace>
  <inkml:trace contextRef="#ctx0" brushRef="#br0" timeOffset="-46295.67">3597 8817 10202,'0'0'19468,"0"0"-18699,0 0-329,-198 249-216,119-120-136,-10 70-88,17-37-264,14-19-1497</inkml:trace>
  <inkml:trace contextRef="#ctx0" brushRef="#br0" timeOffset="-45956.116">1551 10225 28094,'0'0'683,"31"2"-235,281 10 529,-98-7-422,66 4-175,-119-4-253,860 41 629,-793-28-697,-43 1-44,-141-15-20,20 3-25,-1 2 0,0 3 0,13 6 30,54 14-1873,-125-31 145</inkml:trace>
  <inkml:trace contextRef="#ctx0" brushRef="#br0" timeOffset="-45413.03">1599 5122 19380,'0'0'5899,"0"0"-3828,0 0-1347,0 0-300,0 0 60,0 0 23,-13 51-143,-44 186-36,36-1 27,13 63 4,2 105-41,-12 1442 596,18-1845-914,-71 1532 181,36-1207-243,28-299-56,-1-39-65,-18-202-1729,12 71-867</inkml:trace>
  <inkml:trace contextRef="#ctx0" brushRef="#br0" timeOffset="-45050.926">1623 4827 27942,'0'0'597,"0"0"-363,33-2-50,289-8 813,-116 23-490,57 31-197,211 53 22,305 56 168,-610-125-394,369 63 207,188 72-313,-536-104 1,-185-58-1,43 14-12,0 3 0,0 1 0,-2 2 0,-1 3 0,20 14 12,91 86-479,-140-102-1340,-16-21-200</inkml:trace>
  <inkml:trace contextRef="#ctx0" brushRef="#br0" timeOffset="-44686.219">5567 5663 29262,'0'0'588,"0"0"-226,-4 56-91,-16 430 558,16-203-502,-6 90-86,-50 862 442,56-1186-667,-64 1144 172,64-998-188,7 519 0,-3-650 0,-3-238-1412,-1 96-897</inkml:trace>
  <inkml:trace contextRef="#ctx0" brushRef="#br0" timeOffset="-44406.278">5283 9708 29830,'0'0'1177,"0"0"-1065,0 0-72,0 0 88,-3 300 176,3-217-8,0-4-208,0-5-88,0-1-16,-14-8-288,1-23-464,-4-19-1857</inkml:trace>
  <inkml:trace contextRef="#ctx0" brushRef="#br0" timeOffset="-44141.409">4086 10396 27982,'0'0'3433,"0"0"-3249,0 0-184,0 0 0,209 23 0,-117-9 152,11 9-64,10 0-88,27 9-96,-31 1-392,-23-10-1249</inkml:trace>
  <inkml:trace contextRef="#ctx0" brushRef="#br0" timeOffset="-43952.259">5041 10885 31119,'0'0'656,"0"0"-520,0 0-136,0 0-264,0 0-144,0 0-1049</inkml:trace>
  <inkml:trace contextRef="#ctx0" brushRef="#br1" timeOffset="52486.837">3128 10705 29686,'0'0'846,"0"0"-283,0 0-147,0 0-79,0 0-21,-13 42-62,-42 143-108,41-48-67,21 500 45,-3-353-124,-4-274 0,1-6 0,-1 1 0,1-1 0,0 0 0,-1 0 0,0 0 0,0 0 0,0 0 0,-1 1 0,1-1 0,-1 0 0,0 0 0,0 0 0,0 0 0,-1 0 0,1 0 0,-1 0 0,0-1 0,0 1 0,0-1 0,-1 1 0,1-1 0,-1 0 0,0 0 0,0 0 0,0 0 0,0 0 0,-1-1 0,1 1 0,-4 1 0,-99 3-43,97-8 8,0 0-1,0-1 1,0 0 0,0-1-1,0 0 1,0 0-1,1 0 1,0-1 0,-1-1-1,1 1 1,1-1-1,-1-1 1,1 1 0,0-1-1,0-1 1,0 1-1,1-1 1,0 0-1,1-1 1,-1 1 0,2-1-1,-1 0 1,1 0-1,0-1 1,0 1 0,1-1-1,-2-9 36,-17-53-933,3-1 0,3-1 0,-2-38 933,-1-54-3804</inkml:trace>
  <inkml:trace contextRef="#ctx0" brushRef="#br1" timeOffset="52737">3145 10664 24229,'0'0'4249,"0"0"-3521,0 0-32,226 60-224,-154-42-175,3 1-145,1-10-152,9-9-176,-16 0-801,-18-9-4448</inkml:trace>
  <inkml:trace contextRef="#ctx0" brushRef="#br1" timeOffset="52911.102">3823 11366 28862,'0'0'1000,"0"0"-231,0 0-313,0 0-96,184 263-56,-125-194-160,-5 5-104,-6-9-40,-10-5-48,-11-19-256,-3-41-240,-10 0-881,-7-27-2023</inkml:trace>
  <inkml:trace contextRef="#ctx0" brushRef="#br1" timeOffset="53140.321">4374 11246 29494,'0'0'872,"0"0"-335,0 0-201,-223 277-64,148-176-168,6 6-104,-6 17-312,20-27-560,11-32-2849</inkml:trace>
  <inkml:trace contextRef="#ctx0" brushRef="#br1" timeOffset="53584.266">5591 10996 29110,'0'0'1262,"0"0"-689,0 0-174,0 0 56,-20 50-47,-65 161-160,10-6-85,65-172-157,1 1 0,2 0 0,2 1 1,1 0-1,1-1 0,3 33-6,1-61-2,0 1 0,0 0 1,0-1-1,1 1 0,0-1 0,1 1 0,-1-1 1,1 0-1,1 0 0,-1 0 0,1-1 0,0 1 1,0-1-1,0 0 0,1 0 0,0 0 0,0 0 0,0-1 1,0 0-1,1 0 0,0-1 0,3 2 2,4 2-31,0 0-1,1-1 0,-1-1 0,1 0 1,1-1-1,-1 0 0,1-2 0,-1 1 1,15-1 31,-14-1-60,-10 0 33,0 0-1,1-1 1,-1 1-1,0-1 1,0 0-1,0-1 1,0 1 0,0-1-1,0 0 1,0-1-1,0 1 1,0-1-1,0 0 1,-1 0 0,1 0-1,0-1 1,-1 1-1,0-1 1,0 0-1,2-2 28,14-23-358,0 0 0,-2-2 0,-2 0 0,0-1-1,9-28 359,15-59-2100</inkml:trace>
  <inkml:trace contextRef="#ctx0" brushRef="#br1" timeOffset="53835.736">5807 10862 16155,'0'0'12467,"0"0"-11555,-99 273-224,58-148-191,6-1-89,1 1-144,3 0-168,11-10-96,3-9-24,17-13-248,0-29-625,3-36-2327</inkml:trace>
  <inkml:trace contextRef="#ctx0" brushRef="#br1" timeOffset="54101.512">6724 11671 26638,'0'0'3496,"0"0"-2457,0 0-596,4-41-21,11-132-36,-12-18-51,-3 178-334,-1 0 0,0 1 0,-1-1 0,0 1-1,-1-1 1,-1 1 0,0 0 0,0 0 0,-5-6-1,7 15 0,0 0 0,0 1 0,0-1 0,0 1 0,0-1 0,-1 1 0,1 0 0,-1 0 0,0 0 0,0 0 0,1 1 0,-1-1 0,0 1 0,0 0 0,-1-1 0,1 1 0,0 1 0,0-1 0,0 0 0,-1 1 0,1 0 0,0 0 0,-1 0 0,1 0 0,0 0 0,-1 1 0,1-1 0,0 1 0,0 0 0,0 0 0,0 0 0,0 0 0,0 1 0,0-1 0,0 1 0,0 0 0,-1 1 0,-13 15 0,2 0 0,0 2 0,1 0 0,0 1 0,2 0 0,1 1 0,-4 12 0,-9 14 0,3 1 0,2 1 0,2 0 0,3 2 0,1 0 0,3 0 0,3 1 0,-1 28 0,7 13 0,-1-88 0,1 0 0,1 0 0,-1 0 0,1-1 0,0 1 0,0 0 0,1 0 0,0 0 0,0-1 0,0 1 0,1 0 0,0-1 0,0 1 0,0-1 0,1 0 0,-1 1 0,1-1 0,1-1 0,-1 1 0,1 0 0,-1-1 0,1 1 0,1-1 0,-1 0 0,0-1 0,1 1 0,0-1 0,0 0 0,0 0 0,1 0 0,0-1 0,-1 0 0,1-1 0,0 0 0,0 0 0,-1 0 0,1 0 0,0-1 0,0 0 0,0-1 0,0 1 0,0-1 0,-1 0 0,1 0 0,0-1 0,-1 0 0,1 0 0,-1 0 0,1-1 0,-1 0 0,0 0 0,0 0 0,0 0 0,-1-1 0,1 0 0,-1 0 0,0 0 0,2-2 0,15-25-66,-1 0 1,-1-1-1,-2-1 0,-1-1 1,-2-1-1,-1 0 0,-2 0 1,0-4 65,22-87-1175,-13 9-1198</inkml:trace>
  <inkml:trace contextRef="#ctx0" brushRef="#br1" timeOffset="54562.349">2697 9999 10882,'0'0'14210,"0"0"-10693,0 0-2812,-15 48-155,4-16-459,-9 27 71,3 0 0,3 2 0,2 0 0,2 0 0,3 7-162,-42 563 914,-65 160-371,98-686-543,-6 64-132,19-147 8,2-16-30,3-16-351,11-44-520,10-28-1067</inkml:trace>
  <inkml:trace contextRef="#ctx0" brushRef="#br1" timeOffset="55168.63">2848 10151 18988,'0'0'7406,"0"0"-5018,0 0-1645,34-1-122,116-2-59,-101 4-355,-1 1 1,0 2-1,0 3 0,0 1 1,22 9-208,19 3 119,128 15 95,135-8 190,297-18-404,-436-10 12,-77 0-8,55 0 6,0 7 0,61 16-10,-101 4 2,-1 7 1,-2 6 0,136 56-3,-203-66-9,2-4 1,0-4-1,2-3 1,0-4-1,0-4 1,69-1 8,97-8-147,-246 9 279,-2 133 162,-34 241-281,-54 476-13,81-832 1,3-10-4,-1 1 0,-1-1 1,-1 0-1,-1 0 0,0 0 0,-4 6 3,8-22-70,-1 1 0,1-1 0,0 0 0,-1 0 0,0 0 0,1 0 0,-1 0 0,0 0 0,0 0 0,0-1 0,0 1 0,0-1 1,-1 1-1,1-1 0,0 0 0,-1 0 0,1 0 0,0 0 0,-1 0 0,1-1 0,-1 1 0,0-1 0,1 0 0,-3 1 70,-28-1-2746</inkml:trace>
  <inkml:trace contextRef="#ctx0" brushRef="#br1" timeOffset="55573.148">2530 11971 27702,'0'0'1971,"0"0"-1184,0 0-326,42 6 39,109 18 409,78 26-909,-7 4 246,63 6-86,1408 167-125,-1119-165-39,-398-43 4,111 5-32,-157-28-1506,-88-15-773</inkml:trace>
  <inkml:trace contextRef="#ctx0" brushRef="#br1" timeOffset="55857.257">6310 12705 31231,'0'0'136,"0"0"-136,0 0-2521</inkml:trace>
  <inkml:trace contextRef="#ctx0" brushRef="#br1" timeOffset="56117.53">6672 12613 31655,'0'0'576,"0"0"-576,0 0-992,-202 13-1393</inkml:trace>
  <inkml:trace contextRef="#ctx0" brushRef="#br0" timeOffset="64429.745">9422 14501 26478,'0'0'2252,"0"0"-1002,0 0-630,0 0-263,0 0-94,0 33 29,-1 418 426,-14-232-460,-10 0 0,-29 98-258,33-197 21,-50 318-21,67-406-83,5-36-151,8-55-588,12-38-988,3-16-1954</inkml:trace>
  <inkml:trace contextRef="#ctx0" brushRef="#br0" timeOffset="64930.862">9960 14335 28470,'0'0'895,"0"0"-226,34 0-72,117 2-144,32 21-7,-146-16-409,701 122 292,-518-88-300,-42-4-13,237 43-26,-196-53 73,-221-29 133,0-2-166,-1 0 0,0 1 1,0-1-1,0 1 1,-1 0-1,1 0 0,-1 0 1,0 0-1,0 0 0,0 1 1,0 0-1,0 0 1,0 0-1,-1 0 0,1 1 1,-1 0-1,1-1 1,-1 2-1,-2-1-30,-5 6 0,8 2 0,1 0 0,0 0 0,0 0 0,1 0 0,-1 1 0,2 0 0,-1-1 0,1 1 0,0 0 0,1 3 0,-4 15 0,-49 456 0,18 85 0,22-269 0,8-52 0,2 393 0,2-574 0,1-62 0,0-2 0,0-1 0,1 1 0,-1-1 0,0 1 0,1 0 0,-1-1 0,0 1 0,0 0 0,1 0 0,-1-1 0,0 1 0,0 0 0,0-1 0,0 1 0,0 0 0,0 0 0,0-1 0,0 1 0,0 0 0,-1 0 0,1-1 0,0 1 0,0 0 0,-1-1 0,1 1 0,0 0 0,-1-1 0,1 1 0,-1-1 0,1 1 0,-1 0 0,1-1 0,-1 1 0,1-1 0,-1 0 0,1 1 0,-1-1 0,0 1 0,1-1 0,-1 0 0,0 1 0,1-1 0,-1 0 0,0 0 0,1 0 0,-1 1 0,0-1 0,1 0 0,-1 0 0,0 0 0,0 0 0,1 0 0,-1 0 0,0 0 0,0-1 0,1 1 0,-1 0 0,0 0 0,1 0 0,-1-1 0,0 1 0,1 0 0,-1-1 0,0 1 0,1-1 0,-11-11-184,1-1-1,0 0 1,1-1-1,1 0 1,0 0-1,1-1 1,-5-13 184,12 27-4,-44-93-2470</inkml:trace>
  <inkml:trace contextRef="#ctx0" brushRef="#br0" timeOffset="65304.487">9399 16496 29238,'0'0'735,"0"0"-268,0 0-95,0 0-27,0 0-49,0 0-45,8 14 1,39 44 20,29-27-13,329 44 21,49 26-280,42 34 0,-40 23 0,-383-139 0,-72-19-7,-1-1 0,1 1 0,0-1 0,-1 1 0,1-1 1,-1 0-1,1 1 0,0-1 0,-1 0 0,0 1 0,1-1 0,-1 0 0,1 1 0,-1-1 0,0 0 0,1 0 1,-1 0-1,0 0 0,0 1 0,0-1 0,0 0 0,0 0 0,0 0 0,0 0 0,0 1 0,0-1 0,0 0 1,0 0-1,0 0 0,-1 0 0,1 1 0,0-1 0,-1 0 0,1 0 0,0 1 0,-1-1 0,1 0 0,-1 1 1,1-1-1,-1 0 0,0 1 0,1-1 0,-1 0 7,1 0-40,-28-55-1150,-12-12-1108</inkml:trace>
  <inkml:trace contextRef="#ctx0" brushRef="#br0" timeOffset="65772.931">10066 15272 21797,'0'0'5286,"0"0"-3284,0 0-865,0 0-502,0 0-205,0 0-144,4-4-159,-1 2-118,0 0 0,-1 1 0,1 0 0,0-1 0,0 1 0,0 0-1,0 0 1,1 1 0,-1-1 0,0 1 0,0-1 0,0 1 0,0 0 0,1 0 0,-1 0 0,0 1 0,0-1 0,0 1-1,0 0 1,1 0 0,-1 0 0,0 0 0,-1 0 0,1 1 0,0-1 0,0 1 0,0 0-9,8 2 25,161 50 169,2-9 1,2-6 0,84 3-195,-52-2-639,-204-39-243,-5-2-2025,-5-3-5971</inkml:trace>
  <inkml:trace contextRef="#ctx0" brushRef="#br0" timeOffset="66056.011">9679 15919 29030,'0'0'959,"0"0"-343,0 0-162,37 0-56,342 0 260,-70 2-266,72 19-392,-217-3 59,-1 8-1,27 13-58,-85-5-505,-96-31-1464,-15-3 169</inkml:trace>
  <inkml:trace contextRef="#ctx0" brushRef="#br0" timeOffset="66301.953">10462 14584 28894,'0'0'1000,"0"0"-568,0 0 1,0 0 15,-68 361-56,54-209-72,1 19-112,-1 4-24,0 5-64,-3-4-64,0-1-32,0-18-24,0-14 0,3-27-176,4-33-312,10-60-168,0-23-713,0-4-1055</inkml:trace>
  <inkml:trace contextRef="#ctx0" brushRef="#br0" timeOffset="66548.155">11040 14584 29622,'0'0'1009,"0"0"-545,0 0 248,-41 347-40,4-139-384,-1 59-288,-6 52 0,-4 13 0,7-22 0,3-28 0,1-61 0,13-59-640,3-51-3049</inkml:trace>
  <inkml:trace contextRef="#ctx0" brushRef="#br0" timeOffset="68989.044">10155 17175 27846,'0'0'1286,"0"0"-428,0 0-252,0 0-151,0 0-89,0 0-80,-9-2-89,-99-2 235,93 8-399,0 1-1,0 0 0,1 2 0,-1-1 1,1 2-1,1 0 0,-2 2-32,-14 7 38,-105 58 73,-50 26-59,-58 32-58,-84 43-62,9 15-1,-17 30 69,284-184-433,1 3-1,2 1 1,-4 9 433,10-8-943,11-12-696</inkml:trace>
  <inkml:trace contextRef="#ctx0" brushRef="#br0" timeOffset="69413.482">10178 17258 23909,'0'0'4456,"0"0"-3115,0 0-687,-13 56-49,-44 186-95,-16 54 222,-129 682-172,184-918-624,18-60 56,0 0 0,0 1 1,-1-1-1,1 0 0,0 0 0,-1 1 1,1-1-1,0 0 0,-1 0 0,1 1 0,0-1 1,-1 0-1,1 0 0,0 0 0,-1 0 1,1 0-1,-1 1 0,1-1 0,0 0 0,-1 0 1,1 0-1,-1 0 0,1 0 0,0 0 1,-1 0-1,1-1 0,-1 1 0,1 0 1,0 0-1,-1 0 0,1 0 0,0 0 0,-1-1 1,1 1-1,0 0 0,-1 0 0,1 0 1,0-1-1,-1 1 0,1 0 0,0-1 0,0 1 1,-1 0-1,1-1 0,0 1 0,0 0 1,0-1-1,-1 1 0,1 0 0,0-1 0,0 1 1,0 0-1,0-1 0,0 1 0,0-1 1,0 1-1,0 0 0,0-1 0,0 1 8,-13-122-2247,9 40-368</inkml:trace>
  <inkml:trace contextRef="#ctx0" brushRef="#br0" timeOffset="69692.429">10329 17170 28678,'0'0'987,"0"0"-80,8 60-244,28 205-93,23 77 235,-7-118-727,9-2 1,84 200-79,-130-384 4,35 118-56,-49-136-345,-12-38-812,-5-27-618</inkml:trace>
  <inkml:trace contextRef="#ctx0" brushRef="#br0" timeOffset="70019.384">10924 17350 27622,'0'0'2708,"0"0"-1903,0 0-573,0 0 92,0 0 112,30 47-89,209 306-63,268 367-275,-246-348-9,-237-344-9,-24-28-6,0-1 0,0 1 0,0 0 0,0 0 0,0 0 0,0 0 0,0-1 0,0 1 0,0 0 0,0 0 0,1 0 0,-1 0 0,0 0 0,0-1 0,0 1 0,0 0 0,0 0-1,1 0 1,-1 0 0,0 0 0,0 0 0,0 0 0,0 0 0,1 0 0,-1 0 0,0-1 0,0 1 0,0 0 0,0 0 0,1 0 0,-1 0 0,0 0 0,0 0 0,0 0 0,1 0 0,-1 1 0,0-1 0,0 0 0,0 0 0,0 0 0,1 0 0,-1 0 0,0 0 0,0 0 0,0 0 0,0 0 0,1 0 15,-2-4-312,1-35-1406</inkml:trace>
  <inkml:trace contextRef="#ctx0" brushRef="#br0" timeOffset="70405.105">11855 17267 28846,'0'0'1238,"0"0"-773,0 0-135,0 0 138,0 0 36,21 40-69,2 6-332,19 36 73,4-3-1,12 13-175,59 66 7,7-6 0,6-5-1,7-6 1,34 20-7,-21-19 0,-107-100 0,-23-31-239,-15-11-1558,-5-4-2656</inkml:trace>
  <inkml:trace contextRef="#ctx0" brushRef="#br0" timeOffset="70952.483">12679 16893 25333,'0'0'3445,"0"0"-2246,0 0-756,0 0-43,0 0-23,0 0 47,25 17-18,-22-15-393,37 25 109,0-2 0,2-2 0,1-2 0,29 10-122,81 26 163,44 20-96,560 237-58,-626-255-9,-4 5 0,6 11 0,-130-73 0,18 9-23,-1 2 0,-1 0-1,0 1 1,-1 1 0,8 9 23,-27-21-465,-22-5-426,-15-10-1166</inkml:trace>
  <inkml:trace contextRef="#ctx0" brushRef="#br0" timeOffset="71979.673">6173 18500 27510,'0'0'1375,"0"0"-491,0 0-400,0 0-106,0 0 111,0 56 2,-3 375 92,2 284-27,1-683-585,0 0 1,2 0-1,1 0 1,2 0-1,6 19 29,-11-51-16,0 1 0,0 0 0,0 0 0,0 0 0,0 0 0,0 0 1,1 0-1,-1-1 0,0 1 0,1 0 0,-1 0 0,0 0 0,1-1 0,-1 1 0,1 0 0,-1 0 0,1-1 1,0 1-1,-1 0 0,1-1 0,-1 1 0,1-1 0,0 1 0,0-1 0,-1 1 0,1-1 0,0 0 0,0 1 0,0-1 1,-1 0-1,1 1 0,0-1 0,0 0 0,0 0 0,0 0 0,0 0 0,0 0 0,-1 0 0,1 0 0,0 0 1,0 0-1,0-1 0,0 1 0,0 0 0,-1 0 0,1-1 0,0 1 0,0 0 0,0-1 0,-1 1 0,1-1 0,0 1 1,-1-1-1,1 0 0,0 1 0,-1-1 0,1 0 0,-1 1 0,1-1 0,0 0 16,26-47-1004,0-25-926</inkml:trace>
  <inkml:trace contextRef="#ctx0" brushRef="#br0" timeOffset="72387.309">6809 18260 27238,'0'0'1651,"0"0"-846,44-1-109,151 3-181,-165 0-445,0 2-1,0 1 0,0 1 1,-1 1-1,0 2 0,0 1 1,1 2-70,9 3 42,277 105 78,316 108 55,-476-173-151,-147-52 219,-8 3 515,-2-5-744,-20 65-14,-7 106 0,1 75 0,21-187 0,-19 216 0,-43 359 0,60-577 0,-3 1 0,-3-2 0,-4 8 0,15-57 1,2-2-6,0 1 1,-1-1-1,0 0 0,-1 0 1,1 0-1,-1 0 0,0-1 1,0 1-1,-1-1 0,0 0 0,0 0 1,0 0-1,0 0 0,-1-1 1,0 0-1,0 0 0,-3 2 5,3-4-186,-1-1 1,1 0-1,0 0 0,-1-1 0,1 1 0,-1-1 0,1-1 1,0 1-1,-1-1 0,1 0 0,0 0 0,-1 0 0,1-1 1,0 0-1,0 0 0,0 0 0,0 0 0,1-1 0,-1 0 1,1 0 185,-51-46-10216</inkml:trace>
  <inkml:trace contextRef="#ctx0" brushRef="#br0" timeOffset="72657.115">6060 20315 29854,'0'0'937,"0"0"-705,0 0 56,0 0 168,222 157-40,-64-111-88,47-4-152,-10-10-96,-24-9-80,-27-4 0,-45-5 0,-7-1 0,-6 6 0,-32-10 0,-23 0-320,-31-9-352,-3 0-368,-28 0-1561</inkml:trace>
  <inkml:trace contextRef="#ctx0" brushRef="#br0" timeOffset="72970.177">6570 19193 29478,'0'0'800,"0"0"-279,37-3-41,129-7-2,-142 10-403,0 1-1,-1 1 1,1 1-1,-1 1 1,0 1-1,0 1 1,0 1-1,-1 2 1,3 1-75,-1-1 39,291 117 112,-54-22-2,78 14-149,-322-113 0,40 14-63,1-3 0,1-2 0,0-3 0,1-3 0,15-1 63,-74-7-99,0 1 0,1-1 0,-1 0 0,0 0 0,0 0 0,0 0 0,0 0 0,0 0 0,0 0 0,0 0 0,0 0-1,1-1 1,-1 1 0,0 0 0,0-1 0,0 1 0,0-1 0,0 1 0,0-1 0,0 1 0,-1-1 0,1 0 0,0 0 0,0 1 0,0-1 0,0 0 0,-1 0-1,1 0 1,-1 0 0,1 0 0,0 0 0,-1 0 0,1 0 0,-1 0 0,0 0 0,1 0 0,-1 0 0,0 0 0,0 0 0,0 0 0,0 0 0,0 0-1,0 0 1,0-1 0,0 1 0,0 0 99,0-4-1137,1-35-16747</inkml:trace>
  <inkml:trace contextRef="#ctx0" brushRef="#br0" timeOffset="73237.788">6111 19913 30014,'0'0'785,"0"0"-425,0 0-64,188-37 152,4 28 32,58 9-168,13 0-240,-24 5-72,-54 22 0,-65 1 0,-31-9 0,-21 4 0,-3-5 0,-10-4 0,-4 0-160,-37-14-608,-11-5-512,-3-32-1489</inkml:trace>
  <inkml:trace contextRef="#ctx0" brushRef="#br0" timeOffset="73524.351">7096 18643 28814,'0'0'840,"0"0"-360,0 0 129,-78 351-129,61-184-32,3 17-96,4 15-144,-1-1-96,5-4-64,-1-13-48,0-20-24,7-22-256,0-47-288,0-37-825,0-50-2719</inkml:trace>
  <inkml:trace contextRef="#ctx0" brushRef="#br0" timeOffset="73742.173">7538 18768 18316,'0'0'10514,"0"0"-9666,0 0 73,0 342-241,-7-167-72,-10 52-112,0-15-224,-7 10-160,0-10-112,0-46 0,0 1 0,0-47-264,-3-51-312,6-37-232,0-32-825</inkml:trace>
  <inkml:trace contextRef="#ctx0" brushRef="#br0" timeOffset="74066.312">6402 18408 17972,'0'0'9258,"0"0"-8378,0 0-352,0 0 104,0 0-8,0 0-176,0 0-159,178 245-81,-134-158-64,1-3-72,-8-6-48,-9-18-24,-4-14-56,-7-23-232,-10-23-401,0-4-863,-7-38-6602</inkml:trace>
  <inkml:trace contextRef="#ctx0" brushRef="#br0" timeOffset="74269.011">6867 18182 28686,'0'0'1032,"0"0"-384,0 0-71,-154 240-153,96-148-176,-3 5-152,-1 9-96,-17 47-152,18-29-568,13-17-2345</inkml:trace>
  <inkml:trace contextRef="#ctx0" brushRef="#br0" timeOffset="75327.175">10442 19087 28430,'0'0'1192,"0"0"-664,0 0-143,0 0 71,-86 254-40,69-139-48,7 10-112,7 4-112,3-4-40,0-5-48,0-14-40,0-9-16,0-23 0,6-14-120,1-23-224,7-23-208,-7-14-729,3 0-1207</inkml:trace>
  <inkml:trace contextRef="#ctx0" brushRef="#br0" timeOffset="75710.092">10798 18865 28134,'0'0'971,"0"0"-391,0 0-51,42 9-40,-6-1-396,247 67 399,174 73-332,-426-139-159,0 1 0,0 1 0,-1 2-1,0 0 1,-2 3 0,1 0 0,-2 2 0,11 9-1,-36-25 26,0 1-1,0 0 1,-1-1 0,1 1 0,-1 0-1,1 0 1,-1 0 0,0 0 0,0 1 0,0-1-1,0 0 1,-1 0 0,1 1 0,-1-1-1,0 0 1,0 1 0,0-1 0,-1 0 0,1 0-1,-1 3-25,0 15 145,-6 434 507,2-379-652,-16 224 0,-32 128 0,51-412-4,-37 150-439,35-155 355,0 1 0,-1-2 0,0 1 0,-1 0 0,0-1 0,0 0 0,-1-1 0,-1 1 0,0-1 0,0-1 0,0 1 0,-9 5 88,-24 5-1714</inkml:trace>
  <inkml:trace contextRef="#ctx0" brushRef="#br0" timeOffset="75985.354">10298 20620 28286,'0'0'1791,"0"0"-1032,0 0-392,0 0-21,39 15 103,280 95 153,410 77-435,-632-167-360,-97-20 177,1 0 0,0 0 0,-1 0 0,1 1 0,0-1 0,0 0-1,-1 0 1,1 0 0,0 0 0,-1 0 0,1 0 0,0 0 0,0-1 0,-1 1 0,1 0 0,0 0 0,-1 0 0,1-1 0,0 1 0,-1 0 0,1-1 0,-1 1 0,1 0 0,0-1 0,-1 1 0,1-1 0,-1 1 0,1-1 0,-1 1 0,0-1 0,1 0 0,-1 1 0,1-1 0,-1 0 0,0 1 0,0-1 0,1 0 0,-1 1 0,0-1 0,0 0 0,0 1 0,0-1 0,0 0 0,0 1 0,0-1 0,0 0 0,0 0 0,0 1 0,0-1 0,0 0 0,0 1 0,-1-1 0,1 0-1,0 1 1,-1-1 16,1-4-85,-1-47-1145,-5-11-1173</inkml:trace>
  <inkml:trace contextRef="#ctx0" brushRef="#br0" timeOffset="76289.087">10712 19567 28398,'0'0'1480,"0"0"-1168,0 0 241,0 0-89,263 83-120,-156-32 0,2 4-136,4 5-112,-7-4-40,-10-5-24,-7-5-24,-18-9-8,-12-14-88,-18-5-272,-17-18-200,-14 0-889,-10 0-2696</inkml:trace>
  <inkml:trace contextRef="#ctx0" brushRef="#br0" timeOffset="76535.508">10438 20260 5449,'0'0'20210,"0"0"-15484,0 0-4159,32 6-64,375 76 598,-150-25-903,199 74-198,-335-77-782,-118-61-1198,-3-21-270</inkml:trace>
  <inkml:trace contextRef="#ctx0" brushRef="#br0" timeOffset="76814.014">11092 19244 28102,'0'0'1160,"0"0"-656,0 0 185,0 0-137,-65 351-160,55-213-32,3 15-120,0 8-96,-3 1-48,3-5-64,-4-14-32,1-9-8,0-28-152,0-27-240,3-42-256,3-24-673,4-13-727</inkml:trace>
  <inkml:trace contextRef="#ctx0" brushRef="#br0" timeOffset="77034.502">11451 19110 27550,'0'0'1288,"0"0"-240,-17 282-319,-4-121-185,1 24-136,-4 13-80,3 6-144,4-10-88,-3-14-64,3-23-32,0-23-8,-4-24-56,4-31-248,-7-47-200,3-27-320,8-5-1081</inkml:trace>
  <inkml:trace contextRef="#ctx0" brushRef="#br0" timeOffset="77258.547">11034 19881 8834,'0'0'20052,"0"0"-19364,0 0-224,0 0 73,0 0-153,0 0-168,133 254-136,-102-185-48,-7-9-32,-7-9-72,-7-14-360,-6-14-529,-4-23-1607</inkml:trace>
  <inkml:trace contextRef="#ctx0" brushRef="#br0" timeOffset="77469.68">11273 19687 27134,'0'0'2552,"0"0"-1976,0 0 1,-239 245-289,92 0-168,17-24-120,10-13-736</inkml:trace>
  <inkml:trace contextRef="#ctx0" brushRef="#br0" timeOffset="79383.688">6029 21123 26334,'0'0'1160,"0"0"638,0 0-641,0 0-489,0 0-158,-6-4 193,1 4-678,0 0 0,0 0 0,0 0 1,0 1-1,0-1 0,0 1 1,0 0-1,0 1 0,0-1 1,0 1-1,0 0 0,1 0 1,-1 1-1,1 0 0,0-1 1,0 1-1,-3 3-25,5-5 2,-556 315 3,341-201-5,31-16 0,-412 233 0,525-286-765,3 4 0,1 3 0,-15 19 765,51-40-3218</inkml:trace>
  <inkml:trace contextRef="#ctx0" brushRef="#br0" timeOffset="79867.641">6272 21220 27414,'0'0'2026,"0"0"-1270,0 0-269,0 0 103,2 39-38,10 290 213,22 787-588,-27-843-1323,-7-324-791,0-20-3134</inkml:trace>
  <inkml:trace contextRef="#ctx0" brushRef="#br0" timeOffset="80140.658">6604 21382 26462,'0'0'3600,"0"0"-3272,0 0 225,72 332-97,-28-198 80,11 9-104,10 5-144,10-9-176,0-5-112,1-5 0,-8-9 0,-10-14 0,-13-18 0,-18-23-48,-10-28-464,-17-37-248,0 0-585,-3-14-3600</inkml:trace>
  <inkml:trace contextRef="#ctx0" brushRef="#br0" timeOffset="80430.709">7438 21613 30014,'0'0'897,"0"0"-665,0 0 144,89 300 136,-44-189-112,13-5-112,7-14-240,7-9-48,-4-13 0,-10-6 0,-13-18 0,-14 1-368,-18-20-648,-9-13-1113</inkml:trace>
  <inkml:trace contextRef="#ctx0" brushRef="#br0" timeOffset="81987.845">16072 15120 27542,'0'0'961,"0"0"-68,0 0-85,0 0-153,0 0-185,0 0-111,-2-10-119,1 7-229,-4-25 158,37 52 69,47 56-28,-3 4 1,40 58-211,-74-84 0,-3 3 0,-2 1 0,-3 2 0,-2 1 0,-4 2 0,-2 1 0,-4 0 0,-2 2 0,-4 1 0,-3 0 0,3 52 0,-10-41 0,-4 1 0,-3-1 0,-4 1 0,-3-1 0,-8 23 0,-35 86 0,-28 36 0,-186 512 0,247-685 0,2 1 0,3 0 0,2 2 0,2-1 0,3 6 0,2 3 0,2-1 0,4 1 0,6 32 0,-5-79 0,1 1 0,1-2 0,1 1 0,1 0 0,0-1 0,1 0 0,1-1 0,0 0 0,1 0 0,1-1 0,1-1 0,0 1 0,0-2 0,2 0 0,0 0 0,11 7 0,1-1 0,1-2 0,0-1 0,1-1 0,1-1 0,0-2 0,1-1 0,0-1 0,1-2 0,13 2 0,45 3 0,1-4 0,1-4 0,57-5 0,-85-1 0,-62 2 0,-1-1 0,0 0 0,1 1 0,-1-1 0,1 0 0,-1 0 0,1 1 0,-1-1 0,1 0 0,-1 0 0,1 0 0,-1 0 0,1 0 0,-1 0 0,1 1 0,-1-1 0,1 0 0,-1-1 0,1 1 0,-1 0 0,1 0 0,-1 0 0,1 0 0,-1 0 0,1 0 0,-1-1 0,1 1 0,-1 0 0,1 0 0,-1-1 0,1 1 0,-1 0 0,1-1 0,-1 1 0,0 0 0,1-1 0,-1 1 0,0-1 0,1 1 0,-1-1 0,0 1 0,0-1 0,0 1 0,1-1 0,-1 1 0,0-1 0,0 1 0,0-1 0,0 1 0,0-1 0,0 1 0,0-1 0,0 1 0,0-1 0,0 1 0,0-1 0,0 1 0,0-1 0,0 1 0,0-1 0,-1 1 0,1-1 0,0 1 0,-3-2 0,0 1 0,0-1 0,0 1 0,0 0 0,0 0 0,-1 0 0,1 0 0,0 1 0,0-1 0,-1 1 0,1 0 0,0 0 0,-1 0 0,1 1 0,0-1 0,0 1 0,-13-1 0,10 2 0,0 0 0,1 0 0,-1 0 0,1 1 0,0 0 0,-1 0 0,1 0 0,1 1 0,-1 0 0,0 0 0,1 0 0,0 0 0,0 1 0,0-1 0,1 1 0,-1 0 0,1 0 0,0 0 0,0 1 0,1-1 0,0 1 0,0 0 0,0-1 0,1 1 0,0 0 0,-1 2 0,-12 35 0,2 1 0,2 0 0,2 1 0,-1 33 0,-5 134 0,7 84 0,5 85 0,0 87 0,-21-1 0,-68 366 0,46-586 0,-10-3 0,-11-2 0,-11-3 0,-85 178 0,64-218 0,13-66 0,78-123 0,0-1 0,-1 0 0,0 0 0,-1-1 0,0 0 0,0-1 0,0 1 0,-1-2 0,0 0 0,-1 0 0,0 0 0,0-2 0,0 1 0,0-1 0,0-1 0,-1 0 0,0-1 0,-1 0 0,-84 9-364,7-9-1456</inkml:trace>
  <inkml:trace contextRef="#ctx0" brushRef="#br0" timeOffset="84939.916">18060 18329 24989,'0'0'1754,"0"0"-646,0 0 623,0 0-776,0 0-376,-14 4-48,-41 8-60,42-9-118,176-7-57,-20-21-296,665-213 0,-741 221-566,0 4 0,0 2 0,41 0 566,-132 11-2591</inkml:trace>
  <inkml:trace contextRef="#ctx0" brushRef="#br0" timeOffset="85235.639">19014 17161 29606,'0'0'676,"0"0"-417,0 0-169,0 0-14,0 0 13,36 12-16,112 42-43,-46-4-6,-67-15-12,-34-33 44,-1-2 77,0 0 36,0 0-3,0 0-32,-2 2-92,-28 22-953,4-14-727</inkml:trace>
  <inkml:trace contextRef="#ctx0" brushRef="#br1" timeOffset="87322.562">18330 17069 26830,'0'0'2954,"0"0"-2059,0 0-583,0 0-50,0 0-12,3 2 0,182 130 496,-149-100-735,-1 1 0,-2 1 0,-1 2 0,-2 1-1,-1 2 1,4 11-11,-24-36-12,14 39-17,-58-8 273,26-30-244,0 1 0,0-1 0,1 2 0,1-1 0,1 1 0,1 0 0,-1 4 0,-35 139 0,-10 96 0,-6 101 0,-40 368 0,11 354 0,81-572 0,5-578 0,2-319-552,10 133-767,5 7-907</inkml:trace>
  <inkml:trace contextRef="#ctx0" brushRef="#br1" timeOffset="87600.614">18518 18690 27822,'0'0'2120,"0"0"-1912,0 0 137,0 0 151,-147 235-48,86-147-120,-4 0-208,-4-5-120,8-14-144,-4-23-256,17-13-496,10-29-1593</inkml:trace>
  <inkml:trace contextRef="#ctx0" brushRef="#br1" timeOffset="87864.764">17701 18985 27702,'0'0'1712,"0"0"-769,0 0-240,0 0-188,0 0-137,0 0-152,40-31-121,155-106-62,-159 118-36,2 2 0,1 1 0,0 2 0,2 1-7,-32 10 1,859-304 50,-665 233-80,-187 71-32,-6 1-133,-16 1-1352,-21 1-3067,-3 0-11509</inkml:trace>
  <inkml:trace contextRef="#ctx0" brushRef="#br1" timeOffset="88147.541">17981 18639 27510,'0'0'944,"0"0"-16,0 0-216,0 0-279,0 0-209,0 0-128,0 0-80,-17-9 0,34 9 0,4 0 0,-1 0-16,-3-5 0,0-9-168,-3 0-177,31-9-175,-8 5-392,8-1-1232</inkml:trace>
  <inkml:trace contextRef="#ctx0" brushRef="#br1" timeOffset="88566.981">18525 18172 19892,'0'0'6824,"0"0"-4717,0 0-1229,0 0-150,0 0-221,0 0-186,-27 6-129,13-4-173,1 0-8,0 0 1,0 1-1,0 1 0,0 0 0,1 0 0,0 1 0,0 1 0,0 0 0,0 1 1,1 0-1,0 0 0,1 1 0,0 1 0,-9 9-11,-134 159-44,46-51-2124,-53 44 2168,133-145 125,-1-1 0,-2-2 0,0-1 0,-2-1 0,-21 10-125,45-26 229,0 0 1,0 0-1,0-1 1,0 1-1,-1-2 0,1 1 1,-1-1-1,0-1 1,-6 1-230,31-12 585,75-51-545,3 3 0,63-26-40,35-3 0,3 8 0,142-34 0,-248 87 0,2 4 0,0 4 0,45-1 0,10-4 0,-120 5 0,-49 12-503,-16 6-1001,-7 0-1266</inkml:trace>
  <inkml:trace contextRef="#ctx0" brushRef="#br1" timeOffset="88850.054">18734 18519 28182,'0'0'2321,"0"0"-1873,0 0 64,-175 212 16,100-101-40,-14 14-200,-7 18-288,-10 14 0,-7 4 0,0-4 0,11-13 0,20-24 0,20-28-112,31-55-488,21-23-504,10-14-1161</inkml:trace>
  <inkml:trace contextRef="#ctx0" brushRef="#br1" timeOffset="89112.487">18621 18916 29622,'0'0'881,"0"0"-153,0 0-184,0 0-56,150 245-128,-126-167-216,0-13-144,-7-10 0,-3-18 0,3-37-408,-7 0-360,4 0-953</inkml:trace>
  <inkml:trace contextRef="#ctx0" brushRef="#br1" timeOffset="89376.494">19024 18616 29446,'0'0'1554,"0"0"-1006,0 0-197,0 0 6,35-6-109,116-15-126,7 15-70,-134 6-52,-20-1-1,0 0 0,0 0 0,0 1 0,0-1 0,0 1 0,0 0 0,0 0 0,0 1-1,0-1 1,0 1 0,0 0 0,0 0 0,0 0 0,-1 0 0,1 1 0,0 0 0,-1-1 0,1 1-1,-1 1 1,0-1 0,1 0 0,-1 1 0,0 0 0,-1 0 0,1 0 0,0 0 1,0 7 2,0-1 0,0 1 0,-1 0 1,-1 0-1,0 0 0,0 0 0,-1 0 1,0 0-1,-1 0 0,0 0 0,0 0 1,-1 0-1,-1 0 0,1-1 0,-2 1 1,-3 7-3,-9 16 20,-2 0 0,-2-1 0,0-1 0,-10 10-20,19-27 1,-39 59-8,-3-3 1,-2-1-1,-4-3 0,-3-3 1,-56 44 6,111-101-78,0 0 0,0 0 0,0-1 0,-1 0 0,0 0 0,0-1 0,0 0 0,0 0 0,-1-1 0,1 0 0,-1-1 0,0 0 0,0 0 0,0 0 1,0-2-1,0 1 0,0-1 0,-3 0 78,9-2-116,0 0 1,0 1-1,0-1 1,1-1-1,-1 1 1,0 0 0,1-1-1,0 1 1,-1-1-1,1 0 1,0 1-1,1-1 1,-1 0-1,0 0 1,1-1 0,-1 1-1,1 0 1,0 0-1,0-1 1,1 1-1,-1 0 1,1-1-1,-1 1 1,1-1 0,0-2 115,-1-1-243,-4-40-807,1 0 0,2 0 0,3-1 0,3-22 1050,-2 53 370,0 1 0,1 0-1,1-1 1,0 1-1,1 0 1,1 1-1,0-1 1,1 1-1,1 0 1,0 1-1,1 0 1,4-4-370,-9 14 90,0 0 1,0 0-1,1 1 1,-1-1 0,1 1-1,0 1 1,-1-1-1,1 0 1,0 1-1,1 0 1,-1 0 0,0 1-1,0 0 1,1 0-1,-1 0 1,1 0-1,-1 1 1,1 0 0,-1 0-1,1 0 1,-1 1-1,1 0 1,-1 0-1,1 0 1,-1 1 0,0-1-1,0 1 1,0 1-1,0-1 1,0 1-1,0 0 1,0 0 0,-1 0-1,0 0 1,1 2-91,13 16 96,-1 0 0,-1 2-1,0 0 1,-2 1 0,-1 0 0,-1 1 0,1 6-96,2 1 41,63 132 28,-73-153-90,1 0-1,0 0 0,1 0 1,0-1-1,1 0 1,0 0-1,1-1 0,-1 0 1,2 0-1,0 0 22,32 14-729,-7-19-924</inkml:trace>
  <inkml:trace contextRef="#ctx0" brushRef="#br1" timeOffset="89577.398">19503 18232 30254,'0'0'905,"0"0"-665,0 0-40,175-4 96,-83 4-32,11 0-32,6 0-176,-6 0-56,-18-5-80,-16-13-272,-25-24-328,-20 1-1073,-17-10-2128</inkml:trace>
  <inkml:trace contextRef="#ctx0" brushRef="#br1" timeOffset="89843.473">20194 17678 21004,'0'0'6955,"0"0"-4929,0 0-1370,-8 50-30,4-23-528,-13 76 396,5 0 1,3 71-495,6 588 413,1-651-413,-5 0 0,-6-1 0,-4 0 0,-4-1 0,-24 65 0,36-146 0,-1-1 0,-1 1 0,-1-2 0,-1 0 0,-2 0 0,0-1 0,-8 8 0,20-29-10,0 0 0,0 0 0,0 0 0,0-1-1,0 1 1,-1-1 0,1 0 0,-1 0 0,0 0 0,0 0 0,0-1 0,-1 0-1,1 1 1,0-2 0,-1 1 0,1 0 0,-1-1 0,0 0 0,0 0 0,1 0-1,-1-1 1,0 0 0,0 1 0,0-2 0,1 1 0,-1-1 0,-2 0 10,-2-4-134,0-1 1,1-1-1,0 0 0,0 0 1,0 0-1,1-1 1,0 0-1,1 0 1,0-1-1,0 0 1,1 0-1,0 0 1,0-1-1,1 0 1,0 0-1,-1-7 134,-34-103-2695</inkml:trace>
  <inkml:trace contextRef="#ctx0" brushRef="#br1" timeOffset="90020.312">19736 18764 28638,'0'0'1144,"0"0"145,0 0-785,168 267 16,-117-170-168,-3-9-184,-7-5-152,0 10-16,-14-24-480,-6-23-1232</inkml:trace>
  <inkml:trace contextRef="#ctx0" brushRef="#br1" timeOffset="90214.133">20509 19793 30879,'0'0'664,"0"0"32,0 0-224,0 0-416,0 0-56,0 0 0,0 0-376,34 37-1064,-58-60-7106</inkml:trace>
  <inkml:trace contextRef="#ctx0" brushRef="#br1" timeOffset="90635.955">17478 20172 31431,'0'0'831,"36"8"-645,141 30-148,56-9 51,68 1 67,327 21-120,42-27-36,-556-23 0,0-6 0,66-12 0,-145 11 0,-1 0 0,0-3 0,0-1 0,0-1 0,-2-2 0,1-1 0,-2-1 0,0-2 0,-1-2 0,11-9 0,-19 11 0,0-2 0,-2-1 0,0-1 0,-2 0 0,0-1 0,-1-1 0,-2-1 0,0 0 0,-1-2 0,76-161 0,4-82 0,-9-83 0,-57 177 0,-7-1 0,-8-1 0,-9-97 0,-6 153-2,-6 1 0,-7-17 2,-1 52-17,-3 1 1,-29-77 16,28 100-17,-2 2 1,-3 1 0,-2 1-1,-3 1 1,-3 2 0,-1 1-1,-3 1 1,-2 2 0,-3 2-1,-1 2 1,-2 2 0,-2 2 0,-2 1-1,-2 3 1,-1 3 0,-2 1-1,-50-21 17,46 27-4,-1 3 0,-2 2 0,-36-7 4,42 17 0,-1 3 0,0 2 0,-40 1 0,55 4 2,0 3 0,-1 1 0,1 2 0,0 1 0,-1 3-2,7 2 5,0 2 0,1 1 0,1 1 0,0 2 0,-23 14-5,23-10 10,0 2 0,2 1 0,0 1-1,1 1 1,-4 8-10,-9 13 16,3 3-1,1 1 0,3 2 0,2 1 1,2 2-1,3 1 0,2 2 0,3 0 1,-1 11-16,-13 44 26,6 2 0,4 2 1,6 0-1,-1 45-26,2 203 0,28 2 0,12-212 0,5-2 0,8-1 0,32 89 0,32 40 0,-84-246 0,2-1 0,2-1 0,1 0 0,1 0 0,2-2 0,1-1 0,1 0 0,1-2 0,2 0 0,1-2 0,20 16 0,-17-21 0,1-2 0,1-1 0,0-1 0,1-1 0,14 3 0,26 6 0,1-3 0,1-3 0,0-3 0,1-4 0,45 0 0,-67-7 0,-1-4 0,1-1 0,15-5 0,-22-2-41,-1-3 0,0-1 0,0-2 0,-2-3 0,0-1 0,0-2 1,-2-2-1,10-8 41,-28 17-80,-1 1-231,108-58-1160,-40 23-3367,12-6-12108</inkml:trace>
  <inkml:trace contextRef="#ctx0" brushRef="#br1" timeOffset="103331.086">10483 13813 23909,'0'0'3482,"0"0"-1397,0 0-1203,0 0-371,0 0-148,-5-8-87,1 1-224,-6-10 45,1 2 0,-2-1 0,0 1-1,0 1 1,-2 0 0,0 1 0,-7-6-97,12 15 13,0 0 1,0 1-1,0 0 1,0 0-1,0 1 1,0 0-1,-1 0 1,1 1-1,-1 0 1,0 1-1,1 0 1,-1 0-1,-4 1-13,-8 0 7,-1 1-2,0 1 0,0 1 0,1 1 0,0 0 0,0 2 0,0 1 0,1 0 0,0 2 1,0 0-1,1 1 0,1 1 0,0 1 0,-14 12-5,-34 26 23,1 2 0,3 3 0,3 2 0,2 3 0,3 3 0,2 2 0,-10 23-23,-5 16 24,6 2 0,4 3 0,5 2 0,-23 76-24,34-61 6,6 1 0,5 2 0,7 0 0,-5 88-6,14-8 0,8 63 0,5-234 0,1 0 0,2 0 0,2 0 0,1 0 0,2-1 0,2 0 0,10 28 0,-5-24 0,2 1 0,2-2 0,1 0 0,2-2 0,2 0 0,2-1 0,1-1 0,2-2 0,2-1 0,0-1 0,3-1 0,0-2 0,37 24 0,-31-31 0,2-2 0,0-2 0,1-1 0,1-3 0,0-1 0,1-2 0,0-3 0,1-1 0,1-2 0,98 7 0,0-6 0,16-6 0,-158-1 0,209-2 0,-175 1 0,-1-2 0,1 0 0,-1-3 0,0-1 0,0-1 0,22-10 0,23-14 0,-2-4 0,-2-4 0,-1-2 0,-2-4 0,46-40 0,-53 34 0,-2-4 0,-2-3 0,-3-2 0,-3-3 0,-3-2 0,-2-2 0,-4-2 0,-3-3 0,-3-1 0,-3-2 0,-4-2 0,-3-1 0,-3-1 0,-4-1 0,2-29 0,-11 10 0,-4 0 0,-4-1 0,-5 0 0,-4-2 0,-1 33 0,-3-1 0,-3 2 0,-2-1 0,-4 1 0,-3 1 0,-3 1 0,-3 1 0,-2 0 0,-11-12 0,23 47 0,-2 1 0,-1 1 0,-1 0 0,-1 2 0,-2 0 0,-1 1 0,-1 1 0,-1 1 0,-1 1 0,-1 1 0,-1 2 0,-18-11 0,13 15 0,0 1 1,0 2-1,-1 1 1,-1 1-1,0 2 1,0 2-1,-1 1 1,-13 0-1,-49 0-9,0 3-1,-41 7 10,121-4-39,0 0 0,0 2-1,-1 0 1,1 1 0,0 0-1,1 2 1,-1 0 0,1 1-1,0 0 1,0 1 0,1 1-1,-7 5 40,-33 28-634,1 3 0,2 2-1,-10 14 635,-29 34-2395</inkml:trace>
  <inkml:trace contextRef="#ctx0" brushRef="#br1" timeOffset="104239.706">8492 17023 27638,'0'0'1274,"0"0"-568,0 0-130,0 0-38,0 0-127,0 0-105,-36 39-70,-120 132-13,-39 61 235,76-88-284,-36 52-32,-43 62-69,-39 60-61,-100 163-12,-234 451 0,-164 480 0,695-1332 0,-112 230 0,-13-6 0,-13-9 0,-96 110 0,33-105 0,223-277 0,-37 27 0,55-50-1,0-1 1,1 1-1,-1 0 1,0 0-1,0 0 1,0-1-1,1 1 0,-1 0 1,0 0-1,0-1 1,0 1-1,0 0 0,0 0 1,0-1-1,0 1 1,1 0-1,-1 0 1,0-1-1,0 1 0,0 0 1,0 0-1,0-1 1,0 1-1,0 0 0,0 0 1,0-1-1,-1 1 1,1 0-1,0 0 1,0-1-1,0 1 0,0 0 1,0 0-1,0-1 1,0 1-1,-1 0 0,1 0 1,0 0-1,0-1 1,0 1-1,-1 0 1,1 0-1,0 0 0,0-1 1,0 1-1,-1 0 1,1 0-1,0 0 0,0 0 1,-1 0-1,1 0 1,0 0-1,0 0 1,-1 0-1,1 0 0,0 0 1,0 0-1,-1 0 1,1 0-1,0 0 0,-1 0 1,1 0-1,0 0 1,-1 0 0,2-5-76,7-23-303,0 0 0,2 1 1,0 1-1,14-24 379,-15 30-232,45-97-3959,-8 2-10058</inkml:trace>
  <inkml:trace contextRef="#ctx0" brushRef="#br1" timeOffset="104606.184">5143 21082 17844,'0'0'9869,"0"0"-7426,0 0-2022,0 0-67,-43 70-21,-150 257-12,138-217-71,-34 97-250,-82 237 175,20 6-1,-23 172-174,152-531 4,5 2 0,3 0-1,5 0 1,3 17-4,7-66 0,11-33 1,-7-12 3,0 1 0,0-2 0,1 1-1,-1 0 1,0-1 0,0 0 0,0 0 0,0-1 0,-1 1-1,1-1 1,-1 0 0,1 0 0,-1-1 0,0 1-1,0-1 1,-1 0 0,1 0 0,-1 0 0,0-1-1,0 1 1,1-2-4,65-87 26,-4-4-1,36-73-25,-75 125-1,517-892-1198,-499 856-444,-23 25-2288</inkml:trace>
  <inkml:trace contextRef="#ctx0" brushRef="#br1" timeOffset="111278.807">10343 16990 25974,'0'0'1156,"0"0"-308,0 0 670,0 0-596,0 0-424,0 3-145,-1-1-314,1 0 0,-1 1 0,0-1 0,0 1 0,0-1 0,0 0 0,0 0 0,0 0-1,0 0 1,-1 0 0,1 0 0,-1 0 0,0 0 0,1 0 0,-1 0 0,0-1 0,0 1 0,0-1-1,0 0 1,0 1 0,-1-1 0,1 0 0,0 0 0,-2 0-39,-13 9 116,-1370 890 332,721-469-448,174-124 0,-27-14 0,474-270 0,58-38 0,94-97-124,60-86-4077,-100 104-6789</inkml:trace>
  <inkml:trace contextRef="#ctx0" brushRef="#br1" timeOffset="111639.944">7497 17628 29574,'0'0'827,"0"0"-373,-20 39-72,7-15-305,-129 286 792,-123 455-298,230-659-558,-145 487-13,172-564 0,9-21 0,15-13 0,82-70 0,-10 21 0,1 3 0,3 4 0,2 5 0,2 3 0,1 5 0,20-1 0,259-71-1364,-292 86-689</inkml:trace>
  <inkml:trace contextRef="#ctx0" brushRef="#br1" timeOffset="112470.341">9939 18413 28414,'0'0'1352,"0"0"-538,0 0-273,0 0-182,0 0-32,-1 58 114,-8 171 66,-23 119-507,-20 12 12,0-26-12,-51 336 0,8 267 0,91-630 0,20-206 0,-5-97 0,3-42 0,7-101 0,11-114 0,14-104-47,61-499-1486,-66 512-410,-12 72-1311</inkml:trace>
  <inkml:trace contextRef="#ctx0" brushRef="#br1" timeOffset="112907.581">10124 17955 27166,'0'0'1156,"0"0"-260,44-33-161,14-10-436,2 3 1,35-17-300,-64 43 73,1 1 0,0 2 0,0 1-1,1 1 1,1 2 0,11 0-73,263-38 322,864-52 335,298 65 27,-1163 51-617,-38 29-38,-55 7-18,-147-35-10,0 3 1,-1 2-1,-2 4 0,29 18-1,-78-39-2,27 14-1,-1 1 1,-2 2 0,0 2 0,-2 2 0,4 6 2,-23-17 3,-20-12 7,-85-18-7,86 12-3,0-1 0,0 1 0,0 0 0,0 0 0,0 0 0,0 0 0,0 0 0,0 0 0,0 0 0,1 0 0,-1 0 0,0 0 0,0 1 0,0-1 0,0 0 0,0 1 0,0-1 0,0 0 0,1 1 0,-1-1 0,0 1 0,0-1 0,1 1 0,-1 0 0,0-1 0,1 1 0,-1 0 0,0-1 0,1 1 0,-1 0 0,1 0 0,-1 0 0,1-1 0,0 1 0,-1 0 0,1 0 0,0 0 0,0 0 0,-1 0 0,1 0 0,0 0 0,0 0 0,0 0 0,-17 76 0,-4 56 0,-6 78 0,-6 80 0,2 75 0,-34 750 0,50-834 0,-1-56 0,2-59 0,-14 20 0,28-184-1,-1-1 0,1 1-1,-1 0 1,0-1 0,1 1 0,-1-1-1,0 1 1,0-1 0,-1 1 0,1-1 0,0 1-1,-1-1 1,0 0 0,1 0 0,-1 0-1,0 0 1,0 0 0,0 0 0,0-1 0,-1 1-1,1-1 1,0 1 0,-1-1 0,1 0-1,-1 0 1,1 0 0,-1 0 0,1 0-1,-1-1 1,0 1 0,1-1 0,-1 1 0,0-1-1,0 0 1,1 0 0,-1-1 0,-2 1 1,-51-6-447,-1-21-925</inkml:trace>
  <inkml:trace contextRef="#ctx0" brushRef="#br1" timeOffset="113253.712">9929 21248 29822,'0'0'653,"58"0"-403,565-12 226,-242 10-97,-63 4 373,185 30-752,-212 12 218,-2 12-1,228 79-217,-212-39 0,-52-2 0,-66-17 0,16 16 0,-135-75-49,-57-28-197,-19-58-106,-20-26-1287,-4 1-1,-34-65 1640,-21-29-6124</inkml:trace>
  <inkml:trace contextRef="#ctx0" brushRef="#br1" timeOffset="113795.191">11147 17447 11370,'0'0'14617,"0"0"-10831,0 0-2983,0 0-191,0 0-60,0 0-101,-2-8-146,1 2-264,0-17 52,22 33-28,38 62-41,-4 2 0,-3 2 0,30 61-24,37 68 0,194 307 0,-144-274 0,45 45 0,-77-104 0,205 269 0,145 271 0,-187-177 0,212 537 0,-419-885 0,-36-109 0,-57-85 0,12 8 0,-9-40 0,-6-97 0,-18-95 0,-59-379-199,49 353-958,6 59-856</inkml:trace>
  <inkml:trace contextRef="#ctx0" brushRef="#br1" timeOffset="114290.057">14879 17466 29830,'0'0'650,"0"0"-162,0 0-60,0 0 13,0 0-19,0 0-113,-28-2-159,12 0-143,-1 1 0,1 1 1,0 0-1,-1 1 0,1 1 1,-6 1-8,16 0 0,-1 0 0,1 0 1,0 0-1,0 1 1,0 0-1,1 0 0,-1 1 1,1-1-1,0 1 0,0 0 1,0 0-1,1 1 1,0 0-1,-2 2 0,-80 105 0,-47 60 0,-60 83 0,-69 86 0,-43 63 0,-687 881 0,339-484 0,-121 155 0,548-676 0,142-185 0,72-84 0,14-17 0,65-77 0,97-60-1712,-87 77-2561</inkml:trace>
  <inkml:trace contextRef="#ctx0" brushRef="#br1" timeOffset="114541.756">12662 22661 31975,'0'0'792,"0"0"-792,0 0 0,0 0 0,0 0 0,0 0 0,0 0 0,-171-199-2112</inkml:trace>
  <inkml:trace contextRef="#ctx0" brushRef="#br1" timeOffset="117027.803">6717 19290 25701,'0'0'1924,"0"0"-680,0 0-384,0 0-200,0 0-186,0 0-148,-7 8-83,-201 329 935,22-43-1088,-267 442-23,192-257-67,-174 456 0,225-454 0,198-455-56,26-39-1926,3-19-925</inkml:trace>
  <inkml:trace contextRef="#ctx0" brushRef="#br1" timeOffset="117400.292">4726 20962 27566,'0'0'1886,"0"0"-1213,0 0-381,0 0-52,0 0 90,-13 79 103,-51 293-96,-80 339 165,64-373-271,15-71-69,20-80-70,32-118-87,2 0-1,3 1 1,4 0-1,2 0 1,4 4-5,-3-68 0,1 0 0,0 0 0,0 0 0,0 0 0,1 0 0,0 0 0,0 0 0,1 0 0,0 0 0,0 0 0,0-1 0,0 1 0,1-1 0,0 0 0,0 1 0,0-1 0,1-1 0,0 1 0,0 0 0,0-1 0,1 0 0,-1 0 0,3 2 0,1-3 0,0 0 0,0 0 0,0 0 0,0-1 0,1 0 0,-1 0 0,1-1 0,-1 0 0,1-1 0,-1 0 0,1 0 0,-1-1 0,1 0 0,-1-1 0,1 0 0,-1 0 0,5-2 0,2-2 0,-1-1 0,0-1 0,0 0 0,0-1 0,-1 0 0,11-11 0,99-102 0,26-62-142,-8-7 0,-9-6 1,98-200 141,-132 220-1565,-22 32-2134</inkml:trace>
  <inkml:trace contextRef="#ctx0" brushRef="#br1" timeOffset="119480.962">3176 22255 26510,'0'0'1343,"0"0"-222,0 0-171,0 0-170,0 0-208,0 0-168,-10-11-127,3 3-230,-23-18 94,29 25-136,0 1 1,0 0 0,0 0 0,0 0-1,0 0 1,0 0 0,0 0-1,0 0 1,0 1 0,0-1 0,0 0-1,0 0 1,0 1 0,0-1 0,0 1-1,0-1 1,0 1 0,0-1 0,0 1-1,1 0 1,-1-1 0,0 1 0,0 0-1,1 0 1,-1-1 0,0 1-1,1 0 1,-1 0 0,1 0 0,-1 0-1,1 0 1,0 0 0,-1 0 0,1 0-1,0 0 1,0 0 0,-1 0 0,1 0-1,0 0 1,0 0 0,0 0 0,0 1-6,-37 163 190,7 1 1,-4 124-191,-33 606 0,31-353 0,32-459 0,3-72 0,-1-29 0,2-39-12,-1-48-383,5 0-1,11-51 396,48-227-3122,-35 217-259</inkml:trace>
  <inkml:trace contextRef="#ctx0" brushRef="#br1" timeOffset="120103.755">3115 22818 26542,'0'0'1840,"0"0"-1162,0 0-269,0 0 235,0 0 4,35-1-178,120-2-137,425 12 851,-374-10-1165,798-53-19,-351 49 0,-409 18 0,220 42 0,-320-36 0,63 8 0,576 89 0,-702-101 0,0 4 0,0 3 0,-2 3 0,38 20 0,266 142 0,-290-149 0,-89-37 0,-4 3 0,-13 118 0,-10 366 0,18-298 0,-5-130 0,-2-62 0,4-6-247,1-1-1,-1 0 1,2 0-1,-1-1 1,1 1 0,0-1-1,1-1 1,-3-8 247,-29-62-5063</inkml:trace>
  <inkml:trace contextRef="#ctx0" brushRef="#br1" timeOffset="120571.903">3334 23963 23253,'0'0'4817,"0"0"-3413,0 0-809,0 0-5,0 0-76,0 0-139,-4 15-99,3-12-255,0 0 0,0 0 0,1 1-1,-1-1 1,1 0 0,0 0 0,0 1 0,0-1 0,0 0-1,0 1 1,1-1 0,-1 0 0,1 0 0,0 1-1,0-1 1,0 0 0,1 0 0,0 2-21,5 0 29,0-1 0,-1 0 0,1 0-1,1 0 1,-1-1 0,1 0 0,-1-1 0,1 1 0,0-1 0,0-1 0,0 0 0,5 1-29,170 24 189,73-7-157,1093 33-32,-275 55 0,-787-66 0,85 15 0,2-16 0,141-12 0,-276-28 0,-231 0 0,-6 1 0,0 0 0,1-1 0,-1 1 0,0-1 0,1 1 0,-1-1 0,1 0 0,-1 0 0,1 0 0,-1 0 0,1-1 0,-1 1 0,0-1 0,1 1 0,-1-1 0,0 0 0,1 0 0,-1 0 0,0 0 0,0 0 0,0 0 0,0-1 0,0 1 0,0-1 0,0 0 0,0 1 0,-1-1 0,1 0 0,0 0 0,-1 0 0,0 0 0,0 0 0,1 0 0,-1-1 0,0 1 0,-1 0 0,1-1 0,0 1 0,-1 0 0,1-2 0,-16-46 0,-13 19-140,0 2 0,-2 1 0,-1 1 0,-34-22 140,-49-34-1616</inkml:trace>
  <inkml:trace contextRef="#ctx0" brushRef="#br1" timeOffset="121489.377">4606 22333 27598,'0'0'1215,"0"0"-407,0 0-63,0 0-79,-4 45-151,-36 320 268,-93 1071-346,119-1327-437,8-87-28,5-26-203,26-114-3320,4 36-3417</inkml:trace>
  <inkml:trace contextRef="#ctx0" brushRef="#br1" timeOffset="121787.202">5441 22869 25213,'0'0'3552,"0"0"-2553,0 0-643,0 0 211,-5 49-77,-27 324 237,-3 431 40,25-565-1206,9-238 409,1-1 0,0 1 0,-1-1 0,1 1 0,0-1 0,0 1 0,-1-1 0,1 1 0,0-1 0,0 1 0,0-1 0,0 1 0,0 0 0,0-1 0,-1 1 0,2-1 0,-1 1 0,0-1 0,0 1 0,0 0 0,0-1 0,0 1 0,0-1 0,0 1 0,1-1 0,-1 1 0,0-1 0,1 1 0,-1-1 0,0 1 0,1-1 0,-1 1 0,0-1 0,1 0 0,-1 1 0,1-1 0,-1 1 0,1-1 0,-1 0 0,1 0 0,-1 1 0,1-1 0,-1 0 0,1 0 0,-1 1 0,1-1 0,-1 0 0,1 0 0,-1 0 0,1 0 0,0 0 0,-1 0 0,1 0 0,-1 0 0,1 0 0,0 0 0,-1 0 0,1-1 0,-1 1 0,1 0 30,21-4-1914</inkml:trace>
  <inkml:trace contextRef="#ctx0" brushRef="#br1" timeOffset="122067.472">6494 22896 30094,'0'0'1089,"0"0"-537,0 296 32,-6-153-136,-1 10-448,3-1 0,-3-9 0,4-9 0,-7-19 0,-18 10 0,-2-37-560,-5-33-1064</inkml:trace>
  <inkml:trace contextRef="#ctx0" brushRef="#br1" timeOffset="122647.369">3337 22481 27966,'0'0'835,"0"0"32,-40 3-173,-134 21-151,164-21-507,1 0 0,-1 0 0,0 1 0,1 1 0,0 0 0,0 0-1,1 1 1,-1 0 0,1 0 0,0 1 0,-5 5-36,-16 19 91,0 1-1,2 2 1,2 1 0,1 0-1,1 2 1,3 1-1,0 0 1,3 2 0,0 2-91,-6 24 98,3 1 0,3 1 0,2 0 1,4 1-1,1 15-98,3-23 20,2 0 0,2 1 0,4-1 0,2 0 0,3 0 0,2 0 0,3-1 0,8 21-20,-12-59 0,1 0 0,0-1 0,2-1 0,0 1 0,1-1 0,1-1 0,1 0 0,1-1 0,1 0 0,0-2 0,1 1 0,1-2 0,0 0 0,1-1 0,1-1 0,0 0 0,0-2 0,2 0 0,-1-1 0,1-1 0,11 2 0,16 0 0,1-2 0,-1-3 0,2-1 0,-1-3 0,0-2 0,1-2 0,9-3 0,-32 2 0,-1-1 0,0-1 0,0-1 0,-1-2 0,1 0 0,-2-2 0,1-1 0,-2-1 0,1 0 0,-2-2 0,1-1 0,18-17 0,80-94 0,-2-37-13,-70 84-55,-5-3 0,-3-1 0,-3-2 0,-5-1 0,-3-2 0,-4-1 0,-4-1 0,-3-1 0,-4-14 68,-8-87-70,-7 191 70,3-35 5,-2 1 1,-1-1-1,-2 0 0,-2 1 0,-1-1 0,-1 1 1,-2 1-1,-2-1 0,-1 1 0,-1 1 1,-2 0-1,-6-7-5,14 31 15,0-1 0,-1 2-1,-1-1 1,0 1 0,0 0 0,0 0 0,-1 1 0,0 0-1,-1 1 1,1 0 0,-1 0 0,0 1 0,-1 0-1,1 1 1,-1 0 0,0 1 0,0 0 0,0 1 0,0 0-1,0 0 1,-1 2 0,1-1 0,-1 1 0,1 1 0,-4 0-15,-89 18 108,80-7-97,1 2 0,0 0 0,1 1 0,1 1 0,0 2 0,1 0 0,1 1 0,-15 19-11,7-8-21,0 1 0,3 1 0,0 2 0,2 0 0,2 1 0,1 2 1,2-1-1,1 2 0,2 0 0,2 1 0,1 1 0,2-1 0,2 2 1,2-1-1,1 1 0,3-1 0,1 11 21,3-15-213,1-1 0,3 0 0,0-1 0,3 1 0,0-1 0,2-1 0,2 0 0,3 3 213,50 77-2061</inkml:trace>
  <inkml:trace contextRef="#ctx0" brushRef="#br1" timeOffset="123079.437">5721 22790 30022,'0'0'639,"0"0"-313,-39-8-22,-131-25 62,164 32-342,-1 0-1,1 0 0,-1 0 0,1 0 0,-1 1 0,1 0 0,-1 1 0,1-1 0,-1 1 0,1 1 0,-1-1 0,1 1 1,0 0-1,0 0 0,0 1 0,0 0 0,0 0 0,0 0 0,1 1 0,0 0 0,0 0 0,0 0 0,0 1 0,0 0 1,1-1-1,0 2 0,0-1 0,0 0 0,0 2-23,-3 2 24,-17 24 6,1 2 0,2 0 1,1 2-1,2 0 0,2 1 0,1 1 1,2 0-1,2 1 0,0 6-30,-6 42 48,4 0 0,4 1 0,2 69-48,6-89 0,2-1 0,4 0 0,3 0 0,3 0 0,4 6 0,-9-49 0,1 0 0,1 0 0,1-1 0,2 0 0,0-1 0,1 0 0,2-1 0,0 0 0,1-1 0,1-1 0,1 0 0,1-1 0,1-1 0,20 15 0,-24-23 0,0-1 0,1-1 0,0 0 0,0-1 0,0-1 0,1-1 0,0 0 0,1-1 0,-1-1 0,0 0 0,1-1 0,0-2 0,9 0 0,-5 1 0,1-1 0,0-1 0,-1-1 0,1-1 0,8-2 0,-2-5 0,0-1 0,-1-2 0,-1 0 0,0-2 0,-1-1 0,-1 0 0,-1-3 0,0 0 0,-1-1 0,10-12 0,8-13-20,-2-2 0,-2-2 0,-2-1 0,-3-2 0,-1-2 0,-3 0-1,-3-2 1,-2-1 0,-2 0 0,-3-2 0,-2 0 0,-3-1 0,-3 0 0,-3-1 0,-2 0 0,-2-1 0,-4 1 0,-3-21 20,3 57 1,-1 0 0,-1 0 1,-1 1-1,-1-1 1,-1 1-1,-1 0 1,-1 0-1,-2 0 0,0 2 1,-1-1-1,-2 1 1,0 1-1,-1 0 0,-1 1 1,-1 0-1,-16-15-1,20 24-5,-1 0 0,-1 0 0,1 1 0,-2 1 1,1 1-1,-1 0 0,-1 0 0,1 2 0,-1 0 0,0 0 0,0 2 0,-1 0 0,0 1 0,1 0 0,-1 2 0,0 0 0,0 1 0,0 0 0,0 2 0,0 0 0,-11 3 5,-24 7-398,1 2-1,0 3 1,1 2-1,1 2 1,1 2-1,-11 9 399,-106 61-4448</inkml:trace>
  <inkml:trace contextRef="#ctx0" brushRef="#br1" timeOffset="123499.766">3111 24120 27206,'0'0'1959,"0"0"-972,-30 23-286,23-18-656,-39 28 219,2 3 0,2 1 0,1 2-1,-21 28-263,-152 213 733,-140 251-733,183-269 81,-121 176-81,237-350-200,57-81-280,7-14 215,0-1 0,0 0 0,-1 0 0,0-1 0,-1 0 0,0 0 0,0-1 0,-1-1 265,9-10-625,52-76-2575</inkml:trace>
  <inkml:trace contextRef="#ctx0" brushRef="#br1" timeOffset="123795.987">3347 23940 28246,'0'0'2096,"0"0"-1583,0 0 191,0 0 0,226 291-200,-161-148-504,3 28 0,4 9 0,4 9 0,-1 1 0,-7-19 0,-3-28 0,-13-23 0,-15-28 0,-9-32 0,-18-37-192,-10-13-1048,0-10-1209</inkml:trace>
  <inkml:trace contextRef="#ctx0" brushRef="#br1" timeOffset="124074.208">5704 24129 30783,'0'0'832,"0"0"-600,0 0 88,-222 144 80,133-34-200,-10 24-200,-4 14 0,-3 18 0,-3 5 0,-1 5 0,4-10 0,7-9 0,20-23 0,14-23 0,24-33-368,21-32-992,13-41-3185</inkml:trace>
  <inkml:trace contextRef="#ctx0" brushRef="#br1" timeOffset="124323.112">5468 24199 21165,'0'0'9842,"0"0"-9402,0 0 24,116 351 88,-57-199-248,12 10-304,5 9 0,6-1 0,-4-8 0,-9-14 0,-14-24 0,-18-31 0,-16-29 0,-14-27 0,-7-32 0,-11-23-96,-16-47-944,3-14-1049</inkml:trace>
  <inkml:trace contextRef="#ctx0" brushRef="#br1" timeOffset="124824.301">7620 22957 25541,'0'0'3395,"0"0"-2311,0 0-405,0 0-69,0 0-90,0 0-135,-24-21-145,11 10-216,-1 0 0,0 0 1,-1 1-1,0 1 1,0 0-1,-4 0-24,17 9 4,-1 0 0,1-1 0,-1 1 0,0 0 0,1 0 0,-1 0 0,0 1 0,1-1 0,-1 0-1,0 1 1,1 0 0,-1 0 0,1 0 0,-1 0 0,1 0 0,-1 0 0,1 1 0,0-1 0,0 1 0,0-1-1,0 1 1,0 0 0,0 0 0,0 0 0,0 0 0,1 0 0,-1 0 0,1 1 0,0-1 0,-1 2-4,-51 72 7,4 2 0,3 2 0,3 2 0,5 1 0,3 3 0,3 1 0,-12 64-7,19-52 0,4 2 0,5 0 0,4 1 0,2 79 0,9-140 0,1 0 0,2-1 0,2 1 0,2 0 0,6 19 0,-10-49 0,1 1 0,1-2 0,0 1 0,1 0 0,0-1 0,0 0 0,1 0 0,1 0 0,0-1 0,0 0 0,0 0 0,1-1 0,1 0 0,-1 0 0,1-1 0,0 0 0,1-1 0,0 0 0,0 0 0,0-1 0,6 2 0,5-1 0,1 0 0,0-1 0,1-2 0,-1 0 0,0-1 0,1-1 0,-1-1 0,1-2 0,-1 0 0,1-1 0,10-5 0,0-1 0,-1-1 0,0-2 0,0-1 0,-2-2 0,0-1 0,0-1 0,-2-2 0,0 0 0,-1-2 0,-1-1 0,-1-2 0,-2 0 0,1-2 0,14-14-6,-2-1 0,-1-2 0,-3-1-1,-2-1 1,-1-2 0,-3-1 0,-1-1 0,-3-1 0,-2-1 0,-3-1 0,-1 0-1,-3-1 1,-3-1 0,-1 0 0,-2-19 6,-3-77-4,-4 121 12,0 0 0,-2 0 0,-1 0 0,-2 0 1,-1 0-1,0 1 0,-3 0 0,0 0 0,-2 1 0,0 0 0,-11-15-8,16 30 1,0 0-1,-1 1 1,-1-1-1,0 2 0,-1-1 1,0 1-1,0 0 1,-1 1-1,0 0 0,-1 0 1,0 1-1,0 1 1,-1 0-1,0 0 1,0 2-1,-5-3 0,11 7-2,0-1 0,0 1 0,0 0 0,0 0 0,0 1 0,0 0 0,0 0 0,0 0 0,0 1 0,0-1 0,0 2 1,0-1-1,0 1 0,0 0 0,-4 2 2,5 0-20,1 0 0,0 0 0,-1 1 1,2-1-1,-1 1 0,0 0 0,1 0 0,0 0 1,0 1-1,1-1 0,-1 1 0,1 1 20,-24 71-1245,3 0 0,-6 49 1245,1 13-3732</inkml:trace>
  <inkml:trace contextRef="#ctx0" brushRef="#br1" timeOffset="125112.319">7510 24328 29862,'0'0'1369,"0"0"-1225,0 0 160,0 0 216,0 0-144,-212 323-184,134-170-192,-8 13 0,-3 14 0,4-5 0,2-4 0,12-18 0,16-29 0,14-22 0,20-37 0,21-52-576,0-13-1144,17-9-4946</inkml:trace>
  <inkml:trace contextRef="#ctx0" brushRef="#br1" timeOffset="125379.69">7921 24259 7834,'0'0'23893,"0"0"-23301,0 0-400,65 318 64,-17-147-256,10 23 0,14 14 0,3-5 0,0-18 0,-10-37 0,-14-38 0,-16-40 0,-22-29 0,-13-41 0,-27 0 0,-14 0-1232</inkml:trace>
  <inkml:trace contextRef="#ctx0" brushRef="#br1" timeOffset="128128.986">11492 19262 25461,'0'0'1366,"0"0"-690,0 0-58,0 0 807,0 0-540,0 0-401,-11-1-148,-35-5-106,31-7 821,-52-98-816,38 68-235,-2 1 0,-1 2 0,-3 1 0,-3 0 0,23 25 0,1 1 0,-2 1 0,0 0 0,0 1 0,-1 1 0,0 0 0,-1 1 0,0 1 0,-1 1 0,0 0 0,0 2 0,-3-1 0,7 3 0,0 0 0,0 1 0,0 1 0,0 0 0,0 1 0,0 1 0,0 0 0,0 1 0,0 1 0,-13 3 0,14 2 0,1 0 0,0 1 0,0 1 0,1 0 0,0 0 0,1 1 0,0 0 0,0 1 0,2 1 0,-1-1 0,2 2 0,0-1 0,0 1 0,1 0 0,0 2 0,-28 69 0,3 2 0,3 0 0,5 2 0,4 1 0,3 1 0,5 0 0,-1 80 0,8-36 0,11 114 0,-5-220 0,2 0 0,1 1 0,1-1 0,1 0 0,2-1 0,1 0 0,1 0 0,1-1 0,1 0 0,2-1 0,1 0 0,0-1 0,14 14 0,-20-30 0,0-1 0,1 1 0,0-2 0,0 1 0,1-1 0,0-1 0,1 0 0,-1-1 0,1 0 0,0-1 0,0 0 0,1 0 0,-1-2 0,1 0 0,-1 0 0,1-1 0,0 0 0,0-1 0,-1-1 0,1 0 0,0-1 0,-1 0 0,1-1 0,-1 0 0,0-1 0,0 0 0,0-1 0,0-1 0,7-4 0,8-9 0,0-2 0,-2 0 0,0-2 0,-2 0 0,0-2 0,-2-1 0,5-8 0,74-106-396,37-76 396,-102 159-169,43-67-790,-20 30-894</inkml:trace>
  <inkml:trace contextRef="#ctx0" brushRef="#br1" timeOffset="128672.87">10818 20814 27094,'0'0'2030,"0"0"-1150,0 0-376,0 0-95,-42 58-18,-151 216 6,24 19-59,-11 52-66,-472 988 180,570-1153-452,48-102-7,4 0 0,3 2 0,4 1 0,3 2 7,20-83-5,0 0 0,1 0 0,-1-1 0,0 1 0,0 0 0,0 0 0,1 0-1,-1 0 1,0 0 0,0 0 0,0 0 0,1 0 0,-1 0 0,0 0 0,0 0 0,1 0 0,-1 0 0,0 0 0,0 0 0,0 0 0,1 0-1,-1 0 1,0 0 0,0 0 0,0 1 0,1-1 0,-1 0 0,0 0 0,0 0 0,0 0 0,1 0 0,-1 0 0,0 1 0,0-1 0,0 0 0,0 0-1,0 0 1,0 0 0,1 1 0,-1-1 0,0 0 0,0 0 0,0 1 0,0-1 0,0 0 5,26-24-415,-2 0 0,0-2 1,-2-1-1,10-15 415,49-78-2086</inkml:trace>
  <inkml:trace contextRef="#ctx0" brushRef="#br1" timeOffset="128935.128">11085 21617 30062,'0'0'889,"0"0"-385,85 356-80,-40-213 96,3-14-192,-4-13-288,1-19-40,-14-14 0,-7-18 0,-11-10 0,-13-13-416,-13-15-392,-25-8-1313</inkml:trace>
  <inkml:trace contextRef="#ctx0" brushRef="#br1" timeOffset="129245.607">9624 23488 26478,'0'0'3680,"0"0"-2539,0 0-699,-32-14-96,-101-52-91,128 63-241,-1 0 0,1-1 1,0 0-1,1 0 0,-1 0 1,1-1-1,0 1 0,0-1 1,0 0-1,0 0 1,1-1-1,0 1 0,-1-3-14,-26-59 103,-29-51-72,57 115-33,0 1 1,0-1-1,0 1 1,0-1-1,-1 1 0,1 0 1,-1 0-1,1 0 1,-1 0-1,0 0 1,0 0-1,0 1 1,0 0-1,0-1 1,0 1-1,0 0 1,0 0-1,0 1 1,0-1-1,-1 1 0,1-1 1,0 1-1,-1 0 1,1 0-1,0 1 1,0-1-1,-1 1 1,1 0-1,0-1 1,0 1-1,0 1 1,0-1-1,0 0 1,0 1-1,0-1 0,0 1 1,1 0-1,-1 0 1,1 0-1,-2 2 2,-53 77-21,28-23 30,3 2-1,3 0 1,2 2-1,3 0 1,3 2-1,2-1 1,3 2-1,3-1 1,3 1-1,4 52-8,-1-100 5,1 0 1,0 0-1,2 0 0,0 0 0,1-1 0,1 1 0,0 0 0,1-1 1,1 0-1,0 0 0,1-1 0,1 1 0,1-2 0,0 1 0,0-1 0,2-1 1,0 1-1,0-2 0,1 0 0,1 0-5,1-3-1,-1 0 1,1-1-1,1-1 0,-1-1 0,1 0 1,0-1-1,1 0 0,-1-1 0,1-1 1,0-1-1,0 0 0,0-1 0,0 0 1,0-1-1,0-1 0,0-1 0,0 0 1,5-3 0,-1 0-31,0-2 1,0 0 0,-1-1 0,0-1 0,-1-1 0,0 0-1,-1-1 1,0-1 0,0-1 0,-1-1 0,4-5 30,96-97-434,38-73-418,-50 51-3144,1-7-10525</inkml:trace>
  <inkml:trace contextRef="#ctx0" brushRef="#br1" timeOffset="129601.089">9522 24453 25934,'0'0'2172,"0"0"-1409,0 0-291,0 0 68,0 0 88,0 0-106,-23 3-174,-76 20-114,90-19-209,0 1 0,1 0 0,-1 1 0,1 0 0,1 0 0,-1 1 0,1-1 0,0 2-1,-2 2-24,-111 130 591,-63 99-591,78-89 47,8 4 0,6 5-1,4 9-46,75-144-38,0-2-85,1-1 1,1 1-1,0 1 0,2 0 0,1 0 1,1 0-1,1 1 0,1 0 0,0 15 123,4-12-3924,0-22-9334</inkml:trace>
  <inkml:trace contextRef="#ctx0" brushRef="#br1" timeOffset="129849.804">9402 24896 29494,'0'0'1225,"0"0"-625,106 328-56,-55-180-144,-3-5-128,-3-14-184,-4-23-64,-10-27-24,-8-28-120,-9-24-184,-14-27-232,0 0-296,0-18-1665</inkml:trace>
  <inkml:trace contextRef="#ctx0" brushRef="#br1" timeOffset="130441.578">10989 23778 22157,'0'0'5465,"0"0"-3625,0 0-1081,0 0-173,0 0-168,0 0-102,-12-25-102,-40-83-104,32 56-52,20 48-49,-1 1 0,0-1-1,0 0 1,-1 1 0,1-1 0,-1 1 0,0-1-1,0 1 1,0 0 0,0 0 0,0 0 0,-1 0-1,1 0 1,-1 0 0,0 1 0,0 0 0,0-1 0,-3-1-9,2 3 7,1-1-1,-1 1 1,0 0 0,-1 0 0,1 0 0,0 1 0,0-1 0,0 1 0,0 0 0,0 0 0,-1 1 0,1-1 0,0 1 0,0 0 0,0 0 0,0 0 0,-3 1-7,-4 6 2,-1-1 0,1 1 0,0 1 0,1 0 0,0 1 0,0 0 0,1 0 1,1 1-1,-1 0 0,2 0 0,-5 10-2,8-15 0,-25 35 17,3 2 0,1 0 1,2 2-1,3 1 0,1 0 0,2 1 0,3 1 1,1 0-1,3 1 0,1 1 0,3-1 1,2 4-18,3-43 14,0 0 1,1 0 0,0-1-1,1 1 1,0 0 0,0 0-1,1-1 1,1 1 0,-1-1-1,1 0 1,1 1 0,0-1-1,0-1 1,1 1 0,0-1-1,4 6-14,2-5 6,0-1 0,1 0-1,0 0 1,0-1 0,1-1 0,-1 0-1,1-1 1,0-1 0,1 0-1,-1 0 1,1-1 0,0-1-1,0 0 1,0-1 0,0-1 0,0 0-1,0-1 1,4-1-6,-1 3 0,-1-2-1,1 0 1,-1 0 0,0-2-1,0 0 1,0 0 0,0-2-1,0 0 1,-1-1 0,0 0-1,0-2 1,5-2 0,5-7-22,-1 0 1,-1-2-1,-1 0 1,0-1-1,-2-2 1,0 0-1,-1-1 1,-2-1-1,0 0 0,-2-1 1,0-1-1,-2-1 1,-1 0-1,-1 0 1,-1-1-1,-2-1 0,-1 0 1,2-19 21,-5-123-199,-3 167 186,-1-1-1,0 0 1,-1 1 0,1-1-1,-1 1 1,0-1 0,0 1-1,0-1 1,0 1-1,-1 0 1,0 0 0,0 0-1,0 0 1,0 0 0,-1 0-1,1 0 1,-1 1-1,0-1 1,0 1 0,-1 0-1,1 0 1,-1 0 0,1 0-1,-1 0 1,0 1-1,0 0 1,0 0 0,0 0-1,0 0 1,-1 1 0,1-1-1,-1 1 1,1 0-1,-4 0 14,1 1-144,1 1-1,0 0 0,-1 0 1,1 0-1,0 1 0,-1 0 0,1 0 1,0 0-1,1 1 0,-1 0 0,0 0 1,1 1-1,-1-1 0,1 1 0,0 0 1,0 1-1,1-1 0,-1 1 1,-2 4 144,-45 53-5455</inkml:trace>
  <inkml:trace contextRef="#ctx0" brushRef="#br1" timeOffset="130720.248">10774 24633 23989,'0'0'6770,"0"0"-6250,0 0-280,0 0 32,-195 143-24,133-37 8,-3 23-104,4 15-112,-1 3-24,4-3-16,10-6-16,7-22-144,17-24-208,17-37-192,4-27-1081,3-23-6352</inkml:trace>
  <inkml:trace contextRef="#ctx0" brushRef="#br1" timeOffset="130963.109">10931 24965 28942,'0'0'1000,"0"0"-55,75 314-265,-44-157-208,-4 10 32,1-6-280,-1-22-224,-3-19 0,-3-33 0,-4-31 0,-7-24 0,-10-23-248,0-9-240,-3-41-200,-21-15-2145</inkml:trace>
  <inkml:trace contextRef="#ctx0" brushRef="#br1" timeOffset="131467.12">12378 23391 27118,'0'0'2408,"0"0"-1425,0 0-444,0 0-111,0 0-49,0 0-91,-23-19-131,-79-46-103,100 64-54,0 1 0,-1-1 1,1 1-1,0 0 1,-1-1-1,1 1 0,0 1 1,-1-1-1,1 0 0,0 0 1,-1 1-1,1-1 1,0 1-1,0 0 0,-1 0 1,1 0-1,0 0 1,0 0-1,0 0 0,0 1 1,0-1-1,0 1 0,1-1 1,-1 1-1,0 0 1,1-1-1,-1 1 0,1 0 1,0 0-1,0 0 1,-1 2-1,-31 45 11,2 1 0,2 1 0,2 2 1,3 1-1,3 1 0,1 1 0,-7 42-11,12-35 53,3 1-1,3 0 0,2 1 0,4 0 1,2 17-53,1-70 2,-1 0 1,2 1 0,0-1 0,0 0 0,1 0-1,0 1 1,1-2 0,1 1 0,0 0 0,0-1-1,1 1 1,1-1 0,0-1 0,0 1-1,1-1 1,0 0 0,1 0 0,0-1 0,1 0-1,0-1 1,0 0 0,5 4-3,-3-7 0,-1 1 0,1-1 0,1-1 0,-1 1 0,1-2 0,-1 0 0,1 0 0,0-1 0,0-1 0,0 0 0,0-1 0,0 0 0,5-1 0,-4 2-1,1-1 0,0-1 0,0 0 0,0-1 0,0 0 0,-1-2 0,1 1 0,-1-1 0,0-1 0,0-1 0,-1 0 0,1 0 0,1-2 1,11-12-20,-1-1-1,-2-1 1,0-1 0,-1 0 0,-1-2 0,-1 0 0,-2-2 0,0 0 0,-2 0 0,-1-2-1,-1 1 1,7-27 20,-12 32-38,-1 0-1,0 0 0,-2-1 1,-1 1-1,-1-1 0,-1 0 1,-1-1-1,-2-21 39,-8 36-282,5 11 161,0-1 0,0 1-1,0 0 1,0 1 0,0-1-1,0 1 1,1-1 0,-1 1-1,0 1 1,1-1 0,0 0-1,-1 1 1,1-1-1,0 1 1,0 0 0,1 0-1,-1 0 1,0 1 0,1-1-1,0 1 1,0-1 121,-36 47-4176</inkml:trace>
  <inkml:trace contextRef="#ctx0" brushRef="#br1" timeOffset="131718.427">12334 24545 29934,'0'0'793,"0"0"-441,0 0-112,0 0-136,0 0 112,-189 236-16,128-116-72,-8 14-48,-2 9-24,6 0-8,6-9-48,15-23 0,20-33-104,21-46-312,3-22-833,0-10-2607</inkml:trace>
  <inkml:trace contextRef="#ctx0" brushRef="#br1" timeOffset="131964.157">12648 24771 29878,'0'0'905,"0"0"-265,82 351-96,-37-180-72,-1 5-144,-3-10-328,-6-23 0,-5-23 0,-13-37 0,-6-32 0,-11-51 0,-11 0-488,-16-18-1481</inkml:trace>
  <inkml:trace contextRef="#ctx0" brushRef="#br1" timeOffset="133143.122">2427 25621 27806,'0'0'988,"0"0"-60,0 0-107,0 0-243,0 0-223,0 0-160,0 9-70,2 9-37,1 0 0,1-1-1,0 1 1,1-1 0,1 0 0,1 0-1,8 14-87,4 16 124,22 58-22,-6-13-36,3-2-1,15 19-65,-10-60 0,-42-48 0,1 0 0,0-1 0,0 1 0,-1-1 0,1 0 0,0 1 0,0-1 0,0 0 0,0 0 0,-1 0 0,1 0 0,0 0 0,0-1 0,0 1 0,-1-1 0,1 1 0,0-1 0,0 1 0,-1-1 0,1 0 0,0 0 0,-1 0 0,1 0 0,-1 0 0,1 0 0,-1 0 0,0-1 0,0 1 0,1 0 0,-1-1 0,0 1 0,0-1 0,0 1 0,0-1 0,0 0 0,40-69 0,300-630 0,-339 698 0,4-12-5,1 1 0,1-1 0,0 1 0,0 1 0,2 0-1,-1 0 1,2 1 0,0 0 0,0 1 0,1 0 0,10-7 5,24 0-569,-13 16-1215</inkml:trace>
  <inkml:trace contextRef="#ctx0" brushRef="#br1" timeOffset="133533.087">4763 26226 18892,'0'0'9499,"0"0"-7153,0 0-1752,0 0-46,0 0-171,0 0-83,22 22-110,145 173-151,3 28-33,-166-217 0,1 0 0,0 0 0,0 0 0,1-1 0,-1 0 0,1 0 0,0 0 0,1-1 0,-1 0 0,1 0 0,-1 0 0,1-1 0,0 0 0,1-1 0,-1 1 0,0-1 0,1-1 0,-1 1 0,7-1 0,-10-1 0,0 0 0,0 0 0,0-1 0,-1 1 0,1-1 0,0 0 0,-1 0 0,1-1 0,-1 1 0,1-1 0,-1 1 0,1-1 0,-1 0 0,0 0 0,0-1 0,0 1 0,0-1 0,-1 1 0,1-1 0,-1 0 0,1 0 0,-1 0 0,0 0 0,0 0 0,0-1 0,108-195 0,-62 103 0,94-153-21,-90 179-607,4 2 1,32-28 627,-4 12-1645</inkml:trace>
  <inkml:trace contextRef="#ctx0" brushRef="#br1" timeOffset="133857.308">7001 26180 28134,'0'0'2383,"0"0"-1747,0 0-442,0 0 168,15 42 57,53 138-72,-63-165-319,1 0 1,1 0-1,0 0 1,1-1-1,0 0 1,1-1-1,1 0 1,0 0-1,0-1 1,3 0-29,-9-7 0,7 7 1,1 0-1,0-1 1,1 0-1,0-1 1,1 0-1,0-1 1,1-1-1,0 0 1,0-1-1,0 0 1,1-2-1,0 0 1,10 2-1,-14-4 0,0 0 0,0-1 0,0 0 0,0-1 0,0-1 0,0 0 0,0 0 0,0-1 0,0-1 0,0 0 0,0 0 0,-1-2 0,1 1 0,-1-1 0,1-1 0,-2 0 0,1-1 0,6-3 0,4-14 0,-1 0 0,-1-1 0,-1-1-1,-1 0 1,-1-2 0,-1 0 0,-2-1 0,-1 0 0,3-12 0,2-4-323,-3 0 1,-1-2 0,-2 1 0,-3-2-1,-1 1 1,-2-10 322,-3-22-2434</inkml:trace>
  <inkml:trace contextRef="#ctx0" brushRef="#br1" timeOffset="134921.111">3344 22952 20420,'0'0'3156,"0"0"-904,0 0-687,0 0-315,0 0-289,0 0-296,2 19-234,4 58-102,-4-58 67,-6-24 111,-34-43-298,-2 2 0,-1 1-1,-3 3 1,-10-6-209,-16-16 0,61 41 0,38 17 0,-5 4 0,-1 1 0,1 1 0,0 1 0,0 1 0,-1 1 0,1 1 0,-1 1 0,0 1 0,0 1 0,0 1 0,-1 1 0,12 7 0,-21-8 0,1 0 0,-2 1 0,1 0 0,-1 1 0,-1 1 0,0 0 0,0 0 0,-1 1 0,-1 1 0,0-1 0,0 2 0,-1-1 0,-1 1 0,0 0 0,-1 0 0,0 5 0,-2-7 0,-2 0 0,1 0 0,-1 1 0,-1 0 0,0-1 0,-1 1 0,-1-1 0,0 1 0,0 0 0,-1-1 0,-1 0 0,0 1 0,0-1 0,-2 0 0,1-1 0,-2 1 0,1-1 0,-5 6 0,-5 1 0,0-1 0,-2 0 0,0-2 0,-1 1 0,0-2 0,-1-1 0,-1 0 0,0-1 0,-1-1 0,0-1 0,-1-1 0,0-1 0,0-1 0,-1-1 0,1-1 0,-1-1 0,-1-1 0,1 0 0,0-2 0,-1-1 0,1-1 0,-6-2 0,24 3 0,1 0 0,-1-1 0,1 0 0,-1 0 0,1 0 0,0 0 0,0-1 0,-1 1 0,1-1 0,0 0 0,1 0 0,-1-1 0,0 1 0,1-1 0,-1 0 0,1 0 0,0 0 0,0 0 0,0-1 0,0 1 0,0-1 0,1 0 0,0 0 0,0 0 0,0 0 0,0 0 0,0 0 0,1 0 0,0-1 0,0 1 0,0 0 0,1-1 0,-1 1 0,1-1 0,0 1 0,0-3 0,1-10 0,0 0 0,1 0 0,1 0 0,1 1 0,0-1 0,1 1 0,1 0 0,1 0 0,0 0 0,1 1 0,0 0 0,1 1 0,1 0 0,1 0 0,0 1 0,0 0 0,1 1 0,1 0 0,0 1 0,0 1 0,1 0 0,9-4 0,-14 7 0,0 1 0,0 0 0,1 1 0,-1 0 0,1 0 0,1 1 0,-1 1 0,1-1 0,-1 2 0,1-1 0,0 2 0,0-1 0,0 1 0,4 1 0,-11 0 0,-1 1 0,1-1 0,-1 1 0,0-1 0,1 1 0,-1 0 0,1 1 0,-1-1 0,0 0 0,0 1 0,0 0 0,0 0 0,0 0 0,0 0 0,-1 0 0,1 1 0,-1-1 0,1 1 0,-1-1 0,0 1 0,0 0 0,0 0 0,0 0 0,-1 0 0,1 2 0,24 88 0,-24 16 0,-2-102 0,-1-1 0,1 0 0,-1 0 0,0 0 0,-1 0 0,1-1 0,-1 1 0,-1 0 0,1-1 0,-1 1 0,0-1 0,0 1 0,0-1 0,-1 0 0,1-1 0,-1 1 0,-1-1 0,1 0 0,-1 1 0,1-2 0,-1 1 0,0-1 0,0 1 0,-1-2 0,1 1 0,-1 0 0,1-1 0,-1 0 0,0 0 0,0-1 0,0 0 0,-5 1 0,11-2 0,-2 1 0,-1-1 0,1 1 0,0 0 0,0-1 0,-1 0 0,1 1 0,0-1 0,0 0 0,-1 0 0,1 0 0,0-1 0,0 1 0,-1 0 0,1-1 0,0 0 0,0 1 0,0-1 0,0 0 0,0 0 0,0 0 0,0 0 0,0-1 0,0 1 0,0-1 0,0 1 0,1-1 0,-1 1 0,1-1 0,-1 0 0,1 0 0,0 0 0,-1 1 0,1-1 0,0-1 0,-3-25 0,7 24-117,14 20-668,1 14-906</inkml:trace>
  <inkml:trace contextRef="#ctx0" brushRef="#br1" timeOffset="136701.191">14177 17761 26598,'0'0'2664,"0"0"-1852,0 0-472,0 0-115,0 0-123,36-16-10,142-48 66,-139 57-124,1 2 0,1 1 1,-1 3-1,14 1-34,209 1 100,-41 6 96,169 29-196,1002 201 541,-737-116-407,1078 196-98,-887-169 43,-534-100 105,108-4-184,-137-42-128,-269-1 70,-14-1 43,1 1 1,0-1 0,0 1 0,0-1 0,-1 1-1,1-1 1,0 0 0,0 0 0,0 0 0,0 0 0,-1 0-1,1-1 1,0 1 0,0 0 0,0-1 0,-1 1-1,1-1 1,0 0 0,-1 0 0,1 0 0,0 1-1,-1-1 1,1-1 0,-1 1 0,0 0 0,1 0-1,-1 0 1,0-1 0,0 1 0,1-1 0,-1 1 0,0-1-1,-1 1 1,1-1 0,0 0 0,0 1 0,-1-1-1,1 0 1,-1 0 0,1 0 0,-1 1 0,0-1-1,0 0 15,0-134-2357,-9 63-1650</inkml:trace>
  <inkml:trace contextRef="#ctx0" brushRef="#br1" timeOffset="136978.928">20902 18075 5833,'0'0'20326,"0"0"-15801,0 0-4062,0 0-71,31 47 1,102 152-31,-39-97-130,-52-67-187,13 10 20,-3 2 1,-1 2-1,39 51-65,-81-89 0,-1 0 0,0 1 0,-1 0 0,0 1 0,-1-1 0,0 1 0,-1 1 0,-1-1 0,0 1 0,-1-1 0,0 1 0,-1 0 0,-1 0 0,0 5 0,0-11 0,-1 0 0,0 0 0,0 0 0,-1 0 0,0 0 0,-1 0 0,0-1 0,0 1 0,0 0 0,-1-1 0,0 0 0,-1 1 0,0-1 0,0-1 0,0 1 0,-1-1 0,0 1 0,-5 4 0,-98 77 0,-71 13 0,-55 10-109,-11-8 109,49-30-727,57-34-830</inkml:trace>
  <inkml:trace contextRef="#ctx0" brushRef="#br1" timeOffset="137805.534">22514 18473 29782,'0'0'961,"0"0"-633,0 0-8,0 0-184,0 0 0,270-19 240,-41-36-168,4-1-128,-42 5-64,-57 19-16,-52 14 0,3 4-64,1 5-176,-1-5-168,-27 9-432,-27-4-1281</inkml:trace>
  <inkml:trace contextRef="#ctx0" brushRef="#br1" timeOffset="138229.398">23687 17230 29014,'0'0'764,"0"0"-172,0 0-291,0 0-165,0 0-36,0 0 58,23 3-35,75 11-24,-78-11-55,-1 0 0,1 1 0,-1 1 1,0 1-1,-1 0 0,9 5-44,-23 11 872,-7 70-618,-13 10-180,-11 72-59,-8 87-15,-12 75 0,-159 1121 0,165-1187 0,11-69 0,4 9 0,22-86 0,9-147 0,86-286-439,-28 88-928,-6-4-1332</inkml:trace>
  <inkml:trace contextRef="#ctx0" brushRef="#br1" timeOffset="138434.341">24569 17600 29062,'0'0'776,"0"0"-400,240 18 233,-120 15-241,6-6-72,1 1-128,-11-10-112,-3-8-56,-17-10-128,-11 0-264,-23-5-481,-21-55-1063,-21 5-1833,-13-1-10002</inkml:trace>
  <inkml:trace contextRef="#ctx0" brushRef="#br1" timeOffset="138730.226">25650 17364 22477,'0'0'4250,"0"0"-2391,0 0-865,0 0-280,0 0-245,-29 33-96,-94 121-18,114-137-316,1 0 0,0 0 0,2 0 0,0 1 0,1 0 0,1 0 0,0 1 0,1 6-39,-68 559 428,39-275 108,-63 259-536,41-397 0,53-169-7,1 1-1,-1-1 1,0 0 0,0 0 0,0 0-1,0 0 1,0 0 0,0 0 0,0-1-1,0 1 1,-1 0 0,1 0-1,-1-1 1,1 1 0,-1-1 0,0 1-1,0-1 1,1 0 0,-1 0 0,0 0-1,0 0 1,0 0 0,0 0-1,-1 0 1,1-1 0,0 1 0,0-1-1,0 0 1,0 1 0,-1-1 0,0 0 7,2 0-19,0-1 0,-1 1 0,1 0 1,0-1-1,0 1 0,0 0 0,-1-1 1,1 0-1,0 1 0,0-1 0,0 0 0,0 1 1,0-1-1,0 0 0,0 0 0,0 0 1,0 0-1,1 0 0,-1 0 0,0 0 1,1 0-1,-1 0 0,0 0 0,1-1 1,-1 1-1,1 0 0,0 0 0,-1 0 0,1-2 20,-18-56-931,3-1 1,2-1 0,3-2 929,-11-74-3028</inkml:trace>
  <inkml:trace contextRef="#ctx0" brushRef="#br1" timeOffset="139807.77">24816 18274 28214,'0'0'903,"0"0"-223,-20 49-161,-62 162-94,7 30 59,69-220-469,-10 36-30,2 0 0,2 1 0,1 19 15,11-70-99,3-9-528,2-7 548,22-45-176,2 0-1,3 2 0,1 2 0,3 1 1,2 1-1,2 3 0,2 1 0,2 1 1,23-15 255,-47 46 163,0 0 0,1 1 0,0 1 1,1 1-1,0 1 0,0 1 0,1 1 1,-1 1-1,2 1 0,-1 1 0,0 1 1,22 1-164,-14 1 144,-15-1-77,-1 0 0,1 1 1,-1 1-1,1 0 0,-1 2 0,0-1 0,1 2 1,-2 0-1,1 1 0,4 2-67,-12-4 17,0 0 0,-1 1-1,1 0 1,-1 0 0,1 1 0,-1 0-1,-1 0 1,1 0 0,-1 1 0,0-1 0,0 1-1,0 1 1,-1-1 0,0 1 0,0-1 0,-1 1-1,1 1-16,-3-2 3,0 1-1,0-1 1,-1 1-1,0-1 1,0 0 0,0 1-1,-1-1 1,1 1-1,-2-1 1,1 0-1,-1 1 1,0-1-1,0 0 1,-1 0-1,1 0 1,-1-1-1,-1 1 1,1 0-1,-1-1 1,0 0 0,0 0-1,-1 0 1,-3 3-3,-13 10-1,0-1 0,-1-1 0,-1 0 0,-1-2 0,-1 0 1,4-2 0,-63 34-27,-3-4-1,-1-3 1,-66 17 27,127-46 36,31-9-17,411-1 329,-414 1-349,-1-1 1,1 1-1,0-1 1,-1 1-1,1 0 0,-1-1 1,1 1-1,-1 0 1,1 0-1,-1-1 0,1 1 1,-1 0-1,0 0 1,0 0-1,1 0 0,-1-1 1,0 1-1,0 0 0,0 0 1,0 0-1,0 0 1,0 0-1,0 0 0,0-1 1,0 1-1,0 0 1,0 0-1,-1 0 0,1 0 1,0-1-1,-1 1 1,1 0-1,0 0 0,-1 0 1,1-1-1,-1 1 1,1 0-1,-1-1 0,0 1 1,1 0-1,-1-1 0,0 1 1,1-1-1,-1 1 1,0-1-1,0 1 1,-15 15 8,0-1-1,-1 0 1,-1-1 0,0-1 0,-20 11-8,13-8 8,-30 21 151,-1-3 1,-3-2-1,0-2 1,-2-4-1,-53 17-159,97-37 108,33-8-178,-14 1 64,40-8-188,-1-2-1,0-2 0,26-13 195,14-4-251,-40 15 110,2 1-1,0 2 0,0 2 0,1 2 0,0 2 1,14 1 141,-53 5-13,-5 0 11,0 0 0,0 0 0,0 1 0,0-1 0,0 0 0,-1 0 0,1 0 0,0 1 0,0-1 0,0 0 0,0 0 0,0 1 0,0-1 0,0 0 0,0 0 0,0 1 0,0-1 0,0 0 0,0 0 0,0 1 0,0-1 0,0 0 0,0 0 0,0 0 0,0 1-1,0-1 1,0 0 0,0 0 0,0 1 0,1-1 0,-1 0 0,0 0 0,0 0 0,0 1 0,0-1 0,0 0 0,1 0 0,-1 0 0,0 0 0,0 1 0,0-1 0,1 0 0,-1 0 0,0 0 0,0 0 0,1 0 0,-1 0 0,0 0 0,0 0 0,1 0 0,-1 0 0,0 1 0,0-1 0,1 0 0,-1-1 0,0 1 0,0 0 0,1 0 0,-1 0 2,-12 13-36,-1-1 0,0 0 0,-1-1 1,0-1-1,0 0 0,-1-1 1,-1-1-1,0 0 0,-1-1 36,-15 10-112,-60 31-210,-511 256-329,441-225 1691,159-77-1001,0-1 0,0 1 0,0-1 0,0 1 0,0 0 0,1 0 0,-1 0 0,1 1 0,0-1 0,-1 1 0,1-1 0,0 1 0,0 0 0,1 0 0,-1-1 0,0 1 0,1 0 0,0 1 0,0-1 0,-1 2-39,2-3 9,1 0 0,-1 0 0,0 0 0,1 0 0,-1 0 0,1 0-1,0 0 1,-1 0 0,1-1 0,0 1 0,0 0 0,0 0 0,1-1 0,-1 1 0,0 0 0,1-1 0,-1 1 0,1-1 0,-1 0 0,1 0 0,0 1-1,-1-1 1,1 0 0,0 0 0,0 0 0,0-1 0,0 1 0,0 0 0,0-1 0,0 1 0,0-1 0,1 0-9,-2 1 6,30 8 72,1 0 0,0-2 0,0-2 0,0-1 0,0-1 0,1-2 0,32-2-78,-40 1 22,23 0 15,212-10 104,-183-4-101,-1-4 0,-1-2 1,0-4-1,58-29-40,-101 41-204,-1-1 0,-1-2 0,0-1 0,-1-1 0,-1-2 1,-1 0-1,0-2 0,15-17 204,-37 33-172,0 0 1,0 0-1,-1 0 0,0-1 1,0 1-1,0-1 1,-1 0-1,0 0 0,0 0 1,-1-1-1,1 1 0,-1-1 1,-1 0-1,1 1 1,-1-1-1,0 0 0,-1 0 1,0 0-1,0 0 172,0 5 11,-1 1 1,1-1-1,-1 1 0,1-1 1,-1 1-1,0 0 0,0-1 1,0 1-1,0 0 0,0-1 1,0 1-1,0 0 0,0 0 1,0 0-1,-1 0 0,1 0 1,0 0-1,-1 0 0,1 0 1,-1 1-1,1-1 0,-1 0 1,1 1-1,-1-1 0,1 1 1,-1 0-1,1 0 0,-1-1 1,0 1-1,1 0 0,-1 0 1,1 1-1,-2-1-11,1-1 42,-4 0 79,1 0-1,-1 0 1,0 1-1,1 0 1,-1-1-1,0 2 1,1-1-1,-1 1 1,0 0-1,1 0 1,-1 0-1,1 1 1,-1 0-1,1 0 1,0 0-1,0 1 1,0 0-1,0 0 1,0 0-1,1 0 1,0 1-1,-4 3-120,-7 15 133,2 1-1,0 0 0,1 1 0,2 1 0,0 0 0,2 0 0,1 0 1,0 1-1,2 0 0,1 1 0,0 22-132,2-33 41,-14 96 154,7-23-170,-4 0 1,-4-1-1,-3-1 0,-5-1 1,-3-1-1,-9 11-25,34-87-38,-1-1 0,-1 1-1,1-1 1,-1 1 0,-1-1 0,1-1-1,-1 1 1,-1-1 0,1 0 0,-1 0-1,-1-1 1,1 0 0,-7 4 38,12-9-28,0 0 1,1 0-1,-1-1 1,0 1-1,0-1 0,0 1 1,0-1-1,0 1 1,0-1-1,0 0 1,0 0-1,0 0 1,0 0-1,0 0 1,1-1-1,-1 1 0,0 0 1,0-1-1,0 0 1,0 1-1,0-1 1,0 0-1,1 0 1,-1 0-1,0 0 0,1 0 1,-1 0-1,1-1 1,-1 1-1,1 0 1,0-1-1,-1 1 1,1-1-1,0 0 1,0 1-1,0-1 0,0 0 1,0-1 27,-7-23-325,1 1 0,1-1 0,1-1 0,1 1 0,2-1 0,0-7 325,-6-398-804,8 349 2880,7 83-1173,91 106-89,-23-30-750,-73-73-91,1-1 1,-1 0-1,1 0 1,-1-1-1,1 1 1,0 0-1,0-1 1,0 0 0,0 1-1,0-1 1,0-1-1,0 1 1,0 0-1,0-1 1,0 1-1,1-1 1,-1 0-1,0 0 1,0 0-1,0-1 1,0 1-1,1-1 1,-1 0-1,0 1 1,0-1-1,0-1 1,0 1-1,0 0 1,-1-1 0,1 0-1,0 1 1,-1-1-1,1 0 1,0-1 26,23-42-1453</inkml:trace>
  <inkml:trace contextRef="#ctx0" brushRef="#br1" timeOffset="140093.793">26222 16861 29990,'0'0'657,"0"0"-401,0 0-40,0 0-80,102 369-136,-54-249-48,-3-18-1361</inkml:trace>
  <inkml:trace contextRef="#ctx0" brushRef="#br1" timeOffset="140361.093">27306 17360 29622,'0'0'1617,"0"0"-1449,0 0-72,0 0 80,0 0 152,0 0-200,31 286-120,-28-194-8,-3 1-288,-20 4-304,-21-23-1241,-11-19-10097</inkml:trace>
  <inkml:trace contextRef="#ctx0" brushRef="#br1" timeOffset="140632.115">26701 18163 29526,'0'0'715,"0"0"-271,0 0-50,0 0-12,29 0 32,209 0 63,-189 0-445,-3 2-38,-1-2 0,1-2 0,0-2-1,-1-2 1,0-2 0,37-12 6,-78 20-7,1-2 1,-1 1-1,0-1 0,1 1 1,-1-1-1,0 0 0,0-1 1,0 1-1,0-1 0,0 1 1,-1-1-1,1-1 0,-1 1 1,0 0-1,0-1 0,0 1 1,2-5 6,-4 6 21,-2 10 26,-26 110-17,-41 112 155,-9-4 0,-37 58-185,-6-36-282,109-239-954,11-33-230</inkml:trace>
  <inkml:trace contextRef="#ctx0" brushRef="#br1" timeOffset="140893.407">27491 18449 27950,'0'0'1968,"0"0"-1327,0 0-17,0 0-8,-28 301-120,4-227-248,-6-1-168,-11-3-80,-7-6-56,-10-13-328,-28-32-432,18-19-1105,6 0-17563</inkml:trace>
  <inkml:trace contextRef="#ctx0" brushRef="#br1" timeOffset="141050.674">26588 18528 28526,'0'0'1768,"0"0"-1335,0 0 63,0 0-16,-106 319-152,106-232-160,0-8-104,24-10-64,27-18-176,24-28-200,86-23-360,-14-23-1257,-3-28-4448</inkml:trace>
  <inkml:trace contextRef="#ctx0" brushRef="#br1" timeOffset="141241.605">27795 18874 25669,'0'0'1523,"0"0"-249,0 0-492,0 0-357,0 0-222,1 10-135,-10 34-175,-62 5-325,-622 341-1100,562-303 2885,122-81-1213,6-4-99,0-1 0,1 1 0,-1 0-1,0 0 1,1 0 0,-1 0 0,1 0 0,0 0-1,-1 1 1,1-1 0,0 1 0,1 0-1,-1-1 1,0 1 0,1 0 0,-1 0-1,1 0 1,0 0 0,0 0 0,0 0-1,1 1-40,3-3 182,54 0 400,2 0-381,-1-3 1,1-2 0,6-3-202,192-46 12,-157 35-146,-100 18 120,3 0-52,-1 0-1,0 0 0,0-1 0,0 1 0,0 0 0,0-1 0,0 1 1,0-1-1,0 0 0,0 0 0,0 0 0,0 0 0,-1 0 1,1 0-1,0 0 0,0 0 0,-1-1 0,1 1 0,-1-1 1,0 1-1,1-1 0,-1 0 0,0 1 0,0-1 0,0 0 1,0 0-1,0 0 0,0 0 0,0 0 67,0-16-4080</inkml:trace>
  <inkml:trace contextRef="#ctx0" brushRef="#br1" timeOffset="141517.604">26177 19946 29366,'0'0'1529,"0"0"-1353,0 0 208,0 0-136,0 0-80,291-23 16,-93-1-136,42-3-24,-14 4-24,-49 0 0,-53 9-72,-46 0-32,4 0 40,-3 0-64,-7-4-88,-31-15-176,-17 10-785,-24 0-1103</inkml:trace>
  <inkml:trace contextRef="#ctx0" brushRef="#br1" timeOffset="141735.709">27183 19364 10882,'0'0'19196,"0"0"-18579,0 0-49,0 0-56,-51 295-56,44-225-200,3-1-120,-3 0-96,-3-9-40,3-4-72,4-19-328,3-33-344,10-4-945,14 0-1903</inkml:trace>
  <inkml:trace contextRef="#ctx0" brushRef="#br1" timeOffset="141970.446">27446 19632 28654,'0'0'1064,"0"0"-191,0 0-201,-31 351 24,11-227-136,-7 10-312,-4 5-248,-7-1 0,-6 5 0,-18 28 0,14-37-624,11-41-1833</inkml:trace>
  <inkml:trace contextRef="#ctx0" brushRef="#br1" timeOffset="142420.933">29382 18186 29446,'0'0'977,"0"0"-585,0 0-152,0 0-56,0 0 96,0 0-24,0 0-160,48 287-64,-31-218-32,-3-4-64,-14 13-304,0-18-697,0-14-1567</inkml:trace>
  <inkml:trace contextRef="#ctx0" brushRef="#br1" timeOffset="142847.296">28821 19064 15187,'0'0'6219,"0"0"-2981,0 0-1043,0 0-667,0 0-413,0 0-293,-24-20-187,-72-57-87,73 58 523,93 48-899,-39-12-135,21 2-37,1-2 0,1-3 0,0-1 0,1-3 0,0-3 0,0-2 0,1-2 0,30-4 0,-75 1 0,466 1-1906,-454-1-381</inkml:trace>
  <inkml:trace contextRef="#ctx0" brushRef="#br1" timeOffset="143128.036">29386 19345 28510,'0'0'1704,"0"0"-1367,0 0 95,0 0-64,0 0-80,0 0-80,0 0-136,-7 0-64,7 23-8,0 24-320,0-10-873,0-10-4064</inkml:trace>
  <inkml:trace contextRef="#ctx0" brushRef="#br1" timeOffset="143485.024">29003 19013 23789,'0'0'3497,"0"0"-2449,0 0 96,208-9-408,-132 9-207,2-5-193,1-9-192,-7 0-88,-11-4-56,-9-5-56,-11 0-264,-17-10-281,-7 10-303,-14 0-1520</inkml:trace>
  <inkml:trace contextRef="#ctx0" brushRef="#br1" timeOffset="143780.013">29666 18209 23765,'0'0'4554,"0"0"-2947,0 0-930,0 0-232,0 0-81,-13 47 68,8-29-381,-25 92 310,4 0 1,1 33-362,-87 650 149,20-250-149,-45 83 0,92-468 0,45-157 0,0-1 0,0 1 0,0 0 0,0 0 0,0-1 0,0 1 0,0 0 0,0-1 0,0 1 0,0 0 0,-1 0 0,1-1 0,0 1 0,0 0 0,-1-1 0,1 1 0,0-1 0,-1 1 0,1 0 0,-1-1 0,1 1 0,-1-1 0,1 1 0,-1-1 0,0 1 0,1-1 0,-1 0 0,1 1 0,-1-1 0,0 0 0,1 1 0,-1-1 0,0 0 0,1 0 0,-1 1 0,0-1 0,0 0 0,1 0 0,-1 0 0,0 0 0,0 0 0,1 0 0,-1 0 0,0-1 0,1 1 0,-1 0 0,0 0 0,0 0 0,1-1 0,-4-39-88,7-243-1434,18 95-385,5 4-2082</inkml:trace>
  <inkml:trace contextRef="#ctx0" brushRef="#br1" timeOffset="144033.261">29328 19359 28798,'0'0'984,"0"0"-223,0 0-161,-154 236-88,96-144-152,3 0-152,0-4-144,7-9-64,11-15-32,13-17-272,13-15-224,11-28-280,21-4-665,23-36-1583,8-15-19453</inkml:trace>
  <inkml:trace contextRef="#ctx0" brushRef="#br1" timeOffset="144298.347">29187 19853 21044,'0'0'4625,"0"0"-2000,0 0-1457,0 0-312,206-4-271,-155 4-225,-3 9-200,-4-9-160,-3 0-32,21-37-512,-11-23-1081,-6-9-3456</inkml:trace>
  <inkml:trace contextRef="#ctx0" brushRef="#br1" timeOffset="144299.347">30145 18971 25461,'0'0'2561,"0"0"-1381,0 0-289,0 0-196,0 0-163,0 0-69,19 47-84,56 153-83,-71-192-278,-1 0 1,-1 1 0,0-1 0,0 1 0,0 0-1,-1 0 1,-1 0 0,1-1 0,-1 1 0,-1 0-1,0 2-18,-7 16 9,-2 1-1,-1-1 1,0-1 0,-2 0-1,-2-1 1,0-1-1,-1 0 1,-1-1-1,-2 0 1,0-2-1,-1 0 1,-14 10-9,-168 142-77,168-148-168,0-2 0,-2-2 1,-1-1-1,0-2 1,-3-1 244,-49 13-1699,23-24-1591</inkml:trace>
  <inkml:trace contextRef="#ctx0" brushRef="#br1" timeOffset="144469.728">29714 19493 27334,'0'0'1296,"0"0"-192,0 0-287,205 199-289,-157-125-120,-10-1-112,-14-3-184,-7-10-72,-7-14-40,-6-18-216,3-28-416,-1-19-705,5-36-3408</inkml:trace>
  <inkml:trace contextRef="#ctx0" brushRef="#br1" timeOffset="144645.17">30289 19484 24349,'0'0'4569,"0"0"-3833,0 0 153,212-60-361,-123 60-192,3 0-144,7 0-120,-6 0-72,-11 0-24,-10 0-224,-7-14-352,-21-18-793,-16-10-1623</inkml:trace>
  <inkml:trace contextRef="#ctx0" brushRef="#br1" timeOffset="144813.556">31059 18768 26582,'0'0'1919,"0"0"-956,0 0-237,-16 47-148,8-24-510,-19 56 159,3 0 1,4 2 0,-5 51-228,4 34 301,0 23-67,-8-1 0,-8-2 0,-8-1 0,-53 133-234,83-280-42,-2 0 0,-2-1 0,-1-1 0,-2-1 0,-14 18 42,33-48-52,-1 0 0,0 0 0,0 0 0,0 0 1,0-1-1,-1 0 0,0 0 0,0 0 0,0 0 1,0-1-1,-1 0 0,1 0 0,-1 0 0,0-1 1,0 0-1,0 0 0,0 0 0,0-1 0,0 1 1,0-2-1,0 1 0,-1-1 0,1 0 0,0 0 1,-3-1 51,4 1-128,0-1 0,1 0 0,-1 0 0,1 0 0,-1-1 0,1 1 0,0-1 0,-1 0 0,1 0 0,0-1 0,0 1 1,1-1-1,-2-1 128,-39-60-2926</inkml:trace>
  <inkml:trace contextRef="#ctx0" brushRef="#br1" timeOffset="144983.574">30532 19756 22853,'0'0'4889,"0"0"-3969,0 0-112,0 0-440,212 204-144,-164-149-224,0 0-152,-11-13-904,-13-14-6754</inkml:trace>
  <inkml:trace contextRef="#ctx0" brushRef="#br1" timeOffset="145483.587">24039 19821 29110,'0'0'864,"0"0"-326,0 0-111,0 0-29,0 0-46,0 0-106,31 29-45,-8-7-134,1-1-1,1-1 0,1-1 1,0-1-1,24 11-66,2-8 63,2-2 0,0-2 0,1-2 0,26 1-63,289 59 47,1232 124-47,-766-112 0,-16 25 0,365 116 0,-812-138 0,-59-8 0,-74-17 0,-71-18 0,0 4 0,-112-41-11,-98-40-361,-20-18-1285</inkml:trace>
  <inkml:trace contextRef="#ctx0" brushRef="#br1" timeOffset="146496.689">20967 21520 28342,'0'0'1530,"0"0"-978,0 0-87,0 0 51,6 40-14,-3-13-418,8 63 246,-3 0 0,-5 20-330,-3-43 29,-3 1 0,-3-1 0,-3 0 0,-5 7-29,-7 13 0,-4-2 0,-30 66 0,76-178 0,325-474-915,-339 492 907,0-2 4,1 0-1,1 1 0,-1-1 0,2 2 0,-1-1 0,1 1 0,1 1 0,0 0 0,2-1 5,-11 8 1,1-1-1,-1 1 0,0 1 1,1-1-1,-1 0 1,1 0-1,-1 1 1,1 0-1,0-1 1,-1 1-1,1 0 0,-1 0 1,1 0-1,-1 1 1,1-1-1,-1 1 1,1-1-1,-1 1 1,1 0-1,-1 0 0,0 0 1,1 0-1,-1 0 1,1 1-1,1 7 16,1 1 1,-2-1-1,1 1 0,-1 0 1,-1 0-1,0 0 1,0 1-1,-1-1 0,0 0 1,-1 9-17,1-13 10,4 72 155,-4 1-1,-3-1 0,-11 73-164,-8 26 164,21-175-146,4-7 25,186-273 17,-176 259-59,19-27-51,2 1-1,2 1 0,1 2 1,3 2-1,1 1 0,21-12 51,-59 48-3,1-1-1,0 1 1,0 1 0,0-1-1,1 1 1,-1 0-1,1 0 1,-1 0 0,1 1-1,-1 0 1,1 0-1,0 0 1,0 1-1,0 0 1,-1 0 0,2 0 3,-4 1-1,-1 0 1,0 0-1,1 0 1,-1 0 0,1 0-1,-1 0 1,0 1-1,0-1 1,0 1-1,0 0 1,0 0 0,0-1-1,0 1 1,-1 0-1,1 1 1,-1-1 0,1 0-1,-1 0 1,0 1-1,0-1 1,0 0-1,0 1 1,0-1 0,-1 1-1,1-1 1,-1 1-1,0 0 1,1-1 0,-1 1-1,0 0 1,0-1-1,-1 1 1,1 0 0,1 4 3,4 170 169,-7-136-132,-1 1-1,-2-1 1,-2 0 0,-1 0 0,-11 27-40,-23 79 1,42-148-13,0 1 1,0 0-1,0 0 0,-1 0 1,1 0-1,0-1 0,0 1 1,0 0-1,-1 0 0,1 0 0,0 0 1,0 0-1,0 0 0,-1 0 1,1 0-1,0-1 0,0 1 1,-1 0-1,1 0 0,0 0 1,0 0 11,3-11-155,2-1 1,0 1-1,0-1 1,1 2 0,0-1-1,1 1 1,0 0-1,1 0 1,0 0 154,11-14-363,46-65-1652,0 1-1990</inkml:trace>
  <inkml:trace contextRef="#ctx0" brushRef="#br1" timeOffset="146763.409">22527 22028 4801,'0'0'22373,"0"0"-20741,0 0-552,0 0-295,0 0-169,-3 282-160,-21-199-80,0-9-80,0-9-120,3-5-112,1-14-64,3-14-8,0-18-208,17-14-248,0-37-248,0-18-1817</inkml:trace>
  <inkml:trace contextRef="#ctx0" brushRef="#br1" timeOffset="146933.986">22760 21146 29286,'0'0'928,"0"0"-495,0 0-25,0 0 64,0 0-136,0 0-160,0 291-128,0-185-48,0 47-336,0-24-1025,7-23-13778</inkml:trace>
  <inkml:trace contextRef="#ctx0" brushRef="#br1" timeOffset="147247.665">23044 22398 27958,'0'0'2523,"0"0"-1676,0 0-258,0 0-10,-16 43-340,-50 138-207,22-24-32,42-149 0,-1 5 0,7-24 0,11-20-3,2 0 0,1 0 0,1 2 0,1 0 1,2 2-1,18-19 3,-22 23-74,0 1 0,1 1 1,2 1-1,0 1 0,1 1 1,0 0-1,2 2 0,19-10 74,-35 22-11,0 1 1,0 1-1,1-1 0,-1 1 0,1 1 0,0 0 1,-1 0-1,1 1 0,0 0 0,-1 0 1,4 1 10,-10 0 1,0-1 1,-1 1-1,1-1 1,0 1-1,-1 0 1,1 0-1,-1 0 1,0 0-1,1 0 1,-1 0-1,1 0 1,-1 0-1,0 1 1,0-1-1,0 0 1,0 1-1,0-1 1,0 1-1,0-1 1,-1 1-1,1 0 1,0-1-1,-1 1 1,1 0-1,-1-1 1,0 1-1,1 0 1,-1 0 0,0-1-1,0 1 1,0 0-1,0 0 1,-1-1-1,1 1-1,1 3 9,0 119 349,-5-89-316,-2 1 0,-1-1-1,-2 0 1,-1-1 0,-2 0-1,-1 0 1,-12 21-42,-4 12 15,-1-1-15,25-65-59,21-117-2045,12 34-838</inkml:trace>
  <inkml:trace contextRef="#ctx0" brushRef="#br1" timeOffset="147473.32">23844 22449 29854,'0'0'929,"0"0"-201,0 0-40,0 0-200,0 0-408,-102 295-80,78-226 0,3-4 0,7-14 0,1-10 0,9-22-360,4-19-336,0-56-40,4-31-1625,13-15-3808</inkml:trace>
  <inkml:trace contextRef="#ctx0" brushRef="#br1" timeOffset="147680.819">23988 21493 27206,'0'0'2608,"0"0"-1735,0 0-97,0 0-208,0 0-216,0 0-176,0 0 16,0 106-176,0-14-16,0 14 0,0 42-368,-4-23-872,4-28-3121</inkml:trace>
  <inkml:trace contextRef="#ctx0" brushRef="#br1" timeOffset="148022.707">24207 22638 29750,'0'0'877,"0"0"-197,0 0-35,0 0-159,0 0-252,-18 40-151,-55 125-71,38-85-12,31-66-57,4-13 3,0-5 30,1-7 6,1 0-1,1 0 0,0 0 0,0 0 0,1 1 1,1-1-1,0 1 0,0 0 0,6-8 19,-4 6-12,18-34-72,2 1 0,2 2 1,2 1-1,2 1 0,1 1 0,23-18 84,-52 53-6,-1 1 0,1 0 0,0 0-1,0 0 1,0 0 0,1 1 0,-1-1 0,1 2 0,0-1-1,0 0 1,0 1 0,0 0 0,0 1 0,0-1 0,0 1-1,6 0 7,-11 1 4,-1 0-1,1 0 0,0 0 0,0 1 0,0-1 0,0 0 0,0 1 0,0-1 0,-1 0 0,1 1 1,0-1-1,0 1 0,-1-1 0,1 1 0,0 0 0,0-1 0,-1 1 0,1 0 0,-1-1 0,1 1 0,-1 0 1,1 0-1,-1 0 0,1-1 0,-1 1 0,0 0 0,1 0 0,-1 0 0,0 0 0,0 0 0,0-1 1,0 1-1,0 0 0,0 0 0,0 0 0,0 0 0,0 0 0,0 0 0,0 0 0,0 0 0,-1 0 0,1 0-3,0 7 35,1 31 146,-1 1 0,-3-1 1,0 0-1,-7 22-181,-46 203 28,39-126-28,19-130-24,15-28-244,15-30-995,2-9-1663</inkml:trace>
  <inkml:trace contextRef="#ctx0" brushRef="#br1" timeOffset="148489.34">25267 22781 28830,'0'0'1050,"0"0"-181,0 0-54,0 0-187,0 0-274,0 0-172,-1-44-144,-9-137-37,-5 115 1,-12 50-13,24 15 5,-1 0 0,1 1 1,-1 0-1,1-1 1,0 1-1,-1 0 0,1 1 1,-1-1-1,1 1 1,-1-1-1,1 1 0,0 0 1,-1 0-1,1 1 1,0-1-1,0 1 0,0-1 1,0 1-1,0 0 1,-1 1 5,-9 13-8,0-1 1,2 2-1,0-1 1,1 2-1,0-1 1,2 2 0,0 0 7,-18 41 35,3 1 0,3 1 1,3 0-1,-7 48-35,13 63 32,12-172-32,-1 0 0,1-1 0,0 1 0,0 0 0,0 0 0,0 0 0,0 0 0,0-1 0,0 1 0,0 0 0,0-1 0,0 1 0,0-1 0,0 1 0,0-1 0,1 0 0,-1 1 0,0-1 0,0 0 0,0 0 0,1 0 0,-1 0 0,0 0 0,0 0 0,1 0 0,-1 0 0,0 0 0,0-1 0,0 1 0,1-1 0,-1 1 0,0 0 0,0-1 0,0 0 0,0 1 0,0-1 0,0 0 0,1 0 0,7-5-7,-1-1 1,1 0-1,-1 0 0,0-1 1,-1 0-1,0 0 0,0 0 1,0-3 6,4-2-31,201-288-1563,-204 290 1507,-7 9 77,0-1-1,0 1 1,1 0 0,-1 0 0,1-1-1,0 1 1,0 0 0,-1 1 0,1-1-1,0 0 1,0 0 0,1 1 0,-1-1-1,0 1 1,1 0 0,-1 0 0,0 0-1,3-1 11,6 12 32,20 151 731,13-23-531,-43-137-259,0 1 0,0-1 1,0 0-1,0 1 0,0-1 0,0 0 0,0 0 0,1 1 1,-1-1-1,0 0 0,1 0 0,-1-1 0,0 1 0,1 0 1,-1 0-1,1-1 0,-1 1 0,1-1 0,0 1 0,-1-1 1,1 0-1,0 1 0,-1-1 0,1 0 0,0 0 0,-1 0 0,1-1 1,-1 1-1,1 0 0,1-1 27,8 1-564,12 0-1465</inkml:trace>
  <inkml:trace contextRef="#ctx0" brushRef="#br1" timeOffset="148784.671">25746 22582 29590,'0'0'600,"0"0"-103,0 0 63,0 0 48,113 268-128,-65-161-136,0 3-256,0-3-88,-4-10 0,-10-14 0,-6-23 0,-11-19 0,-14-22 0,-3-19 0,0 0 0,0-65-376,0-13-1120,0-6-3337</inkml:trace>
  <inkml:trace contextRef="#ctx0" brushRef="#br1" timeOffset="149363.516">24539 22522 25701,'0'0'3485,"0"0"-2335,0 0-654,0 0-101,0 0-147,0 0-114,13-4-50,-4 0-72,84-15 22,-89 18-29,-1 1 0,1-1 0,-1 1 0,0 0 0,1 1 0,-1-1 0,1 0 0,-1 1 0,0 0 0,0 0 0,1 0 0,-1 0 0,0 0 0,0 1 1,0-1-1,0 1 0,0 0 0,0 0 0,-1 0 0,1 0 0,0 0 0,-1 1 0,0-1 0,0 1 0,0 0 0,0-1 0,0 1 0,1 3-5,1 4 52,0 1 1,-1 0-1,0 0 0,-1-1 0,0 1 0,-1 1 0,0-1 1,-1 0-1,0 0 0,-1 2-52,1 9 77,-1 13-5,-1 1 0,-2-1 0,-1 0 0,-7 20-72,-12 96-457,25-129-702,8-19-1226</inkml:trace>
  <inkml:trace contextRef="#ctx0" brushRef="#br1" timeOffset="149676.134">26129 22652 29574,'0'0'824,"0"0"-375,0 0 103,0 0 32,0 0-152,0 0-88,0 0-336,-205 203-8,92-101 0,14-15-248,10-13-1632</inkml:trace>
  <inkml:trace contextRef="#ctx0" brushRef="#br1" timeOffset="152821.201">10209 10535 28606,'0'0'1168,"0"0"-215,0 0-329,0 0 32,0 0-112,0 0-328,0-139-216,7 139 0,14 37 0,3 14 0,0 9 0,3 4 0,-7 6 0,1-1 0,-11 0 0,-10 5-624,0-18-712,-3-24-3233</inkml:trace>
  <inkml:trace contextRef="#ctx0" brushRef="#br1" timeOffset="153116.228">9696 11186 1192,'0'0'28694,"0"0"-27917,0 0-305,0 0-64,-31 281 8,31-207-144,0 5-168,7-5-64,0 4-40,-4-4-56,-3-5-272,0-9-192,0-18-753,-10-33-1951</inkml:trace>
  <inkml:trace contextRef="#ctx0" brushRef="#br1" timeOffset="153555.904">9874 11440 28406,'0'0'1004,"0"0"-294,34-5-189,-2 0-418,198-13 369,258 18-339,-482 0-137,-4-1 3,-1 1-1,1 0 1,-1-1-1,1 1 1,0 0-1,-1 0 0,1 0 1,-1 0-1,1 0 1,-1 0-1,1 1 1,0-1-1,-1 0 1,1 1-1,-1 0 0,1-1 1,-1 1-1,0 0 1,1-1-1,-1 1 1,0 0-1,1 0 1,-1 0-1,1 1 2,-20 14-87,-34 19-113,1 3 0,2 1 0,1 3 0,3 2 0,1 1 0,-4 10 200,15-16-196,2 1 0,2 1 0,-16 31 196,25-8-11,21-62 14,0-1 0,1 0 0,-1 0 0,0 0 0,1 0 0,-1 0 1,1 0-1,0 0 0,-1 0 0,1-1 0,0 1 0,-1-1 0,1 1 0,0-1 0,0 0 0,-1 1 0,1-1 0,0 0 0,0 0 0,0-1 0,-1 1 0,1 0 0,0 0 0,0-1 0,-1 1 0,1-1 0,0 0 0,-1 1 0,1-1 0,0 0 0,-1 0 0,1 0 0,-1 0-3,94-81 62,30-39 43,-91 96 235,-29 36 64,-5 13-310,-1 1 0,-1-1 0,-2 0-1,0 0 1,-2-1 0,-5 16-94,-30 73-99,-4-3 0,-5-1 0,-10 7 99,43-87-239,7-17 100,16-31 142,15-12 4,2 2 1,1 1 0,1 0-1,2 2 1,1 1 0,1 2-1,8-6-7,-7 5-119,30-38-2058,-50 39-1739</inkml:trace>
  <inkml:trace contextRef="#ctx0" brushRef="#br1" timeOffset="153834.161">10052 11943 27526,'0'0'1264,"0"0"-88,0 0-527,0 0-225,-178 291-160,140-226-128,1-1-96,-1-8-40,-3-10-88,3-9-184,1-14-296,6-19-225,11-4-335,13-37-488,7-18-1401,0 0-3856</inkml:trace>
  <inkml:trace contextRef="#ctx0" brushRef="#br1" timeOffset="154034.683">9624 12248 10562,'0'0'8498,"0"0"-4793,0 0-1177,0 0-927,0 0-409,0 0-208,202 171-200,-157-93-103,9 5-185,8-9-96,10-9-48,6-19-16,11-18-96,7-19-160,10-9-80,62-65-136,-25-18-440,-16-9-1185</inkml:trace>
  <inkml:trace contextRef="#ctx0" brushRef="#br1" timeOffset="155146.013">9487 14455 29438,'0'0'742,"0"0"-155,0 0-219,0 0-55,0 0-44,0 0-83,-34 24-31,10-8-117,1-2 7,1 0-1,1 2 1,0 1-1,2 1 1,-1 0-1,2 1 1,1 1 0,0 1-1,2 1 1,-7 12-45,-39 76 25,4 3 0,6 3 0,5 2 0,5 1 0,5 3 0,6 0 0,5 2 0,5 1 0,1 59-25,13 358 0,10-464 0,3-1 0,4 0 0,3-1 0,4 0 0,2-1 0,4-1 0,5 3 0,-18-46 0,3-1 0,0 0 0,2 0 0,1-2 0,1 0 0,1-1 0,2-1 0,1 0 0,0-2 0,2-1 0,1-1 0,1-1 0,0-1 0,25 14 0,-12-16 0,0-1 0,1-2 0,1-2 0,0-1 0,0-3 0,1-1 0,2-2 0,72 6 0,105-4 0,151-9 0,-313-5 0,1-2 0,-2-2 0,1-3 0,-1-3 0,-1-2 0,12-8 0,4 0 0,-2-2 0,-1-4 0,-1-2 0,-2-4 0,-1-2 0,-2-4 0,-3-2 0,-1-3 0,-2-2 0,-3-3 0,3-8 0,-5-12 0,-3-2 0,-4-2 0,-3-2 0,-4-1 0,-4-3 0,-3-1 0,12-54 0,9-46 0,-9-2 0,9-107 0,-29 92-31,-9-1-1,-10-163 32,-6 311-4,-2 0 0,-2 1 0,-3-1 0,-11-40 4,5 44 8,-3 1-1,-1 0 1,-3 1 0,-1 2-1,-3 0 1,-2 1-1,-2 2 1,-2 0-1,-19-19-7,10 19 2,-3 1-1,-1 2 0,-2 3 1,-2 1-1,-1 2 0,-2 3 1,-1 2-1,-52-22-1,54 32 0,0 2 0,-1 3 0,-1 1 0,-1 3 0,0 3 0,0 1 0,0 3 0,-25 2 0,26 0 0,0 3 0,0 1 0,0 3 0,0 3 0,-21 6 0,20 3 0,2 2 0,0 3 0,1 2 0,-45 29 0,47-27 0,2 3 0,0 1 0,2 3 0,2 1 0,1 2 0,2 2 0,1 2 0,2 1 0,2 2 0,2 1 0,2 2 0,-20 40 0,19-3 0,3 1 0,4 1 0,3 1 0,5 1 0,3 1 0,4 0 0,4 1 0,4 5 0,-2 439 0,4-488 0,1 0 0,3 0 0,1-1 0,3 0 0,1 0 0,2-1 0,2 0 0,2-1 0,2-1 0,2 0 0,1-2 0,2 0 0,2-1 0,1-2 0,2 0 0,1-2 0,2-2 0,8 7 0,-17-23 0,1 0 0,0-1 0,1-1 0,0-2 0,1 0 0,1-1 0,-1-2 0,2-1 0,-1 0 0,1-2 0,0-2 0,26 2 0,87-2 0,-109-3 0,0-2 0,0-2 0,0 0 0,-1-2 0,0-2 0,0 0 0,0-2 0,-1-1 0,2-3 0,1-2 0,-1-1 0,-1-2 0,0-1 0,9-9 0,41-37-699,-3-3 0,-4-4 1,31-41 698,18-44-4881</inkml:trace>
  <inkml:trace contextRef="#ctx0" brushRef="#br1" timeOffset="157615.395">11704 14441 26142,'0'0'2179,"0"0"-858,0 0-415,0 0-337,0 0-209,0 0-92,-7-4 733,22-17-980,76-45-21,61-42 0,5 7 0,4 7 0,4 7 0,79-26 0,-72 49 0,2 8 0,47-3 0,-21 25 0,-193 33 0,-7 2 0,1-1 0,-1 0 0,1 0 0,0 1 0,-1-1 0,1 0 0,0 0 0,-1 0 0,1 0 0,0 0 0,-1 0 0,1 0 0,0 0 0,0 0 0,-1 0 0,1 0 0,0 0 0,-1-1 0,1 1 0,-1 0 0,1 0 0,0-1 0,-1 1 0,1 0 0,-1-1 0,1 1 0,-1-1 0,1 1 0,-1-1 0,1 1 0,-1-1 0,1 1 0,-1-1 0,0 1 0,1-1 0,-1 0 0,0 1 0,1-1 0,-1 0 0,0 1 0,0-1 0,0 1 0,0-1 0,1 0 0,-1 0 0,0 1 0,0-1 0,0 0 0,-1 1 0,1-1 0,0 0 0,0 1 0,0-1 0,0 0 0,-1 1 0,1-1 0,0 1 0,0-1 0,-1 0 0,1 1 0,-1-1 0,1 1 0,0-1 0,-1 1 0,1-1 0,-1 1 0,1-1 0,-1 1 0,1 0 0,-1-1 0,-53-64-935,24 32-667</inkml:trace>
  <inkml:trace contextRef="#ctx0" brushRef="#br1" timeOffset="157877.8">13192 13241 29062,'0'0'1167,"0"0"-687,0 0-81,0 0 36,0 0-47,35 35-112,115 112-127,-53-72-45,-73-61-78,-15-8-11,-6-6-11,-1 1 1,1 0-1,-1 0 0,1 0 1,-1 1-1,1-1 0,-1 1 1,1-1-1,-1 1 1,0 0-1,0 0 0,0 0 1,0 0-1,0 0 0,-1 0 1,1 0-1,-1 1 1,1-1-1,-1 1 0,0-1 1,0 1-1,0 0 1,0-1-1,0 1 0,-1 0 1,1-1-1,-1 1 0,0 0 1,0 0-1,0 0 1,0-1-1,0 1 0,0 0 1,-1 0-5,-61 57 110,41-45-103,-187 138-136,96-73-877,16-20-1564</inkml:trace>
  <inkml:trace contextRef="#ctx0" brushRef="#br1" timeOffset="158992.613">13688 13047 27870,'0'0'1276,"0"0"-324,0 0-314,0 0-223,0 0-126,0 0-122,-1 1-98,2 1-65,0-1-1,1 1 1,-1-1-1,1 0 1,-1 0-1,1 1 1,-1-1-1,1 0 1,-1 0-1,1 0 1,0-1 0,0 1-1,-1 0 1,1-1-1,0 1 1,0-1-1,0 0 1,0 1-1,0-1 1,0 0-1,0 0 1,0 0 0,-1 0-1,1-1 1,0 1-1,1-1-3,7 3 14,0-1 1,1-1-1,-1 0 1,0 0-1,0-1 0,0 0 1,0-1-1,0 0 0,-1-1 1,1 0-1,0 0 0,-1-1 1,5-3-15,11-11 11,-1-2 0,-1 0-1,-1-1 1,-1-2 0,-1 0 0,0-1 0,2-8-11,7-5-5,-2-2 0,-1-1 0,-2-1 1,-2 0-1,-2-2 0,-1-1 0,-3 0 0,9-38 5,-21 40 144,-4 40-18,0 3-46,-12 68-47,-69 279 55,-41 449 216,-20 174-304,120-808 0,18-133 0,-3-25 0,0-24 0,-8-151-49,14-187-1244,4 181-606</inkml:trace>
  <inkml:trace contextRef="#ctx0" brushRef="#br1" timeOffset="159277.39">14341 12322 29382,'0'0'1259,"0"0"-876,0 0-158,0 0 107,30 33-32,97 111-114,-18 6-70,-101-135-100,0 1-1,0-1 1,-1 1 0,-1 0-1,-1 1 1,3 12-16,-7-22 21,0 0-1,0 0 1,0 0-1,-1 0 1,0 0-1,0 0 0,0 0 1,-1 0-1,-1 0 1,1 0-1,-1 0 1,0 0-1,0-1 1,-1 1-1,0-1 1,0 0-1,-1 1 1,-1 0-21,-13 14 20,-2-1 0,0-1-1,-1-1 1,-1-1 0,-1-1 0,-23 12-20,9-4 2,14-9-4,-32 20-150,2 3 0,1 2 1,-10 13 151,10 2-869,18-15-782</inkml:trace>
  <inkml:trace contextRef="#ctx0" brushRef="#br1" timeOffset="159684.764">14680 13342 28702,'0'0'1086,"0"0"-202,0 0-300,0 0-140,0 0-110,0 0-112,-23 36-44,4-6-138,0-3-2,1 2 0,2 0 0,1 1 1,1 0-1,1 1 0,2 0 1,-5 26-39,-4 31 6,4 2 0,4 0 1,3 0-1,4 37-6,8 61 0,-3-183-18,0 1-1,1-1 1,-1 1-1,1-1 1,0 0-1,1 0 1,-1 0 0,1 1-1,0-1 1,0-1-1,1 1 1,0 0 0,-1-1-1,1 1 1,1-1-1,-1 0 1,1 0-1,0 0 1,-1 0 0,2-1-1,-1 1 19,5-1-132,0-1 0,0-1 0,0 0 0,0 0 0,0 0-1,0-1 1,0 0 0,0-1 0,0 0 0,0-1 0,0 0 132,42-17-1697</inkml:trace>
  <inkml:trace contextRef="#ctx0" brushRef="#br1" timeOffset="159959.478">14957 13531 25557,'0'0'4866,"0"0"-4522,0 0 0,0 0 56,65 282-88,-37-194-32,-4 0-152,-4-1-96,-3 1-32,-10-9-16,-7-10-200,0-14-144,0-32-80,-14-13-368,1-10-1713</inkml:trace>
  <inkml:trace contextRef="#ctx0" brushRef="#br1" timeOffset="160154.213">15203 13628 24117,'0'0'6097,"0"0"-5664,0 0-73,0 0-40,0 0-112,-181 218-96,120-126-104,-1 9-8,-17 47-184,18-23-336,6-23-1345</inkml:trace>
  <inkml:trace contextRef="#ctx0" brushRef="#br1" timeOffset="160581.003">15604 13458 24869,'0'0'5473,"0"0"-4864,0 0-217,0 0-152,0 0 72,0 0 152,0 0-216,37 295-96,-33-189-144,-4 14-8,-4 10 0,-33 13 0,-21 5 0,-62 46-272,14-37-848,0-37-2017</inkml:trace>
  <inkml:trace contextRef="#ctx0" brushRef="#br1" timeOffset="161032.972">13722 14774 28262,'0'0'1076,"0"0"-250,0 0-250,0 0-151,0 0-39,40-3-42,134-9-45,-145 11-225,0 1 1,0 1 0,0 2 0,0 1-1,-1 1 1,23 7-75,-31-7 26,887 188 73,-892-189-97,4-1-34,0 1 0,0 1 0,0 1 0,0 0 0,-1 1-1,0 1 1,4 4 32,-5 2-1036,-14-4-874</inkml:trace>
  <inkml:trace contextRef="#ctx0" brushRef="#br1" timeOffset="163426.604">13370 15309 28750,'0'0'1718,"0"0"-1087,0 0-363,0 0-96,0 0-56,0 0 9,23 15-40,-10-6-75,-1-1-5,0 0 1,1 0-1,0-1 0,0 0 1,1-2-1,0 1 0,0-2 1,0 1-1,1-2 0,-1 0 1,1-1-1,5 0-5,-2-2 0,7 2-10,0-1 0,0-1 0,0-1 0,0-2 0,0 0 0,-1-2 0,1 0 0,10-6 10,-18 5-31,-1-1 0,0-1 0,0-1 0,-1 0 0,0-1 0,-1 0 0,0-2 0,-1 1 1,0-2-1,0 1 0,5-10 31,-5-7 94,-13 28 9,-3 22 37,-57 235 86,-107 798 314,120-829-595,38-207-35,9-18 85,0 0 0,0 0 0,0-1 0,0 1 0,0 0 1,0 0-1,0-1 0,0 1 0,0 0 0,0 0 0,0-1 0,0 1 0,0 0 0,0 0 0,0-1 1,0 1-1,0 0 0,0 0 0,0-1 0,0 1 0,-1 0 0,1 0 0,0-1 0,0 1 1,0 0-1,0 0 0,0 0 0,-1-1 0,1 1 0,0 0 0,0 0 0,0 0 0,-1 0 1,1-1-1,0 1 0,0 0 0,-1 0 0,1 0 0,0 0 0,0 0 0,-1 0 0,1 0 0,0 0 1,0 0-1,-1 0 0,1 0 0,0 0 0,0 0 0,-1 0 0,1 0 0,0 0 0,0 0 1,-1 0-1,1 0 0,0 0 0,0 0 0,-1 0 0,1 1 0,0-1 0,0 0 0,0 0 1,-1 0-1,1 0 0,0 1 0,0-1 5,-2-158-1955,2 46-395</inkml:trace>
  <inkml:trace contextRef="#ctx0" brushRef="#br1" timeOffset="163672.242">13924 15203 28382,'0'0'706,"0"0"-201,0 0-129,33 13-145,108 47-103,-132-56-123,0 1-1,0 0 1,-1 0 0,1 1 0,-1 0 0,0 0-1,-1 1 1,0 0 0,0 0 0,0 1 0,-1 0-1,0 0 1,-1 1 0,2 3-5,-1-3 2,1 0 12,-1 1 0,0 0 0,-1 1 0,0-1 0,-1 1-1,0 0 1,-1 0 0,0 1 0,0-1 0,-1 1 0,-1-1 0,0 1 0,-1-1-1,0 1 1,0 0 0,-1-1 0,-1 1 0,0-1 0,-1 1 0,0-1 0,0 0-1,-1 0 1,-1 0 0,0-1 0,0 0 0,-1 1 0,-6 5-14,-15 13-25,-2-2 0,-2-1-1,0-1 1,-1-2 0,-2-1 0,0-2 0,-1-1-1,-1-2 1,-28 10 25,37-18-1272,14-7-2003</inkml:trace>
  <inkml:trace contextRef="#ctx0" brushRef="#br1" timeOffset="164140.18">14632 15808 29382,'0'0'872,"0"0"-343,0 0-257,0 0 24,0 0 56,-188 231-64,144-134-64,6 9-16,11 0-64,10-4-96,10-10-48,7-13-40,10-15-176,58-27-208,-3-23-592,0-14-2033</inkml:trace>
  <inkml:trace contextRef="#ctx0" brushRef="#br1" timeOffset="164448.334">15320 16191 27646,'0'0'2242,"0"0"-1597,0 0-421,-23-43-72,-75-136-30,40 104-48,54 71-70,-1 0 0,0 1 0,0-1 0,0 1 0,0 0-1,-1 1 1,1 0 0,-1 0 0,1 0 0,-1 0 0,0 1-1,0 0 1,0 0 0,0 0 0,0 1 0,0 0 0,0 0 0,0 1-1,1-1 1,-1 1 0,0 1 0,0-1 0,0 1 0,1 0-1,-1 0 1,1 1 0,-1-1 0,1 1 0,0 1 0,0-1-1,1 1 1,-1-1 0,1 1 0,-2 2-4,-11 18 47,0 0-1,2 1 1,1 1 0,1 0-1,2 1 1,0 0 0,2 1-1,0 0 1,2 0 0,2 1-1,-3 28-46,0 112 172,8-161-165,-1-3-5,0 0 0,0 0-1,0 0 1,1 0 0,0 0-1,0 0 1,1-1 0,-1 1-1,1 0 1,0 0 0,0 0-1,1 0 1,-1-1 0,1 1-1,0-1 1,1 1 0,-1-1-1,1 0 1,0 0 0,-1 0-1,2 0 1,-1 0 0,0-1-1,1 1 1,0-1 0,0 0-1,3 2 0,-1-3-1,0-1 0,-1 0 0,1 0 0,0-1 0,0 1 0,0-1 0,0-1 0,-1 1 0,1-1 1,0 0-1,0 0 0,-1-1 0,5-1 0,42-43-67,82-156-892,-78 97-720</inkml:trace>
  <inkml:trace contextRef="#ctx0" brushRef="#br1" timeOffset="164694.563">15614 15623 22917,'0'0'7610,"0"0"-7282,0 0-128,0 0 184,0 0-16,72 264 48,-62-167-136,-10 9-48,0 5-200,-20 9-32,-32 0 0,-16-5 0,-62 33 0,14-33-408,-1-27-1625</inkml:trace>
  <inkml:trace contextRef="#ctx0" brushRef="#br1" timeOffset="166505.239">10216 13744 25926,'0'0'2931,"0"0"-1824,0 0-538,0 0-195,0 0-137,0 0-89,-31-25-64,-99-79-39,64 67-5,40 33 38,1 0-1,-1 2 0,0 1 1,0 1-1,-23 3-77,24 1 51,1 2-1,-1 1 0,1 0 1,0 2-1,1 1 0,0 0 1,0 2-1,1 1 1,1 1-1,0 0 0,1 2 1,1 0-1,0 1 1,-2 4-51,-37 40 30,2 2 1,4 2-1,2 3 1,3 2-1,3 2 1,4 1-1,-18 48-30,-27 77 0,9 3 0,9 3 0,-11 86 0,47-173 0,5 2 0,6 1 0,5 1 0,5 0 0,6 4 0,3-48 0,1 48 0,11 89 0,44 256 0,-50-442 0,1 0 0,1 0 0,2-1 0,1 0 0,0-1 0,2 0 0,2 0 0,12 19 0,-6-16 0,10 18 0,2-2 0,2-1 0,10 7 0,-33-38 0,2-2 0,-1 1 0,2-1 0,-1-1 0,1-1 0,1 0 0,0 0 0,0-2 0,1 0 0,-1 0 0,2-2 0,10 3 0,21 0 0,0-3 0,0-1 0,1-3 0,17-2 0,-5 0 0,789 0 0,-715-8 0,-1-7 0,102-25 0,-121 20 0,-36 8 0,0-2 0,-1-4 0,-1-3 0,0-4 0,-3-3 0,62-33 0,-89 36 0,0-2 0,-2-3 0,-2-1 0,0-2 0,-2-2 0,-2-1 0,-2-3 0,-1 0 0,-2-3 0,-2-1 0,-2-1 0,17-36 0,-5-25 0,-4-1 0,-5-2 0,-6-1 0,13-104 0,-16 91 0,-8 33 0,-4-1 0,-4 0 0,-3-50 0,-10-95 0,-48-30 0,4 55 0,-36-83 0,67 244 0,-3 1 0,-1 1 0,-3 1 0,-2 1 0,-2 1 0,-1 2 0,-3 1 0,-1 1 0,-17-13 0,23 25 0,13 11 0,0 0 0,-2 0 0,0 2 0,-1 0 0,0 1 0,-1 0 0,-1 2 0,-1 0 0,0 2 0,0 0 0,-1 1 0,0 1 0,-17-4 0,-154 6 0,125 8 0,-19-1 0,7-2 0,0 4 0,0 3 0,-8 5 0,66-5 0,1 0 0,0 2 0,0 0 0,1 2 0,0 0 0,0 1 0,1 1 0,0 1 0,1 0 0,-6 7 0,17-13 0,0 0 0,0 0 0,1 0 0,0 1 0,0 0 0,0 0 0,1 1 0,0 0 0,1 0 0,0 0 0,0 0 0,0 3 0,-43 127-1059,24-73-1227</inkml:trace>
  <inkml:trace contextRef="#ctx0" brushRef="#br1" timeOffset="168552.737">14622 11961 28246,'0'0'832,"0"0"-77,0 0-194,0 0-68,0 0-51,0 0-75,-14-30-82,-47-90-55,61 118-221,-1 0 0,0 0 0,1 0 0,-1 0 0,0 0 0,0 0 0,0 1 0,-1-1 0,1 0 0,0 1 0,-1-1 0,1 1 0,-1-1 0,1 1 0,-1 0 0,0 0 0,1 0 0,-1 0 1,0 0-1,0 0 0,0 0 0,-2 0-9,-8-2 22,0 2 0,0-1 1,0 2-1,0 0 0,0 0 1,0 1-1,0 0 0,1 1 1,-1 1-1,0 0 0,0 0 1,1 1-1,0 0 0,0 1 1,0 1-1,0 0-22,-37 27 0,1 1 0,2 3 0,2 1 0,1 3 0,-1 5 0,-15 19 0,3 3 0,3 2 0,3 3 0,3 2 0,4 1 0,3 2 0,3 2 0,4 2 0,4 0 0,3 2 0,-1 24 0,-7 71 0,8 2 0,8 1 0,8 0 0,9 39 0,0-138 0,3 0 0,3-1 0,5 0 0,3 0 0,15 48 0,-19-93 0,2 0 0,1-1 0,1 0 0,2-2 0,2 1 0,1-2 0,2 0 0,1-2 0,1 0 0,1-2 0,2 0 0,23 18 0,-15-23 0,0-2 0,2-1 0,1-1 0,1-3 0,0 0 0,1-3 0,1-1 0,0-2 0,1-2 0,-1-2 0,2-1 0,-1-2 0,1-2 0,6-2 0,165 1 0,-174-2 0,1-1 0,-1-2 0,0-2 0,19-5 0,45-15 0,0-4 0,61-30 0,-142 51 0,-1-1 0,-1-1 0,0-1 0,-1-1 0,0-1 0,0 0 0,-2-1 0,0-1 0,-1-1 0,0-1 0,6-11 0,68-103 0,49-103 0,-128 216 0,96-176 0,48-131 0,-123 246 0,-4 0 0,-4-2 0,-3-2 0,-4 1 0,-3-2 0,-4 0 0,-2-69 0,-4 87 0,-2 1 0,-4 0 0,-3 0 0,-2 0 0,-3 0 0,-3 1 0,-22-61 0,25 96 0,-2 1 0,-1 1 0,-2 0 0,0 1 0,-2 0 0,-1 2 0,-1 0 0,-1 1 0,-2 1 0,0 0 0,-1 2 0,-1 1 0,-1 1 0,0 1 0,-2 1 0,0 1 0,-1 2 0,0 1 0,-13-4 0,-33-2 0,-1 4 0,-1 2 0,0 4 0,-1 4 0,0 2 0,-62 8 0,23-4 0,105-2 0,0 0 0,1 1 0,-1 0 0,1 0 0,-1 1 0,1 1 0,-1 0 0,1 0 0,0 1 0,0 1 0,0-1 0,0 2 0,0-1 0,1 1 0,0 1 0,0 0 0,1 0 0,-1 0 0,1 1 0,1 1 0,-1-1 0,1 1 0,-5 7 0,-81 182-1083,55-100-555</inkml:trace>
  <inkml:trace contextRef="#ctx0" brushRef="#br1" timeOffset="169659.645">16031 14044 27926,'0'0'2016,"0"0"-1455,0 0-137,0 0-144,0 0-104,0 0-56,0 0-48,82 9-40,-41 10-8,1 4-24,-1-5-24,-7-4-208,-7-5-400,-6-4-1169,-18-5-13954</inkml:trace>
  <inkml:trace contextRef="#ctx0" brushRef="#br1" timeOffset="169876.525">15908 14418 27374,'0'0'2952,"0"0"-2399,0 0-217,0 0-128,0 0-56,0 0 88,0 0-120,147 111-80,-85-74-40,30-5-184,-20-4-592,-10-19-3161</inkml:trace>
  <inkml:trace contextRef="#ctx0" brushRef="#br1" timeOffset="171075.285">17003 14414 27782,'0'0'1543,"0"0"-850,0 0-286,0 0-159,0 0-168,-1-26-110,-1-81-1,1 24 39,1 81-7,-1 0 1,1 0 0,-1 0-1,0 0 1,1 0 0,-1 0-1,0 0 1,0 0-1,0 0 1,0 1 0,0-1-1,-1 0 1,1 1-1,-1-1 1,1 1 0,-1-1-1,1 1 1,-1 0-1,0-1 1,0 1 0,1 0-1,-1 0 1,0 0-1,0 1 1,0-1 0,0 0-1,0 1 1,0-1 0,0 1-1,0 0 1,0 0-1,-1-1 1,1 2 0,0-1-1,0 0 1,0 0-1,0 1 1,0-1 0,0 1-1,0-1 1,0 1-1,0 0 1,0 0 0,0 0-2,-3 1 0,0 0 0,0 0 0,1 0 0,-1 1 0,0 0 0,1 0 0,0 0 0,0 1 1,0-1-1,0 1 0,1 0 0,-1 0 0,1 0 0,0 1 0,0-1 0,0 1 0,0 2 0,-1-2 0,-11 19 3,2 0 0,0 0 0,1 1 1,2 1-1,0 0 0,2 1 0,1-1 0,1 1 0,1 1 0,2-1 1,-1 26-4,5 22 84,-1-73-82,0-1-1,1 1 1,-1 0 0,0 0 0,1-1 0,0 1 0,-1 0 0,1-1 0,0 1 0,0-1 0,0 1 0,0-1 0,0 1 0,0-1-1,0 0 1,1 1 0,-1-1 0,0 0 0,1 0 0,-1 0 0,1 0 0,-1 0 0,1 0 0,0-1 0,-1 1 0,1-1 0,0 1 0,-1-1-1,1 1 1,0-1 0,0 0 0,-1 0 0,1 0 0,0 0 0,0 0 0,0 0 0,-1 0 0,1 0 0,0-1 0,-1 1 0,1-1-1,0 1 1,-1-1 0,1 0 0,1-1-2,31-18-36,64-105-1371,-53 60-1393</inkml:trace>
  <inkml:trace contextRef="#ctx0" brushRef="#br1" timeOffset="171327.736">17054 15032 29566,'0'0'937,"0"0"-609,0 0-32,0 0-16,0 0-120,0 0-160,0 0-176,41 0-336,-13-27-1081</inkml:trace>
  <inkml:trace contextRef="#ctx0" brushRef="#br1" timeOffset="171828.11">17376 14053 22661,'0'0'4574,"0"0"-3126,0 0-731,0 0-127,0 0-136,32 15-95,106 53-141,-131-63-205,1 0-1,-1 0 1,0 1-1,0 0 1,-1 0-1,1 1 0,-1 0 1,-1 0-1,4 4-12,5 7 9,0 1 0,-1 0 0,-1 1-1,0 0 1,-2 1 0,0 0 0,-2 1 0,0 0-1,-1 0 1,-2 1 0,0 0 0,0 13-9,-4-35 0,-1 0 1,0 1 0,0-1-1,0 0 1,0 1-1,0-1 1,0 1 0,0-1-1,-1 0 1,1 1 0,0-1-1,-1 0 1,1 1-1,-1-1 1,1 0 0,-1 0-1,0 0 1,0 1 0,1-1-1,-1 0 1,0 0-1,0 0 1,0 0 0,0 0-1,0 0 1,0-1 0,0 1-1,-1 0 1,1 0-1,0-1 1,0 1 0,-1 0-1,-19 4-8,1 0 0,-1-1 1,0-1-1,-1 0 1,1-2-1,0-1 0,-19-2 8,4 2-189,112 1-873,-35 2-558</inkml:trace>
  <inkml:trace contextRef="#ctx0" brushRef="#br1" timeOffset="172075.244">17536 15143 27854,'0'0'2841,"0"0"-2417,0 0 48,0 0-24,0 0-128,0 0-320,0 0 0,-10-4-376,24-15-248,0 1-2937</inkml:trace>
  <inkml:trace contextRef="#ctx0" brushRef="#br1" timeOffset="172339.197">17536 15143 28502,'-24'249'1056,"14"-253"-1056,-3-10-3208</inkml:trace>
  <inkml:trace contextRef="#ctx0" brushRef="#br1" timeOffset="172680.117">15894 16196 29614,'0'0'913,"0"0"-521,0 0 16,0 0-16,0 0-128,0 0-120,209 69-104,-171-55-40,3 9-232,-10-9-360,-18-5-1385</inkml:trace>
  <inkml:trace contextRef="#ctx0" brushRef="#br1" timeOffset="172897.719">15936 16598 30262,'0'0'713,"0"0"-393,0 0-112,0 0-40,0 0-56,0 0-112,232 0-344,-167 0-1305</inkml:trace>
  <inkml:trace contextRef="#ctx0" brushRef="#br1" timeOffset="174336.291">17013 16094 28430,'0'0'1664,"0"0"-1119,0 0-73,0 0-96,0 0-120,0 0-112,0 0-8,-31 167 16,14-80-48,0 10-64,-3 0-24,-1 0-16,0-9-144,4-9-200,14-29-224,3-27-905,0-23-3144</inkml:trace>
  <inkml:trace contextRef="#ctx0" brushRef="#br1" timeOffset="174613.412">17191 16335 29582,'0'0'608,"0"0"-319,0 0 55,0 0-104,0 0-128,198 60-112,-122-37-32,-11-5-584,-14-18-1753</inkml:trace>
  <inkml:trace contextRef="#ctx0" brushRef="#br1" timeOffset="174892.991">17875 15660 30655,'0'0'602,"0"0"-306,0 0-188,0 0-34,29 16-10,97 58-35,-113-65-28,0 0 1,0 0-1,-1 2 0,0-1 0,-1 1 0,0 1 1,-1 0-1,0 1 0,-1 0 0,0 1-1,-2-3 7,0 0-1,0 1 1,-1 0-1,-1 0 1,0 0-1,0 1 1,-1 0-1,-1 0 1,0 0-1,-1 0 1,-1 0-1,0 1 1,0-1-1,-1 0 0,-2 10-6,0-16 6,-1 0 0,0 0 0,-1 0-1,1 0 1,-1-1 0,-1 0-1,1 0 1,-1 0 0,0 0-1,0-1 1,0 0 0,-1 0-1,0 0 1,0-1 0,0 0-1,-1 0 1,1-1 0,-1 1-1,0-1 1,-6 1-6,13-4 0,-19 9-123,0-1-1,0-2 1,-1 1 0,0-2 0,0-1 0,-1-1 0,1 0-1,-1-1 1,0-2 0,1 0 0,-15-2 123,-18-13-1458,10-14-1158</inkml:trace>
  <inkml:trace contextRef="#ctx0" brushRef="#br1" timeOffset="175143.688">17902 15882 27710,'0'0'1720,"0"0"-1064,0 0-47,-47 249-73,23-156-176,3 4-112,4-5-144,3-4-56,7-14-48,4-14-24,3-23-168,0-28-224,0-9-737,14 0-1215</inkml:trace>
  <inkml:trace contextRef="#ctx0" brushRef="#br1" timeOffset="175327.767">18104 16399 28726,'0'0'896,"0"0"-400,0 0-39,0 0-121,0 0-168,0 263-88,7-221-80,3-14-144,14-28-537,-7 0-1255,4 0-12851</inkml:trace>
  <inkml:trace contextRef="#ctx0" brushRef="#br1" timeOffset="175555.742">18409 16191 29854,'0'0'809,"0"0"-497,0 0 24,0 0-80,0 0-88,106 236-80,-72-181-56,-3-9-32,0-4 0,-8-14-256,-5-24-264,-5-4-825,-6 0-2255</inkml:trace>
  <inkml:trace contextRef="#ctx0" brushRef="#br1" timeOffset="175749.687">18720 16251 28774,'0'0'896,"0"0"-224,0 0-207,0 0-185,0 0-112,-185 222-104,141-143-64,-11 22-24,11-13-368,13-28-1249</inkml:trace>
  <inkml:trace contextRef="#ctx0" brushRef="#br1" timeOffset="175966.788">19014 16090 30158,'0'0'761,"0"0"-569,0 0-48,0 0 152,0 0-24,79 268 32,-62-176-136,-3 0 24,-14 1-56,0-15-72,-17-4-64,-83 9-272,5-23-792,-11-18-4385</inkml:trace>
  <inkml:trace contextRef="#ctx0" brushRef="#br1" timeOffset="176462.634">16517 17193 30679,'0'0'760,"0"0"-528,246 10 64,21-10 200,38 0-224,6 0-240,-44 18-32,-59 24 0,-23-5 0,-55-10-512,-38-22-2073</inkml:trace>
  <inkml:trace contextRef="#ctx0" brushRef="#br2" timeOffset="182981.205">10729 13716 26414,'0'0'1713,"0"0"-515,0 0-318,0 0-197,0 0-138,-6-8-101,1 0-356,-46-40 374,38 42-430,1 2 0,-2 0 1,1 0-1,0 1 0,-1 1 0,1 0 1,-1 1-1,1 1 0,-1 0 0,-13 2-32,-11-2 18,10 3-18,-1 1 0,1 1 0,0 1 0,0 1 0,1 2 0,0 1 0,0 0 0,1 3 0,1 0 0,-22 15 0,37-22 0,-64 35 0,2 3 0,2 4 0,2 2 0,3 4 0,2 2 0,2 3 0,3 3 0,3 2 0,2 2 0,4 2 0,-22 44 0,-16 47 0,8 3 0,7 4 0,-18 75 0,63-164 0,3 0 0,3 2 0,4 1 0,4 0 0,-1 43 0,10-70 0,2 0 0,2-1 0,3 1 0,2-1 0,2 1 0,3-1 0,12 38 0,3-20 0,3-1 0,3-1 0,2-2 0,4-2 0,2-1 0,3-2 0,3-1 0,8 3 0,-19-25 0,2-3 0,1-1 0,2-2 0,2-1 0,0-2 0,2-2 0,1-2 0,1-2 0,1-2 0,46 15 0,13-6 0,0-5 0,1-4 0,1-4 0,1-6 0,0-4 0,0-5 0,34-6 0,-104 3 0,-1-3 0,1 0 0,-1-3 0,1 0 0,-2-3 0,1-1 0,-2-2 0,19-9 0,31-16 0,-2-4 0,-1-4 0,-3-2 0,-2-5 0,-2-2 0,-3-4 0,41-44 0,-35 20 0,-4-4 0,-4-3 0,-3-3 0,-5-3 0,-4-2 0,1-13 0,-14 15 0,-4-2 0,-4-1 0,-5-2 0,8-55 0,-21 50 0,-5-1 0,-4 0 0,-5-1 0,-8-70 0,-2 85 0,-5 0 0,-4 1 0,-4 1 0,-3 0 0,-5 2 0,-3 1 0,-13-19 0,18 48 0,-3 1 0,-3 1 0,-2 1 0,-2 2 0,-2 1 0,-10-7 0,21 32 0,0 0 0,-2 2 0,0 1 0,-2 1 0,-1 1 0,-1 2 0,-1 1 0,0 1 0,-1 2 0,-2 1 0,-10-2 0,-35-4 0,-2 4 0,0 3 0,-1 4 0,0 4 0,-1 3 0,1 3 0,-38 8 0,40-2 0,0 3 0,0 5 0,1 2 0,1 4 0,1 4 0,0 3 0,-19 12 0,-4 5 0,2 5 0,3 4 0,2 3 0,-46 39 0,95-60 0,2 2 0,1 2 0,2 1 0,2 2 0,1 2 0,2 1 0,1 5 0,-45 73 0,5 3 0,5 3 0,6 3 0,6 3 0,6 2 0,3 12 0,17-29 0,6 1 0,4 0 0,7 2 0,4 0 0,6 82 0,4-126 0,5 0 0,2 0 0,17 70 0,-7-71 0,4 0 0,3-1 0,3-1 0,4-2 0,3-1 0,3-1 0,21 26 0,-31-56 0,1-2 0,2-1 0,2-2 0,2-1 0,0-1 0,3-2 0,0-2 0,2-1 0,2-2 0,0-2 0,1-2 0,42 16 0,-4-13 0,2-4 0,1-4 0,1-3 0,0-4 0,1-4 0,-1-4 0,52-5 0,120-6 0,-149-11 0,-1-4 0,-1-5 0,-1-4 0,-2-5 0,18-13 0,-52 24 0,-1-3 0,-1-3 0,-2-3 0,-1-3 0,-2-3 0,51-44 0,-53 28 0,-2-3 0,-3-2 0,-2-2 0,-4-3 0,-2-2 0,-3-1 0,-4-3 0,10-29 0,61-174 0,-32 31 0,18-120 0,-72 237 0,-4 0 0,-7-2 0,-5 0 0,-8-103 0,-4 112 0,-5 0 0,-23-106 0,17 168 0,-2 1 0,-3 1 0,-3 1 0,-2 1 0,-2 1 0,-3 1 0,-2 1 0,-2 2 0,-2 2 0,-2 1 0,-19-15 0,4 5 0,-3 3 0,-44-32 0,33 34 0,-3 3 0,-2 3 0,-2 4 0,-1 2 0,-2 4 0,-2 3 0,-1 4 0,-1 3 0,-2 4 0,-9 2 0,-177-6 0,212 24 0,0 3 0,0 2 0,-19 5 0,4 7 0,1 3 0,1 4 0,0 2 0,2 4 0,1 3 0,-20 14 0,-44 27 0,3 6 0,4 6 0,3 4 0,5 6 0,-36 42 0,68-56 0,4 5 0,3 2 0,4 4 0,4 4 0,4 2 0,5 2 0,4 4 0,4 1 0,-20 66 0,-4 82 0,57-171 0,4 0 0,3 1 0,4 1 0,3-1 0,4 1 0,7 44 0,14 25 0,6-2 0,25 67 0,16 45 0,-4-61 0,-37-130 0,4-1 0,3-2 0,2-1 0,4-1 0,2-3 0,24 26 0,-41-56 0,2-1 0,1-1 0,2-1 0,1-2 0,1-1 0,2-1 0,0-2 0,1-1 0,2-2 0,0-1 0,19 6 0,-14-11 0,0-2 0,0-2 0,44 6 0,-2-4 0,1-3 0,1-5 0,-1-3 0,1-4 0,-1-4 0,0-3 0,0-4 0,59-17 0,-19-12 0,-1-6 0,-3-5 0,-1-5 0,-4-5 0,29-26 0,16-12 0,-4-6 0,75-73 0,-159 114 0,-3-3 0,-3-3 0,38-56 0,-38 43 0,-4-3 0,-4-2 0,-4-3 0,-5-2 0,-3-2 0,-4-3 0,-5 0 0,19-90 0,-3-74 0,-20-54 0,-21 13 0,-18-114 0,-26 113 0,-17 80 0,40 192 0,-2 0 0,-2 1 0,-1 1 0,-1 0 0,-2 1 0,-1 1 0,-2 1 0,0 0 0,-2 1 0,-1 2 0,-1 0 0,-2 2 0,0 0 0,-1 2 0,-2 1 0,0 1 0,-1 2 0,-1 1 0,0 1 0,-1 1 0,-1 2 0,0 2 0,-1 1 0,-18-3 0,-8 5 0,0 2 0,0 3 0,-48 4 0,46 1 0,0 3 0,1 3 0,0 2 0,-13 6 0,-12 13 0,1 4 0,1 3 0,3 4 0,1 3 0,2 4 0,-52 42 0,-6 12 0,4 5 0,6 6 0,4 6 0,6 4 0,-88 122 0,63-54 0,10 6 0,8 6 0,-87 196 0,126-223 0,8 4 0,7 3 0,9 3 0,7 3 0,9 1 0,-7 100 0,31-25 0,20-66 0,1-175 0,2 0 0,0-1 0,1 0 0,1 1 0,1-2 0,1 1 0,1-1 0,1 0 0,0 0 0,2-1 0,0 0 0,2-1 0,0-1 0,1 0 0,0-1 0,2 0 0,4 3 0,5 4 0,1-1 0,1-1 0,0-1 0,11 5 0,-7-8 0,0-1 0,1-1 0,1-1 0,1-3 0,14 4 0,6-2 0,2-3 0,-1-1 0,52 0 0,-24-5 0,0-4 0,0-4 0,0-3 0,0-4 0,-1-4 0,51-15 0,-20-8 0,-2-6 0,-1-3 0,-3-6 0,40-29 0,12-12 0,-5-7 0,-4-6 0,73-73 0,-83 50 0,-112 100-62,-1-2 1,-2 0-1,-1-2 1,-2-1-1,-1 0 1,4-13 61,-16 30-62,-1-1 0,-1 1 1,-1-2-1,-1 1 0,0-1 1,-1 1-1,-1-1 0,-1 0 1,-1-1-1,0 1 0,-2 0 1,0 0-1,-3-13 62,2 21-177,-1 1 0,0 0 0,-1-1 0,0 1 0,0 1 0,-1-1 0,0 0 0,-3-1 177,-53-59-3046</inkml:trace>
  <inkml:trace contextRef="#ctx0" brushRef="#br2" timeOffset="184072.085">7384 18366 22325,'0'0'4187,"0"0"-2538,0 0-620,-6-41-129,-21-133-242,0 95-234,21 68-364,-1 1 0,-1 1 0,0-1 1,0 1-1,-1 1 0,0 0 0,-1 0 0,1 0 0,-2 1 0,1 1 1,-1 0-1,0 0 0,0 1 0,0 1 0,-1 0 0,1 0 0,-1 1 1,0 0-1,0 1 0,-1 1 0,-9-1-60,-4 0 26,0 1-1,0 1 1,0 1-1,1 1 1,-1 1-1,0 1 1,1 2 0,0 0-1,0 2 1,1 1-1,-1 1-25,-50 31 8,1 3-1,2 4 0,2 2 0,3 4 1,2 2-1,2 3 0,-24 34-7,35-40 0,3 3 0,3 1 0,2 3 0,2 1 0,4 3 0,2 0 0,3 3 0,3 0 0,3 2 0,3 1 0,3 1 0,3 1 0,2 10 0,4 15 0,5 1 0,4 0 0,6 56 0,3-88 0,1 0 0,4-1 0,3 0 0,3-1 0,2 0 0,3-1 0,3-2 0,32 58 0,-39-83 0,3-1 0,0-2 0,2 0 0,2-1 0,1-1 0,1-1 0,2-2 0,0-1 0,2-1 0,1-2 0,1-1 0,1-1 0,1-2 0,1-2 0,17 7 0,10-5 0,1-2 0,0-2 0,1-4 0,0-2 0,1-3 0,0-4 0,10-2 0,-15 0 0,0-3 0,0-2 0,34-9 0,-12-9 0,0-3 0,-2-4 0,-2-3 0,-1-4 0,-1-3 0,-2-3 0,-2-4 0,22-20 0,87-75 0,-131 98 0,-1-1 0,-3-3 0,-2-2 0,-2-2 0,-2-1 0,17-34 0,-11 8 0,-5-2 0,-2-2 0,-5-2 0,-3-1 0,-3-2 0,-5 0 0,-3-2 0,-5 0 0,5-82 0,-14 47 0,-5 0 0,-7-20 0,2 96 0,-2 0 0,-3 0 0,-1 1 0,-2 0 0,-2 1 0,-3 0 0,-1 1 0,-2 1 0,-2 0 0,-2 2 0,-2 1 0,-2 1 0,-23-27 0,28 43 0,-1 2 0,-2 0 0,0 2 0,-1 1 0,-1 0 0,-1 2 0,0 2 0,-1 0 0,-1 2 0,0 1 0,-1 1 0,0 2 0,0 1 0,-12 0 0,-22-1 0,-1 3 0,0 2 0,-53 5 0,92 0 0,1 1 0,0 1 0,0 2 0,1 0 0,-1 1 0,1 2 0,1 1 0,-16 7 0,32-13-96,0 0 0,0 1 0,0 0 0,0 0 0,0 0 0,1 1-1,0 1 1,0-1 0,0 1 0,1 0 0,0 1 0,0-1 0,0 1 0,1 0 0,0 1 0,1-1 0,-1 1 0,1 0 0,1 0-1,0 0 1,0 1 0,0-1 0,1 1 0,-1 8 96,2 23-3951</inkml:trace>
  <inkml:trace contextRef="#ctx0" brushRef="#br2" timeOffset="184773.486">10633 18981 29414,'0'0'1255,"0"0"-601,0 0-117,-34-12-50,-117-34-150,139 43-327,0 0 0,0 2 0,0-1 0,0 1-1,0 1 1,0 0 0,0 1 0,-1 0-10,-16 6 0,-1 2 1,2 0-1,-1 2 0,1 2 1,1 0-1,0 2 0,1 0 1,1 2-1,1 1 0,0 1 1,1 1-1,-17 19 0,-18 14 0,2 3 0,2 3 0,2 1 0,4 3 0,2 2 0,3 2 0,3 1 0,4 2 0,2 2 0,3 1 0,4 2 0,3 1 0,3 0 0,3 2 0,-4 61 0,12-61 0,4 1 0,4-1 0,3 1 0,3 0 0,4 0 0,3-1 0,13 43 0,-15-89 0,0 0 0,3-1 0,0 0 0,2-1 0,1-1 0,2 0 0,0-1 0,2 0 0,1-2 0,1 0 0,2-2 0,0 0 0,1-1 0,2-2 0,0-1 0,1 0 0,1-2 0,1-2 0,17 8 0,0-7 0,1-3 0,0-1 0,0-3 0,1-1 0,0-3 0,1-2 0,-1-2 0,1-2 0,-1-2 0,11-4 0,-10 1 0,0-3 0,0-2 0,-1-2 0,30-12 0,-25 3 0,-1-2 0,-1-3 0,36-25 0,99-80 0,-139 95 0,-2-2 0,-2-2 0,-1-2 0,-2-2 0,-2-1 0,-3-2 0,4-8 0,2-17 0,-4-1 0,-2-1 0,-4-2 0,-3-2 0,-3 0 0,-4-2 0,-3 0 0,-4-1 0,-3 0 0,-2-54 0,-2-287 0,-5 372 0,-2-1 0,-2 0 0,-3 0 0,-1 1 0,-3 0 0,-2 0 0,-2 1 0,-15-34 0,25 73 0,-2 0 0,1 0 0,-2 1 0,1 0 0,-1 0 0,0 0 0,-1 1 0,0 0 0,0 0 0,-1 1 0,0 0 0,-1 0 0,1 1 0,-1 0 0,0 0 0,-1 1 0,1 0 0,-2 1 0,-89-14 0,86 17 0,-1 0 0,0 2 0,0 0 0,1 0 0,-1 1 0,1 1 0,-5 2 0,-2 2 0,1 2 0,1 0 0,-1 1 0,2 1 0,-1 1 0,1 1 0,-9 7 0,1 0 0,1 2 0,1 1 0,-17 21 0,-30 46-359,4 4 1,5 3-1,-13 33 359,-20 54-2021</inkml:trace>
  <inkml:trace contextRef="#ctx0" brushRef="#br2" timeOffset="185473.99">13425 20250 29590,'0'0'1182,"0"0"-523,0 0-134,0 0-46,-25-34-196,-83-105-234,107 136-49,-1 0 0,0 0 0,-1 1 0,1-1 0,0 1 0,-1-1 0,1 1 0,-1 0 0,0 0 0,0 0 0,0 0 0,0 1 0,0-1 0,0 1 0,0 0 0,0 0 0,0 0 0,-1 0 0,1 1 0,-4-1 0,-3 2 0,0 0 0,0 0 0,-1 1 0,1 1 0,0 0 0,1 0 0,-1 1 0,1 0 0,-1 1 0,1 0 0,0 0 0,1 1 0,-1 0 0,1 1 0,1 0 0,-1 0 0,1 1 0,0-1 0,1 2 0,0-1 0,-5 9 0,-24 28 0,2 1 0,1 1 0,3 2 0,2 1 0,3 2 0,1 0 0,3 1 0,2 1 0,3 1 0,2 0 0,2 1 0,-1 42 0,8 71 0,3-123 0,3-1 0,2 1 0,2-1 0,1 0 0,3-1 0,6 16 0,-8-32 0,2 0 0,0 0 0,2 0 0,1-2 0,2 0 0,0 0 0,1-1 0,2-1 0,1-1 0,0 0 0,2-2 0,0 0 0,1-1 0,2-1 0,-1-2 0,2 0 0,1-2 0,8 4 0,-10-11 0,0-1 0,0-1 0,0-1 0,1-1 0,0-1 0,0-2 0,0 0 0,0-2 0,16-2 0,-13 0 0,-1-2 0,0-1 0,0-1 0,-1-2 0,0 0 0,-1-2 0,0-1 0,0 0 0,-1-2 0,-1-1 0,20-16 0,10-13 0,-2-1 0,-2-3 0,-3-2 0,11-17 0,10-15 0,-5-2 0,-3-3 0,-3-3 0,-5-2 0,-4-2 0,-4-3 0,-4-1 0,21-85 0,-44 113 0,-2-1 0,-4-1 0,-3 0 0,-3 0 0,-4-28 0,1 86 0,0 0 0,-2-1 0,0 1 0,0 0 0,-1 0 0,-1 0 0,0 0 0,-1 0 0,-1 0 0,0 1 0,-1 0 0,0 0 0,-1 0 0,0 1 0,-1 0 0,-1 0 0,0 1 0,0 0 0,-1 1 0,-2-1 0,-2 1 0,-1 0 0,0 1 0,0 1 0,-1 0 0,0 1 0,-1 1 0,1 0 0,-1 1 0,0 1 0,-1 1 0,-8-1 0,-24 0 0,0 1 0,0 2 0,-20 4 0,51-2 0,1 0 0,0 1 0,0 0 0,0 2 0,0 0 0,0 1 0,0 1 0,1 1 0,0 0 0,1 1 0,0 1 0,0 0 0,1 1 0,0 1 0,0 1 0,1 0 0,1 0 0,0 2 0,-2 3 0,-6 14-137,2 1 0,0 2 0,3-1-1,0 2 1,3 0 0,-5 19 137,-10 59-2002</inkml:trace>
  <inkml:trace contextRef="#ctx0" brushRef="#br2" timeOffset="186115.053">16158 20712 23213,'0'0'4746,"0"0"-2901,0 0-976,0 0-177,0 0-58,0 0-145,-27-25-249,-94-77-201,117 99-39,0 0 0,0 1 0,-1-1 0,1 1 0,-1 0 0,0 0 0,0 0 0,0 1 0,0 0 0,0 0 0,0 0 0,0 0 0,0 1 0,0 0 0,0 0 0,-4 0 0,-11 4 0,-1 1 0,1 0 0,0 1 0,1 2 0,-1 0 0,2 1 0,-1 0 0,1 2 0,0 0 0,1 1 0,1 1 0,0 0 0,1 1 0,0 1 0,-4 6 0,-23 19 0,2 1 0,2 2 0,1 2 0,3 1 0,2 2 0,1 1 0,3 1 0,2 2 0,3 0 0,2 2 0,2 0 0,2 2 0,-7 49 0,15-34 0,3 0 0,3 1 0,5 54 0,-1-101 0,0 1 0,2-1 0,1 1 0,0-1 0,2 0 0,1 0 0,1-1 0,2 0 0,0-1 0,1 0 0,1 0 0,1-1 0,1-1 0,1 0 0,1-1 0,1 0 0,1-2 0,0 0 0,1-1 0,1-1 0,21 13 0,-4-12 0,2-2 0,0-1 0,1-2 0,0-2 0,0-2 0,1-1 0,0-3 0,0-1 0,1-1 0,-1-3 0,31-4 0,-46 4 0,0-1 0,0-1 0,0-1 0,0-1 0,-1-1 0,0-1 0,0-2 0,-1 0 0,0-2 0,-1 0 0,15-11 0,6-8 0,-1-3 0,-2-1 0,-1-2 0,-2-2 0,15-20 0,-1-1 0,-3-3 0,-2-1 0,-3-2 0,-3-3 0,-3-1 0,-4-1 0,-2-2 0,-3-2 0,-4 0 0,-2-2 0,-5 0 0,2-29 0,-11 34 0,-3 0 0,-3-1 0,-6-49 0,3 100 0,-2 0 0,1 0 0,-2 1 0,-1-1 0,-1 1 0,0 0 0,-2 0 0,0 1 0,-1 0 0,-1 0 0,-1 1 0,0 0 0,-2 0 0,0 1 0,0 1 0,-2 0 0,0 1 0,-1 0 0,0 1 0,-15-9 0,21 18 0,1 1 0,-1 0 0,0 1 0,0 0 0,0 0 0,-1 1 0,1 0 0,-1 1 0,1 0 0,-1 1 0,1 0 0,-1 0 0,-6 1 0,10 0-1,0 0 0,0 1 0,0-1 0,0 1 0,0 1 1,0-1-1,0 1 0,1 0 0,-1 0 0,1 0 0,0 1 0,0 0 0,0 0 0,1 0 0,-1 0 1,1 1-1,0 0 0,0 0 0,1 0 0,-1 0 0,1 1 0,0-1 0,1 1 0,-1 0 0,1 1 1,-23 52-512,2 2 0,4 0 0,-5 28 512,-2 30-2250</inkml:trace>
  <inkml:trace contextRef="#ctx0" brushRef="#br2" timeOffset="186581.382">18600 21603 3833,'0'0'22363,"0"0"-18725,0 0-2415,0 0-923,4-46 7,9-157-3,-9-4-18,-4 193-281,0 0 0,-1 0 0,-1 0 0,0 0 0,-1 1 0,-1-1 0,0 1 0,0-1 0,-1 1 0,-1 1 0,0-1 0,-1 1 0,-1 0 0,0 0 0,0 1 0,-9-9-5,7 10 4,-1 1 0,0 1 0,-1 0 0,0 1 1,0 0-1,0 0 0,-1 1 0,0 1 0,0 0 1,0 1-1,-1 1 0,1 0 0,-1 0 0,0 2 1,0-1-1,0 2 0,0 0 0,0 1 1,0 0-1,0 1 0,1 0 0,-1 1 0,1 1 1,-1 0-1,1 1 0,-10 5-4,3 0 4,1 1 1,0 1 0,0 1-1,2 0 1,-12 11-5,-97 110 10,-2 64 29,75-93 11,5 2-1,4 2 1,5 1-1,5 3 1,-11 74-50,35-138 0,1 1 1,3 0-1,1 0 0,3 0 1,3 0-1,1 0 1,2 0-1,3 0 0,2-1 1,2 0-1,13 34 0,-17-66 0,0 0 0,2-1 0,0 0 0,1 0 0,0-1 0,1 0 0,1-1 0,0 0 0,1-1 0,0 0 0,1-1 0,1-1 0,0 0 0,0-1 0,1-1 0,1 0 0,-1-1 0,1-1 0,11 3 0,-5-3 0,1-2 0,-1 0 0,1-2 0,1 0 0,-1-2 0,0-1 0,0 0 0,1-2 0,-1-1 0,0-1 0,-1-1 0,1-1 0,-1-1 0,0-1 0,14-7 0,4-8 0,0-2 0,-2-2 0,0-1 0,-2-2 0,-2-2 0,0-1 0,-3-2 0,0-1 0,16-27 0,-19 23-30,-2-2 0,-3-1 0,-1 0 0,-2-2 1,-1-1-1,-3 0 0,-2-1 0,-2-1 0,-2 0 0,-3-1 0,-1 0 0,-2-4 30,-4 39-42,0-1 1,-1 1-1,0-1 0,-1 0 0,-1 1 0,0-1 0,-1 1 1,-1 0-1,0 0 0,0 0 0,-2 0 0,0 1 0,0 0 0,-1 0 1,-1 1-1,-4-5 42,-72-60-1082,-16 22-1833</inkml:trace>
  <inkml:trace contextRef="#ctx0" brushRef="#br2" timeOffset="188972.113">2335 17595 29262,'0'0'808,"0"0"-369,0 0-33,0 0 18,0 0-62,4 16-98,-2-6-229,-2-7-29,0 1 1,1-1 0,-1 1 0,1-1-1,0 1 1,0-1 0,0 0 0,0 1-1,1-1 1,-1 0 0,1 0 0,0 0 0,0 0-1,0 0 1,0-1 0,1 1 0,-1 0-1,1-1 1,0 0 0,-1 0 0,1 0-1,0 0 1,0 0 0,0 0 0,0-1 0,1 1-1,-1-1 1,0 0 0,1 0 0,-1 0-1,1-1 1,0 1-7,12 1 11,0-1 0,0 0-1,0-2 1,0 1 0,0-2-1,0 0 1,0-1 0,0-1-1,0 0 1,-1-1 0,0-1-1,0 0 1,13-8-11,4-6 0,-1-2 0,0 0 0,-2-2-1,-1-1 1,-1-2 0,-1 0 0,-1-2 0,-2-1 0,-1-1 0,-1 0 0,-1-4 0,7-39 116,-29 74 20,-12 22-63,-54 166-38,18 0-13,-54 307 9,0 164-31,9 104 0,87-708 0,2-33 0,2-22 0,1-25 0,0-98-353,5 0-1,5 0 1,8-11 353,24-97-810,144-858-5851,-150 886 9751,-30 187-2752,-2 8-198,-1 0 0,2 0 0,-1 1 0,1-1-1,0 0 1,1 1 0,-1-1 0,1 1 0,1 0-1,0 0 1,0 1 0,0-1 0,1 1 0,-1-1-1,2 2 1,-1-1 0,2-1-140,7 0 80,1 1 1,-1 0-1,1 1 0,1 1 1,-1 0-1,1 1 0,-1 0 0,1 2 1,0 0-1,0 0 0,0 2 1,6 1-81,-2-2 35,-6 0-16,-3-2 1,-1 2-1,0-1 0,0 1 0,0 1 0,1-1 0,-1 2 1,0 0-1,0 0 0,0 1 0,-1 0 0,1 0 1,-1 1-1,1 0 0,-1 1 0,0 0 0,-1 1 0,8 5-19,-7 1 54,0 0-1,-1 0 0,0 1 1,-1 0-1,0 1 0,-1 0 1,-1-1-1,0 2 0,-1-1 1,0 1-1,-1-1 1,-1 1-1,0 0 0,-1 0 1,-1 0-1,0 0 0,-2 11-53,2-14 27,0 1 0,-1-1 0,0 0 0,-1 0 0,0 0 0,-1 0 0,0 0 0,-1 0 0,-1-1 0,-4 10-27,-16 16 22,-1-2 1,-1-1 0,-2-1 0,-1-1 0,-2-2 0,-1-1-1,-1-1 1,-19 10-23,47-33-1,-170 122-831,124-102-2893,44-24-4225</inkml:trace>
  <inkml:trace contextRef="#ctx0" brushRef="#br2" timeOffset="189269.606">3583 17974 29702,'0'0'699,"0"0"-107,0 0-110,-31 28-56,8-7-348,-3 0-16,2 1 0,1 2 0,1 0 0,1 1 0,1 1 0,1 1 0,1 1 0,-1 5-62,-22 48 36,3 1 1,4 2-1,3 1 1,4 1-1,4 1 1,4 2-1,4 0 1,-1 47-37,15-116 0,2 175 0,0-181 0,1-1 0,0 1 0,1-1 0,1 1 0,0-1 0,1 0 0,0-1 0,1 1 0,0-1 0,1 0 0,1-1 0,7 10 0,-11-17-27,0 1-1,1 0 1,-1-1-1,1 0 1,0 0 0,0-1-1,1 1 1,-1-1-1,1 0 1,-1 0 0,1-1-1,0 0 1,0 0-1,0 0 1,0-1-1,0 0 1,1 0 0,-1 0-1,0-1 1,1 0-1,-1 0 1,0-1 0,0 0-1,1 0 1,-1 0-1,0-1 1,0 0 0,0 0-1,2-1 28,10-10-334,-1-1 0,1 0 0,-2-1 0,0-1 0,-1-1 0,-1 0 0,-1-1 0,0 0 0,1-5 334,47-85-4961</inkml:trace>
  <inkml:trace contextRef="#ctx0" brushRef="#br2" timeOffset="189524.529">3775 18408 27262,'0'0'1376,"0"0"-280,0 0-311,55 277-153,-25-189-280,8-5-152,-4-5-112,0-8-40,-6-1-32,-8-4-16,-6-5-8,-11-10-128,-3-3-144,0-24-200,0-19-441,0-4-1503</inkml:trace>
  <inkml:trace contextRef="#ctx0" brushRef="#br2" timeOffset="189784.272">4209 18371 28102,'0'0'1144,"0"0"-584,0 0 113,0 0-81,-208 277-200,139-171-144,1 0-144,3-4-80,7-5-24,6-14-120,8-9-296,13-23-745,11-28-1439</inkml:trace>
  <inkml:trace contextRef="#ctx0" brushRef="#br2" timeOffset="189942.565">4531 18320 28942,'0'0'856,"0"0"-15,0 0-257,55 300-72,-42-212-200,-9 4-96,-4-4-128,0 0-32,-28 0-32,-23-5-24,-14 0-40,-17-9-168,-58 0-296,20-24-873,7-22-2855</inkml:trace>
  <inkml:trace contextRef="#ctx0" brushRef="#br2" timeOffset="190204.174">2454 19632 27486,'0'0'2223,"0"0"-1456,0 0-379,40 0 92,289 10 416,-163 3-790,-2 8-1,-1 7 0,-1 7 1,-1 7-1,125 53-105,-158-31 0,-125-62-107,-1 0 1,0 0-1,0 0 1,0 0-1,0 0 1,0 1-1,0-1 1,0 1-1,-1-1 1,1 1-1,-1 0 1,0-1-1,0 1 0,0 0 1,0 0-1,0 0 1,0 0-1,-1 2 107,1 6-4659</inkml:trace>
  <inkml:trace contextRef="#ctx0" brushRef="#br2" timeOffset="191065.384">8468 19881 23413,'0'0'5784,"0"0"-4118,0 0-1196,0 0-7,0 0-76,30-32-107,201-215-60,-164 169-203,-5-3 1,-2-3-1,37-73-17,-73 113 1,-2-1 0,-1 0 0,-3-2 0,-2 0 0,-2-1 0,-2-1 0,-2 0 0,2-40-1,-10-12 4,-2 101-4,0 0 1,-1 0-1,1 0 1,0 0-1,0 0 0,0 0 1,-1 0-1,1 0 1,0 0-1,0 0 1,0 0-1,0 0 0,-1 0 1,1-1-1,0 1 1,0 0-1,0 0 0,0 0 1,0 0-1,-1 0 1,1 0-1,0-1 0,0 1 1,0 0-1,0 0 1,0 0-1,0 0 1,0-1-1,0 1 0,-1 0 1,1 0-1,-7 24 7,7-23-7,-83 400 0,64-300 0,-171 941 0,173-976 0,15-61 21,0-26-189,23-188-2027,2 87 72</inkml:trace>
  <inkml:trace contextRef="#ctx0" brushRef="#br2" timeOffset="191331.923">9139 18777 28582,'0'0'970,"0"0"-326,0 0-133,0 0-86,37-4-138,120-15-118,-151 17-158,-1 1 0,1 0 0,0 0 0,0 0-1,0 0 1,0 1 0,0 0 0,0 0 0,0 1 0,0 0 0,0 0-1,0 0 1,0 1 0,-1 0 0,1 0 0,-1 0 0,1 0 0,-1 1-1,0 0 1,0 1 0,3 1-11,-2 2 34,1 1 0,-1 0 0,-1 1 0,0-1 0,0 1 0,0 0 0,-1 0 0,-1 1 0,1-1 0,-2 1-1,1 0 1,-1 0 0,-1 0 0,0 0 0,0 0 0,-1 0 0,0 0 0,-1 0 0,0 0 0,-2 9-34,-1-4 16,-1 0 0,0 0-1,-1 0 1,-1-1 0,-1 0 0,0 0 0,0-1 0,-1 0 0,-1 0-1,0-1 1,-1 0 0,0-1 0,-1 0 0,0-1 0,-1 0-1,0-1 1,0-1-16,-10 9-132,-1 0 1,0-2-1,-1-1 0,-1-2 0,0 0 0,-1-1 0,0-2 0,0-1 0,-1-1 0,-7 1 132,2-7-2247</inkml:trace>
  <inkml:trace contextRef="#ctx0" brushRef="#br2" timeOffset="191972.515">9672 19378 26806,'0'0'2984,"0"0"-2023,0 0-416,0 0 12,-36 14-91,13-6-399,10-4-47,-1 0 0,1 1 1,-1 1-1,1 0 0,1 0 0,-1 2 1,1-1-1,1 2 0,-1 0 1,1 0-1,1 1 0,0 0 1,0 0-1,1 1 0,0 1 0,1 0 1,1 0-1,-3 5-20,-22 57 2,3 2 0,4 1 0,3 1 0,4 1 0,3 1 0,3 0 0,4 0 0,2 41-2,6-90 0,-2 16 0,2-1 0,2 1 0,6 30 0,-7-68-2,0 0 0,1-1-1,0 1 1,1-1 0,0 1 0,0-1 0,1 0 0,0 0-1,0 0 1,1 0 0,0-1 0,0 0 0,1 0 0,0 0-1,0-1 1,1 0 0,-1 0 0,1 0 0,1-1 0,-1 0-1,1-1 1,0 1 0,0-2 0,0 1 0,0-1-1,1 0 1,3 0 2,2-1-98,0-1 0,0 0 0,1-1 0,-1-1 0,0 0 1,0-1-1,0 0 0,0-1 0,0-1 0,0 0 0,-1-1 0,1-1 0,3-2 98,71-51-1797</inkml:trace>
  <inkml:trace contextRef="#ctx0" brushRef="#br2" timeOffset="192226.183">9977 19290 29350,'0'0'928,"0"0"-311,0 0-49,0 0-24,34 319-136,3-218-144,8 1-176,-1-5-88,1 0 0,-4-14 0,-10-9 0,-7-14 0,-11-14 0,-6-18-16,-7-15-408,0-17-248,0-42-593,0-14-6464</inkml:trace>
  <inkml:trace contextRef="#ctx0" brushRef="#br2" timeOffset="192507.441">10223 19539 25926,'0'0'3840,"0"0"-3376,0 0 233,-212 213-161,154-139-208,3 4-208,4 1-120,10-5-24,3-5-280,11-18-832,10-28-1793</inkml:trace>
  <inkml:trace contextRef="#ctx0" brushRef="#br2" timeOffset="192710.567">10541 19410 29382,'0'0'912,"0"0"-167,0 0-65,62 291-16,-56-185-280,-6 10-384,0 8 0,-23 1 0,-25 0 0,-17-5 0,-21-5 0,-20-4 0,-89 14 0,24-28-872,10-28-1385</inkml:trace>
  <inkml:trace contextRef="#ctx0" brushRef="#br2" timeOffset="192864.594">10432 21022 32039,'0'0'728,"0"0"-728,0 0 0,0 0 0,0 0 0,0 0 0,0 0 0,-65-74 0,13 14-3249</inkml:trace>
  <inkml:trace contextRef="#ctx0" brushRef="#br2" timeOffset="194335.667">1989 13693 25822,'0'0'3731,"0"0"-2564,0 0-707,0 0-51,0 0 4,-1 7-83,-11 132 30,-29 694-285,-79 343-75,103-1077 0,13-143-300,17-279-3333,8 140-1428</inkml:trace>
  <inkml:trace contextRef="#ctx0" brushRef="#br2" timeOffset="194846.824">2359 13259 26446,'0'0'3035,"0"0"-2156,31-22-492,109-65 45,-131 82-390,0 1 1,0 0 0,0 1-1,1 0 1,0 0 0,-1 1-1,1 1 1,0-1 0,10 1-43,35-2 120,-1 2 1,1 3-1,0 2 1,-1 3 0,19 6-121,92 28 130,44 5 8,462 56 90,-374-61-188,-226-31-41,0 2 1,0 3 0,-1 3 0,-1 4 0,-1 2-1,54 29 1,-115-50-1,22 11-2,-1 1 0,0 2-1,-2 0 1,0 2 0,0 0 0,5 9 3,-19-13 19,-20-15 49,-24 0-68,24 4 0,-3 28 0,-19 165 0,9-11 0,-5 73 0,-70 1111 0,85-666 0,11-691 0,0-11 0,1 0 0,-1 0 0,0 0 0,0 0 0,0 1 0,0-1 0,0 0 0,0 0 0,-1 0 0,1 1 0,-1-1 0,1 0 0,-1 0 0,0 0 0,0 0 0,0 0 0,0 0 0,0 0 0,0 0 0,-1-1 0,1 1 0,-1 0 0,1-1 0,-1 1 0,0-1 0,1 0 0,-1 1 0,-26-11-37,11-12-584,1-1 0,0 0 1,2-1-1,0 0 0,-7-20 621,-30-64-6165</inkml:trace>
  <inkml:trace contextRef="#ctx0" brushRef="#br2" timeOffset="195171.673">1808 16122 30543,'0'0'448,"0"0"-308,39 10 6,353 74 566,857 153 66,-760-129-778,-295-64 0,-189-43 0,-4-1 0,0 1 0,-1-1 0,1 0 0,-1 1 0,1-1 0,0 0 0,0 0 0,-1 1 0,1-1 0,0 0 0,-1 0 0,1 0 0,0 0 0,0 0 0,-1 0 0,1 0 0,0 0 0,0 0 0,-1 0 0,1-1 0,0 1 0,-1 0 0,1 0 0,0-1 0,-1 1 0,1 0 0,0-1 0,-1 1 0,1-1 0,-1 1 0,1-1 0,0 1 0,-1-1 0,1 1 0,-1-1 0,0 1 0,1-1 0,-1 0 0,0 1 0,1-1 0,-1 0 0,0 1 0,1-1 0,-1 0 0,0 0 0,0 1 0,0-1 0,0 0 0,0 0 0,0 1 0,0-1 0,0 0 0,0 1 0,0-1 0,0 0 0,-1 0 0,-4-47-385,-20-18-1542</inkml:trace>
  <inkml:trace contextRef="#ctx0" brushRef="#br2" timeOffset="195767.443">2677 13947 28598,'0'0'1558,"0"0"-935,0 0-335,0 0 14,0 0 100,43 22-50,149 71-136,-35-36-75,20-13-17,47-2-40,169 5-5,114-11-79,-171 2-56,-321-35-285,-33-2-180,-30-1-679,-18 0-1795</inkml:trace>
  <inkml:trace contextRef="#ctx0" brushRef="#br2" timeOffset="196035.257">2331 14838 30086,'0'0'509,"38"5"-216,309 38 471,-146-17-334,932 103 255,-941-106-870,-185-22 64,-7-2 99,0 1 0,-1 0 0,1 0-1,0 0 1,0-1 0,0 1 0,0 0 0,-1 0 0,1-1 0,0 1 0,0 0 0,0 0 0,0-1 0,0 1 0,0 0 0,0 0 0,0-1 0,0 1 0,0 0 0,0 0 0,0-1 0,0 1 0,0 0 0,0 0 0,0-1 0,0 1 0,0 0 0,0-1 0,0 1 0,0 0 0,1 0 0,-1 0 0,0-1 0,0 1-1,0 0 1,0 0 0,1-1 22,-36-29-1113,-14-18-1525</inkml:trace>
  <inkml:trace contextRef="#ctx0" brushRef="#br2" timeOffset="196359.22">3378 13421 29190,'0'0'890,"0"0"-429,-13 47-47,1-5-309,-22 83 738,-14 105-843,18-22 441,-111 910-18,64-483-423,58-430-353,59-375-1560,-4 57-510</inkml:trace>
  <inkml:trace contextRef="#ctx0" brushRef="#br2" timeOffset="196646.199">3977 13324 29510,'0'0'852,"0"0"-435,0 45 12,-4 143 647,-15 74-1076,-15 31 380,-137 954-277,87-805-103,80-425 0,3-9 0,0 0 0,0 0 0,-1 0 0,-1-1 0,1 1 0,-1-1 0,0 1 0,-1-1 0,0 0 0,0 0 0,-5 5 0,9-12-1,-1 1 0,1-1 0,-1 0 0,1 1-1,-1-1 1,0 1 0,1-1 0,-1 0 0,1 0 0,-1 1 0,0-1 0,1 0-1,-1 0 1,0 0 0,0 0 0,1 0 0,-1 0 0,0 0 0,1 0 0,-1 0 0,0 0-1,1 0 1,-1 0 0,0-1 0,1 1 0,-1 0 0,0 0 0,1-1 0,-1 1-1,1 0 1,-1-1 0,1 1 0,-1-1 0,0 1 0,1-1 0,0 1 0,-1-1 1,-7-8-163,1 0 1,-1-1 0,2 0-1,-1 0 1,2-1 0,-1 0 0,2 0-1,-1 0 1,1 0 0,-2-11 162,-24-81-2121</inkml:trace>
  <inkml:trace contextRef="#ctx0" brushRef="#br2" timeOffset="196956.16">2728 13153 23437,'0'0'6137,"0"0"-5561,0 0 41,0 0-169,0 0-40,103 282-72,-66-218-144,1 1-80,-4-10-64,-6-4-24,-4-14-24,-11-9 0,-6-14-24,-7-14-232,0 0-176,0-42-368,0-13-2585</inkml:trace>
  <inkml:trace contextRef="#ctx0" brushRef="#br2" timeOffset="197221.774">3101 13074 28446,'0'0'1216,"0"0"-335,0 0-329,0 0-152,0 0-40,0 0-96,-202 319-136,134-194-48,-4 9-48,0 4-32,4 1-80,-8 27-328,18-32-640,14-42-2985</inkml:trace>
  <inkml:trace contextRef="#ctx0" brushRef="#br2" timeOffset="197550.129">2239 15282 24869,'0'0'5097,"0"0"-4713,0 0-207,0 0 303,0 0-96,0 0-152,188 180-56,-137-106-64,-6 4 8,-7-4-48,-11-5-48,-7 1-24,-13-15 0,-3-4-192,-4-10-224,0-36-240,0-5-945,-4 0-3752</inkml:trace>
  <inkml:trace contextRef="#ctx0" brushRef="#br2" timeOffset="197797.981">2756 15277 28766,'0'0'2049,"0"0"-1777,0 0 104,0 0 56,0 0-184,0 0-192,-219 268-56,164-171-224,-7 32-136,18-23-368,13-23-1793</inkml:trace>
  <inkml:trace contextRef="#ctx0" brushRef="#br2" timeOffset="198171.909">4264 13541 29046,'0'0'1449,"0"0"-1089,0 0-80,0 0-104,0 0 136,0 0-120,0 0-112,154 184-56,-113-133-24,0-5 0,-3 1 0,-4-10-128,0-14-280,-7-10-969,-9-13-3040</inkml:trace>
  <inkml:trace contextRef="#ctx0" brushRef="#br2" timeOffset="198423.188">4719 13370 29502,'0'0'760,"0"0"-215,0 0-145,0 0-136,-212 282-184,154-185-80,-14 46-256,14-19-488,10-17-2577</inkml:trace>
  <inkml:trace contextRef="#ctx0" brushRef="#br2" timeOffset="198669.917">4028 15365 29510,'0'0'937,"0"0"-473,0 0-8,0 0-112,0 0-64,130 286-136,-82-217-96,3 1-16,-10-6-24,-7-8-8,-6-6-240,-11-13-200,-7-13-793,-3-20-1871</inkml:trace>
  <inkml:trace contextRef="#ctx0" brushRef="#br2" timeOffset="198889.338">4452 15337 28750,'0'0'2313,"0"0"-1977,0 0 168,0 0-8,-185 203-264,124-115-232,-21 41-136,17-22-568,0-24-1609</inkml:trace>
  <inkml:trace contextRef="#ctx0" brushRef="#br2" timeOffset="199466.545">5995 13282 28382,'0'0'1122,"0"0"-414,0 0-224,-11 44 0,5-21-414,-22 95 343,5 2-1,5 2-412,-8 95 360,-136 942-28,155-1110-332,-24 135-246,9 2 0,4 122 246,19-264-1363,8-36-1263</inkml:trace>
  <inkml:trace contextRef="#ctx0" brushRef="#br2" timeOffset="199920.168">6812 13162 30070,'0'0'569,"31"12"-165,221 96 293,451 205-230,-657-291-469,-1 1 1,-1 2-1,-1 2 0,9 10 2,-50-36 6,0 0 1,-1 1-1,1-1 0,0 1 0,-1-1 0,0 1 0,1 0 1,-1 0-1,0 0 0,0 0 0,0 0 0,0 0 1,0 0-1,0 0 0,0 0 0,-1 0 0,1 0 0,-1 1 1,0-1-1,1 0 0,-1 0 0,0 1 0,0-1 0,-1 0 1,1 0-1,0 0 0,-1 1 0,1-1 0,-1 0 1,0 0-1,0 0 0,0 0 0,0 0 0,0 0 0,0 0 1,0 0-1,-1 0 0,1-1-6,-85 133 332,64-79-332,2 0 0,3 1 0,2 1 0,3 0 0,2 1 0,0 38 0,-14 112 0,2 58 0,-56 747 0,27-609 0,13-187 0,38-215-10,0 1-1,0-1 1,0 1 0,0-1 0,-1 0-1,1 1 1,-1-1 0,0 1-1,0-1 1,1 0 0,-1 1 0,-1-1-1,1 0 1,0 0 0,0 0-1,-1 0 1,1 0 0,-1 0 0,0-1-1,0 1 1,1 0 0,-1-1-1,0 1 1,0-1 0,-1 0 0,1 1-1,0-1 1,0 0 0,-1-1 0,1 1-1,0 0 1,-1-1 0,1 1-1,-1-1 1,1 0 0,0 1 0,-1-1-1,0 0 11,-33-13-1207,-1-34-1244</inkml:trace>
  <inkml:trace contextRef="#ctx0" brushRef="#br2" timeOffset="200198.629">5882 15873 30415,'0'0'678,"0"0"-344,0 0-140,0 0 106,48 17 131,333 109-28,304 49-391,-481-138-27,-203-37-1,1 0-1,-1-1 1,1 1-1,-1 0 1,1 0-1,0-1 1,-1 1-1,1 0 1,-1-1-1,0 0 1,1 1-1,-1-1 1,1 0-1,-1 0 1,0 0-1,0 0 1,1 0-1,-1 0 1,0 0-1,0 0 1,0 0-1,0-1 1,0 1-1,0 0 1,-1-1-1,1 1 1,0 0-1,-1-1 1,1 1-1,-1-1 1,1 1-1,-1-1 1,0 0-1,0 1 1,0-1-1,0 1 1,0-1-1,0 1 1,0-1-1,0 1 1,0-1-1,-1 0 1,1 1-1,-1-1 17,2-7-142,0-65-1697,-1-15-2216</inkml:trace>
  <inkml:trace contextRef="#ctx0" brushRef="#br2" timeOffset="200508.767">6094 14201 29662,'0'0'809,"0"0"-521,0 0 72,0 0 136,209 65-112,-93-33-120,24 0-88,7-4 8,4-5-40,-11 0-144,-20 10 0,-21-1 0,-24 9 0,-20 1-40,-14 4-416,-13-9-272,-18-14-1177</inkml:trace>
  <inkml:trace contextRef="#ctx0" brushRef="#br2" timeOffset="200790.395">6067 14898 29678,'0'0'1013,"0"0"-708,0 0-86,41 13 166,303 81 333,426 126-269,-621-173-497,-147-47-17,-2 0 55,0 0-1,0 1 1,0-1-1,1 0 1,-1 0-1,0 0 1,0 0-1,1 0 1,-1 0-1,0 1 0,1-1 1,-1 0-1,0 0 1,0 0-1,1 0 1,-1 0-1,0 0 1,0 0-1,1 0 1,-1 0-1,0-1 1,1 1-1,-1 0 1,0 0-1,0 0 1,1 0-1,-1 0 1,0 0-1,0 0 1,1-1-1,-1 1 0,0 0 1,0 0-1,0 0 1,1-1-1,-1 1 1,0 0-1,0 0 1,0 0-1,0-1 1,0 1-1,1 0 1,-1 0-1,0-1 1,0 1-1,0 0 1,0-1-1,0 1 1,0 0-1,0 0 1,0-1-1,0 1 0,0 0 1,0-1-1,0 1 1,0 0-1,0 0 1,0-1-1,0 1 1,0 0 10,-18-61-1411,-3 17-2754,-18-28-12760</inkml:trace>
  <inkml:trace contextRef="#ctx0" brushRef="#br2" timeOffset="201070.415">6761 13421 28974,'0'0'852,"0"0"-297,0 0-168,-11 40-19,-70 318 304,-73 829 287,83-532-2151,79-702 306,10-27-1093</inkml:trace>
  <inkml:trace contextRef="#ctx0" brushRef="#br2" timeOffset="201350.622">7445 13245 28910,'0'0'1160,"0"0"-625,0 45 13,-3 104 515,-20 134-1063,-15-19 362,-186 907-173,58-509-189,160-633 0,-22 50 0,28-78 0,-1-1 0,1 0 0,0 0 0,0 1 0,0-1 0,0 0 0,0 0 0,-1 0 0,1 0 0,0 1 0,0-1 0,0 0 0,-1 0 0,1 0 0,0 0 0,0 0 0,-1 1 0,1-1 0,0 0 0,0 0 0,-1 0 0,1 0 0,0 0 0,0 0 0,-1 0 0,1 0 0,0 0 0,0 0 0,-1 0 0,1 0 0,0 0 0,0 0 0,-1 0 0,1 0 0,0 0 0,0-1 0,-1 1 0,1 0 0,0 0 0,0 0 0,0 0 0,-1 0 0,1-1 0,0 1 0,0 0 0,0 0 0,-1 0 0,1-1 0,0 1 0,0 0 0,0 0 0,0 0 0,0-1 0,0 1 0,0 0 0,-1 0 0,1-1 0,0 1 0,0 0 0,0 0 0,0-1 0,0 1 0,0 0 0,0-1 0,-21-112-880,19 89 361,-8-84-1643</inkml:trace>
  <inkml:trace contextRef="#ctx0" brushRef="#br2" timeOffset="201646.968">6405 12968 28694,'0'0'1032,"0"0"-568,0 0 65,0 0-121,7 286-40,24-189-88,0 10-128,3-10 0,0-14-48,-6-9-64,-4-14-24,-11-10-16,-6-13-104,-4-9-224,-3-23-304,0-5-865,0 0-3904</inkml:trace>
  <inkml:trace contextRef="#ctx0" brushRef="#br2" timeOffset="202362.349">7028 13471 27726,'0'0'1626,"0"0"-662,0 0-300,0 0-203,0 0-209,0 0-120,3 21 59,32 162 284,-6-51-348,-5 0-1,4 109-126,-24-230-672,4-31-191,4-35-2201,-1-12-6277</inkml:trace>
  <inkml:trace contextRef="#ctx0" brushRef="#br2" timeOffset="202630.916">7336 13508 28798,'0'0'1112,"0"0"-367,0 0-209,0 0-40,0 0-176,-233 324-184,168-218-136,-20 55-80,16-27-432,11-18-1209</inkml:trace>
  <inkml:trace contextRef="#ctx0" brushRef="#br2" timeOffset="203021.006">6077 14404 29246,'0'0'1189,"0"0"-497,0 0-267,0 0-137,0 0-60,0 0 50,16 25-72,101 153 0,-86-136-213,-3 2 1,-1 1 0,-2 1-1,4 15 7,-9-15-700,-13-43-2143,-6-3-1661</inkml:trace>
  <inkml:trace contextRef="#ctx0" brushRef="#br2" timeOffset="203270.392">6378 14363 29038,'0'0'1320,"0"0"-807,0 0-161,0 0-104,-174 249-136,136-180-112,7 1 0,0 17-144,11-17-368,10-20-1337</inkml:trace>
  <inkml:trace contextRef="#ctx0" brushRef="#br2" timeOffset="203619.269">7456 14626 28654,'0'0'1929,"0"0"-1713,0 0 56,0 0-8,0 0-80,0 0-40,71 240-88,-43-189 0,3 0-24,-7-5-8,-7-9-24,-4-10-8,-2-13-88,-1-14-248,0 0-488,-3-18-1385</inkml:trace>
  <inkml:trace contextRef="#ctx0" brushRef="#br2" timeOffset="203868.579">7722 14617 29486,'0'0'1393,"0"0"-1009,0 0 112,0 0-16,0 0-216,0 0-168,-99 235-96,82-179-104,-7 8-376,4-13-824,6-14-3698</inkml:trace>
  <inkml:trace contextRef="#ctx0" brushRef="#br2" timeOffset="204347.374">6532 15448 28206,'0'0'896,"0"0"-80,0 0-95,0 0-209,0 0-176,123 240-112,-99-185-112,-7-4-56,-7 5-56,1-10 0,-4-5-264,-4-13-512,0-23-1681</inkml:trace>
  <inkml:trace contextRef="#ctx0" brushRef="#br2" timeOffset="204596.535">6905 15346 29302,'0'0'1056,"0"0"-607,0 0-25,0 0-120,0 0-168,-178 217-136,96-106-104,13-14-312,4-18-1281</inkml:trace>
  <inkml:trace contextRef="#ctx0" brushRef="#br2" timeOffset="205377.118">8615 11098 19404,'0'0'0</inkml:trace>
  <inkml:trace contextRef="#ctx0" brushRef="#br2" timeOffset="205632.992">8725 10244 10522,'0'0'2804,"0"0"-1235,0 0 438,3-45 75,11-146-796,-11 166-1181,0 1 1,2-1 0,1 1-1,0 0 1,6-10-106,1-4 41,85-291 7187,-78 256-5462,-19 84-815,-4 486 804,-15-265-1558,-7 56-166,-85 741-31,34-524 0,49-351 0,20-123 0,4-35 0,3-23-102,2 0 0,0 0 0,2 1-1,1-1 1,2-2 102,37-131-801,102-342-2365,-80 265-94</inkml:trace>
  <inkml:trace contextRef="#ctx0" brushRef="#br2" timeOffset="206041.9">9180 9962 20708,'0'0'5196,"0"0"-2886,0 0-1204,30-39-386,103-122-169,-128 155-517,0 1 0,0-1 1,1 1-1,0 1 0,0-1 1,0 1-1,1 0 0,-1 0 1,1 1-1,0 0 1,0 0-1,0 0 0,5 0-34,34-6 178,0 2 1,1 2-1,0 2 0,-1 2 0,3 2-178,-23-1 51,27 2 44,-1 1 1,0 3-1,0 3 0,0 1 1,-1 3-1,39 16-95,169 73 209,5 15-209,-164-71 7,140 69-7,-239-115 0,1 1 0,-1-1 0,0 1 0,1 0 0,-1-1 0,0 1 0,0 0 0,0 0 0,1-1 0,-1 1 0,0 0 0,0 0 0,0 1 0,0-1 0,-1 0 0,1 0 0,0 0 0,0 0 0,-1 1 0,1-1 0,-1 0 0,1 1 0,-1-1 0,1 0 0,-1 1 0,0-1 0,0 1 0,0-1 0,0 1 0,0-1 0,0 0 0,0 1 0,0-1 0,0 1 0,-1 0 0,-14 456 0,-79 695 0,91-1124 0,-18 223 0,-14 15 0,33-257 0,-26 100 0,26-105 0,0-1 0,0 0 0,0 0 0,-1 0 0,1 0 0,-1 0 0,0 0 0,0-1 0,0 1 0,-1-1 0,1 0 0,-1 0 0,0 0 0,0 0 0,0-1 0,0 0 0,0 1 0,0-2 0,-1 1 0,1 0 0,-1-1 0,-2 1 0,-7 0-108,0-1-1,1 0 1,-1 0 0,0-1-1,0-1 1,1-1 0,-1 0-1,-7-2 109,-44-31-1902</inkml:trace>
  <inkml:trace contextRef="#ctx0" brushRef="#br2" timeOffset="206304.121">9012 11971 30294,'0'0'703,"0"0"-305,0 0-85,32 32 139,-12-11-368,7 8-12,1-1 0,2-2 0,0-1 0,2-1 0,1-1 0,0-2 0,19 7-72,59 21 4,2-5 0,1-5 0,3-5-1,0-5 1,24-2-4,-121-23 0,61 1 0,-77-22 0,-14-141-1222,-14 71-597</inkml:trace>
  <inkml:trace contextRef="#ctx0" brushRef="#br2" timeOffset="206566.314">9128 10234 28726,'0'0'1084,"0"0"-427,0 0-337,0 0-48,45 31 89,316 207 150,-171-130 116,57 17-627,-180-94 58,53 26-16,-2 4 0,7 12-42,-83-42-650,-51-28-1958,-17-3-1469</inkml:trace>
  <inkml:trace contextRef="#ctx0" brushRef="#br2" timeOffset="206862.565">9009 11384 28878,'0'0'979,"0"0"-408,0 0-227,34 17 1,135 57 46,-99-52-215,1-4 1,1-3-1,34 2-176,-66-10 62,728 109 606,-581-88-668,-184-27 1,2-13-9,-7-20-355,-1 1 0,-1-1-1,-2 1 1,-1 0-1,-2 1 1,-5-13 363,-19-53-2198</inkml:trace>
  <inkml:trace contextRef="#ctx0" brushRef="#br2" timeOffset="207131.631">9901 9810 28798,'0'0'906,"0"0"-270,-18 57-151,16-51-472,-47 157 383,6 2-1,4 23-395,-9 100 310,-137 777 497,33-315-1049,151-745-136,4-28-73,12-92-492,19-26-1559,3-9-2563</inkml:trace>
  <inkml:trace contextRef="#ctx0" brushRef="#br2" timeOffset="207363.907">10329 9851 27806,'0'0'1222,"-2"66"-264,-14 248-197,-19 11-133,-206 1294 764,172-1295-1392,65-304 0,1-5-1,-1 0 0,0 0 0,-1 0 0,0 0-1,-1-1 1,-1 0 0,-3 3 1,10-15-13,-1-1 1,0 1-1,0-1 1,0 0-1,-1 0 1,1 0-1,0 1 1,0-1-1,-1 0 1,1 0-1,-1-1 1,1 1-1,-1 0 1,1 0-1,-1-1 1,1 1-1,-1-1 1,1 0-1,-1 1 1,0-1-1,1 0 1,-1 0-1,0 0 1,1 0-1,-1 0 1,0 0-1,1 0 1,-1-1-1,0 1 0,1-1 1,-1 1-1,1-1 1,-1 1-1,1-1 1,-1 0-1,1 0 1,-1 0-1,1 0 1,0 0-1,0 0 1,-1 0-1,1 0 1,0-1-1,0 1 13,-34-52-1152,7-21-786</inkml:trace>
  <inkml:trace contextRef="#ctx0" brushRef="#br2" timeOffset="207597.551">9710 10747 29302,'0'0'1305,"0"0"-1097,0 0 104,0 0 24,48 328-8,-11-213-80,8-4-136,-1-14-56,-6-14-40,-7-18-16,-11-14-8,-6-14-192,-4-14-136,-3-23-288,-4-10-881,1-31-4648</inkml:trace>
  <inkml:trace contextRef="#ctx0" brushRef="#br2" timeOffset="207769.56">10172 10876 29782,'0'0'921,"0"0"-361,0 0 8,-226 287-160,137-167-240,-31 55-168,24-27-528,11-28-1225</inkml:trace>
  <inkml:trace contextRef="#ctx0" brushRef="#br2" timeOffset="217362.164">7757 18316 24117,'0'0'2615,"0"0"-773,0 0-1262,-3-41-206,-9-132 126,-8 87-68,18 77-394,-1 0 0,-1 0 1,1 0-1,-2 0 0,1 0 0,-1 1 1,-1 0-1,1 0 0,-1 1 1,0-1-1,-1 1 0,0 0 0,0 1 1,-1 0-1,1 0 0,-1 1 1,-1-1-1,1 2 0,-1-1 0,-4-1-38,-4 3 26,0-1 0,0 2-1,0 0 1,0 2 0,0-1-1,0 2 1,0 0 0,-7 2-26,4 0 16,-1 1 0,1 1 1,-1 1-1,1 0 0,-15 8-16,-158 98 120,-49 69 11,123-82-56,3 5 0,6 5 0,4 4 1,6 5-1,-26 45-75,64-66 77,3 3 0,5 2 0,5 3-1,4 1 1,4 3 0,-15 73-77,31-74 28,4 2 0,5 0 0,5 0-1,5 1 1,5 0 0,5 12-28,20 89 0,-17-175 0,1 0 0,2 0 0,2-1 0,1-1 0,2 0 0,1-1 0,2 0 0,1-1 0,2-1 0,1-2 0,2 1 0,2 3 0,2-1 0,2-2 0,0 0 0,2-2 0,2-2 0,0 0 0,2-3 0,0-1 0,2-2 0,1-1 0,0-2 0,1-1 0,1-3 0,0-1 0,1-2 0,19 1 0,-21-7 0,0-3 0,1-1 0,-1-2 0,0-1 0,0-3 0,-1-1 0,1-1 0,-1-3 0,-1-1 0,1-2 0,19-11 0,-4-5 0,-2-2 0,0-3 0,-3-2 0,-1-2 0,-2-3 0,-1-1 0,-3-2 0,16-23 0,37-51 0,-6-4 0,-5-4 0,-6-3 0,-6-3 0,-5-4 0,-6-2 0,-7-3 0,-5-2 0,-3-17 0,9-75 0,-27 50 0,-23 152 0,-1-1 0,-2 1 0,-1-1 0,-2 0 0,-1 1 0,-2-1 0,-1 1 0,-2 0 0,-1 0 0,-1 1 0,-2 0 0,-15-30 0,19 49 0,0 0 0,-1 0 0,-1 1 0,0 0 0,0 1 0,-1-1 0,-1 2 0,0 0 0,0 0 0,-1 1 0,0 0 0,-1 1 0,0 1 0,0 0 0,-1 1 0,1 0 0,-1 1 0,-1 0 0,1 1 0,-3 0 0,-16 0 0,1 0 0,-1 2 0,0 1 0,1 2 0,-1 1 0,0 2 0,1 1 0,0 2 0,0 0 0,-10 6 0,6-1-113,0 0-1,1 3 1,1 1-1,0 2 1,1 0-1,1 3 1,1 1-1,1 1 1,1 1-1,1 2 1,1 1 0,1 0-1,2 3 1,-12 18 113,11 1-2533</inkml:trace>
  <inkml:trace contextRef="#ctx0" brushRef="#br2" timeOffset="218313.35">10811 19627 24229,'0'0'2217,"0"0"-854,-7-44-351,-27-145-285,-14 22 84,37 137-669,0-7-35,-1 1 0,-2 0 0,-2 1 0,-1 0 0,-1 2 1,-2 0-1,-1 1 0,-2 1 0,-1 1 0,-2 1 0,-10-8-107,9 18 34,0 1 1,-1 1-1,-1 1 0,0 2 1,-1 1-1,-1 1 0,0 2 1,0 1-1,-1 1 1,0 2-1,0 1 0,-1 2 1,0 1-1,-5 1-34,13 0 12,1 0-1,0 1 1,-1 2 0,1 1-1,0 0 1,0 2 0,0 1-1,1 0 1,0 2 0,0 1-1,-3 2-11,7 0 11,1 0 1,0 2-1,1 0 0,0 1 0,1 0 1,1 2-1,-2 2-11,-9 14 29,1 0 0,1 1 0,3 2 0,-14 28-29,2 4 47,4 2-1,3 1 1,-1 11-47,-24 124 24,9 3 0,9 1 0,10 1 0,8 1 0,10 1 0,12 55-24,-4-154 0,5 0 0,6 0 0,4-1 0,5-1 0,5-1 0,17 35 0,32 36 0,-64-154 0,1-1 0,2 0 0,1-1 0,1 0 0,1-2 0,0 0 0,2-1 0,1-1 0,1-1 0,0-1 0,2-1 0,0-2 0,0 0 0,21 9 0,-12-10 0,1-1 0,0-2 0,1-1 0,23 3 0,178 13 0,-192-25 0,1-2 0,-1-1 0,41-8 0,-60 3 0,-1-1 0,1-2 0,-1 0 0,-1-1 0,0-2 0,0 0 0,-1-2 0,-1 0 0,0-2 0,-1 0 0,-1-2 0,-1 0 0,0-1 0,-1-1 0,-1 0 0,-1-2 0,-1 0 0,-1 0 0,7-17 0,104-192 0,7-71 0,-73 147 0,-6-2 0,-7-3 0,2-45 0,-22 51 0,-7 0 0,-2-139 0,-15 20 0,-6 41 0,-20 45 0,18 147 0,-3 1 0,-1 0 0,-2 0 0,-1 1 0,-3 1 0,0 1 0,-3 0 0,-1 1 0,-1 1 0,-2 1 0,-22-25 0,34 46 0,1 1 0,-2 0 0,1 1 0,-1 0 0,-1 1 0,0 0 0,0 1 0,0 1 0,-1 0 0,-1 1 0,1 0 0,-1 1 0,0 0 0,-6 0 0,0 2 0,-1 1 0,1 1 0,-1 1 0,1 1 0,-1 0 0,1 2 0,0 1 0,-1 0 0,2 2 0,-1 0 0,1 1 0,0 1 0,-14 8 0,-12 9 0,1 3 0,1 1 0,1 3 0,2 1 0,0 2 0,-16 15 0,2 2-1,2 2 1,3 3-1,2 2 1,3 2-1,-28 50 1,61-90-26,2 0 1,0 1-1,1 0 0,2 0 0,-6 23 26,0 121-692,21-25-631,35-32-619</inkml:trace>
  <inkml:trace contextRef="#ctx0" brushRef="#br2" timeOffset="218888.439">13391 20467 28046,'0'0'1031,"0"0"-306,0 0-126,0 0-39,0 0-68,-40-33-185,-134-103-104,169 132-192,-1 0-1,0 1 1,-1 0 0,1 0 0,0 0 0,-1 1 0,1 0-1,-1 0 1,0 0 0,0 1 0,0 0 0,0 1 0,0 0-1,0 0 1,0 0 0,1 0 0,-8 2-11,-10 5 51,-1 0 0,1 1 0,0 2 0,1 0 0,0 2 0,1 0 0,0 1 0,1 2 0,-19 15-51,-11 12 13,1 1 1,2 3-1,2 1 0,2 3 1,3 1-1,2 2 1,2 2-1,2 2 1,3 0-1,3 3 1,2 0-1,0 11-13,-5 28 0,6 1 0,3 1 0,5 1 0,5 1 0,4 1 0,4 70 0,19 27 0,-8-176 0,1-1 0,1 0 0,1 0 0,2-1 0,8 15 0,-3-7 0,1 0 0,1-1 0,2-1 0,1-1 0,1-1 0,2-1 0,0 0 0,2-2 0,0-1 0,2-1 0,1-2 0,0-1 0,1-1 0,1-1 0,1-2 0,23 8 0,-9-8 0,1-2 0,0-3 0,1-1 0,0-2 0,0-3 0,1-2 0,-1-1 0,1-3 0,-1-2 0,1-2 0,-2-3 0,1-1 0,-1-2 0,-1-3 0,10-5 0,-9-2 0,0-2 0,-2-2 0,0-2 0,-2-3 0,8-7 0,-1-3 0,-3-2 0,-1-2 0,-3-2 0,-1-2 0,-3-2 0,-1-3 0,19-34 0,-5-3 0,-3-1 0,-4-3 0,-5-2 0,-4-2 0,-4 0 0,-4-5 0,11-123 0,-29 114 0,-6-101 0,-5 177 0,-2 1 0,-1-1 0,-2 1 0,-2 1 0,-1-1 0,-2 1 0,-1 1 0,-1 0 0,-3 1 0,-7-12 0,14 26 0,0 2 0,-1-1 0,-1 1 0,-1 1 0,0 0 0,-2 1 0,1 0 0,-2 1 0,0 0 0,0 1 0,-1 1 0,-1 1 0,0 0 0,-1 1 0,0 1 0,0 1 0,-1 0 0,0 1 0,-10-1 0,2 2 0,0 1 0,0 2 0,0 1 0,0 0 0,-1 2 0,1 2 0,0 0 0,0 2 0,0 1 0,0 1 0,1 1 0,0 1 0,0 2 0,-17 8 0,21-4-41,0 1 1,1 1-1,1 0 1,0 2-1,2 0 0,0 1 1,1 1-1,1 0 1,1 2-1,0 0 0,2 0 1,1 1-1,0 1 1,2 0-1,1 0 1,-3 12 40,-20 78-1583</inkml:trace>
  <inkml:trace contextRef="#ctx0" brushRef="#br2" timeOffset="219645.208">14920 20777 28902,'0'0'984,"0"0"-175,0 0-273,0 0-238,-35 11-39,14-4-213,3-2-14,1 1 0,-1 0 0,1 1 0,1 1 0,-1 0 1,1 1-1,1 1 0,0 1 0,0 0 0,1 1 0,0 0 0,1 1 0,-5 7-32,-26 36 40,2 2-1,3 2 1,3 2 0,2 1-1,3 1 1,3 2 0,3 1-1,2 0 1,4 2 0,3 1 0,2 0-1,4 1 1,3 2-40,3-25 0,2 0 0,2 0 0,2 0 0,3 0 0,1 0 0,3-1 0,1 0 0,3-1 0,1 0 0,10 16 0,-11-35 0,1-1 0,1-1 0,2 0 0,0-1 0,2-1 0,0-1 0,1 0 0,2-2 0,0 0 0,1-1 0,1-2 0,0 0 0,2-2 0,-1-1 0,2 0 0,0-2 0,1-2 0,20 6 0,8-2 0,0-3 0,0-2 0,1-3 0,0-2 0,0-2 0,0-4 0,29-4 0,-46 1 0,0-2 0,0-1 0,-1-3 0,14-6 0,-17 2 0,0-2 0,-2-2 0,0-1 0,-1-2 0,-2-1 0,0-1 0,-1-2 0,-2-1 0,0-1 0,-2-2 0,-2 0 0,0-2 0,-2 0 0,14-30 0,65-133 0,-53 87 0,-6-2 0,-4-2 0,-5-1 0,-5-1 0,-5-2 0,-5 0 0,-5-12 0,-13-169 0,-1 270 0,-2 0 0,-1 0 0,-1 0 0,-1 1 0,-3-4 0,6 20 0,0 1 0,-1 0 0,0 0 0,-1 0 0,0 1 0,0 0 0,-1 0 0,0 0 0,0 0 0,-1 1 0,0 0 0,0 1 0,-1-1 0,0 1 0,-6-3 0,2 4 0,-1 0 0,0 0 0,0 1 0,-1 1 0,1 0 0,-1 1 0,0 0 0,1 1 0,-1 1 0,0 0 0,0 1 0,-3 1 0,-95 14 0,76-1 0,0 2 0,2 1 0,0 1 0,0 2 0,2 1 0,-5 7 0,7-9 0,1 2 0,1 1 0,1 1 0,1 2 0,1 0 0,2 2 0,0 0 0,2 2 0,-12 23 0,28-42-105,1 0 0,1 1 0,0 0 0,1 0 0,0 0 0,0 0 0,2 0 0,-1 0 0,1 0 0,1 0 0,1 0 0,-1 0 0,2 0 0,0 0 0,0-1 0,1 1 0,0-1 0,1 0 0,0 0 0,1 0 0,0-1 0,1 0 0,0 0 0,1 0 0,0-1 0,0-1 0,8 8 105,77 58-4935</inkml:trace>
  <inkml:trace contextRef="#ctx0" brushRef="#br2" timeOffset="220121.777">17991 21488 27430,'0'0'1232,"0"0"-521,0 0-51,0 0-20,0 0-105,-14-42-116,-51-125-177,64 165-237,1 0 0,-1 0 0,1 0 0,-1-1-1,0 1 1,0 0 0,0 0 0,0 0-1,0 0 1,-1 0 0,1 1 0,0-1-1,-1 0 1,1 0 0,-1 1 0,0-1-1,0 1 1,1 0 0,-1-1 0,0 1 0,0 0-1,0 0 1,0 0 0,-1 0 0,1 1-1,0-1 1,0 1 0,-2-1-5,-3 0 14,1 1 1,0 0-1,-1 0 1,1 0-1,0 1 1,0 0-1,-1 0 1,1 0-1,0 1 1,0 0-1,0 0 1,0 1-1,1 0 1,-1 0-1,-2 2-14,-61 66 112,-14 48 28,-22 62 30,-11 67-64,57-89-96,6 3-1,-24 135-9,32-26 0,33-64 0,9-172 0,2 0 0,2 0 0,1 0 0,2 0 0,1 0 0,1-1 0,3 0 0,0 0 0,2-1 0,7 11 0,-11-27 0,0 1 0,2-2 0,0 1 0,0-2 0,2 1 0,0-1 0,1-1 0,0 0 0,1 0 0,1-1 0,0-1 0,1-1 0,0 0 0,1 0 0,0-2 0,0 0 0,1-1 0,0 0 0,1-2 0,-1 0 0,16 3 0,1-5 0,0 0 0,0-3 0,0 0 0,0-3 0,0 0 0,0-2 0,0-2 0,-1-1 0,0-2 0,0-1 0,-1-1 0,-1-2 0,0-1 0,26-17 0,-12-2 0,-2-3 0,-2-1 0,-1-2 0,-2-2 0,-2-1 0,-1-2 0,-3-1 0,17-33 0,-3 9 0,-3-2 0,-4-3 0,-2 0 0,-4-3 0,-3-1 0,-4-1 0,7-41 0,-27 88 0,-1 1 0,-1-1 0,-2 0 0,-2 0 0,-2-22 0,2 49 0,0 0 0,0 0 0,0 0 0,-1 0 0,0 0 0,0 1 0,0-1 0,0 0 0,-1 1 0,0-1 0,0 1 0,0-1 0,-1 1 0,1 0 0,-1 0 0,0 0 0,0 0 0,0 1 0,-1-1 0,1 1 0,-1 0 0,0 0 0,0 0 0,0 0 0,0 1 0,-1-1 0,1 1 0,-1 1 0,1-1 0,-1 0 0,-2 1 0,-34-5-176,-1 1-1,0 3 1,0 1-1,-1 3 177,-6-2-693,-81 0-2653</inkml:trace>
  <inkml:trace contextRef="#ctx0" brushRef="#br2" timeOffset="222795.446">9713 9334 23845,'0'0'3677,"0"0"-2179,0 0-841,0 0-40,0 0-76,0-6-155,-1-19-140,-15 18 56,-85-14 51,84 19-332,0 1 0,1 1 0,-1 1 0,0 1 0,1 0 0,-1 1 0,1 0 0,0 1 0,-13 6-21,-29 18 61,1 3-1,2 3 1,0 1 0,2 5-61,-5-3 21,2 3 0,3 3 1,1 2-1,2 2 0,2 2 1,2 2-1,3 2 0,1 2 1,4 2-1,-12 26-21,11 8 0,5 2 0,4 2 0,4 0 0,4 2 0,-9 95 0,6 0 0,8 0 0,7 50 0,7-159 0,4 1 0,3-1 0,4 0 0,3-1 0,23 80 0,-17-105 0,3 0 0,2-1 0,3-2 0,2 0 0,2-2 0,2-1 0,3-1 0,2-2 0,2-1 0,2-2 0,2-2 0,2-2 0,1-2 0,2-2 0,2-2 0,1-2 0,2-2 0,37 15 0,-38-25 0,2-2 0,0-2 0,1-3 0,1-2 0,0-2 0,0-3 0,33-1 0,79-3 0,1-12 0,-117-3 0,-1-2 0,0-2 0,-1-2 0,-1-3 0,-1-2 0,-1-1 0,-1-3 0,-1-2 0,32-27 0,13-13 0,-3-4 0,-4-4 0,-3-3 0,-3-4 0,-4-3 0,57-91 0,-79 102 0,-4-3 0,-3-2 0,-4-1 0,-3-2 0,-4-2 0,-4-1 0,10-56 0,-6-21 0,-7-2 0,-8-1 0,-6 0 0,-9-23 0,-2 185 0,2-35 0,-3-1 0,-1 0 0,-2 0 0,-1 1 0,-3 0 0,-8-25 0,-2 10 0,-2 1 0,-3 1 0,-2 1 0,-2 2 0,-2 0 0,-3 2 0,-24-28 0,33 47 0,-2 2 0,-1 0 0,-1 2 0,-1 0 0,-2 2 0,0 2 0,-1 0 0,-1 2 0,-1 2 0,0 0 0,-1 3 0,-19-5 0,-10 3 0,0 3 0,-1 3 0,0 2 0,-1 4 0,0 2 0,0 3 0,-3 3 0,37-2 0,0 2 0,1 1 0,-1 2 0,1 0 0,0 3 0,0 0 0,1 2 0,-14 8 0,15-7-20,0 2 1,1 1-1,1 1 1,0 1-1,1 1 1,2 1-1,-1 1 1,2 2-1,1 0 1,1 1-1,0 2 20,-9 23-1113,1 1-1,3 1 1,-7 25 1113,-5 19-6343</inkml:trace>
  <inkml:trace contextRef="#ctx0" brushRef="#br2" timeOffset="223702.733">11964 10599 30671,'0'0'680,"0"0"-200,0 0-204,0 0-49,0 0 5,42-31-83,143-110-102,-135 100-46,-1-1 1,-2-3 0,18-24-2,-32 34 0,-3-1 0,-1-2 0,-2 0 0,-1-2 0,-2-1 0,13-33 0,-22 26 0,-46 188 0,-3 4 0,-6 71 0,-124 932 0,76-487 0,81-622 0,7-38 0,-1 0 0,1 0 0,0-1 0,0 1 0,0 0 0,-1 0 0,1 0 0,0 0 0,0 0 0,0 0 0,-1 0 0,1 0 0,0 0 0,0 0 0,-1 0 0,1 0 0,0 0 0,0 0 0,-1 0 0,1 0 0,0 0 0,0 0 0,0 0 0,-1 1 0,1-1 0,0 0 0,0 0 0,0 0 0,-1 0 0,1 0 0,0 0 0,0 1 0,-1-71-191,5-50-3369,18-117 3560,7 45-5099</inkml:trace>
  <inkml:trace contextRef="#ctx0" brushRef="#br2" timeOffset="223946.506">12628 9916 26726,'0'0'1564,"0"0"-641,0 0-243,30-2-118,100 1-169,-124 2-372,0 0 0,0-1 1,-1 2-1,1-1 0,0 1 0,0 0 1,-1 0-1,1 0 0,-1 1 0,0 0 0,0 0 1,4 3-22,4 3 38,0 1 0,-1 1 0,0 0 0,0 0 1,-1 2-1,-1-1 0,0 1 0,-1 0 0,0 1 0,-1 0 1,-1 1-1,0-1 0,-1 1 0,0 1 0,-1-1 0,-1 3-38,-1-3 56,-1-1 0,0 1-1,-1 0 1,-1 0 0,0 0 0,-1 0-1,-1 0 1,0-1 0,-1 1-1,0-1 1,-2 1 0,-3 7-56,-10 8 22,-2-1 0,-1 0 0,-1-2 0,-1-1 1,-1-1-1,-2 0 0,0-2 0,-2-2 1,-21 14-23,41-28-2,-17 12-66,-43 33-1022,2 2 0,-23 29 1090,74-65-2118</inkml:trace>
  <inkml:trace contextRef="#ctx0" brushRef="#br2" timeOffset="224178.462">13007 10470 28926,'0'0'886,"0"0"-187,-15 41-121,-96 274 329,93-250-776,3 0 0,2 1-1,3 0 1,3 15-131,7 113 76,-1-184-99,2 0-1,0 0 1,0 0-1,0 0 1,1-1 0,1 1-1,0 0 1,0-1-1,1 0 1,0 0 0,0 0-1,1 0 1,0-1-1,1 0 1,0 0 0,0 0-1,1-1 1,0 0-1,0 0 1,1-1 0,-1 1-1,1-2 1,1 1 0,2 0 23,-7-4-60,0 0 1,1-1 0,-1 0 0,0 0 0,1 0 0,-1-1 0,1 1 0,-1-1 0,1 0 0,-1 0 0,0-1 0,1 1-1,-1-1 1,1 0 0,-1 0 0,0 0 0,0-1 0,0 0 0,1 1 0,2-4 59,9-12-441,0 0 1,-1-1 0,-2-1-1,0-1 1,0 0-1,-2 0 1,4-12 440,28-68-3148</inkml:trace>
  <inkml:trace contextRef="#ctx0" brushRef="#br2" timeOffset="224390.255">13326 10738 6865,'0'0'19445,"0"0"-17605,0 0-784,0 0-184,0 0-311,0 0-129,109 300-104,-85-203-56,0-5-104,-4-13-48,1-15-80,-7-13-40,-4-19 0,0-13-168,-3-19-256,7-14-96,-4-41-401,0-15-2383</inkml:trace>
  <inkml:trace contextRef="#ctx0" brushRef="#br2" timeOffset="224632.736">13623 10756 26638,'0'0'1392,"0"0"-512,0 0-264,0 0 64,0 0-159,-215 305-257,150-203-168,3 4-64,4-9-32,0 0-224,17-23-657,13-33-2383</inkml:trace>
  <inkml:trace contextRef="#ctx0" brushRef="#br2" timeOffset="224896.536">13934 10655 27574,'0'0'1104,"0"0"-112,0 0-352,38 309-23,-38-207-169,0-1-144,0-4-128,0-9-56,-24-10-56,-7-8-64,-6-10-8,-4-14-216,0-37-240,10-9-817,14 0-2767</inkml:trace>
  <inkml:trace contextRef="#ctx0" brushRef="#br2" timeOffset="225146.992">14574 10747 21981,'0'0'6209,"0"0"-4985,0 0-360,0 0-175,10 305-281,-10-218-56,-17 1-80,-10-5-32,-11 0-104,-10-4-72,-13-5-64,-38 9-48,16-18-448,5-15-1033</inkml:trace>
  <inkml:trace contextRef="#ctx0" brushRef="#br2" timeOffset="225420.228">14755 11883 29446,'0'0'1321,"0"0"-779,0 0-123,0 0-48,24-40-82,1-2-227,125-235 116,-83 111-312,-7-2-1,-8-3 0,-8-2 1,-5-13 134,40-147-1261,-76 319 1158,8-32-693,2 1 1,1 1-1,3 0 0,21-40 796,-35 77 7,0 1 0,1 0-1,0 0 1,0 1 0,0-1-1,0 1 1,1 0 0,0 0-1,0 0 1,5-2-7,-2 9 2515,-10 17-2353,-1 0 0,-1 0 0,-1 0-1,0 0 1,-1-1 0,-1 0 0,-1 0 0,-1 0 0,0-1-1,-3 1-161,-3 11 145,-240 415 624,104-189-787,53-105-834,66-121-1002,10-24-2426</inkml:trace>
  <inkml:trace contextRef="#ctx0" brushRef="#br2" timeOffset="225668.314">15539 9990 29582,'0'0'889,"0"0"-81,0 0-272,31 235-112,-21-170-208,0-1-168,-3 10-48,-4-18-424,-3-19-1176</inkml:trace>
  <inkml:trace contextRef="#ctx0" brushRef="#br2" timeOffset="231415.366">3484 17036 28534,'0'0'876,"0"0"-214,0 0-110,0 0-139,0 0-79,-3-41-70,-9-130-66,-1 83 161,9 77-338,-1 0 0,0-1 0,0 2-1,-1-1 1,0 1 0,-1 0 0,0 0-1,0 0 1,-1 1 0,-1 1 0,0-1 0,0 1-1,0 1 1,-1 0 0,0 0 0,-10-5-21,1 2 27,-1 1-1,1 1 1,-1 1 0,-1 1 0,1 1 0,-1 0 0,0 2 0,0 0 0,-8 1-27,-4-1 0,-1 2 0,1 1 0,-1 1 0,1 2 0,0 1 0,0 2 0,0 1 0,-22 8 0,7 8 0,0 2 0,2 1 0,1 3 0,1 2 0,1 1 0,2 3 0,-32 35 0,6-4 0,3 3 0,3 4 0,3 1 0,3 3 0,4 3 0,3 1 0,5 3 0,-1 9 0,-15 53 0,6 3 0,6 2 0,-24 148 0,54-185 0,6 1 0,4 1 0,8 88 0,1-138 0,3 1 0,2-1 0,4 0 0,2-1 0,6 11 0,9 10 0,3-2 0,4-1 0,4-2 0,3-1 0,3-2 0,19 19 0,-35-55 0,2 0 0,2-2 0,1-2 0,2-1 0,2-2 0,1-1 0,1-2 0,2-2 0,2-2 0,0-2 0,1-1 0,46 16 0,-29-21 0,1-2 0,1-3 0,1-3 0,0-3 0,0-3 0,0-3 0,50-4 0,-58 0 0,-1-3 0,0-2 0,0-3 0,4-4 0,7-10 0,-1-2 0,-2-4 0,0-2 0,-2-3 0,-2-3 0,-1-3 0,-2-1 0,-2-4 0,-2-1 0,31-38 0,-14 10 0,-3-2 0,-4-3 0,-4-3 0,-3-2 0,-4-3 0,-3-1 0,-5-3 0,-3-2 0,-5-1 0,-2-6 0,15-55 0,-6-1 0,20-147 0,-26 15 0,-22 46 0,-13 59 0,-1 141 0,0 11 0,-2-1 0,0 1 0,-2 0 0,-2 0 0,-1-5 0,-1 13 0,0-1 0,-2 1 0,0 0 0,-2 1 0,0 0 0,-2 1 0,0 0 0,-1 1 0,-2 0 0,0 2 0,-7-7 0,12 17 0,-1 0 0,-1 1 0,0 0 0,0 1 0,0 0 0,0 1 0,-1 1 0,0 0 0,0 1 0,0 0 0,0 1 0,-1 1 0,1 0 0,0 1 0,-1 1 0,1 0 0,0 1 0,-10 2 0,10-1-32,0 1-1,1 0 1,-1 1 0,1 1 0,0 0-1,0 0 1,1 1 0,-1 1 0,2 0-1,-1 1 1,1 0 0,0 1-1,1 0 1,1 1 0,-1 1 32,-62 72-1168,23-9-1237</inkml:trace>
  <inkml:trace contextRef="#ctx0" brushRef="#br2" timeOffset="231590.198">4391 17434 27342,'0'0'1073,"0"0"-232,0 0-144,0 0-139,0 0-80,0 0-99,-3-12-118,-9-36-63,12 44-180,-1 1 1,0 0-1,1 0 0,0-1 1,0 1-1,0 0 1,0 0-1,0-1 0,1 1 1,-1 0-1,1 0 1,0 0-1,0-1 0,0 1 1,1 0-1,-1 0 1,1 1-1,-1-1 0,1 0 1,0 0-1,0 1 1,0-1-1,1 1 0,-1 0 1,0 0-1,3-2-18,-2 1 15,131-96 208,-5 30-120,55-11-18,-74 39-78,2 6 0,2 4 1,0 6-1,2 4 0,34 2-7,86 9 0,20 10 0,-95 1 0,828-1 0,-824-1 0,0 7 0,-1 8 0,0 6 0,134 36 0,-182-22 0,-1 4 0,-2 6 0,-2 4 0,-2 5 0,-3 5 0,22 20 0,374 254 0,-353-235 0,-4 8 0,-5 5 0,-5 6 0,69 81 0,26 71 0,2 30 0,-155-199 0,-26-31 0,87 114 0,8-7 0,148 137 0,-45-95 0,-152-140 0,-3 5 0,-4 3 0,-4 5 0,-4 3 0,46 70 0,-59-47 0,-63-159-806,-1-5-2325</inkml:trace>
  <inkml:trace contextRef="#ctx0" brushRef="#br2" timeOffset="231591.198">12032 18039 26638,'0'0'2930,"0"0"-1810,0 0-788,0 0-84,0 0 181,18 40 64,116 282 55,-33-58-519,56 243-29,-85-259 0,-68-266-88,-27-170-1572,6 67-113,3 9-1908</inkml:trace>
  <inkml:trace contextRef="#ctx0" brushRef="#br2" timeOffset="231592.198">12587 18754 25461,'0'0'1617,"0"0"-524,0 0-190,0 0-105,26 40-117,84 125-186,-103-157-436,-1 1 0,-1 0-1,0 0 1,0 1 0,-1-1 0,0 1 0,0 0-1,-1 0 1,0 0 0,-1 4-59,1 0 108,1 59 767,-21-66-727,-9-7-160,15 1-26,0 0 0,0 0-1,1-1 1,-1 0 0,0-1 0,1 0 0,-1-1 0,0 0-1,1-1 1,0 0 0,0-1 0,0 0 0,0 0-1,0-1 1,1 0 0,0-1 0,0 0 0,0 0 0,-2-4 38,5 3-314,0-1 1,0 0 0,1 0 0,0-1-1,1 1 1,0-1 0,0 0 0,1 0-1,-2-9 314,-1-24-4021</inkml:trace>
  <inkml:trace contextRef="#ctx0" brushRef="#br2" timeOffset="231777.238">13035 18967 27998,'0'0'1264,"0"0"-376,0 0-375,0 0 31,-58 235 40,27-207-40,-14-5-224,-16-18-208,-14-5-112,-11 0 0,-6-28 0,6-18 0,14-10 0,18 6 0,23-1-80,21 23-1152,10 5-2361</inkml:trace>
  <inkml:trace contextRef="#ctx0" brushRef="#br2" timeOffset="233582.095">19425 23386 25629,'0'0'2362,"0"0"-996,0 0-453,0 0-266,0 0-211,0 0-178,-2-8-152,2 7-100,-1 0-5,0 1 1,1-1-1,-1 1 0,1-1 1,-1 0-1,1 1 0,-1-1 0,1 0 1,0 0-1,-1 1 0,1-1 1,0 0-1,0 0 0,-1 1 0,1-1 1,0 0-1,0 0 0,0 0 1,0 1-1,0-1 0,0 0 0,0 0 1,0 0-1,0 1 0,0-1 1,1 0-1,-1 0 0,0 0 0,1 1 1,-1-1-1,0 0 0,1 1 1,-1-1-1,1 0 0,-1 1 0,1-1 1,-1 0-1,1 1 0,-1-1 1,1 1-1,0-1 0,-1 1 0,1-1 1,0 1-1,-1 0 0,1-1 0,0 1 1,0 0-1,-1 0 0,1-1 1,0 1-1,0 0 0,0 0 0,-1 0 1,1 0-1,0 0 0,0 0 1,0 0-1,-1 0 0,2 0-1,4 5 8,-1-1 0,0 1-1,0 0 1,0 0 0,-1 0 0,1 1 0,-1 0-1,0 0 1,-1 0 0,0 0 0,0 0-1,1 3-7,5 21 65,-1 2 0,-1-1 0,-2 1 0,-1 0 0,-1 1-1,-2-1 1,-1 0 0,-5 30-65,4-31 62,-3 10-26,-1-1 1,-2 1 0,-2-1-1,-2-1 1,-2 1 0,-1-2-1,-2 0 1,-5 7-37,11-23 0,5-32 0,10-21 0,2 0 0,1 0 0,1 1 0,2 0 0,1 0 0,1 1 0,2 1 0,0 0 0,18-21 0,-20 23-22,2 2 1,1-1-1,1 2 0,0 1 1,2 0-1,1 1 0,1 1 1,9-7 21,-26 24-5,1 0 0,-1 1 0,1-1 0,-1 1 0,1 0 0,0 0 0,0 1 0,0 0 0,0-1 0,0 1 0,0 1 0,1-1 0,-1 1 0,3 0 5,-5 1 1,1 1 0,0-1-1,-1 1 1,1 0 0,-1 0-1,1 0 1,-1 0-1,0 1 1,0-1 0,0 1-1,0 0 1,-1 0 0,1 0-1,-1 0 1,0 0 0,0 1-1,0-1 1,0 1 0,0-1-1,-1 1 1,0 0 0,1-1-1,-1 1 1,-1 0 0,1 0-1,0 0 1,-1 0-1,0 0 1,0 0 0,0 2-1,0-3 3,9 216 206,-9-196-207,-1-1-1,-1 1 0,-1-1 1,-1 1-1,0-1 0,-2 0 1,-1-1-1,-7 17-1,11-38 0,4-15-4,0 1 1,1 0-1,1 0 0,1 0 1,0 1-1,0-1 1,1 1-1,1 0 0,0 0 1,1 0-1,3-2 4,4-13-190,2 1 0,1 0 0,1 1 0,1 1 0,1 1 0,19-18 190,-35 39-35,0-1 0,1 1 1,-1-1-1,0 1 0,1 1 1,0-1-1,-1 1 0,1-1 1,0 1-1,0 1 0,0-1 1,1 1-1,4-1 35,-8 2 2,0 0-1,0 1 1,0-1 0,-1 1-1,1-1 1,0 1 0,0 0-1,0-1 1,-1 1 0,1 0-1,-1 0 1,1 0 0,-1 0-1,1 1 1,-1-1 0,1 0-1,-1 1 1,0-1 0,0 1 0,0-1-1,0 1 1,0 0 0,0-1-1,0 1 1,0 0 0,-1 0-1,1-1 1,-1 1 0,1 0-1,-1 0 1,0 0 0,0 0-1,0 0 1,0-1 0,0 1-1,0 0 1,0 0 0,0 0-1,-1 2-1,1 1 11,1 324 472,-1-313-551,-1-13 4,0 0 0,0 0-1,1 0 1,-1 1 0,1-1 0,0 0-1,0 0 1,0 0 0,1 1-1,-1-1 1,1 0 0,-1 0 0,1 0-1,0 0 1,1 0 0,-1 0 0,0 0-1,1 0 1,-1 0 0,1-1-1,0 1 1,0-1 0,0 1 0,0-1-1,1 0 1,-1 1 0,1-1 64,17 0-2654</inkml:trace>
  <inkml:trace contextRef="#ctx0" brushRef="#br2" timeOffset="234051.947">20803 24065 29310,'0'0'816,"0"0"-342,0 0-159,0 0-15,-1-46-179,-3-142-176,1 110-63,3 76 118,0 0 0,-1 0 0,1 0 0,0 0 0,-1 1 1,0-1-1,1 0 0,-1 0 0,0 0 0,0 1 0,0-1 1,0 1-1,-1-1 0,1 1 0,0-1 0,0 1 0,-1-1 1,1 1-1,-1 0 0,0 0 0,1 0 0,-1 0 0,0 0 0,1 0 1,-1 0-1,0 1 0,0-1 0,0 1 0,0-1 0,0 1 1,0 0-1,0-1 0,1 1 0,-1 0 0,0 0 0,0 1 1,0-1-1,0 0 0,0 1 0,0-1 0,0 1 0,0 0 0,-4-1 7,1 2-1,0-1 0,-1 1 1,1-1-1,0 1 0,0 1 1,0-1-1,0 1 0,1 0 1,-1 0-1,1 0 0,0 1 1,-1-1-1,2 1 0,-1 0 1,0 0-1,1 1 0,0-1 1,-2 4-7,4-8 1,-23 30 85,0 0 1,2 2 0,2 1-1,0 0 1,3 1 0,1 1-1,1 1 1,2 0 0,-2 12-87,6 78 64,12-125-69,0 1 0,-1-1 1,1 1-1,0-1 0,0 0 0,0 0 0,0 0 1,0 0-1,0-1 0,0 0 0,0 1 0,0-1 1,0 0-1,0 0 0,0 0 0,0-1 0,0 1 1,0-1-1,0 0 0,0 0 0,0 0 1,1 0 4,54-55-258,-35 26 112,-15 19 52,0 1 1,0 0-1,1 0 1,0 1 0,1 0-1,0 0 1,11-6 93,-19 13-6,0 1 0,0 0 0,0 1 0,0-1 0,0 0 0,0 1 0,0-1 0,1 1 0,-1-1 0,0 1 0,0 0 0,0 0 0,0 0 0,1 0-1,-1 0 1,0 1 0,0-1 0,0 1 0,0-1 0,1 1 0,-1 0 0,0 0 0,0 0 6,26 74 278,-5 11-108,32 87-39,-54-172-151,-1 0 0,1 0 1,-1 0-1,1 0 0,-1-1 0,1 1 1,0 0-1,-1 0 0,1-1 0,0 1 0,0 0 1,-1-1-1,1 1 0,0 0 0,0-1 1,0 1-1,0-1 0,0 0 0,0 1 0,0-1 1,0 0-1,0 1 0,0-1 0,0 0 1,0 0-1,0 0 0,0 0 0,0 0 0,0 0 1,0 0-1,0 0 0,0-1 0,0 1 1,0 0-1,0-1 0,0 1 0,0 0 0,-1-1 1,1 1-1,0-1 0,0 0 0,0 1 1,0-1-1,-1 0 0,1 1 0,0-1 0,-1 0 1,1 0-1,0 1 0,-1-1 0,1 0 1,-1 0-1,1 0 20,18-42-1742,1-14-1979</inkml:trace>
  <inkml:trace contextRef="#ctx0" brushRef="#br2" timeOffset="234335.84">20803 24065 26766</inkml:trace>
  <inkml:trace contextRef="#ctx0" brushRef="#br2" timeOffset="234336.839">20803 24065 26766,'250'-130'1408,"-240"135"-328,7 37-168,0 13-335,4 14-233,3 5-88,3 5-72,4-10-48,0-4-48,-4-10-40,-3-13-48,-7-15 0,-3-13-64,0-14-112,-1-23-152,1-32-521,-4-15-2135</inkml:trace>
  <inkml:trace contextRef="#ctx0" brushRef="#br2" timeOffset="234594.545">21450 23871 22085,'0'0'6425,"0"0"-5841,0 0 128,0 0 89,0 0-465,-209 240-208,158-175-104,6 4-24,-3 14-320,11-23-641,16-18-4576</inkml:trace>
  <inkml:trace contextRef="#ctx0" brushRef="#br2" timeOffset="234595.545">21901 24656 22133,'0'0'8890,"0"0"-8354,0 0-152,0 0-32,0 0-352,-123 291-600,72-227-4401</inkml:trace>
  <inkml:trace contextRef="#ctx0" brushRef="#br2" timeOffset="239373.75">665 21580 24621,'0'0'2241,"0"0"-788,0 0-406,0 0-165,0 0-185,0 0-150,-17-19-110,-54-58-135,55 58-121,24 19-164,-1 1 0,1 0 0,-1 1 0,1-1 0,-1 1 0,0 1 0,0 0 0,0 0 0,0 0 0,0 0 0,0 1 0,-1 1 0,2 0-17,-5-3 10,170 100 44,-36-23-17,-3 6 0,67 60-37,-140-95 0,-3 3 0,-3 2 0,-2 3 0,-2 2 0,-3 3 0,-3 1 0,2 10 0,-43-68-64,-3-14-297,-1-104-2028,0 43-166</inkml:trace>
  <inkml:trace contextRef="#ctx0" brushRef="#br2" timeOffset="239628.11">1825 21640 27886,'0'0'1030,"0"0"-85,7 45-199,44 291 400,-13-62-639,-12 2 0,-11 73-507,-14-328 0,0-19 0,-1 0 0,1 0 0,0 0 0,-1 0 0,0 0 0,1 0 0,-1 0 0,0 0 0,0 0 0,0 0 0,0 1 0,-1-1 0,1 0 0,0 0 0,-1 0 0,0 0 0,1 0 0,-1 0 0,0 0 0,0 0 0,0-1 0,0 1 0,0 0 0,-1 0 0,1-1 0,0 1 0,-1-1 0,0 1 0,1-1 0,-1 1 0,0-1 0,1 0 0,-1 0 0,0 0 0,0 0 0,0 0 0,-6-1 1,0 1 1,1-1-1,-1-1 0,0 1 0,1-1 1,-1-1-1,1 1 0,-1-1 0,1-1 1,0 1-1,-1-1 0,2-1 1,-1 1-1,0-1 0,1 0 0,-1-1 1,1 1-1,0-1 0,1 0 1,-1-1-1,1 1 0,0-1 0,-2-3-1,-12-17-36,1-1-1,1-1 0,2 0 1,-11-26 36,-20-52-959,7 12-1606</inkml:trace>
  <inkml:trace contextRef="#ctx0" brushRef="#br2" timeOffset="240741.912">132 20500 10682,'0'0'16590,"0"0"-12917,0 0-3437,0 0 35,34 0 24,114 0-94,3 1-66,-145 0-132,0 0 0,-1 0 1,1 1-1,0 0 0,-1 0 0,1 0 0,-1 1 1,1-1-1,-1 1 0,0 1 0,0-1 0,-1 1 1,1 0-1,-1 0 0,0 0 0,0 0 1,0 1-1,0-1 0,-1 1 0,0 0 0,0 1 1,0-1-1,0 0 0,-1 1 0,0-1 0,0 1 1,-1 0-1,1 0 0,-1-1 0,-1 1 1,1 0-1,-1 0 0,0 0 0,0 3-3,1 6 18,-1 1 0,0-1-1,-1 0 1,-1 0 0,-1 1 0,0-1-1,0-1 1,-1 1 0,-1 0 0,-1-1-1,0 0 1,-1-1 0,-3 6-18,-14 18-14,-2-2 0,-1 0 0,-1-2 0,-2-1 1,-4 2 13,25-25-81,0-1 1,0 0-1,-1 0 1,1 0-1,-2-2 1,1 1 0,-1-1-1,0-1 1,-1 1-1,1-2 1,-1 0-1,0 0 1,-11 1 80,21-5-41,0 1 1,1-1-1,-1 0 0,0 0 1,0 0-1,0 0 0,1 0 1,-1 0-1,0-1 0,0 1 1,1 0-1,-1-1 0,0 0 1,1 1-1,-1-1 0,0 0 1,1 0-1,-1 0 1,1 0-1,-1 0 0,1 0 1,0 0-1,0-1 0,-1 1 1,1 0-1,0-1 0,0 1 1,0-1-1,0 1 0,0-1 1,1 1-1,-1-1 0,0 0 1,1 1-1,-1-1 0,1 0 1,0 0-1,-1 1 0,1-1 1,0 0-1,0 0 0,0 0 1,1 0 40,-4-149-3553,15 49 1605,-10 95 2088,0 0 1,1-1 0,0 1 0,0 0-1,1 0 1,0 1 0,0-1 0,0 1-1,1 0 1,0 0 0,5-5-141,-5 7 173,0 1 0,-1 0 0,1 0 0,0 1 0,0-1 0,1 1 0,-1 0 0,0 1 0,1-1 0,-1 1 0,1 0 0,0 0 0,-1 1 0,1 0 0,0 0 0,-1 0 0,1 1 0,-1-1 1,1 1-1,0 1 0,-1-1 0,0 1 0,1 0 0,-1 0 0,0 1 0,0-1 0,0 1 0,3 3-173,8 8 150,-1 2 0,0 0 1,-2 1-1,0 0 0,-1 1 1,0 0-1,5 13-150,38 92 85,-55-124-103,0 1 1,0-1-1,1 1 0,-1 0 0,0-1 0,0 1 0,1-1 0,-1 1 0,0 0 0,1-1 0,-1 1 0,0 0 0,1 0 0,-1-1 0,1 1 0,-1 0 0,0 0 0,1-1 0,-1 1 0,1 0 0,-1 0 0,1 0 0,-1 0 0,1 0 0,-1 0 0,1 0 1,-1 0-1,1 0 0,-1 0 0,0 0 0,1 0 0,-1 0 0,1 0 0,-1 0 0,1 0 0,-1 0 0,1 1 0,-1-1 0,1 0 0,-1 0 0,0 1 0,1-1 0,-1 0 0,0 0 0,1 1 0,-1-1 0,0 0 0,1 1 0,-1-1 0,0 1 1,1-1-1,-1 0 0,0 1 0,0-1 0,0 1 0,1-1 0,-1 1 0,0-1 18,31-259-5391,-28 233 5041,27-197-11389,-12 131 12326,28-33 10855,-43 120-11211,0 0 1,0-1-1,1 1 0,0 0 1,0 1-1,0-1 0,1 1 0,0 0 1,-1 0-1,1 0 0,1 1 1,-1-1-1,1 1 0,-1 1 0,1-1 1,0 1-1,0 0 0,0 0 1,4 0-232,127-1 1177,-60 3-926,-8 2-203,0-3 0,0-3 1,-1-3-1,47-11-48,-105 16-81,-1 0-1,1-1 0,-1 0 1,0-1-1,1 0 1,-2 0-1,1-1 0,-1 0 1,1-1-1,-1 0 0,0 0 82,21-38-4880,-19 4-10533</inkml:trace>
  <inkml:trace contextRef="#ctx0" brushRef="#br2" timeOffset="241052.914">1264 19729 27886,'26'0'1680,"-26"0"-687,-7 263-441,7-134-48,0 5-24,0 0-144,0 0-152,0 0-48,-17 0-120,-7 0-16,-10-5-8,-10-14-152,-1-22-152,1-38-208,-14-55-192,16-18-585,8-52-1647</inkml:trace>
  <inkml:trace contextRef="#ctx0" brushRef="#br2" timeOffset="241271.744">902 20486 22893,'0'0'6097,"0"0"-5329,0 0 73,0 0-401,0 0-200,205 185-192,-151-116-48,-9-14-704,-14-13-3913</inkml:trace>
  <inkml:trace contextRef="#ctx0" brushRef="#br2" timeOffset="241272.744">1527 21119 28494,'0'0'2833,"0"0"-2513,0 0 136,0 0-56,0 0-400,0 0-168,0 0-1032,48 0-6274</inkml:trace>
  <inkml:trace contextRef="#ctx0" brushRef="#br2" timeOffset="242505.017">20625 13421 24789,'0'0'1315,"0"0"-379,0 0 38,0 0-297,31-38-120,101-120-112,-39 45 285,-39 41 528,-46 73-619,-8 27-409,1 120-144,-11 381 45,-66 193-131,39-403 0,-1 55 0,40-454-137,15-84-1998,19-71 2135,4 13-2153</inkml:trace>
  <inkml:trace contextRef="#ctx0" brushRef="#br2" timeOffset="242967.788">21466 11915 25629,'0'0'3809,"0"0"-2738,0 0-744,35-21 16,119-65 45,-143 81-351,0 1 1,1 1-1,0 0 1,0 0-1,0 1 1,0 1-1,0 0 1,0 1-1,5 0-37,113 8 186,41 35-121,41 28-37,585 207 75,-312-83 2,-461-180 119,-23 0-72,-12 763-152,2-421 0,1 1072 0,14-981 0,-5-387 0,-2-32 0,-11-44 0,-92-190-940,43 87-1201</inkml:trace>
  <inkml:trace contextRef="#ctx0" brushRef="#br2" timeOffset="243257.16">20895 14612 30503,'0'0'729,"0"0"-440,36 22-46,44 25 61,2-3 0,2-4 0,55 16-304,131 32 91,1065 305-91,-1115-332 0,-195-55 0,-1-1 0,0-1 0,1-1 0,0-1 0,5-2 0,-6-9 0,-28-34 0,-10 2-437,0 0 0,-3 1 1,-2 1-1,-22-36 437,-39-57-3422</inkml:trace>
  <inkml:trace contextRef="#ctx0" brushRef="#br2" timeOffset="243568.775">21631 13139 30559,'0'0'824,"0"0"-752,0 0 16,181 65 328,-48-24 48,8 5-128,19 5-328,35 5-8,-41-10 0,14 5 0,-14-10 0,-52-9 0,-2 1 0,-32-15 0,-30-4 0,-38-14-504,-11-9-272,-33-23-2097</inkml:trace>
  <inkml:trace contextRef="#ctx0" brushRef="#br2" timeOffset="243832.556">21114 13698 30238,'0'0'683,"38"2"-365,365 40 481,-39 24-70,256 85-729,-196-25 0,-354-118 0,-66-31-101,-9-2-211,-1 0 0,-1 1 1,0-1-1,-2 2 1,-1-1-1,-7-10 312,-39-66-1982</inkml:trace>
  <inkml:trace contextRef="#ctx0" brushRef="#br2" timeOffset="244132.324">22370 12437 28630,'0'0'892,"0"0"-182,-18 49 34,6-14-596,-25 69 402,5 1 0,-6 50-550,-100 726 540,130-818-537,-57 461-3,60-444-61,9-89-290,51-162-1895,-18 50-569</inkml:trace>
  <inkml:trace contextRef="#ctx0" brushRef="#br2" timeOffset="244410.885">22985 12215 28774,'0'0'1024,"0"0"161,-13 365-593,-25-111 8,-17 69-48,-3 19-512,-7-9-40,0-29 0,10-45 0,11-42 0,6-55 0,14-56 0,7-37 0,4-9 0,-1-18 0,4-42 0,3 0-752,7-46-1033</inkml:trace>
  <inkml:trace contextRef="#ctx0" brushRef="#br2" timeOffset="244911.625">22380 13171 25085,'0'0'1966,"0"0"-968,0 0-122,0 0-31,0 0-164,0 0-243,2 3-204,12 8 135,-13-11-88,-1 0 37,0 0-18,0 0-60,0 79-3133,0-52 265</inkml:trace>
  <inkml:trace contextRef="#ctx0" brushRef="#br2" timeOffset="245206.332">22380 13171 27414,'11'103'1674,"-9"-85"-640,-2-19-213,0 1-187,0 0-151,11 4 169,23 105-597,78 336-55,-71-267 0,-41-178 0,0 0 0,0 0 0,0 0-1,0 0 1,0 0 0,0 0-1,1 0 1,-1 0 0,0 0 0,0-1-1,0 1 1,0 0 0,0 0 0,1 0-1,-1 0 1,0 0 0,0 0 0,0 0-1,0 0 1,1 0 0,-1 0-1,0 0 1,0 0 0,0 0 0,0 0-1,0 0 1,1 0 0,-1 0 0,0 0-1,0 1 1,0-1 0,0 0-1,0 0 1,1 0 0,-1 0 0,0 0 0,10-103-1897,-4 38-1270</inkml:trace>
  <inkml:trace contextRef="#ctx0" brushRef="#br2" timeOffset="245464.361">22797 13471 11258,'0'0'18084,"0"0"-17316,0 0 41,0 0-121,0 0-112,-250 185-224,144-106-288,-58 36-64,24-13-728,17-24-5145</inkml:trace>
  <inkml:trace contextRef="#ctx0" brushRef="#br2" timeOffset="252882.397">25660 11818 11338,'0'0'13657,"0"0"-10030,0 0-2656,0 0-182,0 0-188,0-4-181,0-9 437,0 46-611,-11 299 15,-20 59-261,3-109 0,-118 970 0,128-1063 0,6 320 0,12-401 0,1-342-131,17-79 131,11 109-857,5 10-948</inkml:trace>
  <inkml:trace contextRef="#ctx0" brushRef="#br2" timeOffset="253513.15">26002 11486 27694,'0'0'2410,"0"0"-1506,0 0-292,0 0-46,0 0-173,27-9-229,5-1-160,2 1 0,-1 1 0,1 2 0,1 2 0,-1 1 0,11 1-4,107 2 0,49 0 0,-22 2 0,140 22 0,-67 15 0,-2 11 0,231 79 0,-421-109 0,0 3 0,-2 3 0,-1 2 0,-1 2 0,29 23 0,-11 12 0,-70-56 0,-4 26 0,-30 486 0,18-373 0,-12 121 0,-115 1327 0,120-1407 0,-33 313 0,45-460 0,-4-26 0,-4-48 0,-32-185-759,20 95-1147</inkml:trace>
  <inkml:trace contextRef="#ctx0" brushRef="#br2" timeOffset="253873.562">25161 14330 30206,'0'0'811,"0"0"-421,0 0-117,51-7 194,-31 3-403,43-6 27,0 2 0,0 4 0,1 2 1,-1 2-1,0 4 0,14 4-91,194 50 9,784 245-9,-85-22 0,-869-255 0,-83-26 0,-20-7 0,0 4 0,-30-52-36,-93-110-1334,79 105-1821,-48-59-12248</inkml:trace>
  <inkml:trace contextRef="#ctx0" brushRef="#br2" timeOffset="254529.063">25681 12437 20036,'0'0'6962,"0"0"-4935,0 0-1172,0 0-154,0 0-165,0 0-129,23 0-43,161 0 254,227 1-357,-296 6-261,0 6 0,111 26 0,-177-30 0,578 135 0,-495-108 0,648 198 0,-714-210 0,-62-19 0,-17-5 0,12 0 0,-147-26-140,43 6-898,-3 2-1489</inkml:trace>
  <inkml:trace contextRef="#ctx0" brushRef="#br2" timeOffset="254872.272">25301 13361 29230,'0'0'1601,"0"0"-1159,0 0-259,40 0 217,-11-1-302,41 1 153,-1 2 0,1 4 0,44 10-251,82 28 60,595 151-60,-538-136 0,-34-9 0,-41-11 0,-97-21 0,90 19 0,118 9 0,-272-45 0,-12-7 0,-5 0-22,0 1 0,-1-1 0,0 1 0,0-1 0,-1 1 0,1 0 0,-1-1 0,0 1 0,-1 0 0,1 0 1,-1 0-1,0 0 0,-1 0 22,-28-44-1427</inkml:trace>
  <inkml:trace contextRef="#ctx0" brushRef="#br2" timeOffset="255404.747">26861 11366 28334,'0'0'1010,"0"0"-116,0 0-173,0 0-283,0 0-214,0 0-105,-4 37 97,-36 301 306,6-135-308,-18 66-146,-25 101-61,-152 866-7,201-1015 0,4 7 0,6 163 0,18-405 1,-1-32-47,3-1 0,2 1-1,1 0 1,5-8 46,80-292-2909,-43 187-1368</inkml:trace>
  <inkml:trace contextRef="#ctx0" brushRef="#br2" timeOffset="255838.501">27429 11754 24045,'0'0'3981,"0"0"-2865,0 0-566,0 0 127,0 0-90,0 0-183,0 31-128,-1 104-29,-16 1 273,-104 514-156,73-381-364,-142 1004 0,171-1080 0,-6 282 0,24-442 0,1-33 0,0 0 0,0-1 0,0 1 0,0 0 0,-1 0 0,1 0 0,0-1 0,0 1 0,0 0 0,-1 0 0,1 0 0,0 0 0,0-1 0,-1 1 0,1 0 0,0 0 0,0 0 0,-1 0 0,1 0 0,0 0 0,-1 0 0,1 0 0,0 0 0,0 0 0,-1 0 0,1 0 0,0 0 0,-1 0 0,1 0 0,0 0 0,0 0 0,-1 0 0,1 0 0,0 0 0,0 0 0,-1 1 0,1-1 0,0 0 0,-4-131-245,1 43-1953,3 4-4129</inkml:trace>
  <inkml:trace contextRef="#ctx0" brushRef="#br2" timeOffset="256324.551">27586 13661 28702,'0'0'1255,"0"0"-496,0 0-170,0 0-50,0 0-91,0 0-109,21 15-218,141 99-106,-52-49-15,2-5 0,32 8 0,-113-57 0,-31-8 0,-11-2-276,-11-1-1104</inkml:trace>
  <inkml:trace contextRef="#ctx0" brushRef="#br2" timeOffset="257011.594">26810 12492 24333,'0'0'4230,"0"0"-2783,0 0-790,0 0-85,0 0 25,-1 47-86,3 160-183,0-176-309,1 0 0,1 0-1,2 0 1,2 0 0,9 27-19,-7-26-2,142 382 2,-123-317 0,-29-88-135,0-9-709,0-12-818</inkml:trace>
  <inkml:trace contextRef="#ctx0" brushRef="#br2" timeOffset="257290.851">27312 12746 20180,'0'0'9754,"0"0"-9241,0 0 167,0 0-80,0 0-168,-229 273-248,140-171-184,-47 45-48,19-27-536,15-27-3513</inkml:trace>
  <inkml:trace contextRef="#ctx0" brushRef="#br2" timeOffset="265490.284">28493 23372 30358,'0'0'801,"0"0"-513,0 0 136,0 0 32,0 0-184,0 0-136,106 194-104,-86-143-32,-6 0 0,-7-14-80,-7 0-352,-24-14-368,-10-14-1529</inkml:trace>
  <inkml:trace contextRef="#ctx0" brushRef="#br2" timeOffset="265773.295">28031 23926 29462,'0'0'1281,"0"0"-937,0 0 288,0 0-8,0 0-256,-62 236-312,49-176-56,-5 14 0,-5 0 0,2-1 0,7-8-336,14-28-472,0-18-745,21-19-927</inkml:trace>
  <inkml:trace contextRef="#ctx0" brushRef="#br2" timeOffset="266517.049">28137 24286 27014,'0'0'2468,"0"0"-1409,0 0-413,37-8-16,129-26-81,-2 25-166,-117 10-365,-8-2-18,-14-1 0,1 1 0,0 1 0,-1 1 0,1 1 0,-1 1 0,0 2 0,0 0 0,0 2 0,0 1 0,-1 0 0,-1 2 0,19 10 0,-37-17 0,0 1 0,0-1 0,0 1 0,-1 0 0,1 0 0,-1 1 0,0-1 0,0 1 0,-1 0 0,1 0 0,-1 1 0,0-1 0,0 0 0,-1 1 0,0 0 0,0 0 0,0-1 0,-1 1 0,1 0 0,-1 0 0,-1 1 0,1-1 0,-1 1 0,-1-4 0,1 0 0,-1 0 0,0 1 0,0-2 0,0 1 0,0 0 0,-1 0 0,1 0 0,-1 0 0,0-1 0,1 1 0,-1-1 0,0 1 0,-1-1 0,1 0 0,0 0 0,-1 0 0,1 0 0,-1 0 0,1-1 0,-1 1 0,0-1 0,0 1 0,-1-1 0,1 1 0,-50 24-191,0-1 1,-2-4-1,0-1 1,-26 3 190,5 1-180,-304 90-316,370-110 497,7-4 4,0 1-1,0-1 0,1 1 0,-1 0 0,0 0 0,1 0 0,-1 0 0,1 0 1,0 1-1,-1-1 0,1 1 0,0-1 0,0 1 0,-1 0 0,1 0 0,1 0 0,-1 0 1,0 0-1,0 0 0,1 0 0,0 1 0,-1-1 0,1 1 0,0-1 0,-1 2-4,3-2 19,-1 0 0,1 0 0,0 0-1,-1-1 1,1 1 0,0 0-1,0 0 1,0-1 0,0 1-1,0-1 1,0 1 0,1-1 0,-1 1-1,0-1 1,1 0 0,-1 0-1,1 1 1,0-1 0,-1 0 0,1 0-1,0-1 1,-1 1 0,1 0-1,0-1 1,0 1 0,0-1-1,0 1 1,0-1 0,0 0 0,0 0-1,-1 0 1,1 0 0,0 0-1,2 0-18,1 0 17,137 7 166,37 6-69,-176-13-115,0 1-1,0-1 1,1 0 0,-1 1 0,0 0-1,0 0 1,0 0 0,0 0 0,0 0-1,0 0 1,0 1 0,-1 0 0,1-1-1,0 1 1,-1 0 0,0 0 0,1 1-1,-1-1 1,0 0 0,0 1 0,0-1-1,0 1 1,-1 0 0,1-1 0,-1 1-1,1 0 1,-1 0 0,0 0 0,0 0-1,0 0 1,-1 1 0,1-1-1,-1 0 1,0 0 1,-1 5-1,0 0 0,-1 0 0,0-1-1,-1 1 1,0-1 0,0 0 0,0 0-1,-1 0 1,0 0 0,-1-1 0,1 1-1,-1-1 1,0 0 0,-1 0 0,1-1-1,-1 0 1,-1 0 0,1 0 0,0-1-1,-6 3 2,-10 11-3,-499 366 10,510-375-10,15-8-25,6-2 1,0-2 0,-1 1-1,1-2 1,0 1 0,-1-1-1,0 0 1,0-1 0,0 0 0,0-1-1,-1 0 1,0 0 0,6-7 27,15-8-112,-1 1 2,-5 1 46,1 2-1,1 1 1,0 0-1,1 2 0,1 1 1,0 1-1,1 2 1,8-2 64,-33 11 0,0 0 1,0 0-1,-1 1 1,1-1-1,0 1 1,0-1-1,0 1 1,0 0-1,0 0 1,0 1-1,0-1 1,-1 0-1,1 1 1,0 0-1,0 0 1,0 0-1,-1 0 1,1 0-1,1 1 0,-2 7 20,-1 0-1,0 0 1,0 0-1,-1 0 1,0 0 0,-1 0-1,0 0 1,0 0-1,-1 0 1,-1 2-20,-7 20 42,-2 0-1,-2-1 1,-1-1 0,-1 0-1,-1-1 1,-6 6-42,10-14 26,-77 109 97,88-127-123,2-2 1,1 0 0,-1 0 0,0 0 0,0 0 1,0 0-1,1 0 0,-1 0 0,0 0 0,0 0 1,0 0-1,0 0 0,1 1 0,-1-1 0,0 0 1,0 0-1,0 0 0,0 0 0,0 0 0,0 1 1,1-1-1,-1 0 0,0 0 0,0 0 0,0 0 1,0 1-1,0-1 0,0 0 0,0 0 0,0 0 1,0 1-1,0-1 0,0 0 0,0 0 0,0 0 0,0 1 1,0-1-1,0 0 0,0 0 0,0 0 0,0 1 1,0-1-1,0 0 0,0 0 0,0 0 0,0 0 1,-1 1-1,1-1-1,62-47-23,-57 41 24,0 1 0,0 0 0,1-1 0,0 2 0,0-1 0,0 1 1,1 0-1,-1 0 0,1 1 0,0 0 0,0 0 0,0 0 0,1 1 0,-1 0 0,0 1 0,3-1-1,3 9 114,16 124 446,-29-125-552,1 1 1,1-1-1,-1 0 0,1 1 1,0-1-1,0 0 0,1-1 0,0 1 1,0 0-1,0-1 0,1 1 1,0-1-1,0 0 0,0 0 1,1-1-1,-1 1 0,1-1 1,0 0-1,0 0 0,1-1 0,-1 1 1,1-1-1,-1 0 0,1-1 1,0 1-1,1-1-8,96-1 0,-96-1 0,1-1 0,-1 0 0,1 0 0,-1-1 0,1 0 0,-1 0 0,0 0 0,0-1 0,0-1 0,0 1 0,0-1 0,-1 0 0,1 0 0,-1-1 0,0 0 0,-1 0 0,4-4 0,147-164-516,-84 85-1457</inkml:trace>
  <inkml:trace contextRef="#ctx0" brushRef="#br2" timeOffset="266704.781">29885 24527 20884,'0'0'9723,"0"0"-9259,0 0-16,-212 83 112,109-14-248,-13 9-200,-7 10-88,10-5-24,24-9-96,27-23-152,52-33-344,10-18-889,10 0-1135</inkml:trace>
  <inkml:trace contextRef="#ctx0" brushRef="#br2" timeOffset="266892.506">29704 24822 28846,'0'0'728,"0"0"104,0 0-255,0 0-201,0 0-232,181 79-144,-181-56-256,0-9-641,-31-5-1943</inkml:trace>
  <inkml:trace contextRef="#ctx0" brushRef="#br2" timeOffset="267216.613">29314 25325 27454,'0'0'1430,"0"0"-356,0 0 44,0 0-531,33-6-354,111-22-146,8-20-50,-148 47-55,-3 1 15,-1 0-1,0 0 1,1 0 0,-1-1-1,1 1 1,-1 0-1,0 0 1,1 0 0,-1 0-1,0 0 1,1 0-1,-1 0 1,0 0 0,1 0-1,-1 0 1,1 0-1,-1 0 1,0 0 0,1 1-1,-1-1 1,0 0 0,1 0-1,-1 0 1,0 0-1,1 1 1,-1-1 0,0 0-1,0 0 1,1 1-1,-1-1 1,0 0 0,0 0-1,1 1 1,-1-1-1,0 0 1,0 1 0,0-1-1,1 0 1,-1 1 0,0-1-1,0 0 1,0 1-1,0-1 1,0 1 0,0-1-1,0 0 1,0 1-1,0-1 1,0 0 0,0 1-1,0-1 1,0 0-1,0 1 1,0-1 0,0 1-1,0-1 1,-1 0 0,1 1 2,-3 21-11,-2 0 0,0 0 0,-1-1 0,-2 0 0,0 0 0,-1-1 0,-1 0 0,-1 0 0,0-1 0,-3 1 12,-1 7-6,-12 19 7,5-11 1,2 2 0,1-1 1,2 2-1,-11 37-2,20-15 67,9-59-52,0 0 1,1 1-1,-1-1 0,1 0 0,-1 0 1,1 0-1,-1 0 0,1 0 1,0 0-1,-1 0 0,1-1 0,0 1 1,0-1-1,0 1 0,-1-1 0,1 1 1,0-1-1,0 0 0,0 0 0,0 0 1,0 0-1,0-1 0,-1 1 0,1 0 1,0-1-1,0 1 0,0-1-15,9 0 66,-4 0-58,-1 0 0,0 0 0,1-1 1,-1 0-1,0 0 0,0 0 1,0-1-1,0 0 0,0 0 1,-1-1-1,1 0 0,-1 1 1,0-2-1,0 1 0,0-1 0,-1 0 1,0 0-1,0 0 0,1-2-8,11-10-3,25-29-252,-2-2-1,-2-2 0,12-24 256,-41 64-24,-10 18 29,1-6-6,-30 79 63,-25 89 252,47-39-75,9-128-233,0 0 1,0-1-1,0 1 0,0 0 0,0-1 0,0 1 1,1-1-1,0 1 0,-1 0 0,1-1 0,0 1 1,0-1-1,0 0 0,0 1 0,1-1 0,-1 0 1,1 0-1,-1 0 0,1 1 0,0-2 1,0 1-1,0 0 0,0 0 0,0-1 0,0 1 1,0-1-1,1 1 0,-1-1 0,0 0 0,1 0 1,-1 0-1,1 0 0,0-1 0,-1 1 0,1-1 1,-1 1-1,1-1 0,0 0 0,-1 0 0,1 0 1,0-1-1,-1 1 0,1 0 0,-1-1 0,1 0 1,1 0-7,5-1-42,0 0 0,0 0 0,0-1 1,0 0-1,-1-1 0,1 0 1,-1 0-1,0 0 0,-1-1 0,1-1 1,-1 1-1,0-1 0,0 0 0,5-7 42,47-50-1286</inkml:trace>
  <inkml:trace contextRef="#ctx0" brushRef="#br2" timeOffset="268153.762">31024 24610 29622,'0'0'801,"0"0"-369,0 0 160,0 0-192,0 0-152,178 50-104,-106-40-88,6-1-56,-2-9-32,-11 0-200,6 0-272,-23 0-544,-13-19-1737</inkml:trace>
  <inkml:trace contextRef="#ctx0" brushRef="#br2" timeOffset="268389.425">31575 24383 28838,'0'0'959,"0"0"-259,0 0 43,-20 60-79,-66 201-149,0 80-167,-63 409-348,124-586 0,29-170-15,50-162-2142,-17 59-1512</inkml:trace>
  <inkml:trace contextRef="#ctx0" brushRef="#br2" timeOffset="269512.61">31859 24490 28654,'0'0'1983,"0"0"-1328,0 0-146,0 0-39,34 9-201,115 31-157,-86-22-83,59 6-146,-23-23-955,-98-1 1031,-4 5 70,-60 109 279,6 3 1,5 2-1,4 2 1,-10 59-309,25-84 53,-6 22-53,3-8 0,-49 104 0,68-184 0,17-29-3,-1 0 1,1-1-1,0 1 1,-1-1-1,1 1 1,0-1-1,-1 0 1,1 1-1,-1-1 1,1 1-1,-1-1 1,1 0-1,-1 1 1,1-1-1,-1 0 1,1 1-1,-1-1 1,1 0-1,-1 0 1,1 0-1,-1 1 1,0-1-1,1 0 1,-1 0-1,1 0 1,-1 0-1,0 0 1,1 0-1,-1 0 1,1 0-1,-1-1 1,0 1-1,1 0 1,-1 0-1,1 0 1,-1-1-1,1 1 1,-1 0-1,1 0 1,-1-1-1,1 1 1,-1-1-1,1 1 1,-1 0-1,1-1 1,0 1-1,-1-1 1,1 1-1,-1-1 3,-10-41-352,-6-80-2019,1-105 2371,8 99-1227,6 93 952,-2-29-312,-2 0 1,-3 1-1,-15-52 587,23 108 75,0 3 29,0-1 0,0 1-1,0 0 1,0 0 0,-1 0-1,0 0 1,0 0 0,0 0-1,0 0 1,0 0 0,-1 1-1,0-1 1,0 1-1,0 0 1,0 0 0,-1-1-104,4 4 40,-1-1 0,0 1 0,0-1 0,0 1-1,1 0 1,-1 0 0,0-1 0,0 1 0,0 0 0,0 0 0,0 0 0,1 0 0,-1 0 0,0 0 0,0 0 0,0 0 0,0 1 0,0-1 0,1 0 0,-1 0 0,0 1 0,0-1-1,0 0 1,1 1 0,-1-1 0,0 1 0,1-1 0,-1 1 0,0 0 0,1-1 0,-1 1 0,1-1 0,-1 1 0,0 0 0,1 0 0,0-1 0,-1 1 0,1 0 0,-1 0 0,1-1 0,0 1-1,0 0-39,-4 17 224,0 0 0,2 1-1,0-1 1,1 0-1,1 1 1,1 1-224,-1 0 117,0-16-100,0-1-1,0 1 0,0 0 0,0 0 1,1 0-1,-1 0 0,1 0 0,0 0 0,0 0 1,0-1-1,1 1 0,0 0 0,-1-1 1,1 1-1,0-1 0,1 0 0,-1 0 1,1 0-1,-1 0 0,1 0 0,0 0 1,0-1-1,0 1 0,0-1 0,0 0 0,1 0 1,-1 0-1,1 0 0,0-1 0,-1 1 1,1-1-1,0 0 0,0 0 0,-1 0 1,4-1-17,138 7 173,-115-7-187,0-3 1,0 0-1,0-2 0,19-6 14,-5 2-23,-1 1 0,1 2 0,0 3 0,26 1 23,-68 2 0,0 0 0,0 0-1,0 0 1,0 0 0,0 1-1,0-1 1,-1 1 0,1-1-1,0 1 1,0 0 0,0 0 0,-1 0-1,1 0 1,0 0 0,-1 0-1,1 0 1,-1 1 0,1-1-1,-1 0 1,0 1 0,0-1 0,1 1-1,-1 0 1,0-1 0,0 1-1,-1 0 1,1 0 0,0-1-1,-1 1 1,1 0 0,-1 0 0,1 0-1,-1 0 1,0 0 0,0 0-1,0 0 1,0 0 0,0 0-1,0 0 1,0 0 0,-1-1-1,1 1 1,-1 0 0,0 0 0,1 3-2,0-1 0,-1 0 1,0 1-1,0-1 0,0 0 0,-1 0 0,1 1 1,-1-1-1,0 0 0,0-1 0,-1 1 1,1 0-1,-1-1 0,1 1 0,-1-1 0,0 0 1,-1 0-1,1 0 0,0 0 0,-4 1 2,-84 47-58,73-43 44,-361 151-245,307-130 258,72-28 1,-1-1 0,1 0 0,-1 0 0,0 0 1,1 0-1,-1 0 0,1 1 0,-1-1 0,1 0 0,-1 1 1,1-1-1,-1 0 0,1 1 0,-1-1 0,1 0 0,0 1 1,-1-1-1,1 1 0,-1-1 0,1 1 0,0-1 0,0 1 1,-1-1-1,1 1 0,0-1 0,0 1 0,-1 0 0,1-1 1,0 1-1,0-1 0,0 1 0,0 0 0,0-1 0,0 1 1,0-1-1,0 1 0,0-1 0,0 1 0,1 0 0,-1-1 1,0 1-1,0-1 0,0 1 0,1-1 0,-1 1 0,0-1 1,1 1-1,-1 0 0,64 8 17,218-7-5,-280-3-18,0 0 1,1 1-1,-1-1 0,0 1 0,0 0 1,0 0-1,0 0 0,0 0 0,0 0 1,1 0-1,-1 1 0,0-1 0,0 0 1,0 1-1,0 0 0,0 0 0,0-1 1,0 1-1,0 0 0,0 1 0,-1-1 1,1 0-1,0 0 0,-1 1 0,1-1 1,-1 1-1,1 0 0,-1-1 0,0 1 1,1 0-1,-1 0 0,0 0 0,0-1 1,0 1-1,-1 0 0,1 1 0,0-1 1,-1 0-1,0 0 0,1 0 0,-1 0 1,0 0-1,0 0 0,0 0 0,0 1 6,-2 1-18,1 0 0,-1 0 0,-1 0-1,1 0 1,0-1 0,-1 1-1,0-1 1,1 1 0,-1-1-1,-1 0 1,1 0 0,0-1 0,-1 1-1,0 0 1,1-1 0,-1 0-1,0 0 19,1 0-14,-169 80-783,96-50 746,56-18 219,25-13 15,15-1-26,18 1-88,0-1 1,0-2 0,0-1-1,0-3 1,0 0-1,32-12-69,133-67-445,-192 89 462,-13 8 16,-1-1-1,1 1 1,-2-1-1,0 0 1,0 0-1,-1 0 0,0-1 1,-1 0-1,0 0 1,-1 0-1,0 0-32,-11 18 94,-182 297 527,198-322-619,1 0 0,-1 0 0,-1 0-1,1 0 1,0 0 0,-1-1-1,1 1 1,-1-1 0,0 0-1,1 0 1,-1 0 0,0 0 0,-1 0-1,1 0 1,0-1 0,0 0-1,-1 0 1,1 0 0,-1 0-1,1 0 1,-1 0 0,1-1-1,-1 0 1,1 0 0,-1 0 0,-1 0-3,0 0 5,-1 0-1,1-1 0,-1 0 0,1 0 1,-1 0-1,1 0 0,0-1 0,0 0 1,-1 0-1,1 0 0,1-1 0,-1 0 1,0 0-1,1 0 0,-1 0 0,1-1 1,0 1-1,0-1 0,0 0 0,1-1 0,-4-3-2,-6-9-3,1-1 1,0 0 0,2-1 0,0 0 0,1 0 0,0-1 0,2 0 0,0 0 0,1-6 1,5 24-18,14 7-32,1 5 49,-6-3 13,1 0-1,1-1 1,-1 0 0,1 0-1,0-1 1,0 0 0,1-1-1,6 2-11,6-2-19,0-2 0,0 0-1,0-1 1,0-1-1,0-1 1,1-2 19,-17 2-75,-1 0 1,1 0-1,-1-1 0,0 0 0,0-1 1,0 1-1,0-1 0,0 0 0,0-1 1,-1 1-1,1-1 0,-1 0 0,0 0 1,-1-1-1,1 0 0,-1 0 0,0 0 1,4-5 74,24-37-4172,-3-8-11245</inkml:trace>
  <inkml:trace contextRef="#ctx0" brushRef="#br2" timeOffset="269766.341">32635 24250 29806,'0'0'673,"0"0"-161,0 0 80,0 0-280,0 0-216,0 0-96,147 277-304,-133-213-1369</inkml:trace>
  <inkml:trace contextRef="#ctx0" brushRef="#br2" timeOffset="269977.024">33223 24527 29014,'0'0'1392,"0"0"-967,0 0 183,0 0-64,0 0-224,0 0-184,0 0-88,182 157-48,-172-120-48,-10-5-264,0 5-272,-62 4-288,-3-4-929,-3-14-2432</inkml:trace>
  <inkml:trace contextRef="#ctx0" brushRef="#br2" timeOffset="270201.764">32974 24910 9002,'0'0'15031,"0"0"-10977,0 0-2800,0 0-128,0 0-484,0 0-320,33 0-132,114 0-95,133-9-203,-277 9 105,-3-1 3,1 1 0,0 0 0,-1 0-1,1 0 1,-1 0 0,1 0-1,0 0 1,-1 0 0,1 0-1,0 0 1,-1 0 0,1 0 0,0 1-1,-1-1 1,1 0 0,-1 0-1,1 0 1,0 1 0,-1-1-1,1 0 1,-1 1 0,1-1 0,-1 1-1,1-1 1,-1 1 0,1-1-1,-1 1 1,0-1 0,1 1-1,-1-1 1,0 1 0,1-1 0,-1 1-1,0 0 1,0-1 0,1 1-1,-1-1 1,0 1 0,0 0-1,0-1 1,0 1 0,0 0 0,0-1-1,0 1 1,0 0 0,0-1-1,0 1 1,0-1 0,0 1 0,0 25 29,-1-1 1,-1 0 0,-2 0-1,0 1 1,-1-2 0,-2 1-1,0-1 1,-9 17-30,-8 23 87,-16 37-62,5 2 0,-13 67-25,46-143-1372,2-26-591</inkml:trace>
  <inkml:trace contextRef="#ctx0" brushRef="#br2" timeOffset="270466.87">33627 25132 26734,'0'0'1616,"0"0"-784,0 0-72,0 0-231,0 0-329,-89 277-136,45-227-64,-11-8-192,-34-14-617,10-15-1311,8-13-5154</inkml:trace>
  <inkml:trace contextRef="#ctx0" brushRef="#br2" timeOffset="270667.457">32717 25321 21165,'0'0'5098,"0"0"-3303,0 0-679,0 0-200,0 0-318,0 0-190,1 38-77,16 122-103,-16-157-222,0 1 0,0 0 0,1-1 0,-1 1 0,1-1 0,0 0 0,0 1 0,0-1 0,0 0-1,1 0 1,-1 0 0,1-1 0,0 1 0,0-1 0,0 1 0,0-1 0,0 0 0,0 0 0,1 0 0,-1-1 0,1 1 0,-1-1 0,4 1-6,42 12-17,1-2 0,0-3 1,1-2-1,-1-2 0,1-2 0,0-3 0,17-2 17,-10 1-129,111 1-450,-96 0-3905,-73 0 71</inkml:trace>
  <inkml:trace contextRef="#ctx0" brushRef="#br2" timeOffset="270917.154">33176 25732 2393,'0'0'14023,"0"0"-10148,0 0-2668,0 0 245,0 0 321,0 0-224,-14 10-356,-38 32-184,51-41-962,0 0 1,0 0-1,0 0 1,0 0-1,0 0 0,0 0 1,0 0-1,0 0 0,0 0 1,1 0-1,-1 1 1,0-1-1,1 0 0,-1 1 1,1-1-1,-1 0 0,1 1 1,0-1-1,0 1 1,0-1-1,0 0 0,0 1 1,0-1-1,0 1 0,0-1 1,0 0-1,0 1 0,1-1 1,-1 0-1,1 1 1,-1-1-1,1 0 0,-1 1 1,1-1-1,0 0 0,0 0 1,0 0-1,0 0 1,-1 1-1,2-1-47,0 1 47,4 4-33,0-1 0,0 0-1,0 0 1,1-1 0,0 0 0,0 0 0,0 0 0,1-1 0,-1 0 0,5 0-14,-10 2-5672,-2-4-13250</inkml:trace>
  <inkml:trace contextRef="#ctx0" brushRef="#br2" timeOffset="271187.474">32645 25995 27262,'0'0'1232,"0"0"-456,0 0 216,0 0-231,0 0-209,0 0-280,253 65-160,-167-56-80,3-9-32,-10 0-56,-4 0-240,-7-32-152,-20-10-425,-20 0-1623</inkml:trace>
  <inkml:trace contextRef="#ctx0" brushRef="#br2" timeOffset="271188.474">33066 25820 23997,'0'0'3777,"0"0"-2713,0 0-112,0 0-199,-65 244-329,55-198-248,3-9-104,0-9-56,7-9-16,0-19-256,7 0-585,20-23-1423</inkml:trace>
  <inkml:trace contextRef="#ctx0" brushRef="#br2" timeOffset="271434.933">33333 25930 27814,'0'0'1248,"0"0"40,0 0-599,-62 236-145,42-162-240,-8-5-104,5 5-152,-12-5-48,-9 5-168,3-14-496,10-23-2177</inkml:trace>
  <inkml:trace contextRef="#ctx0" brushRef="#br2" timeOffset="328445.308">1873 15951 17340,'0'0'552,"0"0"-124,0 0 471,0 0 1521,-5-39-1290,-14-125-713,8 62-57,5 39 1049,-5 39 3280,5 7-2811,-9 37-1432,-36 146-59,0 12-140,-24 86-106,-20 85-117,-57 262-24,16 68 0,-97 1362 0,192-1567 0,6-133 0,-1-41 0,4-54 0,2-57 0,12-89 0,-4 0 0,-5-2 0,-20 45 0,45-137 0,-1 3 0,0 0 0,0 0 0,-1-1 0,0 0 0,-1 1 0,0-1 0,0-1 0,0 1 0,-1-1 0,0 0 0,-7 5 0,12-11-3,0 0-1,0 0 1,0-1-1,0 1 1,0 0-1,0-1 1,0 1-1,0-1 1,-1 1-1,1-1 1,0 0 0,0 1-1,-1-1 1,1 0-1,0 0 1,0 0-1,-1 0 1,1 0-1,0 0 1,0 0-1,-1-1 1,1 1-1,0 0 1,0-1 0,-1 1-1,1-1 1,0 1-1,0-1 1,0 1-1,0-1 1,0 0-1,0 0 1,0 0-1,0 1 1,0-1 0,0 0-1,0 0 1,1 0-1,-1 0 1,0-1-1,1 1 1,-1 0-1,0 0 1,1 0-1,0 0 1,-1-1 0,1 1-1,0 0 1,-1-1 3,-11-229-2602,11 99-732</inkml:trace>
  <inkml:trace contextRef="#ctx0" brushRef="#br2" timeOffset="329098.513">1606 15402 8626,'0'0'6864,"0"0"1012,0 0-5024,0 0-1767,0 0-209,0 0-257,0-7-95,0-5-317,-1 5 130,-3 33-42,4-22-267,-61 307 1150,26-133-866,-8 50-36,-6 59-27,-9 59-18,-207 1484 101,53-63-332,-76 533 0,165-1581 0,118-695 0,-1 13 0,-2-1 0,-2 0 0,-1 0 0,-2-1 0,-1-1 0,-2 1 0,-15-1 52,30-33-58,0-1-1,0 0 1,0 1 0,0-1 0,0 0 0,0 0 0,-1 0-1,1 0 1,0 0 0,0 0 0,0 0 0,0-1 0,0 1 0,0 0-1,0 0 1,0-1 0,0 1 0,0-1 0,0 1 0,0-1-1,1 1 1,-1-1 0,0 0 0,0 1 0,0-1 0,1 0 0,-1 0-1,0 1 1,1-1 0,-1 0 0,0 0 0,1 0 0,-1 0 0,1 0-1,0 0 1,-1 0 0,1 0 0,0 0 0,0 0 0,-1 0-1,1 0 1,0-1 6,-13-56-1305,5-21-1296</inkml:trace>
  <inkml:trace contextRef="#ctx0" brushRef="#br2" timeOffset="329456.848">8 22342 27998,'0'0'1658,"0"0"-1072,-1 53-105,-2 15-310,0 294 702,18-142-428,66 747 110,-39-723-555,-11-153 0,-29-87 0,-1-1 0,1 0 0,0 1 0,0-1 0,0 0 0,0 0 0,0 0 0,1 0 0,0-1 0,-1 1 0,1-1 0,0 0 0,0 1 0,0-1 0,0-1 0,1 1 0,-1 0 0,1-1 0,-1 1 0,1-1 0,-1 0 0,1 0 0,0-1 0,-1 1 0,1-1 0,0 0 0,-1 0 0,1 0 0,0 0 0,0-1 0,-1 1 0,1-1 0,-1 0 0,1 0 0,0 0 0,-1-1 0,0 1 0,1-1 0,-1 0 0,0 0 0,0 0 0,0 0 0,0-1 0,0 1 0,-1-1 0,1 1 0,-1-1 0,1 0 0,-1 0 0,1-2 0,86-131 0,26-97 0,136-377 0,-157 344 0,-27 32-60,-30 72-751,-17 25-2103</inkml:trace>
  <inkml:trace contextRef="#ctx0" brushRef="#br2" timeOffset="330468.396">20707 26521 16628,'0'0'12498,"0"0"-11618,0 0-576,0 0 265,0 0-105,0 0-120,-86 42-112,121-28-48,23 4-8,17 1 8,11-10-80,9 0-32,-2-9-56,-8 0-16,4 19-32,-24-1-600,-20-9-1393</inkml:trace>
  <inkml:trace contextRef="#ctx0" brushRef="#br2" timeOffset="331085.466">23225 25778 27582,'0'0'2027,"0"0"-1388,0 0-300,0 0 55,2 42 9,0-10-303,1 0 0,2 0 0,1 0 0,3 7-100,-8-37 11,0 1 1,0-1-1,0 1 0,1 0 1,-1-1-1,1 0 0,-1 1 0,1-1 1,0 0-1,0 0 0,0 0 1,0 0-1,0 0 0,0-1 1,1 1-1,-1-1 0,0 1 0,1-1 1,0 0-1,-1 0 0,1 0 1,0 0-1,-1 0 0,1-1 0,0 1 1,0-1-1,-1 0 0,1 0 1,0 0-1,0 0 0,0 0 1,1-1-12,36 3 98,1-2 1,-1-2 0,0-1-1,1-2 1,23-8-99,-23 1 27,0-2 1,-2-2-1,0-2 0,5-4-27,58-36 3,-3-4 1,-2-5-1,-3-4 0,-4-4 0,-3-3 0,63-76-3,-31 7 0,-6-6 0,-8-4 0,-6-5 0,-8-4 0,57-147 0,49-135 0,106-374 0,-232 586 0,-28 58 0,-33 120 0,-2-1 0,-3 0 0,-3 0 0,-2 0 0,-3-8 0,-5-7-83,-2 1 0,-4 0 0,-14-38 83,3 5-460,-1-13-1392</inkml:trace>
  <inkml:trace contextRef="#ctx0" brushRef="#br2" timeOffset="331361.866">25968 21137 30302,'0'0'761,"0"0"-569,0 0 176,0 0-8,0 0-128,-205 314-144,150-208-56,-3 10-32,-4-1-72,8-4-200,-1-5-256,14-32-873,20-37-2415</inkml:trace>
  <inkml:trace contextRef="#ctx0" brushRef="#br2" timeOffset="331619.942">26081 21225 29774,'0'0'1609,"0"0"-1385,0 0 448,0 0-232,41 295-392,-20-184-48,6 69 0,-3-23-576,-10-14-2969</inkml:trace>
  <inkml:trace contextRef="#ctx0" brushRef="#br2" timeOffset="334542.624">6193 17752 19108,'0'0'2887,"0"0"893,0 0-2529,0 0-702,0 0 51,0 0-82,-21-32-45,-65-100 37,53 81 375,33 50-869,0 1-1,-1 0 0,1 0 0,0 0 1,0 0-1,-1-1 0,1 1 1,0 0-1,-1 0 0,1 0 1,0 0-1,-1 0 0,1 0 1,0 0-1,-1 0 0,1 0 1,0 0-1,-1 0 0,1 0 1,0 0-1,-1 0 0,1 0 0,0 0 1,-1 0-1,1 0 0,0 1 1,-1-1-1,1 0 0,0 0 1,0 0-1,-1 1 0,1-1 1,0 0-1,0 0 0,-1 0 1,1 1-1,0-1 0,0 0 1,0 1-1,-1-1 0,1 0 0,0 0 1,0 1-1,0-1 0,0 0 1,0 1-1,0-1 0,0 0 1,0 1-1,0-1 0,0 0 1,0 1-1,0-1 0,0 0 1,0 1-1,0-1 0,0 0 1,0 1-1,0-1 0,0 0 0,0 1 1,0-1-1,0 0 0,1 1-15,-16 123 270,-2-3-90,-8 70-3,-13 85 3,-15 91-12,-284 1676 76,284-1740-237,18-105-7,-30 165 0,64-413-3,14-307-958,15 109-1037,3-1-2218</inkml:trace>
  <inkml:trace contextRef="#ctx0" brushRef="#br2" timeOffset="335119.198">6059 17660 28950,'0'0'942,"0"0"-513,0 0-75,0 0 51,40 11-13,259 75 254,-113-49-472,2-8 0,1-8 1,156-4-175,81 9 126,-192 2-126,-1 9 0,-2 11 0,143 53 0,558 207 0,-691-225 0,1070 369 0,-845-293 0,558 180 0,-660-228 0,552 182 0,-291-45 0,588 327 0,-145-58 0,-696-365 0,219 51 0,-404-147 0,167 44 0,-331-92-95,0 1-1,0 1 1,-1 1-1,-1 2 1,1 0 0,-2 1-1,0 1 1,-1 0-1,0 2 1,-2 0-1,15 18 96,10 32-1759</inkml:trace>
  <inkml:trace contextRef="#ctx0" brushRef="#br2" timeOffset="335667.886">17143 20786 20500,'0'0'998,"-29"-5"517,-96-19 1834,110 22-2741,1-1 1,0-1 0,0 0-1,0 0 1,0-1 0,1-1 0,-7-5-609,30 12 950,113 43-421,5-12-253,61 1-27,154 10-163,-126-20-59,-2 10 0,195 57-27,-277-45 0,-3 5 0,-1 6 0,-3 6 0,31 24 0,0 19-17,-150-100-162,0 0-1,0 1 1,0 0 0,-1 0 0,0 1 0,0-1 0,-1 1-1,0 0 1,0 1 0,-1-1 0,1 1 0,-2 0 0,1 0 0,-1 1-1,1 4 180,-2 12-3200</inkml:trace>
  <inkml:trace contextRef="#ctx0" brushRef="#br2" timeOffset="335918.241">19407 21137 27910,'0'0'1800,"0"0"-1608,0 0-16,0 0 521,-31 236-129,11-52-40,-11 70-88,-13 74-64,-8 18-296,4-18-80,11-74 0,13-87 0,7-52 0,6-27 0,1 4 0,-17 0-16,-1-13-1040,-2-51-1185</inkml:trace>
  <inkml:trace contextRef="#ctx0" brushRef="#br2" timeOffset="336622.048">6809 20971 17476,'0'0'10135,"0"0"-7594,0 0-2122,0 0-19,46 0-6,10-1-277,326 11 408,-124 19-320,215 33 73,-4 21-1,270 90-277,-502-93 0,-3 9 0,-5 11 0,161 98 0,-185-85 0,-36-15 0,4-7 0,4-8 0,4-8 0,102 25 0,-55-52 0,-53-31 0,-53-15 0,-115-2 1,-3 1-17,1 0 1,-1-1-1,0 1 0,1-1 1,-1 0-1,0 0 0,1-1 1,-1 1-1,0-1 0,1 0 1,-1 0-1,0 0 0,0-1 1,0 1-1,0-1 0,0 0 0,0 0 1,0-1-1,-1 1 0,1-1 1,-1 0-1,0 0 0,0 0 1,0 0-1,0 0 0,0-1 16,9-37-1393</inkml:trace>
  <inkml:trace contextRef="#ctx0" brushRef="#br2" timeOffset="338607.213">1045 21470 11602,'0'0'12316,"0"0"-8820,0 0-2631,0 0-50,0 0-124,0 0-140,-14-4-138,-41-8-134,78 42 324,21 15-358,2-3 0,2-1 0,2-3 0,52 31-245,-61-44 44,181 125 51,-203-134-95,0 0 0,-1 2 0,-1 0 0,0 0-1,-2 2 1,0 0 0,-1 1 0,-1 0-1,5 13 1,1 39-532,-30-76-1835,-2-24-1628</inkml:trace>
  <inkml:trace contextRef="#ctx0" brushRef="#br2" timeOffset="338918.189">1794 21229 28078,'0'0'1402,"0"0"-872,0 0-43,0 0-51,23 40-97,77 136-55,-86-149-230,-2 1 0,-1 1-1,-1 0 1,-1 0 0,-2 1 0,-1 0 0,2 23-54,-5-28 30,16 155 303,-9 0-1,-9 97-332,-2-160 78,3-71-68,-3 0 0,-2 0 0,-1 0 1,-3-1-1,-2 1 0,-14 43-10,23-87 0,-1 1 0,1 0 0,-1 0 0,0-1 0,0 1 0,0 0 0,0-1 0,0 1 0,-1-1 0,1 0 0,-1 1 0,0-1 0,0 0 0,0 0 0,0 0 0,0 0 0,0 0 0,0 0 0,0-1 0,-1 1 0,1-1 0,-1 0 0,1 1 0,-1-1 0,0 0 0,1-1 0,-1 1 0,0 0 0,0-1 0,0 0 0,1 1 0,-1-1 0,0 0 0,0 0 0,0-1 0,0 1 0,-4-2 0,1-1 0,1 1 0,-1-1 0,0 0 0,1-1 0,-1 1 0,1-1 0,0 0 0,0-1 0,1 1 0,-1-1 0,1 0 0,0 0 0,0 0 0,1 0 0,-2-3 0,1 2 0,-141-230 0,59 88 0,82 139-65,-1 0-1,0 1 1,0 0 0,0 0 0,-1 0-1,0 1 1,-1 0 0,0 0-1,0 0 1,0 1 0,-1 0 0,0 1-1,0 0 1,0 0 0,-1 0 0,0 1-1,0 1 1,0-1 0,0 1-1,-6 0 66,-21 1-2383</inkml:trace>
  <inkml:trace contextRef="#ctx0" brushRef="#br2" timeOffset="340717.129">23190 9680 27758,'0'0'1049,"0"0"-320,0 0-9,0 0-91,0 0-135,0 0-93,0-4-90,-1-290 337,1 289-647,-1 0 0,1 0 0,-1 0 0,0 0 0,-1 0 0,1 0-1,-1 0 1,0 0 0,0 0 0,0 1 0,-1-1 0,0 1 0,1-1 0,-2 1 0,1 0 0,0 0 0,-1 1 0,0-1-1,0 1 1,0 0 0,0 0 0,0 0 0,-1 0 0,1 1 0,-1-1 0,0 1 0,0 1 0,1-1 0,-2 0-1,-4 0 0,1 1 0,-1 0 0,0 0 0,0 0 0,0 2 0,0-1 1,0 1-1,0 0 0,0 1 0,0 1 0,-7 2 0,1 4 0,0 1 0,1 1 0,1 0 0,-1 1 0,2 1 0,0 0 0,0 1 0,1 0 0,1 1 0,-5 9 0,-10 15 0,1 2 0,2 0 0,3 2 0,1 0 0,1 1 0,3 1 0,2 0 0,2 1 0,2 0 0,2 1 0,1 13 0,1 1-1,3-1 0,3 1 0,5 23 1,-5-71 0,0 0-1,1 0 1,0 0 0,1 0-1,1-1 1,0 1-1,0-1 1,1 0-1,1 0 1,0-1 0,1 0-1,0 0 1,0 0-1,1-1 1,1 0-1,0-1 1,0 1 0,1-2-1,0 1 1,0-2-1,1 1 1,0-1-1,0-1 1,1 0 0,0-1-1,0 0 1,0 0-1,6 0 1,-2-3 2,-1 0-1,1 0 1,0-2-1,0 0 1,0 0-1,0-2 1,0 0-1,-1-1 1,1 0-1,7-4-1,-2-4 0,0-1 0,-1-1 0,0-1 0,-1-1 0,0 0 0,-2-2 0,0 0 0,0-1 0,1-4 0,14-16 0,-1-2 0,-3-1 0,-1-1 0,-2-1 0,-1-2 0,-3 0 0,-2-1 0,-2-1 0,7-32 0,-17 46 0,-2 0 0,-1-1 0,-1 0 0,-2-24 0,-1 50-1,1 3-9,0 0 0,0 0 0,0-1 0,-1 1 0,1 0 0,-1 0 0,-1 0 0,1 0 0,-1 0 0,0 0 0,0 0 0,0 0 0,-1 0 0,0 0 0,0 0 0,0 1 0,0-1 0,-1 1-1,1 0 1,-1-1 0,-1 1 0,1 0 0,0 1 0,-1-1 0,0 1 0,0-1 0,0 1 0,0 0 0,0 1 0,-1-1 0,-1 0 10,-9 1-245,-1 0 0,0 0-1,1 2 1,-1 0 0,0 1 0,-14 3 245,-26 11-2218</inkml:trace>
  <inkml:trace contextRef="#ctx0" brushRef="#br2" timeOffset="344381.21">27141 8849 27118,'0'0'1153,"0"0"160,0 0-489,0 0-241,0 0-103,0 0-98,0 47-96,0 155-71,0-169-155,-1-1 1,-1 1-1,-2-1 1,-1 0-1,-6 20-60,10-49 3,-31 110 104,-40 94-107,61-179 1,3-10-1,14-32 0,22-40 0,3 1 0,1 1 0,22-23 0,-46 63 0,49-67-9,2 2 1,44-40 8,-95 109-5,-2 0-5,1 1 1,0 0-1,0 0 1,1 1-1,0 0 1,0 0-1,0 1 1,1 0-1,-1 0 1,1 1-1,2 0 10,-9 3-2,1 0 0,-1 0 0,1 0 0,-1 0 1,1 0-1,-1 1 0,1-1 0,-1 1 0,1-1 0,0 1 0,-1 0 0,1 0 0,-1 1 0,1-1 0,0 0 0,-1 1 0,1 0 0,-1-1 0,1 1 0,-1 0 0,1 0 0,-1 0 0,0 1 0,0-1 1,1 1-1,-1-1 0,0 1 0,0 0 0,-1-1 0,1 1 0,0 0 0,0 0 0,-1 1 0,1-1 0,-1 0 0,0 0 0,0 1 0,0-1 0,0 1 0,0-1 0,0 1 2,3 20 0,0 1 0,-1-1 0,-2 1 0,0-1 0,-2 5 0,1-11 0,-3 36 27,-1-1-1,-3 1 0,-3-1 0,-1-1 0,-3 0 1,-14 34-27,-14 53 49,79-220-52,125-224-310,-159 302 302,-2 0-1,1 1 1,0 0-1,-1 0 1,1 0-1,0 0 1,1 0-1,-1 0 1,0 0-1,1 1 0,0-1 1,-1 1-1,1 0 1,0 0-1,0 0 1,0 0-1,1 0 1,-1 1-1,0-1 1,1 1-1,-1 0 1,3 0 11,4 8-27,-6 151 26,-10 31 47,2-152-722,7-32-1484,11-4-3511</inkml:trace>
  <inkml:trace contextRef="#ctx0" brushRef="#br2" timeOffset="344803.126">28503 9643 26254,'0'0'3168,"0"0"-2066,0 0-513,0 0-185,-7-51-141,-23-162-138,28 191-117,0 1 0,-2 0-1,-1 0 1,0 1-1,-2-1 1,-3-6-8,10 25-1,0 1 0,-1-1 0,1 0 1,-1 1-1,1-1 0,-1 0 0,0 1 0,1-1 1,-1 1-1,0-1 0,0 1 0,0-1 0,0 1 1,0 0-1,-1 0 0,1-1 0,0 1 0,-1 0 1,1 0-1,0 0 0,-1 0 0,1 0 0,-1 1 1,0-1-1,1 0 0,-1 1 0,1-1 0,-1 1 1,0 0-1,0-1 0,1 1 0,-1 0 0,0 0 1,0 0-1,1 0 0,-1 0 0,0 1 0,1-1 1,-1 0-1,0 1 0,1-1 0,-1 1 0,0 0 1,1 0-1,-1-1 0,1 1 0,-1 0 0,1 0 1,0 0-1,-1 1 1,-35 54-34,6 6 34,2 2 0,3 1-1,3 0 1,3 2-1,3 1 1,-2 25 0,11 4 46,8-91-34,-1-5-10,1-1-1,0 0 1,0 1 0,0-1-1,0 0 1,0 1 0,0-1-1,0 0 1,0 1 0,0-1-1,0 1 1,0-1 0,0 0-1,0 1 1,0-1 0,0 0-1,0 1 1,1-1 0,-1 0-1,0 1 1,0-1 0,0 0-1,0 1 1,1-1 0,-1 0-1,0 1 1,0-1 0,1 0-1,-1 0 1,0 1 0,1-1-1,-1 0 1,0 0 0,0 0-1,1 1 1,-1-1 0,1 0-1,-1 0 1,0 0 0,1 0-1,-1 0 1,0 0 0,1 0-1,-1 0 1,0 0 0,1 0-1,-1 0 1,1 0 0,-1 0-1,0 0 1,1 0 0,-1 0-1,1 0 0,2-1 8,1 0 0,0 0 0,0 0 0,-1 0 0,1-1 0,-1 1 0,1-1 0,-1 0 0,0 0 0,0 0 0,0-1 0,0 1 0,0-1 0,0 0 0,-1 1 0,1-1 1,-1 0-1,0-1 0,0 1 0,0 0 0,0-2-9,2 1 4,228-345-1079,-226 342 1027,-5 3 26,1 1-1,0-1 1,0 1-1,0 0 0,0 0 1,1 0-1,-1 0 1,1 1-1,0-1 0,0 1 1,0-1-1,0 1 0,0 0 1,0 0-1,1 0 1,-1 1-1,1-1 0,-1 1 1,1 0-1,0 0 0,-1 0 1,3 0 22,-4 2 3,1 0-1,0 0 1,-1 0 0,1 0 0,-1 1 0,0-1 0,0 1-1,1-1 1,-1 1 0,0 0 0,0 0 0,0 0-1,-1 0 1,1 0 0,0 1 0,-1-1 0,0 0-1,1 1 1,-1-1 0,0 1 0,0-1 0,0 1-1,-1 0 1,1-1 0,-1 1 0,1 0 0,-1 1-3,4 9 45,60 196 575,-64-208-634,1 1 1,-1-1-1,0 0 0,1 1 0,0-1 0,-1 0 0,1 0 0,0 1 0,0-1 0,0 0 1,0 0-1,0 0 0,0 0 0,0 0 0,0 0 0,0-1 0,0 1 0,0 0 0,1 0 1,-1-1-1,0 1 0,0-1 0,1 1 0,-1-1 0,1 0 0,-1 1 0,0-1 0,1 0 1,-1 0-1,1 0 0,-1 0 0,0 0 0,1 0 0,-1-1 0,0 1 0,1 0 0,-1-1 1,1 1-1,-1-1 0,0 1 0,1-1 14,24-21-1718,4-17-2375</inkml:trace>
  <inkml:trace contextRef="#ctx0" brushRef="#br2" timeOffset="345075.084">29163 9302 25669,'0'0'2897,"0"0"-1777,0 0-167,0 0-385,21 277-256,-4-217 56,3-5-264,-3-4-88,4-14-16,3-19-344,-4-13-288,1-5-1313</inkml:trace>
  <inkml:trace contextRef="#ctx0" brushRef="#br2" timeOffset="345339.59">29375 9168 27670,'0'0'1104,"0"0"-216,0 0-192,-181 240-311,109-143-257,-3 4-128,-7 24-112,20-23-1169,24-38-11986</inkml:trace>
  <inkml:trace contextRef="#ctx0" brushRef="#br2" timeOffset="345602.947">29803 8914 29198,'0'0'774,"0"0"-401,0 0-6,0 0-34,0 0-158,38-47-116,124-146-55,-76 102-27,30-10-120,-95 89 106,-20 18 10,-9 160 499,-8 1 0,-17 62-472,11-84 179,-121 863 155,130-935-342,5-43-8,1-28-15,1-44-129,5-281-2487,1 137-1364</inkml:trace>
  <inkml:trace contextRef="#ctx0" brushRef="#br2" timeOffset="345806.554">30377 8013 28262,'0'0'958,"0"0"-426,0 0 102,0 0-95,30 27-123,96 93-117,-113-106-272,0 1 0,-1 0 0,0 1 0,-1 1 0,-1-1 0,-1 2 0,5 11-27,-1-3 15,-4-9-12,0-1 0,-1 1 0,0 1 0,-2-1 0,0 1 0,-1 0 0,-1 1 0,0-1 0,-1 1 0,-2 0 0,0 0 0,0-1-1,-2 1 1,0 0 0,-2 0 0,0-1 0,-1 1 0,0-1 0,-6 12-3,-9 0-6,-2 0 0,-1-2 0,-1 0 0,-1-2 0,-2-1 0,0 0 0,-9 3 6,18-13-18,-59 53-1095,3 4-1,3 3 1114,33-31-3151</inkml:trace>
  <inkml:trace contextRef="#ctx0" brushRef="#br2" timeOffset="346099.139">31020 9103 28134,'0'0'1944,"0"0"-1768,0 0 281,0 0-81,0 0-64,0 0 56,-208 323-64,170-189-64,4 0-96,7-5-64,13-13-64,10-10-16,4-14-232,35-27-368,16-19-817,7-32-2271</inkml:trace>
  <inkml:trace contextRef="#ctx0" brushRef="#br2" timeOffset="346397.33">31438 9796 28014,'0'0'1202,"0"0"-512,0-46-68,0-148-201,-8 17-98,8 174-317,0 1-1,0-1 1,0 0 0,0 0-1,0 0 1,-1 0 0,1 0 0,-1 1-1,0-1 1,0 0 0,0 1-1,0-1 1,0 0 0,-1 1-1,1-1 1,-1 1 0,1 0-1,-1 0 1,0-1 0,0 1-1,0 0 1,0 0 0,-1 1 0,1-1-1,0 0 1,-1 1 0,1 0-1,-1-1 1,0 1 0,1 0-1,-1 0 1,0 0 0,0 1-1,0-1-5,-3 3 1,0 0-1,0 0 0,1 0 0,-1 1 1,0 0-1,1 0 0,0 0 0,0 1 0,0 0 1,0 0-1,1 0 0,-1 0 0,1 1 1,0 0-1,0 0 0,1 0 0,-1 0 1,1 1-1,0-1 0,1 1 0,0 0 1,-1-1-1,0 6 0,-10 19 20,1 0 1,1 0 0,2 1-1,1 0 1,1 1 0,2 0-1,1 0 1,1 11-21,2-28 15,0-10-9,0 0 0,0 0-1,0 1 1,1-1 0,-1 0-1,1 1 1,0-1-1,1 0 1,0 1 0,-1-1-1,2 0 1,-1 0 0,0 0-1,1 0 1,0 0 0,0 0-1,1 0 1,0 0-1,-1-1 1,1 1 0,1-1-1,-1 0 1,1 0 0,-1 0-1,1-1 1,0 1 0,1-1-1,-1 0 1,4 2-6,2-3-80,1 0 1,-1-1 0,1-1-1,0 1 1,-1-2 0,1 0-1,0 0 1,-1 0-1,1-2 1,-1 1 0,0-1-1,0-1 1,0 0-1,0 0 1,-1-1 0,1 0-1,-1-1 1,-1 0 0,1 0-1,-1-1 1,0 0-1,0 0 1,0-2 79,55-50-2455</inkml:trace>
  <inkml:trace contextRef="#ctx0" brushRef="#br2" timeOffset="346631.701">31985 9117 27926,'0'0'1150,"0"0"-334,0 0-15,4 50-151,11 167-124,7 17 179,-5 53-512,-16-281-193,-1 1 0,-1-1 0,1 1 0,-1-1 0,0 0 0,0 1 0,-1-1 0,0 0 0,0 0 0,-1 0 0,1 0 0,-1 0 0,0-1 0,-1 1 0,1-1 0,-1 0 0,0 0 0,-1 0 0,1 0 0,-1-1 0,0 0 0,-2 2 0,-13 9 0,-1 0 0,0-2 0,0 0 0,-1-2 0,-24 10 0,-27 6-387,-1-2 1,-38 6 386,-9-13-2076</inkml:trace>
  <inkml:trace contextRef="#ctx0" brushRef="#br2" timeOffset="346982.984">28540 9934 10162,'0'0'16277,"0"0"-12464,0 0-3208,0 0-126,0 0-102,56 1 28,215 13-4,31 42-188,726 160-178,-828-173-35,-1 9 0,-3 8 0,-3 9 0,181 91 0,-342-143 0,0 1 0,-1 2 0,-1 1 0,9 9 0,29 29 434,11 10-5554,-62-59-12007</inkml:trace>
  <inkml:trace contextRef="#ctx0" brushRef="#br2" timeOffset="347233.399">32355 11038 31223,'0'0'1456,"0"0"-1368,0 0-88,0 0 0,0 0 0,-216 18-1768</inkml:trace>
  <inkml:trace contextRef="#ctx0" brushRef="#br2" timeOffset="351874.588">16708 25441 26510,'0'0'928,"0"0"105,0 0-39,0 0-377,0 0-44,1 39-101,1 135-122,-2-138-237,-1 0-1,-2 0 1,-1 0-1,-2-1 1,-1 1 0,-2-2-1,-2 1 1,-10 21-113,-76 191 389,97-270-389,69-91 0,-30 62 0,2 2 0,3 1 0,1 2 0,2 3 0,52-38 0,-93 77 0,0 0 0,1 0 0,0 0 0,0 1 0,0 0 0,0 1 0,1 0 0,0 0 0,-1 0 0,1 1 0,0 0 0,0 0 0,0 1 0,6 0 0,-13 1 0,1 0 0,-1 0 0,0 0 0,1 1 0,-1-1 0,0 1 0,0-1 0,1 1 0,-1-1 0,0 1 0,0-1 0,0 1 0,0 0 0,0 0 0,0 0 0,0-1 0,0 1 0,0 0 0,0 0 0,0 0 0,-1 1 0,1-1 0,0 0 0,-1 0 0,1 0 0,-1 0 0,1 1 0,-1-1 0,1 0 0,-1 1 0,0-1 0,0 0 0,0 1 0,0-1 0,0 0 0,0 1 0,0-1 0,0 0 0,0 0 0,-1 1 0,1-1 0,0 1 0,0 3 0,2 27 0,-2 1 0,0-1 0,-3 0 0,0 0 0,-2 0 0,-8 27 0,-24 52 0,-40 83 0,7-20 0,64-161 0,8-22 0,-1 4 0,9-28 0,1 0 0,1 1 0,2 1 0,1 0 0,1 1 0,8-9 0,-17 27 0,12-25 0,2 1 0,1 0 0,2 2 0,2 1 0,1 0 0,1 2 0,2 2 0,19-16 0,-44 42 0,1 0 0,-1-1 0,1 2 0,-1-1 0,1 1 0,0-1 0,0 2 0,-1-1 0,2 1 0,-1-1 0,0 2 0,0-1 0,0 1 0,2 0 0,-6-1 0,0 1 0,0 0 0,0 0 0,-1 0 0,1 0 0,0 0 0,0 0 0,0 0 0,0 0 0,-1 1 0,1-1 0,0 1 0,0-1 0,0 1 0,-1 0 0,1 0 0,-1 0 0,1 0 0,0 0 0,-1 0 0,0 0 0,1 0 0,-1 0 0,0 1 0,1-1 0,-1 1 0,0-1 0,0 1 0,0-1 0,0 1 0,-1 0 0,1-1 0,0 2 0,8 117 0,-8-85 0,-2 0 0,-2-1 0,-1 1 0,-1-1 0,-7 18 0,-62 200 0,73-244 4,4-13-64,3-8-223,90-131-2851,-44 70-835</inkml:trace>
  <inkml:trace contextRef="#ctx0" brushRef="#br2" timeOffset="352156.519">17745 26087 27950,'0'0'1608,"0"0"-615,0 0-273,0 0-168,0 0-208,-45 259-72,31-208-136,1-5-96,-1-9-24,4-9-16,0-10-168,-1-13-304,8-5-176,0-46-1209,3-19-7473</inkml:trace>
  <inkml:trace contextRef="#ctx0" brushRef="#br2" timeOffset="352436.296">17916 25436 27606,'0'0'1856,"0"0"-1680,0 0 424,0 0-79,0 0-337,0 0-184,0 0-8,10 314-553,-10-235-1095</inkml:trace>
  <inkml:trace contextRef="#ctx0" brushRef="#br2" timeOffset="352684.836">17957 26203 26686,'0'0'1572,"0"0"-352,0 0-135,0 0-432,0 0-173,0 0-54,-2 34-76,-7 110-112,-8-60-181,24-108-57,10-3-4,1-1 1,1 2-1,2 1 1,0 0-1,2 1 0,0 2 1,9-5 3,-24 18-30,1 1 1,0 0 0,0 0 0,1 1 0,0 0 0,0 1-1,1 0 1,0 1 0,0 0 0,0 1 0,1 0 0,-1 0-1,1 1 1,0 1 0,0 0 0,8 0 29,-17 3 0,0 0 0,0 1 0,-1-1 0,1 0-1,-1 1 1,1-1 0,-1 1 0,1 0 0,-1 0 0,0 0 0,0 0 0,0 0 0,0 0 0,0 1 0,-1-1 0,1 1-1,0-1 1,-1 1 0,0 0 0,0-1 0,0 1 0,0 0 0,0 0 0,-1 0 0,1 0 0,-1 0 0,0 0 0,1 0-1,-1 0 1,-1 0 0,1-1 0,0 2 0,3 216 287,-7-179-252,-1 0-1,-2 0 1,-2-1 0,-2 0-1,-2-1 1,-1 1-35,11-33 0,3-5 0,0 1 0,-1-1 0,0 1 0,1-1 0,-1 1 0,0-1 0,-1 0 0,1 1 0,0-1 0,0 0 0,-1 0 0,1 0 0,-1 0 0,0 0 0,0 0 0,0 0 0,0-1 0,0 1 0,0-1 0,0 1 0,0-1 0,-1 0 0,1 0 0,-5-7-29,0-82-1986,7 25-2430</inkml:trace>
  <inkml:trace contextRef="#ctx0" brushRef="#br2" timeOffset="353008.893">16363 26762 28182,'0'0'1527,"0"0"-681,0 0-88,0 0-107,0 0-256,0 0-178,34 1-58,-31-1-155,50 3 3,0 1 0,-1 3 0,0 3 0,22 7-7,609 185 0,-206-26 0,-466-171-225,0-1 0,1 0-1,-1 0 1,0-1 0,1 0 0,0-1-1,0-1 1,0 0 0,2 0 225,8-1-3830</inkml:trace>
  <inkml:trace contextRef="#ctx0" brushRef="#br2" timeOffset="353479.26">18778 26027 29966,'0'0'731,"0"0"-331,0 0 163,0 0-104,0 0-200,35-14-79,231-106-47,-234 103-131,0-1 0,-1-1 0,-1-2-1,-1-1 1,-1-1 0,-1-1 0,-1-2 0,-1-1 0,-1 0 0,1-6-2,4-27 45,-31 89-33,-37 126-12,-67 286 0,-112 581 0,211-994 5,8-78-31,28-229-1248,-5 128-464</inkml:trace>
  <inkml:trace contextRef="#ctx0" brushRef="#br2" timeOffset="353731.756">19356 25538 27574,'0'0'1651,"0"0"-1007,0 0-9,0 0-52,34 18-170,112 62-121,-134-72-262,0 0 1,-1 1-1,0 0 0,0 0 0,-1 1 0,0 1 0,-1-1 1,0 2-1,-1-1 0,5 10-30,-3-6 21,1 0-12,0 1-1,-1 0 1,-1 0 0,0 1-1,-1 1 1,-1-1 0,-1 1 0,0 1-1,-2-1 1,0 1 0,-1-1-1,0 1 1,-2 0 0,0 0 0,-2 3-9,-1-15 10,0 0 0,-1 0 0,1 0 0,-2-1 0,1 0 0,-1 1 0,0-1 0,0 0 0,-1-1 0,0 1 0,0-1 0,0 0 0,0 0 0,-1 0 1,0-1-1,0 0 0,0 0 0,0 0 0,-1-1 0,0 0 0,1-1 0,-2 1-10,2 0 4,-308 126-16,304-124-133,0-1 1,1 1-1,-1 0 1,1 1-1,0 0 1,0 1-1,1 0 0,-1 0 1,2 1-1,-1 0 1,1 0-1,0 1 1,1 0-1,0 0 0,-3 6 145,-3 15-3012</inkml:trace>
  <inkml:trace contextRef="#ctx0" brushRef="#br2" timeOffset="353996.267">20019 26304 29222,'0'0'1335,"0"0"-791,0 0-32,0 0-26,-29 32-158,-96 112-87,117-132-228,-1 1-1,2 1 1,0-1 0,0 1-1,1 0 1,1 1-1,-3 12-12,-15 70 2,5 0 0,4 1 0,4 1-1,4 0 1,5 0 0,5 21-2,-4-112-4,0-1 0,0 0-1,0 1 1,1-1 0,0 1 0,1-1 0,0 0-1,0 0 1,0 0 0,1 0 0,0 0 0,1-1 0,-1 1-1,4 4 5,-5-9-28,0-1 0,0 0-1,0 1 1,0-1 0,0 0 0,0 0-1,1 0 1,-1 0 0,0 0-1,1-1 1,-1 1 0,0-1 0,1 1-1,-1-1 1,1 0 0,-1 0-1,0 0 1,1 0 0,-1 0 0,1-1-1,-1 1 1,0-1 0,1 0-1,-1 0 1,0 1 0,0-1 0,1-1-1,-1 1 1,0 0 0,0 0-1,0-1 1,-1 1 0,3-2 28,38-48-1063,-1-16-1091</inkml:trace>
  <inkml:trace contextRef="#ctx0" brushRef="#br2" timeOffset="354249.374">20112 26480 26598,'0'0'2672,"0"0"-1984,0 0 121,20 295-113,4-193-88,4-5-272,6-5-176,-3-13-88,-1-10-56,-9-9-16,-7-18-56,-8-15-232,-2-17-248,-4-10-80,0-28-881,0-18-20707</inkml:trace>
  <inkml:trace contextRef="#ctx0" brushRef="#br2" timeOffset="354433.301">20471 26688 27382,'0'0'2368,"0"0"-2008,0 0 225,0 0 7,-229 231-232,164-144-136,0 1-120,7-5-72,10-14-32,14-18-184,13-28-400,14-18-1209,7-5-12082</inkml:trace>
  <inkml:trace contextRef="#ctx0" brushRef="#br2" timeOffset="354697.824">20717 26512 29526,'0'0'856,"0"0"-359,0 0 239,58 254-240,-37-157-48,-4 5-240,-10-1-208,-7 6 0,0-1 0,-31 0 0,-30 0 0,-18-4 0,-24-10 0,-75-9-32,24-27-1304,7-33-5586</inkml:trace>
  <inkml:trace contextRef="#ctx0" brushRef="#br2" timeOffset="355046.163">16818 27150 28510,'0'0'1479,"0"0"-881,32 14 82,397 184 776,-220-103-1412,409 153-44,-244-105 0,-8 17 0,34 37 0,-316-150 0,-3 5 0,-1 3 0,50 46 0,-130-100 0,11 7-73,-1 0-1,0 1 1,-1 0 0,0 0-1,0 1 1,-1 1 0,0-1-1,-1 1 1,-1 1 0,3 3 73,-8-7-1844</inkml:trace>
  <inkml:trace contextRef="#ctx0" brushRef="#br2" timeOffset="356533.04">17533 27251 11338,'0'0'14031,"0"0"-10785,0 0-2949,38-19 136,125-60 248,-154 75-582,0 0 0,0 0 0,1 1 0,-1 0 0,1 0 1,0 1-1,-1 0 0,1 1 0,0 0 0,0 1 0,2 0-99,3 0 171,-14 0-139,1-1 0,0 1 0,0 0 1,0 0-1,0-1 0,0 1 0,0 1 0,0-1 1,0 0-1,0 0 0,0 1 0,-1-1 0,1 1 1,0-1-1,0 1 0,0 0 0,-1 0 1,1 0-1,0 0 0,-1 0 0,1 0 0,0 0 1,-1 0-1,0 1 0,1-1 0,-1 1 0,0-1 1,0 1-1,0-1 0,0 1 0,0 0 1,0 0-1,0-1 0,0 1 0,-1 0 0,1 0 1,-1 0-1,1 0 0,-1 0 0,0 0 0,0 0 1,0-1-1,0 1 0,0 0 0,0 1-32,-4 13 37,8-12-40,7 0 0,115 65 3,127 105 0,207 187 0,32 25 0,-429-339 0,3-2 0,1-4 0,2-2 0,32 10 0,-35-26 0,-65-22-8,0-1 0,0 0 0,0 1-1,0-1 1,0 1 0,0-1 0,0 0 0,0 0 0,0 0 0,0 0-1,0 0 1,0 0 0,0 0 0,0 0 0,0 0 0,0 0 0,0 0 0,0-1-1,0 1 1,0 0 0,0-1 0,0 1 0,0-1 0,0 1 0,0-1-1,0 1 1,0-1 0,-1 0 0,1 1 0,0-1 0,0 0 0,-1 0-1,1 1 1,0-1 0,-1 0 0,1 0 0,-1 0 0,1 0 0,-1 0 0,0 0-1,1 0 1,-1 0 0,0 0 0,0 0 0,0 0 0,1 0 0,-1 0-1,0 0 1,-1 0 0,1 0 0,0 0 0,0 0 0,0 0 0,0 0-1,-1 0 1,1 0 0,-1 0 8,2-7-339,-1-52-2971</inkml:trace>
  <inkml:trace contextRef="#ctx0" brushRef="#br3" timeOffset="375775.242">26208 11837 23685,'0'0'1628,"0"0"-626,0 0 69,0 0 647,0 0-977,0 0-425,1-3-30,3-4-253,0-1 0,-1 0 0,0 0 0,0-1 0,-1 1 0,0-1 1,-1 1-1,0-1 0,0 1 0,-1-1 0,0 0 0,0 1 1,-1-2-34,0-6 47,-1 14-32,-74 7-20,62 3 2,0 1 0,1 1 0,0 0 0,1 0 0,0 2 0,1-1 0,-6 9 3,14-18-1,-11 12 1,1 1 0,0 0 0,0 1 0,2 1-1,0-1 1,1 2 0,0 0 0,2 0 0,0 0-1,1 1 1,1 0 0,1 0 0,0 1 0,2 0 0,-1 9 0,4-15 0,-1-11 1,1 0-1,0 0 1,-1 1 0,1-1 0,1 0-1,-1 1 1,0-1 0,1 0-1,0 0 1,0 1 0,0-1 0,0 0-1,0 0 1,0 0 0,1 0-1,0 0 1,-1 0 0,1-1 0,0 1-1,1 0 0,4 2 7,0 1 0,0-1-1,1 0 1,-1-1 0,1 1-1,0-2 1,1 1 0,-1-1-1,1 0 1,-1-1 0,1 0-1,0-1 1,0 1 0,0-2-1,0 1 1,0-1 0,1-1-7,11 2 16,-15 0-13,-1-1 0,1 1 0,-1-1 0,0 0 0,1-1 0,-1 1 0,1-1 0,-1 0 0,0-1 0,0 1 0,1-1 0,-1 0 0,0 0 0,0-1 0,-1 1 0,4-3-3,6-11 2,0 0 1,-1-2 0,-1 1 0,-1-1 0,0-1 0,-2 0 0,0-1-1,-1 0 1,-1 0 0,0 0 0,2-18-3,0 7 1,-4 16 0,5-15 35,-1 0 1,-2-1-1,0 0 0,-2 0 0,0-27-36,-5 58 4,0-1 0,-1 0-1,1 1 1,0-1-1,0 1 1,-1-1 0,1 1-1,0-1 1,-1 1-1,1-1 1,0 1 0,-1-1-1,1 1 1,-1 0-1,1-1 1,-1 1 0,1-1-1,-1 1 1,1 0-1,-1 0 1,1-1 0,-1 1-1,0 0 1,1 0-1,-1 0 1,1 0 0,-1-1-1,0 1 1,1 0-1,-1 0 1,1 0 0,-1 0-1,0 0 1,1 1-1,-1-1 1,1 0 0,-1 0-1,0 0 1,1 0-1,-1 1-3,-5-1 11,-14-1-59,0 1 0,0 0 1,0 2-1,0 1 0,0 0 0,0 1 0,1 1 0,-18 7 48,-39 20-1147</inkml:trace>
  <inkml:trace contextRef="#ctx0" brushRef="#br3" timeOffset="377090.907">26170 12793 23213,'0'0'3857,"0"0"-2693,0 0-481,0 0-98,0 0-161,0 0-178,-8-13-148,-53-71 144,58 81-218,-1 0-1,0 1 1,0-1 0,0 1 0,-1 0-1,1 0 1,0 0 0,-1 0 0,1 1-1,-1 0 1,0 0 0,0 0 0,1 0-1,-1 1 1,0 0 0,0 0 0,1 0-1,-1 0 1,0 1 0,0 0 0,0 0-24,-2 2 2,0 0 0,0 0 0,0 1 0,1 0 1,-1 0-1,1 0 0,0 1 0,0 0 0,1 0 1,-1 0-1,1 1 0,0 0 0,1 0 0,0 0 1,0 1-1,0-1 0,-1 5-2,-7 6 5,-90 149 17,96-151 19,1 0 0,0 1 0,1-1 0,1 1 0,0 0 0,1 0 0,1 0 0,0 1 0,2-1 0,0 8-41,-1 7 48,1-27-42,-1 0 0,0 0 0,1 0 1,0 0-1,0 0 0,0 0 0,1 0 0,-1-1 0,1 1 0,0 0 0,0-1 0,0 1 0,1-1 0,-1 0 0,1 0 0,-1 0 0,1 0 0,0 0 0,0-1 0,1 1 0,-1-1 0,0 0 0,1 0 0,0 0 0,-1 0 0,1 0 0,2 0-6,110 21 80,42-23-59,-152-2-21,1-1 0,-1 0-1,1 0 1,-1 0-1,0-1 1,0 0-1,0 0 1,-1-1-1,1 1 1,-1-1 0,0 0-1,-1-1 1,1 1-1,-1-1 1,0 0-1,1-3 1,7-6-9,0 1 2,-1-1 0,0 0-1,-2-1 1,1 0 0,-2-1-1,0 1 1,-1-2-1,-1 1 1,-1-1 0,0 0-1,-1 0 1,-1 0-1,0-1 8,-3-118-32,0 135 27,0-1-1,0 0 0,-1 1 0,1-1 0,0 1 0,-1 0 0,1-1 0,-1 1 0,0-1 0,0 1 1,0 0-1,0-1 0,0 1 0,-1 0 0,1 0 0,-1 0 0,1 0 0,-1 0 0,0 0 0,0 1 1,0-1-1,1 0 0,-2 1 0,1 0 0,0-1 0,0 1 0,0 0 0,-1 0 0,1 0 0,0 0 1,-1 1-1,1-1 0,-3 0 6,-167-3-1994,78 4-1986</inkml:trace>
  <inkml:trace contextRef="#ctx0" brushRef="#br3" timeOffset="383948.781">25534 11610 9802,'0'0'13074,"0"0"-8938,0 0-3313,0 0-251,0 0 57,0 4-80,0 8-113,0-9-53,0-3 5,0 0-33,0 0-55,0 0-18,0 0-29,0 0-53,0 0-51,0 0-29,0 0-23,0 0-14,0 0-7,0 5-16,0 3-60,12 63 0,102 114 0,-45-31 0,13 24 0,-38-46 0,-14-108 0,-28-23 0,0 0 0,1 0 0,-1 0 0,0-1 0,0 1 0,0-1 0,0 1 0,1-1 0,-1 0 0,0 0 0,0 0 0,1 0 0,-1 0 0,0-1 0,0 1 0,1 0 0,-1-1 0,0 0 0,0 0 0,0 0 0,0 1 0,0-2 0,0 1 0,0 0 0,0 0 0,-1-1 0,2 0 0,86-115 0,82-73 0,35-31 67,223-255-514,-360 389-1453</inkml:trace>
  <inkml:trace contextRef="#ctx0" brushRef="#br3" timeOffset="385227.577">26078 11366 9482,'0'0'3057,"0"0"166,0 0 4979,0 0-5148,0 0-2301,0 0-111,-4-1-45,0 0-657,2 0 141,1 0-1,0 1 1,0-1-1,-1 1 1,1-1-1,0 1 0,-1 0 1,1 0-1,-1-1 1,1 1-1,0 0 1,-1 0-1,1 0 1,-1 0-1,1 1 1,0-1-1,-1 0 1,1 1-1,0-1 1,-1 0-1,1 1 1,0 0-1,0-1 1,-1 1-1,1 0 1,0 0-1,0-1 0,0 1 1,0 0-1,0 0 1,0 0-1,0 0 1,0 1-1,0-1 1,0 1-81,-94 271 708,24-49-416,-42 227-292,99-400 0,11-54 0,3-97-309,6-42-720,5 39-3360,9-18-11889</inkml:trace>
  <inkml:trace contextRef="#ctx0" brushRef="#br3" timeOffset="385930.493">26016 11292 29110,'0'0'835,"0"0"-399,0 0 36,0 0-26,0 0-142,30 15-119,96 51-61,49 9 198,154 64-178,-258-125-139,-53 0-21,20-9 71,-27-1-10,-23-4 255,10 2-300,1-1 0,-1 0 0,0 1 0,1 0 0,-1-1 0,1 1 0,0 0 0,0 0 0,-1-1 0,1 1 0,0 0 0,0 0 0,1 0 0,-1 1 0,0-1 0,1 0 0,-1 0 0,1 0 0,0 2 0,-3 5 0,-65 217 0,-37 222 0,101-428 0,0-46 0,4-32-261,0-13-1046</inkml:trace>
  <inkml:trace contextRef="#ctx0" brushRef="#br3" timeOffset="386393.47">26098 11218 10922,'0'0'12643,"0"0"-7989,0 0-3619,0 0-421,0 0-75,0 0-78,-11 30-126,-38 102-73,6 41 316,-94 376-32,50-217-368,72-258-178,12-71 0,4-55-124,25-201-2905,-6 124-2420</inkml:trace>
  <inkml:trace contextRef="#ctx0" brushRef="#br3" timeOffset="387046.81">26105 11186 28702,'0'0'826,"0"0"-362,0 0 80,0 0-35,0 0-146,29 19-163,96 61-81,-26-39 48,-72-33-134,178 85-1,-194-88-96,0 1 0,0-2 0,1 1 0,0-1 0,-1-1 0,1 0 0,1-1 0,-1 0 0,0-1 0,5 0 64,52-1 310,-60-6 828,-57 145-1138,-101 428 0,56-153 0,87-385 0,-1-13 0,6-21 0,-2-33 0,3-169-1228,0 101-1169</inkml:trace>
  <inkml:trace contextRef="#ctx0" brushRef="#br3" timeOffset="387324.384">25759 12188 25021,'0'0'5482,"0"0"-5074,0 0 152,0 0 136,0 0-152,0 0-488,175 226-56,-103-184 0,10-6 0,0-8 0,0-9 0,-3-5 0,-11-14 0,18 0 0,-18-24-144,-24-17-1768</inkml:trace>
  <inkml:trace contextRef="#ctx0" brushRef="#br3" timeOffset="387915.015">26344 11703 16684,'0'0'4207,"0"0"748,0 0-2947,0 0-1088,0 0-52,0 0-194,1 1-199,60 26 866,115 33-706,-79-22-635,0 5 0,1 5 0,54 25 0,-15-14 0,-32-15 0,-2 5 0,5 8 0,36 35 0,-74-45 0,3-4 0,23 9 0,-3-6 0,-79-40-47,-14-15-1182,0-19-616</inkml:trace>
  <inkml:trace contextRef="#ctx0" brushRef="#br3" timeOffset="388701.415">26546 11597 8378,'0'0'9498,"0"0"-1480,0 0-5689,0 0-1455,0 0-90,0 0-166,0 12-193,-4 87 394,-77 146 205,36-84-1024,-20 156 0,31-139 0,-205 841 0,51-254 0,133-492 0,55-321 0,5-20-25,3 0 1,3 1-1,2 0 1,19-50 24,-16 59-207,27-111-3337,-4 11-8370</inkml:trace>
  <inkml:trace contextRef="#ctx0" brushRef="#br3" timeOffset="389437.843">26550 11671 9842,'0'0'2979,"0"0"250,0 0 5180,0 0-5301,0 0-1906,0 0-222,-7 0-270,-21 0-222,22 0-163,6 5 148,0-2-434,0 0-1,0 0 1,1 0-1,0-1 0,0 1 1,0 0-1,0 0 0,0 0 1,0-1-1,1 1 1,-1-1-1,1 1 0,-1-1 1,1 1-1,0-1 0,0 0 1,0 0-1,1 0 1,-1 0-1,0-1 0,1 1 1,-1 0-1,1-1 0,0 0 1,-1 1-1,2-1-38,9 7 15,220 112-6,-154-77-9,40 21 0,2-4 0,72 21 0,-45-31 0,183 72 0,-246-77 0,-84-45 0,-1 0 0,1 1 0,-1-1 0,1 0 0,-1 0 0,1 0 0,-1 0 0,1 0 0,-1 0 0,1 0 0,-1 0 0,0 0 0,1 0 0,-1 0 0,1 0 0,-1 0 0,1 0 0,-1 0 0,1-1 0,-1 1 0,1 0 0,-1 0 0,1-1 0,-1 1 0,0 0 0,1 0 0,-1-1 0,1 1 0,-1 0 0,0-1 0,0 1 0,1-1 0,-1 1 0,0 0 0,1-1 0,-1 1 0,0-1 0,0 1 0,0-1 0,0 1 0,1-1 0,-1 1 0,0-1 0,0 1 0,0-1 0,0 1 0,0-1 0,0 1 0,0-1 0,0 1 0,-1-1 0,1 1 0,0-1 0,0 1 0,0 0 0,0-1 0,-1 1 0,1-1 0,0 1 0,-1-1 0,1-33-251,0-6-1002</inkml:trace>
  <inkml:trace contextRef="#ctx0" brushRef="#br3" timeOffset="391063.671">26327 11647 10042,'0'0'12735,"0"0"-8117,0 0-3678,0 0-306,0 0-89,0 0-219,0 0-154,0 0-103,0 0-50,0 0-51,0 0-14,0 0 34,-1-6 104,-2-3-40,3 6-15,-1 1-1,1-1 1,-1 1-1,0-1 1,0 1-1,0-1 1,0 1 0,0-1-1,0 1 1,-1 0-1,1-1 1,-1 1-1,1 0 1,-1 0 0,0 0-1,0 1 1,0-1-1,0 0 1,0 1-1,0-1 1,-1 1-1,1-1 1,0 1 0,-1 0-1,1 0 1,-1 0-1,-2 0-36,-18 1 113,15-1-92,-1 1 0,0-1 0,1 2 0,-1-1 0,0 2 0,1-1-1,-1 1 1,1 0 0,-1 1 0,1-1 0,0 2-21,-9 6 55,0 1 1,1 1-1,0 0 0,1 1 1,1 1-1,0 0 0,0 1 1,2 0-1,0 1 0,1 1 0,0 0 1,2 0-1,0 1 0,0 0 1,2 0-1,0 1 0,2 0 1,0 1-1,-1 8-55,-1 25 77,2 0 0,3 0-1,2 16-76,0-64 1,0 1-1,0 0 0,0-1 0,0 1 0,1 0 0,0-1 0,0 1 0,1 0 0,-1-1 0,1 0 0,0 1 0,1-1 0,-1 0 0,1 0 0,0 0 0,1 0 0,-1-1 0,1 1 0,0-1 0,0 0 1,0 0-1,0-1 0,1 1 0,-1-1 0,1 0 0,0 0 0,0 0 0,0-1 0,1 1 0,-1-1 0,0-1 0,6 2 0,107-1 0,-103-6 0,0 0 0,0-1 0,-1 0 0,1-1 0,-1-1 0,-1 0 0,1-1 0,-1 0 0,-1-1 0,0 0 0,0-1 0,0-1 0,-2 0 0,1 0 0,7-12 0,1 2-20,-1 0-1,0-1 1,-2 0 0,-1-2-1,-1 0 1,-1 0 0,-1-2-1,-1 1 1,-1-1 0,-1-1-1,-2 0 1,0 0 0,-2 0-1,-1-1 1,-2 0 0,0-11 20,-2 23 6,1 12 1,-1-1-1,1 1 1,-1 0 0,0-1 0,0 1 0,-1-1 0,1 1-1,-1 0 1,0-1 0,0 1 0,-1 0 0,1 0-1,-1 0 1,0 0 0,0 0 0,0 0 0,0 1 0,-1-1-1,0 1 1,1-1 0,-3 0-7,-3-1 5,0 0-1,0 1 1,-1 0-1,1 0 1,-1 1 0,0 0-1,0 1 1,0 0-1,-1 0 1,1 1 0,0 0-1,0 1 1,-1 0-1,1 0 1,-8 2-5,-8-1 32,17-1-29,-1 1 0,1 1 0,0-1 0,0 2 0,0-1 0,0 1 0,0 0 0,1 1 1,-1-1-1,1 2 0,0-1 0,0 1 0,0 0 0,1 0 0,-6 6-3,-79 103 29,78-83-29,0 0 0,2 0 0,1 1 0,2 1 0,1-1 0,1 1 0,2 0 0,1 1 0,2-1 0,1 1 0,3 15 0,-3-28 0,0-14 0,0-1 0,0 1 0,0-1 0,1 1 0,0-1 0,0 1 0,1-1 0,0 0 0,0 0 0,0 1 0,1-1 0,0-1 0,0 1 0,0 0 0,1-1 0,0 0 0,0 1 0,0-2 0,0 1 0,1 0 0,0-1 0,0 0 0,0 0 0,1 0 0,-1-1 0,1 0 0,0 0 0,4 1 0,59 2 0,-67-7 0,1 0 0,-1-1 0,1 1 0,-1 0 0,1-1 0,-1 0 0,0 1 0,0-1 0,0 0 0,0 0 0,0 0 0,0 0 0,0-1 0,-1 1 0,1 0 0,-1-1 0,0 1 0,1-1 0,-1 0 0,0 1 0,-1-1 0,1 0 0,0 0 0,-1 1 0,1-4 0,0 2 0,26-136-785,-18 58-3071,-7 10-9859</inkml:trace>
  <inkml:trace contextRef="#ctx0" brushRef="#br3" timeOffset="392214.118">26375 11934 9602,'0'0'2987,"0"0"-1766,0 0-781,0 0 575,0 0 2599,0 0-1334,-11-3-510,-57-17 1768,18 20 1555,49 0-4742,1 0-8,0 0-53,13 0-67,163 9-223,-58 14 0,2-5 0,24-4 0,-118-13 0,1 2 0,0 0 0,-1 2 0,0 1 0,0 0 0,-1 2 0,0 2 0,0 0 0,-1 1 0,13 9 0,9 11 0,70 35 0,75-15 0,82 0 0,-230-43 0,0 1 0,-1 3 0,-1 1 0,19 10 0,-53-26 6,-20-16-94,-25-24-1021,1 6-1805</inkml:trace>
  <inkml:trace contextRef="#ctx0" brushRef="#br3" timeOffset="393211.687">26153 11744 15891,'0'0'2649,"0"0"3015,0 0-2374,0 0-2266,0 0-293,0 0-122,-4 10-190,-23 83 497,-52 314 658,38-179-1574,-65 424 0,33 13 0,56-543 0,-5 0 0,-37 110 0,8-25 0,24-12 0,27-149 0,0-39 0,0-29 0,0-170-299,0 126-1194</inkml:trace>
  <inkml:trace contextRef="#ctx0" brushRef="#br3" timeOffset="395362.314">26235 11629 21901,'0'0'4763,"0"0"-2119,0 0-1914,0 0-311,0 0 112,0 0 18,-7 1-20,-28 3 113,32 2-583,5-1-59,0-1 0,0 0 0,0 0 0,0 0 0,1 0 0,-1 0 0,1 0 0,0-1 0,0 1 0,0-1 0,1 0 0,-1 0 0,1 0 0,0 0 0,0-1 0,0 1 0,0-1 0,0 0 0,0-1 0,0 1 0,1-1 0,2 1 0,7 5 0,53 20 0,2-2 0,1-4 0,1-2 0,30 2 0,-22-4 0,710 144 0,-673-137 0,-1 6 0,101 40 0,-87-10 0,-218-92-1016,33 14-1377</inkml:trace>
  <inkml:trace contextRef="#ctx0" brushRef="#br3" timeOffset="396390.827">26143 11874 11106,'0'0'9602,"0"0"-3470,0 0-4626,0 0-930,0 0 118,0 0-28,-5-13-157,-14-36-209,19 49-296,0 1 1,-1-1 0,1 0 0,0 0-1,-1 1 1,1-1 0,0 0-1,-1 0 1,1 0 0,0 0 0,-1 0-1,1 1 1,0-1 0,-1 0 0,1 0-1,0 0 1,-1 0 0,1 0 0,0 0-1,-1 0 1,1 0 0,-1 0-1,1 0 1,0 0 0,-1-1 0,1 1-1,0 0 1,-1 0 0,1 0 0,0 0-1,-1 0 1,1-1 0,0 1-1,0 0 1,-1 0 0,1-1 0,0 1-1,-1 0 1,1 0 0,0-1 0,0 1-1,0 0 1,-1-1 0,1 1 0,0 0-1,0-1 1,0 1 0,0 0-1,0-1 1,0 1 0,0 0 0,0-1-1,0 1 1,0-1 0,0 1 0,0 0-1,0-1 1,0 1 0,0 0-1,0-1 1,0 1 0,0 0 0,0-1-1,0 1-4,0 1 27,-21 60 514,-22 89-305,6 1 0,7 1-1,-5 100-235,-1-5 99,-175 1037-99,197-1199 0,-6 36 0,5 1 0,1 83 0,21-285-356,-3 46-1424</inkml:trace>
  <inkml:trace contextRef="#ctx0" brushRef="#br3" timeOffset="399303.467">27932 13291 16828,'0'0'4775,"0"0"684,0 0-3911,0 0-1298,0 0-9,0 0 4,-8-13-33,-22-44-54,28 52-95,-1 0 1,0 1-1,1-1 1,-1 1-1,-1 0 1,1 0 0,-1 0-1,1 1 1,-1-1-1,0 1 1,-1 0-1,1 0 1,0 0-1,-1 1 1,0-1 0,1 1-1,-1 0 1,0 1-1,0-1 1,0 1-1,0 0 1,0 0-1,-1 0 1,1 1 0,0 0-1,0 0 1,0 0-1,-1 1 1,-1 0-64,0 0 28,-1 1-1,1 0 1,0 0 0,0 1 0,0 0 0,0 0-1,0 1 1,1-1 0,-1 2 0,1-1 0,0 1-1,0 0 1,1 0 0,-1 0 0,1 1 0,0 0 0,-1 3-28,-9 6 78,2-4-28,1 1 0,0 1 1,1 0-1,0 1 1,1 0-1,1 1 1,0 0-1,1 0 1,0 1-1,2 0 1,0 0-1,0 1 1,-1 13-51,4 113 1,4-137-1,0-1 0,0 1 0,1-1 0,0 1 0,0-1 0,1 1 0,-1-1 0,1 0 0,0 0 0,1 0 0,-1-1 0,1 1 0,0-1 0,0 0 0,0 0 0,1 0 0,-1 0 0,1-1 0,0 0 0,0 0 0,0 0 0,1-1 0,-1 0 0,1 1 0,0-1 0,12 4 0,0-1 0,1-1 0,0 0 0,-1-2 0,1 0 0,0-1 0,3 0 0,96-1 0,-107-3 0,0 1 0,-1-2 0,1 1 0,0-2 0,-1 1 0,0-1 0,0-1 0,-1 0 0,1 0 0,-1-1 0,0 0 0,-1 0 0,0-1 0,0-1 0,-1 1 0,0-1 0,0 0 0,-1-1 0,0 1 0,-1-1 0,3-7 0,7-14 0,-2-1 0,-1 0 0,-1-1 0,-2 0 0,-1-1 0,-2 1 0,-1-2 0,-2 1 0,-1 0 0,-2-1 0,-2-12 0,3 43 0,-1-1 0,0 0 0,0 1 0,0-1 0,-1 0 0,1 1 0,-1-1 0,-1 0 0,1 1 0,0-1 0,-1 1 0,0 0 0,0 0 0,0-1 0,-1 1 0,1 1 0,-1-1 0,0 0 0,0 1 0,0-1 0,-1 1 0,1 0 0,-1 0 0,0 0 0,-3-2 0,-4 1 0,1 0 0,-1 0 0,0 1 0,0 1 0,0 0 0,0 0 0,0 1 0,0 0 0,-1 1 0,1 1 0,0-1 0,-1 2 0,-28-1 0,17 1 0,0 1 0,0 1 0,1 1 0,0 1 0,0 1 0,0 1 0,1 1 0,-1 2 0,-23 7 0,32-13 0,0 1 0,0 0 0,1 1 0,0 0 0,0 1 0,1 0 0,0 1 0,0 0 0,1 1 0,0 0 0,1 1 0,0 0 0,1 0 0,0 1 0,0 0 0,2 0 0,-1 1 0,2-1 0,-5 14 0,5-3 0,1 1 0,1 0 0,0 1 0,2-1 0,2 16 0,-1-39 0,0 8 0,0 1 0,1 0 0,1 0 0,0-1 0,0 1 0,0-1 0,1 0 0,1 0 0,0 0 0,0 0 0,0 0 0,1-1 0,1 0 0,-1 0 0,1 0 0,1-1 0,-1 1 0,1-2 0,1 1 0,-1-1 0,1 0 0,0-1 0,0 1 0,1-2 0,-1 1 0,1-1 0,0 0 0,1-1 0,-1 0 0,0-1 0,1 0 0,0 0 0,4-1 0,180-1 0,-183-2 0,-1 0 0,0-1 0,0-1 0,0 0 0,0 0 0,0-1 0,-1 0 0,0 0 0,0-1 0,0-1 0,-1 1 0,0-1 0,0-1 0,0 1 0,-1-1 0,-1-1 0,1 1 0,-1-1 0,-1 0 0,1-1 0,-2 1 0,1-1 0,-1 0 0,-1 0 0,0-1 0,0 1 0,0-10 0,7-41 0,-4-1 0,-1 1 0,-5-40 0,0 99 0,0 0 0,0 0 0,0 0 0,0 0 0,0 0 0,-1 0 0,1 0 0,-1 0 0,0 0 0,0 0 0,1 0 0,-1 0 0,0 1 0,-1-1 0,1 0 0,0 1 0,0-1 0,-1 1 0,1-1 0,-1 1 0,1 0 0,-1-1 0,1 1 0,-1 0 0,0 0 0,0 0 0,0 0 0,1 1 0,-1-1 0,0 0 0,0 1 0,0-1 0,0 1 0,0 0 0,0 0 0,0 0 0,-2 0 0,-142-2 0,137 1 0,-1 1 0,1 0 0,-1 1 0,0 0 0,1 0 0,-1 1 0,1 0 0,0 1 0,0 0 0,0 0 0,0 1 0,0 0 0,1 1 0,-1 0 0,1 0 0,1 1 0,-1 0 0,1 0 0,0 1 0,0 0 0,-5 7 0,4-3 0,1 0 0,1 1 0,-1-1 0,2 1 0,0 1 0,0-1 0,1 1 0,1 0 0,0 0 0,1 0 0,0 0 0,1 0 0,0 0 0,1 3 0,0 1 0,-1-5 0,1 1 0,1-1 0,0 0 0,0 0 0,1 0 0,0-1 0,1 1 0,4 9 0,-1-9-287,-1 0-1,2-1 1,0 0 0,0 0-1,1-1 1,0 0 0,1 0-1,0-1 1,0 0 0,1 0-1,6 3 288,18 5-6273</inkml:trace>
  <inkml:trace contextRef="#ctx0" brushRef="#br3" timeOffset="403028.524">28024 12317 9442,'0'0'2998,"0"0"-1691,0 0 473,0 0 4247,0 0-2613,0 0-2110,3-28-288,12-91-7,8-144 1999,11 137-2797,-37 205 1040,-38 62-1251,-35 260 0,63-331 0,-68 457 0,73-222 0,11-249 0,3 0 0,2-1 0,14 49 0,10 73 0,-24 104 0,-9-188 0,-2-41 0,-2 0 0,-3-1 0,-2 0 0,-5 11 0,-9 46 0,-30 167 0,50-218 0,8-132 0,3-1 0,14-58 0,-15 99 0,36-271 0,-5-132 0,7-94 0,62-238 0,-88 666 0,8-43 0,1-88 0,-26 85 0,-28 221 0,-13 26 0,6 2 0,3 1 0,5 1 0,4 3 0,-58 417 0,80-519 0,-55 633 0,34-329 0,-14 41 0,-14-3 0,-26 48 0,19-178 0,53-210 0,3-14 0,0 9 0,0-47 0,3 1 0,2 0 0,2 0 0,3-7 0,200-768 0,-114 381 0,-19-4 0,-14-60 0,-31 130 0,-15-94 0,-49 552 0,-32 136 0,9 2 0,9 3 0,3 60 0,7-26 0,-59 330 0,23-247 0,-101 566 0,153-738 0,16-186 0,10-270 0,58-125 0,-40 282 0,29-160 0,88-448 0,107-593 0,-169 859 0,-75 417 0,-32 180 0,-18 107 0,-10 160 0,45-303 0,-23 182 0,-116 1269 0,120-493 0,30-1071 115,-1-65 188,-3 27-3270,-5-13-9775</inkml:trace>
  <inkml:trace contextRef="#ctx0" brushRef="#br3" timeOffset="409506.072">30364 11666 27006,'0'0'1764,"0"0"-1038,0 0-136,0 0-5,0 0-189,-3 5-170,-10 86 75,12-62-203,-10 185 390,-1-28-218,-8 72-8,-248 1860-207,250-1991-55,12-116 0,5-155 0,5 49-423,3 1-1,14-59 424,-18 139-96,30-205-1699,-1 14-1388</inkml:trace>
  <inkml:trace contextRef="#ctx0" brushRef="#br3" timeOffset="410026.664">30555 11707 26942,'0'0'2210,"0"0"-1430,0 0-119,44 2-35,-14-1-519,275 24 698,-135 1-710,-2 7 0,-1 7 0,-2 8 0,-3 7 0,133 65-95,-180-64 1,-106-52 2,-7-4 0,-1 1 0,1-1 0,-1 0-1,1 1 1,-1 0 0,0-1 0,1 1 0,-1 0 0,0 0 0,1-1 0,-1 1 0,0 0-1,0 0 1,0 0 0,0 1 0,0-1 0,0 0 0,0 0 0,0 0 0,-1 1 0,1-1-1,0 0 1,-1 1 0,1-1 0,-1 1 0,1-1 0,-1 1 0,0-1 0,1 1 0,-1-1-1,0 1 1,0-1 0,0 1 0,0-1 0,-1 1-3,-10 146 56,-50 193-56,6 85 0,31-232 0,21-171 0,-172 1131 0,159-1074 0,-3-1 0,-4 0 0,-17 37 0,5-50 16,34-64-19,-1 0 0,1 0 0,-1-1 0,0 1 0,1 0 0,-1-1 0,0 1 0,0-1 1,0 0-1,0 1 0,0-1 0,0 0 0,0 0 0,-1 0 0,1-1 0,0 1 0,-1 0 0,1-1 1,0 0-1,-1 1 0,1-1 0,0 0 0,-1 0 0,1 0 0,-1-1 0,1 1 0,-2-1 3,-28-20-589,-2-29-1168</inkml:trace>
  <inkml:trace contextRef="#ctx0" brushRef="#br3" timeOffset="410322.997">29857 14289 29454,'0'0'1507,"0"0"-1045,0 0-212,35 6 225,350 53 143,495 78-617,-631-71-1,-197-52 0,-33-7 0,1-1 0,0-2 0,0 0 0,1-1 0,14 0 0,-27-17 0,-14-145-1794,-14 60-1541</inkml:trace>
  <inkml:trace contextRef="#ctx0" brushRef="#br3" timeOffset="410604.076">30432 12686 19748,'0'0'9682,"0"0"-8649,0 0-801,0 0 272,315 28 128,-168 9-56,17 9-216,4 5-360,-28 4 0,7 6 0,-24 3 0,-24-8 0,-27-10 0,-24-5 0,-24-13-128,-24-14-568,-17-10-640,-24-4-1209</inkml:trace>
  <inkml:trace contextRef="#ctx0" brushRef="#br3" timeOffset="410839.154">30169 13319 24725,'0'0'4571,"0"0"-2914,33 2-1305,342 11 570,-145 0-382,198 38-540,-386-45 0,-1 3 0,0 1 0,-1 3 0,13 6 0,266 134 0,-302-147 0,-12-12-97,-12-96-2413,-16 26-1684</inkml:trace>
  <inkml:trace contextRef="#ctx0" brushRef="#br3" timeOffset="411138.19">31096 12262 21253,'0'0'7201,"0"0"-6289,-72 240-456,41-102 361,-3 19-193,3 14-80,0 14-160,1 4-216,-5-4-80,5-10-40,-1-13-24,3-23-24,11-29-40,4-27-128,6-32-184,7-51-120,13-9-400,8-51-1065</inkml:trace>
  <inkml:trace contextRef="#ctx0" brushRef="#br3" timeOffset="411419.916">31722 11851 27022,'0'0'2276,"0"0"-1513,-7 63-31,6-52-691,-76 525 1192,-178 615-533,11-319-700,230-793 0,13-35-1,-4 3-65,3-27-230,2-71-978,0 15-4356,0-35-15597</inkml:trace>
  <inkml:trace contextRef="#ctx0" brushRef="#br3" timeOffset="411750.302">31014 12894 8754,'0'0'16442,"0"0"-12301,0 0-3658,0 0 9,0 0 100,0 0-153,14 41-153,47 132-91,3-23 184,-5 33-178,-56-213-3460,-3-11-2121</inkml:trace>
  <inkml:trace contextRef="#ctx0" brushRef="#br3" timeOffset="412014.25">31431 12843 11787,'0'0'17531,"0"0"-16843,0 0-288,0 0 249,0 0-209,-219 157-144,154-97-192,0 1-96,0-6-8,-10-4-328,13-14-1137,18-14-5936</inkml:trace>
  <inkml:trace contextRef="#ctx0" brushRef="#br3" timeOffset="412766.767">30542 12802 15475,'0'0'2897,"0"0"3262,0 0-3363,0 0-1860,0 0-135,0 0-144,0 4-226,0 15 860,-11-19-1210,-5-1-68,12 1-12,-1-1 1,1 1 0,0 0-1,0 0 1,0 0-1,-1 0 1,1 1-1,0 0 1,0 0 0,0 0-1,0 0 1,0 1-1,0-1 1,0 1-2,-3 6 2,0 0 1,1 1-1,1-1 0,-1 1 1,1 0-1,1 1 1,0-1-1,0 1 0,1 0 1,-1 0-3,-7 31 63,1 0 0,2 0-1,2 1 1,2 0 0,2 0 0,2 30-63,0-71 5,0 1-1,0-1 1,1 1 0,-1 0-1,0-1 1,1 1-1,-1-1 1,1 1-1,0-1 1,-1 1 0,1-1-1,0 0 1,0 1-1,0-1 1,0 0 0,0 0-1,0 1 1,0-1-1,1 0 1,-1 0 0,0 0-1,1-1 1,-1 1-1,1 0 1,-1 0-1,0-1 1,1 1 0,0-1-1,-1 1 1,1-1-1,-1 0 1,1 1 0,-1-1-1,1 0 1,0 0-1,-1 0 1,1 0 0,0-1-1,-1 1 1,1 0-1,-1-1 1,1 1 0,1-1-5,1 1 5,2 1-3,1-1 1,-1 0 0,1 0 0,-1 0-1,1-1 1,-1 0 0,1 0 0,-1-1-1,0 0 1,0 0 0,1 0 0,-1 0 0,-1-1-1,1 0 1,0-1 0,-1 1 0,1-1-3,9-9-12,-1 1 0,-1-2 0,0 0 1,-1 0-1,0-1 0,-1-1 1,0 0-1,-2 0 0,0-1 0,-1 0 1,0-1-1,-2 0 0,0 0 1,-1 0-1,-1-1 0,0 0 1,-2 1-1,1-11 12,-3 7 5,-1 20-3,0 1 0,0-1 0,0 1 0,-1-1 0,1 1-1,0-1 1,-1 1 0,1 0 0,-1 0 0,1-1 0,-1 1 0,1 0 0,-1 1 0,0-1-1,1 0 1,-1 0 0,0 1 0,0-1 0,0 1 0,0-1 0,0 1 0,1 0-1,-1 0 1,0 0 0,0 0 0,0 0 0,0 0 0,0 0 0,0 1 0,0-1 0,0 1-2,-5-1 0,-10 0-28,0 0 0,-1 1 0,1 1 0,0 0 0,-1 2 0,1 0 0,1 0 0,-5 3 28,-37 19-711,5-2-1259</inkml:trace>
  <inkml:trace contextRef="#ctx0" brushRef="#br3" timeOffset="419516.32">31677 12262 3705,'0'0'19635,"0"0"-13889,0 0-4826,0 0-175,0 0-72,-4 0-157,-33 0 311,34 25-827,11 135 0,66 74 0,1-22 0,-41-129 0,-21-69 0,-9-13 0,0-16-1552,-4-7-2817</inkml:trace>
  <inkml:trace contextRef="#ctx0" brushRef="#br3" timeOffset="420591.795">31643 12363 10442,'0'0'11396,"0"0"-5555,0 0-4126,0 0-797,0 0-138,0 0-171,-6 0-92,-16 0-141,16 15-203,6-10-173,-1 3 0,1 0 0,0 0 0,0 0 0,1 0 0,0 0 0,1 0 0,-1-1 0,1 1 0,1 0 0,0-1 0,0 0 0,2 5 0,56 98 0,-5 3 0,-5 2 0,-5 2 0,-4 6 0,7 9 0,-42-126 0,-4-18 0,3-156-644,-2 117-1713</inkml:trace>
  <inkml:trace contextRef="#ctx0" brushRef="#br3" timeOffset="421063.167">32101 12349 10082,'0'0'10138,"0"0"-3005,0 0-5066,0 0-1183,0 0-139,0 0-215,0 0-109,-14 7 317,-68 130-709,14-29-29,-5-4 0,-75 83 0,138-174 0,-162 190 0,93-121 0</inkml:trace>
  <inkml:trace contextRef="#ctx0" brushRef="#br3" timeOffset="423454.176">30364 13753 10922,'0'0'5572,"0"0"3098,0 0-5856,0 0-2063,0 0-35,0 0-103,0 4 962,0-41-1410,2 22-68,-2 0 0,0 0-1,0 1 1,-1-1 0,-1 0 0,-1 0 0,0 1 0,-1-1 0,0 1 0,-6-12-97,8 25 0,0 0 0,0 0 0,0 0 0,0 0 0,-1 0 0,1 1 0,0-1 0,-1 1 0,1-1 0,0 1 0,-1 0 0,1 0 0,0 0 0,-1 0 0,1 1 0,0-1 0,-1 1 0,0 0 0,0 0 0,-1 1 0,1 0 0,0 0 0,-1 0 0,1 0 0,0 0 0,0 1 0,1-1 0,-1 1 0,0 0 0,1 0 0,0 0 0,0 0 0,0 1 0,0-1 0,0 0 0,0 2 0,-4 6 0,-11 15 0,1 1 0,1 1 0,2 1 0,1 0 0,-7 25 0,11-29 0,2 1 0,0-1 0,2 1 0,1 1 0,1-1 0,2 0 0,1 25 0,1-49 0,1 1 0,-1-1 0,0 1 0,1-1 0,-1 0 0,1 0 0,0 0 0,0 0 0,0 0 0,0 0 0,0-1 0,0 0 0,0 1 0,0-1 0,1 0 0,-1-1 0,0 1 0,1-1 0,-1 1 0,0-1 0,1 0 0,-1 0 0,1-1 0,-1 1 0,0-1 0,1 1 0,-1-1 0,1 0 0,10 0 0,2 2 0,-9-1 0,-1 1 0,1-1 0,0-1 0,-1 1 0,1-1 0,-1 0 0,1 0 0,-1-1 0,0 0 0,0 0 0,1 0 0,4-4 0,-2 0 0,0-1 0,0-1 0,0 0 0,-1 0 0,-1 0 0,1-1 0,-1 0 0,-1-1 0,0 1 0,0-1 0,-1 0 0,0-1 0,-1 1 0,0-1 0,0 0 0,-1 0 0,0-6 0,4-24 0,-2 0 0,-2-1 0,-2 0 0,-2-6 0,1 18 0,0 23 0,-8-27 0,2 32 0,1 1 0,-1 0 0,0 0 0,0 0 0,0 0 0,0 1 0,0 0 0,0 1 0,0-1 0,0 1 0,1 0 0,-1 0 0,-2 1 0,-23 7-184,1 1 0,0 2 1,0 1-1,1 1 0,-16 12 184,-55 33-2258</inkml:trace>
  <inkml:trace contextRef="#ctx0" brushRef="#br3" timeOffset="425215.412">31205 12137 15443,'0'0'2397,"0"0"4179,0 0-3134,0 0-2384,0 0-254,0 0-100,-7 0-199,-20 0-138,20 0-83,7 0-28,0 0-17,-4 14 440,1 61-666,3-56-13,0-4 0,-1 1 0,2-1 0,0 1 0,2-1 0,-1 0 0,2 0 0,0 2 0,85 207 0,-25-67 0,-62-152 0,-2-5 0,0 0 0,0 1 0,0-1 0,0 0 0,-1 1 0,1-1 0,0 0 0,0 1 0,0-1 0,0 0 0,0 1 0,1-1 0,-1 0 0,0 0 0,0 1 0,0-1 0,0 0 0,0 1 0,0-1 0,0 0 0,1 1 0,-1-1 0,0 0 0,0 0 0,0 1 0,1-1 0,-1 0 0,0 0 0,0 0 0,1 1 0,-1-1 0,0 0 0,0 0 0,1 0 0,-1 0 0,0 0 0,1 1 0,-1-1 0,0 0 0,1 0 0,-1 0 0,0 0 0,0 0 0,1 0 0,-1 0 0,0 0 0,1 0 0,-1 0 0,0 0 0,1 0 0,-1-1 0,0 1 0,1 0 0,-1 0 0,0 0 0,0 0 0,1 0 0,-1-1 0,0 1 0,1 0 0,-1 0 0,0 0 0,0-1 0,0 1 0,1 0 0,-1 0 0,0-1 0,0 1 0,17-47-2453,-7 19-3440</inkml:trace>
  <inkml:trace contextRef="#ctx0" brushRef="#br3" timeOffset="425480.002">31558 12192 12243,'0'0'16587,"0"0"-15131,0 0-807,0 0 39,0 0-136,0 0-216,0 0-112,-65 5-192,37 18-32,-6 9 0,-11 10 0,-6 9 0,-7 0 0,-4 4 0,-27 28 0,21-14 0,3-18-832</inkml:trace>
  <inkml:trace contextRef="#ctx0" brushRef="#br3" timeOffset="426228.01">30678 12188 4409,'0'0'8408,"0"0"3834,0 0-8694,0 0-2725,0 0-108,0 0-189,0-16-190,0-111 168,1 109-417,0 15-67,-1 1 0,1-1 0,-1 0 0,1 1 0,-1-1 0,0 0 0,0 0 0,0 1 0,0-1 0,-1 0 1,1 0-1,-1 1 0,0-1 0,0 0 0,0 1 0,0-1 0,0 1 0,0-1 0,-1 1 0,1 0 0,-1 0 1,0-1-1,1 1 0,-1 0 0,0 0 0,0 1 0,0-1 0,-1 0 0,1 1 0,-1-1-20,-1 0 1,-1 1 0,1 0 0,-1-1 0,0 2 1,1-1-1,-1 1 0,0-1 0,0 1 0,0 0 0,1 1 0,-1-1 0,0 1 0,0 0 0,1 0 0,-1 1 0,1 0 0,-1-1 0,1 1 0,0 1 1,-3 0-2,-5 11-1,1 1 0,1-1 0,0 2 0,0 0 0,2 0 1,0 0-1,1 1 0,-4 15 1,4-8 9,0 1 1,2-1-1,1 2 1,0-1 0,2 0-1,1 1 1,3 20-10,-2-36 2,-1-5 1,1 1-1,1 0 1,-1-1-1,1 1 1,0-1-1,1 1 1,-1-1-1,1 1 1,0-1-1,0 0 1,1 0-1,-1 0 1,1 0-1,0 0 1,1-1-1,-1 1 1,1-1-1,0 0 1,0 0-1,0 0 1,0-1-1,1 1 1,0-1-3,5 3-9,0-1 1,0-1-1,1 0 1,0 0 0,0-1-1,0 0 1,0-1 0,0 0-1,0-1 1,1 0-1,-1 0 1,1-2 0,-1 1-1,9-3 9,-12 2-39,1-1-1,-1 0 0,0 0 1,0-1-1,1 0 1,-2 0-1,1-1 1,0 0-1,-1-1 0,0 1 1,0-1-1,0-1 1,0 1-1,-1-1 1,0-1-1,0 1 0,3-5 40,76-124-3444,-57 75-4056,-9 12-4945</inkml:trace>
  <inkml:trace contextRef="#ctx0" brushRef="#br3" timeOffset="427506.447">30542 12021 10282,'0'0'13506,"0"0"-8625,0 0-3726,0 0-364,0 0-174,0 0-224,0 0-181,2 0-136,2 1-71,-1-1-1,1 1 0,-1 0 1,1 0-1,-1 0 0,1 0 0,-1 1 1,0-1-1,0 1 0,0 0 0,0 0 1,0 0-1,0 0 0,0 0 0,-1 1 1,1-1-1,-1 1 0,0 0 0,1 0 1,-1 0-1,-1 0 0,1 0 1,0 0-1,-1 0 0,1 1-4,29 91 86,-30-92-82,3 29 5,-11-26-2,-79-15 82,76 4-84,0-1 1,1-1 0,-1 0-1,1 0 1,1 0-1,-1-1 1,1-1-1,1 1 1,0-1-1,0-1 1,0 1-1,1-1 1,-1-4-6,-1-40 49,9 50-50,1 1 0,0-1 0,0 0 0,0 1 0,0 0 0,1-1 0,-1 1 0,1 0 0,0 0 0,0 0-1,0 1 1,0-1 0,1 1 0,-1 0 0,1-1 0,-1 1 0,1 1 0,0-1 0,0 1 0,0-1 0,0 1 0,0 0 0,0 1 0,0-1 0,0 1-1,0 0 1,0 0 0,0 0 0,1 0 1,-1-1-1,122-3-12,-123 4 12,0 1 0,0 0 1,0-1-1,0 1 0,0 0 0,0 1 1,-1-1-1,1 1 0,0-1 0,0 1 0,-1 0 1,1 0-1,-1 0 0,0 0 0,1 0 1,-1 0-1,0 1 0,-1-1 0,1 1 1,0 0-1,-1-1 0,1 1 0,-1 0 0,0 0 1,0 0-1,0 0 0,0 0 0,0 2 1,10 91 2,-11-86 1,1 0-1,-1 0 1,-1 0 0,0-1-1,0 1 1,-1 0 0,0 0-1,-1-1 1,0 1 0,-1-1-1,0 0 1,-4 7-3,5-10 5,-1 0 0,0 0 0,0-1 0,0 0 0,0 0 0,-1 0 0,0 0 0,0-1 0,-1 0 0,1 0 1,-1 0-1,0-1 0,0 0 0,0 0 0,0 0 0,0-1 0,-1 0 0,1 0 0,-5 1-5,-54-4 79,64-1-81,0 1 1,-1-1 0,1 1 0,0-1-1,0 0 1,0 1 0,0-1 0,0 0 0,1 0-1,-1 0 1,0 0 0,1 0 0,0 0-1,-1 0 1,1 0 0,0 0 0,0 0-1,0 0 1,0 0 0,0 0 0,1 1-1,-1-1 1,1 0 0,-1-1 1,1-5-30,12-27-169,106-66-1634,-57 58-1251</inkml:trace>
  <inkml:trace contextRef="#ctx0" brushRef="#br3" timeOffset="428085.89">31229 12354 16508,'0'0'4299,"0"0"1686,0 0-3900,0 0-1296,0 0-44,0 0-237,4 6-230,26 35 0,-28-38-253,0-1 0,1 1 0,-1 0 1,0 1-1,-1-1 0,1 0 0,0 0 1,-1 1-1,0-1 0,0 1 0,0-1 1,0 1-1,-1 0 0,1-1 0,-1 1 1,0 0-1,0-1 0,0 1 0,-1-1 1,1 1-1,-1 0 0,0-1 0,0 1 1,0-1-1,0 1 0,-1-1 0,1 0 1,-1 1-1,0-1 0,0 0-25,-1 0 12,0 0 0,0-1-1,0 1 1,0-1-1,-1 0 1,1 0 0,-1 0-1,1 0 1,-1-1 0,0 1-1,1-1 1,-1 0 0,0 0-1,0-1 1,-2 1-12,3-35-64,3 28 56,1 1 0,-1-1 0,2 0 1,-1 0-1,1 1 0,-1-1 0,2 1 0,-1-1 0,0 1 1,1 0-1,0 0 0,0 0 0,1 0 0,0 1 0,-1-1 1,1 1-1,1 0 0,-1 0 0,1 0 0,-1 1 0,1 0 1,0-1-1,0 2 0,1-1 0,-1 1 0,0-1 1,1 2-1,0-1 0,-1 1 0,1-1 0,0 1 8,1 1-4,-5 0 4,-1 0-1,0-1 0,0 1 1,1 0-1,-1 0 0,0 0 1,1 0-1,-1 0 0,0 0 1,1 0-1,-1 0 1,0 1-1,0-1 0,1 1 1,-1-1-1,0 0 0,0 1 1,0 0-1,1-1 1,-1 1-1,0 0 0,0 0 1,0-1-1,0 1 0,0 0 1,-1 0-1,1 0 0,0 0 1,0 0-1,0 1 1,-1-1-1,1 0 0,-1 0 1,1 0-1,-1 0 0,1 1 1,-1-1-1,0 0 0,0 1 1,1 0 0,3 119 40,-3-117-31,-1 0 1,1 1 0,-1-1-1,0 0 1,-1 0-1,1 0 1,-1 0-1,0 1 1,0-1-1,0 0 1,0 0 0,-1 0-1,1-1 1,-1 1-1,0 0 1,0-1-1,-1 1 1,1-1-1,-1 0 1,1 1 0,-1-1-1,0 0 1,-1-1-1,1 1 1,0-1-1,-1 1 1,1-1-1,-1 0 1,0 0 0,0 0-10,-71 1 320,72-5-318,0 0-1,0 0 1,-1-1 0,1 1 0,1-1 0,-1 0 0,0 0 0,1 0 0,-1 0 0,1-1 0,0 1-1,0-1 1,1 1 0,-1-1 0,1 0 0,-1 1 0,1-1 0,0 0 0,1 0 0,-1 0 0,1 0-1,-1 0 1,1 0 0,1 0 0,-1 0 0,0-1-2,4-109-124,3 94-109,0-1 1,1 1-1,1 1 1,1 0 0,1 0-1,6-7 233,19-28-2370</inkml:trace>
  <inkml:trace contextRef="#ctx0" brushRef="#br3" timeOffset="428583.801">30217 11657 21749,'0'0'4542,"0"0"-1636,0 0-1911,0 0-299,0 0-77,0 0-126,-3 11-119,3-10-368,-2 4 16,0 1 0,1-1 0,0 1 0,1-1 0,-1 1 0,1-1 0,0 1 0,0-1 0,1 1 0,-1-1 0,1 1 0,1-1 0,-1 1 0,1-1 0,0 0 0,0 0 0,1 2-22,204 307 13,67 145-13,-192-315 0,-82-144 0,0 0 0,0-1 0,0 1 0,1 0 0,-1 0 0,0 0 0,0 0 0,0-1 0,0 1 0,1 0 0,-1 0 0,0 0 0,0 0 0,0 0 0,1 0 0,-1 0 0,0-1 0,0 1 0,0 0 0,1 0 0,-1 0 0,0 0 0,0 0 0,1 0 0,-1 0 0,0 0 0,0 0 0,0 0 0,1 0 0,-1 1 0,0-1 0,0 0 0,0 0 0,1 0 0,-1 0 0,0 0 0,0 0 0,0-3 0,0-84-553,0 37-1511</inkml:trace>
  <inkml:trace contextRef="#ctx0" brushRef="#br3" timeOffset="428832.604">31171 11809 6993,'0'0'22717,"0"0"-21516,0 0-577,0 0 200,0 0-416,-178 139-408,93-79 0,-18 9 0,-17 14 0,-13 9 0,-48 52 0,33-20 0,25-22-1464</inkml:trace>
  <inkml:trace contextRef="#ctx0" brushRef="#br3" timeOffset="432325.887">31681 13947 11787,'0'0'5191,"0"0"62,0 0-1349,0 0-2795,0 0-568,0 0 91,0 2-103,10 10 839,-3-44-758,-4-83 709,-4 114-1303,-1-1 0,0 1 0,1 0-1,-1 0 1,0 0 0,0 0 0,0 0 0,0 1 0,0-1 0,0 1 0,0-1 0,0 1 0,0 0-1,0-1 1,0 1 0,0 0 0,0 0 0,0 1 0,0-1 0,0 0 0,-1 1-16,-2-1 13,0 2-9,-1 1 1,1-1-1,0 1 1,0 0-1,0 1 1,0-1-1,1 1 1,-1 0-1,1 0 0,0 1 1,0-1-1,1 1 1,-1 0-1,1 0 1,0 0-1,0 0 1,1 0-1,-1 1 1,1 0-1,0-1 1,1 1-1,-1 1-4,-6 14 10,1 0 0,1 0 0,1 1 0,1 0-1,0 0 1,2 0 0,1 0 0,0 4-10,1-18 0,0-6 0,-1 0 0,1 0 0,0 0 0,0 0 0,0 0 0,0 0 0,0 0 0,0 0 0,1 0 0,-1 0 0,1 0 0,-1 0 0,1 0 0,0 0 0,0 0 0,0 0 0,0-1 0,0 1 0,0 0 0,0-1 0,1 1 0,-1 0 0,0-1 0,1 0 0,0 1 0,-1-1 0,1 0 0,0 0 0,7 3 0,0-1 0,0-1 0,0 1 0,0-1 0,0-1 0,1 0 0,-1 0 0,1-1 0,-1 0 0,5-2 0,13 2 0,-23 0 0,1 0 0,-1 0 0,1 0 0,-1-1 0,1 0 0,-1 0 0,1 0 0,-1 0 0,0-1 0,1 0 0,-1 0 0,0 0 0,0 0 0,-1-1 0,1 1 0,0-1 0,-1 0 0,1 0 0,-1 0 0,0-1 0,0 1 0,0-1 0,9-16-1,0-1 0,-2 0 0,0-1 0,-1 0 0,-2 0 0,0-1 0,-1 0 0,-1 0 0,0-9 1,4-26-70,-3-1 0,-2 1 0,-3-33 70,0 88 0,-1-1-1,0 1 1,0-1-1,0 1 0,0-1 1,-1 1-1,1-1 1,-1 1-1,0-1 1,0 1-1,0 0 0,-1 0 1,1-1-1,-1 1 1,1 0-1,-1 0 1,0 0-1,0 1 1,-1-1-1,1 0 0,0 1 1,-1-1-1,0 1 1,1 0-1,-1 0 1,0 0-1,0 0 0,0 1 1,0-1-1,-1 1 1,1 0-1,0 0 1,-1 0-1,1 0 0,0 0 1,-1 1-1,1-1 1,-1 1-1,1 0 1,-4 1 0,-8-2-76,0 1 1,-1 1-1,1 0 1,0 1 0,0 1-1,1 0 1,-1 1-1,1 1 1,-1 0 0,1 1-1,0 1 76,-78 37-1570</inkml:trace>
  <inkml:trace contextRef="#ctx0" brushRef="#br3" timeOffset="433419.52">31417 11296 11674,'0'0'2945,"0"0"-98,0 0 3511,0 0-3915,0 0-1780,0 0 94,-28 0-82,-86 0-176,48 0 934,45 10-98,7-1-202,-8-4-1128,-82 32-1909,66-19-2273</inkml:trace>
  <inkml:trace contextRef="#ctx0" brushRef="#br3" timeOffset="433932.21">31055 11606 21004,'0'0'6990,"0"0"-4576,0 0-1754,0 0-11,0 0-62,0 0-227,-1 5-265,0 8-94,-1 0 0,2-1 0,0 1 0,1 0 0,0-1 0,1 1 0,0-1 0,2 7-1,109 309 0,74 216 0,-107-249 0,-76-310 0,3-188-153,3 136-1172,0 7-2382</inkml:trace>
  <inkml:trace contextRef="#ctx0" brushRef="#br3" timeOffset="434305.772">31763 11851 17036,'0'0'2994,"0"0"4579,0 0-5119,0 0-1738,0 0-110,0 0-145,-17 10-97,-56 37-64,-33 39-37,-185 109-263,-162 199 0,317-245-117,121-132-1358,4-10-3670</inkml:trace>
  <inkml:trace contextRef="#ctx0" brushRef="#br3" timeOffset="436148.193">29940 14335 12587,'0'0'2283,"0"0"-1211,0 0 732,0 0 4278,0 0-2457,0 0-2525,-5 2-475,-28 10 1764,33-12-2067,0 0-33,0 0-31,5 0-40,231 0-105,-215 0-113,0 1 0,-1 1 0,1 1 0,-1 1 0,1 1 0,-1 0 0,0 2 0,9 4 0,484 226 0,-160-102 0,-260-79 0,-91-50 0,-54-41-99,-64-32-2435,55 39-1138</inkml:trace>
  <inkml:trace contextRef="#ctx0" brushRef="#br3" timeOffset="436425.167">30381 14566 23861,'0'0'7050,"0"0"-6338,0 0-552,0 0 64,229 46 176,-154-27-40,7-1-360,0 5 0,1-4 0,-5-1 0,-6 1 0,-14-10 0,-13 0 0,-11-9-320,-10 0-1488,-17 0-6826</inkml:trace>
  <inkml:trace contextRef="#ctx0" brushRef="#br3" timeOffset="436718.06">31106 14815 27798,'0'0'4121,"0"0"-3809,0 0-240,0 0-72,0 0 128,185-9 16,-172 9-144,-13 14-160,0 9-1072,0-5-5010</inkml:trace>
  <inkml:trace contextRef="#ctx0" brushRef="#br3" timeOffset="436719.06">31144 15480 28206,'0'0'1968,"0"0"-1968</inkml:trace>
  <inkml:trace contextRef="#ctx0" brushRef="#br3" timeOffset="440089.503">20160 25164 25854,'0'0'937,"0"0"-109,0 0 1139,0 0-953,0 0-562,0-14-136,3-78 539,-17 96-832,-11 14-27,1 1 0,2 1 1,0 0-1,-12 17 4,-2-1 0,-269 284 23,4 24-23,247-280 45,3 2 1,4 3 0,2 1 0,3 2 0,4 3 0,2 0 0,4 2 0,4 2 0,2 5-46,-3 50 25,6 2 0,6 0 0,7 2 0,5 121-25,6-212 0,1 0 0,2-1 0,3 0 0,1 0 0,3 0 0,1-2 0,18 42 0,-11-37 0,3-1 0,1-2 0,3 0 0,1-2 0,3 0 0,1-3 0,16 15 0,-29-35 0,2-1 0,1-1 0,0-1 0,1-1 0,1-1 0,0-1 0,1-1 0,1-1 0,0-1 0,1-1 0,0-2 0,1 0 0,0-2 0,16 2 0,9-2 0,-1-3 0,1-2 0,39-5 0,-59 0 0,0-1 0,0-2 0,-1-2 0,0-1 0,-1-1 0,0-1 0,0-2 0,-1-1 0,-1-1 0,14-11 0,10-9 0,-2-2 0,-2-2 0,-1-2 0,-2-3 0,-2-1 0,17-26 0,-3-3 0,-4-2 0,-3-2 0,-3-2 0,-4-2 0,-3-2 0,-4-1 0,-4-3 0,-4 0 0,-4-1 0,-3-2 0,-5 0 0,-3-1 0,-5-1 0,-3-22 0,-3-63 0,-1 143-23,-2 1 1,-1-1-1,-2 1 0,-1 0 1,-1 0-1,-2 1 0,-2-1 1,0 2-1,-3 0 0,0 0 1,-15-22 22,18 37-53,0 1 1,-2 0-1,1 0 0,-2 2 1,0-1-1,-1 2 1,0 0-1,-1 1 1,-1 0-1,0 1 1,0 0-1,-1 2 1,0 0-1,-1 1 0,-16-5 53,-157-23-2372,125 27-667</inkml:trace>
  <inkml:trace contextRef="#ctx0" brushRef="#br3" timeOffset="440695.587">21507 23788 28870,'0'0'962,"0"0"-598,0 0 1,0 0 57,42 4-109,140 11-132,-156-13-169,0-1-1,0-1 0,-1-1 0,1-1 0,-1-1 1,1-2-1,-1 0 0,0-2 0,-1 0 0,16-8-11,-10 4 2,0-2-1,-1 0 0,-1-2 1,16-11-2,-42 24 8,0 5 81,-39 108-68,-79 276 157,2 72-178,64-251 25,-129 478-8,141-577-38,31-109-54,8-50-210,45-262-2696,-9 139-1305</inkml:trace>
  <inkml:trace contextRef="#ctx0" brushRef="#br3" timeOffset="440944.202">22092 23631 27094,'0'0'1136,"0"0"-512,0 0-17,0 0-28,37 3-115,117 18-109,-149-20-342,0 0 1,0 1 0,0-1-1,0 1 1,0 1 0,0-1-1,0 1 1,-1-1 0,0 1-1,1 1 1,-1-1 0,0 1-1,0-1 1,-1 1 0,1 0-1,0 1-13,9 12 31,-1 0-1,-1 1 1,0 0-1,-1 0 1,-1 1-1,0 1 1,-2 0-1,-1 0 1,0 0-1,-1 1 0,-1-1 1,-1 1-1,0 10-30,-2-14 14,0 0 0,-1 0 1,0-1-1,-1 1 0,-1 0 0,-1-1 0,0 0 0,-1 1 0,-1-1 0,-1 0 0,0-1 0,-1 0 0,-2 4-14,-20 19-50,-3 0 1,0-2-1,-3-1 1,0-2-1,-3-1 0,0-2 1,-2-2-1,-1-2 0,-9 3 50,-17 11-1008,18-18-1067</inkml:trace>
  <inkml:trace contextRef="#ctx0" brushRef="#br3" timeOffset="441335.842">22633 24314 27174,'0'0'2976,"0"0"-2623,0 0 79,0 0 72,-175 231-120,141-120-56,7 18-104,6 10-112,11 8-64,10-3-32,0-1-16,0-14-16,21-18-64,13-33-328,38-45-288,-11-29-801,1-4-7489</inkml:trace>
  <inkml:trace contextRef="#ctx0" brushRef="#br3" timeOffset="441633.329">22975 24660 29742,'0'0'833,"0"0"-529,0 0 88,44 254-8,-16-143-72,6 9-120,0 5-96,-3-5-72,-7-9-24,-14-28 0,-6-23-152,-4-60-360,0 0-336,0-41-2057</inkml:trace>
  <inkml:trace contextRef="#ctx0" brushRef="#br3" timeOffset="441915.553">23177 24794 28366,'0'0'920,"0"0"-552,0 0 296,-219 199-167,133-111-241,4 13-152,4 1-96,16-5-8,21-5-352,20-32-609,18-32-2103</inkml:trace>
  <inkml:trace contextRef="#ctx0" brushRef="#br3" timeOffset="441916.553">23375 24854 27542,'0'0'2112,"0"0"-1848,0 0 481,0 0-113,72 301-144,-69-181-80,-3 4-144,0 6-152,-10-1-56,-31 0-40,-27-4-16,-25-5-192,-85 28-336,18-33-720,2-32-4858</inkml:trace>
  <inkml:trace contextRef="#ctx0" brushRef="#br3" timeOffset="442288.773">19304 27205 21044,'0'0'6458,"0"0"-6026,0 0 400,0 0 232,0 0-287,209 185-249,-106-125-176,3 0-152,3-5-112,-13-4-56,-21-5-32,-13 0-112,-28-9-376,-20-14-2105</inkml:trace>
  <inkml:trace contextRef="#ctx0" brushRef="#br3" timeOffset="443191.117">19729 25302 26678,'0'0'1144,"0"0"-165,0 0-99,0 0-176,0 0-158,-33-22-196,-110-67-163,139 86-181,0 1 1,0-1-1,0 1 1,-1 1-1,1-1 0,0 0 1,-1 1-1,0 0 0,1 0 1,-1 0-1,1 1 1,-1 0-1,0 0 0,0 0 1,1 0-1,-1 0 0,0 1 1,-1 1-7,-8 3 16,0 1 0,1 1 0,0 0 0,0 1 0,0 1 0,1 0 0,0 0 0,1 1 0,0 0 0,1 1 0,0 1 0,1-1 0,-2 5-16,-40 51 69,3 2 1,4 3 0,2 1-1,4 2 1,-25 70-70,-23 105 157,17 56-1,45-116-74,9 2 0,8 115-82,17-20 20,-4-244-18,1-1 0,2 0 0,14 36-2,-14-50 0,2-1 1,1 0 0,1-1-1,1 0 1,1-1 0,1-1 0,2 0-1,0-1 1,1-1 0,2-1-1,0-1 1,1-1 0,1 0-1,1-2 1,0-1 0,1-1 0,1-1-1,0-1 1,13 4-1,-3-4 0,0-1 0,1-2 0,0-2 0,0-1 0,1-1 0,32-1 0,0-2 0,64-7 0,-62-1 0,-1-3 0,1-3 0,5-4 0,6-10-3,-1-3 0,-1-4-1,-2-3 1,-1-4 0,37-27 3,67-51-16,-142 90 10,-2-2 0,-1-2 0,-1-1 0,-2-2 0,-1-1 1,-2-2-1,25-38 6,-29 33-2,-2-2 1,-1 0-1,-3-1 1,-2-2-1,-2 0 1,-2-1-1,-2 0 1,-2-1 0,-3 0-1,-1-1 1,-2-11 1,-2 8 0,-2 0 0,-3 0 0,-2 0 0,-2 0 0,-2 1 1,-3 0-1,-2 1 0,-13-31 0,9 39-3,-2 0-1,-1 1 1,-3 1 0,-1 1 0,-3 2-1,-7-9 4,17 26-2,-1 1-1,-1 1 0,0 1 0,-1 0 1,-1 2-1,-1 0 0,0 1 1,-1 2-1,-1 0 0,0 1 1,-17-5 2,-11 3-16,-1 3 1,0 1 0,0 3 0,-1 2 0,0 3 0,-7 2 15,33-1-37,1 1 0,0 2 1,-1 0-1,1 2 0,-17 5 37,8 4-140,1 2 0,1 1 0,0 1 0,1 2 1,1 1-1,1 2 0,1 1 0,-18 18 140,-67 61-1518</inkml:trace>
  <inkml:trace contextRef="#ctx0" brushRef="#br3" timeOffset="443444.255">20515 27616 28622,'0'0'2761,"0"0"-2761,0 0-320,0 0 112,0 0-1057</inkml:trace>
  <inkml:trace contextRef="#ctx0" brushRef="#br3" timeOffset="443664.698">20498 28119 30535,'0'0'304,"0"0"-304,0 0-1601</inkml:trace>
  <inkml:trace contextRef="#ctx0" brushRef="#br3" timeOffset="445488.866">10028 15836 24701,'0'0'2409,"0"0"-273,0 0-1322,0 0-334,0 0-87,-32 18-105,-103 66-98,54-11-65,-250 331 466,-108 153 49,-224 390-640,453-631 0,-205 230 0,-1010 1107 0,1028-1200 0,362-408 0,1 1 0,2 2 0,-22 45 0,-57 76 0,51-85 0,55-76 0,-1 1 0,1-1 0,-1 0 0,-1 0 0,0-1 0,0 0 0,0 0 0,-1-1 0,0 0 0,0 0 0,0-1 0,-5 3 0,-35 24-1216,40-27-1217</inkml:trace>
  <inkml:trace contextRef="#ctx0" brushRef="#br3" timeOffset="446067.34">5762 20883 27606,'0'0'1197,"0"0"-314,0 0-283,0 0-149,0 0-53,0 0-41,-22 31-14,-71 100 17,57-82-217,-2-1 0,-2-3 0,-1-1 0,-23 15-143,-25 23 0,0-2 0,2 3 0,5 5 0,3 2 0,-33 54 0,-101 170 0,17-49-1795,150-197-459</inkml:trace>
  <inkml:trace contextRef="#ctx0" brushRef="#br3" timeOffset="446565.503">4294 22573 2296,'0'0'22612,"0"0"-18921,0 0-2392,0 0-761,0 0-42,0 0-97,0 0-125,-24-23-134,-80-71-76,100 91-59,-1 0 0,1 0 0,0 0 0,-1 0 0,1 1 0,-1 0-1,0 0 1,0 0 0,0 1 0,0-1 0,0 1 0,0 0 0,0 1-1,-1-1-4,-18-2 40,-1 2 0,1 0-1,0 2 1,0 0-1,0 2 1,0 1-1,0 0 1,1 2 0,-10 4-40,2 5 62,1 1 0,1 2 0,0 1 0,1 1 0,1 1 0,-7 9-62,-21 21 23,2 2 0,3 2 0,2 2 0,3 2 0,2 3 0,3 1 0,-19 42-23,36-61 0,2 1 0,2 1 0,2 1 0,2 1 0,2 0 0,2 0 0,-3 34 0,10 30 0,3-101 0,0 0 0,1 0 0,0 0 0,1 0 0,0 0 0,1 0 0,0 0 0,0 0 0,1 0 0,1 0 0,0-1 0,0 0 0,1 0 0,0 0 0,1 0 0,0-1 0,1 0 0,0 0 0,0-1 0,1 0 0,0 0 0,5 4 0,4-4 0,0 0 0,0-1 0,1 0 0,0-1 0,0-2 0,1 1 0,-1-2 0,1-1 0,0 0 0,0-1 0,0-1 0,0-1 0,-1-1 0,9-2 0,10-3 0,0-1 0,-1-2 0,-1-2 0,1-2 0,-2 0 0,0-3 0,-1-1 0,0-1 0,-2-1 0,0-2 0,-2-2 0,0 0 0,-2-2 0,4-6 0,9-7 0,0-2 0,-3-2 0,-2-2 0,-1-1 0,-3-1 0,3-10 0,-19 30 0,-1-1 0,-2-1 0,-1 0 0,-1 0 0,-1-1 0,-2 0 0,-1 0 0,-1-1 0,-2 0 0,-1 0 0,-2 0 0,-1-1 0,0 17 0,-1 1 0,-1 0 0,0-1 0,-1 1 0,0 0 0,-1 1 0,-1-1 0,0 1 0,-1 0 0,-1 1 0,0 0 0,0 0 0,-1 0 0,0 1 0,-1 0 0,-1 1 0,-3-2 0,8 5 0,-2 0 0,1 1 0,-1 0 0,0 0 0,0 1 0,-1 0 0,1 1 0,-1-1 0,0 2 0,0-1 0,-1 1 0,-2 0 0,6 3-52,-1 1 1,1 0-1,-1 0 0,1 0 1,0 1-1,-1 0 1,1 0-1,0 0 0,0 1 1,0 0-1,1 0 0,-1 1 1,1 0-1,-1 0 1,1 0-1,0 0 0,1 1 1,-1 0-1,1 0 0,0 0 1,0 0-1,1 1 1,-1-1-1,1 1 0,1 0 1,-1 0-1,1 0 0,-2 6 52,-28 61-2491</inkml:trace>
  <inkml:trace contextRef="#ctx0" brushRef="#br3" timeOffset="447059.562">2156 24850 19108,'0'0'7551,"0"0"-5385,0 0-1223,0 0-55,0 0-275,0 0-127,-17 18-10,-149 175 45,-543 696-506,448-575-15,-104 180 0,316-406-28,49-72-1126,13-17-3484,9-11-9690</inkml:trace>
  <inkml:trace contextRef="#ctx0" brushRef="#br3" timeOffset="447511.91">1294 26388 29774,'0'0'834,"0"0"-463,-31-9-65,-106-29 33,108 29-240,0 0-1,-1 2 0,0 1 1,-1 2-1,1 0 1,-27 2-99,44 1 13,0 1 0,1 1 0,-1 0 0,1 1 0,-1 0 0,1 0 0,0 2 0,0-1 0,0 2 0,0 0 0,1 0 0,-8 5-13,-5 8 16,1 1 1,1 1-1,0 1 0,2 0 1,1 2-1,0 0 1,1 3-17,-20 31 6,3 2 1,2 2 0,3 1 0,3 1-1,3 1 1,2 2 0,3 0 0,3 1 0,3 0-1,3 1 1,3 1 0,3-1 0,3 32-7,1-31 112,1-68-110,0 0 0,0 0 0,0 0 0,-1 0 0,1 0 0,0 0 0,0 0 0,0 0 0,0-1-1,0 1 1,1 0 0,-1-1 0,0 1 0,0-1 0,0 1 0,1-1 0,-1 1 0,0-1 0,0 0 0,1 0 0,-1 0 0,0 0 0,1 0 0,-1 0 0,0 0 0,1 0 0,-1 0 0,0 0 0,0-1 0,1 1 0,-1-1 0,0 1 0,0-1 0,0 1 0,1-1 0,-1 0 0,0 1 0,0-1 0,0 0 0,0 0 0,0 0-2,10-7 0,1-1 0,-2-1 0,1 0 0,-1 0 0,-1-1 0,0 0 0,0-1 0,3-7 0,-4 8 0,16-19 0,-1-1 0,-2-1 0,0-1 0,-3-1 0,-1 0 0,-1-1 0,-2-1 0,-1-1 0,-2 0 0,-2 0 0,3-30 0,-11 62 0,0 0 0,-1 1 0,1-1 0,-1 0 0,0 0 0,-1 0 0,1 0 0,-1 0 0,0 0 0,0 1 0,-1-1 0,1 0 0,-1 1 0,0-1 0,0 1 0,-1-1 0,1 1 0,-1 0 0,0 0 0,0 0 0,0 1 0,-3-3 0,-5 0 0,0 0 0,-1 1 0,1 0 0,-1 1 0,0 0 0,0 1 0,0 0 0,0 1 0,-1 0 0,1 1 0,0 1 0,-1 0 0,1 0 0,-3 2 0,9-2 0,-3-1-2,0 1 0,0 1 0,0 0 0,0 0 0,0 0 0,1 1 0,-1 1 0,0 0 0,1 0 0,0 0 0,-1 1 0,2 0 0,-1 1 0,0 0-1,1 0 1,0 0 0,0 1 0,0 0 0,-5 7 2,9-10-32,-1 1-1,1 0 0,0 0 1,-1 0-1,2 0 0,-1 1 1,0-1-1,1 1 0,0 0 1,0-1-1,1 1 0,-1 0 1,1 0-1,0 0 0,0 0 1,1 1-1,-1-1 0,1 0 1,0 0-1,1 0 0,-1 0 1,1 0-1,0 0 0,0 0 1,1 0-1,-1 0 0,1 0 0,0 0 1,1-1-1,-1 1 0,1-1 1,0 1-1,0-1 0,1 1 33,44 26-942,6-10-1023</inkml:trace>
  <inkml:trace contextRef="#ctx0" brushRef="#br3" timeOffset="447887.073">3258 24577 26574,'0'0'2332,"0"0"-1600,0 0-417,0 0 160,0 0 40,4 62-101,-1-18-338,5 83 218,6 0-1,16 56-293,238 1231 747,-171-892-747,-94-506 3,-1-4-18,0 0-1,1 0 0,0 0 1,1 0-1,0 0 0,1-1 0,0 0 1,1 0-1,0 0 0,0-1 1,8 9 15,15-1-1123,-5-16-1274</inkml:trace>
  <inkml:trace contextRef="#ctx0" brushRef="#br3" timeOffset="448197.716">3949 26928 30030,'0'0'707,"0"0"-411,-29-26-114,-97-84 24,121 105-188,0 0 1,0 1-1,-1-1 0,0 1 0,0 0 0,0 0 0,-1 1 0,1 0 0,-1 0 0,0 0 0,1 1 0,-1 0 1,-1 0-1,1 1 0,0 0 0,0 0 0,-7 1-18,8-1 8,2 1-5,-1-1-1,1 1 0,0 0 0,0 1 0,0-1 0,0 1 0,0-1 0,0 1 0,0 0 0,0 1 1,1-1-1,-1 1 0,0-1 0,1 1 0,-1 0 0,1 1 0,-1-1 0,1 0 0,0 1 1,0 0-1,0 0 0,1 0 0,-1 0 0,1 0 0,-1 1 0,0 1-2,-9 18 5,1 1 0,1 0 0,2 0-1,0 1 1,1 0 0,2 0 0,1 0 0,0 1-1,2 0 1,1 17-5,2 181 107,-1-214-97,0 1 0,1 0-1,0-1 1,0 1 0,1-1 0,1 1 0,0-1 0,0 0-1,1 0 1,0 0 0,1 0 0,0-1 0,1 0 0,-1 0-1,2 0 1,-1-1 0,1 0 0,1 0 0,-1 0 0,1-1-1,1-1 1,-1 1 0,1-1 0,0-1 0,1 1 0,-1-2 0,1 1-1,0-1 1,7 1-10,-7-3 17,1 0 0,-1-1-1,1-1 1,0 1 0,-1-2 0,1 0-1,-1 0 1,1-1 0,-1 0-1,0 0 1,1-2 0,-1 1 0,3-3-17,2-4-4,-2 0 0,1-1 0,-2-1 0,1 0 0,-2-1 0,1 0 0,-2-1 0,0 0 1,0 0-1,-2-1 0,0-1 0,4-9 4,27-62-712,-4-1 0,17-73 712,-12-1-2381</inkml:trace>
  <inkml:trace contextRef="#ctx0" brushRef="#br3" timeOffset="448743.944">5492 23474 23189,'0'0'2018,"0"0"-327,0 0-187,0 0-304,0 0-307,0 0-219,13 37-58,-3-9-471,-1 0-1,-2 1 1,0 0-1,1 28-144,-8-47 26,0 0 1,-2 0-1,1 0 1,-1-1-1,0 1 1,-1 0-1,0 0 1,-1-1-1,0 0 1,0 0-1,-1 0 1,0 0-1,-5 4-26,-246 367 65,194-291-70,-95 131 5,-28 36 0,-125 239 0,274-426-189,2 1 1,4 2-1,3 2 0,3 0 0,3 1 1,0 21 188,1 18-2525</inkml:trace>
  <inkml:trace contextRef="#ctx0" brushRef="#br3" timeOffset="449044.496">4513 26244 29542,'0'0'1343,"0"0"-876,0 0-143,0 0-57,0 0-74,-32-36-107,-101-111-64,130 143-22,0 0 1,-1 0-1,1 0 0,-1 1 0,0-1 0,0 1 1,0 0-1,0 0 0,0 1 0,-1-1 0,0 1 1,1 0-1,-1 0 0,-1 0 0,3 1-1,-1 1 1,0-1-1,1 1 1,-1 0-1,0 1 1,1-1-1,-1 0 1,0 1-1,1 0 1,-1 0-1,1 0 0,-1 0 1,1 1-1,0-1 1,-1 1-1,1 0 1,0 0-1,0 0 1,0 0-1,0 1 1,1-1-1,-1 1 1,1 0-1,-1 0 1,0 0 0,-13 22 2,1 0 0,0 1 0,2 0 0,1 1 1,1 1-1,-1 8-2,-8 26 36,3 0 0,2 1 0,4 1 0,2 1 0,2-1 0,4 1 0,3 9-36,0-60 4,0 0-1,1-1 1,1 1-1,0-1 1,1 0 0,0 0-1,5 10-3,-6-18 1,0-1 1,0 1-1,1-1 0,0 1 0,0-1 0,0 0 1,1 0-1,-1-1 0,1 1 0,0-1 0,0 1 1,0-1-1,0 0 0,1-1 0,-1 1 1,1-1-1,-1 0 0,1 0 0,0 0 0,0-1 1,3 1-2,4 1-2,1-1 0,-1-1 0,1 0 0,-1-1 1,1 0-1,0-1 0,-1 0 0,1-1 0,-1-1 0,1 0 1,8-3 1,78-59-200,154-159-1789,-145 117-810</inkml:trace>
  <inkml:trace contextRef="#ctx0" brushRef="#br3" timeOffset="449344.162">6128 26175 29086,'0'0'892,"0"0"-67,0 0-36,0 0-267,0 0-208,0 0-150,-38-41-92,-123-126-44,158 164-27,-1-1-1,0 0 1,1 1-1,-1 0 1,0 0-1,-1 0 1,1 1-1,-1-1 1,1 1-1,-1 0 1,1 0-1,-1 1 1,0-1-1,0 1 1,0 0-1,0 0 1,0 1-1,0 0 1,-3 0-1,0 0 0,1 1 0,0 0 0,-1 0 0,1 1 0,0 0 0,0 0 0,0 1 0,0 0 0,1 0 0,-1 1 0,1-1 0,0 1 0,0 1 0,0-1 0,0 1 0,1 0 0,-1 1 0,-71 107-12,60-77 11,2 1 1,2 0 0,1 0 0,2 1-1,2 1 1,1 0 0,2 0 0,1 0-1,3 1 1,2 28 0,-1-51 0,0 0 0,1 1 0,1-1 0,1 0 0,1 0 0,0-1 0,3 6 0,-6-17 0,1 0 0,1 0 0,-1 0 0,1 0 0,0-1 0,0 1 0,0-1 0,0 0 0,1 0 0,0 0 0,0 0 0,0-1 0,0 1 0,0-1 0,1 0 0,-1-1 0,1 1 0,0-1 0,0 0 0,0 0 0,0 0 0,0-1 0,1 1 0,-1-1 0,2 0 0,1-1-4,1 0-1,-1 0 1,1-1-1,-1 0 1,1 0-1,-1-1 1,1 0-1,-1-1 1,0 1 0,0-2-1,0 1 1,-1-1-1,1 0 1,-1-1-1,0 0 1,0 0-1,0 0 1,-1-1 0,0 0-1,0 0 1,0-1-1,-1 1 1,0-1-1,0 0 1,-1-1-1,0 1 1,1-3 4,35-59-552,-3-1 0,28-74 552,-18 6-1609</inkml:trace>
  <inkml:trace contextRef="#ctx0" brushRef="#br3" timeOffset="449795.48">2351 26152 26718,'0'0'2768,"0"0"-2344,0 0 225,0 0 39,0 0-256,0 0-96,120-282-96,-45 153-40,7-19-56,7-13-48,4-15-40,-4 5-40,-4 14-16,-9 28-16,-18 37-272,-10 45-352,-18 34-704,-16 13-1681</inkml:trace>
  <inkml:trace contextRef="#ctx0" brushRef="#br3" timeOffset="450060.316">2375 26184 28142,'0'0'880,"0"0"-472,0 0 360,137-318-223,-62 165-193,14-22-160,11-10-88,6-4-56,3 4-24,1 19-24,16-10-120,-27 42-288,-23 42-1193</inkml:trace>
  <inkml:trace contextRef="#ctx0" brushRef="#br3" timeOffset="450768.888">3593 21982 27958,'0'0'796,"0"0"-226,0 0 100,0 0-28,-38 30-141,-125 109-122,151-126-334,0 1-1,1 0 1,1 0-1,0 1 1,1 1 0,0-1-1,-5 16-44,-46 115 235,6 1 0,6 4-1,7 1 1,-13 108-235,37-153 0,4 1 0,5 1 0,5 0 0,6 43 0,-3-143 0,0 1 0,1-1 0,0 1 0,0-1 0,1 0 0,0 0 0,1 0 0,0 0 0,0 0 0,1 0 0,0-1 0,1 1 0,-1-1 0,2 0 0,-1-1 0,1 1 0,0-1 0,1 0 0,0-1 0,0 1 0,0-1 0,1-1 0,-1 1 0,1-1 0,2 0 0,5 0 0,1 0 0,-1-1 0,0-1 0,1 0 0,0-1 0,0-1 0,0-1 0,-1 0 0,1-1 0,0 0 0,0-2 0,-1 0 0,1 0 0,-1-1 0,0-1 0,0-1 0,1-1 0,21-12 0,-1-2 0,-1-1 0,0-2 0,-2-1 0,-1-2 0,18-20 0,9-8 0,-2-3 0,-3-3 0,-2-1 0,-4-3 0,-2-2 0,-3-2 0,-3-2 0,7-24 0,-33 62 0,-1-1 0,-2 0 0,-1 0 0,-2-1 0,-2-1 0,-1 1 0,-1-1 0,-2 0 0,-2 0 0,-3-24 0,2 48 0,-1 0 0,0 0 0,-1 0 0,0 0 0,-1 0 0,0 1 0,-1 0 0,0-1 0,-1 2 0,0-1 0,0 1 0,-1 0 0,-1 0 0,0 1 0,0 0 0,-1 0 0,0 1 0,0 0 0,-1 0 0,0 1 0,-1 1 0,1 0 0,-1 0 0,0 1 0,-1 0 0,1 1 0,-1 1 0,-1-1 0,-12 0 0,0 1 0,-1 2 0,1 0 0,-1 2 0,0 0 0,9 3 0,0 0 0,1 1 0,-1 1 0,1 1 0,0 0 0,1 1 0,0 0 0,0 1 0,1 1 0,0 1 0,1 0 0,0 0 0,0 1 0,1 1 0,1 0 0,1 1 0,-1 0 0,2 1 0,0 0 0,1 0 0,1 1 0,0 0 0,0-3-65,1 0-1,0 1 1,1 0 0,0 0-1,1 1 1,1-1 0,0 1-1,2 0 1,-1 0 0,2 0-1,0 0 1,0-1-1,1 1 1,2 4 65,2-1-304,0-1 1,1-1-1,0 1 0,2-1 1,0 0-1,0-1 0,2 0 1,0 0-1,0-1 0,2 1 304,55 52-4234</inkml:trace>
  <inkml:trace contextRef="#ctx0" brushRef="#br3" timeOffset="451295.287">5680 22624 28246,'0'0'1034,"0"0"-429,0 0 51,0 0-52,0 0-154,-37-19-120,-120-58-63,150 74-246,0 0 1,0 0-1,-1 1 0,1 0 0,-1 0 1,1 1-1,-1 0 0,0 0 0,1 1 0,-1 0 1,-5 1-22,-3 3 20,-1 0 0,1 1 0,0 1 0,1 0 0,-1 2 0,1-1 0,1 2 0,-1 0 0,1 1 0,1 0 1,0 1-1,1 0 0,0 1 0,0 1 0,1 0 0,1 0 0,-1 4-20,-22 23 0,3 2 0,1 1 0,2 1 0,2 2 0,2 0 0,2 2 0,3 0 0,1 1 0,3 1 0,1 0 0,3 1 0,2 1 0,3-1 0,1 1 0,3 0 0,2-1 0,3 6 0,-2-30 0,2 0 0,0 0 0,2 0 0,1 0 0,1-1 0,1 0 0,1-1 0,1 0 0,2-1 0,0 0 0,2-1 0,0 0 0,2-1 0,0-1 0,1-1 0,2 0 0,0-1 0,0-2 0,2 0 0,0-1 0,1-1 0,1-1 0,0-1 0,20 7 0,-10-10 0,0-2 0,0-2 0,1-1 0,0-2 0,0-1 0,27-3 0,79-9 0,-115 1 0,0-1 0,0 0 0,-1-2 0,0-1 0,-1-1 0,-1-1 0,0-2 0,-1 0 0,17-16 0,-6 1 0,0-2 0,-3-1 0,0-1 0,-3-1 0,-1-2 0,-1-1 0,-3 0 0,-1-2 0,-2 0 0,-2-2 0,-2 0 0,-2 0 0,-2-1 0,-1-1 0,-3 0 0,-1-5 0,-1-8 0,-3 0 0,-2 0 0,-6-43 0,5 89 0,0 0 0,-1 1 0,-1-1 0,0 1 0,-1 0 0,0 0 0,-1 0 0,0 0 0,-1 1 0,0 0 0,0 0 0,-2 0 0,1 1 0,-1 0 0,-1 1 0,0 0 0,0 0 0,-1 1 0,0 0 0,0 0 0,-1 1 0,0 1 0,0 0 0,0 0 0,-1 1 0,0 1 0,0 0 0,-2 0 0,1 1 0,1 1 0,-1 0 0,1 1 0,-1 1 0,0 0 0,1 1 0,-1 0 0,0 1 0,1 0 0,0 1 0,-1 0 0,1 1 0,1 0 0,-1 1 0,0 1 0,-6 4 0,8-1-14,0 0 1,1 1-1,0 0 1,1 0-1,0 1 1,1 0-1,0 0 1,1 1-1,0 0 1,1 0-1,0 0 1,1 1-1,0 0 1,1 0-1,1 0 0,0 0 1,0 8 13,0 4-112,1 0-1,1 1 1,2-1 0,0 0 0,2 0-1,1 0 1,0 0 0,6 12 112,40 73-3900,6-22-9076</inkml:trace>
  <inkml:trace contextRef="#ctx0" brushRef="#br3" timeOffset="451743.266">7900 22915 30326,'0'0'607,"0"0"-313,-40-21-13,-131-62 76,162 79-327,0 1-1,0 0 0,-1 0 0,1 1 1,-1 0-1,0 1 0,1 0 0,-1 0 0,0 1 1,-3 1-30,1 0 26,0 0 0,0 1 0,0 1 0,1 0 0,0 0 0,-1 1 0,1 1 0,0 0 0,1 0 0,0 1 0,-1 0 0,2 1 0,-8 6-26,-8 10 31,1 1 0,1 1 0,1 0 0,-6 12-31,-22 33 10,4 1 0,3 2 0,3 2-1,4 2 1,3 1 0,3 2 0,4 0 0,3 2-1,4 1 1,3 1 0,5 0 0,3 0-1,3 1 1,4 0 0,5 13-10,-3-73 0,1 0 0,0 1 0,2-1 0,1 0 0,1-1 0,2 1 0,0-1 0,1-1 0,1 1 0,2-2 0,0 1 0,1-2 0,1 0 0,1 0 0,1-2 0,1 1 0,1-2 0,0-1 0,1 0 0,1-1 0,1-1 0,1 0 0,0-6 0,0 0 0,0-1 0,0-1 0,1-2 0,0 0 0,0-1 0,1-2 0,-1 0 0,1-1 0,3-2 0,-6 2 0,1-1 0,-1-1 0,1-1 0,-1-1 0,0-1 0,0 0 0,0-2 0,-1 0 0,0-2 0,0 0 0,-1-1 0,10-7 0,9-10 0,-1-2 0,-1-2 0,-1-1 0,-2-2 0,-2-1 0,-1-2 0,-1-1 0,-3-1 0,0-1 0,-3-1 0,-1-1 0,-3-1 0,-1-1 0,-2 0 0,-1-2 0,-3 0 0,5-39 0,-4 0-3,-4-1 1,-4 0-1,-4-32 3,-9-56-7,4 147 8,-1 1 0,-1-1 0,-1 1 1,-1 0-1,-1 1 0,-2 0 0,0 1 0,-1 0 0,-2 0 0,0 1 0,-1 1 0,-2 1 0,0 0 0,-18-15-1,25 26 0,-1 1 0,0 0 0,-1 1 0,0 0 0,0 1 0,0 1 0,-1 0 0,0 0 0,0 1 0,0 1 0,0 0 0,-1 1 0,1 0 0,-1 1 0,1 1 0,-1 0 0,0 1 0,1 0 0,-11 3 0,13 1-27,-1 0 1,2 0-1,-1 1 1,1 0-1,0 1 0,0 1 1,0-1-1,1 1 0,1 1 1,-1 0-1,1 0 1,1 0-1,0 1 0,0 1 1,1-1-1,0 1 0,0 2 27,-2 1-116,-58 102-1718,15-8-2756</inkml:trace>
  <inkml:trace contextRef="#ctx0" brushRef="#br3" timeOffset="454807.345">11929 15319 19340,'0'0'4454,"0"0"-2957,0 0-992,0 0 393,0 0 157,0 0-122,5-3-190,-2 2-627,-2 0-98,-1 1 1,1-1 0,-1 1 0,1-1-1,-1 1 1,1 0 0,0-1 0,-1 1-1,1 0 1,0 0 0,-1-1 0,1 1-1,0 0 1,-1 0 0,1 0 0,0 0-1,-1 0 1,1 0 0,0 0-1,-1 0 1,1 0 0,0 0 0,0 0-1,-1 0 1,1 1 0,-1-1 0,1 0-1,0 0 1,-1 1 0,1-1 0,0 1-1,-1-1 1,1 0 0,-1 1 0,1-1-1,-1 1 1,1-1 0,-1 1 0,1-1-1,-1 1 1,0 0 0,1-1 0,-1 1-1,0-1 1,0 1 0,1 0 0,-1-1-1,0 1 1,0 0 0,0-1 0,0 1-1,0 0 1,0-1 0,0 1 0,0 0-1,0 0 1,0 0-19,1 3 38,45 175 1434,21 40-1472,209 474 641,-177-408-637,-12 5 1,30 206-5,66 588-2,-141-803 2,0-30 0,12 7 0,314 1253 0,-314-1252 0,0 37 0,43 333 0,44 385 0,-12 49 0,6 465 0,108 470 0,-209-1764 0,32 347 0,-62-491 0,-11-151 26,-4 13-5080,-12-28-12723</inkml:trace>
  <inkml:trace contextRef="#ctx0" brushRef="#br3" timeOffset="455293.418">12056 27681 27846,'0'0'1631,"0"0"-1111,0 0-279,46 6 224,318 58 337,-222-33-517,112 26-20,2-10-1,228 10-264,-447-57-327,-36 0 287,0 0 0,0 0 0,0 0 0,-1 0 0,1-1 0,0 1 0,0 0 0,0 0 0,-1-1 0,1 1 0,0-1 1,0 1-1,-1 0 0,1-1 0,0 0 0,-1 1 0,1-1 0,-1 1 0,1-1 0,0 0 0,-1 1 0,1-1 0,-1 0 0,0 1 0,1-1 0,-1 0 0,0 0 0,1 0 0,-1 1 0,0-1 0,0 0 0,0 0 0,0 0 0,1 1 0,-1-1 0,0 0 0,-1 0 0,1 0 0,0 0 0,0 0 0,0 1 0,0-1 0,-1-1 40,1-5-596,0-32-3532</inkml:trace>
  <inkml:trace contextRef="#ctx0" brushRef="#br3" timeOffset="455557.636">12412 27657 29038,'0'0'1921,"0"0"-1737,0 0-144,0 0 104,253 33 16,-137 4 48,4 4-8,0 1-104,-14-5-56,-14 4-24,-20-8-16,0-24-320,-24-9-792,-11 0-3457</inkml:trace>
  <inkml:trace contextRef="#ctx0" brushRef="#br3" timeOffset="456102.377">13896 24471 26446,'0'0'1665,"0"0"-871,0 0-257,0 0 17,0 0-57,0 0-13,11 57-84,-7-31-354,26 146 293,-7 1 1,-9 3-340,-7 144 317,-22 380 16,-16-394-318,0-75-15,-7 44 0,16-131 0,22-143 0,0 0 0,0 0 0,0 0 0,-1 0 0,1 0 0,0-1 0,-1 1 0,1 0 0,-1 0 0,1 0 0,-1 0 0,1-1 0,-1 1 0,0 0 0,1-1 0,-1 1 0,0 0 0,0-1 0,1 1 0,-1-1 0,0 1 0,0-1 0,0 1 0,0-1 0,0 0 0,0 0 0,0 1 0,1-1 0,-1 0 0,0 0 0,0 0 0,0 0 0,0 0 0,0 0 0,0 0 0,0 0 0,0 0 0,0 0 0,0-1 0,0 1 0,0 0 0,0-1 0,0 1 0,1-1 0,-1 1 0,0-1 0,0 1 0,0-1 0,1 1 0,-1-1 0,0 0 0,1 0 0,-1 1 0,1-1 0,-1 0 0,1 0 0,-1 1 0,1-1 0,-1 0 0,1 0 0,0 0 0,-1 0 0,1 0 0,0 0 0,0 0 0,0-1 0,-86-141 0,62 101-3,-138-246-4535,-81-204 4538,199 385-9494</inkml:trace>
  <inkml:trace contextRef="#ctx0" brushRef="#br3" timeOffset="463243.571">10992 14783 28382,'0'0'1524,"-8"-52"-1032,1 10-433,-11-63 180,5 0 1,2-64-240,10-376 665,4 310-610,14-64-10,17-79-6,53-334-15,124-457-24,354-996-15,-334 1372-7,576-1889-18,-684 2298 34,-57 181-11,284-979-6,-325 1062 39,-6 0 0,-4-2-1,-6 0 1,-5-58-16,-20 183-221,-65 84-1650,34-27-447</inkml:trace>
  <inkml:trace contextRef="#ctx0" brushRef="#br3" timeOffset="463646.749">12508 3917 27806,'0'0'619,"30"-12"-355,110-52-111,-10-25 115,177-166 375,129-149-643,-296 266 55,93-119-55,-181 195 192,-46 65-35,-14 108 19,-13-19 113,-5-1 0,-15 33-289,10-33 108,-85 291-1134,-44 277 1026,142-566-2619</inkml:trace>
  <inkml:trace contextRef="#ctx0" brushRef="#br3" timeOffset="464283.548">15962 505 29766,'0'0'538,"0"0"-305,0 0-154,0 0-4,0 0 39,0 0-35,24-11-55,76-33-21,-92 41-3,-1 0 0,1 0 0,0 1 0,0 0 0,0 1-1,1 0 1,-1 0 0,0 1 0,0 0 0,7 0 0,7 1-2,-21-1 2,0 0-1,0 0 1,0 1 0,0-1 0,0 0-1,0 0 1,0 0 0,-1 1 0,1-1-1,0 1 1,0-1 0,0 1-1,0-1 1,0 1 0,-1-1 0,1 1-1,0-1 1,-1 1 0,1 0 0,0 0-1,-1-1 1,1 1 0,-1 0 0,1 0-1,-1 0 1,1 0 0,-1-1-1,0 1 1,1 0 0,-1 0 0,0 0-1,0 0 1,0 0 0,0 0 0,0 0-1,0 0 1,0 0 0,0 0 0,0 0-1,0 0 1,0 0 0,-1 0 0,2 2 0,-2 62 74,-2 1-1,-4-1 0,-2-1 0,-3 1 1,-3-2-1,-2 1 0,-19 40-73,-6 35 34,-147 567 1,166-615-440,-4-2 1,-4 0-1,-20 37 405,6-44-2282,3-34-3712</inkml:trace>
  <inkml:trace contextRef="#ctx0" brushRef="#br3" timeOffset="464546.648">15473 1119 28718,'0'0'920,"0"0"-720,0 0 8,0 0 32,0 0-55,0 0-121,113 277-48,-92-213-16,-11 1-273,-10 14-591,-10-19-1120,-25-5-3769</inkml:trace>
  <inkml:trace contextRef="#ctx0" brushRef="#br3" timeOffset="464826.643">15381 1858 8082,'0'0'14607,"0"0"-9965,0 0-3170,0 0-605,0 0-367,0 0-238,-9 10-57,-14 33 45,26-41-240,-1-1 1,1 1-1,0-1 1,0 0-1,-1 0 1,1 0-1,0-1 1,0 1-1,0-1 1,0 1-1,0-1 1,0 0 0,0 0-1,0 0 1,0-1-1,0 1 1,0-1-1,0 0 1,0 0-1,1 0-10,36-10 11,0-1-1,-1-2 0,-1-2 0,-1-2 1,0-1-1,-1-2 0,8-7-10,23-14-530,-3-2 0,-1-3 0,-3-3-1,-1-2 1,-1-5 530,-7-18-96,-17 69 1795,-28 7-1595,179 34 630,-88-27-647,0-4 0,12-5-87,-25 0-9,-80 1 6,4 1-45,0-1-1,-1 0 1,1 0 0,0-1 0,-1 0 0,1 0 0,-1-1-1,1 1 1,-1-2 0,0 1 0,0-1 0,5-3 48,-9 3-91,-1 1 0,1-1 0,-1 0 0,0 0 0,0 0 0,0 0 0,0 0 0,0 0 0,-1-1 0,1 1 1,-1-1-1,0 1 0,0-1 0,-1 1 0,1-1 0,-1 0 0,1 1 0,-1-1 0,0 0 0,0 1 1,-1-1-1,1 0 0,-1 1 0,0-1 91,0-19-1381,1-26-2970</inkml:trace>
  <inkml:trace contextRef="#ctx0" brushRef="#br3" timeOffset="465112.768">16872 745 26806,'0'0'1616,"0"0"-888,0 0-16,-123 235-79,72-101-169,-7 9-200,3 10-88,-7-1-96,-3 0-40,-3-4-40,-7-9-16,-24 18-256,20-42-480,21-41-1481</inkml:trace>
  <inkml:trace contextRef="#ctx0" brushRef="#br3" timeOffset="465377.709">16629 1765 25613,'0'0'1537,"0"0"-297,0 0-592,168 310-184,-127-232-120,-7-13-224,-10-14-120,-7-28-16,-6-14-720,-8-9-2072</inkml:trace>
  <inkml:trace contextRef="#ctx0" brushRef="#br3" timeOffset="465378.709">17067 685 26886,'0'0'1248,"0"0"-872,0 0 16,0 0-128,117 235-160,-52-152-104,-11-13-736,1-20-11675</inkml:trace>
  <inkml:trace contextRef="#ctx0" brushRef="#br3" timeOffset="465579.018">17649 685 28926,'0'0'1024,"0"0"-527,0 0-257,0 0-40,181-10 72,-75 10-128,7 0-104,-3 0-40,-18 0-136,-10 0-368,-27 0-841,-21 0-2576</inkml:trace>
  <inkml:trace contextRef="#ctx0" brushRef="#br3" timeOffset="465821.741">18282 315 28422,'0'0'1120,"0"0"-528,0 0-87,-188 250-25,119-144-192,1 9-152,3-4-88,-4 5-48,4-1-16,-20 24-256,16-29-552,18-31-1481</inkml:trace>
  <inkml:trace contextRef="#ctx0" brushRef="#br3" timeOffset="466098.43">18035 1068 26550,'0'0'1280,"0"0"-200,0 0-448,175 74-160,-124-37-72,-6 0-183,-15 0-153,-6-5-64,-17-9 0,-7-9-441,-3-5-423,-25-9-3577</inkml:trace>
  <inkml:trace contextRef="#ctx0" brushRef="#br3" timeOffset="466099.43">18114 1248 27710,'0'0'1128,"0"0"-360,0 0-272,0 0-159,0 0-161,-10 249-96,10-212-80,0-4-64,-21-6-385,-20-8-511,-10-10-3809</inkml:trace>
  <inkml:trace contextRef="#ctx0" brushRef="#br3" timeOffset="466457.505">17526 1617 25798,'0'0'1254,"0"0"-80,-5 42-226,-13 137-230,13 5 183,5-157-805,-1 4 15,2 1-1,1-1 0,1 1 1,5 18-111,-7-49 2,-1-1 0,0 1 0,0 0-1,0 0 1,0-1 0,1 1 0,-1 0 0,0 0 0,1-1 0,-1 1 0,0 0 0,1-1 0,-1 1 0,1 0 0,-1-1 0,1 1 0,-1-1 0,1 1 0,0-1-1,-1 1 1,1-1 0,0 1 0,-1-1 0,1 0 0,0 1 0,-1-1 0,1 0 0,0 1 0,0-1 0,0 0 0,-1 0 0,1 0 0,0 0 0,0 0 0,-1 0-1,1 0 1,0 0 0,0 0 0,0 0 0,-1 0 0,2-1-2,7 1 29,-6 0-20,1-1 0,0 0 1,0 1-1,0-1 0,-1-1 1,1 1-1,0 0 0,-1-1 1,1 0-1,-1 0 0,0 0 1,0 0-1,1 0 0,-1-1 1,-1 0-1,1 1 0,0-1-9,11-9 20,31-25-25,1 3 0,1 2-1,2 2 1,23-10 5,-62 36-2,0 0 0,0 0-1,0 1 1,0 0 0,1 0-1,-1 2 1,1-1 0,0 1 0,-1 1-1,1 0 3,-7 1 0,-1 0-1,0 1 1,0-1-1,1 1 1,-1 0-1,0 0 0,-1 0 1,1 0-1,0 1 1,-1-1-1,1 1 1,-1 0-1,0 0 1,1-1-1,-2 1 0,1 1 1,0-1-1,0 0 1,-1 0-1,0 1 1,0-1-1,0 0 1,0 1-1,0-1 0,-1 1 1,1 0-1,-1 2 1,1 0 2,35 184 221,-36-191-215,0 0 0,0 0 0,0 1 0,1-1 0,-1 0 0,0 1 0,1-1 0,-1 0 0,0 1 0,1-1 0,-1 0 0,1 1 0,-1-1 0,1 1-1,-1-1 1,1 0 0,0 1 0,-1 0 0,1-1 0,0 1 0,-1-1 0,1 1 0,0 0 0,-1-1 0,1 1 0,0 0 0,0 0 0,-1 0 0,1 0 0,0-1 0,0 1 0,-1 0 0,1 0 0,0 0 0,0 1 0,0-1 0,-1 0 0,1 0 0,0 0 0,0 0 0,-1 1 0,1-1 0,0 0 0,-1 1 0,1-1 0,0 1 0,-1-1 0,1 1 0,-1-1 0,1 1 0,0-1 0,-1 1 0,1-1 0,-1 1 0,0 0 0,1-1 0,-1 1 0,1 0 0,-1-1 0,0 1 0,0 0-8,84-187 262,-83 184-264,0-1-1,1 1 0,-1-1 0,0 1 1,1 0-1,0 0 0,-1 0 1,1 0-1,0 0 0,0 0 1,0 0-1,0 0 0,0 1 0,1-1 1,-1 1-1,0 0 0,1-1 1,-1 1-1,1 0 0,-1 1 0,1-1 1,-1 0-1,1 1 0,0-1 1,0 1-1,-1 0 0,1 0 1,0 0-1,-1 0 0,1 0 0,0 1 1,-1-1-1,1 1 0,0 0 1,0 0 2,3 3-37,1 1 1,-1-1-1,0 1 1,0 1 0,0-1-1,-1 1 1,1 0-1,-1 0 1,-1 1-1,1-1 1,-1 1 0,-1 0-1,1 0 1,-1 1 36,5 5-145,17 31-819,-1-13-1225</inkml:trace>
  <inkml:trace contextRef="#ctx0" brushRef="#br3" timeOffset="466801.043">18620 1377 26022,'0'0'3992,"0"0"-3223,0 0-257,0 0-312,0 0-64,0 0 40,192-14-88,-96 19-64,3 0-16,-7-5-8,-10 0-88,-13 0-248,-11-10-360,-17-17-649,-21-10-3272</inkml:trace>
  <inkml:trace contextRef="#ctx0" brushRef="#br3" timeOffset="467164.531">19274 625 27286,'0'0'1229,"0"0"-547,0 0-350,0 0-61,0 0-79,0 0-111,-3 1-45,2 0-35,1 0 0,-1 0 0,0 0 1,0 0-1,1 1 0,-1-1 0,0 0 0,1 0 0,-1 0 0,1 1 0,-1-1 1,1 0-1,0 1 0,0-1 0,0 0 0,-1 1 0,1-1 0,0 0 0,1 1 1,-1-1-1,0 0 0,0 1 0,0-1 0,1 0 0,-1 1 0,1-1 0,-1 0 1,1 0-1,0 1 0,-1-1 0,1 0 0,0 0 0,0 0 0,0 0 0,0 0 1,-1 0-1,1 0 0,1 0 0,-1-1 0,0 1 0,0 0 0,0 0 0,0-1 1,1 1-2,13 17 3,-12-11 6,0 0-1,-1 0 0,1-1 0,-1 1 0,-1 1 0,0-1 0,0 0 1,0 0-1,-1 0 0,0 1 0,0 0-8,0 1 20,-3 106 328,-5-1 1,-6 0 0,-4 0-1,-6 4-348,-1 11 145,-100 516 152,83-461-287,29-141-9,13-43-3,0 1 0,0 0 0,0 0 0,0-1 0,0 1 0,0 0 0,0 0 0,-1-1 0,1 1 0,0 0 0,0 0 0,-1-1 0,1 1 0,-1 0 0,1-1 0,0 1 0,-1-1 0,1 1 0,-1-1 0,0 1 0,1 0 0,-1-1 0,1 0 0,-1 1 0,0-1 0,1 1 0,-1-1 1,0 0-1,0 1 0,1-1 0,-1 0 0,0 0 0,1 0 0,-1 0 0,0 0 0,0 0 0,0 1 0,1-2 0,-1 1 0,0 0 0,0 0 0,1 0 0,-1 0 0,0 0 0,0-1 0,1 1 0,-1 0 0,0-1 0,1 1 0,-1 0 0,0-1 0,1 1 0,-1-1 0,1 1 0,-1-1 0,1 1 0,-1-1 0,0 0 2,-10-47-360,9-174-1819,2 107-240</inkml:trace>
  <inkml:trace contextRef="#ctx0" brushRef="#br3" timeOffset="467456.743">18993 1488 26886,'0'0'1244,"0"0"-438,-22 41-378,-72 134-110,16-8-67,71-150-357,0-3-121,0 0 1,1 1-1,1 0 0,0 0 1,1 0-1,1 1 1,1 0-1,-1 2 227,6-15-3206,11-10 1604,3-8 877,-2-1 1,0-1-1,-1 0 0,0-1 0,9-18 725,39-48 3956,-61 83-3774,0-1 0,1 1 0,-1-1 0,1 1 0,-1 0 0,1 0 0,-1 0 0,1 0 0,-1 0 0,1 0 0,0 0 0,0 0 0,-1 1 1,1-1-1,0 1 0,0-1 0,0 1 0,0 0 0,0 0 0,0 0 0,0 0 0,-1 0 0,3 0-182,13 24 1404,-13-10-1137,-4-12-244,0 0-1,0 0 1,0 0-1,0 0 1,1 0 0,-1 0-1,1-1 1,0 1-1,-1 0 1,1 0-1,0 0 1,0-1-1,0 1 1,0 0-1,0-1 1,1 1-1,-1-1 1,0 1-1,1-1 1,-1 0-1,1 0 1,-1 1-1,1-1 1,0 0-1,0 0 1,-1-1-1,1 1 1,0 0-1,0-1 1,1 1-23,50-8-60,-6-39-386,33-42-1013,-23 22-2272,3-4-6474</inkml:trace>
  <inkml:trace contextRef="#ctx0" brushRef="#br3" timeOffset="467677.743">19441 1516 22717,'0'0'2599,"0"0"-1088,0 0-745,0 0-198,0 0-120,33 6-131,104 20-131,-30 3-33,-101-26-125,1 0-1,-1 1 1,0-1-1,0 1 1,0 0 0,0 1-1,-1-1 1,0 1-1,0 0 1,0 1 0,0-1-1,-1 1 1,0 0 0,0 0-1,-1 0 1,1 0-1,-1 1 1,-1-1 0,1 1-1,-1 0 1,0 0-1,-1 0 1,0 0 0,0 2-28,1 9 160,-8 74 327,2-85-482,-1 1 1,0-1-1,-1 0 1,1-1 0,-1 1-1,-1-1 1,1 0 0,-1 0-1,0-1 1,-1 0-1,1 0 1,-1-1 0,0 0-1,-1 0-5,-1 0-164,0 0 1,-1-1-1,1 0 0,-1 0 0,1-1 0,-1-1 1,0 0-1,0 0 0,0-1 0,0-1 0,1 0 0,-11-2 164,-15-8-2921</inkml:trace>
  <inkml:trace contextRef="#ctx0" brushRef="#br3" timeOffset="467940.62">19527 1654 20036,'0'0'3313,"0"0"-576,0 0-1425,0 0-360,0 0-280,0 0-280,106 264-112,-92-223-80,-1-4-96,-6-9-80,0-10-24,3-13-16,0-5-512,-3 0-2104</inkml:trace>
  <inkml:trace contextRef="#ctx0" brushRef="#br3" timeOffset="469102.084">19154 1179 5665,'0'0'18204,"0"0"-13716,0 0-3780,0 0-256,0 0-36,0 0-83,36-6-115,119-14-95,-150 19-117,0 1 1,0 0 0,1 0 0,-1 0-1,0 1 1,0 0 0,0 0 0,0 0-1,0 0 1,0 1 0,0 0 0,-1 0-1,1 1 1,-1-1 0,1 1-7,8 6 10,-1 0 0,0 0 0,0 1-1,-1 1 1,-1 0 0,0 1 0,0 0 0,-1 0 0,-1 1 0,0 0 0,-1 0 0,0 1-1,-1 0 1,0 0 0,-1 1 0,-1 0 0,0-1 0,-2 1 0,1 1 0,-2-1 0,0 0-1,0 0 1,-2 1 0,-1 8-10,1-19 9,0 1 0,-1 0-1,0 0 1,0-1 0,0 1-1,-1-1 1,1 0-1,-1 0 1,-1 0 0,1 0-1,-1 0 1,0 0 0,0-1-1,0 0 1,0 0 0,-1 0-1,0-1 1,0 1 0,0-1-1,0 0 1,0 0 0,-4 1-9,-5 2 13,-1-1 0,0 0 0,0 0 0,0-2 0,0 0 0,-1 0 0,1-2 0,-4 0-13,9 0 7,0 0 4,0 0 0,0 0 1,-1-1-1,1 0 1,0 0-1,-1-2 1,1 1-1,0-1 0,0-1 1,0 1-1,0-2 1,1 1-1,-1-2 1,1 1-1,0-1 0,-9-6-11,9 1 23,-1 0 0,1-1-1,1 0 1,0 0 0,1-1-1,0 0 1,0 0 0,1-1-1,1 1 1,0-1 0,1-1-1,1 1 1,0-1 0,0 1-1,1-1 1,1 0 0,1 0-1,0-5-22,-1 12 1,1-1-1,0 0 0,0 1 1,1-1-1,0 0 0,0 1 0,0-1 1,1 1-1,1 0 0,-1-1 1,1 1-1,0 0 0,1 0 1,-1 1-1,2-1 0,-1 1 0,1 0 1,-1 0-1,2 0 0,-1 1 1,1 0-1,-1 0 0,6-3 0,2 0-2,1 1 1,0 1-1,0 0 0,1 1 0,-1 0 0,1 2 1,0-1-1,0 2 0,0 0 0,1 1 1,-1 0-1,15 2 2,-21-1-1,0 0 1,0 0 0,0 1-1,0 0 1,-1 1 0,1 0-1,0 0 1,0 1 0,-1 0-1,0 0 1,0 1-1,0 0 1,0 1 0,0 0-1,-1 0 1,0 0 0,0 1-1,0 0 1,-1 0 0,0 1-1,0 0 1,4 6 0,0 1-1,-1 1 1,0 0 0,0 0-1,-2 1 1,0 0 0,-1 1-1,-1-1 1,0 1 0,-1 0-1,-1 0 1,0 1 0,-2 0 0,2 0 7,-2 0 0,0 0 0,-1 0 0,-1 0 0,-1 0 0,-1 0 0,0 0 0,-1 0 0,-1-1 0,0 0 0,-4 6-7,4-13 10,0 1 1,0-1-1,-2 0 0,1-1 0,-1 1 0,0-1 1,-1 0-1,0-1 0,-1 0 0,1 0 0,-1-1 1,-1 0-1,0-1 0,0 0 0,0 0 0,0-1 1,-1 0-1,0-1 0,0 0 0,0-1 0,0 0 1,-1-1-1,-11 1-10,12-3 8,6 1-4,1 0 0,0 0 0,-1-1 0,1 1 0,-1-1 0,1 0-1,-1-1 1,1 1 0,-1-1 0,1 0 0,-1 0 0,1 0 0,0 0 0,0-1-1,0 0 1,0 0 0,0 0 0,0 0 0,0-1 0,0 1 0,1-1 0,-1 0-1,1 0 1,0 0 0,-2-3-4,-1-7-1,0 0 0,1 0 0,1-1 0,0 0 0,0 0 0,1 0 0,1 0 0,1 0 0,0-1 0,0 1 0,2-1 0,0-3 1,-1 12-5,0-11-38,1 0 0,0 0 1,2 1-1,-1-1 0,2 0 1,0 1-1,2 0 0,-1 0 0,7-11 43,-9 20-18,1 1 0,0 0 0,0 0 0,0 0 0,1 0 0,-1 1 0,1 0 0,1 0 0,-1 0 0,1 0 0,0 1 0,0 0-1,0 0 1,0 1 0,1 0 0,0 0 0,-1 0 0,1 1 0,0 0 0,0 0 0,0 1 0,0 0 0,7 0 18,-11 0-4,1 0 0,-1 0 1,0 1-1,1 0 0,-1-1 1,1 1-1,-1 1 0,0-1 1,1 0-1,-1 1 0,1 0 1,-1 0-1,0 0 0,0 0 1,0 0-1,1 1 0,-1-1 1,0 1-1,0 0 0,-1 0 1,1 0-1,0 0 0,-1 0 1,1 1-1,-1-1 0,0 1 1,0 0-1,0-1 0,0 1 1,0 0-1,-1 0 0,2 3 4,3 11-214,-1-1 0,-1 1 0,0 0 0,-1 0 0,-1 0 0,0 0 0,-2 1 0,0-1 0,-1 3 214,1-2-582,0 35-2566</inkml:trace>
  <inkml:trace contextRef="#ctx0" brushRef="#br3" timeOffset="469526.897">19263 1585 27510,'0'0'881,"0"0"-127,0 0-179,0 0-99,0 0-175,0 0-157,12-12-61,-4 4-73,0-1-3,0 0 0,0 1 1,1 0-1,1 1 0,-1 0 1,1 0-1,0 1 1,0 1-1,7-4-7,62-2 96,-77 11-95,-1-1-1,1 1 1,0 0 0,0 0 0,0 0-1,0 0 1,0 1 0,0-1-1,0 0 1,-1 1 0,1 0 0,0-1-1,0 1 1,0 0 0,-1 0 0,1 0-1,0 0 1,-1 0 0,1 0-1,-1 0 1,0 0 0,1 1 0,-1-1-1,0 1 1,0-1 0,1 1 0,-1-1-1,-1 1 1,1 0 0,0-1-1,0 1 1,0 0 0,-1 1-1,5 19 25,-1 0 1,-1 0-1,-1 0 0,-1 0 1,-1 0-1,-1 1 0,-2 12-25,-1-12 28,0-1 1,-2-1-1,0 1 0,-2-1 0,0 0 0,-1 0 0,-1-1 0,-1-1 0,-1 0 0,0 0 0,-2-1 1,0-1-1,-1 0 0,-2 0-28,10-6 27,-2-2 1,1 1-1,-1-1 0,-1 0 1,0-1-1,0 0 1,0-1-1,-1 0 0,0 0 1,0-1-1,-1-1 1,0 0-1,0-1 0,0 0 1,-1 0-1,1-2 1,-1 1-1,1-2 0,-1 1 1,-11-2-28,22 0 6,-1-1 1,1 0-1,0 0 1,0-1-1,0 1 1,-1 0-1,1-1 1,0 1-1,1-1 1,-1 0-1,0 1 1,0-1-1,1 0 1,-1 0-1,1 0 1,0 0-1,-1 0 1,1-1-1,0 1 1,0 0-1,0-1 1,1 1-1,-1 0 1,0-1-1,1 1 1,0-1 0,0 1-1,0-1 1,0 1-1,0-1 1,0-1-7,0 1 3,-4-165 35,7 143-59,0 0 0,2 1 1,0-1-1,2 1 0,0 1 1,2 0-1,1 0 0,0 0 1,2 1-1,1 1 0,0 0 1,7-6 20,-2 5-119,1 2 1,2 0 0,0 1 0,1 1-1,0 1 1,2 1 0,0 0 0,1 3-1,0 0 1,1 1 0,0 1 0,8-1 118,67-27-1897</inkml:trace>
  <inkml:trace contextRef="#ctx0" brushRef="#br3" timeOffset="469825.906">20474 717 29262,'0'0'792,"0"0"-367,0 0-73,0 0-64,0 0-128,0 0-112,0 0-48,65 162-400,-65-149-1409</inkml:trace>
  <inkml:trace contextRef="#ctx0" brushRef="#br3" timeOffset="470088.65">20474 717 28726,'-236'240'928,"230"-194"-176,2 14-207,-3 5-129,7 4-112,0-4-184,0 4-80,0-4-40,0-14-160,0-24-424,0-13-929,0-14-1687</inkml:trace>
  <inkml:trace contextRef="#ctx0" brushRef="#br3" timeOffset="470336.817">20430 1036 26654,'0'0'1349,"0"0"-549,0 0-253,35 11-95,119 42-64,20 35-70,53 58-250,-185-103-57,-56-34-13,-81-8-1334,47-1-1323</inkml:trace>
  <inkml:trace contextRef="#ctx0" brushRef="#br3" timeOffset="470337.817">20673 1322 20076,'0'0'7738,"0"0"-6802,0 0-216,0 0-136,-164 282-215,126-222-201,-7-10-112,-2-8-40,-8-5-16,4-9-144,16-24-385,15-4-983,20 0-1993</inkml:trace>
  <inkml:trace contextRef="#ctx0" brushRef="#br3" timeOffset="470692.088">20587 1650 25133,'0'0'1845,"0"0"-548,0 0-492,34 2-287,110 9-139,-53 8-56,-90-19-336,0 1-1,0-1 1,0 0 0,0 1 0,0-1-1,0 1 1,0-1 0,0 1 0,0-1-1,0 1 1,0 0 0,0-1 0,0 1-1,0 0 1,-1 0 0,1 0 0,0 0 0,-1 0-1,1-1 1,0 1 0,-1 0 0,1 1-1,-1-1 1,0 0 0,1 0 0,-1 0-1,0 0 1,0 0 0,1 0 0,-1 0-1,0 0 1,0 1 0,0-1 0,-1 0-1,1 0 1,0 0 0,0 0 0,0 0 0,-1 0-1,1 0 1,-1 0 0,1 0 0,-1 0-1,1 0 1,-1 0 0,1 0 0,-1 0-1,0 0 1,0 0 0,0 0 0,1-1-1,-1 1 1,0 0 0,-1 0 13,-90 60-699,23-18 497,5-5 468,3 3 1,-41 37-267,99-76 24,-1 1 15,0 0 0,0 0 0,1 1 1,-1 0-1,1-1 0,-1 1 0,1 0 0,0 1 0,1-1 0,-1 1 0,1-1 0,0 1 0,-1 1-39,8-1 27,142-4 397,-82 0-274,-63 0-147,1 0 0,-1 0-1,0 0 1,0 0-1,0 0 1,0 0 0,0 1-1,0-1 1,0 1 0,0-1-1,-1 1 1,1 0-1,0 0 1,-1 0 0,0 0-1,1 0 1,-1 0-1,0 0 1,0 0 0,0 1-1,0-1 1,-1 0-1,1 1 1,-1-1 0,1 0-1,-1 1 1,0-1-1,0 0 1,0 1 0,0-1-1,0 1 1,-1-1-1,1 0 1,-1 1 0,0 1-3,1 4 10,0 3-1,1 18 79,-2 0-1,-1 0 1,-1 0 0,-6 25-88,-24 56 267,32-107-171,6-7 186,17-19-119,-1-1 0,-1-1 0,-1 0-1,13-25-162,-6 10 18,202-318-953,-152 236-2070,-12 17-6497</inkml:trace>
  <inkml:trace contextRef="#ctx0" brushRef="#br3" timeOffset="470956.515">21415 1317 28574,'0'0'704,"0"0"-256,0 0-96,0 0-32,0 0-167,0 0-153,0 0-161,123 130-727,-119-130-3689</inkml:trace>
  <inkml:trace contextRef="#ctx0" brushRef="#br3" timeOffset="471205.761">21312 1765 26510,'0'0'1320,"0"0"-144,0 0-408,-78 291-216,61-208-199,3-13-169,4-10-112,6-23-40,1-14-8,3-23-24,0 0 0,38-88-184,9-9-705,8-9-999</inkml:trace>
  <inkml:trace contextRef="#ctx0" brushRef="#br3" timeOffset="471392.441">22472 892 26366,'0'0'1209,"0"0"-183,0 0-382,0 0-79,0 0-179,0 0-143,30 35-121,89 115-35,-115-144-78,0-1 0,-1 1 1,0-1-1,0 1 0,0 0 0,-1 1 1,1-1-1,-2 0 0,1 1 0,-1-1 1,0 1-1,0-1 0,0 1 0,-1 2-9,1 43 121,-2 0-1,-2 0 0,-3-1 0,-2 1 1,-3 4-121,-196 702 921,132-550-754,70-197-161,4-6-5,0-1 0,-1 0 0,1 0-1,-1 1 1,0-1 0,-1-1 0,1 1 0,-1 0 0,1-1-1,-1 1 1,0-1 0,-1 0 0,1 1 0,0-2-1,-1 1 1,0 0 0,0 0-1,2-3-3,1 1 0,-1 0-1,1-1 1,-1 1 0,0-1 0,1 0 0,-1 1 0,0-1-1,1 0 1,-1 0 0,0 0 0,1 0 0,-1 0 0,0-1 0,1 1-1,-1 0 1,0-1 0,1 1 0,-1-1 0,1 0 0,-1 0-1,1 1 1,-1-1 0,1 0 0,0 0 0,-1 0 0,1 0-1,0-1 1,0 1 0,0 0 0,0 0 0,0-1 0,0 1-1,0-1 1,0 1 3,-13-33-311,2 0-1,2 0 1,1-1 0,2-1 311,5 29-116,-22-98-1973</inkml:trace>
  <inkml:trace contextRef="#ctx0" brushRef="#br3" timeOffset="471887.339">21918 1465 24685,'0'0'2275,"0"0"-940,-9 42-586,-29 135-220,23-24 74,15-121-542,0-30 14,9-119 649,-5 87-735,2 1 0,0 0 0,2 0 0,2 0 1,0 1-1,2 1 0,1 0 0,1 0 0,1 2 0,1 0 0,2 0 0,9-9 11,-20 28-5,1 0 0,-1 0 0,1 0 0,0 1 0,1 0 0,-1 1 0,1 0 0,0 0 0,0 1 0,6-1 5,-11 2-2,0 1 0,0 0 1,0 1-1,0-1 0,0 1 0,0-1 1,0 1-1,0 1 0,0-1 0,0 0 1,0 1-1,0 0 0,0 0 0,0 0 1,0 0-1,-1 1 0,1 0 0,0-1 1,-1 1-1,1 1 0,-1-1 0,0 0 1,0 1-1,0 0 0,0-1 0,0 2 2,4 8 0,-1 0 0,-1 0 1,0 1-1,-1-1 0,0 1 0,-1 1 0,0-1 0,-1 0 0,-1 1 0,0-1 0,-1 1 0,0-1 0,-2 8 0,2-12 3,0-2 0,-1 0-1,0 0 0,0 0 0,-1-1 1,0 1-1,0-1 0,-1 1 1,1-1-1,-1 0 0,-1 0 0,1 0 1,-1 0-1,0 0 0,0-1 1,-1 0-1,0 0 0,0 0 0,0-1 1,0 1-1,-1-1 0,1 0 1,-1-1-1,0 1 0,0-1 0,-1-1 1,1 1-1,0-1 0,-5 1-2,-5 2-16,1-2-1,-1 0 1,0 0-1,1-2 0,-1 0 1,0-1-1,-4 0 17,8 0-45,10 0 21,-1 0 0,0 0 0,1 0 0,-1 0 0,0-1 0,1 1 0,-1-1 0,1 1 0,-1-1 1,1 0-1,-1 0 0,1 0 0,0 0 0,-1-1 0,1 1 0,0-1 0,0 1 0,0-1 0,0 0 0,0 0 0,0 0 0,0 0 0,1 0 0,-1 0 0,1 0 0,0-1 1,-1 1-1,1 0 0,0-1 0,0 1 0,0-1 0,1 1 0,-1-1 0,1 0 0,-1 1 0,1-1 0,0 1 0,0-1 0,0 0 0,1-1 24,-2-3-59,1 6 51,0 0-1,0 0 0,-1 0 1,1 0-1,0 0 0,0 0 1,0 0-1,0 0 0,0 0 1,0 0-1,0 0 0,1 0 1,-1 0-1,0 1 0,0-1 1,1 0-1,-1 0 0,1 0 1,-1 0-1,1 0 0,-1 0 1,1 0-1,-1 1 1,1-1-1,0 0 0,-1 0 1,1 1-1,0-1 0,0 1 1,0-1-1,0 1 0,-1-1 1,1 1-1,1-1 9,98-1 240,-62 1-175,-25 0-64,-1 0 1,1 1-1,0 1 0,-1-1 0,1 2 0,-1 0 0,1 1 1,9 2-2,-20-3-3,-1-1 0,1 0 1,-1 0-1,1 0 0,-1 1 1,1-1-1,-1 1 0,0-1 1,1 1-1,-1-1 0,0 1 1,0 0-1,0 0 0,-1 0 1,1-1-1,0 1 0,-1 0 1,1 0-1,-1 0 0,1 0 1,-1 0-1,0 0 0,0 0 1,0 0-1,0 0 0,0 0 1,-1 0-1,1 0 0,0 0 1,-1 0-1,0 0 0,1 0 1,-1 0-1,0-1 0,0 1 1,0 0-1,0 0 0,0-1 1,0 1-1,-1-1 0,1 1 1,-1-1-1,1 0 0,-1 1 1,1-1-1,-2 1 3,-145 102 517,130-92-428,13-10-61,1 1 0,-1-1 0,0 1 0,1 0 0,-1 1 1,1-1-1,0 1 0,0 0 0,0 0 0,1 0 0,0 0 0,-1 1 0,1-1 1,1 1-1,-1 0 0,1 0 0,0 0 0,0 0 0,0 0 0,0 2-28,3-5-18,0 0 0,0 0 1,0-1-1,0 1 0,0 0 0,1-1 0,-1 1 0,0-1 0,1 1 0,-1-1 1,1 0-1,0 1 0,-1-1 0,1 0 0,0 0 0,0 0 0,0-1 0,-1 1 1,1 0-1,0-1 0,0 1 0,0-1 0,0 1 0,0-1 0,0 0 0,0 0 1,0 0-1,1 0 0,-1 0 0,0-1 0,0 1 0,1-1 18,12 1-883</inkml:trace>
  <inkml:trace contextRef="#ctx0" brushRef="#br3" timeOffset="472230.911">16602 3465 15571,'0'0'12891,"0"0"-11779,0 0-512,0 0-247,175-65 119,-69 65-96,20 0-128,18 0-32,6 0-48,4 0-64,-13 0-40,-22 0-64,-26 0 0,-25-5-256,-30-27-296,-18 4-1121,-16-9-20771</inkml:trace>
  <inkml:trace contextRef="#ctx0" brushRef="#br3" timeOffset="472487.078">17515 2892 26214,'0'0'3011,"0"0"-2154,0 0-561,-2 45 174,-13 306 349,14-198-585,-6 0 1,-6 0 0,-24 98-235,26-201-45,-1 0-1,-3-1 1,-2 0 0,-2-2-1,-4 4 46,-2-13-349,25-38 340,0 1-1,0-1 1,0 0 0,0 1-1,0-1 1,-1 0 0,1 1 0,0-1-1,0 0 1,0 1 0,-1-1-1,1 0 1,0 0 0,0 1 0,-1-1-1,1 0 1,0 0 0,0 1 0,-1-1-1,1 0 1,0 0 0,-1 0-1,1 0 1,0 1 0,-1-1 0,1 0-1,-1 0 1,1 0 0,0 0-1,-1 0 1,1 0 0,0 0 0,-1 0-1,1 0 1,0 0 0,-1 0 0,1 0-1,0 0 1,-1 0 0,1-1-1,-1 1 1,1 0 0,0 0 0,0 0-1,-1 0 1,1-1 0,0 1 0,-1 0-1,1 0 1,0-1 0,0 1-1,-1 0 1,1-1 0,0 1 0,0 0-1,0 0 1,-1-1 0,1 1-1,0 0 1,0-1 9,-2-28-564,2 23 389,1-69-2118,1-23-2036</inkml:trace>
  <inkml:trace contextRef="#ctx0" brushRef="#br3" timeOffset="472671.805">17427 3474 26638,'0'0'1432,"0"0"-424,0 0-336,-120 272-160,79-170-239,3-5-161,0-14-64,4-9-48,7-19-16,6-32-337,11-18-431,10-5-976</inkml:trace>
  <inkml:trace contextRef="#ctx0" brushRef="#br3" timeOffset="472900.981">17509 3622 27014,'0'0'1672,"0"0"-192,0 0-823,0 0-121,0 0-208,0 0-208,0 0-104,92 263-16,-37-254-312,-7-9-897,3 0-1663</inkml:trace>
  <inkml:trace contextRef="#ctx0" brushRef="#br3" timeOffset="473155.285">18029 3451 25878,'0'0'1528,"0"0"-307,0 0-411,0 0-201,0 0-119,0 0-161,23 34-125,73 112-68,-62-78-54,-31-54-75,0-1 0,-1 1 0,0 0 0,-1 0 0,-1-1 0,0 1 0,-1 3-7,-2-6-4,-1-1 1,0 1-1,-1-1 0,0 0 1,-1 0-1,0-1 0,0 1 1,-1-1-1,0-1 1,-1 1-1,1-1 0,-2 0 1,1-1-1,-1 0 0,0 0 1,-1-1-1,0-1 0,0 1 1,-8 2 3,8-1-102,0-1 0,0 0 1,-1 0-1,0-1 0,0 0 0,-1-1 1,1-1-1,-1 1 0,1-2 1,-1 0-1,0 0 0,0-1 0,0-1 1,0 0-1,-6-1 102,-23-22-3150,17-19-5757</inkml:trace>
  <inkml:trace contextRef="#ctx0" brushRef="#br3" timeOffset="473418.725">18035 3585 21221,'0'0'6193,"0"0"-5265,0 0 80,0 0-368,0 0-224,65 235-223,-54-166-129,-4-4-32,-7-5-32,0-9 0,-7-14-144,-17-9-97,-7-28-295,4 0-456,6 0-1920</inkml:trace>
  <inkml:trace contextRef="#ctx0" brushRef="#br3" timeOffset="473419.725">18111 3774 4889,'0'0'22477,"0"0"-21301,0 0-216,0 0-432,0 0-240,184 32-87,-112-9-145,10-4-56,24-14-177,-20-1-535,-21-4-2576</inkml:trace>
  <inkml:trace contextRef="#ctx0" brushRef="#br3" timeOffset="473702.683">18750 3132 28182,'0'0'1120,"0"0"-393,0 0-396,0 0-144,0 0 39,0 0-67,26 13-100,82 43-58,-82-43-33,-21-10-57,-1 0 1,1 0 0,0 0 0,1-1 0,-1 0 0,0 0 0,1 0 0,-1-1 0,1 0 0,-1 0 0,1 0-1,0-1 1,5 0 88,-9-1-217,1-1 0,-1 0 0,1 0 0,-1 0 0,0 0 0,0 0 0,0 0-1,0-1 1,0 1 0,0-1 0,0 1 0,-1-1 0,0 0 0,1 0 0,-1 1 0,0-1-1,0 0 1,-1 0 0,1 0 0,-1 0 0,1 0 0,-1 0 0,0 0 0,0 0 0,0 0-1,-1-1 1,1 1 0,-1 0 0,1 0 0,-1 1 0,0-2 217,1-8-2144,0-50-12425,0 41 15188,0 0 8094,-3 19 1454,-5 4-8638,-6 18-505,3 14-656,1 2-1,1-1 0,2 1 0,0 20-367,0-13 170,-15 117 197,6-35-224,-6-1 1,-21 66-144,35-163 5,-2 0-1,0-1 1,-1-1 0,-2 0-1,-14 22-4,22-39-24,-1 0-1,0 0 0,0-1 1,0 0-1,-1 0 0,0 0 1,-1-1-1,1 0 1,-1 0-1,0-1 0,-1 0 1,1 0-1,-1-1 0,0 0 1,0-1-1,-1 0 0,1 0 1,-6 0 24,11-2-91,-1-1 0,1 0 0,-1 0 0,1 0 0,-1-1 1,1 1-1,-1-1 0,1 0 0,-1 0 0,1-1 0,0 1 0,0-1 0,-1 0 1,1 0-1,0 0 0,1-1 0,-1 0 0,0 1 0,1-1 0,0 0 0,-1-1 1,1 1-1,0 0 0,1-1 0,-1 0 0,1 0 0,0 0 0,-1 0 0,2 0 1,-1 0-1,0 0 0,1-1 0,0 1 0,0-1 0,0-3 91,-15-68-4110</inkml:trace>
  <inkml:trace contextRef="#ctx0" brushRef="#br3" timeOffset="473907.911">18535 3705 23685,'0'0'2000,"0"0"-111,0 0-1001,0 0-216,0 0-264,123 277-216,-92-222-136,0-4-56,-4-9-48,-10-15-1024,-10-8-17996</inkml:trace>
  <inkml:trace contextRef="#ctx0" brushRef="#br3" timeOffset="474157">17016 4291 29446,'0'0'936,"0"0"-191,0 0-321,0 0-96,0 0-128,0 0 48,243 102-48,-103-42-56,18 0-48,13-5-96,-4-4 0,-6-5 0,-14-4 0,-17 4 0,-7 19-112,-34-15-976,-31-8-1833</inkml:trace>
  <inkml:trace contextRef="#ctx0" brushRef="#br3" timeOffset="474904.309">18576 5118 25910,'0'0'2743,"0"0"-1907,0 0-365,0 0 165,34 22-44,112 77-79,30 30 233,-128-92-700,-2 3-1,-1 1 1,-2 3 0,-2 1 0,-2 2-1,-2 2 1,22 39-46,73 148 0,56 88 0,270 330 0,-86-41 0,-28 15 0,203 533 0,401 1108 0,-705-1594 0,-31 9 0,13 187 0,222 1655 0,-342-1846 0,-76-507 0,1 102 0,-30-271 0,1 1-43,0-1 0,0 1 0,-1-1 0,1 1 0,-1 0 0,0-1 0,0 1 0,-1 0 0,1-1 0,-1 1 0,0-1 0,0 1 0,0-1 0,-1 0 0,0 1 0,0-1 0,0 0 0,0 0 0,-1 0 0,1 0 0,-1-1 0,0 1 0,0-1 0,0 1 0,-1-1 0,1 0 0,-1 0 0,-1 0 43,-30 1-2021</inkml:trace>
  <inkml:trace contextRef="#ctx0" brushRef="#br3" timeOffset="475312.422">22670 16750 29702,'0'0'891,"0"0"-292,0 0-154,0 0-126,0 0-47,0 0 46,39 44-129,130 151-157,-122-135-32,-2 1 0,31 58 0,-52-80 0,265 444 0,-287-481 0,2 7 0,2 0 0,0 0 0,0-1 0,0 0 0,1-1 0,0 1 0,0-1 0,1 0 0,0-1 0,0 0 0,1 0 0,1-1 0,-8-4 0,1 0 0,0 0 0,0-1 0,-1 1 0,1-1 0,0 0 0,0 0 0,-1 0 0,1 0 0,0 0 0,0-1 0,0 1 0,-1-1 0,1 0 0,0 0 0,-1 0 0,1 0 0,-1 0 0,1-1 0,-1 1 0,0-1 0,1 1 0,-1-1 0,0 0 0,0 0 0,0 0 0,0 0 0,-1 0 0,1-1 0,0 1 0,-1 0 0,0-1 0,1 0 0,43-93 0,6-51 0,118-520 33,-57 199-559,-86 371-1398</inkml:trace>
  <inkml:trace contextRef="#ctx0" brushRef="#br3" timeOffset="489919.245">3306 22116 8834,'0'0'17278,"0"0"-13192,0 0-3387,0 0-132,0 0-54,-5-9-142,-15-28-156,20 36-213,-1 1 0,1 0 0,0-1 0,0 1 1,0-1-1,-1 1 0,1 0 0,0-1 0,0 1 0,-1 0 0,1-1 0,0 1 0,-1 0 1,1-1-1,0 1 0,-1 0 0,1 0 0,-1 0 0,1-1 0,0 1 0,-1 0 0,1 0 1,-1 0-1,1 0 0,-1 0 0,1 0 0,0-1 0,-1 1 0,1 0 0,-1 0 0,1 0 1,-1 1-1,1-1 0,-1 0 0,1 0 0,0 0 0,-1 0 0,1 0 0,-1 0 0,1 1 1,0-1-1,-1 0 0,1 0 0,-1 1 0,1-1 0,0 0 0,-1 1 0,1-1-2,-55 75 95,-297 481-87,253-394-8,-28 47 0,-30 57 0,-680 1165 0,807-1378 0,-568 953 0,575-969 0,13-28 0,10-31 0,5-8-177,2 0-1,1 1 1,2 0 0,0 0-1,11-16 178,84-205-1236,-10 25-2766,8-23-8821</inkml:trace>
  <inkml:trace contextRef="#ctx0" brushRef="#br3" timeOffset="490392.978">3480 21405 23581,'0'0'3934,"0"0"-2429,0 0-684,0 0-69,0 0-144,0 0-141,-5-15-159,-18-43-160,18 53-104,4 19 4,1 51-18,0 191 491,25 159-521,-4-239 0,41 473 0,-49-294 0,-7 1151 0,-27-252 0,15-1030 0,5 818 0,-1-1075 0,-24-211-888,10 110-1217</inkml:trace>
  <inkml:trace contextRef="#ctx0" brushRef="#br3" timeOffset="491016.361">2102 21063 28598,'0'0'1396,"0"0"-659,0 0-184,0 0-36,0 0-112,0 0-133,21-8-83,-21 8-187,23-8 12,-1-1 0,0 0 0,0-2 0,-1-1 0,-1-1 0,0 0 0,8-8-14,45-53-8,-2-2 0,-5-4 0,-2-2 0,21-43 8,-56 90-33,-28 39 23,-3 112-11,-11-5 53,-4-1 1,-11 23-33,12-57 20,-144 845-9,137-822-11,23-99 0,0 1 0,0-1-1,0 0 1,0 1 0,0-1 0,0 1 0,0-1-1,0 0 1,0 1 0,0-1 0,0 1-1,0-1 1,0 0 0,-1 1 0,1-1 0,0 0-1,0 1 1,0-1 0,-1 1 0,1-1 0,0 0-1,0 0 1,-1 1 0,1-1 0,0 0 0,0 1-1,-1-1 1,1 0 0,0 0 0,-1 0 0,1 1-1,0-1 1,-1 0 0,1 0 0,-1 0-1,1 0 1,0 0 0,-1 1 0,1-1 0,-1 0-1,1 0 1,0 0 0,-1 0 0,1 0 0,-1 0-1,1-1 1,0 1 0,-1 0 0,1 0 0,-1 0-1,1 0 1,0 0 0,-1-1 0,1 1 0,0 0-1,-1 0 1,1 0 0,0-1 0,-1 1-1,1 0 1,0-1 0,0 1 0,-1 0 0,1 0-1,0-1 1,0 1 0,0-1 0,-1 1 0,1 0-1,0-1 1,-9-47-174,8-68-497,9-332-4112,8 214-4369</inkml:trace>
  <inkml:trace contextRef="#ctx0" brushRef="#br3" timeOffset="491262.78">2564 20389 21181,'0'0'5071,"0"0"-2668,0 0-1733,0 0-139,0 0 10,34-1-155,109 7-128,-139-5-246,0 0-1,-1-1 1,1 1-1,-1 1 1,1-1-1,-1 0 0,0 1 1,1 0-1,-1 0 1,0 0-1,0 0 1,0 0-1,0 1 1,-1-1-1,1 1 1,-1 0-1,1-1 1,-1 1-1,0 0 0,0 1 1,0-1-1,0 2-11,7 16 102,-1 1 0,0 0 0,-2 1 0,-1 0 0,-1 0 0,0 0 0,-2 0-1,-1 1 1,-1-1 0,-1 4-102,2-5 41,-2-1 1,-1 0-1,0 0 0,-1 0 0,-2 0 1,0 0-1,-1-1 0,-1 0 0,-1 0 0,-1 0 1,-3 4-42,-1-2 4,0-2 0,-2 1 0,0-2 0,-1 0 0,-1-1 1,-2 1-5,12-12-20,-1 0 1,1-1-1,-2 0 1,1-1 0,-1 1-1,1-1 1,-1-1 0,-1 0-1,1 0 1,-1-1 0,1 0-1,-1-1 1,0 0 0,0 0-1,-8 0 20,17-2-42,0 0 1,0 0-1,0 0 0,0 0 0,0-1 0,0 1 0,0 0 1,0 0-1,0 0 0,0-1 0,1 1 0,-1 0 0,0-1 0,0 1 1,0-1-1,0 1 0,1-1 0,-1 0 0,0 1 0,1-1 1,-1 0-1,0 1 0,1-1 0,-1 0 0,1 0 0,-1 1 1,1-1-1,-1 0 0,1 0 0,0 0 0,-1 0 0,1 0 0,0 0 1,0 0-1,0 1 0,0-1 0,0 0 0,0 0 0,0 0 1,0 0-1,0 0 0,0 0 0,0 0 0,0 0 0,1-1 42,-1-4-347,-1-42-2885</inkml:trace>
  <inkml:trace contextRef="#ctx0" brushRef="#br3" timeOffset="491464.301">2933 20800 26934,'0'0'2576,"0"0"-2184,0 0 345,0 0-169,-92 309-248,68-207-96,0 0-128,13-15-64,8-13-32,3-28-64,0-23-176,55-41-216,-1-47-977,-2-22-2544</inkml:trace>
  <inkml:trace contextRef="#ctx0" brushRef="#br3" timeOffset="491713.921">3125 20980 20076,'0'0'1657,"0"0"4600,0 0-5313,0 0-56,0 0-183,0 0-217,0 0-200,184 245-144,-153-208-72,-10-14-56,-4-5-16,-11-4-128,-6-14-472,0-18-857,0-38-4224</inkml:trace>
  <inkml:trace contextRef="#ctx0" brushRef="#br3" timeOffset="491960.56">3402 20791 26798,'0'0'2624,"0"0"-2016,0 0 17,-199 244-161,141-165-264,3 4-136,4 0-64,-4 37-256,14-18-961,10-28-3144</inkml:trace>
  <inkml:trace contextRef="#ctx0" brushRef="#br3" timeOffset="492208.578">3607 21017 27334,'0'0'2464,"0"0"-2016,0 0 113,-205 162-201,136-88-216,4 13-112,7 10-32,10 28-360,14-23-809,10-38-1559</inkml:trace>
  <inkml:trace contextRef="#ctx0" brushRef="#br3" timeOffset="492432.782">3665 20763 4625,'0'0'14938,"0"0"-7178,0 0-5791,0 0-1184,0 0-145,0 0-218,1 12-60,15 102 371,-5-52-600,-2 0 0,-3 0 1,-3 1-1,-5 57-133,1-97 0,-1 1 0,-1-1 0,0 0 0,-2 0 0,-1 0 0,-1-1 0,-9 21 0,-109 252-291,61-171-1066</inkml:trace>
  <inkml:trace contextRef="#ctx0" brushRef="#br3" timeOffset="493097.26">5594 22490 15643,'0'0'3004,"0"0"2074,0 0-2309,0 0-1270,0 0-338,0 0-311,-19-5-221,-64-6-127,81 11-481,-1 1-1,1-1 1,-1 1 0,1 0 0,0 0 0,-1 0 0,1 0-1,0 0 1,0 0 0,-1 1 0,1-1 0,0 1 0,0-1 0,1 1-1,-1 0 1,0 0 0,0 0 0,1 0 0,0 0 0,-1 0 0,1 0-1,-1 2-20,-64 110 583,4 4 0,-12 45-583,62-136 8,-78 177-8,-27 70 0,-25 67 0,-320 830 0,337-833 0,25-70 0,27-71 0,-79 164 0,133-314 0,13-37 0,15-50 0,111-339-1884,-48 149-753</inkml:trace>
  <inkml:trace contextRef="#ctx0" brushRef="#br3" timeOffset="493390.547">5505 22421 29582,'0'0'719,"0"0"-73,27 64 79,91 237-57,-20 7-302,0 36-305,202 742-61,-212-740 0,-15 4 0,-4 96 0,-47-195 0,-24-209 0,-13-67 0,-81-293-324,42 124-1136</inkml:trace>
  <inkml:trace contextRef="#ctx0" brushRef="#br3" timeOffset="493844.439">4705 21068 24373,'0'0'4779,"0"0"-3416,0 0-1022,0 0 159,0 0-16,31-2-157,107-15-146,-126 13-172,0 0-1,0 0 1,0-1-1,0 0 0,-1-1 1,0-1-1,0 0 1,0 0-1,-1-1 1,0 0-1,-1-1 0,5-4-8,-3 2 5,13-12-3,-1 0 1,-1-1 0,-1-2 0,-1 0 0,-2-1-1,0-1 1,-2-1 0,-1 0 0,9-28-3,-15 19 17,-12 58-5,-117 498 179,-47 429-123,153-892-68,-4-28-82,17-28 69,0 1 0,0-1 0,-1 0 0,2 1 0,-1-1 1,0 0-1,0 0 0,0 0 0,0 0 0,0 0 0,1 0 0,-1 0 0,0 0 0,1 0 0,-1 0 1,1-1-1,-1 1 0,1 0 0,0 0 0,-1 0 0,1-1 0,0 1 0,0 0 0,0 0 0,0-1 1,0 1-1,0 0 0,0 0 0,0-1 13,-4-100-824,13-327-4243,9 204-4877</inkml:trace>
  <inkml:trace contextRef="#ctx0" brushRef="#br3" timeOffset="494095.181">5112 20477 11674,'0'0'13337,"0"0"-9898,0 0-2701,29-2-89,96 1-92,-119 2-520,1 0 0,-1 0 0,0 1 0,1-1 0,-1 1 0,0 1 0,0-1 0,0 1 0,-1 0 0,1 0 0,-1 1 0,1 0 0,-1 0 0,-1 0 0,1 0 0,0 1 0,-1 0 0,0 0 0,0 0 0,0 1-37,-3-4 11,7 9 46,-1 0 0,0 1-1,-1 0 1,0 1 0,-1-1-1,0 1 1,-1 0 0,-1 0-1,0 1 1,-1-1 0,0 1-1,-1-1 1,-1 1 0,0-1-1,0 1 1,-2-1 0,0 1 0,0-1-1,-1 1 1,-1-1 0,0 0-1,-1-1 1,0 1 0,-2 1-57,-15 19 32,0-1 1,-3-1 0,0-1-1,-2-2 1,-1 0 0,-2-2-1,0-1 1,-18 10-33,-58 45-89,81-28-1562,24-44-594</inkml:trace>
  <inkml:trace contextRef="#ctx0" brushRef="#br3" timeOffset="494322.718">5475 20989 22509,'0'0'6513,"0"0"-5689,0 0-31,-124 337-145,83-207-120,7 4-216,10-5-184,14-9-88,7-14-40,3-23-104,0-23-216,20-37-208,31-32-657,-6-51-391,-1-23-3129</inkml:trace>
  <inkml:trace contextRef="#ctx0" brushRef="#br3" timeOffset="494555.294">5546 21493 11482,'0'0'15420,"0"0"-13996,0 0-384,0 0-160,0 0-231,0 0-217,199 221-64,-151-151-96,-4-10-88,-6-10-96,-11-8-56,-6-19-32,-15-9-56,-2-14-224,-4-37-152,0-32-809,0-24-2119</inkml:trace>
  <inkml:trace contextRef="#ctx0" brushRef="#br3" timeOffset="494714.008">5940 21188 27982,'0'0'1240,"0"0"-320,0 0-183,-151 277-297,114-194-224,-1 0-128,4-4-88,3-5 0,10-19-256,8-13-825,9-38-1655</inkml:trace>
  <inkml:trace contextRef="#ctx0" brushRef="#br3" timeOffset="494905.181">5875 21400 5185,'0'0'21821,"0"0"-20717,0 0-624,0 0-256,0 0-224,-117 273-32,104-222-816,3-19-4321</inkml:trace>
  <inkml:trace contextRef="#ctx0" brushRef="#br3" timeOffset="495163.597">6138 21483 3753,'0'0'23301,"0"0"-22093,0 0-304,0 0-136,0 0-199,0 0-265,10 277-216,-13-180-88,-52 37-152,7-14-785,-6-23-6888</inkml:trace>
  <inkml:trace contextRef="#ctx0" brushRef="#br3" timeOffset="495444.432">7589 22518 24773,'0'0'4192,"0"0"-2815,-34 54-688,-1 5-503,-59 95 767,-27 74-953,16-10 384,-29 69-200,-30 67-155,153-330-29,-682 1541 0,611-1347 0,68-156 0,14-58-1,-3 24-168,24-43-476,25-60-812,8-42-912</inkml:trace>
  <inkml:trace contextRef="#ctx0" brushRef="#br3" timeOffset="495710.416">7674 22642 29190,'0'0'974,"17"59"37,131 504 265,243 751-960,-318-1083-316,-21-56 0,-20-59 0,-6 2 0,0 23 0,-22-91 0,-4-45 0,0 2 0,-10-38 0,-80-281-1398,37 130-821</inkml:trace>
  <inkml:trace contextRef="#ctx0" brushRef="#br3" timeOffset="496348.809">6983 21543 27686,'0'0'1928,"0"0"-1160,0 0-225,0 0-109,0 0-169,33-32-102,108-109-73,16-32-42,-132 147-47,-1-2 0,-2-1 0,-1 0-1,-1-2 1,-1 0 0,-2-1 0,-2-1-1,-1-1 1,1-5-1,-16 61 63,-38 174 144,-88 442 358,4 199-565,116-797 0,7-40 0,0-1 0,-1 1 0,1 0 0,0 0 0,0 0 0,0 0 0,-1-1 0,1 1 0,0 0 0,0 0 0,-1 0 0,1 0 0,0 0 0,0 0 0,-1 0 0,1 0 0,0-1 0,0 1 0,-1 0 0,1 0 0,0 0 0,0 0 0,-1 0 0,1 0 0,0 1 0,0-1 0,-1 0 0,1 0 0,0 0 0,0 0 0,-1 0 0,1 0 0,0 0 0,0 0 0,-1 1 0,1-1 0,0 0 0,0 0 0,0 0 0,-1 1 0,1-1 0,0 0 0,0 0 0,0 0 0,0 1 0,0-1 0,-1 0 0,1 0 0,0 1 0,0-1 0,0 0 0,0 0 0,0 1 0,0-1 0,0 0 0,0 0 0,0 1 0,0-1 0,0 0 0,0 0 0,-7-92-44,8 49-87,2-125-405,17-80-251,76-352-2260,-50 370 366,7 13 377,-49 204 2522,-3 9 61,0-1 0,0 0 0,0 0 1,1 1-1,0-1 0,0 1 0,0-1 0,0 1 1,1 0-1,0 0 0,0 0 0,0 0 1,0 0-1,0 0 0,1 1 0,0 0 1,-1 0-1,5-2-279,-7 4 55,0 1 0,1-1 0,-1 1 0,1 0 0,-1 0 0,0 0 1,1 0-1,-1 0 0,1 0 0,-1 0 0,0 0 0,1 0 0,-1 1 0,0-1 0,1 0 0,-1 1 1,0-1-1,0 1 0,1 0 0,-1-1 0,0 1 0,0 0 0,0 0 0,0 0 0,0 0 1,0 0-1,0 0 0,0 0 0,0 0 0,0 0 0,0 0-55,74 153 1375,-60-120-1212,-7-19-96,0 1 0,-1 1 0,-1 0-1,-1 0 1,0 0 0,-1 0 0,-1 1 0,0 0-67,-8 52 93,-1-60-91,-1 0 1,0-1-1,-1 0 0,0 0 1,0 0-1,-1-1 0,0-1 1,-1 2-3,6-6 0,-34 29-145,4-4 34,1 1 0,2 1 0,-19 24 111,42-42-383,-1 0 1,1 0-1,1 0 0,0 1 0,1 0 1,0 1-1,1-1 0,0 3 383,1 12-4781</inkml:trace>
  <inkml:trace contextRef="#ctx0" brushRef="#br3" timeOffset="496597.809">7859 21313 11602,'0'0'17708,"0"0"-17044,0 0 161,0 0-185,-113 254-176,79-157-160,3 9-136,4 0-104,9 0-32,8-4-32,10-15-16,0-8-120,0-14-192,14-19-176,13-23-681,25-23-535,-8-19-40,-3-27-5914</inkml:trace>
  <inkml:trace contextRef="#ctx0" brushRef="#br3" timeOffset="496762.922">7927 22047 10562,'0'0'13003,"0"0"-10074,0 0-1033,0 0-704,0 0-424,0 0-247,0 0-129,168-60-56,-131 124-72,4 6-64,-3-1-112,-4-9-64,-10-5-24,-7-13-72,-6-28-312,-5-10-392,-6-4-1145</inkml:trace>
  <inkml:trace contextRef="#ctx0" brushRef="#br3" timeOffset="496978.134">8290 21807 27910,'0'0'936,"0"0"-88,0 0-216,-171 309-271,126-221-257,4-10-104,-10 5-296,10-23-993,10-27-3856</inkml:trace>
  <inkml:trace contextRef="#ctx0" brushRef="#br3" timeOffset="497191.296">8625 21779 9202,'0'0'19484,"0"0"-18532,0 0 233,0 328-593,-14-217-80,-23-1-224,-15 6-184,-13 4-104,-17 5-40,-68 22-424,20-26-840,0-34-3225</inkml:trace>
  <inkml:trace contextRef="#ctx0" brushRef="#br3" timeOffset="497615.885">3826 22301 15923,'0'0'10684,"0"0"-7745,0 0-1828,38 40-399,1 1-505,2-1-1,2-2 0,20 11-206,-44-37 56,0-1 0,1-1 0,0-1 0,0-1-1,1 0 1,0-2 0,1 0 0,-1-2 0,16 2-56,258 27 239,63-14-202,809 21-37,-693-1 0,-3 21 0,188 59 0,-466-77 0,-126-27 9,-6 1-48,0-3 1,2-3-1,-1-3 1,18-2 38,-61-9-946,-16-19-1020</inkml:trace>
  <inkml:trace contextRef="#ctx0" brushRef="#br3" timeOffset="501208.688">20266 20380 24485,'0'0'3392,"0"64"-2376,-5 238-451,-24 11 127,-164 940 921,159-1060-1321,-2 103-292,37-269-161,20-78-165,-14 33 136,65-174-1048,-21 47-3681,15-59-13180</inkml:trace>
  <inkml:trace contextRef="#ctx0" brushRef="#br3" timeOffset="501939.588">20491 20361 28398,'0'0'907,"0"0"-294,44-5-28,149-17-76,-157 19-424,1 2 0,-1 1-1,1 2 1,-1 1 0,0 2 0,0 1 0,19 7-85,-43-10 11,220 56 147,69 27-20,154 43 146,211 59 123,580 251-407,-827-246 60,53 51-60,-385-198 8,793 402 87,-705-375-95,-95-41 0,38 16 0,-3 5 0,67 42 0,-72-14 0,-83-43 0,-33-50 0,2 11 0,-3 17 0,7-11 0,0 31 0,-1-18 0,0-1 0,1 0 0,1 0 0,1 0 0,1 0 0,0 0 0,5 13 0,-7-23 0,1 0 0,1-1 0,-1 1 0,1 0 0,0-1 0,1 0 0,-1 0 0,1 0 0,1 0 0,-1 0 0,1-1 0,0 0 0,0 0 0,0 0 0,1-1 0,-1 0 0,1 0 0,0 0 0,1 0 0,-1-1 0,1 0 0,2 0 0,36 2 0,-38-6 0,0 1 0,1 0 0,-1 1 0,0-1 0,0 2 0,0-1 0,0 1 0,0-1 0,0 2 0,-1-1 0,1 1 0,0 0 0,-1 1 0,0-1 0,0 1 0,0 1 0,-1-1 0,1 1 0,-1 0 0,0 0 0,0 0 0,2 4 0,-4-3 0,0 0 0,-1 0 0,0 0 0,0 1 0,0-1 0,-1 1 0,0-1 0,0 1 0,0-1 0,-1 1 0,0 0 0,-1 3 0,-26 79 0,-139 433 0,129-395 0,-44 153 0,79-274-53,0 1 0,-1-1-1,0 0 1,0 0 0,0 0 0,-1 0-1,0 0 1,0-1 0,0 1 0,-1-1-1,0 0 1,-3 2 53,-16-2-1657</inkml:trace>
  <inkml:trace contextRef="#ctx0" brushRef="#br3" timeOffset="502324.123">21145 22158 29414,'0'0'814,"0"0"-335,0 0-66,0 0 124,38 18-19,-22-10-469,79 37 205,2-4 0,42 10-254,62 10 35,188 55-35,524 148 0,-752-222 0,108 28 0,-3 11 0,106 54 0,-309-108-30,-1 4 0,-2 2 1,2 4 29,53 40-610,-24-15-3296,-4-5-9653</inkml:trace>
  <inkml:trace contextRef="#ctx0" brushRef="#br3" timeOffset="502819.68">26984 22758 29638,'0'0'776,"0"0"-295,0 0 103,0 0-96,0 0-176,212 18 0,-27-8-136,47-1-176,15 0 0,-42-4 0,-51-5 0,-58 4 0,-14 1 0,48-5-264,-14 0-800,-10 0-1577</inkml:trace>
  <inkml:trace contextRef="#ctx0" brushRef="#br3" timeOffset="503160.837">28623 22430 24293,'0'0'4937,"0"0"-3642,0 0-976,0 0 78,0 0-42,0 0-82,24 10-15,178 77-19,9 20-102,-206-105-136,0 1-1,-1 0 1,1 0-1,-1 0 1,0 0 0,0 1-1,0 0 1,0 0-1,-1 0 1,1 0 0,-1 0-1,0 1 1,0-1-1,-1 1 1,0 0 0,1 0-1,-2 0 1,1 0-1,0 0 1,-1 0-1,0 0 1,0 1 0,-1-1-1,1 0 1,-1 1-1,-1-1 1,1 0 0,-1 1-1,0 4 0,-3-3 1,-1-1-1,1 1 0,-1-1 1,0 0-1,-1 0 1,1-1-1,-1 0 0,0 0 1,0 0-1,-1 0 0,0-1 1,1 0-1,-1-1 1,-3 1-1,-40 22-198,-1-3 1,-1-1-1,-1-3 1,-30 5 197,-10-3-1514,21-17-1838</inkml:trace>
  <inkml:trace contextRef="#ctx0" brushRef="#br3" timeOffset="503726.546">29522 22499 26662,'0'0'2459,"0"0"-1842,0 0-430,35-14 56,114-50-31,-70 26-96,22 0 39,-100 37-151,1 0 0,-1 0 0,0 1 1,1-1-1,-1 1 0,1-1 1,-1 1-1,1-1 0,-1 1 1,1 0-1,0 0 0,-1 0 1,1 0-1,-1 0 0,1 0 1,-1 0-1,1 0 0,-1 1 0,1-1 1,-1 1-1,1-1 0,-1 1 1,1-1-1,-1 1 0,1 0 1,-1 0-1,0 0 0,0 0 1,1 0-1,-1 0 0,0 0 1,0 0-1,0 0 0,0 0 0,0 1 1,0-1-1,-1 0 0,1 1 1,0-1-1,-1 1 0,1-1 1,-1 1-1,1-1 0,-1 1 1,0-1-1,1 1 0,-1-1-4,4 149 382,-4-140-357,0 146 714,-15 92-739,-26 55 572,-62 216-572,61-361 4,40-151-5,2-5 0,0-1 1,-1 0-1,1 0 1,0 0-1,0 0 1,-1 0-1,1 1 1,-1-1-1,1 0 1,-1 0-1,1 0 1,-1 0-1,1 0 1,-1 0-1,0 0 1,0-1 0,0 1-1,1 0 1,-1 0-1,0-1 1,0 1-1,0 0 1,0-1-1,0 1 1,0-1-1,0 1 1,0-1-1,-1 1 1,1-1-1,0 0 1,0 0 0,-11-20-145,1-207-1908,11 86-366</inkml:trace>
  <inkml:trace contextRef="#ctx0" brushRef="#br3" timeOffset="503988.203">30022 22319 1504,'0'0'26790,"0"0"-26078,0 0 64,0 0-23,191 111-305,-167-60-128,-10 4-168,-14 1-24,0-1-16,-17 1-48,-24-10-16,-11-5-16,-6-13-32,7-5-120,20-23-288,17-5-1041,14-41-2079</inkml:trace>
  <inkml:trace contextRef="#ctx0" brushRef="#br3" timeOffset="504266.25">30545 22356 4761,'0'0'21941,"0"0"-19597,0 0-1704,0 0 241,0 0-321,-31 310-208,11-227-176,-1-5-88,4-13-72,3-14-8,4-19-8,7-23-128,3-9-40,0-32-24,13-33-905,15-13-871</inkml:trace>
  <inkml:trace contextRef="#ctx0" brushRef="#br3" timeOffset="504442.845">30973 22601 9602,'0'0'14915,"0"0"-11530,0 0-2217,0 0-112,-59 235-327,42-184-257,4 0-216,2-9-112,1-5-96,3-14-48,4-10 0,3-13-112,0 0-96,0-64-464,3-15-1617,11-13-3912</inkml:trace>
  <inkml:trace contextRef="#ctx0" brushRef="#br3" timeOffset="504641.794">31191 22061 1728,'0'0'26526,"0"0"-25358,0 0-824,0 0-88,0 0-256,0 0-536,0 0-1832</inkml:trace>
  <inkml:trace contextRef="#ctx0" brushRef="#br3" timeOffset="504935.086">30644 22402 19956,'0'0'7290,"0"0"-5730,0 0-1136,0 0 72,0 0-288,236-18-208,-161 13-88,-13-9-1648</inkml:trace>
  <inkml:trace contextRef="#ctx0" brushRef="#br3" timeOffset="505214.402">31366 22472 20748,'0'0'3617,"0"0"928,0 0-3993,0 0 48,0 0-143,0 0-273,0 0-128,-31 69-32,31-46-24,0 0 0,0-18-401,14-1-1127,-4-4-6033</inkml:trace>
  <inkml:trace contextRef="#ctx0" brushRef="#br3" timeOffset="505496.377">31400 22111 2657,'0'0'0</inkml:trace>
  <inkml:trace contextRef="#ctx0" brushRef="#br3" timeOffset="505766.787">31469 22869 27638,'0'0'2660,"0"0"-1710,0 0-200,0 0-122,-11 21-491,-31 70-133,38-79-4,0 0 0,0-1 0,2 2 0,-1-1 0,2 0 0,-1 0 0,2 1 0,-1-1 0,2 8 0,0 5 0,-1 22 0,10-69 0,3-9-43,2 1 0,1 1 0,1 0 0,2 1-1,0 1 1,2 1 0,1 1 0,1 0 0,24-18 43,-42 38-17,1 0 1,0 0 0,1 0-1,-1 0 1,1 1-1,0 0 1,0 1-1,0 0 1,1 0-1,-1 0 1,1 1-1,0 0 1,-1 1-1,1-1 1,0 2-1,0-1 1,0 1-1,0 0 1,0 1 0,1 0 16,-6 0 1,-1 0 1,0 1 0,0-1 0,0 1 0,0 0-1,0 0 1,-1 0 0,1 0 0,-1 0 0,1 0 0,-1 0-1,0 0 1,1 0 0,-1 1 0,0-1 0,-1 0 0,1 1-1,0-1 1,-1 1 0,1-1 0,-1 1 0,0-1-1,0 1 1,0 0 0,0 0-2,1 0 5,3 220 518,-17-58-1394,13-162-915</inkml:trace>
  <inkml:trace contextRef="#ctx0" brushRef="#br3" timeOffset="506004.252">32385 22716 28462,'0'0'1440,"0"0"-1112,0 0 441,0 0-297,0 0-160,0 0-88,0 0-152,0 0-72,0 0-16,0 0-344,0 0-856,4 0-2313</inkml:trace>
  <inkml:trace contextRef="#ctx0" brushRef="#br3" timeOffset="506266.291">32385 22716 3089</inkml:trace>
  <inkml:trace contextRef="#ctx0" brushRef="#br3" timeOffset="506542.429">32385 22716 3089,'89'70'21056,"-72"-56"-15664,-45-42-2186,14 28-3192,8-1-13,1 1-1,0-1 1,-1 1 0,1 1-1,0-1 1,-1 1-1,1 0 1,0 0-1,0 1 1,-1-1 0,1 1-1,0 0 1,1 1-1,-1-1 1,0 1-1,1 0 1,-5 3-1,-6 11 0,0 0 0,1 1 0,0 0 0,2 1 0,0 1 0,1 0 0,2 1 0,0 0 0,0 0 0,2 1 0,1 0 0,1 0 0,1 0 0,0 1 0,2 0 0,1 0 0,1-1 0,0 1 0,5 22 0,-6-38 0,2 0 0,-1 0 0,1-1 0,0 1 0,0 0 0,1 0 0,0 0 0,0-1 0,1 1 0,0-1 0,0 0 0,0 0 0,1 0 0,0 0 0,0 0 0,0-1 0,1 0 0,0 0 0,0 0 0,0 0 0,0-1 0,1 0 0,0 0 0,0 0 0,0-1 0,0 0 0,1 0 0,-1-1 0,5 2 0,-5-3-15,1 1 1,-1-1-1,1 0 1,0-1-1,-1 1 1,1-1-1,0-1 1,-1 1-1,1-1 1,-1-1-1,1 1 1,-1-1-1,1 0 1,-1 0-1,0-1 1,0 0-1,1 0 15,20-21-697,-2-1 0,0-2 0,-1 0-1,-2-1 1,-1-1 0,0-3 697,52-78-8605</inkml:trace>
  <inkml:trace contextRef="#ctx0" brushRef="#br3" timeOffset="506958.054">32991 22213 26774,'0'0'2118,"0"0"-1038,0 0-203,-20 55-199,-64 180-150,69-189-346,1 0 0,3 1 0,-3 26-182,8-39 58,-9 86-4,6-1 0,5 100-54,4-208 0,-1-8 0,1 0 0,-1 0-1,1 0 1,-1 0-1,1 0 1,0 1 0,0-1-1,1 0 1,-1 0 0,0 0-1,1 0 1,0 0-1,0 0 1,0 0 0,0 0-1,0 0 1,1 0-1,0 0 1,-1-1 0,1 1-1,0-1 1,0 1 0,0-1-1,0 0 1,1 0-1,-1 0 1,0 0 0,1 0-1,1 1 1,67-3-153,-57-3 133,-1-2 1,1 1-1,-1-2 1,0 0-1,0 0 1,-1-1-1,0-1 1,0 0-1,-1-1 1,0 0-1,0 0 1,-1-1-1,8-10 20,-4 6-3,25-21 5,-2-3 0,-1-1 1,-2-2-1,-2-1 1,11-20-3,-31 42 6,-1-1 0,-1 1 1,0-2-1,-2 1 1,-1-1-1,0 0 1,-2-1-1,0 1 0,-1-1 1,-2 0-1,0-4-6,-3 25 3,0 0 0,0 0 0,-1 0 0,1 0 0,0 1 0,-1-1 0,1 0 0,-1 1 0,0-1 0,1 1 0,-1-1 0,0 1 0,0 0 0,0 0 0,0 0 0,0 0 0,0 0 0,0 0 0,0 1 0,0-1 0,-1 1 0,1-1 0,0 1 0,0 0 0,0 0 0,-1 0 0,1 0 0,0 0 0,0 1 0,-1-1 0,1 1 0,0-1 0,0 1 0,0 0 0,0 0 0,0 0-3,-5-1 10,-2 3 1,-1 0 0,1 1 1,-1 0-1,1 0 1,0 1-1,1 0 1,-1 1-1,1 0 1,0 0-1,0 1 0,1 0 1,0 0-1,0 1 1,1 0-1,0 0 1,0 0-1,1 1 1,0 0-1,-4 9-11,-8 15 0,1 2 1,2 0-1,1 0 0,2 1 1,1 1-1,2 0 1,2 0-1,1 0 0,2 1 1,1 0-1,4 26 0,-3-45 0,2 0 0,0-1 0,1 1 0,1 0 0,1 0 0,4 13 0,-6-27 0,0 0 0,0 0 0,0 0 0,0-1 0,1 1 0,0-1 0,0 1 0,0-1 0,1 0 0,-1 0 0,1-1 0,0 1 0,0-1 0,0 1 0,0-1 0,1-1 0,-1 1 0,1-1 0,0 1 0,0-2 0,0 1 0,0 0 0,0-1 0,0 0 0,0 0 0,0 0 0,4-1 0,0 1-75,1-1 0,-1 0 0,1-1 0,-1 0 0,0-1 0,1 0 0,-1 0 1,0-1-1,0 0 0,0-1 0,-1 0 0,1 0 0,-1-1 0,0 0 0,0 0 0,1-2 75,61-55-2474</inkml:trace>
  <inkml:trace contextRef="#ctx0" brushRef="#br3" timeOffset="507128.714">33702 23363 25429,'0'0'4401,"0"0"-3600,0 0-65,0 0-264,0 0-288,0 0-184,0 0-72,17 83-592,-27-83-1969</inkml:trace>
  <inkml:trace contextRef="#ctx0" brushRef="#br3" timeOffset="507520.645">29296 22430 24117,'0'0'4920,"0"0"-3434,0 0-849,58-4 78,-25 2-607,154-10 637,149 12-745,-117 26 10,-2 9 0,-1 10-1,-2 9 1,164 67-10,1238 449 0,-1294-449 0,-208-93-8,-98-34-187,-19-36-1034,-17-24-1788</inkml:trace>
  <inkml:trace contextRef="#ctx0" brushRef="#br3" timeOffset="530866.048">23676 22301 20804,'0'0'1533,"2"-49"-1333,6-158-174,23-30 1776,-25 99 2252,-24 71-3759,17-9-668,15-74-2689,2 76-2077</inkml:trace>
  <inkml:trace contextRef="#ctx0" brushRef="#br3" timeOffset="531253.065">23916 20135 27998,'0'0'1043,"0"0"-288,37-1-237,309-3 264,-130 11-502,61 33-68,-58 3-30,-2 10 0,-3 9 0,-3 9 0,49 32-182,-54-8 96,-39-8-26,256 146 46,-330-201-115,-77-39-41,-16-1-12,-1 1 0,1 0 0,-1 0 0,0 0 0,0 0-1,-1 0 1,0 0 0,0 0 0,-1 0 0,0 0 0,0 1 0,-1 0 0,1 0 0,-1 0 0,-1 0 0,1 0-1,-6-4 53,-109-139-1418,24 44-3681,-23-12-13488</inkml:trace>
  <inkml:trace contextRef="#ctx0" brushRef="#br3" timeOffset="531519.378">23772 20043 25982,'0'0'1827,"0"0"-466,43 6-491,173 28-239,50 26-149,1496 411 952,-1564-407-1354,-62-17-25,112 56-55,-158-64-308,-84-40-203,-18-20-321,-27-24-609</inkml:trace>
  <inkml:trace contextRef="#ctx0" brushRef="#br3" timeOffset="531920.967">23899 16575 28326,'0'0'980,"0"0"-460,0 0-60,0 0 130,-11 57-154,-94 493-104,42-216-168,-164 885 336,120-639-245,105-573-443,3-20 106,6-38-100,32-109-425,86-389-2166,-66 265-585</inkml:trace>
  <inkml:trace contextRef="#ctx0" brushRef="#br3" timeOffset="532648.987">23724 16967 15707,'0'0'7962,"3"-48"-5180,14-162-1560,2 89-268,-16 110-870,0 1-1,1-1 0,0 1 1,1 0-1,0 1 0,0-1 1,1 1-1,0 0 0,0 0 0,1 1 1,1-1-1,-1 2 0,1-1 1,1 1-1,-1 0 0,1 1 1,0 0-1,1 0 0,-1 1 0,1 1 1,0-1-1,1 1 0,-1 1 1,0 0-1,1 1 0,0 0-83,18-3 66,0 2-1,0 1 1,0 2-1,0 1 1,0 1-1,0 1 1,-1 2-1,1 0 0,-1 2 1,0 2-1,10 4-65,162 78 214,52 32-32,630 273 337,703 208-180,-1061-388-339,182 120 0,-551-254 0,925 464 0,-351-215 0,-549-242 0,165 110 0,-71 6 0,-172-124 0,-93-73-1,2-1 0,-1-1-1,1 0 1,0 0 0,0-1 0,1 0-1,-1-1 1,1-1 0,0 0 0,0 0-1,0-1 1,1-1 0,5 1 1,17-1-21,-1 1-1,1 3 1,-1 0 0,0 3-1,0 0 1,-1 2 0,0 2-1,-1 1 1,3 3 21,-9-2-23,-1 2 0,0 1 0,-2 1 0,1 1 0,-2 1 0,-1 1 0,-1 1 0,0 1 0,11 18 23,-26-33-4,1 0-1,-1 0 0,0 1 1,-1-1-1,0 1 1,-1 0-1,1 0 0,-2 1 1,1-1-1,-1 1 0,-1-1 1,0 1-1,0 3 5,-1-7-1,0 1 0,0 0 1,-1-1-1,0 1 0,0-1 0,-1 1 0,0-1 0,0 0 0,0 0 0,-1 1 0,0-2 1,-2 5 0,-96 196 287,-69 206-287,134-318 14,-301 867 41,305-882-75,31-75 5,0-1 1,0 0 0,0 0 0,-1-1-1,1 1 1,-1 0 0,1 0-1,-1-1 1,0 1 0,0-1 0,-1 1-1,1-1 1,0 0 0,-1 0-1,1 0 1,-1 0 0,0 0 0,1-1-1,-1 1 1,0-1 0,0 0-1,0 0 1,0 0 0,0 0 0,-1 0-1,1-1 1,0 1 0,0-1-1,0 0 1,-1 0 0,0 0 14,-40-6-795,2-20-867</inkml:trace>
  <inkml:trace contextRef="#ctx0" brushRef="#br3" timeOffset="532958.7">27323 20648 29854,'0'0'625,"0"0"-473,0 0 24,318 9 224,-110 65-144,63 46-48,23 28-80,-10 9-8,-31 0 64,-72-33-8,-37-18-56,-41-22-72,-21-6-32,-4 10-16,-6 9-40,-27 14-320,-28-28-464,-17-37-2673</inkml:trace>
  <inkml:trace contextRef="#ctx0" brushRef="#br3" timeOffset="534462.543">19811 22887 28158,'0'0'728,"0"0"-370,0 0 74,37 0 22,239 0 235,-187 0-519,26-2 126,0 6 0,71 13-296,24 24 155,-10 11-64,-2 8 1,-3 9-1,-3 8 1,89 55-92,480 293 164,-576-332-108,4-9 1,4-8 0,96 21-57,516 100 132,-609-152-109,40 21 1,-231-64-24,9 1-21,0 2 0,-1 0 0,0 0 0,0 1 1,0 1-1,-1 0 0,0 1 0,-1 0 0,5 4 21,-16-12-10,0 0 0,0 0 0,1 0 0,-1 0 0,0 0 0,1 0 0,-1 1 0,0-1 0,1 0 0,-1 0 0,0 0 0,1 0 0,-1 0 0,0 1 0,0-1 0,1 0 0,-1 0 0,0 0 0,0 1 0,0-1 0,1 0 0,-1 0 0,0 1 0,0-1 0,0 0 0,0 1 0,1-1 0,-1 0 0,0 1 0,0-1 0,0 0 0,0 0 0,0 1 0,0-1 0,0 0 0,0 1 0,0-1 0,0 0 0,0 1 0,0-1 0,0 0 0,0 1 0,0-1 0,-1 0 0,1 1-1,0-1 1,0 0 0,0 0 0,0 1 0,0-1 0,-1 0 0,1 0 0,0 1 0,0-1 0,-1 0 0,1 0 0,0 1 0,0-1 0,-1 0 0,1 0 0,0 0 0,-1 0 0,1 0 0,0 1 0,0-1 0,-1 0 0,1 0 0,0 0 0,-1 0 10,-30-3-539,-37-22-1560,-15-25-4234</inkml:trace>
  <inkml:trace contextRef="#ctx0" brushRef="#br3" timeOffset="534803.771">21562 20809 28462,'0'0'840,"0"0"-632,0 0 144,0 0 241,0 0-137,-72 347-136,28-181 8,-11 23-24,-10 14 24,-3-4-120,-4-10-104,10-27-96,14-28-8,18-42-128,13-36-240,17-56-160,3-19-545,24-46-1095</inkml:trace>
  <inkml:trace contextRef="#ctx0" brushRef="#br3" timeOffset="535229.24">21381 20551 28822,'0'0'923,"0"0"-563,47 7-91,180 35 145,20 46-45,57 41-66,134 56-13,533 233 211,304 254-179,-823-420-272,-430-240-50,73 39-4,-3 5 0,28 24 4,-108-71 16,-9-7-11,0-1 1,-1 1-1,1-1 0,-1 1 1,0 0-1,1 0 1,-1 0-1,0 0 1,0 1-1,-1-1 1,1 0-1,0 1 1,-1 0-1,1-1 0,-1 1 1,0 0-1,0 0 1,0-1-1,0 1 1,0 0-1,-1 0 1,0 0-1,1 0 1,-1 0-1,0 3-5,-3 57 0,-9-5 0,-3 0 0,-3-2 0,-18 40 0,22-56 0,-278 676 0,247-603-163,5 3 0,5 1 0,-16 105 163,34-98-1968</inkml:trace>
  <inkml:trace contextRef="#ctx0" brushRef="#br3" timeOffset="535689.879">26279 22938 25213,'0'0'2981,"0"0"-1814,32-13-364,-10 3-647,5-2 2,-1 2-1,2 0 0,-1 2 0,1 0 0,1 2 0,-1 2 0,30-2-157,111 1 419,68 7-48,65 15-50,-74 9-242,-3 10-1,-1 10 1,26 17-79,-25 9 0,-48-3 0,-132-49 0,0 2 0,-2 2 0,-1 1 0,-1 3 0,-1 1 0,33 32 0,7 18 0,-73-72-28,-8-12-78,-13-17-473,-27-40-767,-10-18-1188</inkml:trace>
  <inkml:trace contextRef="#ctx0" brushRef="#br3" timeOffset="535968.461">27620 22407 29398,'0'0'732,"0"0"-371,37 9 1,137 41-20,-2 31-58,35 33-22,182 107 531,17 34-793,-360-223 46,-1 2 1,-2 2 0,-1 1-1,-2 2 1,17 24-47,-35-30 0,-22-33 0,0 1 0,0 0 0,0 0 0,0 0 0,0 0 0,0-1 0,0 1 0,0 0 0,0 0 0,0 0 0,0-1 0,-1 1 0,1 0 0,0 0 0,0 0 0,-1-1 0,1 1 0,-1 0 0,1-1 0,-1 1 0,1 0 0,-1-1 0,1 1 0,-1 0 0,0-1 0,1 1 0,-1-1 0,0 1 0,1-1 0,-1 0 0,0 1 0,0-1 0,1 0 0,-1 1 0,0-1 0,0 0 0,0 0 0,1 0 0,-1 0 0,0 0 0,0 0 0,0 0 0,0 0 0,1 0 0,-1 0 0,0 0 0,0 0 0,0-1 0,1 1 0,-1 0 0,0 0 0,0-1 0,1 1 0,-1-1 0,-6 1 0,-214 1-15,22-1-99,-247 0-1172,277 0-468</inkml:trace>
  <inkml:trace contextRef="#ctx0" brushRef="#br3" timeOffset="537223.558">28848 15854 28326,'0'0'1512,"0"0"-960,0 0 89,0 0-129,0 0-200,0 0-200,0 0-80,0 70 112,7-15 8,7 5-56,3-5-56,-3 1-24,3-5-16,3-19-40,11-9-336,55-23-240,-8-28-1009,8-22-5584</inkml:trace>
  <inkml:trace contextRef="#ctx0" brushRef="#br3" timeOffset="537565.462">29751 15771 27038,'0'0'2470,"0"0"-1618,0 0-317,0 0-11,0 0-39,0 0-94,-38 26-160,-130 85-117,-12 28-95,165-127-45,-31 23-442,2 2 1,2 1-1,2 3 1,-10 13 467,30-20-1549,17-7-3916,13-21 3601,9 8 5862,-17 29-815,-2-33-2975,0 46 495,-2 1 0,-2-1 0,-7 31-703,-8 3 274,2-20-195,4 1 1,3 1-1,0 61-79,10-132-23,-1 0 0,1 0 0,0 0 0,-1 0 0,1 0 0,0 0 0,0 0 0,0 0 0,0 0-1,0 0 1,0 0 0,0 0 0,0 1 0,0-1 0,1 0 0,-1 0 0,0 0 0,1 0 0,-1 0 0,0 0 0,1 0 0,0 0 0,-1 0 0,1 0 0,0-1 0,-1 1 0,1 0 0,0 0 0,0 0 0,-1-1 0,1 1 0,0-1 0,0 1 0,0 0 0,0-1 0,0 1 0,0-1 0,0 0 0,0 1 0,0-1 0,0 0 0,0 0-1,1 0 1,-1 0 0,0 0 0,0 0 0,0 0 0,0 0 0,0 0 0,0 0 0,0 0 0,1-1 23,43-7-3015,6-30-5607</inkml:trace>
  <inkml:trace contextRef="#ctx0" brushRef="#br3" timeOffset="537955.467">29898 16787 11482,'0'0'14622,"0"0"-11045,0 0-2842,0 0-179,0 0-231,2-45-175,2-142-101,-4 103-41,-1 81-8,1 1 0,-1-1 0,1 1-1,-1 0 1,0-1 0,0 1 0,0 0 0,0-1-1,0 1 1,0 0 0,-1 0 0,1 0 0,-1 0-1,0 0 1,1 1 0,-1-1 0,0 0 0,0 1 0,0-1-1,0 1 1,0 0 0,0-1 0,-1 1 0,1 0-1,0 0 1,-1 1 0,1-1 0,0 0 0,-1 1-1,1 0 1,-1-1 0,1 1 0,-1 0 0,1 0 0,-1 0-1,1 1 1,-1-1 0,1 1 0,-1-1 0,1 1-1,0 0 1,-1 0 0,0 0 0,-5 2 0,-1 0-1,1 0 0,0 1 1,1 0-1,-1 1 1,1-1-1,-1 1 1,1 1-1,1-1 1,-1 1-1,1 1 1,0-1-1,1 1 1,-1 0-1,1 0 1,-15 15 17,1 0 0,1 2 0,1 0 0,1 1-1,1 1 1,1 0 0,2 1 0,0 0 0,2 1 0,1 0 0,1 1-1,2 0 1,0 0 0,0 26-17,6-45 2,-1-8-2,1 0 0,0 0 0,0-1 0,-1 1 0,1 0 0,1 0 0,-1 0 0,0 0 0,0 0 0,1 0 0,-1 0 0,1 0 0,-1 0 0,1 0 0,0 0 0,0-1 0,0 1 1,0 0-1,0 0 0,0-1 0,1 1 0,-1-1 0,0 1 0,2 0 0,4 1 1,1-1 0,0 0 1,-1 0-1,1-1 0,0 0 1,0-1-1,0 1 0,0-1 1,0-1-1,2 0-1,-8 1 0,13-2-12,0 0-1,1-2 1,-1 0-1,0 0 1,-1-1-1,1-1 1,-1-1-1,0 0 1,0 0-1,7-7 13,20-9-79,73-36-152,-52 47 94,-60 12 135,0 1 0,-1-1 0,0 1 0,1 0 0,-1-1 0,1 1 1,-1 0-1,0 0 0,1 0 0,-1 0 0,0 0 0,0 0 0,0 0 0,0 0 0,0 1 0,0-1 0,0 0 0,0 1 0,-1-1 0,1 1 1,0-1-1,-1 1 0,1-1 0,-1 1 0,0-1 0,1 1 0,-1-1 0,0 1 0,0 0 0,0-1 0,0 1 0,0-1 0,0 1 0,-1-1 1,1 1-1,0-1 0,-1 1 2,1 7-2,4 118 10,-4-125-36,1 0 1,-1 0 0,1 0-1,-1 0 1,1 0 0,0 0 0,0-1-1,-1 1 1,1 0 0,1 0-1,-1-1 1,0 1 0,0-1-1,1 1 1,-1-1 0,0 1-1,1-1 1,0 0 0,-1 0 0,1 1-1,0-1 1,-1-1 0,1 1-1,0 0 1,0 0 0,0-1-1,0 1 1,0-1 0,0 1-1,0-1 1,0 0 0,0 0 0,0 0-1,0 0 1,0 0 0,0 0-1,0-1 1,0 1 0,0 0-1,1-1 28,24 1-1836</inkml:trace>
  <inkml:trace contextRef="#ctx0" brushRef="#br3" timeOffset="538429.585">30552 16653 28326,'0'0'838,"0"0"-116,0 0-111,0 0-252,0-40-183,0-126-60,0 97-19,0 69-94,0-1 0,1 0 0,-1 0 0,0 1 0,0-1 0,0 0 0,1 0 0,-1 0-1,0 1 1,0-1 0,0 0 0,-1 0 0,1 0 0,0 1 0,0-1 0,0 0 0,0 0 0,-1 1-1,1-1 1,0 0 0,-1 0 0,1 1 0,-1-1 0,1 0 0,-1 1 0,1-1 0,-1 1 0,1-1-1,-1 1 1,1-1 0,-1 1 0,0-1 0,1 1 0,-1-1 0,0 1 0,0 0 0,1-1-1,-1 1 1,0 0 0,0 0 0,1-1 0,-1 1 0,0 0 0,0 0 0,0 0 0,1 0 0,-1 0-1,0 0 1,0 0 0,0 0 0,1 1 0,-1-1-3,-3 0 1,0 0 0,1 0 0,-1 0 0,0 1 0,1-1 0,-1 1 0,1 0 0,-1 0 0,1 0 0,0 0 0,-1 1 0,1-1 0,0 1 0,0 0 0,0 0 0,0 0 0,0 1 0,0-1 0,0 1-1,-9 13 4,1 0 1,1 0-1,1 1 1,0 1-1,1-1 1,1 1-1,0 0 1,2 1-1,0 0 1,1 0-1,1 0 1,0 0-1,1 14-4,1-16 12,0 0-1,2 0 1,0 0-1,0 0 1,2 0-1,3 14-11,-5-27 3,0 0-1,1 0 1,-1 0-1,1-1 0,0 1 1,0-1-1,0 1 1,0-1-1,1 0 0,-1 1 1,1-1-1,0 0 1,0-1-1,0 1 1,0-1-1,0 1 0,1-1 1,-1 0-1,1 0 1,-1 0-1,1-1 0,0 1 1,0-1-1,0 0 1,0 0-1,0 0 1,0 0-1,0-1 0,0 0 1,4 0-3,64-7 44,-24-36-71,83-120-1166,-72 81-968</inkml:trace>
  <inkml:trace contextRef="#ctx0" brushRef="#br3" timeOffset="538686.54">31109 15674 29822,'0'0'689,"0"0"-441,0 0 48,0 0-16,0 0-120,0 0-80,-13 236-32,2-167-16,-6-4-32,-7-1 0,-13 19-216,6-18-424,7-19-1729</inkml:trace>
  <inkml:trace contextRef="#ctx0" brushRef="#br3" timeOffset="538953.728">31441 16436 29326,'0'0'1118,"0"0"-458,0 0-132,0 0-117,-35-16-160,-115-49-142,62 49-74,79 16-36,1 0 0,0 0 0,0 1 1,0 0-1,0 1 0,0-1 1,0 1-1,1 1 0,-1 0 0,0 0 1,1 0-1,0 1 0,0 0 0,0 1 1,0-1-1,1 1 0,0 0 1,0 1-1,0 0 0,1 0 0,-1 0 1,-1 4 0,-1 5-34,1 0 0,1 1 1,1-1-1,0 1 0,1 1 1,0-1-1,2 0 1,0 1-1,0-1 0,2 1 1,0 0-1,1-1 0,1 1 1,2 9 33,1-5-26,0 0 1,2-1-1,1 0 1,0 0-1,2 0 1,0-1-1,1-1 1,1 0 0,1 0-1,0-1 1,1-1-1,10 9 26,-4-2-6,-8-4 4,-26-18-55,-70 3-695,45-3-558</inkml:trace>
  <inkml:trace contextRef="#ctx0" brushRef="#br3" timeOffset="539359.549">31790 16099 29566,'0'0'804,"0"0"-266,0 0-78,0 0-141,0 0-117,0 0 0,37 26-74,119 90-31,-137-101-72,-1-1-1,-1 2 0,-1 1 1,0 0-1,-1 0 1,-1 2-1,10 17-24,-23-34 1,8 11 3,0 1 0,-1 0-1,-1 1 1,0 0 0,-1 0-1,0 1 1,-2-1 0,1 1 0,-2 0-1,0 0 1,-1 1 0,-1-1-1,-1 17-3,0-29 0,-1 1 0,1-1 0,-1 0 0,-1 1 0,1-1-1,0 0 1,-1 0 0,0 0 0,0 0 0,0 0 0,-1 0 0,1 0 0,-1-1-1,0 1 1,0-1 0,0 0 0,0 0 0,-1 0 0,1 0 0,-1 0-1,0-1 1,1 0 0,-1 0 0,0 0 0,-1 0 0,1 0 0,0-1 0,0 0-1,-1 0 1,1 0 0,-19 4-173,1 0-1,-1-2 1,0-1-1,1-1 0,-1 0 1,-19-3 173,-8-11-1194,16-19-817</inkml:trace>
  <inkml:trace contextRef="#ctx0" brushRef="#br3" timeOffset="539549.168">31978 16251 12467,'0'0'16243,"0"0"-15507,0 0 48,-10 241-143,-4-131-137,-3 10-88,-3 5-72,-8 4-128,-6 1-112,-7-6-64,0-4-32,3-18-8,11-14-144,17-33-328,10-22-552,0-33-1153</inkml:trace>
  <inkml:trace contextRef="#ctx0" brushRef="#br3" timeOffset="539813.399">32112 17106 26478,'0'0'1985,"0"0"-1011,0 0-253,-10 46-138,-33 149-248,-16-10-47,54-171-255,14-39-7,14-17-82,1 1 1,2 0-1,26-28 56,-23 30-138,2 2 0,1 1 1,31-26 137,-54 55-140,0 1 0,0 0 0,1 0 0,-1 1 1,1 0-1,0 1 0,1 0 0,-1 0 0,1 1 1,0 0-1,-1 1 0,5 0 140,21-3-2351</inkml:trace>
  <inkml:trace contextRef="#ctx0" brushRef="#br3" timeOffset="540076.712">32546 17323 27094,'0'0'2688,"0"0"-2208,0 0 137,0 0-177,0 0-208,0 0-128,0 0-64,-72 184-40,69-174-152,3-10-344,0-10-641,0-26-2023</inkml:trace>
  <inkml:trace contextRef="#ctx0" brushRef="#br3" timeOffset="540375.765">32762 16801 27270,'0'0'1600,"0"0"-928,0 0-8,0 0-319,0 0-233,0 0-112,0 235-152,0-179-617,0-15-1975</inkml:trace>
  <inkml:trace contextRef="#ctx0" brushRef="#br3" timeOffset="540638.263">32731 17526 26558,'0'0'1453,"0"0"-287,0 0-331,0 0-331,0 0-243,0 0-95,-9 17-5,-5 9-113,-5 9 183,45-68-121,88-93-655,-108 121 498,0 0-1,0 1 1,0-1 0,0 1 0,0 0-1,1 1 1,0 0 0,0 0 0,0 0-1,0 1 1,0 0 0,0 0 0,1 1-1,-1 0 1,0 0 0,3 1 47,-9 1 4,1 0 0,0 1 0,-1-1 0,1 1 0,-1-1 0,1 1 1,-1 0-1,0 0 0,0-1 0,0 1 0,0 0 0,0 0 0,0 0 0,0 0 1,-1 0-1,1 0 0,-1 1 0,1-1 0,-1 0 0,0 0 0,0 0 0,0 0 0,0 1 1,0-1-1,-1 0 0,1 0 0,-1 0 0,1 0 0,-1 1-4,0 7 66,1 176 450,3-186-1455,12 0-1193</inkml:trace>
  <inkml:trace contextRef="#ctx0" brushRef="#br3" timeOffset="540885.498">33559 17050 25125,'0'0'3348,"0"0"-2188,0 0-437,0 0-168,0 0-97,0 0-60,-35 51-26,-109 168-60,126-191-254,1 1 1,2 1-1,1 0 0,1 0 0,-5 22-58,5-14 14,11-33-19,-17 43-48,3 0 0,1 1 0,3 0 0,2 1 1,2 1-1,0 28 53,9-78-24,-1 0 0,0 1 0,1-1-1,-1 0 1,0 0 0,1 0 0,0 0 0,-1 0 0,1 0 0,-1 0 0,1 0 0,0 0 0,0-1 0,0 1 0,-1 0 0,1 0 0,0 0 0,0-1 0,0 1 0,0-1 0,0 1 0,0-1 0,1 1 0,-1-1 0,0 0 0,0 1 0,0-1 0,0 0 0,0 0 0,1 0 0,-1 0 0,0 0 0,0 0 0,0 0 0,0 0 0,1 0 0,-1 0 0,0-1 0,0 1 0,0-1 0,0 1 24,10-1-209,39-1-1083,-2-9-786</inkml:trace>
  <inkml:trace contextRef="#ctx0" brushRef="#br3" timeOffset="541150.998">33254 17420 28302,'0'0'1083,"0"0"-350,0 0-63,0 0-265,0 0-157,0 0-44,-16 34-18,-54 110-37,60-123-114,0 1 0,2 0 0,0 0 0,1 0 0,2 1 0,-1 5-35,3-11 5,0-6-57,1 0 0,0 1 0,1-1 0,0 1 1,1 0-1,1-1 0,-1 1 0,2 0 52,10-6-489,35-4-686,-12-5-2698,10-9-10087</inkml:trace>
  <inkml:trace contextRef="#ctx0" brushRef="#br3" timeOffset="541573.039">32953 17563 28398,'0'0'928,"0"0"-336,0 0 121,0 0-353,0 0-120,0 0-56,-37 240-88,37-189-40,17 0 0,7-10-40,3-13-16,7-10-56,31-18-216,-3 0-568,-4-27-1865</inkml:trace>
  <inkml:trace contextRef="#ctx0" brushRef="#br3" timeOffset="541947.278">33370 17794 27846,'0'0'996,"0"0"-454,0 0-104,0 0-103,0 0-108,0 0-91,23 9-81,72 25-61,-92-33-2,0-1-1,0 0 1,0 1 0,0-1-1,0 0 1,0 0 0,0-1-1,0 1 1,0-1 0,0 1-1,0-1 1,0 0-1,-1 0 1,1 0 0,0-1-1,0 1 1,-1 0 0,1-1-1,-1 0 1,1 0 0,-1 0-1,0 0 1,0 0-1,0 0 1,0 0 0,0-1-1,0 1 1,-1-1 0,1 1-1,-1-1 1,1 0 0,-1 0-1,0 0 9,4-5-53,5-10-105,0-1 0,0-1 0,-2 1 0,-1-1 0,0-1 0,-1 1 0,-1-1 0,-2 0 0,0 0 0,-1 0 0,0-3 158,-2 24 19,0-1 0,0 0 0,0 1 0,0-1 0,0 0 0,0 1-1,0-1 1,0 0 0,0 1 0,0-1 0,-1 1 0,1-1 0,0 0 0,0 1 0,0-1 0,-1 1 0,1-1-1,0 0 1,-1 1 0,1-1 0,-1 1 0,1-1 0,0 1 0,-1-1 0,1 1 0,-1 0 0,0-1 0,1 1 0,-1 0-1,1-1 1,-1 1 0,1 0 0,-1 0 0,0-1 0,1 1 0,-1 0 0,1 0 0,-1 0 0,0 0 0,1 0-1,-1 0 1,0 0 0,1 0 0,-1 0 0,0 0 0,1 0 0,-1 0 0,0 0 0,1 1 0,-1-1 0,1 0-1,-1 0 1,0 1-19,-31 21 496,19-2-356,1 0 0,0 1-1,2 0 1,0 0 0,2 1 0,0 0 0,2 1 0,0 0 0,0 11-140,0 3 143,2 1 0,2-1 0,2 37-143,0-36 25,0-36-25,0 0-1,-1 1 0,1-1 1,0 1-1,1-1 0,-1 1 1,0-1-1,1 0 0,-1 1 1,1-1-1,0 0 0,0 1 1,0-1-1,0 0 0,0 0 0,0 0 1,1 0-1,-1 0 0,1 0 1,-1 0-1,1 0 0,0 0 1,0-1-1,-1 1 0,1-1 1,0 0-1,1 1 0,-1-1 1,0 0-1,0 0 0,0 0 1,1 0-1,-1-1 0,0 1 1,1-1-1,-1 1 0,1-1 0,-1 0 1,1 0 0,108-1-866,-47-12-819,-11-8-1742</inkml:trace>
  <inkml:trace contextRef="#ctx0" brushRef="#br3" timeOffset="542123.9">33863 18080 25926,'0'0'3112,"0"0"-2624,0 0 112,0 0-239,0 0-193,0 0-168,0 0-104,21 79-857,-21-79-6576</inkml:trace>
  <inkml:trace contextRef="#ctx0" brushRef="#br3" timeOffset="542404.072">30757 17586 28462,'0'0'1028,"0"0"-521,0 0-230,44 2-6,165 21 107,-163-12-279,0 2 1,-1 2-1,39 19-99,1042 527 1305,-1113-554-1284,189 96 199,29 1-220,27 13-1138,-219-100-741</inkml:trace>
  <inkml:trace contextRef="#ctx0" brushRef="#br3" timeOffset="542904.371">28284 16741 28230,'0'0'1611,"0"0"-961,0 0-277,0 0 8,57 0-43,218 8 38,29 39-32,36 28-83,184 76-58,377 168-203,-538-174 0,-8 16 0,138 94 0,-487-252 0,79 46-790,3-3 1,49 16 789,-53-35-2606</inkml:trace>
  <inkml:trace contextRef="#ctx0" brushRef="#br3" timeOffset="543733.763">24330 21132 28910,'0'0'656,"0"0"-292,0 0-212,65-3-8,-27 2-107,172-9 326,-1 10-1,39 12-362,199 56 319,263 92 304,-7 31 1,426 187-624,-676-209 106,-53-8-59,-50-13-30,-50-15-14,-52-20-3,-59-28-3,29 4-171,-114-73-1053,-74-16-842</inkml:trace>
  <inkml:trace contextRef="#ctx0" brushRef="#br3" timeOffset="545336.807">28007 21391 27454,'0'0'1248,"0"0"-976,0 0-152,0 0 184,0 0-8,0 0-48,0 0-136,-17 143-112,-7-78-40,-4-5-2104</inkml:trace>
  <inkml:trace contextRef="#ctx0" brushRef="#br3" timeOffset="546407.544">24702 26545 10322,'0'0'10242,"0"0"-8025,0 0-1441,0 0-768,0 0-8,-184 0-312,160 0-520,7 0-3537</inkml:trace>
  <inkml:trace contextRef="#ctx0" brushRef="#br3" timeOffset="548140.215">24487 26628 17212,'0'0'3279,"0"0"-908,0 0-290,0 0-677,0 0-473,0 0-300,-35-14-143,-110-45 201,52 16 239,45 16 675,48 18-858,17 8-643,-16 1-106,163 7 205,98 20-201,-104-10 42,-91-4-43,-68-7-26,-51 14 23,-16 6 0,2 3 0,2 2 0,1 3 0,-57 42 4,112-71-1,3-2 0,0 0 0,0 0 1,1 0-1,-1 0 0,1 1 0,0 0 1,0 0-1,1 0 0,-1 0 0,1 1 0,0-1 1,0 1-1,0 0 0,0 0 0,1 0 1,0 0 0,2-2-4,1-1-1,-1 0 1,1 0 0,0 0 0,-1 1 0,1-1 0,0 0 0,0 0 0,1-1 0,-1 1 0,0 0-1,1 0 1,-1 0 0,1-1 0,0 1 0,-1-1 0,1 1 0,0-1 0,0 0 0,0 0 0,0 0-1,0 0 1,0 0 0,0 0 0,0 0 0,0-1 0,1 1 0,-1-1 0,0 0 0,0 1 0,1-1 0,-1 0-1,1 0 5,4 2-4,221 48 26,-225-49-23,0 0 0,1-1 0,-1 1 0,0 0 0,0 0 1,0 1-1,0-1 0,0 1 0,0-1 0,0 1 0,-1 0 0,1 0 0,-1 0 0,1 0 0,-1 1 0,0-1 0,1 1 0,-1-1 0,-1 1 0,1 0 0,0 0 0,-1 0 0,1 0 0,-1 0 0,0 0 1,0 0 0,-1 1 0,0-1 0,0 1-1,0-1 1,0 0 0,0 1 0,-1-1 0,1 1-1,-1-1 1,0 0 0,0 0 0,-1 1 0,1-1-1,0 0 1,-1 0 0,0 0 0,0 0 0,0-1-1,0 1 1,0 0 0,0-1 0,-1 0 0,1 1-1,-1-1 1,0 0 0,0 0 0,0 0 0,0-1-1,0 1 1,0-1 0,0 0 0,0 0 0,-3 1 0,-25 7-130,-1 0 0,1-3 0,-1-1-1,-1-1 1,1-1 0,0-2 0,-1-2 0,-16-2 130,44 3-75,-1-1-1,1 1 0,-1-1 0,1-1 0,-1 1 1,1-1-1,0 0 0,0 0 0,0-1 0,0 1 1,0-1-1,0 0 0,1 0 0,-1-1 0,1 1 1,0-1-1,0 0 0,0 0 0,1-1 0,-3-2 76,-34-66-4113,17 9-6652</inkml:trace>
  <inkml:trace contextRef="#ctx0" brushRef="#br3" timeOffset="548385.896">24268 26494 26414,'0'0'1536,"0"0"-1016,0 0 480,0 0-232,0 245-215,-7-121-169,-7 10-88,-6 9-24,-1-4-64,1-10-120,3-18-72,3-23-16,7-28-64,4-23-136,3-37-216,0-10-464,17-36-1105</inkml:trace>
  <inkml:trace contextRef="#ctx0" brushRef="#br3" timeOffset="548935.515">24966 26411 29134,'0'0'924,"0"0"-435,0 0-37,0 0-118,0 0-118,0 0-96,15 42-61,47 136-39,-60-174-20,0-1 0,0 1 0,0 0 0,0 1 1,-1-1-1,1 0 0,-1 0 0,0 1 0,-1-1 0,1 1 0,-1-1 0,0 0 0,0 1 0,0-1 1,0 1-1,-1-1 0,0 1 0,0-1 0,0 0 0,-1 0 0,1 1 0,-1-1 0,0 0 0,0 0 0,0-1 1,-1 1-1,1 0 0,-1-1 0,0 1 0,-2 2 0,-11 11-2,-2-2 1,1 1-1,-2-2 1,0 0 0,0-2-1,-2 0 1,1-1-1,-1-1 1,-1-1-1,0 0 1,0-2-1,-4 0 2,24-7 1,0 0 0,1 0 0,-1 1 0,0-1 0,0 0 0,1 1 0,-1-1 0,1 1 0,-1 0 0,0-1 0,1 1 0,-1 0 0,1 0-1,0 0 1,-1 0 0,1 0 0,0 1 0,0-1 0,-1 0 0,1 0 0,0 1 0,0-1 0,1 1 0,-1-1 0,0 1 0,0-1 0,1 1-1,-1 0 1,1-1 0,-1 1 0,1 0 0,0-1 0,-1 3-1,1 5-1,0 0 1,1 1-1,0-1 0,0 0 1,1 0-1,0 1 0,1-1 0,0-1 1,0 1-1,1 0 0,0-1 1,1 0-1,-1 0 0,2 0 0,2 3 1,176 199 22,-181-206-23,0 0 1,-1 0-1,0 0 1,0 0 0,0 0-1,0 0 1,0 1-1,-1-1 1,0 1-1,0-1 1,0 1-1,-1 0 1,0-1 0,1 1-1,-2 1 1,1-4 0,0-1 0,0 1 0,-1 0 0,0 0 0,1-1 0,-1 1 0,0 0 0,1-1 0,-1 1 0,0 0 0,0-1-1,-1 1 1,1-1 0,0 0 0,0 1 0,-1-1 0,1 0 0,0 0 0,-1 0 0,0 0 0,1 0 0,-1 0 0,1 0 0,-1-1 0,0 1 0,0 0 0,1-1 0,-2 1 0,-60 11 0,52-11 0,-310 27-130,208-14 128,112-14 6,0 1-1,0-1 1,0 0 0,0 1 0,0-1 0,0 1-1,0-1 1,0 1 0,0 0 0,0-1 0,0 1-1,1 0 1,-1 0 0,0 0 0,0-1 0,1 1-1,-1 0 1,0 0 0,1 0 0,-1 0 0,1 0-1,0 0 1,-1 0 0,1 0 0,0 0 0,-1 1 0,1-1-1,0 0 1,0 0 0,0 0 0,0 0 0,0 0-1,0 0 1,0 0 0,0 1 0,1-1 0,-1 0-1,0 0 1,1 0 0,-1 0 0,1 0 0,-1 0-1,1 0 1,-1 0 0,1 0 0,0 0 0,-1-1-1,1 1-3,86 64 130,18-6 7,2-5-1,2-5 1,3-4 0,1-6-1,2-4 1,92 14-137,-108-27-10,1-4 0,0-5 1,26-2 9,-108-9-198,0-1 0,0-1 1,0 0-1,0-2 1,-1 0-1,1-1 0,0 0 1,-1-2-1,0 0 1,0-1-1,0 0 0,-1-2 1,0 0-1,0 0 0,-1-2 1,0 0-1,10-9 198,37-49-6733</inkml:trace>
  <inkml:trace contextRef="#ctx0" brushRef="#br3" timeOffset="549186.535">25342 26531 29726,'0'0'729,"0"0"-569,0 0 112,175 9-72,-93 9-56,3 1-56,-6-1-88,-11-4-64,-6-14-456,-18 0-985,-16 0-2776</inkml:trace>
  <inkml:trace contextRef="#ctx0" brushRef="#br3" timeOffset="549433.873">25684 26309 27422,'0'0'1920,"0"0"-1200,0 0-55,-188 199-217,130-102-136,0 9-64,6 0-104,1 0-88,3-9-56,11-14-112,13-23-208,24-37-264,0-23-793,0 0-1663</inkml:trace>
  <inkml:trace contextRef="#ctx0" brushRef="#br3" timeOffset="549701.651">25383 26932 26430,'0'0'1472,"0"0"-229,-2 40-358,-7 135-279,-24 25-94,-4 10-635,36-207-137,1-10 58,5-41-150,2 0 1,1 0 0,3 1-1,2 1 1,9-19 351,-10 26-184,2 0-1,1 1 0,2 1 1,1 0-1,2 1 0,2 1 1,6-5 184,-24 34 76,1 1 0,0 0 0,0 0 0,1 0 1,0 0-1,0 1 0,0 0 0,0 0 0,1 1 0,-1 0 0,1 0 1,0 0-1,0 1 0,0 0 0,0 0 0,0 1 0,0 0 0,1 0 1,-1 0-1,0 1 0,1 1 0,1-1-76,-4 1 54,-1-1-1,0 1 1,1 0-1,-1 0 1,0 1 0,1-1-1,-1 1 1,0 0-1,0 0 1,0 0 0,0 1-1,-1-1 1,1 1-1,-1 0 1,1 0 0,-1 0-1,0 0 1,0 1-1,-1 0 1,1-1 0,1 4-54,42 89 676,-37-69-553,-1 0 1,-2 1 0,0 0-1,-2 0 1,-1 1 0,-2-1-1,-1 0 1,-2 25-124,1-38 22,-1-1 0,-1 0 0,0 0 0,0 0 0,-2 0 0,1 0-1,-2-1 1,0 0 0,0 0 0,-5 6-22,7-13-40,0 1-1,-1-1 1,0 0-1,0 0 1,0-1 0,0 0-1,-1 0 1,0 0-1,0 0 1,0-1-1,0 0 1,-1 0 0,0-1-1,0 0 1,0 0-1,0-1 1,0 1 0,0-2-1,-1 1 1,-6 0 40,10-2-60,0 0-1,0-1 1,1 1 0,-1-1 0,0 0 0,1 0 0,-1-1 0,1 1 0,0-1 0,-1 1 0,1-1-1,0 0 1,0 0 0,0-1 0,0 1 0,0-1 0,1 1 0,-1-1 0,1 0 0,-1 0-1,1 0 1,0 0 0,0 0 0,1 0 0,-1-1 0,1 1 0,-1-1 0,1 1 60,-33-70-2678,5-5-3171</inkml:trace>
  <inkml:trace contextRef="#ctx0" brushRef="#br3" timeOffset="549945.819">25383 26932 24733</inkml:trace>
  <inkml:trace contextRef="#ctx0" brushRef="#br3" timeOffset="549946.819">25383 26932 24733,'106'73'2095,"-68"-62"-792,63-11 751,-100 0-2051,1 0-1,-1 0 0,0 0 1,0 0-1,0 0 1,0 1-1,0-1 0,0 0 1,1 1-1,-1-1 1,0 1-1,0-1 0,0 1 1,0-1-1,-1 1 1,1 0-1,0 0 0,0-1 1,0 1-1,0 0 1,-1 0-1,1 0 0,0 0 1,-1 0-1,1 0 1,-1 0-1,1 0 0,-1 0 1,0 0-1,1 0 1,-1 0-1,0 1 1,0-1-1,1 0 0,-1 0 1,0 0-1,0 0 1,-1 1-1,1-1 0,0 0 1,0 0-1,0 0 1,-1 0-1,1 0 0,-1 1-2,1-2 0,0 6-10,-1-1 1,0 0-1,-1 0 0,1 0 0,-1 0 1,0 0-1,0-1 0,-1 1 0,1 0 1,-1-1-1,0 0 0,0 1 0,-1-1 1,1-1-1,-1 1 0,0 0 0,0-1 1,-2 2 9,-6 6-21,-129 122 60,129-106 189,39-21-123,-8-6-163,1 0-1,-1-2 1,0 0-1,0-1 0,0-1 1,0 0-1,-1-2 1,0 0-1,0-1 1,12-7 58,50-31-1614</inkml:trace>
  <inkml:trace contextRef="#ctx0" brushRef="#br3" timeOffset="550208.809">26098 26896 29038,'0'0'1352,"0"0"-1255,0 0 255,0 0-8,0 0-184,246 36-96,-164-26-48,1-6-16,12-4-248,-23 0-857,-21-18-2007</inkml:trace>
  <inkml:trace contextRef="#ctx0" brushRef="#br3" timeOffset="550460.227">26608 26586 29270,'0'0'858,"0"0"-267,-7 50-142,-18 170-85,16 56 199,9-207-462,2 41-53,-4 1 1,-5-1-1,-5 0 1,-21 85-49,31-188-21,2-2-13,-1-1 0,0 1 0,0-1 1,0 1-1,-1-1 0,0 0 0,0 0 0,0 0 0,0 0 0,0 0 0,-1 0 1,0-1-1,0 1 0,-3 2 34,-5-9-338,1-49-336,-10-212-3598,12 129-3023</inkml:trace>
  <inkml:trace contextRef="#ctx0" brushRef="#br3" timeOffset="551010.301">26368 27177 8002,'0'0'16890,"0"0"-12856,0 0-3190,0 0-186,0 0-299,0 0-186,-24 43-96,-73 132-54,60-84-112,36-80 9,0 4-295,1-13-139,1-2 85,26-20 262,-5-1 198,0 1 0,2 1 0,0 1 0,1 1 0,1 1 0,0 2 0,1 0 0,18-5-31,106-26 123,-137 39-61,-1 0 1,0-1-1,-1 0 0,0-1 0,0-1 1,0 0-1,9-10-62,7-5-3,-27 24 16,0 0-1,0-1 0,1 1 0,-1 0 0,0 0 0,1-1 0,-1 1 0,0 0 0,1 1 0,-1-1 0,0 0 0,1 0 0,-1 0 0,0 1 0,0-1 0,1 1 0,-1-1 0,0 1 1,0-1-1,1 1 0,-1 0 0,0-1 0,0 1 0,0 0 0,0 0 0,0 0 0,0 0 0,-1 0 0,1 0 0,0 0 0,0 0 0,-1 1 0,1-1 0,0 0 0,-1 0 0,1 0 1,-1 1-1,0-1 0,1 0 0,-1 1 0,0-1 0,0 0 0,0 1 0,0-1 0,0 0 0,0 1 0,0-1 0,0 0 0,-1 1-12,4 142 287,-6-122-246,-2 1 1,-1 0-1,0-1 1,-2 0-1,0-1 1,-2 1-1,0-2 1,-2 1-1,-13 18-41,18-27 12,-3 5-6,6-14-16,7-11-44,101-170-584,-42 77-825,70-85 1463,-126 179-13,-4 3 19,1 1-1,-1 0 1,0-1-1,1 1 1,0 0-1,-1 1 1,1-1-1,0 0 0,0 1 1,1 0-1,-1-1 1,0 1-1,1 1 1,0-1-1,-1 0 1,1 1-1,0 0 0,0 0 1,0 0-1,0 0-5,7 9 214,-7 97 488,-20 146-49,-5 29-273,21-278-374,1-1 1,-1 1-1,1-1 1,0 0-1,0 0 1,0 1-1,0-1 1,0 0-1,0 0 1,0 0-1,0 0 1,0 0-1,0 0 1,1 0-1,-1 0 1,0-1-1,1 1 1,-1 0-1,0-1 1,1 1-1,-1-1 1,1 1-1,-1-1 1,1 0-1,-1 0 1,1 0 0,-1 0-1,1 0 1,-1 0-1,1 0 1,-1 0-1,1 0 1,-1-1-1,1 1 1,-1-1-1,1 1 1,-1-1-1,1 1 1,-1-1-1,0 0 1,0 0-1,1 0 1,-1 0-1,0 0 1,0 0-1,0 0 1,0 0-1,0 0 1,0 0-1,0-1 1,0 1-7,90-101 45,67-101-1383,-158 202 1280,1 0 0,0 0-1,-1 0 1,1 0 0,0 0-1,-1 0 1,1 0 0,0 0-1,0 0 1,0 0-1,0 1 1,-1-1 0,1 0-1,0 1 1,1-1 0,-1 0-1,0 1 1,0 0-1,0-1 1,0 1 0,0 0-1,0-1 1,1 1 0,-1 0-1,0 0 1,0 0 0,0 0-1,1 0 1,-1 0-1,0 0 1,0 0 0,0 1-1,0-1 1,1 0 0,-1 1-1,0-1 1,0 1-1,0-1 1,0 1 0,0 0-1,0-1 1,0 1 0,0 0 58,9 15-2852</inkml:trace>
  <inkml:trace contextRef="#ctx0" brushRef="#br3" timeOffset="551756.259">27798 26498 29286,'0'0'1275,"0"0"-719,0 0-48,0 0-59,0 0-213,0 0-120,-4 18-47,-23 120-24,24-40-525,6-98 345,47-5 53,37-63-13,-63 48 48,2-2-85,0 0 1,2 2-1,0 1 1,1 1-1,0 2 1,10-3 131,35 4-169,-67 18 169,-7 44 154,-26 21 190,22-61-308,0 0 0,1 0 0,-1 0 0,2 0 1,-1 1-1,1-1 0,0 1 0,1 0 1,0-1-1,0 4-36,1-10 3,1 1 1,0-1-1,0 0 0,0 0 1,-1 0-1,1 0 1,0 0-1,0 0 1,1 0-1,-1 0 0,0 0 1,0 0-1,0 0 1,1-1-1,-1 1 1,0 0-1,1-1 0,-1 1 1,0-1-1,1 0 1,-1 1-1,1-1 1,-1 0-1,1 0 0,-1 0 1,0 0-1,1 0 1,-1 0-1,1 0 1,-1-1-1,1 1 0,-1-1 1,0 1-1,1-1 1,0 0-4,12 1 32,3-2-23,1-1 1,-1 0-1,0-1 1,0-1-1,-1 0 1,0-1-1,0-1 1,0-1-1,0 0 1,6-6-10,85-36-19,-79 45-16,-27 5 23,-1 2 3,0 106 5,2-104-231,-1-3-3734,-1-1-2954</inkml:trace>
  <inkml:trace contextRef="#ctx0" brushRef="#br3" timeOffset="552018.917">28274 26789 27262,'0'0'1341,"0"0"-223,0 0-315,-20 40-312,-63 132-170,39-41-17,37-100-248,-34 128 64,41-158-144,0-1 14,0-1 0,0 1-1,0 0 1,-1 0 0,1 0 0,0 0 0,0 0-1,0 0 1,0 0 0,0 0 0,0 0 0,-1 0-1,1 0 1,0 0 0,0 0 0,0 0 0,0 0-1,0 0 1,0 0 0,-1 0 0,1 0-1,0 0 1,0 0 0,0 0 0,0 0 0,0 0-1,-1 0 1,1 0 0,0 0 10,1-11-149,-1-1-1,2 1 0,-1 0 1,2 0-1,-1 0 1,2 0-1,-1 0 1,5-6 149,91-167-4433,-51 108-3014</inkml:trace>
  <inkml:trace contextRef="#ctx0" brushRef="#br3" timeOffset="552414.503">28274 26789 18684,'103'59'5164,"-76"-38"-2221,-23-2-2274,-1 1 0,-1 0 0,0 1 0,-1-1-1,-3 19-668,2-4 353,0-25-333,0 0-1,0 0 1,-1 0 0,0-1 0,-1 1 0,0 0 0,-1-1-1,0 1 1,0-1 0,-1 0 0,0 0 0,-1 0 0,0-1-1,0 1 1,-1-1 0,0-1 0,0 1 0,-1-1-1,0 0 1,0 0 0,0-1 0,-1 0-20,5-4-44,0 0-1,0 0 1,0 0 0,0-1-1,0 1 1,0-1 0,0 0-1,-1 0 1,1 0 0,0 0-1,0-1 1,-1 1-1,1-1 1,-1 0 0,1 0-1,0 0 1,-1 0 0,1-1-1,-1 1 1,1-1 0,0 0-1,0 0 1,-1 0 0,1 0-1,0-1 1,0 1 0,0-1-1,0 0 1,1 0 0,-1 0-1,0 0 1,-1-3 44,-1-7-156,1-1 0,0 1 1,1-1-1,0 0 0,1-1 0,1 1 1,0 0-1,0-1 0,2 1 0,0-3 156,-1-2 7,-1 15 17,1 1 0,0 0 0,-1 0 0,1-1 0,0 1 0,0 0 0,0-1-1,0 1 1,1 0 0,-1 0 0,1-1 0,-1 1 0,1 0 0,0 0 0,0 0 0,0 0 0,0 0 0,0 0 0,0 0 0,1 0 0,-1 0 0,1 0 0,-1 1 0,1-1-1,-1 0 1,1 1 0,0 0 0,0-1 0,0 1 0,0 0 0,0 0 0,0 0 0,0 0 0,0 0 0,1 1 0,-1-1 0,0 1 0,0-1 0,1 1 0,-1 0 0,1 0-24,-1 0 17,-1-1 1,0 1-1,1 0 1,-1 0-1,1 1 1,-1-1-1,1 0 1,-1 0-1,0 1 1,1-1-1,-1 1 1,0-1-1,1 1 1,-1 0-1,0-1 1,0 1-1,0 0 1,0 0-1,1 0 1,-1 0-1,0 0 1,-1 0-1,1 0 1,0 0-1,0 0 1,0 0-1,-1 1 1,1-1-1,0 0 1,-1 0-1,1 1 1,-1-1-1,0 0 1,1 1-1,-1-1 1,0 1 0,0-1-1,0 1-17,2 2 14,-1 1-1,0-1 1,0 1 0,-1-1 0,1 1-1,-1-1 1,0 1 0,0-1 0,-1 1-1,1-1 1,-1 1 0,0-1-1,0 1 1,0-1 0,-1 0 0,0 1-1,0-1 1,0 0 0,0 0 0,0 0-1,-1-1 1,0 1 0,0 0-1,0-1-13,-31 34 164,33-35-146,1 0-1,-1-1 0,0 1 1,1 0-1,-1 0 0,1 0 1,0-1-1,-1 1 0,1 0 1,0 0-1,0 0 0,0 0 1,0 0-1,1 0 0,-1-1 1,1 1-1,-1 0 1,1 0-1,-1 0 0,1-1 1,0 1-1,0 0 0,0-1 1,1 2-18,55 34 52,-57-31-1072,-19-1 122,-102 17-2962,56-8-201</inkml:trace>
  <inkml:trace contextRef="#ctx0" brushRef="#br3" timeOffset="552688.025">27572 27464 21004,'0'0'4217,"0"0"-1433,0 0-1475,0 0-549,0 0-235,0 0-293,-2 13-91,1-10-131,0 0 0,0 0 0,0 1 0,1-1 0,0 0 0,-1 1 0,1-1 0,1 0 0,-1 1 0,0-1-1,1 0 1,0 0 0,-1 1 0,1-1 0,1 1-10,2-1 9,-1-1 0,0 1-1,1-1 1,0 0 0,-1-1 0,1 1-1,0-1 1,0 1 0,0-1-1,0 0 1,0-1 0,0 1 0,0-1-1,0 0 1,4 0-9,512 38 643,-161-11-762,-352-27-21,-7 0 96,1 0 0,-1 1 0,1-1-1,-1 0 1,1 0 0,-1 0 0,1 0 0,0 0-1,-1 0 1,1 0 0,-1 0 0,1 0 0,-1 0 0,1 0-1,-1 0 1,1 0 0,0-1 0,-1 1 0,1 0-1,-1 0 1,1-1 0,-1 1 0,1 0 0,-1-1-1,0 1 1,1 0 0,-1-1 0,1 1 0,-1-1 0,0 1-1,1-1 1,-1 1 0,0 0 0,1-1 0,-1 0-1,0 1 1,0-1 0,0 1 0,0-1 0,1 1-1,-1-1 1,0 1 0,0-1 0,0 1 0,0-1 44,0-24-3266</inkml:trace>
  <inkml:trace contextRef="#ctx0" brushRef="#br3" timeOffset="552951.832">28113 27302 28502,'0'0'1008,"0"0"-552,0 0 25,0 0-169,0 0-160,-34 272-88,23-212-40,5-9-24,2-14-104,4-32-417,0-5-815,10 0-1880</inkml:trace>
  <inkml:trace contextRef="#ctx0" brushRef="#br3" timeOffset="553157.993">28253 27320 27998,'0'0'912,"0"0"-32,0 0-191,0 0-257,0 273-168,-7-190-16,-3 5-120,-4-10-80,1-9-24,-1-13-24,-3-15-56,7-13-184,3-28-248,3 0-945,4 0-6024</inkml:trace>
  <inkml:trace contextRef="#ctx0" brushRef="#br3" timeOffset="553590.023">28876 26979 29742,'0'0'750,"0"0"-433,0 0-5,0 0 8,0 0-132,0 0-105,18 34-50,56 110-27,-71-139-6,0 0 0,0 0-1,0 0 1,-1 0 0,0 0 0,0 1 0,0-1 0,-1 1 0,0-1 0,0 1 0,0 0 0,0-1 0,-1 6 0,-1 3-9,-1-4-6,0-1-1,-1 0 0,0 1 1,-1-1-1,0-1 0,0 1 0,-1 0 1,0-1-1,-1 0 0,1 0 1,-1-1-1,-1 0 0,0 0 1,0 0-1,0-1 0,-1 0 0,0 0 1,0-1-1,0 0 0,-2 1 16,-14 11-4,-284 207-147,296-214 138,-30 36-94,45-37-172,76-8 57,-53-1 219,105 11 21,-125-10 3,-1 0 0,0 1-1,0 0 1,0 0 0,0 1 0,0 0 0,0-1 0,-1 2-1,1-1 1,-1 0 0,0 1 0,0 0 0,0 0-1,0 0 1,-1 0 0,1 1 0,-1-1 0,-1 1 0,1 0-1,0 0 1,-1 0 0,1 3-21,0 6 67,0 0 1,-1 1-1,0-1 0,-1 1 0,-1 0 1,0-1-1,-1 4-67,0 17 78,1 2 26,3-51-117,49-110-346,56-115-1161,-56 124-375</inkml:trace>
  <inkml:trace contextRef="#ctx0" brushRef="#br3" timeOffset="554175.247">29341 27103 24989,'0'0'1099,"0"0"135,0 0 89,35 3-638,111 9-277,-141-12-388,0 0-1,0 0 1,0 1 0,0-1-1,-1 1 1,1 0-1,0 1 1,0-1-1,0 1 1,-1 0-1,1 0 1,-1 1-1,0-1 1,1 1 0,-1 0-1,0 0 1,-1 0-1,1 0 1,0 1-1,-1 0-19,-2-3 1,1 2 23,1 1-1,-1-1 1,0 1-1,0-1 0,0 1 1,-1 0-1,1 0 1,-1 0-1,0 0 0,0 0 1,0 1-1,-1-1 1,1 0-1,-1 0 0,0 0 1,0 1-1,-1-1 1,1 0-1,-1 0 0,0 0 1,0 0-1,-1 2-23,-3 2 31,-1-1-1,0 1 1,0-1 0,-1 0-1,0-1 1,0 1-1,0-2 1,-1 1 0,-3 1-31,-15 13 35,-26 23 20,2 2 1,2 3-1,2 1 1,2 3-1,-32 50-55,64-74-22,12-27-16,4-1 25,12 0 15,-6 1-1,-1-1-1,1 0 1,0-1 0,0 0-1,-1 0 1,1-1 0,-1 0-1,1-1 1,3-2-1,-10 4-1,1-2-3,0 1 0,0 0 0,0 0 1,1 1-1,-1-1 0,0 1 0,1 0 0,-1 0 0,1 0 1,0 0-1,-1 1 0,1 0 0,0 0 0,-1 0 0,1 1 4,-1 8-32,-3 12 42,-1 0 0,-1 1 0,-1-1 0,-1 0-1,0 0 1,-2-1 0,-1 1 0,-1 3-10,-65 193 107,76-213-78,5-9-75,1-1-1,-1 0 1,0 0-1,0-1 1,-1-1 0,0 1-1,0-1 1,2-3 46,11-11-305,4-4-116,-16 16 9,0 1 0,0-1 0,1 1 0,0 1 0,1 0 1,-1 0-1,2 1 0,-1 1 0,1 0 0,0 0 412,-10 5 92,0 0-1,1 1 1,-1-1-1,0 1 0,1-1 1,-1 1-1,0 0 1,1 0-1,-1 0 1,0 0-1,1 0 1,-1 1-1,0-1 0,1 1 1,-1-1-1,0 1 1,1 0-1,-1 0 1,0 0-1,0 0 0,0 0 1,0 1-1,1 0-91,22 77 1651,28 135 99,-41-136-1846,-17-76-415,-18-4-2216,-8-5-6603</inkml:trace>
  <inkml:trace contextRef="#ctx0" brushRef="#br3" timeOffset="554652.717">24453 27736 29446,'0'0'606,"37"6"-195,150 20 83,44-15-48,65 1-100,203 16 489,69 30-835,26 42 183,546 169-183,-1086-254 1,28 10-33,1-4-1,0-3 1,2-5 0,81 4 32,-165-17-19,0 0 0,0 1 1,0-1-1,-1 0 0,1 0 1,0 0-1,0 0 0,0 0 0,0 0 1,0 0-1,0 0 0,0 0 0,-1 0 1,1 0-1,0-1 0,0 1 0,0 0 1,0-1-1,-1 1 0,1-1 0,0 1 1,0-1-1,-1 1 0,1-1 0,0 1 1,-1-1-1,1 0 0,0 1 0,-1-1 1,1 0-1,-1 1 0,1-1 0,-1 0 1,0 0-1,1 0 0,-1 1 0,0-1 1,1 0-1,-1 0 0,0 0 0,0 0 1,0 0-1,0 0 0,0 1 1,0-1-1,0 0 0,0 0 0,0 0 1,0 0-1,0 0 0,-1 0 19,1-7-222,0-32-1441</inkml:trace>
  <inkml:trace contextRef="#ctx0" brushRef="#br3" timeOffset="554904.877">27730 28170 29150,'0'0'0,"0"0"-1064,0 0-2225</inkml:trace>
  <inkml:trace contextRef="#ctx0" brushRef="#br3" timeOffset="555166.163">28516 28507 30783,'0'0'256,"0"0"-256,0 0-801</inkml:trace>
  <inkml:trace contextRef="#ctx0" brushRef="#br3" timeOffset="557461.252">29550 15111 26846,'0'0'860,"0"0"-287,-32 1-13,-106 10-25,120-8-440,0 0 0,0 2 0,1 0-1,0 1 1,0 0 0,0 1-1,-15 10-94,8-5 67,-53 31 68,3 3 1,1 3 0,3 3-1,2 3 1,2 4 0,3 2-1,-36 47-135,36-35 98,3 4-1,3 1 1,4 4-1,-10 23-97,38-56 22,1 1 0,2 1 0,3 0-1,2 2 1,2 0 0,3 1 0,2 0-1,0 15-21,8-46 2,1 0 0,0 0-1,2 0 1,0 0-1,2-1 1,0 1 0,2-1-1,0 1 1,2-1-1,0-1 1,1 1 0,1-1-1,2-1 1,0 0-1,3 3-1,12 14 16,1-2 0,3-1 0,0-2 0,25 20-16,38 27 39,4-5-1,3-4 0,2-4 1,4-5-1,2-5 0,2-4 0,33 6-37,-54-25 23,3-4 0,22 1-24,-15-12 17,1-3 1,0-5 0,1-5-1,30-4-17,-69-1 6,-1-2 0,1-4 0,4-2-6,-9-6 1,1-3 0,-2-2 1,-1-2-1,0-3 0,-2-3 1,-1-1-1,9-9-1,-3 0-8,-1-3 1,-3-2-1,-1-2 1,-2-2-1,-2-3 1,-3-2-1,-1-2 0,-3-1 1,11-23 7,3-12-10,-4-3 0,-4-2 0,-5-2 0,25-79 10,-48 111-4,-3-2 1,-2 0-1,-4-1 1,-2 0-1,-4-1 1,-2 1-1,-3-1 1,-5-17 3,3 56-1,-2 1 0,-1 0-1,-1 1 1,-2-1 0,0 1 0,-2 0 0,-1 1 0,-1 0 0,-1 1 0,-2 1 0,0 0-1,-1 1 1,-2 0 0,0 1 0,-1 1 0,-1 1 0,-1 1 0,-13-8 1,5 6-3,0 2-1,-1 2 1,-1 1 0,-1 1 0,-20-7 3,-29-3-1,-1 4 0,-1 3 0,0 4 1,-1 3-1,-78 1 1,67 7 0,1 4 0,-18 6 0,45 1 0,1 2 0,0 4 0,-3 4 0,-135 56-3,52 4-49,124-60-75,1 2 0,0 0 0,1 2 0,2 0 0,0 2 0,2 1 0,0 1 0,-7 13 127,-67 91-2710,14-9-5112</inkml:trace>
  <inkml:trace contextRef="#ctx0" brushRef="#br3" timeOffset="557742.689">30121 17554 30414,'0'0'689,"0"0"-505,0 0-120,0 0-64,0 0-280,0 0-2065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1:24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0 266 28758,'0'0'1905,"0"0"-1713,0 0 128,0 0-168,0 0 232,0 0 144,247 63-248,-128-29-136,13 0-40,4-10-104,-3-5 0,-8-9 0,-10-10 0,-18 0-48,-11-34-592,-25-14-688,-25-1-1521</inkml:trace>
  <inkml:trace contextRef="#ctx0" brushRef="#br0" timeOffset="280.057">1021 0 28918,'0'0'1332,"0"0"-869,0 0-205,0 0-64,0 0 116,0 0-30,35 40-108,113 136-80,-131-155-63,0 1-1,-2 0 1,0 2 0,-2-1-1,0 2 1,-2-1 0,1 6-29,-5-13 20,3 9 7,-1 1 1,-1 0-1,-1 0 0,-2 1 0,-1 0 0,-1-1 0,-1 2 1,-1 9-28,-1-28 7,0 0 0,-1 0 0,0-1 1,0 1-1,-1-1 0,0 1 0,0-1 1,-1 1-1,-1-1 0,0 0 0,0-1 1,0 1-1,-1-1 0,-1 0 0,1 0 1,-3 2-8,-9 10-11,0 0 0,-2-2 0,0 0 0,-1-1 0,-1-1 1,0-1-1,-1-1 0,-12 5 11,-49 24-405,-1-4 0,-3-4 0,-15 2 405,-67 10-1818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0:55.874"/>
    </inkml:context>
    <inkml:brush xml:id="br0">
      <inkml:brushProperty name="width" value="0.05" units="cm"/>
      <inkml:brushProperty name="height" value="0.05" units="cm"/>
      <inkml:brushProperty name="color" value="#FF0066"/>
    </inkml:brush>
    <inkml:brush xml:id="br1">
      <inkml:brushProperty name="width" value="0.05" units="cm"/>
      <inkml:brushProperty name="height" value="0.05" units="cm"/>
    </inkml:brush>
  </inkml:definitions>
  <inkml:trace contextRef="#ctx0" brushRef="#br0">22 1753 28870,'0'0'812,"0"0"-257,0 0-137,-3 59-48,-12 199-14,12 53 130,3 136-125,14-306-507,-14-141 132,1 0 0,-1-1 0,0 1 1,0 0-1,0 0 0,1 0 0,-1 0 1,0 0-1,0 0 0,1 0 1,-1 0-1,0 0 0,0 0 0,1 0 1,-1 0-1,0 0 0,0 0 0,0 0 1,1 0-1,-1 0 0,0 1 1,0-1-1,0 0 0,1 0 0,-1 0 1,0 0-1,0 0 0,0 0 0,1 1 1,-1-1-1,0 0 0,0 0 0,0 0 1,0 1-1,0-1 0,0 0 1,1 0-1,-1 0 0,0 1 0,0-1 1,0 0-1,0 0 0,0 0 0,0 1 1,0-1-1,0 0 0,0 0 1,0 1-1,0-1 0,0 0 0,0 0 14,17-107-3060,-6 23-3360</inkml:trace>
  <inkml:trace contextRef="#ctx0" brushRef="#br0" timeOffset="421.137">427 1559 27606,'0'0'1359,"0"0"-552,0 0-178,33 0-127,112 2-86,25 21 2,-147-18-392,518 119 194,-425-99-174,-1 4 0,9 9-46,-77-14 196,-45-1 160,12 94-223,43 513-126,-42-72-7,-15-550 0,0-7-7,0 1 0,1-1 1,-1 0-1,0 1 1,0-1-1,0 1 1,0-1-1,0 0 1,0 1-1,0-1 0,0 1 1,-1-1-1,1 0 1,0 1-1,-1-1 1,0 0-1,1 0 1,-1 1-1,1-1 1,-1 0-1,0 0 0,0 0 1,0 0-1,0 0 1,0 0-1,0 0 1,0 0-1,0 0 1,0 0-1,0 0 1,-1-1-1,1 1 0,0 0 1,0-1-1,-1 1 1,1-1-1,-1 1 7,-4-1-152,0 1 0,1-1 0,-1 0-1,1 0 1,-1 0 0,0-1 0,1 0 0,-1 0-1,1-1 1,0 1 0,-1-1 0,1 0 0,0 0 0,0-1-1,0 0 1,-3-2 152,-42-39-4380</inkml:trace>
  <inkml:trace contextRef="#ctx0" brushRef="#br0" timeOffset="721.125">33 2986 29886,'0'0'774,"0"0"-243,0 0-233,0 0-60,38 14 209,277 85 115,471 92-531,-708-180-31,-77-11-5,0 0 1,0 0-1,0 0 1,0-1-1,-1 1 0,1 0 1,0 0-1,0-1 1,0 1-1,0 0 0,0-1 1,0 1-1,-1-1 1,1 0-1,0 1 0,0-1 1,-1 1-1,1-1 1,0 0-1,-1 0 0,1 1 1,0-1-1,-1 0 1,1 0-1,-1 0 0,0 0 1,1 1-1,-1-1 1,0 0-1,1 0 0,-1 0 1,0 0-1,0 0 1,0 0-1,0 0 0,0 0 1,0 0-1,0 0 1,0 0-1,0 0 0,-1 0 1,1 0-1,0 0 1,-1 0-1,1 0 5,-1-10-140,1-49-801,-3-11-1020</inkml:trace>
  <inkml:trace contextRef="#ctx0" brushRef="#br0" timeOffset="1074.086">714 2091 29502,'0'0'730,"0"0"-233,0 0-119,0 0-65,0 0-40,33 25-93,105 79-109,-133-101-70,0 0 0,-1 0 0,0 0 1,0 1-1,0-1 0,0 1 0,0 0 0,-1 1 0,0-1 0,0 1 0,0-1 0,0 1 0,-1 0 1,1 0-1,-1 0 0,-1 0 0,1 0 0,-1 1 0,0-1 0,1 4-1,-1 4-1,1-4-5,0 1 0,-1-1 0,0 1-1,-1-1 1,0 1 0,0-1 0,-1 1-1,0-1 1,-1 1 0,0-1 0,-1 0-1,0 1 1,-1 2 6,-7 2-28,0 0 0,0-1 0,-1 0 0,-1-1 0,0-1 0,-1 0 1,0 0-1,0-1 0,-6 1 28,10-4-18,-159 93-62,169-100 80,1-1 0,0 1 0,0 0 0,-1 0 0,1 0 0,0 0 1,-1 0-1,1 0 0,0 1 0,-1-1 0,1 0 0,0 0 0,-1 0 0,1 1 0,0-1 1,-1 0-1,1 0 0,0 1 0,-1-1 0,1 1 0,-1-1 0,1 1 0,-1-1 1,1 1-1,-1-1 0,1 1 0,-1-1 0,0 1 0,1-1 0,-1 1 0,0 0 0,1-1 1,-1 1-1,0 0 0,0-1 0,0 1 0,1 0 0,-1-1 0,0 1 0,0 0 0,0-1 1,0 1-1,0 0 0,0-1 0,0 1 0,-1 0 0,1-1 0,0 1 0,0 0 1,0-1-1,-1 1 0,1 0 0,0-1 0,-1 1 0,1-1 0,-1 1 0,1 0 0,0-1 1,-1 1-1,1-1 0,-1 1 0,0-1 0,1 0 0,-1 1 0,1-1 0,-1 0 0,0 1 1,1-1-1,-1 0 0,33 7 78,1-1-1,0-2 1,0-1 0,1-2 0,20-2-78,-26 1 15,139-4 18,-138-1-190,-1-1-1,0-1 1,0-2 0,-1-1-1,6-3 158,31-20-1907</inkml:trace>
  <inkml:trace contextRef="#ctx0" brushRef="#br1" timeOffset="31111.544">660 650 26638,'0'0'1609,"0"0"-699,0 0-369,0 0-281,0 0 27,0 0-4,0 35-100,0 116-66,0 25-30,-1-162-86,0 0 0,1 0 1,1-1-1,0 1 0,1 0 1,0 0-1,1-1 0,1 1 1,0-1-1,1 0 0,0 0 1,1 0-1,1-1 0,-1 0 1,8 9-2,-11-19-8,0 1 1,0-1 0,0 0-1,0 0 1,1 0 0,-1 0 0,1-1-1,-1 1 1,1-1 0,-1 0 0,1 0-1,0 0 1,0-1 0,-1 1-1,1-1 1,0 0 0,0 0 0,0 0-1,-1 0 1,1-1 0,0 0-1,0 0 1,-1 0 0,1 0 0,-1 0-1,1-1 8,4-4-10,0-1 1,-1-1-1,0 1 0,0-1 0,-1 0 0,0 0 0,0-1 1,-1 0-1,0 0 0,-1 0 0,2-6 10,14-32-15,-2-1-1,-1-1 0,-4-1 1,7-42 15,-9 16 37,-4-1 0,-3 0 0,-5-43-37,0 44 29,1 44-10,-1 1-1,-1 0 1,-2-1 0,-2 1 0,0 1 0,-2-1 0,-2 1 0,0 1 0,-2-1 0,-9-14-19,18 39 5,0-1 1,-1 1-1,1-1 0,-1 1 1,0 0-1,-1 1 1,1-1-1,-1 1 0,0 0 1,0 0-1,0 0 0,-1 1 1,1-1-1,-1 1 1,0 1-1,0-1 0,0 1 1,0 0-1,0 1 0,0-1 1,-1 1-1,1 0 1,0 1-1,-1-1 0,1 1 1,-1 1-1,1-1 0,0 1 1,-1 0-1,1 1 1,-3 0-6,-3 3 0,0 1 0,1 0 0,0 1 0,0 0 0,0 1 0,1 0 0,0 0 0,1 1 0,0 0 0,0 1 0,-7 10 0,-21 27 12,1 1 0,3 2 1,2 1-1,2 2 0,2 0 1,3 2-1,2 1 1,3 0-1,2 2 0,3 0 1,1 7-13,0 136 138,11-193-134,2 0-1,-1-1 1,1 1-1,0 0 1,0 0-1,1 0 1,0-1-1,1 1 1,-1 0-1,2-1 1,-1 1-1,1-1 0,0 0 1,0 0-1,1 0 1,0 0-1,0-1 1,1 1-1,0-1 1,0 0-1,0-1 1,1 1-1,0-1 1,0 0-1,5 3-3,1-3 4,-1-2 0,1 1 0,0-1-1,0-1 1,0 0 0,0-1 0,0 0 0,0-1 0,10-1-4,-8 1 1,5 0-3,-1-1 0,1 0 0,-1-1-1,0-1 1,0-1 0,0 0 0,0-2 0,16-6 2,141-94-325,-149 87 204,64-45-948,-18 5-1549</inkml:trace>
  <inkml:trace contextRef="#ctx0" brushRef="#br1" timeOffset="31391.542">1524 1429 30455,'0'0'616,"0"0"-256,0 0-208,0 0-152,0 0-128,0 0-1425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0:54.033"/>
    </inkml:context>
    <inkml:brush xml:id="br0">
      <inkml:brushProperty name="width" value="0.05" units="cm"/>
      <inkml:brushProperty name="height" value="0.05" units="cm"/>
      <inkml:brushProperty name="color" value="#FF0066"/>
    </inkml:brush>
    <inkml:brush xml:id="br1">
      <inkml:brushProperty name="width" value="0.05" units="cm"/>
      <inkml:brushProperty name="height" value="0.05" units="cm"/>
    </inkml:brush>
  </inkml:definitions>
  <inkml:trace contextRef="#ctx0" brushRef="#br0">237 1345 23989,'0'0'4744,"0"0"-3301,0 0-992,0 0-218,0 0 38,-11 59 23,-34 199-58,7 61 121,26-211-290,-24 241-443,10 144 376,34-635-3815,5 39-6051</inkml:trace>
  <inkml:trace contextRef="#ctx0" brushRef="#br0" timeOffset="439.776">330 1578 28854,'0'0'855,"0"0"-383,0 0-76,35 0-12,-2-1-285,203 12 410,215 22-15,-211-19-310,86 21-184,-55 18-1,-215-30-22,-52 5 296,-4 1118-2,0-1135-269,1-8-4,-1 1 0,1-1-1,-1 0 1,0 0 0,0 0 0,0 0 0,-1 1 0,1-1 0,-1 0-1,1 0 1,-1 0 0,0 0 0,0 0 0,-1 0 0,1 0 0,-1 0-1,1-1 1,-1 1 0,0 0 0,0-1 0,0 1 0,-2 1 2,-6-1-110,1 0 0,-1-1 1,1 0-1,-1 0 0,0-1 1,1 0-1,-1-1 0,0 0 1,-4 0 109,10 0-82,-53 0-1565</inkml:trace>
  <inkml:trace contextRef="#ctx0" brushRef="#br0" timeOffset="729.569">0 3290 29654,'0'0'779,"0"0"-363,31 8-57,-9-3-288,28 7 175,0-2 0,1-2 1,35 1-247,535 11 708,-323-10-1020,-289-15-92,-21-72-1669,-11 29-490</inkml:trace>
  <inkml:trace contextRef="#ctx0" brushRef="#br0" timeOffset="1027.228">735 2308 23805,'0'0'6193,"0"0"-5648,0 0-121,0 0-24,0 0 96,0 0-72,0 271-248,4-198-120,-1 9-56,-3 5-88,0 39-352,0-20-648,-18-24-3513</inkml:trace>
  <inkml:trace contextRef="#ctx0" brushRef="#br1" timeOffset="31877.803">585 649 28350,'0'0'1200,"0"0"-249,0 0-437,0 0-260,0 0-90,0 0-46,11 0 43,-6 0-139,1-1-4,0 1 0,0 0 0,0 1-1,0 0 1,-1-1 0,1 2 0,0-1 0,0 1-1,-1 0 1,1 0 0,-1 0 0,0 1 0,4 2-18,-1-1 11,-1 0 1,0 0-1,-1 1 1,1 0 0,-1 0-1,0 1 1,0 0 0,-1 0-1,1 0 1,-1 1 0,-1-1-1,1 1 1,-1 1 0,-1-1-1,1 0 1,-1 1 0,0 0-1,-1-1 1,0 1 0,0 0-1,-1 0 1,0 1 0,0 2-12,-2-8 1,0 0 0,0 1 0,-1-1 1,1 0-1,-1 0 0,0 0 1,0 0-1,0 0 0,0 0 0,0-1 1,-1 1-1,1-1 0,-1 0 1,0 1-1,0-1 0,-1 1-1,-13 11-3,-61 62-112,76-73 112,1-1 0,-1 0 0,1 1 0,0-1 0,-1 1 0,1 0 0,1-1 0,-1 1 0,0 0-1,0-1 1,1 1 0,0 0 0,0 0 0,-1 0 0,2-1 0,-1 1 0,0 0 0,0 0 0,1 0 0,0-1 0,-1 1 0,1 0-1,0-1 1,1 1 0,-1-1 0,0 1 0,1-1 0,-1 1 0,1-1 0,0 0 0,-1 0 0,1 0 0,0 0 0,0 0 0,1 0 0,0 0 3,10 5 11,1 0 0,0-1 1,0 0-1,1-2 1,0 1-1,0-2 1,0 0-1,0-1 1,0 0-1,0-1 1,1-1-1,-1 0 1,14-3-12,-21 2 5,-1 0 1,0-1-1,0 1 1,0-1-1,0-1 1,0 1-1,0-1 1,-1 0-1,1-1 1,-1 0 0,0 0-1,0 0 1,0-1-1,0 0 1,-1 0-1,0 0 1,0-1-1,-1 1 1,1-1-1,0-3-5,5-5 16,-2-1 1,0 0-1,-1 0 0,0-1 0,-1 0 0,-1-1 1,-1 1-1,2-8-16,1-33 48,-1-1 1,-4 0-1,-2-17-48,0 68 2,-1-40-10,-2 1 1,-2-1 0,-2 1 0,-3 1 0,-1 0-1,-2 0 1,-2 1 0,-2 0 0,-2 2 0,-2-2 7,18 36-1,-1 0 0,0 1 0,0-1 0,0 1 0,-1 0 0,0 0 0,0 1-1,-1-1 1,1 1 0,-2 0 0,1 1 0,0-1 0,-1 1 0,0 1 0,-1-1 0,1 1 0,0 1 0,-1-1 0,0 1 0,0 0 0,-5 0 1,5 2 0,0 0 0,-1 0 1,1 1-1,0 1 0,-1-1 0,1 1 0,0 1 0,-1-1 0,1 1 0,0 1 0,0 0 1,0 0-1,1 0 0,-1 1 0,1 0 0,0 0 0,0 1 0,0 0 0,0 1 0,1-1 1,0 1-1,0 0 0,1 1 0,0-1 0,-29 37-2,2 1 1,2 1-1,2 2 1,2 1-1,2 0 0,2 2 1,3 1-1,1 1 1,3 0-1,-7 49 2,13-48 5,2 0 1,2 0-1,3 1 0,2 0 1,6 40-6,-4-80 1,0 0 1,0 0-1,2-1 1,0 1-1,0-1 1,1 0 0,1 0-1,0 0 1,1-1-1,0 0 1,1 0-1,0-1 1,1 0-1,0 0 1,1-1 0,0-1-1,1 1 1,0-2-1,0 1 1,1-1-1,0-1 1,0 0-1,1-1 1,11 4-2,-4-5 3,1 0 0,-1-1 0,1-2 0,0 0 0,0-1 0,0-1 0,1-1-3,-13 1 0,1-1 0,-1 1 1,0-2-1,1 1 0,-1-1 0,0-1 0,0 0 0,0 0 0,-1-1 0,1 0 0,-1 0 0,1-1 0,-1 0 0,-1 0 1,1-1-1,5-6 0,4-4-55,0 0 0,-2-2 0,0 0 1,0 0-1,-2-2 0,-1 1 0,0-2 1,-1 1-1,-2-2 0,0 1 0,-1-1 1,-1-1-1,-1 1 0,-1-1 0,-1 0 1,-1 0-1,-1-1 0,-1-2 55,-3-1-1092,-7 11-1606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1:29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25 24973,'0'0'1494,"0"0"-303,0 0 485,0 0-834,0 0-287,-6-4-143,-20-12-170,19 12-86,7 4-25,0 0-32,29 8 201,47 46 45,66 63-174,-129-105-171,-1 0 1,0 0-1,-1 1 1,-1 0-1,0 1 1,0 0-1,-2 1 1,3 5-1,-8-13-2,0 0 1,0 1 0,0 0 0,-1-1 0,0 1 0,-1 0-1,0 0 1,0 0 0,0 0 0,-1 0 0,0 0 0,-1 0-1,0 0 1,0 0 0,-1 0 0,0-1 0,0 1-1,-1 0 1,0 0 1,-9 11-15,-2 0 0,0-1 0,0 0 0,-2-1 0,0-1-1,-1 0 1,-1-2 0,-11 8 15,19-13-4,-123 88-27,85-64 29,1 2 1,2 1-1,-20 23 2,64-58-4,-1 0-1,1 0 1,0 0 0,-1 0 0,1 0-1,0 0 1,-1 0 0,1 0 0,0 1 0,0-1-1,0 1 1,0-1 0,0 1 0,1-1-1,-1 1 1,0-1 0,1 1 0,-1-1-1,1 1 1,-1 0 0,1-1 0,0 1-1,0 0 1,0 0 0,0-1 0,0 1-1,0 0 1,0-1 0,0 1 0,1 0-1,-1-1 1,1 1 0,-1 0 0,1-1 0,0 1-1,0-1 1,-1 1 0,1-1 0,1 1 4,11 3-23,1 0 1,1-2-1,-1 1 1,0-2-1,1 0 1,0 0 0,10-1 22,-5 0-14,28 2-18,-24-3 12,-1 1 0,0 2 0,0 0 0,0 1 0,-1 2 0,1 0 0,5 3 20,-23-6 0,0 0 0,-1 0 0,1 1 0,-1 0 0,1-1 0,-1 1-1,0 0 1,-1 1 0,1-1 0,-1 1 0,0 0 0,0 0 0,0 0 0,-1 0 0,1 0 0,-1 0 0,-1 1 0,1-1 0,-1 1 0,0 0 0,0-1 0,0 1 0,-1 0 0,0-1 0,0 1 0,-1 0 0,1-1 0,-1 2-1,-2 8 2,0 1 0,-1-1 0,-1 0 0,0 0 0,-1-1 0,0 0 0,-2 0 0,1 0 0,-2-1 0,0 0 0,0 0 0,-1-1 0,-1 0 0,0-1 0,-2 1-1,2 1-5,-1-1 0,0 0 0,0-1 0,-1-1 0,-1 0 0,1 0-1,-2-1 1,1-1 0,-1-1 0,-1 0 0,1-1 0,-1 0 0,0-2 0,0 1 0,-1-2 0,1 0-1,-8-1 6,-33-2-1721,55 0-393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1:29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30318,'0'0'1353,"0"0"-841,0 0 8,0 0-456,0 0-64,0 0 0,0 0 0,0 5-808,0-5-2489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1:35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50 295 26190,'0'0'3218,"0"0"-2181,0 0-498,0 0-140,0 0-93,0 0-119,-2 13-120,-6 63 112,3-1 1,3 1-1,4 1-179,-1 10 118,-2 476 50,-33-108-644,52-531-3274,2-12-3482</inkml:trace>
  <inkml:trace contextRef="#ctx0" brushRef="#br0" timeOffset="438.794">437 34 7330,'0'0'18405,"0"0"-14290,0 0-3673,36-5-130,120-18-53,-57 17-86,-77 7-164,-1 1 0,1 1 0,-1 1 0,0 1 0,0 0 0,0 2 0,-1 0-1,0 2 1,-1 0 0,4 3-9,14 8-1,-1 2 0,-1 2-1,-2 1 1,0 1 0,1 5 1,-28-26 18,-2-1-3,0 0 0,0 0-1,0 0 1,0-1 0,0 0 0,1 0-1,-1 0 1,1 0 0,0-1 0,0 0-1,0 0 1,0 0 0,0 0 0,0-1-1,1 0 1,-1 0 0,1 0-15,-3 24 205,-10 474 797,-14 110-843,7-507-674,2-79-365,-2-19-769</inkml:trace>
  <inkml:trace contextRef="#ctx0" brushRef="#br0" timeOffset="719.425">197 1645 28486,'0'0'2393,"0"0"-2185,0 0 56,0 0-112,265 24 152,-175-14-80,-8 0-152,-6-1-64,-19 1-8,-11 0-128,-24-1-224,-8-4-776,-14-5-2281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1:34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8 204 28198,'0'0'1758,"0"0"-1007,0 0-298,0 0-126,0 0-23,0 0 24,0 35-44,0 237 52,-7 597-308,6-774-53,1-93-145,0-22-243,2-199-2638,4 90-1668</inkml:trace>
  <inkml:trace contextRef="#ctx0" brushRef="#br0" timeOffset="450.063">266 30 29110,'0'0'711,"0"0"-187,30-5-137,1 0-293,167-14 397,-184 19-467,27-1 24,0 2 1,0 2-1,-1 1 1,35 9-49,89 40 18,-107-32 18,1-3-1,54 10-35,-18-23 708,-94 11-273,0 1122-460,0-1132-73,1-1-1,-1 1 1,0-1 0,0 1 0,-1 0 0,0-1 0,0 1 0,0-1 0,-1 1 0,1-1 0,-1 0-1,-1 0 1,1 1 0,-1-1 0,1-1 0,-2 1 0,1 0 0,0-1 0,-1 0 0,0 0 0,0 0-1,0 0 1,0 0 0,-1-1 0,0 1 98,-27 12-2891</inkml:trace>
  <inkml:trace contextRef="#ctx0" brushRef="#br0" timeOffset="719.794">190 1535 25814,'0'0'4368,"0"0"-4079,0 0 119,0 0-80,215 43 16,-125-23-48,7-6-160,14 1-88,3-1-48,8 1 0,4-1-40,39-14-312,-33 0-1137,-21 0-5032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1:3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17788,'0'0'11442,"0"0"-10738,0 0-135,0 0-73,0 0 0,0 0-32,0 0-168,-10 164-120,-12-101-96,-7 5-72,4-1-8,0-4-264,18-9-288,7-16-704,0-23-3650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1:37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29166,'0'0'1249,"0"0"-924,0 0-213,0 0 13,0 0 63,0 0-36,32 22-84,99 71-42,-128-91-26,0-1-1,0 1 1,0 0 0,-1 0 0,1 0-1,-1 0 1,0 1 0,1-1 0,-1 1 0,0-1-1,0 1 1,-1 0 0,1-1 0,0 1 0,-1 0-1,0 0 1,0 0 0,0 1 0,0-1 0,0 0-1,0 0 1,-1 0 0,0 1 0,1-1 0,-1 0-1,-1 0 1,1 1 0,-1 9-12,2-6-7,-2 0-1,1 0 0,-1-1 0,0 1 0,0 0 1,-1 0-1,0-1 0,0 1 0,-1-1 1,1 0-1,-1 1 0,-1-1 0,1-1 0,-1 1 1,0 0-1,-1-1 0,1 0 0,-3 2 20,-137 109-539,110-92 502,-1 10 152,36-33-106,0 0-1,0 0 1,-1 0 0,1 0-1,1 0 1,-1 0 0,0-1-1,0 1 1,0 0 0,0-1 0,0 1-1,1-1 1,-1 1 0,0-1-1,1 0 1,-1 1 0,0-1-1,0 0 1,1 0 0,-1 0 0,0 0-1,1 0 1,-1 0 0,0 0-1,1-1 1,-1 1 0,0 0-1,1-1-8,5 1 32,173-5 124,-138-4-430,-1-2 1,0-1-1,38-19 274,12-8-2044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1:40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128 140 28142,'0'0'1642,"0"0"-1046,0 0-148,0 0-53,0 0 22,0 0-88,-6-23-207,-12-71-97,18 93-25,0 0 1,0 1-1,0-1 0,0 0 0,0 0 1,0 0-1,0 0 0,0 0 0,1 1 1,-1-1-1,0 0 0,0 0 0,1 0 1,-1 1-1,1-1 0,-1 0 0,0 0 0,1 1 1,0-1-1,-1 0 0,1 1 0,-1-1 1,1 1-1,0-1 0,-1 1 0,1-1 1,0 1-1,-1-1 0,1 1 0,0 0 1,0-1-1,0 1 0,-1 0 0,1 0 0,0-1 1,0 1-1,0 0 0,0 0 0,-1 0 1,1 0-1,0 0 0,0 0 0,0 0 1,0 1-1,0-1 0,-1 0 0,1 0 1,0 1-1,0-1 0,-1 0 0,2 1 0,115 44 86,-80-29-68,-8-5-13,0 1 1,0 2-1,-1 0 0,-1 3 0,-1 0 0,15 13-5,-37-27-2,0 1 1,-1 0 0,0 0-1,0 0 1,0 1-1,0-1 1,0 1-1,-1 0 1,0 0-1,0-1 1,0 1-1,-1 1 1,0-1-1,0 0 1,0 0 0,0 0-1,-1 0 1,0 1-1,0-1 1,-1 0-1,1 0 1,-1 1-1,0-1 1,0 0-1,-1 0 1,1 0-1,-1 0 1,-1 0 0,1-1-1,0 1 1,-1-1-1,-1 2 2,-14 14 2,0-2-1,-1 0 1,-1-2-1,0 0 1,-2-1-1,1-1 1,-8 3-2,6-3 11,0 0 0,-1-2 0,0-1-1,-1-1 1,0-1 0,-23 5-11,48-14-8,-1 0 0,0-1 1,1 1-1,-1 0 0,0 0 0,1 0 0,-1 0 0,0 0 0,0 0 0,1 0 1,-1 0-1,0 1 0,1-1 0,-1 0 0,0 0 0,1 1 0,-1-1 0,1 0 0,-1 1 1,0-1-1,1 0 0,-1 1 0,1-1 0,-1 1 0,1-1 0,-1 1 0,1-1 1,-1 1-1,1-1 0,-1 1 0,1 0 0,0-1 0,0 1 0,-1-1 0,1 1 0,0 0 1,0-1-1,-1 1 0,1 0 0,0 0 0,0-1 0,0 1 0,0 0 0,0-1 1,0 1-1,0 0 0,0-1 0,1 1 0,-1 0 0,0-1 0,0 1 0,1 0 0,-1-1 1,0 1-1,0 0 0,1-1 8,63 24-216,-27-12 183,77 32 12,-109-41 21,0 0 0,-1 0 0,1 0-1,-1 1 1,1-1 0,-1 1-1,0 0 1,0 0 0,-1 1 0,0-1-1,1 1 1,-1 0 0,-1 0 0,1 0-1,-1 0 1,0 0 0,0 1-1,0-1 1,0 4 0,-1 2 11,0 0 1,0 0-1,-2 0 1,1 0-1,-1 0 0,-1 0 1,0-1-1,0 1 1,-1 0-1,0-1 0,-1 0 1,-1 0-1,1 0 1,-1 0-1,-1-1 0,0 0 1,0 0-1,-1 0 1,0-1-1,0 0 0,-1 0 1,0-1-1,-1 0 0,-8 5-11,5-2 21,0-1-1,0 0 1,-1-1-1,0-1 1,-1 0-1,0-1 0,0 0 1,0-1-1,0-1 1,-1 0-1,0-1 0,0-1 1,-6 1-21,14-3 5,4 1-19,0 0 0,-1 0 0,1 0 0,0 0 1,-1-1-1,1 0 0,-1 0 0,1 0 0,-1 0 1,1 0-1,-1-1 0,1 1 0,-1-1 1,1 0-1,0 0 0,-1 0 0,1 0 0,0-1 1,0 0-1,0 1 0,0-1 0,0 0 0,0 0 1,0-1-1,1 1 0,-1-1 0,1 1 0,0-1 1,0 0-1,0 1 0,0-1 0,0 0 1,1-1-1,-2-1 14,2-76-2437,10 38-1908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6:32:40.782"/>
    </inkml:context>
    <inkml:brush xml:id="br0">
      <inkml:brushProperty name="width" value="0.05" units="cm"/>
      <inkml:brushProperty name="height" value="0.05" units="cm"/>
      <inkml:brushProperty name="color" value="#FF0066"/>
    </inkml:brush>
    <inkml:brush xml:id="br1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19635 13273 31239,'0'0'1080,"0"0"-920,0 0-160,0 0-48,0 0-280,0 0-480,0 0-2761</inkml:trace>
  <inkml:trace contextRef="#ctx0" brushRef="#br0" timeOffset="-4204.542">16607 9988 24293,'0'0'5297,"0"0"-4681,0 0-367,0 0 7,0 0 120,0 0-120,0 0-120,82 131-72,-60-87-40,-4-6-8,-4-4-16,-7-5-48,-7 5-296,-14-10-569,-18-9-2287</inkml:trace>
  <inkml:trace contextRef="#ctx0" brushRef="#br0" timeOffset="-3939.422">16048 10651 29350,'0'0'760,"0"0"-223,0 0-177,0 0-24,0 271-32,4-203-128,10-5-104,-3 4-48,-4 6-24,-7-5-64,0-5-248,3-34-360,1-20-1073,0-9-2256</inkml:trace>
  <inkml:trace contextRef="#ctx0" brushRef="#br0" timeOffset="-3419.025">16338 10733 27134,'0'0'1144,"0"0"-262,0 0-224,42-7-108,140-23-131,-12 19-54,-139 11-326,201 1 105,-231-1-144,0-1 1,0 1 0,0 0-1,0 0 1,0 0 0,0 0 0,0 0-1,0 0 1,0 0 0,0 1-1,0-1 1,0 0 0,0 0-1,0 1 1,0-1 0,0 1-1,0-1 1,0 1 0,0-1-1,0 1 1,0 0 0,0-1 0,-1 1-1,1 0 1,0 0 0,0 0-1,-1-1 1,1 1 0,-1 0-1,1 0 1,-1 0 0,1 0-1,-1 0 1,0 0 0,1 0-1,-1 0 1,0 0 0,0 0 0,1 0-1,-1 0 1,0 0 0,0 0-1,0 1 1,-1-1 0,1 0-1,0 0 1,0 0 0,0 0-1,-1 0 1,1 0 0,-1 0-1,1 0 1,-1 0 0,1 0 0,-1 0-1,1-1 1,-1 1 0,0 0-1,1 0 1,-1 0 0,0-1-1,0 1 1,0 0 0,0-1-1,-131 96 117,104-75-112,0 2 1,2 0-1,0 2 0,2 0 0,-10 15-5,25-28 2,0 0-1,1 1 1,1 0-1,0 0 1,0 1-1,1 0 1,1 0-1,0 0 0,1 1 1,1-1-1,0 1 1,1 0-1,1 0 1,0 2-2,1-7 0,0-4 0,-1 0 0,1 0 0,0 0 0,1 0 0,-1 0 0,1 0 0,0 0 0,1 0 1,-1-1-1,1 1 0,0 0 0,1-1 0,-1 0 0,1 1 0,3 3 0,121 112 29,-117-110-29,0-1 0,-1 2 0,0-1-1,-1 1 1,-1 0 0,1 1-1,-2 0 1,0 0 0,0 0-1,-1 1 1,-1 0 0,0 0 0,-1 0-1,-1 0 1,0 0 0,-1 1-1,0-1 1,-1 2 0,1 3-1,0 0 0,-1 1 1,-1-1-1,-1 1 0,0-1 0,-1 0 0,-2 0 1,0 0-1,-1-1 0,-5 12 1,5-16 1,-2 1 0,0-1 0,0-1 0,-1 1 1,-1-1-1,0-1 0,-1 0 0,0 0 0,-1-1 0,0-1 0,-1 0 0,0-1 0,-1 0 0,0-1 1,0 0-1,-1-1 0,1-1 0,-1 0 0,-1-1 0,1-1 0,-1 0 0,0-1 0,-4-1-1,-83-1 44,99 0-38,1-1 0,-1 0 0,1 0 0,-1 0 0,1 0 0,-1 0 0,1-1 0,0 0 0,-1 0 0,1 0 0,0 0 0,-1 0 0,1 0 0,0-1 0,0 0 0,0 1 0,0-1 0,1 0 0,-1-1 0,0 1 0,1 0 0,-1-1 0,1 1 0,0-1-1,0 0 1,0 0 0,0 0 0,1 0 0,-1 0 0,1 0 0,0 0 0,-1-1 0,2 1 0,-2-3-6,1 0 5,0-1 0,0 1 0,0 0 0,1 0 0,0-1 0,0 1 0,1 0 0,0 0 0,0 0 0,0-1 0,1 1-1,0 0 1,0 0 0,0 1 0,1-1 0,0 0 0,0 1 0,0 0 0,1 0 0,0 0 0,0 0 0,0 0 0,1 1 0,2-3-5,40-32-12,1 2 0,2 2 1,1 3-1,2 1 0,1 3 0,2 2 12,45-25-61,168-99-1334,-156 82-983</inkml:trace>
  <inkml:trace contextRef="#ctx0" brushRef="#br0" timeOffset="-2765.262">17922 10017 28822,'0'0'1834,"0"0"-1283,0 0-363,0 0-40,0 0 48,-28 43-22,5-9-141,-20 28-16,3 2 1,3 2 0,-19 49-18,-150 365-519,184-412-161,25-72 415,102-164 96,-88 138 178,-4 6 14,0 0 1,1 0-1,2 1 1,0 1-1,2 1 1,0 0-1,1 1 1,1 1-1,1 1 1,1 1-1,7-4-23,-16 16 56,0 0 0,0 1 0,0 0 0,1 1 0,-1 1-1,1 0 1,0 1 0,0 0 0,-1 1 0,5 1-56,-15 0-4,0-1 0,0 1 1,-1 0-1,1-1 0,0 1 0,-1 0 0,1 1 0,-1-1 1,1 0-1,-1 1 0,0-1 0,1 1 0,-1 0 1,0 0-1,0 0 0,0 0 0,-1 0 0,1 0 0,0 0 1,-1 1-1,1-1 0,-1 1 0,0-1 0,0 1 0,0-1 1,0 1-1,0 0 0,-1-1 0,1 1 0,-1 0 1,0 0-1,0-1 0,0 1 0,0 0 0,0 0 0,0 0 1,-1 1 3,41 1-1265,-34-5 1261,9 0 20,0 0 0,0 0 0,0-1 0,0-1 0,0-1 0,0 0 0,-1-1 0,12-4-16,71-38 82,-58 26-75,1 2 0,1 2 0,26-7-7,-21 17-19,-41 14 51,-7 0-8,0-1 0,-1 0-1,0 0 1,0 0 0,-1 0-1,0 0 1,0-1 0,-1 0-1,1 0 1,-1 0-1,-1 0 1,-3 3-24,-9 11 34,-12 14 2,-84 114 187,110-139-198,0 0 1,0 0 0,1 0 0,1 1 0,0 0 0,0-1 0,0 1 0,1 0 0,1 0 0,0 0 0,1 5-26,0-13 3,0 1 1,1-1-1,0 1 0,0-1 1,-1 0-1,1 0 0,0 0 1,1 0-1,-1 0 0,0-1 1,0 1-1,1-1 0,-1 1 1,1-1-1,-1 0 0,1 0 1,0 0-1,0 0 0,-1 0 0,1-1 1,0 1-1,0-1 0,0 0 1,-1 0-1,1 0 0,0 0 1,0 0-1,2-1-3,2 2 2,49-1-2099,-54 0-2088</inkml:trace>
  <inkml:trace contextRef="#ctx0" brushRef="#br0" timeOffset="-2483.367">17833 11164 15475,'0'0'14035,"0"0"-13339,0 0-207,0 0-185,0 0-104,-183 213-112,154-174-88,1-1-72,2-4-240,5-15-529,7-9-1215,6-10-4537</inkml:trace>
  <inkml:trace contextRef="#ctx0" brushRef="#br0" timeOffset="-2219.302">17575 11599 2961,'0'0'18366,"0"0"-12819,0 0-3884,0 51-586,3 164-366,-10-43-81,-4-89-517,14-84-150,53-86-451,15-48-323,-27 49 37,3 2-1,40-52 775,-77 122 38,1-1-1,0 1 1,1 1-1,1 0 1,0 1-1,0 0 0,1 1 1,1 0-1,0 2 1,0-1-1,1 2 1,0 0-1,8-2-37,60-15 247,-52 17-457,-1-1-1,0-2 1,0-1-1,-1-1 1,18-12 210,-2-8-2780</inkml:trace>
  <inkml:trace contextRef="#ctx0" brushRef="#br0" timeOffset="-1967.766">18395 11009 23829,'0'0'4537,"0"0"-2882,0 0-1005,-10 52-238,-31 170-95,30-38 61,12-131-288,-1 417 338,0-431-423,-1 0-1,-3 0 0,-1-1 1,-2 1-1,-1-1 1,-2-1-1,-2 1-4,11-32-7,-1 1 0,1 0 0,-1-1 0,-1 0 0,0 1 0,1-1 0,-2 0 0,1-1 0,-1 1 0,0 0 1,0-1-1,0 0 0,-1 0 0,0 0 0,0-1 0,0 1 0,0-1 0,-1 0 0,0-1 0,1 0 0,-1 1 0,-1-2 0,1 1 0,-1-1 7,2-1-19,1 0-1,-1-1 0,0 0 0,1 0 1,-1 0-1,0 0 0,1-1 1,-1 0-1,0 0 0,1 0 1,-1 0-1,1-1 0,0 0 1,-1 0-1,1 0 0,0 0 1,0-1-1,0 1 0,1-1 0,-1 0 1,-3-3 19,-7-13-105,0-1 0,1 0 0,1 0 1,0-1-1,2-1 0,1 0 0,-2-7 105,-9-25-75,3-1 0,3-1 0,2 0-1,2-1 1,3-1 0,2 1 0,3-23 75,2 80 5,-1-1 1,1 1 0,0-1-1,0 1 1,0-1 0,0 1 0,0 0-1,0-1 1,0 1 0,0-1 0,0 1-1,0-1 1,0 1 0,0 0 0,0-1-1,0 1 1,1-1 0,-1 1-1,0-1 1,0 1 0,0 0 0,1-1-1,-1 1 1,0 0 0,0-1 0,1 1-1,-1 0 1,0-1 0,1 1 0,-1 0-1,0 0 1,1-1 0,-1 1-1,1 0 1,-1 0 0,0 0 0,1-1-1,-1 1 1,1 0 0,-1 0 0,0 0-1,1 0 1,-1 0 0,1 0 0,-1 0-1,1 0 1,-1 0 0,0 0-1,1 0 1,-1 0 0,1 0 0,-1 1-1,1-1 1,-1 0-6,5 0 19,159 6 187,63 3-715,-98-9-426,-15 0-1956</inkml:trace>
  <inkml:trace contextRef="#ctx0" brushRef="#br0" timeOffset="-1589.325">18972 10801 29838,'0'0'709,"0"0"-421,0 0-175,0 46-1,0 148-21,0-173-93,-1-3-27,1 0-1,0 1 0,1-1 0,1 1 1,1-1-1,0 0 0,4 7 30,3-3-649,-6-26 359,17-75-415,-16 53 747,2-1-1,0 1 1,2 0-1,1 1 1,1 0-1,1 1 1,1 0-1,4-2-41,-11 18 40,1 2 0,0-1 0,1 1 0,-1 0 0,1 1 0,0 0 0,1 0 0,-1 1 0,1-1 0,0 2 0,0 0 0,0 0 0,1 0 0,-1 1 0,1 1 0,-1 0 0,1 0 0,-1 0 0,1 1 0,0 1 0,-1 0 0,7 1-40,7-2 23,-12 0 6,0-1 1,1 2-1,-1-1 1,0 1-1,0 1 1,0 0-1,0 1 1,0 0-1,-1 1 1,1 0-1,-1 0 1,0 1-1,0 0 1,0 1-1,-1 0 1,7 7-30,-14-12 3,-1 0 1,1 0-1,-1 0 1,1 0-1,-1 1 0,0-1 1,0 1-1,1-1 1,-1 1-1,0-1 0,0 1 1,-1 0-1,1-1 1,0 1-1,0 0 0,-1 0 1,1 0-1,-1 0 1,0-1-1,0 1 0,1 0 1,-1 0-1,0 0 1,0 0-1,-1 0 0,1 0 1,0-1-1,-1 1 1,1 0-1,-1 0 0,0 0 1,1-1-1,-1 1 1,0 0-1,0-1 0,0 1 1,-1 1-4,-59 40 38,-120 33-766,77-38-2057,12-7-5258</inkml:trace>
  <inkml:trace contextRef="#ctx0" brushRef="#br0" timeOffset="-1247.165">18836 11517 28406,'0'0'975,"0"0"-371,0 0-257,0 0-36,0 0-67,0 41-122,0 126-82,5-114-114,-2-53 69,0-1 1,0 0-1,0 0 1,0 0 0,0 0-1,0 0 1,0-1-1,0 1 1,0-1 0,-1 0-1,1 0 1,-1 0-1,1 0 1,-1 0 0,0 0-1,0-1 1,0 1-1,0-1 1,0 0 0,0 0-1,-1 1 1,1-2 4,9-11-7,4-3 2,1 1 0,1 1 0,1 0-1,0 1 1,1 1 0,0 1 0,1 1 0,0 0 0,1 2 0,1 0 0,-1 2 0,2 0 0,21-4 5,12 1 4,1 3-1,0 2 0,0 3 1,52 4-4,-58-1 17,-42 0-12,-6 0-4,0-1 0,0 1-1,0 0 1,0 0 0,0 0 0,0 0-1,0 0 1,0 1 0,0-1 0,0 1 0,0 0-1,0 0 1,0 0 0,0 0 0,0 0-1,-1 1 1,1 0 0,0-1 0,-1 1 0,0 0-1,3 2 0,-11 12 168,-83 13 8,37-14-268,-2-3 0,1-2-1,-1-2 1,-19-1 92,65-6-119,1-1-1,-1 0 1,0 0 0,1 0 0,-1-1-1,1 0 1,-1 0 0,1-1-1,0 0 1,-1 0 0,1-1 0,0 0-1,0 0 1,1-1 0,-1 1-1,1-2 1,0 1 0,0-1 0,0 0-1,0 0 1,1 0 0,0-1-1,0 0 1,1 0 0,-2-2 119,-28-53-3909</inkml:trace>
  <inkml:trace contextRef="#ctx0" brushRef="#br0" timeOffset="-1006.74">19309 10279 23285,'0'0'5058,"0"0"-3565,0 0-989,0 0-121,0 0-3,0 56 33,-1 399 351,-21 2-288,-36 119-476,43-434 11,-30 316-134,43-286-1757,2-132-358</inkml:trace>
  <inkml:trace contextRef="#ctx0" brushRef="#br0" timeOffset="-765.212">19567 12373 29742,'0'0'897,"0"0"-521,0 0 72,0 0 0,0 0-200,0 0-216,0 0-32,7 218-392,-14-184-952</inkml:trace>
  <inkml:trace contextRef="#ctx0" brushRef="#br0" timeOffset="-172.956">16553 12693 28478,'0'0'910,"0"0"-282,0 0-148,0 0-129,0 0-125,32 1-31,335 17 237,-105-9-252,117-3 51,71 2 417,147 32-648,-459-18 4,0 5 1,14 11-5,-40-10-1,-46-16 1,-66-13-1,-1 1 1,1 0-1,0 0 0,0-1 1,0 1-1,0 0 1,0-1-1,-1 1 0,1 0 1,0 0-1,0-1 0,0 1 1,0 0-1,0-1 0,0 1 1,0 0-1,0 0 0,0-1 1,0 1-1,0 0 1,0-1-1,1 1 0,-1 0 1,0 0-1,0-1 0,0 1 1,0 0-1,0-1 0,0 1 1,1 0-1,-1 0 0,0 0 1,0-1-1,0 1 1,1 0-1,-1 0 0,0 0 1,0-1-1,1 1 0,-1 0 1,0 0-1,0 0 0,1 0 1,-1 0-1,0 0 0,1-1 1,-1 1-1,0 0 1,0 0-1,1 0 0,-1 0 1,0 0-1,1 0 0,-1 0 1,0 0-1,1 1 0,-1-1 1,0 0 0,-1-2-76,-21-25-706,-3-2-972</inkml:trace>
  <inkml:trace contextRef="#ctx0" brushRef="#br0" timeOffset="-11842.788">1721 9867 26062,'0'0'1012,"0"0"-228,0 0 500,0 0-628,0 0-225,0 7 473,0 383-462,2-372-714,1 0 1,0-1 0,2 0-1,0 0 1,0 0-1,7 12 272,-4-12-2740</inkml:trace>
  <inkml:trace contextRef="#ctx0" brushRef="#br0" timeOffset="-11549.966">1982 9630 22429,'0'0'4498,"0"0"-2854,0 0-1017,0 0-165,0 0-24,0 0-104,2 0-147,17 1-83,-1-1 0,0-2 0,1 0 0,-1 0 0,0-2 0,3-1-104,180-63 310,-115 44-280,2 4 0,0 3 0,1 5 0,1 3 0,5 4-30,58 5-48,-151-6-1060,-2-2-1081</inkml:trace>
  <inkml:trace contextRef="#ctx0" brushRef="#br0" timeOffset="-11548.966">1864 9776 25782,'0'0'1823,"0"0"-706,0 0-327,0 0-228,0 0-113,0 0-121,-2 0-151,-8 0-108,8 0-41,4-2-4,85-79 180,-73 72-38,-3 0 30,47-21 477,286-96-294,-299 115-379,1 1 0,0 3 0,0 2 0,1 1 0,-1 3 0,42 4 0,-3-2 0,435-1 0,-113 24 0,-49-19 0,-102-3 0,13 12 0,761 87 0,-434-23 0,243 76 0,292 54 0,542 57 0,-550-136 0,-797-98 0,218 22 0,991 111 0,-1364-138 0,-1 8 0,-2 6 0,38 21 0,-199-59 0,16 4-7,0 2-1,-1 0 1,0 1-1,-1 2 1,0 0-1,0 1 1,15 12 7,-34-23-81,1 1 0,-1 0 0,1 0 0,-1 0 1,0 0-1,0 0 0,0 1 0,0-1 0,0 1 0,0-1 0,-1 1 0,1 0 0,-1 0 1,0-1-1,1 1 0,-1 0 0,-1 0 0,1 0 0,0 0 0,-1 2 81,-2 3-2538,-10-6-4960</inkml:trace>
  <inkml:trace contextRef="#ctx0" brushRef="#br0" timeOffset="-11547.966">14192 10932 29334,'0'0'936,"0"0"-727,0 0-1,0 0 104,0 0-96,0 0-40,-7 290-104,7-213-64,0 1-8,-15 23-144,-3-18-688,0-30-3153</inkml:trace>
  <inkml:trace contextRef="#ctx0" brushRef="#br0" timeOffset="-9945.495">2090 10235 20708,'0'0'2237,"0"0"-639,0 0-290,0 0-296,0 0-34,0 0-149,-10-18-229,-32-53-101,23 40 443,21 24-642,101-37 69,-50 19-306,1 2 0,1 2 1,1 3-1,0 2 0,1 3 0,1 3 0,0 1 0,56 1-63,18 7 55,23-1 129,99 14-184,485 50 256,28-46-92,-568-16-149,77 10-7,216 81 19,-407-78-25,507 96 25,-378-46-28,-4 9 1,90 49 0,-232-93-5,13 7-1,0-4-1,2-3 1,38 5 6,25-9-4,101 2 4,12 1-3,-40 12 3,18 28 0,-102-18 0,10 4 0,97 20 0,270 56-8,-360-93 11,1-7-1,1-7 1,71-1-3,-176-18-3,397 42-41,-355-32 9,24 4 69,88 25-34,35 32 35,-116-34-25,2-5 1,5-5-11,257 29 3,-145-26 39,-55-7-48,-1 7 0,2 9 6,74 11-66,-259-52-1,0 0 1,0-1-1,0 1 1,0-1-1,0 0 1,0 0-1,0 0 1,0 0 0,0 0-1,0 0 1,0 0-1,0 0 1,0-1-1,0 1 1,0-1-1,-1 0 1,1 1 0,0-1-1,0 0 1,0 0-1,-1 0 1,1 0-1,-1-1 1,1 1-1,-1 0 1,1-1-1,-1 1 1,1-1 0,-1 0 66,7-24-3361</inkml:trace>
  <inkml:trace contextRef="#ctx0" brushRef="#br0" timeOffset="-9448.822">11762 11682 28142,'0'0'1596,"0"0"-1176,33 0-322,249-15 297,1-10 241,196 11-636,-71 16 6,-377 0-25,1 1 0,-1 2 0,1 1 0,-2 1-1,1 2 1,-1 1 0,0 2 0,27 14 19,-54-25-56,0 0-1,0 1 1,0-1-1,0 1 1,0 0 0,-1 0-1,1 0 1,0 0-1,-1 0 1,0 0 0,1 1-1,-1-1 1,0 1-1,0 0 1,-1 0 0,1-1-1,0 1 1,-1 0 0,0 0-1,0 1 1,1 0 56,-2 3-1574</inkml:trace>
  <inkml:trace contextRef="#ctx0" brushRef="#br0" timeOffset="-6166.408">13335 11628 11602,'0'0'13223,"0"0"-9526,0 0-2687,0 0-306,0 0-211,0 0-143,0-4-130,0-16 17,3 20-174,385-18 742,-53 2-859,-325 7-762,-26-8-1229,-19-10-3359</inkml:trace>
  <inkml:trace contextRef="#ctx0" brushRef="#br0" timeOffset="1623.129">3265 9142 7954,'0'0'11255,"0"0"-3781,0 0-5163,0 0-1313,0 0-295,-13-9-227,-40-27-95,53 36-370,0-1 0,0 1 0,-1-1 0,1 1 0,0-1 0,0 0 0,0 1 0,-1-1 0,1 1 0,0-1 0,-1 1 0,1-1 0,0 1 0,-1-1 1,1 1-1,-1 0 0,1-1 0,-1 1 0,1-1 0,-1 1 0,1 0 0,-1 0 0,1-1 0,-1 1 0,0 0 0,1 0 0,-1 0 0,1-1 0,-1 1 0,1 0 0,-1 0 0,0 0 0,1 0 0,-1 0 0,0 0 0,1 0 0,-1 0 0,1 1 0,-1-1 0,1 0 0,-1 0 0,0 0 0,1 1 0,-1-1 0,1 0 0,-1 1 0,1-1 0,-1 0 0,1 1 1,-1-1-1,1 1 0,0-1 0,-1 0 0,1 1 0,-1-1 0,1 1 0,0 0 0,0-1 0,-1 1 0,1-1 0,0 1 0,0 0-11,-2 2 10,-53 158 211,-1-16-26,-472 1070-90,455-1017-154,72-197-968,8-30 599,15-60-266,26-82-2429,2-22-5753</inkml:trace>
  <inkml:trace contextRef="#ctx0" brushRef="#br0" timeOffset="1966.125">3082 8818 11674,'0'0'13534,"0"0"-10213,0 0-2514,16 59-123,47 203-135,-42-62-158,-20 345 108,-1-523-502,1 61-51,-3 0 1,-5 0-1,-11 58 54,-8-64-454,24-75 399,1 0 1,-1 0-1,0 1 1,1-1 0,-1 0-1,0-1 1,0 1-1,0 0 1,-1 0-1,1-1 1,0 1-1,-1-1 1,1 0-1,-1 0 1,1 0 0,-1 0-1,0 0 1,1-1-1,-1 1 1,0-1-1,1 1 1,-1-1-1,0 0 1,0 0-1,1 0 1,-3-1 54,-1-1-127,0 0 0,0 0 1,0 0-1,0-1 0,1 1 0,-1-1 1,1-1-1,0 1 0,0-1 0,0 0 1,0 0-1,1-1 0,0 1 0,-1-1 1,2 0-1,-1 0 0,1 0 0,-1 0 0,1-1 1,1 0-1,-2-3 127,3 8-13,-42-80 130,4-1-1,4-2 1,3-1 0,4-1 0,-3-28-117,17 63 511,3 0 0,1-1 0,3 0 0,1-17-511,6 39 422,9 22-176,4 8-181,0 1-1,-1 0 0,1 1 0,0 0 0,-1 1 0,1 1 0,-1 0 0,0 0 0,0 1 0,0 1 0,-1 0 0,0 0 0,2 3-64,39 18 93,-28-14-101,0-2-1,0-1 1,1-1-1,0-1 1,1-1-1,0-1 1,0-1-1,0-1 1,0-2-1,1-1 1,-1-1 0,12-1 8,-14-3-291,1-1 0,0 0 1,-1-2-1,0-1 1,-1-1-1,0-1 1,0 0-1,16-12 291,57-44-3557</inkml:trace>
  <inkml:trace contextRef="#ctx0" brushRef="#br0" timeOffset="2244.138">4226 9176 18500,'0'0'7964,"0"0"-5427,0 0-1524,0 0-295,0 0-253,-8-10-161,4 5-266,1 0-23,0 1 0,0 1 0,0-1 0,0 0 0,-1 1 0,0 0 0,1 0 0,-1 0 0,0 0 0,0 0 0,-1 1 0,1 0 0,0 0 0,-1 0 0,0 0 0,1 1 0,-1 0 0,-1 0-15,-3-1 13,0 0 0,0 1-1,-1 1 1,1 0 0,-1 0-1,1 1 1,0 0 0,-1 0-1,1 1 1,0 0 0,0 1 0,0 0-1,0 1 1,1-1 0,-1 2-1,-1 0-12,-7 11 15,1 1 0,1 0-1,1 1 1,0 0 0,1 2-1,1-1 1,-4 11-15,-7 14 31,3 0 1,1 2-1,2 0 0,3 1 1,1 0-1,3 1 1,1 0-1,3 1 0,2 0 1,2 0-1,2 9-31,-1-46 0,1 0 0,1 0 0,0 0-1,0 0 1,1 0 0,0 0-1,1 0 1,1-1 0,0 1 0,0-1-1,1 0 1,1 0 0,0-1 0,0 0-1,1 0 1,0 0 0,1-1 0,0 0-1,0 0 1,1-1 0,2 1 0,-3-3-19,1 0 1,0-1-1,0 0 1,0-1 0,1 0-1,-1 0 1,1-1-1,0-1 1,0 1-1,0-1 1,0-1-1,1 0 1,-1-1-1,6 0 19,0 0-71,0-2 0,1 0 0,-1 0 0,0-2 0,0 0 0,-1-1 0,1 0-1,-1-1 1,0-1 0,-1 0 0,1-1 0,-2-1 0,11-8 71,96-71-1406,-14-11-1446</inkml:trace>
  <inkml:trace contextRef="#ctx0" brushRef="#br0" timeOffset="2526.676">5208 9171 24685,'0'0'3624,"0"0"-2128,0 0-754,-41-5-336,-133-10-151,168 15-238,-1 0 0,1 0-1,-1 0 1,1 1 0,-1 0 0,1 0-1,-1 1 1,1 0 0,0 0 0,0 0-1,0 1 1,0 0 0,0 0 0,-4 3-17,-13 14 47,1 1 0,1 1 1,1 1-1,1 1 0,0 0 1,2 1-1,2 1 0,0 1 1,1 0-1,-2 10-47,-9 17 43,3 1 1,2 1-1,3 0 0,2 1 0,3 1 1,2 1-1,3-1 0,2 1 1,3 6-44,6 68-10,-3-131-4,0 1 0,0-1 0,0 0-1,0 1 1,1-1 0,-1 0 0,1 0-1,-1 0 1,1 0 0,0 0 0,-1 0 0,1 0-1,0 0 1,1-1 0,-1 1 0,0-1-1,0 0 1,1 1 0,-1-1 0,0 0-1,1-1 1,-1 1 0,1 0 0,-1-1 0,1 1-1,0-1 1,-1 0 0,1 1 0,0-1-1,-1-1 1,1 1 0,-1 0 0,1-1 0,0 1-1,-1-1 1,1 0 0,-1 0 0,0 0-1,1 0 1,-1 0 0,0 0 0,2-2 14,12-12-290,-2-1 0,0-1 0,-1-1 0,0 1 0,-2-2 0,0 0 0,3-8 290,30-64-2871</inkml:trace>
  <inkml:trace contextRef="#ctx0" brushRef="#br0" timeOffset="2761.745">4752 9587 16187,'0'0'10537,"0"0"-7719,0 0-1995,0 0-316,0 0-291,0 0-85,12 8-31,-12-8-100,11 8 18,1 0 0,0-1-1,0 0 1,1-1-1,0 0 1,0-1 0,8 2-18,20 2 23,-23-6-17,0 1 1,-1 0-1,0 2 1,0 0-1,0 0 0,-1 2 1,0 0-7,-9-2 7,-1 1 1,0 0 0,-1 0 0,1 1-1,-1-1 1,-1 1 0,0 0-1,0 0 1,0 1 0,-1-1-1,0 1 1,-1 0 0,0-1-1,0 1 1,-1 0 0,0 0 0,0 0-1,-1 1 1,-1-1 0,1 0-1,-1 0 1,-3 8-8,3 23 25,-2 11-52,-2 0-1,-2 0 0,-4 9 28,2-13-231,1-8-543,1-21-1005</inkml:trace>
  <inkml:trace contextRef="#ctx0" brushRef="#br0" timeOffset="2998.238">5491 9084 25189,'0'0'4801,"0"0"-4425,0 0-39,0 0-137,211 82 72,-136-77-88,4-5-120,0 0-64,-14 0-8,-19-29-376,-17-5-1081,-18-5-1543</inkml:trace>
  <inkml:trace contextRef="#ctx0" brushRef="#br0" timeOffset="3262.998">5813 9132 17844,'0'0'11106,"0"0"-10074,-43 324-407,36-154-233,3 4-56,4 10-152,0-1-160,0-8-24,0 23-288,-14-48-384,-4-49-2097</inkml:trace>
  <inkml:trace contextRef="#ctx0" brushRef="#br0" timeOffset="4056.112">1972 10637 21061,'0'0'6510,"0"0"-4664,0 0-1379,0 0-198,0 0 54,0 0 88,44-16-55,151-47-78,-56 40-63,384-30 472,406-77-346,-779 117-338,145 6-3,538 21 0,-375-3 0,-128-6 0,227 37 0,-264-5 0,432 68 0,-585-72 0,-2 5 0,-1 6 0,129 62 0,-94-35 0,163 42 0,388 66 0,-502-121 0,3-9 0,62-2 0,223-2 0,132 17 0,409 58 0,-1012-117 0,119 5 0,-1 6 0,-1 8 0,-1 6 0,-2 6 0,28 16 0,-69-2 0,-92-40-185,-21-23-1097,-25-24-1604</inkml:trace>
  <inkml:trace contextRef="#ctx0" brushRef="#br0" timeOffset="5292.532">14410 8068 27486,'0'0'1904,"0"0"-1712,0 0 208,0 0-56,248 5 17,-166-25-177,4-9-128,-7-5-56,-8-4-8,-13-1-208,-1-24-289,-14 5-975,-18 5-2393</inkml:trace>
  <inkml:trace contextRef="#ctx0" brushRef="#br0" timeOffset="5542.077">14976 7478 16211,'0'0'945,"0"0"9161,0 0-8994,0 0-208,0 0-304,-86 324-104,76-184-143,-1 15-113,-3 9-80,-1 1-56,-6-10-40,3-15-32,0-19-32,4-29-32,6-34-176,8-58-272,0 0-401,8-49-935</inkml:trace>
  <inkml:trace contextRef="#ctx0" brushRef="#br0" timeOffset="6442.957">15252 7574 26870,'0'0'1987,"0"0"-1187,0 0-133,0 0-80,5 52-139,14 172-111,-14 33 29,-5-192-332,-3 0 0,-3 0 0,-3-1 0,-9 27-34,-35 81-212,52-170 203,0 2-22,-1 0-1,1 0 0,-1 0 1,0 0-1,0 0 0,0-1 1,-1 1-1,1-1 1,-1 1-1,0-1 0,0 0 1,0 0-1,0 0 1,-1 0-1,1-1 0,-1 1 1,1-1-1,-4 1 32,5-2-37,0-1 0,1 0 0,-1 0 1,0 0-1,0 0 0,1-1 0,-1 1 0,0 0 0,1-1 0,-1 1 1,0-1-1,1 0 0,-1 1 0,1-1 0,-1 0 0,1 0 0,-1 0 1,1 0-1,-1 0 0,1 0 0,0 0 0,0-1 0,0 1 0,0 0 0,0-1 1,0 1-1,0-1 0,0 1 0,0-1 0,1 1 0,-1-1 0,0 0 1,1 1-1,0-1 0,-1 0 0,1 0 0,0 1 0,0-1 0,0 0 37,-13-51-1185,3-1 0,3 1 0,1-2 0,2-44 1185,4 98-26,-6-229-1442,5 75 4630,1 154-3101,1-1 1,0 1-1,0 0 1,-1-1-1,1 1 1,0 0 0,0 0-1,1 0 1,-1-1-1,0 1 1,0 1-1,0-1 1,1 0-1,-1 0 1,0 0-1,1 1 1,-1-1-1,1 0 1,-1 1-1,1-1 1,-1 1 0,1 0-1,-1 0 1,1-1-1,0 1 1,-1 0-1,1 0 1,-1 0-1,1 1 1,-1-1-1,1 0 1,-1 1-1,1-1 1,-1 1 0,1-1-1,0 1-61,13 0 237,-11-1-203,1 1 0,-1-1 0,0 1-1,0 0 1,0 0 0,1 0 0,-1 1-1,-1 0 1,1-1 0,0 1 0,0 1-1,-1-1 1,1 0 0,-1 1 0,1 0-1,-1 0 1,0 0 0,0 0 0,-1 0-1,1 1 1,0-1 0,-1 1 0,0-1-1,0 1 1,0 0 0,0 2-34,1 1 34,0 1 1,-1 0-1,0-1 0,0 1 0,-1 0 1,0 1-1,0-1 0,-1 0 0,0 0 1,0 0-1,-1 0 0,0 0 1,0 0-1,-1 1-34,-3 4 37,-1-1 1,0 0-1,-1 0 1,0 0-1,0-1 1,-1 0-1,-10 9-37,16-17 3,-87 100 65,-60 50-68,83-87 7,63-63-8,0-1-1,1 0 1,0 0-1,0 1 1,-1-1 0,1 0-1,1 1 1,-1-1-1,0 1 1,1 0-1,-1-1 1,1 1 0,0 0-1,0 0 1,0 0-1,0 0 1,0 2 1,5 1-79,66-1 31,113-12 46,-74-11-34,-105 24 28,-55 65 190,38-58-163,-263 298 102,91-96-121,184-213-17,-6 7 47,15-11-316,219-200 153,-215 190 131,1 1 0,0 1 0,1 0 0,0 1 0,1 0 0,0 1 0,0 1 0,1 0 0,-1 1 0,2 1 0,-1 0 0,0 1 0,16-1 2,-28 5-3,-3 0 2,0-1-1,0 1 1,0 0-1,0 0 1,0 0-1,0 0 1,0 0-1,0 0 1,0 0-1,0 0 1,0 0 0,0 1-1,0-1 1,0 0-1,0 0 1,0 1-1,0-1 1,-1 1-1,1-1 1,0 1-1,0-1 1,0 1-1,-1 0 1,1-1-1,0 1 1,0 0-1,-1 0 1,1-1 0,-1 1-1,1 0 1,-1 0-1,1 0 1,-1 0-1,1 0 1,-1 0-1,0-1 1,0 1-1,1 0 1,-1 0-1,0 0 1,0 0-1,0 0 1,0 0 0,0 0-1,0 0 1,0 1 1,0 15 8,0-1 1,0 1 0,-2 0 0,0 0 0,-1-1 0,0 1 0,-2-1-1,0 0 1,0 0 0,-2 0 0,-5 9-9,-13 23 14,-3-2 1,-1-1-1,-2-1 1,-2-1-1,-2-2 1,-6 3-15,20-28 2,13-17-12,11-22-98,13-8 64,0 1 0,2 0 0,2 1 0,0 2 0,2 0 0,1 1 0,9-7 44,-28 27-3,2-1 1,-1 1 0,0 0 0,1 1 0,0-1 0,1 1 0,-1 1 0,1-1 0,0 1-1,0 0 1,0 0 0,0 1 0,1 0 0,0 0 0,-1 1 0,1 0 0,0 0 0,0 1 0,0 0 1,6 13 8,-9 93 181,-5-69-81,-2 0 0,-2-1-1,-1 1 1,-7 25-107,-4 28 356,19-102-240,92-243-13,-42 102-319,81-277-2178,-75 231-1426</inkml:trace>
  <inkml:trace contextRef="#ctx0" brushRef="#br0" timeOffset="6698.45">15819 7860 11106,'0'0'5810,"0"0"5416,0 0-10146,0 0-152,3 334-343,-3-228-161,0 10-104,0 0-80,-11-4-96,-3-6-88,-4-14-24,4-20-32,3-23-72,4-25-120,3-24-48,4-63-24,0-34-1161,18-19-1207</inkml:trace>
  <inkml:trace contextRef="#ctx0" brushRef="#br0" timeOffset="6957.94">16105 7734 26206,'0'0'1467,"0"0"-303,0 0-445,0 0-247,34 3-138,107 13-147,-131-15-176,0 1 0,-1 0 0,1 0 0,-1 0 0,0 2 0,0-1 0,0 1 0,0 0 0,-1 1 0,1 0-11,1 1 6,-2-2 7,0 1 0,-1 1 0,0-1 0,-1 1 1,1 0-1,-1 0 0,0 1 0,0 0 0,-1 0 0,0 0 0,0 1 0,-1 0 0,0 0 0,0 0 0,-1 0 0,0 0 0,-1 1 0,1-1 0,-1 3-13,3 23 141,-1 0-1,-2 0 0,-1 0 1,-2 10-141,1-2 80,0 23 12,2 44-148,-4 0 1,-6-1-1,-20 104 56,27-210-90,-14 57-491,-1-29-3340,2-25-9180</inkml:trace>
  <inkml:trace contextRef="#ctx0" brushRef="#br0" timeOffset="7222.308">15840 8184 29830,'0'0'601,"0"0"-361,0 0-32,0 0 40,197 53-48,-107-53-128,-1 0-64,-10-14-8,-18-15-152,-18-10-264,-14-34-417,-15 10-1103,-7 1-5530</inkml:trace>
  <inkml:trace contextRef="#ctx0" brushRef="#br0" timeOffset="7412.662">16277 7811 25061,'0'0'3225,"0"0"-2073,-75 247-368,43-136-287,0 1-201,3-11-152,0 1-144,4-10-16,4-29-536,6-20-1129,8-33-9233</inkml:trace>
  <inkml:trace contextRef="#ctx0" brushRef="#br0" timeOffset="7413.662">16252 8315 20276,'0'0'7570,"0"0"-6650,0 0-272,0 0-336,0 0-144,0 0-168,0 0-168,111 261-952,-111-227-4705</inkml:trace>
  <inkml:trace contextRef="#ctx0" brushRef="#br0" timeOffset="7658.298">15890 8755 28678,'0'0'744,"0"0"-400,0 0 48,0 0-7,226 24-113,-144-19-176,-3-5-96,22 0-112,-26 0-497,-18 0-1655</inkml:trace>
  <inkml:trace contextRef="#ctx0" brushRef="#br0" timeOffset="7941.073">14503 9795 28134,'0'0'1288,"0"0"-624,0 0 41,330-10-217,-104-9-8,57 0-128,22 9-112,-19 5-72,-64 5-80,-71-5-24,-47 0 8,-22-4-48,-6-6-24,-5-4-24,-6-10-224,-29-49-264,-18 11-632,-18-6-2369</inkml:trace>
  <inkml:trace contextRef="#ctx0" brushRef="#br0" timeOffset="8281.099">14690 7434 27454,'0'0'1536,"0"0"-1000,0 0 128,-15 295-135,12-150-73,-1 15-24,1 9-152,-1 5-136,4-4-104,0-11-16,0-23-24,0-25-104,0-33-160,0-35-136,4-28-312,21-59-513,-4-38-103,-3-29-5073</inkml:trace>
  <inkml:trace contextRef="#ctx0" brushRef="#br0" timeOffset="8639.983">14973 7062 11106,'0'0'13738,"0"0"-10268,39 0-2668,91 2 374,94 16-1176,-17 5 365,807 44-46,-541-66-442,-472-1 123,0 1 0,0-1 0,0 1 0,0-1 0,0 1 0,0 0 0,-1-1 0,1 1 0,0 0 0,0 0 0,-1-1 0,1 1 0,0 0 0,-1 0 0,1 0 0,-1 0 0,1 0 0,-1 0 0,0 0 0,1 0 0,-1 0 0,0 0 0,0 0 0,0 0 0,0 0 0,1 0 0,-2 0 0,1 0 0,0 0 0,0 0 0,0 0 0,0 0 0,-1 0 0,1 0 0,0 1 0,-1 7 11,4 337 660,-20 351-42,10 2-1124,14-574-455,14-35-1187</inkml:trace>
  <inkml:trace contextRef="#ctx0" brushRef="#br0" timeOffset="9046.38">18754 7594 24837,'0'0'4659,"0"0"-3519,35 2-1011,121 13-18,-134-11-54,-2 1-1,1 0 1,0 2 0,-1 0-1,0 1 1,-1 1 0,0 1-1,16 11-56,-26-16 24,21 13 34,0 2 0,-2 0 0,0 2 0,-1 1 0,-2 1 0,0 2 0,9 12-58,-26-27 20,1 1 0,-2 0 0,1 0 0,-2 1-1,0 0 1,0 0 0,-1 0 0,-1 1 0,0-1 0,-1 1 0,-1 0 0,0 0 0,0 0 0,-2 0 0,0 1 0,0-1 0,-1 0 0,-3 10-20,0-11-2,-1 1 0,-1-1 1,0-1-1,-1 1 0,0-1 1,-1 0-1,0-1 0,-1 1 1,-1-2-1,1 1 0,-1-2 1,-1 1-1,0-1 0,-1-1 1,1 0-1,-1 0 1,-2-1 1,-8 7-229,-1-1-1,-1-1 1,0-1 0,-1-1 0,0-1 0,0-1 0,-1-1 0,0-1 0,0-2 0,0-1 0,-11 0 229,-42-1-3036</inkml:trace>
  <inkml:trace contextRef="#ctx0" brushRef="#br0" timeOffset="9249.324">19012 7836 24925,'0'0'4561,"0"0"-3897,-18 280-191,-7-144-225,0 4 32,-4-5-152,4 1-128,3-6-8,1-13-312,14-45-601,7-38-1623,0-34-13187</inkml:trace>
  <inkml:trace contextRef="#ctx0" brushRef="#br0" timeOffset="9409.177">19062 8465 27822,'0'0'1056,"0"0"-168,0 0-272,183 208-143,-123-131-81,1-4-192,-7-15-128,-4-10-72,1-19-80,-16-15-504,-10-14-1393</inkml:trace>
  <inkml:trace contextRef="#ctx0" brushRef="#br0" timeOffset="9765.751">19732 8735 25365,'0'0'4383,"0"0"-3238,0 0-807,11-50-73,40-170 34,27-65 29,46-68-351,-92 285 18,-32 68 5,0-2 0,1 0 0,-1 0 0,1 0 0,0 0 0,0 0 0,0 0 1,0 0-1,0 0 0,1 0 0,-1 1 0,0-1 0,1 0 0,-1 1 0,1-1 0,0 1 0,-1 0 0,1-1 1,0 1-1,0 0 0,0 0 0,0 0 0,0 0 0,0 1 0,0-1 0,0 1 0,0-1 0,0 1 1,1 0-1,16 8 17,-11 7 10,-1 1 0,-1 0 0,0 0 0,-1 0 0,0 0 0,1 14-27,-4-19 17,34 178 384,10 191-401,-23-164 72,-9-143-72,-14-73 0,1 0 0,-1 1 0,0-1 0,0 0 0,0 1 0,1-1 0,-1 0 0,0 0 0,0 1 0,1-1 0,-1 0 0,0 0 0,1 0 0,-1 1 0,0-1 0,1 0 0,-1 0 0,0 0 0,1 0 0,-1 0 0,1 0 0,-1 0 0,0 0 0,1 0 0,-1 0 0,0 0 0,1 0 0,-1 0 0,0 0 0,1 0 0,-1 0 0,1 0 0,-1 0 0,0 0 0,1 0 0,-1-1 0,0 1 0,1 0 0,-1 0 0,0 0 0,0-1 0,1 1 0,-1 0 0,0-1 0,0 1 0,1 0 0,-1 0 0,0-1 0,0 1 0,0 0 0,1-1 0,-1 1 0,0 0 0,0-1 0,0 1 0,0-1 0,0 1 0,0 0 0,0-1 0,0 1 0,43-126 0,9-39-9,8 3-1,27-42 10,-64 158-709,2 2-1,2 1 1,1 1-1,4 0 710,2 0-4537</inkml:trace>
  <inkml:trace contextRef="#ctx0" brushRef="#br0" timeOffset="9999.134">21158 7618 29990,'0'0'1113,"0"0"-929,0 0 80,0 0-24,0 0 216,0 0-96,-143 247-224,100-151-112,0 6-24,-4 0 0,4-15 0,4-15-32,7-19-320,7-53-280,7 0-801,10-14-1727</inkml:trace>
  <inkml:trace contextRef="#ctx0" brushRef="#br0" timeOffset="10205.079">21104 7749 28910,'0'0'808,"0"0"-87,61 266-345,-36-145 72,1 0-80,-1-5-168,-7-15-128,-8-14-56,-10-24-16,0-14-176,-10-45-160,-26-4-448,0 0-2073</inkml:trace>
  <inkml:trace contextRef="#ctx0" brushRef="#br0" timeOffset="10501.58">20778 8242 28798,'0'0'1352,"0"0"-1248,0 0 121,0 0-73,244 0-16,-165 0-136,-4 0-152,-10 24-457,-19-4-1279,-24-6-6482</inkml:trace>
  <inkml:trace contextRef="#ctx0" brushRef="#br0" timeOffset="10999.483">17958 8305 26662,'0'0'2640,"0"0"-2077,0 0-492,15 51 118,60 170 227,-70-209-368,1 0 0,0 0-1,1-1 1,0 0 0,1-1 0,0 1 0,1-2-1,0 1 1,0-1 0,1 0 0,5 2-48,134 90 421,69 10-80,5-14 61,5-10-1,202 47-401,-287-99 34,1-6 0,2-7-1,0-6 1,40-5-34,32-8 0,-36-4 0,-149 1 0,0-1 0,-1-2 0,0-2 0,1 0 0,-2-2 0,1-2 0,-1-1 0,0-1 0,-1-1 0,16-10 0,7-8-43,-2-2-1,-1-3 1,-1-1-1,-3-3 1,-1-1-1,-1-3 1,-3-1-1,-2-2 1,-1-2-1,-3-1 1,-2-2-1,-2-1 1,3-14 43,-5 1-109,-3-2 0,-3-1 1,-3-1-1,-3-1 0,-3 0 1,3-55 108,-4-34-377,-7 0 1,-11-81 376,-3 95-447,-17-80 447,3 102-360,-32-99 360,-39-55-262,-1 83 111,81 173 167,0 1-1,-2 0 1,0 1 0,-1 1-1,-1 0 1,-1 1-1,0 1 1,-1 0 0,-1 2-1,0 0 1,-1 2 0,-1 0-1,0 1 1,0 1 0,-1 1-1,0 1 1,-1 1 0,1 1-1,-1 2 1,-1 0-1,1 1 1,-10 1-16,-71-5 241,-102 8-241,125 1 74,1 4-1,0 3 0,-39 11-73,32 6 68,1 4-1,1 3 0,2 4 1,2 4-1,2 3 0,1 3 0,-41 36-67,12-3 259,-65 66-259,-48 69 260,63-29-48,132-153-177,2 2 0,2 0 1,1 2-1,1 0 0,2 1 0,2 1 1,2 0-1,1 1 0,2 1 0,0 12-35,2-14 5,3 0-1,1 1 1,2 0 0,2 0-1,2 1 1,1-1-1,2 0 1,2-1 0,1 1-1,2-1 1,13 32-5,-8-40-1,1-1 0,2-1 0,1-1 0,1 0 0,1-1-1,2-1 1,0-2 0,2 0 0,9 6 1,29 22-64,1-4 0,3-2 0,15 5 64,126 65-604,-18-32-827</inkml:trace>
  <inkml:trace contextRef="#ctx0" brushRef="#br0" timeOffset="11281.84">21015 9118 30535,'0'0'1680,"0"0"-1680,0 0-40,0 0 0,0 0 40,0 0-48,0 0-1801</inkml:trace>
  <inkml:trace contextRef="#ctx0" brushRef="#br0" timeOffset="12315.009">15019 9722 29830,'0'0'799,"0"0"-497,0 0-172,36 33 9,-5-3-56,2-1 0,1-2 0,34 20-83,-56-40 27,1-2-1,0 0 0,0 0 1,0-1-1,1-1 0,-1 0 1,1-1-1,0 0 0,0-1 0,0-1 1,8 0-27,182-11 170,-117-7-142,-1-4 0,0-4 1,-2-3-1,78-40-28,61-45 60,-163 79-49,-2-3 0,-2-3 1,-1-2-1,-2-2 0,-3-3 1,12-16-12,0-2-55,-3-2 1,-4-2 0,-2-3 0,-4-2-1,-3-3 1,-3-1 0,-4-2 0,-4-1-1,9-37 55,-18 14-31,-5-1 0,-4-1-1,-5-1 1,-5 1 0,-5-1-1,-5-33 32,-1 71 4,-2 2 1,-3-1-1,-3 1 0,-3 0 0,-3 2 0,-3 0 0,-2 1 0,-25-45-4,26 65 3,-3 1 0,-1 0 0,-2 2 0,-3 2 0,0 0 0,-3 2 0,-1 2 1,-2 1-1,-1 1 0,-2 3 0,-1 1 0,-12-5-3,3 7 0,-2 3 0,-1 1 0,-1 3 0,-1 3 0,-1 2 0,0 2 0,-1 3 0,0 2 0,-8 2 0,22 3 0,-1 2 0,1 2 0,0 1 0,-1 3 0,1 1 0,1 3 0,-1 1 0,1 2 0,1 2 0,0 1 0,-36 20 0,6 5 5,1 3 0,3 4 1,2 2-1,2 3 0,-13 17-5,26-22 17,2 2-1,2 2 0,2 2 0,3 2 0,2 2 1,3 1-1,-3 10-16,3 5 12,3 1 1,4 2 0,2 1-1,4 1 1,4 1-1,2 0 1,4 2 0,4-1-1,3 17-12,2-4 2,5-1 0,3 0 0,9 37-2,-6-85-14,2-1 0,1 1 0,2-2 0,3 0 1,0-1-1,3 0 0,1-1 0,12 15 14,93 107-259,-2-41-564,-9-43-996</inkml:trace>
  <inkml:trace contextRef="#ctx0" brushRef="#br0" timeOffset="12909.529">12303 4947 28718,'0'0'946,"0"0"-458,0 0-271,0 0 49,3 66 79,31 440 63,33 480-213,-60-812-394,-7-169-77,1-27-123,20-240-4631,-3 101-6046</inkml:trace>
  <inkml:trace contextRef="#ctx0" brushRef="#br0" timeOffset="13155.57">12579 4972 23805,'0'0'3668,"0"0"-2326,0 0-851,0 0-161,0 0 126,0 0-56,38 14-144,127 53-116,-71-7-81,-75-47-52,-2 2 0,0 0 0,0 0 1,-2 2-1,0 0 0,-1 1 1,-1 0-1,0 1 0,-1 1 0,-2 0 1,0 0-1,-1 1 0,3 12-7,-8-18 22,-2 0 0,0 0-1,0 1 1,-2-1 0,0 0-1,-1 0 1,0 1-1,-1-1 1,-1 0 0,0 0-1,-1 0 1,-1-1 0,-5 12-22,-6 1 25,-2 0 1,0-1 0,-2-1-1,-1-1 1,-1 0 0,-1-2-1,-1-1 1,-5 4-26,-225 163-545,230-168-312,16-11-3716,7-7-11818</inkml:trace>
  <inkml:trace contextRef="#ctx0" brushRef="#br0" timeOffset="13580.717">13371 6046 28342,'0'0'1098,"0"0"-304,0 0-145,0 0-1,0 0-52,17-49-311,117-360-145,-65 147 66,18-167-206,-58 245 9,-28 174-9,-1 9 0,-1 0 0,1 0 0,0 0 0,0 1 0,0-1 0,0 0 0,0 0 0,0 0 0,0 1 0,0-1 0,0 0 0,0 0 0,0 0 0,0 1 0,1-1 0,-1 0 0,0 0 0,0 1 0,1-1 0,-1 0 0,1 0 0,-1 1 0,1-1 0,-1 1 0,1-1 0,-1 0 0,1 1 0,0-1 0,-1 1 0,1-1 0,0 1 0,-1-1 0,1 1 0,0 0 0,-1-1 0,1 1 0,0 0 0,0 0 0,0-1 0,12 16 0,3 31 0,-1 1 0,-3 0 0,7 49 0,-11-55 0,23 126 0,9 45 0,13 13 0,-41-180 0,-8-48 0,12-98 0,2-14-40,6 2 1,4 0-1,27-62 40,-30 113-608,2 1-1,4 0 0,2 3 0,2 1 0,3 1 1,2 2 608,34-42-5175</inkml:trace>
  <inkml:trace contextRef="#ctx0" brushRef="#br0" timeOffset="13836.454">14804 4319 24925,'0'0'4737,"0"0"-4017,0 0-207,-118 290-137,79-174 32,-1 0-128,1 10-168,3-5-72,-3-5-40,6-15 0,5-18-168,6-25-200,15-53-192,7-5-321,0-10-1239</inkml:trace>
  <inkml:trace contextRef="#ctx0" brushRef="#br0" timeOffset="14050.606">14754 4343 21093,'0'0'5281,"0"0"-3993,0 0-56,0 0-512,187 387-160,-152-228-183,-9 11-161,-19-1-112,-7-9-72,0-15-32,-33-19-184,-24-20-361,3-33-1223,11-44-15036</inkml:trace>
  <inkml:trace contextRef="#ctx0" brushRef="#br0" timeOffset="14346.179">14500 5185 28702,'0'0'656,"0"0"-104,0 0-112,279 29-135,-160-20-177,2-9-80,-13 0-48,-22 0-48,-25 0-369,-25 0-511,-25 0-2208</inkml:trace>
  <inkml:trace contextRef="#ctx0" brushRef="#br0" timeOffset="14347.179">14837 5625 25245,'0'0'0</inkml:trace>
  <inkml:trace contextRef="#ctx0" brushRef="#br0" timeOffset="15551.08">1613 9713 9482,'0'0'15907,"0"0"-12094,0 0-3161,0 0-178,0 0-139,0 0-99,-6 27-58,4-15-155,-7 29 59,1 0 0,3 0 0,1 1 0,2 6-82,2-32 23,-1 32 17,2-1 0,2 1 0,2-1 0,3 0 0,1 2-40,34 73-122,-41-118-20,8 13-47,2-13-2700,-10-4-1543</inkml:trace>
  <inkml:trace contextRef="#ctx0" brushRef="#br0" timeOffset="15849.726">1660 9906 23125,'0'0'4729,"0"0"-3793,0 0-224,0 0-208,0 0-63,0 0-41,61 281-160,-22-243-104,8-4-72,10-9-40,4-16-24,0-9-136,3 0-536,-13-39-1305,-30 1-18387</inkml:trace>
  <inkml:trace contextRef="#ctx0" brushRef="#br0" timeOffset="16148.05">1696 10196 14963,'0'0'12939,"0"0"-12059,0 0-80,0 0-248,268 0 1,-153 0-65,18-24-232,17-14-88,4-1-96,-3 0-40,-11 10-32,-15 5-16,4 5-176,-36 9-448,-28-5-1257</inkml:trace>
  <inkml:trace contextRef="#ctx0" brushRef="#br0" timeOffset="16417.73">2459 10013 24725,'0'0'5625,"0"0"-4960,0 0-297,0 0-240,0 0 32,0 0 184,208 58-120,-86-49-136,21-9-32,11 0-32,7 0-24,-3-9 0,-11-6-8,-14 1-216,3 4-304,-40 10-1001,-35-5-4032</inkml:trace>
  <inkml:trace contextRef="#ctx0" brushRef="#br0" timeOffset="19407.492">3430 10245 17004,'0'0'9094,"0"0"-6399,0 0-1922,0 0-206,0 0-51,0 0-82,0 2-154,1 5-149,0-12-17,9-19 9,8 1-10,2 0 0,0 2 0,1 0 0,2 2 0,-1 0 1,18-9-114,-30 20 25,1 1 1,1 1-1,-1-1 1,1 2-1,0 0 1,1 0-1,-1 1 1,1 1-1,0 0 1,-1 1-1,1 0 1,0 1-1,1 0 1,5 2-26,63-1 0,0-4 0,72-13 0,-76 5 0,1 3 0,1 4 0,-1 3 0,631 2 0,-571 20 0,-101-14 0,0 1 0,0 3 0,-2 1 0,28 12 0,-8-2 0,0-3 0,2-2 0,0-3 0,23 2 0,-54-9 0,0 1 0,0 2 0,-1 0 0,0 2 0,-1 1 0,-1 1 0,5 3 0,97 45 0,82-7 0,-180-45-1036,-27-8-2417</inkml:trace>
  <inkml:trace contextRef="#ctx0" brushRef="#br0" timeOffset="40489.431">1172 14275 18852,'0'0'6257,"0"0"-4503,0 0-1004,0 0 943,0 0-903,-6-12-330,-21-37-124,18 37-107,8 12-51,1 2-70,0 914 733,-34-368-730,26-426-127,7-96-223,3-103-1380,2 0-1,12-55 1620,5-16-4588</inkml:trace>
  <inkml:trace contextRef="#ctx0" brushRef="#br0" timeOffset="40953.635">1294 14468 28286,'0'0'868,"0"0"-433,0 0 29,34 0 92,243 0 111,133-10-420,659-52-150,-593 42-360,-388 20 219,-87 0 107,-1 0 54,0 0 41,0 0 14,0 0-36,0 0-49,0 6-54,-21 506-2,20-474-28,-1 195 19,12 20-22,7-11-463,-17-242 433,0 1-1,0-1 1,0 1-1,0-1 1,0 0-1,1 1 1,-1-1-1,0 1 1,0-1-1,0 1 1,0-1-1,0 0 1,-1 1-1,1-1 1,0 1-1,0-1 1,0 1-1,0-1 1,0 0-1,0 1 1,-1-1-1,1 1 1,0-1-1,0 0 1,-1 1-1,1-1 1,0 0-1,-1 1 1,1-1-1,0 0 1,-1 1-1,1-1 1,0 0-1,-1 0 1,1 0-1,-1 1 1,1-1-1,0 0 1,-1 0-1,1 0 1,-1 0-1,1 0 1,-1 0-1,1 0 1,-1 0-1,1 0 1,0 0-1,-1 0 1,1 0-1,-1 0 1,1 0-1,-1 0 1,1 0-1,0 0 1,-1-1-1,1 1 1,-1 0-1,1 0 1,0 0-1,-1-1 1,1 1-1,-1-1 31,-2 0-551,-27-11-4010</inkml:trace>
  <inkml:trace contextRef="#ctx0" brushRef="#br0" timeOffset="41234.3">1122 15179 24389,'0'0'5185,"0"0"-4809,0 0-296,0 0 184,212 0 185,-90 0-113,50 15-136,50 9-96,50 5 56,8-5 16,-47-4-72,-61-6-64,-65-4-40,29 4-80,-18-4-360,-17-10-1713</inkml:trace>
  <inkml:trace contextRef="#ctx0" brushRef="#br0" timeOffset="41969.77">3978 14454 26462,'0'0'1832,"0"0"-720,0 0-384,0 0-143,0 0-145,0 0-160,0 0-160,15 9-56,81-57 80,30-15-40,28-14-72,11-10-32,7-5 0,-4 0-48,-10 9-56,21-13-200,-43 23-424,-35 15-1457</inkml:trace>
  <inkml:trace contextRef="#ctx0" brushRef="#br0" timeOffset="42441.774">5527 12968 24485,'0'0'4993,"0"0"-4377,0 0-400,0 0 113,0 0 87,0 0-88,-54 334-144,43-213-96,4-5-48,0-9-24,3-15-16,1-25 0,3-23-56,0-25-160,0-19-272,7-43-369,3-25-2015</inkml:trace>
  <inkml:trace contextRef="#ctx0" brushRef="#br0" timeOffset="42773.542">5677 12843 17036,'0'0'9183,"0"0"-6591,0 0-1763,32 13-233,108 42-181,-112-44-342,0-2 1,1-1-1,0-2 1,0 0-1,26 0-73,-50-5 3,139 9 101,127-8-104,-141-4 10,29-2-17,-138 4 8,-21 0 26,0 0 57,-18 499 723,17-472-816,1 15-185,-2-1-1,-1 1 0,-3-1 1,-1-1-1,-2 1 1,-6 14 194,-6-13-1545</inkml:trace>
  <inkml:trace contextRef="#ctx0" brushRef="#br0" timeOffset="43033.179">5523 13733 29662,'0'0'744,"0"0"-583,0 0 71,0 0 80,279 126-40,-150-102-152,18-10-80,7-4-24,1-5-16,17-5-272,-40 0-1057,-35 0-7512</inkml:trace>
  <inkml:trace contextRef="#ctx0" brushRef="#br0" timeOffset="43695.472">8074 14400 28366,'0'0'1264,"0"0"-656,0 0-279,0 0-81,0 0 152,0 0-112,-14 271-104,11-174-96,-1 0-16,0 0-32,1-10-40,3-5-8,0-14-40,0-20-216,0-24-240,0-19-673,0-5-815</inkml:trace>
  <inkml:trace contextRef="#ctx0" brushRef="#br0" timeOffset="44087.694">8150 14168 28606,'0'0'842,"0"0"-390,0 0 0,37 7 61,305 56 73,-138-27-488,471 47 121,222 37-164,-807-102-62,-1 4 0,-2 3-1,70 31 8,-126-46 921,-31 3-876,25 112-53,-13-17-11,-5 1-1,-5 79 20,-2-160-18,2-11-107,-1-1 0,-1 1 0,-1-1-1,0 0 1,-1 1 0,-1-1 0,0 0 0,-2 0 0,1-1 0,-2 1 0,0-1 0,-1 0 0,0 0 0,-2-1 0,1 0 0,-2-1 0,-7 10 125,-15 0-2010</inkml:trace>
  <inkml:trace contextRef="#ctx0" brushRef="#br0" timeOffset="44351.929">8178 15373 29918,'0'0'817,"0"0"-713,0 0-40,258 48 120,-39 1 128,78 9 184,30-5-152,-5-5-168,-35-14-56,-54-5-80,-15 0-40,-13 0-160,-19-9-400,-53-11-905,-37-9-3656</inkml:trace>
  <inkml:trace contextRef="#ctx0" brushRef="#br0" timeOffset="44876.184">11135 14754 27558,'0'0'1048,"0"0"-400,0 0 40,0 0-240,0 0-175,0 0-25,0 0 88,330-83-104,-80-13-120,23-16-40,-12-4-32,-56 15-16,-62 28-24,-32 15-24,25-19-200,-17 14-656,-23 0-2217</inkml:trace>
  <inkml:trace contextRef="#ctx0" brushRef="#br0" timeOffset="45161.404">12500 13675 29038,'0'0'758,"0"0"-442,34 7-26,280 47 364,17-39-376,-183-11-152,87 14-126,-235-18 0,13 1 0,0 0 0,0 1 0,-1 0 0,1 1 0,-1 1 0,0 0 0,0 0 0,0 1 0,0 1 0,-1 0 0,1 1 0,-9-4 0,-1 0-1,1-1 1,-1 1-1,0 0 1,0 0-1,0 1 1,0-1-1,-1 0 1,1 0-1,-1 1 1,0-1-1,0 1 1,0 0-1,0-1 1,-1 1-1,1 0 1,-1-1-1,0 1 1,0 0-1,0-1 1,-1 1-1,1 0 1,-1-1-1,0 1 1,0-1-1,0 1 1,-2 2 0,-46 70 0,-119 86-1,112-112-1,-226 213-546,183-165-878</inkml:trace>
  <inkml:trace contextRef="#ctx0" brushRef="#br0" timeOffset="45991.497">13962 13273 28230,'0'0'992,"0"0"-216,0 0-335,0 0-185,0 0-80,0 0 104,0 0-80,-68 242-96,57-135-72,4 4-32,7 58-56,0-29-576,0-23-2465</inkml:trace>
  <inkml:trace contextRef="#ctx0" brushRef="#br0" timeOffset="47231.352">15378 6205 25557,'0'0'1641,"0"0"-665,0 0-250,0 0-4,0 0-40,0 0-221,-12-10-203,6 4-233,3 3-19,1 0 0,-1 0 1,0 0-1,0 1 1,0-1-1,0 1 1,-1 0-1,1 0 0,-1 0 1,1 0-1,-1 1 1,0-1-1,1 1 0,-1 0 1,0 0-1,0 0 1,0 1-1,0-1 0,0 1 1,0 0-1,0 0 1,0 0-1,0 1 1,0-1-1,0 1 0,0 0 1,1 0-1,-1 0 1,0 1-1,-3 1-6,-72 54 148,6 13 109,2 3 1,-3 10-258,-32 40 107,5 4 0,5 4 0,7 5 1,5 3-1,7 3 0,6 4 0,6 3 0,-26 97-107,49-92 1,7 1 1,6 2-1,7 1 0,7 1 0,7 0 0,9 77-1,0-211 0,1-1 0,1 0 0,0 0 0,2-1 0,1 1 0,1-1 0,1 0 0,1-1 0,1 0 0,1 0 0,0-1 0,2 0 0,1-1 0,0-1 0,1 0 0,3 1 0,0-2 0,1 0 0,1 0 0,0-2 0,1-1 0,1 0 0,1-2 0,0 0 0,0-2 0,1 0 0,1-2 0,0-1 0,0 0 0,0-2 0,1-1 0,0-1 0,0-2 0,0 0 0,0-2 0,7-1 0,23 2 0,0-3 0,1-2 0,-2-3 0,12-4 0,6-7 0,0-3 0,-2-3 0,0-4 0,-2-2 0,51-32 0,3-10 0,-3-5 0,68-60 0,49-63-5,-47 14-31,-43 27-40,-86 85 54,-2-3-1,-4-3 1,-4-2 0,-3-2 0,-4-2 0,-3-2 0,8-36 22,-25 53 17,-4 0 0,-2-1-1,-4-1 1,-3 0 0,1-70-17,-5 51 22,-5-1-1,-3 1 1,-4-1 0,-5 1 0,-3 0-1,-5 1 1,-25-77-22,29 126 0,-3 1 1,-1 0-1,-1 1 0,-3 0 1,-1 2-1,-2 1 0,-2 1 1,-2 0-1,3 7-18,-2 2 1,-1 1-1,-1 2 0,-1 0 1,-2 2-1,0 2 1,-1 0-1,-1 3 1,0 1-1,-1 1 1,-1 2-1,0 2 1,-4 1 17,7 2-110,0 2 1,0 2-1,-1 1 1,0 1-1,1 2 1,-1 1-1,0 2 1,1 2-1,0 1 1,0 1-1,-14 7 110,-54 39-1319,32 1-1065</inkml:trace>
  <inkml:trace contextRef="#ctx0" brushRef="#br0" timeOffset="48039.371">17259 3341 28982,'0'0'810,"0"0"-188,0 0-313,0 0-183,0 0-34,0 0 64,24 14 39,-1-1-155,123 86 95,-142-95-132,93 91 24,-94-90-26,1 0 0,-1 0-1,0 1 1,0-1 0,0 1 0,-1-1-1,0 1 1,0 0 0,-1 0 0,1 0 0,-1-1-1,0 2 1,-1-1 0,1 0 0,-1 0-1,-1 0 1,1 0 0,-1 0 0,0 0 0,0 0-1,-1 2 0,-2-1 4,0 0-1,0 0 0,-1 0 0,0 0 1,0-1-1,0 0 0,-1 0 0,0 0 0,0-1 1,0 0-1,-1 0 0,-4 3-3,-66 42 42,-2-3 1,-2-4-1,-7 0-42,76-38 4,9-4-4,0 0 0,0 0 0,0 0 1,1 0-1,-1 0 0,0 1 0,0 0 0,1-1 1,-1 1-1,1 0 0,0 0 0,-1 1 0,1-1 0,0 0 1,0 1-1,0-1 0,1 1 0,-1-1 0,1 1 1,-1 0-1,0 1 0,3-3-4,-1 1 0,0-1 1,0 1-1,0-1 0,1 1 1,-1-1-1,0 1 0,1-1 1,0 1-1,-1-1 0,1 0 1,0 1-1,0-1 0,-1 0 1,1 0-1,0 0 0,0 1 1,0-1-1,1 0 0,-1 0 0,0 0 1,0-1-1,0 1 0,1 0 1,-1 0-1,0-1 0,1 1 1,-1-1-1,1 1 4,151 54-90,-128-49 85,-1 1 1,0 1 0,0 1-1,-1 1 1,0 1 0,-1 1-1,0 1 1,0 2 4,-17-10 2,0 0 0,0 1 1,-1 0-1,0-1 0,0 2 0,0-1 1,-1 0-1,0 1 0,0 0 1,0-1-1,-1 1 0,0 0 1,-1 0-1,1 0 0,-1 1 0,-1-1 1,0 0-1,0 0 0,0 1 1,0-1-1,-1 0 0,-1 0 0,1 0 1,-1 0-1,0 0 0,-1 0 1,1 0-1,-2-1 0,1 1 1,0-1-1,-1 0 0,-4 4-2,-10 13 19,-2-1 1,0-1-1,-2-1 0,0-1 0,-1-1 1,-1-1-1,0-1 0,-1-2 0,-14 7-19,34-18-6,0-1-1,0 1 0,-1-1 1,1 0-1,0 0 0,-1-1 1,1 1-1,-1-1 0,1 0 1,-1-1-1,0 0 0,1 1 1,-1-2-1,0 1 7,0-19-271,15-31-700,21-19-1429</inkml:trace>
  <inkml:trace contextRef="#ctx0" brushRef="#br0" timeOffset="48304.74">18220 3753 27574,'0'0'920,"0"0"32,0 0-352,0 0-7,172 251-209,-140-183-208,-3 0-104,-8-10-72,-7-10-56,-10-24-368,-4-19-561,0-5-1399</inkml:trace>
  <inkml:trace contextRef="#ctx0" brushRef="#br0" timeOffset="48591.835">18564 3453 28822,'0'0'1408,"0"0"-1087,0 0 7,0 0-8,0 0-72,-197 338-80,136-222-120,0 10-48,3 5 0,1 19-200,21-34-352,11-39-1113</inkml:trace>
  <inkml:trace contextRef="#ctx0" brushRef="#br0" timeOffset="48592.835">19227 3661 27438,'0'0'2344,"0"0"-1896,0 0-7,0 0-129,-144 319-64,98-198-80,6 10-128,4 14-40,19 29-384,9-39-897,8-43-4864</inkml:trace>
  <inkml:trace contextRef="#ctx0" brushRef="#br0" timeOffset="48885.145">19689 4488 23669,'0'0'4917,"0"0"-3497,0 0-873,5-52-113,18-175-76,-6-15-63,-15 9-302,-2 229 4,0 3 3,0 0-1,1 0 0,-1 0 1,0 1-1,0-1 1,1 0-1,-1 0 0,0 0 1,0 0-1,0 0 1,0 0-1,0 0 0,0 0 1,0 0-1,0 0 1,-1 1-1,1-1 0,0 0 1,0 0-1,-1 0 1,1 0-1,-1 0 0,1 1 1,-1-1-1,1 0 0,-1 0 1,1 1-1,-1-1 1,0 0-1,1 1 0,-1-1 1,0 1-1,0-1 1,1 1-1,-1-1 0,0 1 1,0-1-1,0 1 1,0 0-1,0-1 0,1 1 1,-1 0-1,0 0 1,0 0-1,0 0 0,0 0 1,0 0-1,0 0 1,0 0-1,0 0 0,0 0 1,0 0 0,-3 1-3,0 0 1,0 0-1,0 0 0,1 0 1,-1 0-1,0 1 1,1 0-1,-1 0 0,1 0 1,-1 0-1,1 0 1,0 1-1,0-1 0,0 1 1,0 0-1,1 0 1,-1 0-1,1 0 0,0 0 1,0 1-1,0-1 1,0 1-1,0-1 0,1 1 1,-1 1 2,-3 3-2,-16 29 4,2 0 0,1 2 0,2 0 1,2 0-1,1 2 0,2-1 0,2 2 0,2-1 0,2 1 0,0 14-2,8 45 35,0-98-37,0 0 1,0 0-1,0 0 1,0 0-1,0-1 0,1 1 1,-1-1-1,1 0 1,-1 0-1,1 0 0,0 0 1,0-1-1,0 0 0,0 0 1,0 0-1,0 0 1,0 0-1,0-1 0,1 0 1,-1 0-1,0 0 0,0 0 1,0-1-1,0 1 1,0-1-1,0 0 0,0-1 1,1 1 1,66-24-210,-16-14-919,-2-2-1,44-45 1130,-6-1-2708</inkml:trace>
  <inkml:trace contextRef="#ctx0" brushRef="#br0" timeOffset="49275.993">20542 3496 20916,'0'0'2842,"0"0"-514,0 0-720,3-43-492,12-139-245,-13 177-812,-1 0-1,0 0 1,0-1-1,0 1 1,0 0-1,-1-1 1,0 1-1,0 0 1,0-1-1,-1 1 1,1 0 0,-1-1-1,-1 1 1,1 0-1,-1 0 1,0 0-1,0 0 1,0 0-1,-1 0 1,-1-2-59,-1 3 26,0 1 0,1 0-1,-1 0 1,0 1 0,-1-1 0,1 1 0,0 0-1,-1 1 1,1-1 0,-1 1 0,1 0 0,-1 0-1,0 1 1,1-1 0,-1 1 0,0 1 0,1-1-1,-1 1 1,1 0 0,-1 0 0,1 1 0,-1-1-1,1 1 1,0 1 0,-1-1 0,-2 2-26,-6 9 19,1-1 1,0 1-1,1 1 1,0 1 0,1-1-1,1 2 1,1-1-1,0 1 1,-6 15-20,9-17 0,0 1 0,0 0 1,1 1-1,1-1 0,1 1 0,0 0 1,1 0-1,1 0 0,0 0 0,1 1 0,1-16 0,-1 0-1,0 0 0,0 0 0,0 0 0,1 0 0,-1-1 0,1 1 0,-1 0 0,1 0 0,-1 0 0,1 0 0,-1-1 0,1 1 0,0 0 0,-1-1 0,1 1 1,0 0-1,-1-1 0,1 1 0,0-1 0,0 1 0,0-1 0,0 0 0,-1 1 0,1-1 0,0 0 0,0 1 0,0-1 0,0 0 0,0 0 0,0 0 0,0 0 1,0 0-1,0 0 0,0 0 0,0 0 0,0 0 0,0-1 0,0 1 0,-1 0 0,1 0 0,0-1 0,0 1 1,47-20-30,6-39 24,20-15-7,-73 73 11,0 0 0,0 1 0,0-1 0,0 0 0,0 1 0,0-1 0,1 1 0,-1-1 0,0 1 0,0 0 0,0 0 0,1-1 0,-1 1 0,0 0 0,1 0-1,-1 0 1,0 0 0,0 1 0,1-1 0,-1 0 0,0 0 0,0 1 0,1-1 0,-1 1 0,0-1 0,0 1 0,0-1 0,0 1 0,0 0 0,0 0 0,0-1 0,0 1 0,0 0 0,0 0 0,0 0 0,0 0 0,-1 0 0,1 0 0,0 0 0,-1 0-1,1 0 1,-1 1 0,1-1 0,-1 0 0,1 0 0,-1 1 0,0-1 0,0 0 0,0 0 0,0 1 0,0-1 2,13 47 18,-3 0-1,-2 1 1,-2 0-1,-2 1 1,-2-1-1,-3 19-17,1-33 28,1 4-4,2 31-6,-3 0-1,-4-1 1,-2 1 0,-3-1-1,-8 21-17,16-84-24,0-1 0,0 0-1,-1 1 1,0-1 0,0 0-1,0 0 1,0-1-1,-1 1 1,0 0 0,0-1-1,0 1 1,-1-1 0,1 0-1,-1 0 1,0 0-1,0-1 1,0 0 0,-1 1-1,-2 0 25,-44 8-3739,12-11-9993</inkml:trace>
  <inkml:trace contextRef="#ctx0" brushRef="#br0" timeOffset="50012.158">18005 2030 25974,'0'0'1367,"0"0"-186,0 0-181,-31-24-300,-104-73-238,128 93-436,0 0 1,0 0-1,0 1 1,0 0-1,-1 1 1,1 0-1,-1 0 0,0 1 1,0-1-1,1 2 1,-1-1-1,-2 1-26,-14-1 36,0 1 0,1 0 0,-1 2 0,0 1-1,1 1 1,-1 1 0,-14 5-36,6 4 28,1 2 0,0 1 0,1 1 0,1 2 0,0 1 0,2 1 0,-10 12-28,-101 105 111,-14 63-2,46-27-14,8 4 1,6 7-96,-19 74 72,38-28-20,48-117-34,4 2 1,6 0-1,5 1 0,5 57-18,3-117 3,3 1 0,2-1-1,2 0 1,4 0 0,1 0-1,4-1 1,1-1 0,3 0-1,3-2 1,2 0 0,5 3-3,-4-12 0,3-2 1,1-1 0,2-1-1,10 7 0,-6-11 2,1-1 0,2-2-1,2-1 1,40 26-2,-2-13 11,1-4-1,2-3 1,2-4 0,1-4-1,1-3 1,2-3 0,1-5-1,0-3 1,1-4 0,0-4-1,27-3-10,261-2 58,-210-8-30,-1-7 1,0-8 0,50-17-29,-54 4-5,-2-7 0,-3-7-1,-1-7 1,-3-7 0,-2-6-1,-4-6 1,-2-7 0,82-64 5,-61 10-86,-118 87 35,-1-2 0,-3-2-1,-3-1 1,-1-3 0,-3-1 0,-2-1-1,-3-3 52,68-142-105,-1-62-2,-53 87 93,-7-2-1,-9-1 0,-7-1 1,-9-2-1,-9-168 15,-3 329 2,0-5 5,0 0-1,-2 0 1,-1 0-1,-1 0 0,-1 1 1,-1-1-1,-1 1 1,-2 0-1,-9-23-6,4 19 13,-1 1 1,-1 0-1,-1 1 0,-1 0 0,-2 2 1,-1 0-1,0 1 0,-2 1 0,-1 1 1,-1 1-1,0 1 0,-2 1 0,0 2 1,-1 0-1,-1 2 0,0 1 1,-1 1-1,-22-6-13,6 7 9,-1 2 0,-1 2 1,-37-1-10,-5 4 4,-1 3 1,0 5-1,1 4 1,-1 3-1,1 4-4,24 1-4,0 3 0,-55 24 4,-73 46-21,146-60-39,1 1 0,2 3 0,1 1 0,1 3 0,-22 26 60,-51 54-657,14 0-868</inkml:trace>
  <inkml:trace contextRef="#ctx0" brushRef="#br0" timeOffset="50196.675">19882 5484 28398,'0'0'2625,"0"0"-2625,0 0-2681</inkml:trace>
  <inkml:trace contextRef="#ctx0" brushRef="#br0" timeOffset="51879.634">7064 13206 25349,'0'0'1797,"0"0"-490,0 0-386,0 0-286,0 0-223,-6 4-158,5-4-250,0 1 5,-1-1 1,1 1-1,-1 0 0,1 0 1,0 0-1,-1 0 0,1 0 0,0 0 1,0 0-1,0 1 0,-1-1 1,1 0-1,1 1 0,-1-1 0,0 1 1,0-1-1,0 1 0,1-1 1,-1 1-1,1-1 0,-1 1 0,1 0 1,0-1-1,0 1 0,0 0 1,-1-1-1,1 1 0,1 0 0,-1-1 1,0 1-1,0 0 0,1-1 1,-1 1-1,1-1 0,-1 1 0,1 0 1,0-1-1,0 2-9,73 112 545,167 216 456,80 95-872,-306-402-1720,-14-23-799</inkml:trace>
  <inkml:trace contextRef="#ctx0" brushRef="#br0" timeOffset="52695.443">22925 4082 29462,'0'0'1361,"0"0"-1097,0 0-24,0 0-24,0 0-24,0 0 64,0 0 8,-125 275-112,85-154-80,-3 5-40,0 0-16,7-10-16,18 10-184,8-34-448,10-34-1409</inkml:trace>
  <inkml:trace contextRef="#ctx0" brushRef="#br0" timeOffset="52988.726">23652 4889 29174,'0'0'952,"0"0"-122,-4-46-275,-18-158-171,-23-104 68,23 197-429,22 110-24,0 0 1,0 0-1,0 0 1,0 0 0,0-1-1,0 1 1,-1 0-1,1 0 1,0 0-1,-1 0 1,1 0 0,-1 0-1,1 0 1,-1 0-1,0 0 1,1 0 0,-1 0-1,0 1 1,0-1-1,1 0 1,-1 0 0,0 1-1,0-1 1,0 0-1,0 1 1,0-1-1,0 1 1,0-1 0,0 1-1,0 0 1,0-1-1,0 1 1,0 0 0,-1 0-1,1 0 1,0 0-1,0 0 1,0 0 0,0 0-1,0 0 1,0 0-1,-1 0 1,1 0-1,0 1 1,0-1 0,0 1-1,0-1 1,0 1-1,0-1 1,0 1 0,0-1-1,0 1 1,1 0-1,-1 0 1,-1 0 0,-8 13-12,1 1 0,0 0 1,1 0-1,0 1 0,1 0 0,0 3 12,3-10-1,-12 30-44,2 0 0,1 0 1,2 2-1,1-1 0,3 1 0,1 0 0,1 19 45,4 2-172,1-60 155,0 1 0,0-1 0,0 1 0,0-1 0,1 1 0,-1-1 0,1 1 0,-1-1 0,1 1 0,0-1 0,0 0 0,0 1 0,0-1 0,0 0 0,1 0 0,-1 0 0,1 0-1,-1 0 1,1 0 0,0 0 0,0 0 0,-1-1 0,1 1 0,1-1 0,-1 1 0,0-1 0,0 0 0,0 0 0,1 0 0,-1 0 0,1 0 0,-1 0 0,0-1 0,1 1-1,-1-1 1,1 0 0,-1 0 0,3 0 17,57 10-1075,2-8-1105</inkml:trace>
  <inkml:trace contextRef="#ctx0" brushRef="#br0" timeOffset="53252.662">24308 4701 27470,'0'0'1786,"0"0"-770,0 0-84,0 0-377,0 0-172,0-42-165,0-137-135,-2 25-83,3 151-11,-1 0 0,0 1 1,0-1-1,0 0 0,0 1 0,0-1 1,-1 0-1,1 1 0,-1-1 0,0 0 1,1 1-1,-1-1 0,-1 1 0,1-1 1,0 1-1,0 0 0,-1-1 0,0 1 1,1 0-1,-1 0 0,0 0 0,0 0 1,0 0-1,0 1 0,0-1 0,-1 0 1,1 1-1,0 0 0,-1 0 0,1-1 1,-3 1 10,3 1-18,-1 1 0,1-1 0,-1 1 1,1 0-1,0-1 0,0 1 0,-1 0 1,1 1-1,0-1 0,0 0 0,0 1 1,0-1-1,0 1 0,0 0 0,1-1 1,-1 1-1,0 0 0,1 0 0,0 0 1,-1 0-1,1 0 0,0 0 0,0 1 0,0-1 1,0 0-1,1 1 0,-1-1 0,1 1 1,-1 0 17,-12 34-37,2 0-1,1 0 1,2 1 0,2 1 0,1-1 0,2 1 0,2 26 37,1-62-5,-1 3-27,0 0-1,1 0 1,0 0-1,0 0 1,0 1 0,1-1-1,0 0 1,0 0 0,1 0-1,-1 0 1,1 0-1,1-1 1,-1 1 0,1-1-1,0 1 1,0-1 0,1 0-1,-1 0 1,1 0 0,2 2 32,81 35-1037,-21-26-2932,12-7-8841</inkml:trace>
  <inkml:trace contextRef="#ctx0" brushRef="#br0" timeOffset="53489.566">25014 4875 22613,'0'0'4015,"0"0"-2405,0 0-863,0 0-194,0 0-226,1-54-184,1-175-134,-1 4-252,-1 224 244,0 1 0,0 0-1,1-1 1,-1 0 0,0 1-1,0-1 1,0 1 0,0-1-1,0 1 1,0-1 0,0 1-1,0-1 1,0 1 0,0-1-1,0 1 1,0-1 0,0 1-1,0-1 1,-1 1 0,1-1-1,0 1 1,0-1 0,-1 1-1,1-1 1,0 1 0,-1-1-1,1 1 1,0 0 0,-1-1-1,1 1 1,0-1-1,-1 1 1,1 0 0,-1 0-1,1-1 1,-1 1 0,1 0-1,-1 0 1,1-1 0,-1 1-1,1 0 1,-1 0 0,1 0-1,-1 0 1,1 0 0,-1 0-1,1 0 1,-1 0 0,0 0-1,1 0 1,-1 0 0,1 0-1,-1 0 1,1 1 0,-1-1-1,1 0 1,-1 0-1,-26 26 49,7 10 71,2 1 1,1 0-1,2 2 0,2 0 1,-6 29-121,7-22 128,1 1 1,3 0-1,2 0 1,1 0-1,3 22-128,1-68 2,1 1 0,0-1 0,-1 1-1,1 0 1,0-1 0,0 1 0,0 0-1,0-1 1,0 1 0,0-1 0,1 1 0,-1 0-1,1-1 1,-1 1 0,1-1 0,-1 1-1,1-1 1,0 1 0,0-1 0,-1 1-1,1-1 1,0 0 0,1 0 0,-1 1 0,0-1-1,0 0 1,0 0 0,1 0 0,-1 0-1,0 0 1,1-1 0,-1 1 0,1 0-1,-1 0 1,1-1 0,-1 1 0,1-1-1,0 0 1,-1 1 0,1-1-2,6 1 0,-1 0 0,1 0 0,-1-1 0,1 0 0,0-1-1,-1 1 1,1-1 0,0-1 0,-1 1 0,0-1 0,1-1 0,-1 1 0,0-1 0,0-1 0,4-2 0,42-31-519,-2-3 0,-2-2 0,10-12 519,33-34-3676</inkml:trace>
  <inkml:trace contextRef="#ctx0" brushRef="#br0" timeOffset="53769.363">25731 4739 28406,'0'0'1208,"0"0"-544,0 0-87,0 0-249,0 0-144,0 0-104,0 0-80,-18-154-40,18 154-104,0 0-8,0 0 80,0 0 48,0 0-8,-7 0-32,0 0-336,-1 0-1601</inkml:trace>
  <inkml:trace contextRef="#ctx0" brushRef="#br0" timeOffset="54191.125">21793 5097 27006,'0'0'1914,"0"0"-1116,0 0-160,0 0 7,33 5-63,302 34 318,-97-25-660,83-4-196,-200-7-44,188 2 0,-2 13 0,0 14 0,150 40 0,-380-54-16,-1 4 0,-1 3 1,-1 3-1,-1 4 0,-2 2 0,27 21 16,-88-46-2076,-22-9-242</inkml:trace>
  <inkml:trace contextRef="#ctx0" brushRef="#br0" timeOffset="55308.207">18126 2035 27478,'0'0'769,"-33"-1"-338,-120-3-165,127 5-201,1 1 0,-1 1 0,1 1 0,0 1 0,0 2 0,1 1 0,0 0 0,0 2 0,1 0 0,0 2-65,-62 28 131,3 4 1,1 3-1,3 4 0,1 2 0,4 5 0,1 2 0,4 3 0,2 4 0,4 2 0,-41 58-131,9 14 71,5 4 0,7 3-1,7 4 1,6 3 0,7 3-1,4 13-70,28-84 22,5 2 0,3 0 0,4 1-1,4 1 1,4 0 0,2 33-22,6-86 2,2 1 0,1-1 0,2 1 0,2-1 0,1 0 0,2 0 0,2-1-1,1 0 1,4 5-2,1-9 1,0-2 1,3 0-1,0-1 0,2-1 0,3 2-1,12 11 6,1-2 0,3-2 0,34 27-6,-9-16 11,1-2 0,61 30-11,-33-28 12,1-5 0,2-3 0,2-5 0,1-5 1,1-3-1,2-5 0,0-5 0,84 4-12,150-11 47,6-21 17,-194-11-52,0-7-1,-2-6 1,-2-7 0,-2-6 0,-1-6-1,27-21-11,66-33-10,-6-10-1,-4-10 0,-7-10 0,-5-9 0,115-108 11,-141 85-78,-46 20-14,-90 87 47,-3-2-1,-3-1 1,-3-3-1,-3-2 1,-3-1-1,-3-2 1,-3-1-1,9-43 46,4-22 5,-7-1-1,-6-3 0,-6 0 1,1-88-5,-20 27 64,-5 156-34,-2 0 0,-2 0 0,-2 0 1,-2 1-1,-2 0 0,-3-1-30,5 14 8,-2 1 0,-1 0 0,-2 0 0,-1 2 0,-2-1 0,0 2 0,-2 0 0,-2 1 0,0 1 0,-2 1 0,-1 1 0,-1 1 0,-2 1 0,0 1 0,-1 1 0,-1 2 0,-1 1 0,-7-3-8,6 9 0,0 1-1,-1 1 1,0 2 0,-23-4 0,-169-13-32,101 23-70,0 5 1,0 5 0,-60 14 101,-77 34-576,62-4-1372,48-14-2606</inkml:trace>
  <inkml:trace contextRef="#ctx0" brushRef="#br0" timeOffset="55944.088">18080 61 26558,'0'0'1929,"0"0"-1263,0 0-351,0 0 155,37 14 8,124 47-125,-126-48-278,0 2-1,-1 2 0,-1 1 1,1 2-75,-32-18 2,10 4 1,0 0-1,-1 0 1,0 1 0,0 1-1,-1 0 1,0 0-1,0 1 1,-1 1 0,0-1-1,-1 1 1,0 1-1,0-1 1,-1 2 0,-1-1-1,0 1 1,0-1-1,-2 2 1,1-1 0,0 3-3,-4-5 0,0-1 0,0 1 0,-1-1 0,0 1 0,0-1 0,-1 0 0,-1 1 0,1-1 0,-2 0 0,1 1 0,-1-1 0,0-1 1,-1 1-1,0 0 0,-1-1 0,0 0 0,0 0 0,0 0 0,-1-1 0,-2 2 0,-35 32 3,-2-3 0,-1-1 0,-1-3 0,-3-2 0,0-1 0,-2-4 0,-1-1 0,-14 3-3,-2 1 15,68-30-17,1 0 0,-1 1 1,1-1-1,-1 0 0,1 0 1,-1 0-1,1 0 0,-1 1 1,0-1-1,1 0 0,0 0 1,-1 1-1,1-1 1,-1 0-1,1 1 0,-1-1 1,1 0-1,0 1 0,-1-1 1,1 1-1,0-1 0,-1 1 1,1-1-1,0 1 0,0-1 1,-1 1-1,1-1 0,0 1 1,0-1-1,0 1 0,0-1 1,0 1-1,0 0 1,0-1-1,0 1 0,0-1 1,0 1-1,0-1 0,0 1 1,0-1-1,0 1 0,0-1 1,1 1-1,-1 0 0,0-1 1,0 1-1,1-1 0,-1 0 1,0 1-1,1-1 0,-1 1 1,0-1-1,1 1 1,-1-1-1,1 0 0,-1 1 1,0-1-1,1 0 0,-1 1 2,104 24-126,0-4 105,-66-15 30,1 1 1,-2 2 0,1 2-1,-1 1 1,-1 2 0,0 2-1,15 9-9,-44-20 8,1-1-1,-1 1 0,0 1 1,0-1-1,-1 1 0,0 0 1,0 1-1,0-1 0,0 1 1,-1 0-1,-1 1 0,1-1 1,-1 1-1,0 0 0,-1 0 1,0 0-1,0 1 0,1 6-7,-2-6 10,-1 1 0,1-1-1,-2 1 1,0 0 0,0-1 0,0 1-1,-1-1 1,-1 1 0,0-1-1,0 1 1,0-1 0,-2 0-1,1 0 1,-1 0 0,0 0-1,-1-1 1,0 0 0,0 0 0,-1 0-1,0 0 1,0-1 0,-3 2-10,-2 2 4,-1-1 1,0-1 0,-1 0-1,1-1 1,-2 0 0,1-1-1,-1-1 1,0 0 0,-1-1-1,1 0 1,-1-1 0,0-1-1,0 0 1,0-1 0,0-1-1,-5 0-4,-29-1-56,49 0 56,-1 0-7,0 0 1,0 1-1,0-1 0,0 0 0,0 0 0,0 0 0,0 0 0,0 0 0,0 0 0,0-1 0,0 1 0,0 0 0,0 0 1,0-1-1,1 1 0,-1-1 0,0 1 0,0-1 0,0 1 0,0-1 0,0 1 0,1-1 0,-1 0 0,0 1 0,1-1 1,-1 0-1,0 0 0,1 1 0,-1-1 0,1 0 0,-1 0 0,1 0 7,-2-9-190,1 0 0,1 0 0,-1 0 0,2 0 0,-1 0 0,1 0 0,1 0 0,0 0 0,0 1 0,1-1 0,0 1 0,1-1 0,0 0 190,41-66-4545</inkml:trace>
  <inkml:trace contextRef="#ctx0" brushRef="#br0" timeOffset="56271.364">20033 594 21181,'0'0'4432,"0"0"-2594,0 0-752,0 0-402,-1-50-204,-9-163-77,9 200-363,-1 0-1,0 1 1,0 0 0,-2-1 0,1 1 0,-1 0 0,-1 0 0,-2-2-40,-1-4 55,-1 1 1,0 0 0,-2 0 0,0 1 0,0 1 0,-2-1 0,0 2 0,0 0 0,-2 1-1,0 0 1,-1 1-56,6 6 15,-1 1 0,0 0 0,0 1 0,-1 0 0,0 1 0,1 0 0,-1 1 0,0 0-1,0 1 1,0 0 0,0 1 0,0 1 0,0 0 0,0 0 0,0 1 0,0 0 0,0 2-15,-2 1 6,-1 2 0,2 0 0,-1 1 0,1 0 0,0 1 0,0 1 0,1-1 1,1 2-1,0 0 0,0 0 0,1 1 0,-8 12-6,-18 23 12,2 1 0,1 2 1,3 2-1,3 0 0,1 2 0,3 1 0,3 1 0,-9 36-12,21-61 4,1 0 0,1 0-1,2 1 1,1 0-1,2-1 1,1 1 0,4 29-4,-3-54-1,0-1 1,1 1 0,0 0 0,0 0-1,1-1 1,0 0 0,0 1 0,1-1 0,-1 0-1,1-1 1,1 1 0,-1-1 0,1 0-1,0 0 1,0 0 0,0 0 0,1-1-1,-1 0 1,1 0 0,0-1 0,1 1-1,-1-1 1,0-1 0,1 1 0,0-1-1,-1 0 1,7 0 0,14 4-44,0-2 1,0-1-1,0-2 1,0 0-1,0-2 1,0-1-1,0-1 1,0-1-1,3-2 44,56-29-1038,-21-8-1174</inkml:trace>
  <inkml:trace contextRef="#ctx0" brushRef="#br0" timeOffset="56616.836">19338 821 29046,'0'0'1082,"0"0"-821,0 0-182,0 0 28,37 1 107,244 3 6,24-4 763,-305 14-785,-44 168-61,24-118-183,3 1 0,3 1 0,2 0 0,4 1 0,2 0 0,4 0 1,2 12 45,15-15-1649,11-28-2446</inkml:trace>
  <inkml:trace contextRef="#ctx0" brushRef="#br0" timeOffset="56897.582">21079 2287 30246,'0'0'865,"0"0"-625,0 0-112,0 0-48,0 0 72,0 0-136,0 0-16,58 116-336,-30-77-1609</inkml:trace>
  <inkml:trace contextRef="#ctx0" brushRef="#br0" timeOffset="57875.221">23828 4314 22869,'-7'-49'-2447,"-43"-322"3275,45 337-151,2 2-15,-1 0 1,-1 0 0,-2 1-1,-1 0 1,-2 0-1,0 1 1,-3 0-1,0 1 1,-15-24-663,23 47 113,1 1 1,-1-1-1,-1 1 1,1 0-1,-1 0 0,0 1 1,0-1-1,0 1 1,0 1-1,-1-1 0,0 1 1,1 0-1,-1 1 1,0 0-1,-1 0 0,-5-1-113,-120 0 683,132 3-681,-24 3 50,1 1-1,0 0 1,0 2-1,1 1 1,0 1 0,0 1-1,1 1 1,0 1-1,-4 3-51,-184 128 139,126-77-89,2 4 1,4 3-1,2 4 1,5 3-1,2 3 1,4 3-1,5 3 0,2 2 1,5 2-1,4 3 1,-1 16-51,29-59 20,3 0 1,2 1-1,2 0 1,3 1-1,-1 24-20,4 82 22,6-138-21,2-1 0,1 1 0,0-1 1,2 1-1,0-1 0,1 0 0,2 0 1,0 0-1,1-1 0,1 1 0,0-2 1,2 1-1,2 1-1,6 7 1,2-2 0,0 0 0,2-1 0,21 19-1,-9-14 4,1-1 0,1-2 1,1-1-1,18 8-4,19 5 7,1-3 1,52 15-8,-21-13 6,1-5 1,2-5 0,1-4-1,1-6 1,7-3-7,210 0 24,-204-12-17,-1-6-1,0-5 1,0-5 0,-1-6-1,-1-5 1,1-6-7,114-53-11,-49-4 9,-151 68-19,0-2 0,-2-2 0,-1 0 0,0-3 0,-2 0 0,-1-2 1,-1-2-1,-2 0 0,9-14 21,13-26-37,-3-2 0,-3-2 0,-3-1 0,-3-2 0,-4-2 0,-4-1 0,-3-2 1,-3 0-1,-4-1 0,-4-1 0,-3-1 0,-2-46 37,-6-70 9,-4 135 16,-3 1-1,-2-1 0,-15-64-24,15 105 13,-2 1 0,-1-1 0,0 1-1,-2 0 1,-1 1 0,-1 1 0,0-1-1,-2 2 1,-1 0 0,0 0 0,-13-11-13,15 19 5,-1 1 1,0 0 0,-1 1-1,0 1 1,-1 1-1,0 0 1,-1 0 0,0 2-1,0 0 1,0 1-1,-1 1 1,0 1 0,0 0-1,0 1 1,-18 0-6,-5-1 2,-1 3 0,1 1 1,-1 2-1,-20 5-2,1 3-2,0 2 1,0 3-1,-35 16 2,10 2-6,0 3 0,-29 21 6,-126 91-47,191-110-81,2 1 0,2 4 0,1 1 0,3 1 1,1 3-1,-18 31 128,-58 88-3354,115-164 3265,-100 149-11390</inkml:trace>
  <inkml:trace contextRef="#ctx0" brushRef="#br0" timeOffset="58703.633">23767 7773 28774,'0'0'786,"0"0"-352,0 0-218,0 0 18,0 0 134,31 15-64,-3-1-251,0-2-21,-2 2 0,1 0-1,-2 2 1,0 1-1,-1 1 1,11 12-32,-21-19 2,-1 0 0,-1 1 0,0 1 0,-1 0 0,0 0 1,0 1-1,-2 1 0,0 0 0,-1 0 0,0 0 0,-1 1 0,-1 0 0,0 1 1,-2 0-1,2 7-2,-4-16-2,-1 1 1,-1-1 0,1 1 0,-1-1-1,-1 1 1,0 0 0,0-1 0,0 0-1,-1 1 1,0-1 0,-1 0-1,0 0 1,0 0 0,-1 0 0,0 0-1,0-1 1,-1 0 0,0 0 0,0 0-1,-6 6 2,-11 9-4,0-2-1,-2 0 1,0-1-1,-1-2 1,-1 0-1,0-2 0,-2-1 1,1-1-1,-2-1 1,1-2-1,-1-1 1,-2 0 4,-27-3 16,206-20-302,-124 13 282,-14-1 1,0 1 0,1-1 0,-1 2 0,0-1-1,1 2 1,-1-1 0,0 1 0,1 1 0,-1 0 0,0 0 0,0 1 0,0 0 0,-1 1 0,1 0 0,-1 1-1,0 0 1,0 0 0,0 1 0,-1 0 0,0 0 0,0 1 3,-2 4-1,0 1-1,-1 0 1,-1-1-1,0 1 1,0 1 0,-1-1-1,-1 1 1,0-1-1,-1 1 1,0-1 0,-1 1-1,-1 0 1,0-1-1,0 1 1,-1 0-1,-1-1 1,0 0 0,-1 0-1,-3 8 2,-3 1 5,-2-1-1,0-1 1,-1 0-1,0 0 1,-2-2-1,0 0 1,-1 0 0,-1-1-1,0-1 1,-14 8-5,23-16-4,-1 1 0,0-1 0,0-1 0,0 0 0,-1 0 0,0 0 0,0-2 0,-1 1 0,1-1 0,-1-1 0,0 0 0,0 0 0,0-1 0,0-1 0,0 1 0,0-2 0,-6 0 4,13-2-66,0 0 1,1 0-1,-1 0 1,1-1-1,0 0 1,0 1-1,0-1 1,0 0-1,0-1 1,0 1-1,1 0 1,0-1-1,-1 1 1,2-1-1,-1 0 1,0 0-1,1 0 1,-1 0-1,1 0 1,0 0-1,0 0 1,1 0-1,-1 0 1,1 0-1,0-1 1,0-1 65,-3-78-3190</inkml:trace>
  <inkml:trace contextRef="#ctx0" brushRef="#br0" timeOffset="58963.9">24520 7773 27974,'0'0'1104,"0"0"-592,0 0 216,222 19-271,-143 5-89,0 5-176,-4 0-128,-4-4-48,-10-1-16,-10-10-112,-8-14-424,-18 0-865,-11 0-2103</inkml:trace>
  <inkml:trace contextRef="#ctx0" brushRef="#br0" timeOffset="59153.114">25021 7952 24789,'0'0'4321,"0"0"-3657,0 0-40,-75 290-215,61-184-89,3 11-112,0 8-112,4 6-64,-4 4-32,-10 35-56,6-40-448,1-38-1241</inkml:trace>
  <inkml:trace contextRef="#ctx0" brushRef="#br0" timeOffset="59391.013">25516 9350 30214,'0'0'905,"0"0"-649,0 0 104,0 0 24,0 0 0,0 0-384,0 0-8,-7 5-568,7-5-1001</inkml:trace>
  <inkml:trace contextRef="#ctx0" brushRef="#br0" timeOffset="60436.978">23943 4972 26014,'0'0'840,"261"-49"-840,15-28-240,54-15-344,-61 15-473,-61 19-919</inkml:trace>
  <inkml:trace contextRef="#ctx0" brushRef="#br0" timeOffset="62169.339">27121 5015 29086,'0'0'676,"0"0"-129,0 0-112,-12-55-84,-38-180-63,9 8 13,32 171-272,2 6 20,-2 0-1,-3 1 0,-1 1 1,-3-1-1,-12-24-48,27 70 4,-1-1 0,1 1 0,-1-1 1,0 1-1,-1-1 0,1 1 0,0 0 0,-1 0 1,0 0-1,0 0 0,0 1 0,0-1 0,0 1 1,0 0-1,-1-1 0,1 2 0,-1-1 0,1 0 1,-1 1-1,0-1 0,1 1 0,-1 0 0,0 0 1,0 1-1,0-1 0,0 1 0,0 0 1,0 0-1,0 0 0,0 1 0,0-1 0,0 1 1,0 0-1,1 0 0,-1 0 0,0 1 0,0-1 1,1 1-1,-1 0 0,1 0 0,0 0 0,-1 0 1,1 1-1,0-1 0,0 1 0,-1 2-4,-13 21-1,1 0-1,2 1 1,1 0-1,1 1 1,1 0-1,2 1 1,0 0-1,2 1 1,2-1 1,-12 63-5,5 0-1,3 1 1,5 0 0,6 64 5,3-75-2,3-1 0,5 0 1,2-1-1,8 11 2,0 3-17,-4 0-1,-4 2 1,2 82 17,-16-149 1,1-20-1,0-1 1,-1 0-1,-1 1 1,1-1-1,-1 1 1,0-1 0,-1 1-1,0-1 1,-1 0-1,1 1 1,-2-1-1,1 0 1,-1 0-1,0 0 1,-1-1 0,0 1-1,0-1 1,0 0-1,-1 0 1,0 0-1,-1-1 1,1 1-1,-1-1 1,0-1 0,-3 2-1,-4-1 3,-1 0 0,0-1 1,0-1-1,0-1 0,-1 0 1,1 0-1,-1-2 0,1 0 1,-1 0-1,0-2 0,-4 0-3,8 1 1,2 1 3,-1-1-1,1 0 1,0-1 0,0 0-1,0 0 1,-1-1 0,2 0-1,-1 0 1,0-1 0,0-1-1,1 1 1,-1-1 0,-1-2-4,1 0 9,1-1 1,1 1-1,0-1 1,0-1-1,0 1 0,1-1 1,0 0-1,0-1 1,1 1-1,0-1 1,0 0-1,1-1 0,1 1 1,-1-1-1,2 0 1,-2-7-10,-2-18 18,1-1 1,3 1 0,0-1-1,3-5-18,-1 24-10,0-1-1,2 0 0,0 1 1,1 0-1,1-1 0,0 1 1,1 1-1,1-1 0,1 1 1,0 0-1,1 0 0,1 1 1,0 0-1,3-2 11,0 1-71,0-1 0,2 2 0,0 0 0,1 0 0,0 2 0,2 0 1,-1 1-1,1 0 0,1 1 0,0 1 0,0 1 0,1 1 0,0 0 0,1 1 0,0 1 0,0 1 1,0 1-1,6 0 71,222 1-2752,-144 7-94</inkml:trace>
  <inkml:trace contextRef="#ctx0" brushRef="#br0" timeOffset="62434.494">27401 5770 24293,'0'0'2087,"0"0"-888,0 0-169,0 0 54,0 0-32,0 0-624,5-49-268,29-318-36,-23-88-93,-13 434-24,-11 28-27,-32 126 6,35-81-6,3 0 0,2 1 0,1-1 0,4 19 20,0-70-1,-1 5-27,0 1 1,1-1 0,-1 0-1,1 0 1,1 0 0,-1 1-1,1-1 1,0 0-1,0 0 1,1 0 0,0 0-1,0 0 1,0-1-1,1 1 1,0-1 0,0 1-1,0-1 1,1 0-1,0 0 1,0 0 0,0-1-1,4 4 28,5-3-234,0-1 0,1 0 0,-1 0-1,1-2 1,0 0 0,0 0 0,-1-1-1,1-1 1,0 0 0,2-2 234,-5 2-342,71 0-3354</inkml:trace>
  <inkml:trace contextRef="#ctx0" brushRef="#br0" timeOffset="62698.507">28250 4691 17972,'0'0'11610,"0"0"-10930,0 0-335,0 0-57,0 0-8,0 0-8,-201 121-152,119-48-80,-8-1-32,12 1-8,13-10-72,19-15-192,20-19-288,26-19-313,15-10-799,31-10-1041,5-19-7017</inkml:trace>
  <inkml:trace contextRef="#ctx0" brushRef="#br0" timeOffset="62961.043">27924 5102 7746,'0'0'12314,"0"0"-8937,0 0-520,0 0-1489,0 0-384,11 291-368,-36-209-216,-11 0-216,0 0-104,0-4-80,25-30-272,11-19-912,0-29-3481</inkml:trace>
  <inkml:trace contextRef="#ctx0" brushRef="#br0" timeOffset="63198.527">28340 5156 25950,'0'0'1313,"0"0"-782,0 0-140,0 0 49,0 0-37,0 0-138,-4 43-140,-17 142-79,19-168-45,0-1 0,-2 1 0,0-1 0,-1 0 0,0 0 0,-6 11-1,1-5 0,-79 177 3,86-191-2,0 0 0,1 0 0,0 1 0,0-1 0,0 0 0,1 1 0,1-1 0,-1 1 1,1-1-1,1 6-1,0-13-4,-1 0 1,0 0-1,1 0 1,-1 0-1,1 0 1,-1 0 0,1 0-1,-1 0 1,1 0-1,0 0 1,-1 0-1,1 0 1,0-1 0,0 1-1,0 0 1,0 0-1,-1-1 1,1 1-1,0-1 1,0 1-1,0-1 1,0 1 0,0-1-1,1 0 1,-1 1-1,0-1 1,0 0-1,0 0 1,0 0 0,0 0-1,0 0 1,0 0-1,0 0 1,1 0-1,-1 0 1,0-1 3,1 2-10,8-1-32,-3 1-10,0 0 0,1-1-1,-1 0 1,0 0 0,0-1-1,1 0 1,-1 0 0,0-1-1,0 0 1,0 0 0,0 0 52,130-95-4137,-82 49-6568</inkml:trace>
  <inkml:trace contextRef="#ctx0" brushRef="#br0" timeOffset="64151.425">23412 6960 22869,'0'0'2832,"0"0"-1132,0 0-732,0 0-289,0 0-185,0 0-158,-10 17-166,-34 82-41,13 91 191,-4 93 43,-171 1072 484,176-1170-735,12-30-252,8 0 1,7 98 139,6-254-265,19-42-170,40-122-968,-17 36-2889,10-38-9899</inkml:trace>
  <inkml:trace contextRef="#ctx0" brushRef="#br0" timeOffset="64507.173">23760 7183 26974,'0'0'923,"35"-10"-338,-34 10-580,64-18 314,-1 3-1,2 3 1,0 3-1,15 2-318,6 3 228,1 4 0,-1 3 0,0 4 0,0 4 0,58 16-228,-58 4 61,-2 3 0,-1 5 0,-2 2 0,-2 5-1,25 21-60,387 260 26,-403-257-34,-81-61 13,-8-8 36,0-1 61,0 3-8,-5 99-18,-5-1-1,-5 1 1,-21 78-76,26-137 36,-74 352 236,-63 152-272,119-459-292,-4-1 1,-3-2-1,-4-2 0,-10 10 292,-9-4-1683</inkml:trace>
  <inkml:trace contextRef="#ctx0" brushRef="#br0" timeOffset="64803.625">23455 9664 27598,'0'0'1616,"0"0"-1220,37 13-288,276 82 622,-292-91-648,787 208 1221,-734-187-1407,-78-37-454,-70-69-3304,21 38-3595</inkml:trace>
  <inkml:trace contextRef="#ctx0" brushRef="#br0" timeOffset="68501.124">22767 11251 20804,'0'0'1183,"0"0"3381,0 0-2654,0 0-1358,0 0-123,-3 2-41,-15 15 59,18-10 284,3-15 97,-1 0-941,7-44 135,-1-1 0,-3 0 0,-2 0 0,-2 0 0,-5-35-22,5 84-2,-1 0 0,0 0-1,0 0 1,0-1-1,0 1 1,0 0-1,-1 0 1,0 0-1,0 0 1,0 0-1,-1 0 1,1 0-1,-1 0 1,0 0-1,0 1 1,0-1-1,-1 1 1,1 0-1,-1-1 1,1 1-1,-1 0 1,0 0 0,-1 1-1,1-1 1,0 1-1,-1-1 1,1 1-1,-1 0 1,0 0-1,0 1 1,0-1-1,0 1 1,0 0-1,0 0 1,0 0-1,0 1 1,0-1-1,0 1 1,0 0-1,-1 0 1,1 0-1,-3 2 3,-3 2-4,1 1-1,0 1 0,0 0 0,0 0 1,1 1-1,0 0 0,0 0 0,1 1 1,0 0-1,0 0 0,1 0 0,0 1 0,0 0 1,1 1-1,-3 6 5,0-3-2,-5 8 0,1 0 1,1 1-1,0 0 1,2 1-1,1 0 0,0 0 1,2 0-1,1 1 0,-2 19 2,7-43 0,-1 3-1,0 0-1,0 1 1,0-1-1,1 0 1,-1 1-1,1-1 1,0 1-1,0-1 1,0 0-1,0 1 1,0-1-1,1 1 1,0-1-1,0 0 1,0 1-1,0-1 1,0 0 0,0 0-1,1 0 1,0 0-1,-1 0 1,1 0-1,0 0 1,0-1-1,1 1 1,-1-1-1,1 1 1,-1-1-1,1 0 1,0 0-1,0 0 1,-1 0-1,4 1 2,10 1-27,0-1 0,0 0-1,0-1 1,1 0 0,-1-1-1,0-1 1,16-2 27,11 1-73,88-9-194,-56 0 171,-74 10 94,0 0 1,0 0 1,-1 0-1,1 0 0,-1 0 1,1 0-1,-1 0 0,1 0 1,0 0-1,-1 0 1,1 0-1,-1 0 0,1 0 1,0 0-1,-1 0 0,1 1 1,-1-1-1,1 0 0,-1 0 1,1 1-1,-1-1 0,1 0 1,-1 1-1,1-1 0,-1 1 1,1-1-1,-1 0 0,0 1 1,1-1-1,-1 1 1,0-1-1,1 1 0,-1-1 1,0 1-1,0 0 0,1-1 1,-1 1-1,0-1 0,0 1 1,0-1-1,0 1 0,0 0 1,0-1-1,0 1 0,0-1 1,0 1-1,0 0 0,0-1 1,0 1-1,0-1 1,-1 1-1,1 0 0,0-1 1,0 1-1,-1-1 0,1 1 1,0-1 0,-9 132 109,-8-67-39,-2-1 1,-4-1-1,-15 28-70,15-34 36,-125 322 29,136-343-150,12-36 63,0 0 0,0 0 1,1-1-1,-1 1 0,0 0 0,0 0 1,0 0-1,0-1 0,0 1 0,1 0 1,-1 0-1,0 0 0,0 0 1,0-1-1,0 1 0,1 0 0,-1 0 1,0 0-1,0 0 0,0 0 1,1 0-1,-1 0 0,0 0 0,0 0 1,1 0-1,-1 0 0,0 0 0,0 0 1,0 0-1,1 0 0,-1 0 1,0 0-1,0 0 0,1 0 0,-1 0 1,0 0-1,0 0 0,0 0 1,1 0-1,-1 0 0,0 0 0,0 1 1,0-1-1,1 0 0,-1 0 0,0 0 1,0 0-1,0 1 0,0-1 1,0 0-1,1 0 0,-1 0 22,28-36-1807</inkml:trace>
  <inkml:trace contextRef="#ctx0" brushRef="#br0" timeOffset="68968.345">23634 11445 29286,'0'0'796,"0"0"-227,0 0-163,-6-52-150,-21-167-100,10-21-81,17 233-75,0 5 0,1 0 1,-1 1 0,0-1-1,0 0 1,1 0-1,-1 0 1,0 1-1,-1-1 1,1 0 0,0 0-1,-1 1 1,1-1-1,0 0 1,-1 0-1,0 1 1,1-1 0,-1 0-1,0 1 1,0-1-1,0 1 1,0-1-1,0 1 1,-1 0 0,1-1-1,0 1 1,-1 0-1,1 0 1,0 0-1,-1 0 1,1 0 0,-1 0-1,0 0 1,1 1-1,-1-1 1,0 0-1,1 1 1,-1 0 0,0-1-1,0 1 1,0 0-1,-6 2 0,0 0 1,1 1-1,-1-1 1,0 2 0,1-1-1,0 1 1,0 1-1,0-1 1,0 1-1,1 0 1,0 0 0,0 1-1,0 0 1,1 0-1,0 0 1,0 1-1,0 0 1,1 0 0,0 0-1,0 0 1,0 4-1,-7 5 6,3-4 2,-1 1 0,2-1 0,0 1 0,0 0 0,2 1-1,-1 0 1,2 0 0,0 0 0,0 0 0,2 1 0,-1-1-1,2 1 1,0-1 0,1 1 0,0 0 0,2 5-8,0-14-5,1-1 0,0 0 1,0 0-1,0 0 0,1 0 0,0 0 1,0-1-1,0 0 0,0 1 0,1-2 1,-1 1-1,1 0 0,0-1 0,0 0 1,1 0-1,-1-1 0,0 1 0,1-1 1,0 0-1,-1-1 0,3 1 5,-6-1-3,70 19-149,31 15-33,-99-31 184,1 1 0,-1-1 0,0 0 0,0 1 0,0 0 0,-1 0 0,0 0 1,0 0-1,0 1 0,0-1 0,-1 1 0,0-1 0,0 1 0,-1 0 0,0 0 0,0 0 0,0 0 1,0 0-1,-1 0 0,0 0 0,0 0 0,-1 0 0,0 0 0,0 2 1,1 10 20,-1 11 48,-1 0-1,-2 0 1,-1-1-1,0 1 1,-3-1-1,0 0 0,-7 12-67,-14 37 129,13-43-165,3 1 0,0 0-1,3 1 1,0 0 0,3 0-1,1 1 1,0 20 36,11-32-897,19-21-1184</inkml:trace>
  <inkml:trace contextRef="#ctx0" brushRef="#br0" timeOffset="69432.792">24659 11295 28574,'0'0'952,"0"0"-357,0 0-132,-14-42-92,-47-125-26,34 115-140,7 46-49,12 7-122,4-1-31,-1 1 1,1-1-1,-1 1 1,1 0-1,0 1 1,-1-1-1,1 1 1,0 0-1,0 0 1,0 0-1,0 1 0,1-1 1,-1 1-1,1 0 1,-1 0-1,1 0 1,0 1-1,0-1 1,1 1-1,-1-1-3,-49 86 17,42-69 1,0-2-13,1 0 1,0 0 0,2 1-1,0 0 1,2 0 0,0 0-1,0 1 1,2 0 0,1 0-1,0 0 1,2 0 0,0 8-6,1-25-3,-1-1 1,0 0-1,1 1 1,0-1 0,-1 0-1,1 0 1,0 0-1,0 1 1,0-1-1,0 0 1,1 0 0,-1 0-1,1-1 1,-1 1-1,1 0 1,-1 0-1,1-1 1,0 1-1,0-1 1,0 0 0,0 1-1,0-1 1,0 0-1,0 0 1,0 0-1,1-1 1,-1 1 0,0 0-1,0-1 1,1 0-1,-1 1 1,0-1-1,1 0 1,-1 0-1,3 0 3,13 2-49,0-1 0,0-1 0,0 0 0,1-1 0,-1-1 0,0-1 0,0-1 0,3-1 49,17-10-277,-1-3 0,0-1-1,-1-1 1,-2-2-1,2-3 278,41-30-127,-3-3 0,-3-4-1,-3-2 1,11-17 127,-78 79 77,3-2 804,-9 15-285,-147 214 81,100-154-585,-153 201 86,-100 145-1083,250-330-887,16-24-2316</inkml:trace>
  <inkml:trace contextRef="#ctx0" brushRef="#br0" timeOffset="69705.276">24846 12296 28558,'0'0'1047,"0"0"-515,0 0-124,0 0-56,0 0-176,-1-32-138,-4-97-90,-2 101 12,-3 26 1,6 4 34,0 0 0,1 1 0,-1 0 0,0-1 0,1 1 0,0 0 0,0 1 0,0-1 0,0 1 0,0-1 0,1 1 0,-1 0 1,1 0-1,0 0 0,0 0 0,0 2 5,-1-1-2,-8 16 29,1 1 0,1 0 1,1 1-1,1 0 0,1 0 1,0 1-1,2 0 0,1-1 1,1 1-1,1 19-27,2-41-2,0 1 0,0-1 0,0 0 0,0 1 0,0-1 0,0 0 0,1 1 0,-1-1 0,1 0 0,0 0-1,0 0 1,-1-1 0,1 1 0,1 0 0,-1-1 0,0 1 0,0-1 0,0 1 0,1-1 0,-1 0 0,1 0 0,-1 0 0,1-1 0,-1 1 0,1 0 0,-1-1 0,1 0 0,0 0 0,-1 0 0,1 0 0,0 0-1,-1 0 1,1 0 0,-1-1 0,1 0 0,-1 1 0,1-1 0,-1 0 0,1 0 0,-1 0 0,1-1 0,-1 1 0,1-1 2,13-5-359,0-1 0,0-1 0,-1 0 0,-1-1 0,0 0 0,0-1 0,-1-1 0,0 0 0,3-5 359,47-55-8329</inkml:trace>
  <inkml:trace contextRef="#ctx0" brushRef="#br0" timeOffset="70321.208">22348 9921 26942,'0'0'1433,"-32"23"-522,-108 92-225,122-97-584,1 1 0,1 1-1,1 1 1,0 0 0,-4 13-102,-25 52 107,4 2 0,4 2 0,4 1 0,4 1 0,4 2 0,4 1 0,5 0 0,3 1 0,5 0 0,4 1-1,9 87-106,-3-120 16,2-1 0,4 0 0,2 0-1,3-1 1,3 0 0,2-2 0,3 0-1,2-1 1,3-1 0,19 26-16,-13-30 13,3-1 0,2-1-1,17 14-12,-14-20 8,3-2 0,1-2 0,3-1 0,2-2-8,18 7 8,3-3-1,1-3 1,2-3-1,2-4 0,1-3 1,1-3-1,1-3 1,2-5-1,0-2 0,0-4 1,62 0-8,189-8 13,-31-30-10,-181 1-11,-2-5 1,0-5-1,51-26 8,32-24-56,-156 63 1,0-2-1,-2-2 1,0-1-1,-2-3 1,-1-1 0,-1-2-1,22-25 56,-17 10-23,-2-2-1,-2-2 1,-2-1 0,-3-2 0,-2-2-1,-2-1 1,-3-1 0,-2-1-1,-4-2 1,-1 0 0,-4-1 0,-2-1-1,-3-1 1,-3 0 0,0-31 23,-5 48 3,-2 0 1,-1 0-1,-3 0 1,-2 0-1,-2 0 0,-1 0 1,-3 1-1,-2 0 1,-2 1-1,-12-24-3,13 40 15,-2 1 0,-1 0 0,-1 1 0,-2 1 0,0 1-1,-2 1 1,0 0 0,-2 2 0,0 0 0,-2 2 0,0 0-1,-1 2 1,-1 1 0,-1 1 0,0 2 0,-10-4-15,-21 0 15,-1 2 1,0 3 0,-1 2-1,0 3 1,0 3-1,0 3 1,-4 2-16,-182 3 16,46 25-15,179-23-14,0 1 0,0 0 0,1 2 0,0 1 0,0 0 0,1 1 0,0 2 0,1 0 0,1 0-1,0 2 1,-1 2 13,-212 213-1825,135-121-1309</inkml:trace>
  <inkml:trace contextRef="#ctx0" brushRef="#br0" timeOffset="70619.89">24667 13056 24253,'0'0'6410,"0"0"-6066,0 0-344,0 0 0,0 0-192,0 0-513,0 0-6448</inkml:trace>
  <inkml:trace contextRef="#ctx0" brushRef="#br0" timeOffset="73352.1">821 14449 20380,'0'0'2598,"0"0"-1151,0 0-563,0 0-350,0 0 105,0-13 376,0-195 2599,0 206-3372,0 2-82,0 0-48,0 7-61,0 730 424,-21-433-588,21-359-866,6-31-731,9-13-1497</inkml:trace>
  <inkml:trace contextRef="#ctx0" brushRef="#br0" timeOffset="73949.025">950 14231 24309,'0'0'3753,"0"0"-2485,0 0-808,0 0-21,0 0-7,0 0-61,17 43-114,62 133-71,-76-171-176,0 0 0,0 0 1,0 0-1,1 0 1,-1-1-1,1 0 0,0 0 1,0 0-1,1 0 0,-1-1 1,1 0-1,0 1 1,0-2-1,0 1 0,0 0 1,0-1-1,1 0 0,1 0-10,31 7 62,1-2 0,1-1-1,-1-2 1,0-2-1,1-2 1,3-1-62,-3 1 20,500 1 101,-399 11-95,0 5 0,38 15-26,-42-8 12,638 83-1,-691-95-14,-1 4 1,-1 3 0,0 4-1,-2 3 1,-1 4-1,8 8 3,57 21-80,-118-50 26,-26-9 70,0 0 17,0 0 23,-1-1 13,-91-89 10,85 86-79,-1 0 0,0 0 0,0 0 0,0 1 0,0 1 0,0-1 0,-1 1 0,1 1 0,-1-1 0,1 1 0,-1 1 0,0 0 0,-5 0 0,10 1 0,1 0 0,-1 0 0,0 0 0,1 1 0,-1-1 0,1 1 0,0 0 0,-1 0 0,1 0 0,0 0 0,0 0-1,0 1 1,1-1 0,-1 1 0,0 0 0,1 0 0,0 0 0,0 0 0,0 0 0,0 1 0,0-1 0,1 0 0,-1 1 0,1 0 0,0-1 0,-2 4 0,-13 26 7,2 0 0,2 1 0,1 1 0,1 0 1,2 0-1,2 1 0,-1 18-7,-2 255 92,8-134-114,1-166 9,0-5-10,1 0-1,-1 0 1,0 0-1,-1 0 0,1 0 1,0 0-1,-1 0 1,0 0-1,0 0 0,0 0 1,-1 0-1,1 0 1,-1-1-1,0 1 0,0-1 1,0 1-1,-2 1 24,-65 5-1448,56-10 745,-36 0-3260</inkml:trace>
  <inkml:trace contextRef="#ctx0" brushRef="#br0" timeOffset="74305.218">1205 15276 28598,'0'0'808,"0"0"-310,0 0-286,0 0-8,0 0 211,31 11-42,143 44 160,50 4-533,-54-29 179,458 41 224,-145-20-143,-116 9-843,-323-54-525,-22-5-1382</inkml:trace>
  <inkml:trace contextRef="#ctx0" brushRef="#br0" timeOffset="75318.182">3498 14541 17092,'0'0'8235,"0"0"-5889,0 0-1621,0 0-77,0 0-65,0 0-131,0-17-133,0-51-111,0 51-28,0 17-57,0 7-81,1 94 111,0 42 357,-14 104-510,-21 73-41,33-152-1448,1-123-1047</inkml:trace>
  <inkml:trace contextRef="#ctx0" brushRef="#br0" timeOffset="75891.05">3903 14299 24933,'0'0'1938,"0"0"-831,0 0-350,0 0-80,0 0-103,0 0-121,-2 1-128,-8 6-68,8-5-23,2-2-38,0-4-27,24-38 46,18 0-253,3 2 0,1 2 0,2 2 1,1 2-1,1 3 0,8-2 38,6-5-1035,-17 8-1692</inkml:trace>
  <inkml:trace contextRef="#ctx0" brushRef="#br0" timeOffset="76563.767">879 14081 23861,'0'0'3125,"0"0"-1716,0 0-602,0 0-235,0 0-145,0 0-45,-9 31-21,-10 33-73,4 2 0,-8 65-288,-90 787 1142,108-863-1234,5-55 66,0 0 0,0 0 0,0 0 1,0 0-1,0 0 0,-1 0 0,1 0 1,0 0-1,0-1 0,0 1 0,0 0 1,0 0-1,0 0 0,-1 0 0,1 0 1,0 0-1,0 0 0,0 0 0,0 0 1,0 0-1,0 0 0,-1 0 0,1 0 26,0-114-2044,0 33-339</inkml:trace>
  <inkml:trace contextRef="#ctx0" brushRef="#br0" timeOffset="76811.818">918 14362 19220,'0'0'7258,"0"0"-6522,0 0 320,0 0-88,240 77-144,-132-58-151,21-9-265,10-10-192,12 0-80,-4 0-64,-4 0-48,-3-10-24,-15 1-24,22 9-200,-36 0-464,-21 0-1185</inkml:trace>
  <inkml:trace contextRef="#ctx0" brushRef="#br0" timeOffset="77297.085">2341 14236 28574,'0'0'674,"0"0"-346,0 0-48,40 0 108,286 0 39,-107 10-363,-1 10 1,51 17-65,-229-31 38,0 1 0,-1 2 1,33 12-39,-11-15 453,-59-6-342,-2-4 540,0 23-558,-26 244 100,9-135-87,7-41-65,-2 36-37,-29 115-4,40-228-150,-1 1 1,0-1-1,-1 0 1,0 0-1,-1 0 1,0 0-1,-1 0 1,0-1-1,0 0 1,-1 0-1,0 0 0,0-1 1,-1 0-1,0 0 1,-1-1-1,0 1 1,0-2-1,-1 1 1,1-1-1,-1-1 1,0 1-1,-1-2 1,-4 3 149,-36 2-5467</inkml:trace>
  <inkml:trace contextRef="#ctx0" brushRef="#br0" timeOffset="78704.52">832 14410 21469,'0'0'2377,"0"0"-271,0 0-568,0 0-411,0 0-316,0 0-263,-7-18-219,-22-53-139,23 62-133,4 22-8,2-12-46,-47 544 1170,2-66-779,37-270-450,8-209 23,0 1 0,0-1 0,0 1 0,0-1-1,0 1 1,0-1 0,0 1 0,0-1 0,0 0 0,0 1 0,0-1 0,0 1 0,0-1 0,0 0 0,-1 1-1,1-1 1,0 1 0,0-1 0,0 0 0,-1 1 0,1-1 0,0 0 0,-1 1 0,1-1 0,0 0 0,0 1 0,-1-1-1,1 0 1,-1 0 0,1 0 0,0 1 0,-1-1 0,1 0 0,-1 0 0,1 0 0,0 0 0,-1 0 0,1 1-1,-1-1 1,1 0 0,-1 0 0,1 0 0,0 0 0,-1 0 0,1-1 0,-1 1 0,1 0 0,-1 0 0,1 0 0,0 0-1,-1 0 1,1-1 0,-1 1 0,1 0 0,0 0 0,-1 0 0,1-1 0,0 1 0,-1 0 0,1-1 0,0 1-1,0 0 1,-1-1 33,-9-19-3640</inkml:trace>
  <inkml:trace contextRef="#ctx0" brushRef="#br0" timeOffset="79138.477">560 15329 28190,'0'0'1527,"0"0"-918,0 0-258,0 0 93,0 0-20,0 0-28,41-5-110,136-15-67,56 11 102,434 10-321,-65 55 0,-311-54 0,-100-3 0,48 12 0,-217-9 0,0 0 0,0 2 0,0 1 0,-1 0 0,1 2 0,1 1 0,-12-1 0,-34-12 0,-198-79-3259,138 55-2116</inkml:trace>
  <inkml:trace contextRef="#ctx0" brushRef="#br0" timeOffset="79357.43">1617 15233 29390,'0'0'808,"0"0"-503,0 0-121,0 0 352,0 0 16,193 62-160,-85-47-176,14-5-32,7-1-32,-4-4-104,-7 0-48,-14-5 0,-14 10 0,-18 14-88,-22 0-912,-25-5-1921</inkml:trace>
  <inkml:trace contextRef="#ctx0" brushRef="#br0" timeOffset="80543.394">3394 14304 26118,'0'0'1828,"0"0"-912,0 0-340,0 0-2,0 0-7,0 0-46,25 1-116,0 1-308,4 1 11,0-1 1,-1-1-1,1-2 1,0-1-1,24-5-108,-2-7 136,-2-3-1,1-2 1,36-20-136,124-69 108,-4-10 0,178-135-108,-175 117-232,-196 126-384,-23 9-1434,-12 1-1197</inkml:trace>
  <inkml:trace contextRef="#ctx0" brushRef="#br0" timeOffset="80874.745">4294 13515 28518,'0'0'858,"0"0"-378,0 0 37,0 0 29,30-1-150,-9 1-342,22-1 20,1-2 0,-1-1-1,0-3 1,-1-1-74,19-5 47,0 2 1,1 4-1,0 2 0,5 2-47,79 4 84,-143 1-73,-1 0-1,-1-1 0,1 1 0,0 0 0,0 0 1,-1 1-1,1-1 0,-1 0 0,0 1 0,1-1 1,-1 0-1,0 1 0,-1-1 0,1 1 0,0 0 1,-1-1-1,1 1 0,-1 0 0,0-1 0,0 1 1,0 0-1,0-1 0,0 1 0,-1 0 0,1-1 1,-1 1-1,0-1 0,0 1 0,0-1 0,0 1 1,0 0-11,-58 88 222,12-30-196,0-4-198,2 3 0,4 1-1,2 2 1,-7 19 172,14-3-1771,11-25-2610</inkml:trace>
  <inkml:trace contextRef="#ctx0" brushRef="#br0" timeOffset="81485.532">7591 13264 26942,'0'0'2266,"0"0"-1326,0 0-433,0 0-163,0 0-80,0 0 28,0 41-68,1 269 177,40 192 179,-26-169-573,-17-313-7,-15-26 0,-83-129 0,-93-101-389,100 132-1142</inkml:trace>
  <inkml:trace contextRef="#ctx0" brushRef="#br0" timeOffset="82069.678">5082 16128 27710,'0'0'1206,"0"0"-538,0 0-68,-4 41 0,-27 272 324,9 361 115,31-904-3440,7 128-163</inkml:trace>
  <inkml:trace contextRef="#ctx0" brushRef="#br0" timeOffset="82450.64">5243 16166 16420,'0'0'10752,"0"0"-8167,0 0-2140,0 0 68,34-3-51,232-13-2,-45 18-298,71 15-162,-217-9 17,58 3-10,0 5 0,-1 7 0,-2 5 0,68 26-7,-154-34-13,-36-11 15,-7 13 760,-1 19-755,0 73 76,-5 0-1,-5 8-82,-4-19-14,-4-1 0,-4 0-1,-17 36 15,39-134-67,-1-1 0,0 1 0,1-1 0,-2 0 0,1 1-1,0-1 1,-1 0 0,1 0 0,-1 0 0,0 0 0,0 0-1,0 0 1,0-1 0,0 1 0,-1-1 0,0 1 0,1-1 0,-1 0-1,0 0 1,0 0 0,0 0 0,0-1 0,0 1 0,0-1 0,-1 0-1,1 0 1,0 0 0,-1 0 0,1 0 0,-1-1 0,1 0-1,-1 1 1,1-1 0,-2-1 67,-23 1-3059</inkml:trace>
  <inkml:trace contextRef="#ctx0" brushRef="#br0" timeOffset="82745.552">5064 17163 30262,'0'0'617,"0"0"-449,0 0 24,226 68 216,-101-49 80,15 0-160,11-4-168,3-6-32,-11 1-112,-17 0-16,-26-10 0,-25 5 0,-28-5-8,-37 0-440,-10-10-304,0-14-2785</inkml:trace>
  <inkml:trace contextRef="#ctx0" brushRef="#br0" timeOffset="83356.907">3946 14870 27510,'0'0'1358,"0"0"-400,0 0-382,0 0-182,0 0-18,0 0 68,26 44-42,182 295 235,38 56-525,-177-275-112,-6 4 0,-4 2 0,-7 3 0,8 41 0,-34-97-37,-26-74 12,0 1 0,0 0 0,0 0 1,0 0-1,0-1 0,0 1 0,0 0 1,0 0-1,0-1 0,0 1 0,0 0 0,0 0 1,0 0-1,0-1 0,0 1 0,0 0 1,0 0-1,0 0 0,0-1 0,0 1 1,1 0-1,-1 0 0,0 0 0,0 0 0,0-1 1,0 1-1,0 0 0,1 0 0,-1 0 1,0 0-1,0 0 0,0 0 0,1-1 1,-1 1-1,0 0 0,0 0 0,0 0 1,1 0-1,-1 0 0,0 0 0,0 0 0,1 0 25,-1-33-1643</inkml:trace>
  <inkml:trace contextRef="#ctx0" brushRef="#br0" timeOffset="83841.484">4960 15523 29990,'0'0'583,"0"0"-151,0 0-86,0 0 27,0 0-87,0 0-148,-6 33-59,-10 54 48,5 1-1,1 35-126,8-69 24,-9 206 239,-25 116-263,32-346 0,3-15 0,-1-1 0,0 1 0,0-1 0,-2 1 0,0-1 0,0 0 0,-2 0 0,1-1 0,-2 1 0,0-1 0,-7 10 0,12-21 0,0-1 0,0 1 0,0 0 0,0 0 0,-1-1 0,1 1 0,0-1 0,-1 0 0,1 0 0,-1 0 0,0 0 0,1 0 0,-1-1 0,0 1 0,1-1 0,-1 1 0,0-1 0,0 0 0,1 0 0,-1 0 0,-2-1 0,-1 1 0,-2-2 0,0 0 0,0 0 0,0-1 0,0 0 0,1-1 0,-1 1 0,1-1 0,0-1 0,0 1 0,0-2 0,1 1 0,-1 0 0,1-1 0,1 0 0,-1-1 0,1 1 0,0-1 0,0 0 0,1 0 0,-1-3 0,-10-9 0,-19-29-1,2-1 0,2-2 0,-19-44 1,44 85-51,0-1-1,1 1 1,0-1-1,1 0 0,0 0 1,1 0-1,0-1 1,1 1-1,0-6 52,3-12-845,10 12-940</inkml:trace>
  <inkml:trace contextRef="#ctx0" brushRef="#br0" timeOffset="84266.951">7021 16611 28598,'0'0'1128,"0"0"-343,0 0-265,0 0 0,0 0-56,0 0-136,0 0-152,86-203-72,-22 135-8,12 1-48,6-16-48,4 6 0,-3-10 0,-1 5 0,-7-1-96,11-13-304,-21 13-272,-19 16-1257</inkml:trace>
  <inkml:trace contextRef="#ctx0" brushRef="#br0" timeOffset="84580.275">7533 15484 19060,'0'0'9262,"0"0"-7052,0 0-1873,0 0-66,0 0-38,0 0-89,38 0-93,123 0-43,-147-1-6,0 0 0,1 1 0,-1 1-1,0 1 1,0-1 0,1 2 0,-1 0 0,-1 1-1,1 0 1,-1 1 0,5 3-2,-14-7 4,-1 0-1,1 0 1,-1 1-1,0-1 1,0 1-1,0 0 1,0 0 0,0 0-1,0 0 1,0 1-1,0-1 1,-1 1-1,1-1 1,-1 1-1,0 0 1,0 0 0,0 0-1,0 0 1,-1 1-1,1-1 1,-1 0-1,1 1 1,-1-1-1,-1 1 1,1-1 0,0 1-1,-1 0-3,2 15 73,-1-1-1,-1 0 0,-1 0 1,0 1-1,-2-1 1,0 0-1,-1 0 1,-1-1-1,-2 5-72,-32 66-44,-5-2-1,-23 31 45,65-114-9,-59 98-1372,9-23-3014</inkml:trace>
  <inkml:trace contextRef="#ctx0" brushRef="#br0" timeOffset="86538.617">1785 13834 17604,'0'0'5144,"0"0"38,0 0-3426,0 0-957,0 0-180,0 0-110,-15 1-79,-52 16-141,60-11-267,1 0 0,0 0 0,0 1-1,0-1 1,1 1 0,0 1 0,1-1 0,-1 1-1,-2 7-21,-146 292 120,13 7-1,-33 137-119,50-105 0,-10 99 0,118-374-145,45-168-409,17-37-635,3-18-980</inkml:trace>
  <inkml:trace contextRef="#ctx0" brushRef="#br0" timeOffset="86792.797">1635 13868 27782,'0'0'1184,"0"0"-72,18 421-375,-18-208-105,0 14 40,0 1-208,0-1-280,0-9-184,-8-20 0,-2-28 0,-1-30 0,-3-34 0,-8-43-80,-32-58-456,4-5-248,0-29-1601</inkml:trace>
  <inkml:trace contextRef="#ctx0" brushRef="#br0" timeOffset="87037.126">1000 15092 26678,'0'0'2256,"0"0"-1424,0 0-87,187 78-233,-105-59-136,8-4-144,-1-6-152,-3-9-80,15 0-144,-26-19-624,-21-15-2025</inkml:trace>
  <inkml:trace contextRef="#ctx0" brushRef="#br0" timeOffset="87302.1">2323 15073 8122,'0'0'18750,"0"0"-14526,0 0-3789,0 0-94,0 0-65,-17-47-128,-54-146-92,32 121-41,36 69-14,0 1 0,0 0 0,0 0 0,0 0 0,0 1 0,-1-1 0,1 1-1,-1-1 1,1 1 0,-1 0 0,1 0 0,-1 1 0,0-1 0,0 1 0,1 0 0,-1 0 0,0 0 0,1 0 0,-1 1 0,0-1 0,1 1 0,-1 0 0,0 0 0,1 1-1,0-1 1,-1 1 0,1-1 0,0 1 0,0 0 0,-1 0 0,2 1 0,-1-1 0,0 1 0,-1 0-1,-14 17 8,1 0 0,1 1 1,1 1-1,1 0 0,0 1 0,-4 13-8,-6 12 39,1 1 0,3 1-1,2 1 1,2 0 0,3 1-1,1 1 1,3 0 0,2 9-39,3 135 9,3-191-9,1 1 0,0 0 0,0-1 0,1 1 0,-1-1 0,1 1 0,1-1 0,-1 0 0,1 1 0,1-1 0,-1 0 0,1 0 0,0 0 0,0-1 0,1 1 0,-1-1 0,1 0 0,0 0 0,1 0 0,-1 0 0,1-1 0,0 1 0,0-1 0,1-1 0,-1 1 0,1-1 0,4 2 0,-2-3-6,0 0 0,0-1-1,0 0 1,0 0 0,0-1 0,0 0-1,0-1 1,0 1 0,0-2 0,0 1 0,0-1-1,6-2 7,-8 1-31,-1 0-1,1-1 1,0 1-1,-1-1 1,0 0-1,0-1 1,0 1-1,0-1 1,-1 0-1,0 0 1,2-3 31,22-35-1098,-2-1 1,-2-1 0,-2-1 0,0-4 1097,19-58-10537</inkml:trace>
  <inkml:trace contextRef="#ctx0" brushRef="#br0" timeOffset="87601.297">1957 15213 29318,'0'0'984,"0"0"-354,0 0-229,0 0-77,0 0-48,0 0-94,28 19-105,97 55-50,-118-71-27,0 0 1,0 0-1,1-1 0,-1 0 1,1 0-1,0-1 1,-1 0-1,1 0 0,0 0 1,4-2-1,19 2 2,-15 0-35,-1-1 0,0 0 0,1-1 0,-1-1 0,1 0 0,-1-1 0,0-1 0,12-4 33,31-16-109,-57 23 148,-1 1 57,-1 3 24,-59 132 239,26-50-383,3 1 0,4 1 1,4 2-1,-3 39 24,24-105-456,3-16-486,5-7-1017</inkml:trace>
  <inkml:trace contextRef="#ctx0" brushRef="#br0" timeOffset="88115.141">2968 14715 28726,'0'0'1035,"0"0"-199,0 0-250,0 0-130,0 0-107,0 0-149,-29 3-134,-97 25-26,120-25-35,0 1 0,0 0 0,1 0 0,-1 0 0,1 1 0,0 0 1,1 0-1,-1 0 0,1 0 0,0 1 0,0 0 0,0 0 0,1 0 1,-2 4-6,-25 45 44,2 1 1,3 2-1,2 1 1,3 0 0,2 2-1,3 0 1,2 0-1,4 2 1,-2 51-45,14 12 0,-2-123-8,0 0 0,1-1-1,-1 1 1,0 0 0,1-1 0,0 1 0,0-1 0,-1 1-1,1-1 1,1 0 0,-1 0 0,0 0 0,1 0 0,-1 0-1,1 0 1,-1-1 0,1 1 0,0-1 0,-1 0 0,1 0-1,0 0 1,0 0 0,0 0 0,0-1 0,0 1-1,0-1 1,0 0 0,0 0 0,0 0 0,0 0 0,0 0-1,0-1 1,0 0 0,0 1 0,0-1 0,0 0 0,0 0-1,0-1 1,0 0 8,10-4-197,-2-1-1,1-1 0,-1 0 1,0-1-1,-1 0 0,0-1 1,0 0-1,-1-1 0,8-11 198,31-44-2343</inkml:trace>
  <inkml:trace contextRef="#ctx0" brushRef="#br0" timeOffset="88520.884">2695 15155 27982,'0'0'1120,"0"0"-592,0 0-24,0 0-95,0 0-177,0 0-160,219 53-72,-176-53-168,-14 0-473,-11 0-1471</inkml:trace>
  <inkml:trace contextRef="#ctx0" brushRef="#br0" timeOffset="88782.42">2885 15291 21949,'0'0'7937,"0"0"-7328,0 0-153,0 0 32,-14 266-40,14-194-96,0 1-216,0 4-96,0-9-40,7-5-352,0-20-904,1-28-17949</inkml:trace>
  <inkml:trace contextRef="#ctx0" brushRef="#br0" timeOffset="95776.368">6200 12344 23701,'0'0'743,"0"0"2218,0 0-1402,0 0-890,0 0-212,-2 5-44,-65 236 1339,-268 719-1240,149-260-512,168-630 0,14-77-31,9-150-950,64-197-3611,-29 183-4991</inkml:trace>
  <inkml:trace contextRef="#ctx0" brushRef="#br0" timeOffset="96025.287">6093 12601 27998,'0'0'944,"0"0"-8,0 0-159,39 343-193,-32-173-96,-3 13-168,-4 11-120,0-1-80,0-9-80,-11-19-40,-7-39 0,0-35-64,-3-37-128,-1-40-136,-21-33-184,7-44-1089,-3-14-3448</inkml:trace>
  <inkml:trace contextRef="#ctx0" brushRef="#br0" timeOffset="96243.372">5498 13457 28318,'0'0'2137,"0"0"-1905,0 0 48,0 0 96,0 0-72,258 73-128,-172-59-120,0 1-56,25-10-64,-21-5-336,-19 0-1313</inkml:trace>
  <inkml:trace contextRef="#ctx0" brushRef="#br0" timeOffset="96928.306">6996 12925 26654,'0'0'1432,"0"0"-397,0 0-288,0 0-144,0 0-141,0 0-140,-1-8-86,-5-26 1,5 33-221,1-1 0,-1 1 0,1 0 0,-1 0 0,0-1 0,1 1 0,-1 0 0,0 0 0,0 0 0,0 0-1,0 0 1,0 0 0,0 0 0,0 0 0,0 0 0,0 1 0,0-1 0,0 0 0,-1 1 0,1-1 0,0 1 0,-1-1 0,1 1 0,0 0 0,-1-1 0,1 1 0,0 0 0,-1 0-1,1 0 1,0 0 0,-1 0 0,1 0 0,-1 1 0,1-1 0,0 0 0,-1 1-16,-6-1 52,-2 0-8,-74 12 148,64 0-169,0 0 0,1 1 0,0 1 0,2 1 0,-1 0 0,2 1 0,-7 9-23,-12 14 1,2 1 0,1 1 0,2 2 1,2 1-1,2 2 0,2 0 0,3 2 0,1 0 0,2 1 0,3 1 1,1 1-1,3 0 0,2 0 0,-2 52-1,11 123 0,1-210 0,1-1 0,0 0 0,1 0 0,1 0 0,0 0 0,1-1 0,1 0 0,3 6 0,-6-14 0,0-1 0,0 0 0,0 0 0,1 0 0,0 0 0,0 0 0,1-1 0,-1 0 0,1 0 0,0 0 0,0 0 0,0-1 0,0 0 0,1 0 0,-1 0 0,1-1 0,0 0 0,0 0 0,0 0 0,0-1 0,5 1 0,-2-2-6,0 0-1,0-1 1,0 0 0,-1-1-1,1 0 1,0 0 0,-1-1-1,1 0 1,-1 0 0,0-1-1,0 0 1,-1 0 0,1-1-1,-1 0 1,0-1 0,0 1-1,0-1 1,3-5 6,-8 9-10,83-83-880,-14-10-1201</inkml:trace>
  <inkml:trace contextRef="#ctx0" brushRef="#br0" timeOffset="99245.819">5763 15973 24429,'0'0'2347,"0"0"-1204,0 0-425,0 0-97,0 0-142,0 0-135,1-13-99,9-100 381,-10 22-147,-1 90-471,1-1 0,0 1 1,-1 0-1,0 0 0,1-1 0,-1 1 1,0 0-1,1 0 0,-1 0 1,0 0-1,0 0 0,0 0 0,0 0 1,0 0-1,0 0 0,0 1 1,0-1-1,-1 0 0,1 1 0,0-1 1,0 1-1,-1-1 0,1 1 1,0-1-1,-1 1 0,1 0 1,0 0-1,-1 0 0,1 0 0,0 0 1,-1 0-1,1 0 0,0 0 1,-1 0-1,1 1 0,0-1 0,0 0 1,-1 1-1,1-1-8,-9 1 35,2-1-23,1 1 0,-1 0 0,0 1 0,0 0 0,1 0 0,-1 1 0,1 0 0,0 0 0,0 1 0,0-1 0,0 2 0,1-1 0,-1 1-1,1 0 1,0 0 0,-2 3-12,-85 105 97,85-101-87,-35 52 10,3 2 0,3 1 0,3 2 0,3 2 0,3 0 0,-8 40-20,0 21 29,6 1 1,6 1-1,3 32-29,9-13-7,8 146 7,4-284 0,0 0 0,0 0 0,2 0 0,-1 0 0,2-1 0,0 1-1,1-1 1,1 1 0,0-1 0,1-1 0,2 4 0,-4-11-1,0-1 1,1 0-1,-1-1 1,1 1-1,1-1 1,-1 0-1,1 0 1,-1-1-1,1 1 0,0-1 1,0 0-1,0-1 1,1 0-1,-1 0 1,1 0-1,-1-1 1,1 0-1,0 0 0,-1 0 1,1-1-1,0 0 1,-1 0-1,1-1 1,0 0-1,-1 0 1,1-1-1,-1 0 1,1 0-1,-1 0 0,0-1 1,0 0-1,0 0 1,0 0-1,4-4 1,10-11-41,0 0 0,-2-2 1,0 0-1,-1-1 0,-1 0 0,7-14 41,3-6-314,-1 0 1,-3-2-1,-1-1 1,-3 0-1,-1-1 0,-2-1 1,-2-1-1,6-47 314,-9 4-2020</inkml:trace>
  <inkml:trace contextRef="#ctx0" brushRef="#br0" timeOffset="99591.972">5107 17003 28182,'0'0'1827,"0"0"-1312,0 0-339,0 0 96,34 0-35,114 0-110,160 0-64,-307 1-40,0-1 0,0 1 0,0 0 0,0 0 0,0-1 0,0 1 0,0 0-1,0 0 1,0 0 0,-1 0 0,1 0 0,0 0 0,-1 0 0,1 1 0,0-1 0,-1 0 0,0 0 0,1 0 0,-1 0 0,0 1 0,1-1 0,-1 0 0,0 0 0,0 1 0,0-1 0,0 0 0,0 1 0,-1-1 0,1 0 0,0 0 0,0 0 0,-1 1 0,1-1 0,-1 1-23,0 11 99,-3 61-19,-3-1 0,-3 0 1,-6 15-81,-4 25 56,3-6-324,4-1 0,3 55 268,10-118-1472,0-23-2250</inkml:trace>
  <inkml:trace contextRef="#ctx0" brushRef="#br0" timeOffset="100449.418">5996 16089 27758,'0'0'1171,"0"0"-515,0 0-180,0 0-46,0 0-134,0 0-115,2-1-21,2 0-108,1 0 0,0 0-1,-1 0 1,1 1 0,0 0 0,0 0-1,-1 0 1,1 0 0,0 1 0,0 0 0,-1 0-1,1 0 1,-1 1 0,1 0-52,17 3 150,60 6 193,0-3 1,71-3-344,-60-3 77,-63 0-121,0 0 1,-1 2-1,1 1 0,-1 1 0,8 5 44,-29-7-6,1 0-2896,-9-4-524</inkml:trace>
  <inkml:trace contextRef="#ctx0" brushRef="#br0" timeOffset="100682.686">6444 16258 29470,'0'0'816,"0"0"-215,-36 252-33,15-112 120,-1 24-136,1 15-480,-1 5-72,4-5 0,0-9 0,7-30 0,4-24 0,0-34 0,4-24 0,-5-48 0,5-10-1152,-4 0-3025</inkml:trace>
  <inkml:trace contextRef="#ctx0" brushRef="#br0" timeOffset="101838.163">9590 13984 22269,'0'0'6305,"0"0"-4334,0 0-1395,0 0-148,0 0 38,0 0-21,-18 52-183,-123 344-217,-223 489-45,212-540 0,95-219-363,52-121-684,4-9-656</inkml:trace>
  <inkml:trace contextRef="#ctx0" brushRef="#br0" timeOffset="102090.413">9368 14289 29294,'0'0'1297,"0"0"-721,36 305 8,-18-165-64,0 10-152,0-5-240,-4 0-128,-3-9 0,-8-10 0,-3-20-392,0-38-608,-21-39-1025</inkml:trace>
  <inkml:trace contextRef="#ctx0" brushRef="#br0" timeOffset="102353.598">8978 15044 928,'0'0'29094,"0"0"-28381,0 0-185,0 0-216,0 0-96,0 0 80,0 0-160,275 0-136,-160 14-88,43 6-320,-29-11-768,-22-4-2257</inkml:trace>
  <inkml:trace contextRef="#ctx0" brushRef="#br0" timeOffset="102557.932">10128 14850 29902,'0'0'751,"0"0"-207,0 0-193,-25-46 6,-82-142-31,105 182-310,-1 1 1,1-1-1,-1 1 0,-1 0 0,1 0 1,-1 1-1,0-1 0,0 1 1,0 0-1,-1 0 0,0 0 1,1 0-1,-3-1-16,4 4 7,1 1 1,-1-1-1,1 0 0,-1 1 1,0-1-1,1 1 1,-1 0-1,1 0 0,-1 0 1,0 0-1,1 0 0,-1 1 1,1-1-1,-1 1 1,1-1-1,-1 1 0,1 0 1,-1 0-1,1 0 1,0 1-1,-1-1 0,1 0 1,0 1-1,0-1 0,0 1 1,0 0-1,0 0 1,1 0-1,-1 0 0,0 1-7,-13 22 16,2 0 0,1 0 0,1 1-1,1 1 1,1 0 0,-1 12-16,-8 33 1,3 0 1,4 0-1,3 1 0,3 1 1,3-1-1,4 16-1,-1-70 0,0 0 0,2-1 0,0 0 0,1 1 0,1-1 0,0-1 0,2 1 0,0-1 0,1 0 0,0 0 0,2-1 0,0-1 0,0 1 0,3 1 0,-7-11-2,0 1 0,1-1 0,-1 0 0,1-1 0,0 1-1,0-1 1,1-1 0,-1 1 0,1-1 0,0-1 0,0 0 0,1 0 0,-1 0 0,1-1 0,-1 0-1,1-1 1,0 0 0,-1 0 0,1-1 0,0 0 0,1-1 2,-3 1-40,1-1-1,-1 0 1,0-1-1,1 0 1,-1 0 0,0-1-1,0 0 1,-1 0-1,1 0 1,-1-1 0,1 0-1,-1 0 1,0-1 0,-1 1-1,1-1 1,-1-1-1,0 1 1,0-1 0,0 0-1,-1 0 1,0 0-1,2-5 41,8-7-175,64-89-1967,-11 0-2730</inkml:trace>
  <inkml:trace contextRef="#ctx0" brushRef="#br0" timeOffset="102744.309">10329 14812 29638,'0'0'977,"0"0"-481,0 0-88,0 0 0,0 0-136,0 0-144,0 0-64,43 63-16,0-54-24,3-9-24,4 0-40,15 0-248,-11 0-248,-11-9-1217</inkml:trace>
  <inkml:trace contextRef="#ctx0" brushRef="#br0" timeOffset="102991.065">10450 15291 10562,'0'0'19284,"0"0"-18595,0 0-305,0 0-96,0 0-96,0 0-192,0 0-8,-50 87-448,65-112-753,2-8-4696</inkml:trace>
  <inkml:trace contextRef="#ctx0" brushRef="#br0" timeOffset="103288.15">9805 15237 29262,'0'0'680,"0"0"-23,0 0-105,0 0-79,0 0-129,0 0-166,-1 2-113,4 8-4,15-2-46,0 1-1,1-2 0,0-1 1,0 0-1,0-1 0,1-2 1,0 1-1,0-2 1,6-1-15,114 4-12,-138-4 10,0 0 1,0 0-1,0 0 1,0 1-1,0-1 1,0 0-1,0 1 1,0 0-1,-1-1 1,1 1-1,0 0 0,-1 0 1,0 0-1,1 0 1,-1 0-1,0 0 1,0 0-1,0 0 1,0 1-1,-1-1 1,1 0-1,0 0 1,-1 1-1,0-1 1,1 1-1,-1-1 1,0 0-1,0 1 1,-1-1-1,1 1 1,0-1-1,-1 0 1,1 1-1,-1-1 1,0 0-1,0 0 2,0 15 0,-7 116-25,4-114-217,-9 43 74,10-20-3233,3-40-2589</inkml:trace>
  <inkml:trace contextRef="#ctx0" brushRef="#br0" timeOffset="103586.819">10766 14778 28246,'0'0'1818,"0"0"-1094,0 0-327,0 0-77,0 0-68,0 0-42,-21-25-113,21 25-97,-9-12 2,0 0 0,-1 1 0,-1 0 1,0 1-1,0 0 0,-1 0 0,-3 0-2,13 9 0,-1 1 0,1 0 0,0 0 0,0 1 1,-1-1-1,1 0 0,0 1 0,0-1 0,0 1 0,-1 0 1,1 0-1,0 0 0,0 0 0,0 0 0,0 0 0,1 1 0,-1-1 1,0 1-1,0-1 0,1 1 0,-1-1 0,1 1 0,-1 0 1,1 0-1,0 0 0,0 0 0,0 0 0,0 0 0,0 0 0,0 0 1,1 0-1,-1 1 0,0-1 0,1 0 0,0 2 0,-37 72 76,3 1 0,4 2 0,4 0 0,3 2 0,3 1-1,4 1 1,4 0 0,3 1 0,2 59-76,21-55 0,-12-85 0,-1 0 0,1 0 0,0 0 0,0 0 0,0 0 0,0 0 0,0-1 0,0 1 0,1-1 0,0 0 0,-1 1 0,1-1 0,0 0 0,0-1 0,0 1 0,0 0 0,0-1 0,0 0 0,1 0 0,-1 0 0,0 0 0,1 0 0,3 0 0,-2 0-19,1 0 0,-1 0-1,1-1 1,-1 1 0,1-1 0,0 0 0,-1-1-1,1 1 1,-1-1 0,1-1 0,-1 1 0,1-1-1,-1 1 1,0-1 0,0-1 0,0 1 0,0-1-1,0 0 1,0 0 0,-1-1 19,73-98-972,-30 17-2914,-5-11-9748</inkml:trace>
  <inkml:trace contextRef="#ctx0" brushRef="#br0" timeOffset="103832.192">10450 15208 29670,'0'0'706,"0"0"-230,0 0-232,0 0-108,0 0-61,36 0-97,112-4-50,-36 7-5,-109-2 76,0 1 1,0 0-1,0 0 1,0 0-1,0 0 1,0 0-1,-1 0 0,1 1 1,-1-1-1,0 1 1,0 0-1,0 0 0,0 0 1,0 0-1,0 0 1,-1 0-1,0 0 1,1 1-1,-1-1 0,-1 0 1,1 1-1,0-1 1,-1 1 0,7 27 42,-2 0 1,-2 0 0,-1 1 0,-1-1 0,-3 23-43,2 0 32,0 87-1976,0-140-1147</inkml:trace>
  <inkml:trace contextRef="#ctx0" brushRef="#br0" timeOffset="104175.436">10970 14734 29510,'0'0'603,"0"0"-117,0 0-172,33 0-136,108 0-112,49-9-959,-185 9 823,-2 0-89,1 0 1,-1 0 0,1-1-1,-1 1 1,1 0-1,-1-1 1,1 0 0,-1 0-1,1 0 1,-1-1-1,0 1 1,0-1 0,0 1-1,0-1 1,0 0-1,0 0 1,0 0-1,-1-1 1,1 1 0,-1-1-1,1 1 1,-1-1-1,0 0 1,0 0 0,1-3 158,-2-17 458,-4 22 556,-33 8 784,3 80-863,30-72-842,-17 81 339,5 0 0,0 36-432,3-16 179,-7 39-13,-86 607-238,97-724-808,1-28-1255</inkml:trace>
  <inkml:trace contextRef="#ctx0" brushRef="#br0" timeOffset="104471.856">11221 15871 26582,'0'0'3000,"0"0"-3000,0 0-1152,0 0-5545</inkml:trace>
  <inkml:trace contextRef="#ctx0" brushRef="#br0" timeOffset="112372.114">3699 11532 26358,'0'0'2514,"0"0"-1408,0 0-617,0 0-117,0 0-22,0 53-48,0 181-72,0 60 124,-2 220 65,-14-328-956,30-237-603,13-41-604,7-21-2588</inkml:trace>
  <inkml:trace contextRef="#ctx0" brushRef="#br0" timeOffset="112827.136">4018 11430 28406,'0'0'1063,"0"0"-310,0 0-383,30-4-86,239-25 351,-108 24-474,51 4-81,-149 1-62,194 0 164,228 31-182,976 208 63,-936-121-298,-363-77-114,145 57 349,-270-84 5,-32 10 695,20 720-545,-25-600-663,0-143 464,1-1 1,-1 1-1,0-1 0,1 1 1,-1 0-1,0-1 0,0 1 1,0-1-1,1 1 1,-1 0-1,0-1 0,0 1 1,0 0-1,0-1 1,0 1-1,0-1 0,0 1 1,0 0-1,-1-1 0,1 1 1,0-1-1,0 1 1,0 0-1,-1-1 0,1 1 1,0-1-1,-1 1 0,1-1 1,0 1-1,-1-1 1,1 1-1,-1-1 0,1 1 1,-1-1-1,1 0 1,-1 1-1,1-1 0,-1 0 1,1 1-1,-1-1 0,1 0 1,-1 0-1,1 1 1,-1-1-1,0 0 0,1 0 1,-1 0-1,0 0 1,1 0-1,-1 0 0,1 0 1,-1 0-1,0 0 44,-4 0-760,-19 0-4954</inkml:trace>
  <inkml:trace contextRef="#ctx0" brushRef="#br0" timeOffset="113254.04">3584 12199 24989,'0'0'2777,"0"0"-1920,0 0-478,0 0 20,0 0 133,41 4-8,4 0-405,220 33 336,-10 8 556,156 5-1011,776 39 708,304 73-691,-1051-146-17,-290-5-35,-149-11 0,0 0 0,1 0 0,-1 0 0,0 0 0,0 0 0,0 0 0,1 1 0,-1-1 1,0 1-1,0-1 0,0 0 0,0 1 0,0 0 0,0-1 0,0 1 0,0 0 0,0-1 0,0 1 0,0 0 0,0 0 0,0 0 0,-1 0 0,1 0 0,0 0 0,-1 0 0,1 0 0,-1 0 0,1 0 0,-1 0 0,1 0 0,-1 0 0,0 1 0,1-1 0,-1 0 0,0 1 35,0 4-1958</inkml:trace>
  <inkml:trace contextRef="#ctx0" brushRef="#br0" timeOffset="115700.101">4795 11338 26382,'0'0'1513,"0"0"-427,0 0-305,0 0-116,0 0-127,0 0-176,0-16-145,-2-48-85,2 63-130,0 1-1,1-1 1,-1 1-1,0 0 1,0-1-1,0 1 1,0-1-1,0 1 1,0 0-1,0-1 1,0 1-1,0-1 1,0 1-1,0 0 1,0-1-1,0 1 1,0-1-1,0 1 1,0 0-1,-1-1 1,1 1-1,0-1 1,0 1-1,0 0 1,-1-1-1,1 1 1,0 0-1,0-1 1,-1 1-1,1 0 1,0 0-1,-1-1 1,1 1-1,0 0 1,-1 0-1,1 0 1,-1-1-1,1 1 1,0 0-1,-1 0 1,1 0-1,-1 0 1,1 0-1,0 0 1,-1 0-1,1 0 1,-1 0-1,1 0 1,0 0-1,-1 0 1,1 0-1,-1 0 1,1 0-1,0 0 1,-1 0-1,1 0 1,-1 1-1,1-1 1,0 0-1,-1 0 1,1 0-1,0 1 1,-1-1-2,-65 69 135,46-42-85,-186 219 478,-226 207-528,360-380-25,71-72 1,1-1 18,0 0 0,0 0 1,1 0-1,-1 0 0,0 0 0,0 0 0,0 0 1,1 0-1,-1 0 0,0 0 0,0 0 1,1 0-1,-1 0 0,0 0 0,0 0 1,0 0-1,1 0 0,-1 0 0,0 0 1,0 0-1,0 1 0,0-1 0,1 0 0,-1 0 1,0 0-1,0 0 0,0 0 0,0 0 1,0 1-1,1-1 0,-1 0 0,0 0 1,0 0-1,0 1 0,0-1 0,0 0 0,0 0 1,0 0-1,0 1 0,0-1 0,0 0 1,0 0-1,0 0 6,56-24-175,66-58 6,418-297-1113,-393 288 767,-115 72 466,1 1 0,1 2 1,0 2-1,1 0 0,1 3 0,0 1 0,17-2 49,5 8 106,-57 4-101,0 0 8,0-1 0,0 1 0,0 0 0,1-1 0,-1 1 0,0 0-1,0 0 1,0 0 0,0 0 0,0 0 0,0 0 0,0 0 0,0 0 0,0 1 0,0-1 0,1 0 0,-1 0 0,0 1 0,0-1-1,0 1 1,0-1 0,-1 1 0,1 0 0,0-1 0,0 1 0,0 0 0,0-1 0,-1 1 0,1 0 0,0 0 0,0 0 0,-1 0-1,1 0 1,-1 0 0,1 0 0,-1 0 0,1 0 0,-1 0 0,0 0 0,0 0 0,1 0 0,-1 0 0,0 0 0,0 0 0,0 0-1,0 0 1,0 0 0,0 0 0,0 1 0,-1-1-13,1 9 70,-1 0-1,0-1 1,0 1 0,-1-1-1,-1 0 1,1 1-1,-2-1 1,1 0 0,-1 0-1,0-1 1,-1 1-1,0-1 1,-5 6-70,-90 102 469,83-98-405,-118 120 485,-137 107-549,211-192-12,81-53-328,8-11 298,0-1-1,-1-1 0,0-1 0,-2-2 1,7-5 42,75-48-96,-15 5 24,3 4 1,2 4 0,3 4 0,1 5 0,81-24 71,-161 64 0,0 1 0,1 2 0,0 0 0,0 1 0,0 1 0,0 1 0,15 1 0,-21 11 5,-16-3 14,0-1 0,0 1-1,0-1 1,-1 1 0,0 0 0,-1-1 0,0 1-1,0-1 1,-1 0 0,0 0 0,0 0 0,0 0-1,-1 0 1,0-1 0,0 1 0,-1-1 0,0 0-1,0-1 1,0 1 0,-1-1 0,-1 1-19,-74 75 287,-4-3 0,-11 2-287,-94 87 170,138-108-237,55-52-73,7-7 125,0 0 0,-1 0 0,1-1 0,-1 0 0,1-1 0,-1 0 0,1 0 0,-1-1 0,0 0 0,6-4 15,171-91-191,-147 75 127,5-3-18,40-27 17,3 3 0,2 4 1,1 4-1,3 4 0,80-21 65,-13 41-12,-158 18 9,-1-1 0,1 1 0,0-1 0,-1 1 0,1 0-1,0 0 1,0 0 0,-1 0 0,1 0 0,0 0 0,0 1-1,-1-1 1,1 0 0,0 1 0,-1-1 0,1 1-1,-1 0 1,1 0 0,0-1 0,-1 1 0,0 0 0,1 0-1,-1 0 1,1 1 0,-1-1 0,0 0 0,0 0 0,0 1-1,0-1 1,0 1 0,0-1 0,0 1 0,0-1 0,-1 1-1,1 0 1,0-1 0,-1 1 0,0 0 0,1-1 0,-1 1-1,0 0 1,0 0 0,0-1 0,0 1 0,0 0 3,1 8 0,-1 1 1,-1-1-1,0 0 1,0 0-1,-1 0 1,0 0 0,0 0-1,-1 0 1,-1-1-1,0 1 1,0-1-1,-1 0 1,0 0-1,0 0 1,-2 0-1,-105 118 194,54-73-42,-2-3 0,-2-2 1,-2-3-1,-19 8-152,78-47-70,23-10-12,13-6 18,-1-2 1,0-1-1,-1-1 1,0-1 0,13-11 63,38-17-145,4 2-3,1 3 0,2 4 0,35-6 148,-83 31-2,0 0-1,1 3 1,0 1-1,0 2 1,22 3 2,-60-2 0,0 1 0,0-1 0,-1 1 0,1 0 0,0-1 0,0 1 0,0 0 0,0 0 0,-1 0 0,1 1 0,0-1 0,0 0 0,0 1-1,-1-1 1,1 1 0,0-1 0,-1 1 0,1 0 0,0 0 0,-1 0 0,1 0 0,-1 0 0,1 0 0,-1 0 0,0 0 0,1 1 0,-1-1 0,0 1 0,0-1 0,0 1 0,0-1 0,0 1 0,0-1 0,0 1 0,-1 0 0,1-1 0,-1 1 0,1 1 0,0 2 1,0 0 1,0 0-1,0 0 1,-1 0-1,1 0 1,-1 0 0,-1 0-1,1 0 1,-1 0-1,0 0 1,0 0-1,0 0 1,-1 0 0,1 0-1,-1-1 1,-1 1-1,1 0-1,-16 15-127,0-1-1,-1 0 0,-1-1 0,0-2 1,-17 10 127,-34 16-1717</inkml:trace>
  <inkml:trace contextRef="#ctx0" brushRef="#br0" timeOffset="116372.149">1 12441 26550,'0'0'1147,"0"0"-467,5 44 116,32 391 528,-29-141-925,1 93-95,-5 1309 655,-41-716-696,26-783-239,3 11-10,8-67-178,0-135 31,0-17-11,0-68-162,11-297-2163,3 174-625</inkml:trace>
  <inkml:trace contextRef="#ctx0" brushRef="#br0" timeOffset="117142.973">1040 12238 25629,'0'0'2828,"0"0"-1969,0 0-466,42 0 46,141 3 41,67 32 192,-75-21-491,72-9-9,65-4-10,956 1 145,-910 19-267,197 43-40,-322-34 8,254 28 32,684 95 164,-496-56-179,-230-36-25,12 28 0,-124-5 69,16 21-69,-73-20 214,223 37-214,156-35 36,-164-27-27,-155-3-9,53 27 0,374 87 0,219-37 0,-586-87 0,40 19 0,137 52 0,260 56 0,-579-117 0,-212-45 0,-37-9-15,-5-2-121,15-5-3739,-4-12-2437</inkml:trace>
  <inkml:trace contextRef="#ctx0" brushRef="#br0" timeOffset="117614.351">15772 13559 19172,'0'0'6687,"0"0"-4372,0 0-1325,0 0-394,0 0-187,0 0-79,16-1-50,-6 0-235,-5 0-32,0 0-1,0 1 1,0 0-1,0 0 1,-1 0-1,1 0 1,0 1-1,0 0 1,0 0-1,-1 0 1,1 0-1,-1 1 1,1 0-1,-1 0 1,1 0 0,-1 1-1,0-1 1,0 1-1,0 0 1,0 1-13,95 87 209,-80-77-162,-19-13 6,0 21 415,-22 96-242,-23 87-26,6-19-58,-14 77 28,-220 1388 7,247-1454-177,-12 59 0,-11-1 0,49-252 0,-4 18-5,-1 1 0,-1-1 0,0 0 0,-2-1 0,-1 1 0,0-2 0,-6 9 5,12-24-30,-1 0 1,0 0-1,0 0 0,0 0 0,0-1 0,-1 1 0,1-1 0,-1 0 1,0 0-1,0-1 0,0 0 0,0 0 0,0 0 0,-1 0 0,1-1 1,-1 0-1,1 0 0,-1 0 0,1-1 0,-1 0 0,1 0 0,-1 0 1,1 0-1,-4-2 30,-6 2-133,-83-7-1641,2-30-2409</inkml:trace>
  <inkml:trace contextRef="#ctx0" brushRef="#br0" timeOffset="118422.589">1753 17385 26462,'0'0'1561,"0"0"-782,0 0-371,48 4 39,398 16 587,-177-19-648,965 29 645,313 85-1031,-150 68 74,-6-8 7,-1043-145-82,649 64 10,65 55-9,547 213-8,-1181-256 16,-208-56-1,-73-17-4,71 4-3,-67-28-3536,-145-9-5317</inkml:trace>
  <inkml:trace contextRef="#ctx0" brushRef="#br1" timeOffset="134797.569">3939 14570 22117,'0'0'1885,"0"0"-652,0 0-525,0 0 187,0 0 729,0 0-842,-13-8-290,-37-25-35,29 13 720,30 7-381,194-104-195,133-76-601,9 15 0,201-67 0,-444 202 0,2 6 0,2 3 0,1 6 0,2 4 0,64-4 0,469-30 0,-498 45 0,1 6 0,74 8 0,-195 2 0,1 2 0,-2 0 0,1 2 0,-1 1 0,0 1 0,0 0 0,-1 2 0,0 1 0,-1 0 0,7 7 0,40 20 0,-55-32 0,-1 0 0,-1 1 0,1 0 0,-2 1 0,1 0 0,-1 1 0,0 0 0,6 9 0,6 25 0,7 24 0,143 227 0,-128-200 0,-3 1 0,-6 2 0,23 96 0,-45-132 0,-3 0 0,-3 0 0,-2 1 0,-3 52 0,-10 118 0,-85 394 0,74-511 0,-4-1 0,-6-1 0,-5-1 0,-18 32 0,51-141 0,0-1 0,0 1 0,0 0 0,-1 0 0,1-1 0,-1 1 0,0 0 0,0-1 0,0 0 0,-1 0 0,1 1 0,-1-1 0,1-1 0,-1 1 0,0 0 0,0-1 0,-1 1 0,1-1 0,0 0 0,-1 0 0,1 0 0,-1-1 0,0 1 0,0-1 0,1 0 0,-1 0 0,0 0 0,0-1 0,0 1 0,-265-1 0,133 7 0,-52 36 0,-118 62 0,-134 73 0,265-115 0,167-58-928,20-5-1057</inkml:trace>
  <inkml:trace contextRef="#ctx0" brushRef="#br1" timeOffset="135279.598">6544 15919 29350,'0'0'1381,"0"0"-800,0 0-254,0 0-19,0 0 3,0 0 25,-12 38-184,-43 124-131,43-130-21,-1-1 0,-2 0 0,-2-1 0,-17 24 0,23-36 0,-99 146 0,54-86 0,3 2 0,5 3 0,2 1 0,-7 30 0,48-103 0,1 0 0,0 0 0,1 0 0,1 1 0,0-1 0,0 1 0,1-1 0,0 3 0,2-12 0,-1 0 0,1 0 0,0 1 0,-1-1 0,1 0 0,0 0 0,0 0 0,1 0 0,-1 0 0,0 0 0,1 0 0,-1-1 0,1 1 0,0 0 0,-1-1 0,1 1 0,0-1 0,0 0 0,0 1 0,0-1 0,0 0 0,0 0 0,0-1 0,0 1 0,1 0 0,-1-1 0,0 1 0,0-1 0,1 1 0,-1-1 0,0 0 0,1 0 0,-1 0 0,0-1 0,1 1 0,-1 0 0,84 8 0,-1-4 0,32-5 0,-40 1 0,766 0 0,-826-5 0,-38-23 0,-138-66-894,64 47-1333</inkml:trace>
  <inkml:trace contextRef="#ctx0" brushRef="#br1" timeOffset="135966.414">6777 16084 26414,'0'0'2299,"0"0"-1258,0 0-302,0 0-141,0 0-121,0 0-58,-37 15-67,-128 52-84,-47 10-108,137-57-160,-1-3 0,-1-3 0,-1-4 0,0-3 0,-16-3 0,47-3 0,-25 2 0,1-4 0,0-2 0,-41-10 0,35-4 0,0-5 0,-45-20 0,48 17 0,-14-4 0,13 6 0,1-4 0,-39-21 0,98 41 0,0-1 0,0 0 0,1-1 0,1 0 0,-1-1 0,2-1 0,-1 0 0,2 0 0,-1-1 0,1-1 0,1 0 0,1 0 0,0-1 0,0-1 0,0-2 0,-5-28 0,2 0 0,1-1 0,3-1 0,2 0 0,2 1 0,2-2 0,2 1 0,2-4 0,-2 22 0,0-263 0,0 292 0,1-7 0,-1 0 0,0-1 0,-1 1 0,0-1 0,0 1 0,0 0 0,-1 0 0,0-1 0,0 1 0,-4-6 0,5 12 0,0 1 0,-1-1 0,1 0 0,0 0 0,-1 1 0,1-1 0,0 1 0,-1 0 0,1-1 0,-1 1 0,1 0 0,-1 0 0,1 0 0,-1 0 0,1 0 0,-1 0 0,1 0 0,-1 0 0,1 1 0,-1-1 0,1 0 0,0 1 0,-1 0 0,0 0 0,-26 25-32,-54 122-1892,42-79-1201</inkml:trace>
  <inkml:trace contextRef="#ctx0" brushRef="#br1" timeOffset="136344.428">4122 14531 25053,'0'0'2091,"0"0"-1030,0 0-398,0 0 113,0 0-59,-7 52-163,-20 178-153,17 62 263,-7 1218-98,10-1556-1747,-1-13-690</inkml:trace>
  <inkml:trace contextRef="#ctx0" brushRef="#br1" timeOffset="136548.555">4279 14995 29558,'0'0'1201,"0"0"-1001,0 0 208,0 0 88,248 238-16,-159-171-168,1-4-200,-4 0-112,-14-10 0,-19 0 0,-24 35-248,-18-16-864,-11-14-2129</inkml:trace>
  <inkml:trace contextRef="#ctx0" brushRef="#br1" timeOffset="137657">3864 14188 22325,'0'0'2851,"0"0"-851,0 0-513,0 0-386,0 0-285,0 0-243,-7-17-162,-19-47-52,23 47-63,87 6 136,120-44-316,-36-4-116,50-27 0,528-228 0,-577 254 0,-101 43 0,0 3 0,2 3 0,-1 3 0,1 3 0,52 3 0,870 1 0,-991 1 0,43-3 0,0 2 0,0 2 0,-1 1 0,1 3 0,-1 1 0,1 3 0,-2 1 0,0 2 0,0 2 0,-1 2 0,19 10 0,-38-10 0,-1 1 0,0 1 0,-1 0 0,-1 2 0,-1 0 0,0 1 0,-1 1 0,-4-5 0,185 283 0,-59-114 0,-119-150 0,-1 0 0,-3 2 0,0 0 0,-3 0 0,-1 2 0,-2-1 0,-2 1 0,-1 1 0,-2 8 0,2 234 0,-9-220 0,-4-1 0,-2 0 0,-3 0 0,-3-1 0,-18 51 0,-9 16 0,-5-1 0,-6-2 0,-5-3 0,-5-2 0,-6-3 0,-4-3 0,-44 47 0,94-133 0,-1-1 0,-1-1 0,-1-2 0,-1 0 0,-2-2 0,0 0 0,-1-2 0,-1-2 0,-1 0 0,0-2 0,-32 11 0,-3-10 0,-1-2 0,0-3 0,-1-4 0,0-2 0,0-3 0,0-3 0,-18-4 0,-33 2 0,71 2-209,40-3-1509,4-13-2892</inkml:trace>
  <inkml:trace contextRef="#ctx0" brushRef="#br1" timeOffset="138325.141">4003 15141 15091,'0'0'5695,"0"0"-2384,0 0-1334,0 0-710,0 0-325,0 0-75,10 13-100,117 184 753,-22-4-1136,-50-86-68,5-2-1,5-3 0,41 47-315,30 4 0,107 91 0,-215-217 0,191 157 0,-194-166 0,0-2 0,0-1 0,1-1 0,1-2 0,1 0 0,-1-2 0,2-1 0,-1-1 0,1-1 0,1-2 0,-1-1 0,15 0 0,216-3 0,-192-7 0,-1-3 0,-1-3 0,0-3 0,-1-3 0,0-2 0,-2-4 0,9-6 0,-23 9-44,-1-2-1,-1-2 1,-1-2-1,-1-1 1,-1-3-1,11-13 45,21-28-1333</inkml:trace>
  <inkml:trace contextRef="#ctx0" brushRef="#br1" timeOffset="138932.883">4233 14879 25501,'0'0'1686,"0"0"-382,0 0-318,0 0-223,0 0-226,0 0-205,-7 20-88,-48 182 415,-136 862 96,159-834-755,11 1 0,8 121 0,14-277 0,-1-43 0,-2-80 0,-16-166-436,-6-166-2870,13 195-1586</inkml:trace>
  <inkml:trace contextRef="#ctx0" brushRef="#br1" timeOffset="139200.157">4003 14855 28870,'0'0'952,"0"0"-319,194 44 31,-72-1-160,18 6-64,10 4-128,4-5-128,-3 1-40,-15-1-80,-18-9-64,-25-5 0,-25-5 0,-21-10 0,-22-5 0,-11-9 0,-14 5-200,-3-5-448,-26-5-832</inkml:trace>
  <inkml:trace contextRef="#ctx0" brushRef="#br1" timeOffset="139636.851">4190 15295 26014,'0'0'1824,"0"0"-609,0 0-428,0 0-202,0 0-86,0 0-40,19 25-78,-13-18-351,25 33 128,-1 2-1,-1 0 1,-3 2-1,-2 2-157,55 133 201,28 108-201,-72-178 23,4-1 1,5-3 0,5-1 0,4-3-1,4-2 1,42 51-24,-81-127 0,0-1 0,2-1 0,1-1 0,0 0 0,9 4 0,-1-11 0,-24-24 0,-5-10 0,1 10 0,-1-1 0,0 1 0,-1 0 0,0-1 0,-1 1 0,0 0 0,0 0 0,-2 0 0,0-1 0,-1 2-185,0 1 0,0 1-1,-1-1 1,-1 1 0,1 0 0,-1 0 0,-1 1-1,-4-4 186,-20-18-2511</inkml:trace>
  <inkml:trace contextRef="#ctx0" brushRef="#br1" timeOffset="140785.926">4161 13994 26462,'0'0'1180,"0"0"-189,0 0-234,0 0-111,0 0-67,0 0-191,14-46-160,52-143-63,-65 183-154,2 0-1,-1 1 0,0-1 1,1 1-1,0 0 1,1 0-1,-1 0 1,1 0-1,0 1 1,0-1-1,0 1 1,0 0-1,1 0 1,4-2-11,121-75 186,4 6 0,3 7 1,2 5-1,25-2-186,-74 32 11,0 4 0,2 3-1,1 5 1,1 4 0,19 2-11,125 1 4,93 13-4,-175 1 5,162 1 11,-299 0-17,-1 1 1,1 0-1,0 1 1,-1 1-1,0 1 1,0 0-1,0 2 0,0 0 1,-1 1-1,0 0 1,-1 2-1,2 1 1,132 110-2,-117-91 7,0-2 1,2-1 0,37 22-6,8-6 28,-54-32-20,0 2-1,-1 1 1,-1 1-1,0 1 1,-1 1 0,0 1-1,-2 0 1,0 2-1,-2 1 1,5 6-8,0 14 23,-2 0 0,-1 1 0,-2 1 0,-3 1 0,4 14-23,-1-2 44,160 470 85,-153-412-129,-4 0 0,-5 1 0,-6 1 0,-4 1 0,-7 66 0,0-152 0,1 6 0,-2 1 0,-1-1 0,-2 1 0,-1-1 0,-4 7 0,-4 4 0,-3 0 0,-1-1 0,-3 0 0,-2-2 0,-1 0 0,-3-2 0,-1-1 0,-2-1 0,-2-1 0,-2-2 0,-1-1 0,-13 9 0,-21 10 0,-2-4 0,-3-2 0,-2-3 0,-2-4 0,-32 11 0,7-7 0,-2-4 0,-2-4 0,-1-6 0,-2-4 0,-1-5 0,-16-2 0,41-12 0,0-5 0,-1-3 0,-19-4 0,87 0 0,-1 0 0,1-1 0,0 0 0,-1-2 0,2 0 0,-1-1 0,1-1 0,0 0 0,0-1 0,1-1 0,0-1 0,0 0 0,1-1 0,1-1 0,0 0 0,-4-5 0,-98-131 0,114 145-23,0 1-1,0 0 1,-1-1-1,1 1 1,-1 0-1,1 0 1,-1 0-1,1 1 1,-1-1-1,0 0 1,0 1-1,0 0 1,0 0-1,0 0 1,0 0-1,-1 0 24,-33-1-4733,19 2-10986</inkml:trace>
  <inkml:trace contextRef="#ctx0" brushRef="#br1" timeOffset="141701.081">4430 10680 27102,'0'0'1059,"0"0"-439,0 0-217,0 0 58,0 0 79,-14 55-118,-48 186-134,5 60 141,-110 749-330,141-925-1701,19-105-3643,3-17-13498</inkml:trace>
  <inkml:trace contextRef="#ctx0" brushRef="#br1" timeOffset="142284.457">4301 11159 3969,'0'0'20027,"0"0"-15099,0 0-4338,0 0-154,0 0 127,36 11-76,4 1-379,34 10 101,1-3 1,42 3-210,51-1 184,50-1-4,-199-19-166,290 29 311,140 36-325,185 87 350,-188-36-182,-76-10-149,-192-54-22,-2 8-1,75 41 4,-186-69-1,-20-17 9,-40-13-8,15 6 0,-1 1 0,0 1 0,-1 1 0,0 1 0,-1 0 0,-1 1 0,0 1 0,14 16 0,-27-25 0,0 1 0,0 0 0,0 0 0,-1 1 0,0-1 0,0 0 0,-1 1 0,1-1 0,-2 1 0,1 0 0,-1-1 0,-1 1 0,1-1 0,-2 4 0,2 16 0,0-22 0,0 15 0,0 0 0,-1 0 0,-1 0 0,-1 0 0,-1-1 0,-1 2 0,-45 132 0,49-150-2,0 0-1,0-1 1,-1 1 0,1-1-1,-1 1 1,0-1 0,0 0 0,0 1-1,0-1 1,0 0 0,0 0-1,0-1 1,-1 1 0,1 0-1,-1-1 1,1 1 0,-1-1 0,1 0-1,-1 0 1,0 0 0,0 0-1,0-1 1,1 1 0,-1-1-1,0 1 1,0-1 0,0 0 0,0 0-1,0 0 1,0-1 0,0 1-1,0-1 1,-2 0 2,-138-1-2238,68-6-1705</inkml:trace>
  <inkml:trace contextRef="#ctx0" brushRef="#br1" timeOffset="142571.372">4899 12335 28422,'0'0'840,"0"0"-528,0 0 0,0 0 208,0 0-31,280 275-121,-72-216-96,78-1-32,33-10-8,4-19-56,-26-10-56,-31 1 24,-19-6-72,-21 6-72,-15 13-8,-28 6-368,-54-10-648,-43-5-2177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1:54.0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362 313 21221,'0'0'2176,"0"0"1319,0 0-1331,0 0-1371,0 0-290,0-3-108,-7-9 427,2 19-814,-33 214 194,28-130-161,3 1 0,6 38-41,1-128 0,-1 1 0,0 0-1,0 1 0,1-1 0,-1 0 0,1 0 0,0 0 0,0 0 0,0 1 0,0-1 1,1 0-1,-1 0 0,1 0 0,0 0 0,0 0 0,0 1 0,0-2 0,0 1 0,1 0 1,-1 0-1,1 0 0,0-1 0,0 1 0,0-1 0,0 1 0,0-1 0,1 0 0,-1 0 1,1 0-1,-1 0 0,1 0 0,0-1 0,0 1 0,0-1 0,0 0 0,0 0 0,1 1 1,1-1-2,0 0-1,0-1 1,-1 1-1,1-1 1,0 0-1,0-1 1,0 1-1,-1-1 1,1 0-1,0 0 1,-1 0-1,1-1 1,-1 0-1,1 1 0,-1-2 1,0 1-1,1 0 1,-1-1-1,-1 0 1,2 0 2,7-12-11,0 0-1,-1-1 1,-1 0 0,0 0 0,-1-1 0,-1 0 0,-1-1-1,3-9 12,0-14 2,-1-1-1,-2 0 1,-2 0-1,-2-1 1,-2 1-1,-2-24-1,0 33 3,1 0-2,-2 0 0,-2-1 0,-1 1 0,-2 1 0,-1-1 0,-1 1 0,-10-21-1,17 46-3,0 0 0,0 0 0,0 0 0,-1 1-1,0-1 1,-1 1 0,0 0 0,0 0 0,0 0 0,0 0 0,-1 1-1,0 0 1,0 0 0,0 0 0,-1 0 0,0 1 0,0 0 0,0 0 0,0 1-1,-4-2 4,4 4-1,0-1-1,0 1 1,-1 1-1,1-1 1,0 1-1,-1 0 1,1 0-1,0 1 0,-1 0 1,1 0-1,0 0 1,0 1-1,0 0 1,0 0-1,0 1 1,0-1-1,1 1 0,-1 1 1,1-1-1,0 1 1,0 0-1,0 0 1,0 0-1,0 1 2,-23 27 5,1 2-1,2 0 1,1 2 0,2 0-1,1 1 1,3 2 0,0 0-1,2 3-4,1 2 9,2 1 0,1 1 0,3 0 0,2 0 0,2 1 0,1 0 0,3 21-9,0-62 0,0 1 0,1-1 0,0 1 0,0-1 1,0 1-1,0-1 0,1 1 0,0-1 0,1 0 0,0 1 0,0-1 0,0 0 0,0 0 0,1 0 0,0 0 1,0-1-1,1 1 0,-1-1 0,1 0 0,1 0 0,-1 0 0,1 0 0,-1-1 0,1 0 0,1 0 0,-1 0 1,0-1-1,1 1 0,4 0 0,1 0-3,1-1 0,0-1 1,1 0-1,-1-1 0,0 0 1,0-1-1,8 0 3,-8 0-15,4 0-103,1-1-1,-1-1 0,0 0 1,1-1-1,-1 0 0,0-1 1,0-1-1,-1-1 0,1 0 1,0-2 118,58-35-2093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1:33.32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15 216 26414,'0'0'3051,"0"0"-2060,0 0-627,0 0-117,0 0 19,-3 36-11,-9 244 17,12 601-12,0-878-369,0-11-86,1-108-1780,2 27-844</inkml:trace>
  <inkml:trace contextRef="#ctx0" brushRef="#br0" timeOffset="433.949">183 95 25053,'0'0'3434,"0"0"-2056,0 0-946,0 0-176,0 0 68,37-4 48,261-40 10,-168 25-280,0 5 1,105 3-103,-163 10 2,-30 0 0,0 1-1,-1 2 1,1 1-1,27 7-1,-27 3-1,0 2 0,-1 1 0,0 3 0,-2 1 0,35 23 1,-58-36 680,-16 4-488,0 1204-153,1-1204-65,-1-10-1,1 0 1,-1 1-1,1-1 0,-1 1 1,0-1-1,0 1 1,1-1-1,-1 1 0,0-1 1,0 1-1,-1-1 0,1 0 1,0 1-1,0-1 1,-1 1-1,1-1 0,-1 1 1,1-1-1,-1 0 0,1 1 1,-1-1-1,0 0 1,0 0-1,0 1 0,0-1 1,0 0-1,0 0 0,0 0 1,0 0-1,0 0 1,0 0-1,-1-1 0,1 1 1,0 0-1,-1 0 27,-10-1-824,-2 0-698</inkml:trace>
  <inkml:trace contextRef="#ctx0" brushRef="#br0" timeOffset="698.946">341 1663 22765,'0'0'6409,"0"0"-5417,0 0-607,0 0-145,0 0 72,0 0 96,182 48-96,-85-43-128,11 0-64,6-5-40,5 0-48,-5 5-32,-3-5-80,44 0-272,-34 0-696,-17 0 183</inkml:trace>
  <inkml:trace contextRef="#ctx0" brushRef="#br1" timeOffset="21894.085">839 758 5665,'0'0'20741,"0"0"-19901,0 0 40,0 0-328,0 0-120,0 0-200,0 0-168,175 223-64,-153-185-160,-11-9-696,-4-9-2433</inkml:trace>
  <inkml:trace contextRef="#ctx0" brushRef="#br1" timeOffset="22160.447">1054 449 27798,'0'0'688,"0"0"-512,-215 251-176,122-135-1248</inkml:trace>
  <inkml:trace contextRef="#ctx0" brushRef="#br1" timeOffset="23205.734">968 579 25613,'0'0'1426,"0"0"-272,0 0-289,0 0-155,0 0-145,0 0-183,0-5-156,0-19 40,-9 35-177,-123 216 19,89-164-696,-2-1-1,-2-3 1,-4-2-1,-31 27 589,50-57-2524</inkml:trace>
  <inkml:trace contextRef="#ctx0" brushRef="#br1" timeOffset="23547.975">538 434 27470,'0'0'1392,"0"0"-456,0 0-344,0 0-311,0 0 79,0 0-32,0 0-112,104 179-40,-58-106-72,-3 14-48,4 9-56,3 59-32,-14-24-392,-15-15-2305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2:01.4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763 1004 24277,'0'0'1738,"0"0"-635,0 0-196,0 0 305,0 0-47,-3-4-631,-12-20 14,15 23-345,0 1-79,5 0-67,1 0-52,0 1-1,0-1 1,1 1 0,-1 1-1,0-1 1,0 1-1,0 0 1,-1 1 0,1-1-1,0 1 1,-1 0 0,0 0-1,3 3-4,1 0 1,1-1-3,-1 1 0,0-1 0,0 2 0,0-1 0,-1 1 0,0 1 0,0-1 0,-1 1 0,0 1 0,0-1 0,-1 1 0,0 0 0,-1 1 0,0-1 0,0 1 0,-1 0 0,-1 0 0,3 10 2,-5-15-8,0-1-1,-1 0 1,0 1-1,0-1 1,0 0-1,0 1 1,-1-1-1,0 0 0,1 1 1,-2-1-1,1 0 1,0 0-1,-1 0 1,0 0-1,0 0 0,0 0 1,0-1-1,-1 1 1,0 0 8,-22 20-37,-1 0 0,-2-2 1,0-1-1,-1-1 0,-2-2 1,-2 1 36,21-13 25,11-6-30,0 0-1,0 0 1,0 0-1,0 0 1,0 0-1,-1 0 1,1 1-1,0-1 1,0 0 0,0 0-1,0 1 1,0-1-1,0 1 1,0-1-1,0 1 1,1 0-1,-1-1 1,0 1-1,0 0 1,0 0 0,1-1-1,-1 1 1,0 0-1,1 0 1,-1 0-1,0 0 1,1 0-1,0 0 1,-1 0-1,1 0 1,-1 0 0,1 0-1,0 0 1,0 0-1,0 0 1,-1 0-1,1 0 1,0 0-1,0 1 1,1-1 0,-1 0-1,0 0 1,0 0-1,0 0 1,1 0-1,-1 0 1,1 0-1,-1 0 1,1 0-1,-1 0 1,1 0 0,-1 0-1,1 0 1,0-1-1,-1 1 1,1 0-1,0 0 6,13 8 19,0 0-1,1-1 1,0-1-1,0 0 1,1-1-1,-1-1 1,1-1 0,1 0-1,1 0-18,103 6 77,-117-10-75,1 0 0,0 0 0,0 0 0,0-1 0,-1 1 0,1-1 0,0 0 0,-1 0 0,1-1 0,0 0 0,-1 1 0,0-1 0,1-1 0,-1 1 0,0-1 0,0 1 0,-1-1 0,1 0 0,0-1 0,-1 1 0,0-1 0,0 1 0,0-1 0,0 0 0,1-3-2,10-23 5,-2 0 0,0 0 0,-3-1 1,0-1-1,-2 0 0,-2 0 0,0 0 0,-2 0 1,-2-1-1,-1 1 0,-4-29-5,4 20-1,0 16-1,-2 1 1,0-1-1,-2 1 1,-1 0-1,-1 0 1,0 0-1,-2 1 1,-1 0-1,-10-19 2,14 30 1,0 0-1,0 1 1,-1 0 0,0 0-1,-1 1 1,0 0-1,-1 0 1,0 0-1,-1 1 1,0 0-1,0 1 1,-1 0-1,0 1 1,0-1-1,-1 2 1,1 0-1,-2 0 1,1 1 0,0 0-1,-3 0 0,6 4 3,0-1 1,0 1-1,-1 0 1,1 1-1,0-1 0,0 2 1,0-1-1,0 1 0,-1 1 1,1-1-1,0 1 0,1 1 1,-1-1-1,0 1 1,1 1-1,-1-1 0,1 2 1,0-1-1,1 0 0,-1 1 1,-2 3-4,-16 20 1,1 2-1,1 0 1,1 2 0,2 1 0,2 0 0,0 1-1,3 1 1,1 0 0,1 2 0,-4 23-1,-4 26-1,5 1 0,3 0 1,4 0-1,3 1 0,5 1 1,5 28 0,-4-100 1,0 1 0,1 0 0,1-1 0,0 1 0,1 0 0,1-1 0,1 0-1,1 0 1,0-1 0,1 1 0,1-1 0,0 0 0,1-1 0,1 0 0,0-1 0,1 0 0,1 0 0,6 4-1,-8-12 4,0-1 1,0 0-1,0 0 1,1-1-1,-1-1 0,1 0 1,0 0-1,0-1 0,0 0 1,1-1-1,-1 0 0,0-1 1,0-1-1,1 1 0,8-3-4,-5 0-17,0-1 0,0 0 0,0-1 0,-1-1-1,0 0 1,0-1 0,-1 0 0,0-1 0,0-1-1,0 0 1,-1 0 0,-1-2 0,0 1 0,0-1 0,-1-1-1,0 0 1,4-8 17,-7 12-37,66-81-1119,-14 2-1818</inkml:trace>
  <inkml:trace contextRef="#ctx0" brushRef="#br0" timeOffset="4174.94">50 520 25101,'0'0'2185,"0"0"-876,0 0-422,0 0-232,0 0-125,0 0-158,-3-5-170,-15-19-10,18 24-144,-12 929 771,-1-245-807,9-829-604,4-142-1207,0 146-236</inkml:trace>
  <inkml:trace contextRef="#ctx0" brushRef="#br0" timeOffset="4781.119">348 17 27134,'0'0'943,"0"0"-140,0 0-206,0 0-146,34-2-73,111-8-100,-122 8-217,1 0 0,-1 1-1,0 2 1,0 0 0,0 2 0,0 1 0,0 0 0,12 5-61,98 20 49,2-6 0,1-6 0,6-6-49,-110-8 2,1-1-6,1 1 0,-1 1 0,0 2-1,0 2 1,-1 0 0,0 3 0,-1 0 0,0 2 0,0 2 4,-22-11 50,-8-3-6,0-1-1,0 0 1,-1 0 0,1 1 0,0-1-1,-1 0 1,1 1 0,0-1 0,-1 1-1,1-1 1,-1 1 0,1-1 0,-1 1-1,1 0 1,-1-1 0,1 1 0,-1-1-1,1 1 1,-1 0 0,0-1 0,1 1 0,-1 0-1,0 0 1,0-1 0,0 1 0,1 0-1,-1 0 1,0-1 0,0 1 0,0 0-1,0 0 1,0 0 0,-1-1 0,1 1-1,0 0-43,-17 330 3,5 627-3,12-684 0,10 6 0,-9-201 0,-4-70-69,-16-44-338,-12-29-176,-16-31-4203,7 21-11694</inkml:trace>
  <inkml:trace contextRef="#ctx0" brushRef="#br0" timeOffset="5122.697">168 2131 28990,'0'0'934,"0"0"-358,0 0-212,0 0-104,0 0 28,0 0-13,36-1-67,228-3 235,635 4-491,-868 0-1531,-17-4-2526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1:37.96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1094 0 29158,'0'0'1337,"0"0"-881,0 0-194,0 0-99,0 0 24,0 0-47,28 9-83,89 30-44,-112-38-15,-1 0 0,1 0-1,-1 1 1,1-1-1,-1 1 1,1 0-1,-1 1 1,0-1 0,0 1-1,0-1 1,-1 1-1,1 0 1,-1 1-1,1-1 1,-1 1 0,0-1-1,0 2 3,-1-2-16,-1 0 1,1 0-1,-1 0 0,0 1 1,0-1-1,0 0 0,0 0 0,-1 1 1,0-1-1,1 1 0,-1-1 1,0 0-1,-1 1 0,1-1 0,0 1 1,-1-1-1,0 0 0,0 1 1,0-1-1,0 0 0,-1 0 0,1 0 1,-1 0-1,1 0 0,-1 0 1,0 0-1,-1-1 0,1 1 0,0-1 1,-1 1-1,1-1 0,-4 2 16,-228 191-182,232-192 183,0-1-1,0 0 1,0 1 0,0 0 0,0-1 0,0 1 0,1 0 0,-1 0 0,1 0 0,0 0-1,0 0 1,0 0 0,0 0 0,0 1 0,1-1 0,0 0 0,-1 0 0,1 3-1,1-4 8,0 0 0,-1 0 0,1 0 0,0 0 0,0 0 0,0 0 1,0 0-1,0-1 0,0 1 0,1 0 0,-1-1 0,0 1 0,1-1 1,-1 0-1,1 1 0,0-1 0,-1 0 0,1 0 0,0 0 0,0 0 1,0 0-1,0 0 0,0-1 0,0 1-8,7 4 15,16 8 12,77 56 122,-97-65-120,-1-1-1,0 2 0,0-1 0,-1 0 1,1 1-1,-1-1 0,0 1 0,0 0 0,-1 0 1,1 0-1,-1 1 0,0-1 0,-1 1 1,1-1-1,-1 1 0,0-1 0,0 1 0,-1 3-28,0-8 4,0 0-1,-1 0 0,1 0 0,-1 1 0,1-1 0,-1 0 0,1 0 0,-1 0 0,0 0 0,1 0 0,-1 0 0,0 0 0,0 0 0,0-1 0,0 1 0,0 0 0,0 0 0,0-1 0,0 1 0,0 0 0,0-1 0,0 1 0,0-1 0,0 0 0,-1 1 0,1-1 0,0 0 0,0 0 0,-1 1 0,1-1 0,0 0 0,0 0 0,-1-1-3,-7 4 1,-134 23-611,68-20-832</inkml:trace>
  <inkml:trace contextRef="#ctx0" brushRef="#br1" timeOffset="33211.53">331 1127 19108,'0'0'8302,"0"0"-6322,0 0-1693,0 0-6,0 0-6,0 0-75,22 8-106,73 27-57,-43-2-17,-47-27-17,-3-3 8,1 0 0,-1 0 0,0 0 1,0 0-1,-1 0 0,1 1 1,-1-1-1,1 1 0,-1-1 1,0 1-1,-1-1 0,1 1 1,-1 0-1,1-1 0,-1 1 0,0 0 1,0 0-1,-1-1 0,1 1 1,-1 0-1,0-1 0,0 1 1,0-1-1,0 1 0,-2 2-11,-6 4-7,0 0-1,0-1 1,-1-1-1,0 0 1,-1 0 0,0-1-1,0 0 1,-1-1-1,-3 2 8,-34 21-35,6-3-13,48-22-275,13-4 279,-14-2 43,1 2-1,0-1 1,0 0-1,-1 1 1,1 0-1,0 0 1,0 1-1,0-1 1,-1 1-1,1 0 1,0 0-1,0 1 1,-1-1-1,1 1 1,-1 0-1,0 0 1,0 0-1,1 1 1,-1 0-1,-1 0 1,1 0-1,0 0 1,-1 0-1,1 1 1,-1-1-1,0 1 1,-1 0-1,2 1 2,-1 5 62,-1 0-1,1 0 0,-2 0 0,1 1 0,-2-1 1,1 0-1,-1 1 0,-2 7-61,2-14 9,-1-1 1,0 0-1,0 1 1,-1-1-1,1 0 0,-1 0 1,1 1-1,-1-1 1,0 0-1,0-1 0,0 1 1,-1 0-1,1-1 1,-1 1-1,1-1 0,-1 0 1,0 1-1,0-1 1,0-1-1,0 1 0,0 0 1,-4 0-10,-77 22 30,-11-22-28,88-2-6,-1-1 1,1 0-1,0 0 1,0 0-1,0-1 1,0 0-1,0 0 1,1-1 0,-1 0-1,1 0 1,-1-1-1,1 1 1,0-1-1,1-1 1,-1 1-1,1-1 1,0 0-1,0 0 1,0-1 0,0 1-1,1-1 1,-1-2 3,-9-13-58,1-1 0,1 0 1,1 0-1,2-1 1,0-1-1,1 0 0,1 0 1,1 0-1,1-1 1,2 0-1,0 0 0,2 0 1,0 0-1,2 0 1,1 0-1,2-8 58,0 14-9,1 0 0,1 0 0,1 0 0,0 1 0,1 0 0,1 0 0,1 1 0,1 0 0,0 1 0,1 0 0,10-9 9,-14 13 26,1 2-1,0-1 0,1 1 0,0 0 0,0 1 0,1 1 1,0-1-1,1 2 0,-1-1 0,1 2 0,1 0 0,0 0 1,-1 1-1,2 0 0,-1 1 0,11-1-25,72 4 160,-87 4-150,1 0-1,-1 0 1,0 1 0,0 1-1,0-1 1,0 1-1,-1 1 1,0-1-1,0 2 1,0-1 0,-1 1-1,0 0 1,0 0-1,-1 1 1,0 0 0,0 0-1,-1 1 1,0-1-1,0 1 1,-1 0 0,1 5-10,9 16 71,-1 1 1,-2 0 0,-1 0 0,-2 1-1,0 0 1,-3 1 0,0 0 0,-3 0-1,0 0 1,-3 19-72,2-24 60,-1-15-31,1-1 0,-1 1 0,-1-1 0,0 1 0,-1-1 0,0 1-1,-1-1 1,0 0 0,-1 0 0,-2 1-29,-2 3-73,-1-2-1,-1 1 1,-1-2-1,0 1 0,-1-1 1,0-1-1,-1 0 0,0-1 1,-1 0-1,0-1 1,-1-1-1,0 0 0,0-1 1,-1-1-1,0 0 0,0-1 1,-1-1-1,0 0 1,0-1-1,0-1 0,0-1 1,0 0-1,-1-1 0,-8-2 74,14 1-2832</inkml:trace>
  <inkml:trace contextRef="#ctx0" brushRef="#br1" timeOffset="33476.308">847 1964 30935,'0'0'792,"0"0"-792,0 0-232,0 0-2865</inkml:trace>
  <inkml:trace contextRef="#ctx0" brushRef="#br1" timeOffset="41306.638">15 1698 29214,'0'0'767,"0"0"-235,0 0-189,0 0 33,0 0 121,4 59-71,14 199-110,-4 65-25,-3 497-286,-8-708-5,3-98-9,-1-31-153,6-143-875,3-155-1693,-10 165-654</inkml:trace>
  <inkml:trace contextRef="#ctx0" brushRef="#br1" timeOffset="41807.242">187 1616 28334,'0'0'751,"0"0"-91,0 0-99,33-27-14,110-87-63,-135 108-447,0 0 0,0 0 0,1 1-1,-1 0 1,1 0 0,0 1 0,1 1-1,-1-1 1,1 1 0,-1 1 0,1 0-1,0 0 1,0 1 0,0 0 0,2 1-37,4-1 51,251 0 657,-114 8-648,-1 6-1,41 14-59,-188-26 0,76 10 0,0 4 0,0 3 0,-2 4 0,29 13 0,-96-31 0,0 2 0,0-1 0,0 1 0,0 1 0,-1 0 0,0 1 0,-1 0 0,4 4 0,-13-10 0,1 1 0,-1-1 0,0 1 0,0 0 0,0-1 0,0 1 0,0 0 0,-1 0 0,0-1 0,1 1 0,-1 0 0,0 0 0,0 0 0,0 0 0,-1-1 0,1 1 0,-1 2 0,-44 257 0,26-7 0,12 170 0,7-369 0,0 544 0,-2-810-2180,-6 136-585</inkml:trace>
  <inkml:trace contextRef="#ctx0" brushRef="#br1" timeOffset="42104.634">499 3116 25277,'0'0'3993,"0"0"-2950,0 0-756,0 0 26,35 0 91,232 0 139,-226 0-483,202 10 211,-14 31-218,-199-39-237,-29-8-159,-2-23-627,-5-9-1427</inkml:trace>
  <inkml:trace contextRef="#ctx0" brushRef="#br1" timeOffset="42722.188">926 1960 11258,'0'0'16285,"0"0"-12656,0 0-3329,0 0 63,0 0 69,0 53-63,0 172-250,0-45-107,-1-134-12,-1-25 0,1 0 0,2 0 0,0 0 0,1 0 0,1 0 0,0-1 0,2 1 0,1-1 0,5 14 0,-9-32 0,-1 0 0,1-1 0,-1 1 0,1 0 0,0-1 0,0 1 0,-1-1 0,1 0 0,0 0 0,0 0 0,1 0 0,-1 0 0,0 0 0,0 0 0,0-1 0,1 1 0,-1-1 0,0 1 0,0-1 0,1 0 0,-1 0 0,0 0 0,1 0 0,-1-1 0,0 1 0,0-1 0,1 1 0,0-1 0,5-2 0,-1-1 0,1 0 0,-1 0 0,0 0 0,-1-1 0,1 0 0,-1 0 0,0 0 0,0-1 0,0 0 0,-1-1 0,0 1 0,0-1 0,-1 0 0,1 0 0,1-5 0,-2 6 0,11-20 0,-1 0 0,-2-1 0,0-1 0,-2 0 0,-1-1 0,-1 0 0,-1 0 0,-2 0 0,-1-1 0,-1 0 0,-2 0 0,-1-11 0,0 20 0,1-13 0,-1 1 0,-2 0 0,-1 0 0,-2 1 0,-1-1 0,-6-17 0,2 17 0,-1 0 0,-2 1 0,-1 1 0,-1 0 0,-2 1 0,-1 1 0,-1 0 0,-2 2 0,-5-5 0,20 26 0,-1-1 0,-1 1 0,1 0 0,-1 1 0,0 0 0,-1 0 0,1 0 0,-1 1 0,0 1 0,0-1 0,0 2 0,0-1 0,0 1 0,-1 0 0,1 1 0,-1 0 0,1 1 0,-1 0 0,1 0 0,-1 1 0,0 0 0,-2 2 0,1 0 0,1 2 0,0-1 0,-1 1 0,1 1 0,1 0 0,-1 1 0,1-1 0,0 2 0,1-1 0,0 1 0,0 1 0,1-1 0,0 1 0,0 0 0,1 1 0,0 0 0,1 0 0,0 0 0,-2 8 0,-14 23 0,2 2 0,2 1 0,3 0 0,1 1 0,2 0 0,2 1 0,2 0 0,2 1 0,2-1 0,3 41 0,-2-56 0,2-1 0,1 0 0,1 1 0,2-1 0,1 0 0,1 0 0,2-1 0,9 23 0,-13-40 0,1-1 0,1 1 0,0-1 0,0 0 0,1-1 0,0 0 0,1 0 0,0 0 0,1-1 0,0 0 0,0-1 0,1 0 0,0 0 0,0-1 0,1 0 0,0-1 0,0 0 0,1-1 0,0 0 0,-1-1 0,1-1 0,1 1 0,5-1 0,-5 0 0,0-1 0,0-1 0,1 0 0,-1-1 0,0 0 0,0-1 0,0-1 0,1 0 0,-1-1 0,-1 0 0,1-1 0,0 0 0,-1-1 0,0 0 0,0-1 0,-1-1 0,7-4 0,19-21-101,0-2-1,-3-2 1,23-30 101,1-12-1424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2:10.1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996 264 27790,'0'0'1554,"0"0"-902,0 0-183,0 0-129,0 0-54,0 0-69,0 22-88,-3 149 89,-1 50 44,3-218-258,0 0 0,1 0 0,-1 1 0,1-1 0,0 0 0,0 0 0,0 0 1,0 0-1,0 1 0,1-1 0,-1 0 0,1 0 0,0 0 0,0 0 0,0 0 0,0 0 0,1 0 0,-1 0 0,1-1 0,0 1 0,0 0 0,0-1 0,0 1 0,0-1 0,0 0 0,1 0 0,-1 0 0,1 0 0,-1 0 0,1 0 0,0-1 0,0 0 0,-1 1 0,1-1 0,0 0 0,1 0 0,-1 0-4,-1-1 2,0-1 0,0 1 0,0 0 0,0-1 0,0 0 1,0 1-1,0-1 0,0 0 0,0 0 0,0 0 0,0 0 1,-1 0-1,1 0 0,0-1 0,-1 1 0,1 0 0,-1-1 1,0 0-1,1 1 0,-1-1 0,0 0 0,0 1 1,0-1-1,0 0 0,0 0 0,0 0 0,-1 0 0,1 0 1,-1 0-1,1 0 0,-1-1-2,1 0 1,14-41-50,-3 0 1,-2-1 0,-1 0-1,-3 0 1,-1-1-1,-3 0 1,-1 1 0,-4-27 48,2 55-22,-1 1 0,0 0 0,-1 1 0,-1-1 0,-1 0 0,0 1 0,0 0 0,-2 0 0,0 1 0,-1 0 0,0 0 0,-1 0 0,0 1 0,-1 1 0,-1-1 0,0 2 0,0 0 0,-3-2 22,7 10-1,0-1 1,0 1-1,0 0 1,0 1-1,0-1 1,0 2-1,-1-1 1,1 1-1,-1 0 1,1 0 0,-1 1-1,0 0 1,1 1-1,-1-1 1,1 1-1,-1 1 1,0 0 0,-2 2 0,0 0 1,0 1-1,1 0 0,0 1 1,-1 0-1,2 1 1,-1 0-1,1 0 1,0 0-1,1 1 1,0 1-1,0-1 0,1 1 1,0 0-1,0 0 1,1 1-1,0 0 1,0 2-1,4-11 0,-17 31 5,1 1 0,2 0 0,1 2 0,2-1 0,1 1 0,2 1 0,1 0 0,2 0 1,2 1-1,1-1 0,1 4-5,2-20 7,-1-10 5,0 0 1,1 0-1,0 0 1,1-1 0,0 1-1,0 0 1,1 0 0,0-1-1,1 1 1,0-1-1,1 0 1,0 0 0,0 0-1,1 0 1,4 7-13,-2-9 6,-1 0 1,1 0-1,0 0 1,1-1-1,-1 0 1,1 0-1,1-1 1,-1 0-1,1 0 1,0-1-1,0 0 0,0-1 1,0 0-1,0-1 1,1 1-1,0-2 1,-1 1-1,1-1 1,0-1-1,-1 0 1,2 0-7,6 0 1,-8 0-4,-1 1 0,1-1-1,-1-1 1,1 0 0,-1 0 0,1 0 0,-1-1-1,0-1 1,0 1 0,0-1 0,0-1-1,0 0 4,16-12-201,-1-2-1,0-1 1,-2-1-1,0 0 0,15-21 202,23-32-1927</inkml:trace>
  <inkml:trace contextRef="#ctx0" brushRef="#br0" timeOffset="6821.147">599 1478 27662,'0'0'1016,"0"0"-154,0 0-172,0 0-173,0 0-143,-2-4 49,62 3-280,39 1 3,-91 1-144,0 0-1,0 0 0,0 0 1,0 1-1,-1 0 0,1 1 1,-1 0-1,0 0 0,1 1 1,-1-1-1,-1 2 0,1-1 1,-1 1-1,1 0 0,0 1-1,-4-2 2,0-1-1,-1 0 0,0 1 0,0 0 0,0-1 1,0 1-1,0 0 0,-1 0 0,0 0 0,0 0 0,0 0 1,0 0-1,0 1 0,-1-1 0,0 0 0,0 0 1,0 0-1,0 1 0,-1 0-1,1 2 11,0-2-10,-1-1-1,0 1 1,0-1 0,0 0 0,0 0-1,-1 0 1,0 0 0,0 0 0,0 0-1,0 0 1,0 0 0,-1-1-1,0 1 1,0-1 0,0 0 0,0 1-1,0-2 1,0 1 0,-1 0 0,0-1-1,0 1 0,-86 42-95,70-40 62,0 0 0,0-1 0,-1-1 0,1-1 0,-1 0 0,0-2 0,-12-1 33,3 1-11,28 0-1,12 0-49,3-1 59,-1 1 1,0 1-1,1 0 0,-1 1 0,0 0 0,0 0 1,0 2-1,-1-1 0,7 4 2,-5-1-1,0 0 0,0 2 0,0-1 1,-1 2-1,0-1 0,-1 2 0,0-1 0,-1 2 0,1-1 0,-2 1 1,0 1-1,0 0 0,-1 0 0,4 9 1,-10-17 3,-1-1 0,0 0 0,0 1 0,0 0 0,-1-1 0,1 1 0,-1-1 0,0 1 0,0 0 0,0-1 0,0 1 0,-1 0 0,0-1 0,1 1 0,-1-1 0,0 1 0,-1-1 0,1 1 0,-1-1 0,1 0 0,-1 1 0,0-1 0,0 0 0,-1 0 0,1-1 0,0 1 0,-1 0 0,0-1 0,0 0 0,1 1 0,-1-1 0,-2 1-3,-13 6 12,-1 0-1,0-2 1,0 0-1,0 0 1,-1-2-1,0-1 1,0 0-1,0-2 0,-1 0 1,1-1-1,0-1 1,-1-1-1,-12-2-11,21 0 2,0 0-1,1 0 0,0-1 0,-1 0 1,1-1-1,1-1 0,-1 0 1,1 0-1,0-1 0,0 0 0,1 0 1,0-1-1,1-1 0,-1 1 0,1-1 1,1-1-1,0 0 0,0 0 0,-4-10-1,0 2-1,1 0-1,1 0 1,0 0-1,2-1 0,0-1 1,1 1-1,1-1 0,1 0 1,1 0-1,1 0 1,0-1-1,2 1 0,0 0 1,2-14 1,1 20 0,1-1 0,1 1 0,0 0 0,0 1 0,1 0 0,1 0 0,0 0 0,1 0 0,1 1 0,-1 1 0,2-1 0,9-8 0,3-6 0,13-16-11,1 1 0,2 3 1,34-27 10,-63 59-2,0 1-1,0 0 1,1 0 0,-1 1-1,1 0 1,0 1 0,0 0 0,1 1-1,-1 0 1,1 0 0,-1 1 0,1 0-1,-1 1 1,1 0 0,7 2 2,-12-2 0,11 2 1,-1 1-1,0 0 0,0 1 0,0 1 0,-1 1 0,0 0 0,0 1 0,0 0 1,-1 1-1,0 1 0,13 10 0,-14-10 9,0 0-1,-1 1 1,0 1 0,0 0 0,-1 1 0,-1 0 0,0 0 0,0 1-1,-1 0 1,-1 1 0,0 0 0,-1 0 0,-1 1 0,0 0-1,-1 0 1,-1 0 0,0 1 0,-1 0 0,1 8-9,1 28 96,-3-1 1,-2 1-1,-4 29-96,1-60 27,0 1 0,-1-1-1,-1 0 1,-2 0 0,0-1 0,-1 1-1,0-1 1,-2-1 0,-1 0 0,0 0-1,-1-1 1,-6 5-27,9-11 9,-1-1 0,0 0 0,-1-1 0,0-1 0,0 1 0,-1-2 1,0 0-1,-1 0 0,0-1 0,0 0 0,0-1 0,-1-1 0,0 0 0,0-1 0,-1-1 0,1 0 0,-1-1 0,-6 0-9,8-1 2,9 0-27,1 1 1,-1-1 0,0 0 0,0-1-1,-1 1 1,1-1 0,0 0-1,0 0 1,0 0 0,0 0 0,0-1-1,0 0 1,0 0 0,0 0-1,0 0 1,0 0 0,0-1 0,1 0-1,-1 0 1,0 0 0,1 0 0,0 0-1,-1-1 1,1 0 0,0 1-1,0-1 1,1 0 0,-1 0 0,0-1-1,1 1 1,0-1 0,0 1-1,0-1 1,-1-2 24,0-105-3943,3 62-5642</inkml:trace>
  <inkml:trace contextRef="#ctx0" brushRef="#br0" timeOffset="7484.125">0 1144 23397,'0'0'2391,"0"0"-1340,0 0-331,0 0-105,0 0-23,0 0-117,2-27-127,9-83 47,-8 86-199,0 26 453,21 353 1289,-17 131-1938,-7-100 0,0-381-9,-8 6-275,2-16-107,-8-85-917,6 30-46,1 2-653</inkml:trace>
  <inkml:trace contextRef="#ctx0" brushRef="#br0" timeOffset="8301.144">129 646 7330,'0'0'17341,"0"0"-13258,0 0-3377,0 0-110,0 0-120,0 0-93,2 0-145,27 0 137,-4 1-155,-1-1 0,1-1 0,-1-1 0,1-2 0,22-5-220,-24 1 23,1 2 1,1 1-1,-1 1 0,1 1 0,-1 1 0,3 1-23,170 4 0,-17 28 0,17-6 0,1-9 0,65-8 0,-249-9 0,1 1 0,-1 0 0,0 1 0,0 1 0,1 0 0,-1 1 0,0 1 0,-1 0 0,1 1 0,-1 0 0,13 8 0,2 20 0,-24-12 0,-4 1340 0,0-1341 0,-11 85 0,9-103-34,1 0 1,-1-1-1,0 1 0,0 0 1,0-1-1,0 0 0,0 0 1,0 1-1,0-1 1,-1 0-1,1-1 0,0 1 1,-1 0-1,1-1 0,0 1 1,-1-1-1,1 0 0,-1 0 1,1 0-1,0 0 0,-1 0 1,1 0-1,-1-1 1,1 1-1,0-1 0,-1 0 1,1 0-1,0 1 0,0-1 1,0-1-1,-1 1 0,1 0 1,0 0-1,0-1 0,0 0 34,-26-24-1951</inkml:trace>
  <inkml:trace contextRef="#ctx0" brushRef="#br0" timeOffset="8610.313">416 2397 27406,'0'0'2716,"0"0"-1977,0 0-504,0 0 108,39 4 93,253 21 263,106 18-506,-101-28-193,-290-14-133,-1 0 1,1-1-1,-1 0 1,1-1-1,-1 1 1,1-1-1,-1-1 1,0 1-1,0-1 1,1 0-1,-1 0 1,-1-1-1,1 1 1,0-1-1,0-1 1,-1 1-1,0-1 1,0 0-1,0 0 1,0-1-1,-1 1 1,3-4 132,17-31-7567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2:02.9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1026 167 28382,'0'0'796,"0"0"-338,0 0-221,0 0-58,0 0-26,0 0-50,11 19-58,35 61-29,-43-76-13,-1 1 0,0-1-1,0 1 1,-1 0 0,1-1 0,-1 1 0,0 0-1,0 0 1,-1 0 0,1 0 0,-1 0 0,0 0-1,-1 3-2,1 7 10,0 6 2,0-11-9,1 0-1,-1 0 1,-1-1 0,0 1-1,0 0 1,-1-1-1,0 1 1,-1-1 0,0 0-1,-2 5-2,-4 1-17,-1 0 0,0 0 0,-1-1-1,0 0 1,-1-1 0,-1 0 0,0-1 0,-9 6 17,19-16 9,-1 1-1,1-1 1,-1 0 0,1 0 0,-1 0-1,1-1 1,-1 1 0,0-1 0,0 0-1,0 0 1,0 0 0,0-1 0,0 1-1,0-1 1,0 0 0,-1 0-9,4-7 93,3 1-93,0 0-1,1 0 1,0 0 0,0 0-1,0 1 1,0 0 0,1 0-1,0 0 1,0 0 0,1 0-1,-1 1 1,1-1 0,0 1-1,0 1 1,0-1 0,1 1-1,-1 0 1,1 0 0,3-1 0,2-1 0,1 0 1,0 0 0,0 1 0,0 1 0,0 0 0,0 1 0,1 0 0,-1 1 0,1 0 0,5 1-1,-15 1 10,1-1-1,-1 1 1,0-1 0,0 1-1,0 0 1,0 0 0,0 1 0,0-1-1,0 1 1,0-1 0,-1 1 0,1 0-1,0 0 1,-1 0 0,0 0-1,1 1 1,-1-1 0,0 1 0,0-1-1,0 1 1,-1 0 0,1-1 0,0 1-1,-1 0 1,0 0 0,0 0-1,0 0 1,0 1-10,18 92 289,-20 40-74,-2-126-207,-1 0 0,0 0 0,-1-1 0,0 1 0,0-1 0,-1 0 0,0 0 0,-1-1 0,1 0-1,-2 0 1,1 0 0,-1-1 0,0 0 0,-1-1 0,0 0 0,0 0 0,0-1 0,-1 0 0,1 0 0,-1-1 0,0-1 0,0 0 0,-5 1-8,0 0 1,-1-1 0,-1-1 0,1 0 0,0-1 0,0-1 0,-1-1 0,1 0 0,-1-1-1,8-1-3,0 0 1,0-1 0,0 0-1,1 0 1,-1-1 0,1 0 0,0-1-1,1 0 1,-1 0 0,1 0-1,0-1 1,1 0 0,0-1-1,0 1 1,0-1 0,1 0-1,0-1 1,1 1 0,-1-4 2,-14-26-15,2-1 0,1 0 0,2-2 0,3 1 0,0-2 0,3 1 0,2-1 0,1-1 1,2 1-1,2-1 0,2 0 15,-1 28 2,0 0 0,1 1 0,1-1 1,0 1-1,1-1 0,1 1 0,0 0 0,1 0 1,0 0-1,1 1 0,0-1 0,2 1 1,-1 1-1,2 0 0,6-8-2,-7 10 3,0 0 0,1 0 0,0 1 0,1 1 1,0 0-1,0 0 0,1 1 0,0 0 0,0 1 0,1 0 0,0 1 0,0 0 0,0 1 1,0 0-1,1 1 0,-1 0 0,1 1 0,9 0-3,-13 1 3,2 0 7,1 0-1,0 1 0,0 0 0,0 0 0,0 2 0,0-1 0,0 2 0,-1-1 0,1 1 0,-1 1 0,5 2-9,2 7 19,-1 0 0,-1 1 0,-1 1 0,0 0 0,0 1 0,-2 1 0,0 0 0,-1 1 0,0 0 0,-2 1 0,0 0 0,6 20-19,1 4 19,-3 0 0,-1 2 0,-3-1 0,-1 2 0,-3-1 0,-1 1 0,-3 0 0,-2 31-19,1-54 10,-2 1 1,-1-1 0,0 0-1,-2 0 1,-1 0 0,0-1-1,-2 1 1,-1-1 0,0-1 0,-3 3-11,-2 2 25,-2 0 0,0-1 0,-2-1 0,-1 0 0,0-2 0,-18 17-25,26-29 2,0-1 1,-1 0 0,0-1 0,-1 0 0,1-1-1,-2 0 1,1-1 0,0 0 0,-1-1 0,0 0-1,-1-1 1,1-1 0,-1 0 0,1-1 0,-8 0-3,-92-1-306,111-1 249,0 0 1,-1 0-1,1 0 0,0 0 0,0 0 0,0-1 0,0 1 1,0-1-1,0 1 0,0-1 0,0 0 0,1 0 0,-1 0 1,0 0-1,0 0 0,1 0 0,-1 0 0,0-1 1,1 1-1,-1-1 0,1 1 0,0-1 0,-1 1 0,1-1 1,0 0-1,0 0 0,0 0 0,0 1 0,1-1 1,-1 0-1,0 0 0,1 0 0,-1-1 57,-6-16-3123</inkml:trace>
  <inkml:trace contextRef="#ctx0" brushRef="#br0" timeOffset="261.851">1452 1372 29430,'0'0'1921,"0"0"-1825,0 0-96,0 0-200,0 0-1201</inkml:trace>
  <inkml:trace contextRef="#ctx0" brushRef="#br0" timeOffset="21173.301">678 284 29030,'0'0'956,"0"0"-568,0 0-174,0 0-6,40-4 41,129-1-45,-162 5-196,1 1 0,-1 0-1,0 0 1,0 1-1,-1-1 1,1 2-1,0-1 1,0 1 0,-1 0-1,0 0 1,0 1-1,0 0 1,6 4-8,6 7 14,-1 2 0,0 0 0,-1 0-1,-1 2 1,-1 0 0,0 0 0,-2 1 0,0 1 0,-1 0 0,-1 1-1,-1 0 1,-2 0 0,0 1 0,-1 0 0,-1 0 0,-1 0 0,-1 1-1,-1 7-13,-2 137 144,0-157-120,-1-1 0,-1 1 0,1 0 0,-2-1 0,0 1 0,0-1 0,0 0-1,-2 0 1,1 0 0,-1-1 0,-1 0 0,1 1 0,-2-2 0,1 1 0,-1-1-1,0 0 1,-1 0 0,0-1 0,0 0 0,-1-1 0,1 1 0,-2-2 0,1 1-1,0-1 1,-1-1 0,0 0 0,0 0 0,0-1 0,-1 0 0,0-1-24,5 0 9,0 0 1,-1-1 0,0 0-1,1 0 1,-1-1 0,1 0-1,-1 0 1,0 0 0,1-1 0,-1 0-1,0 0 1,1-1 0,0 0-1,-1 0 1,1 0 0,0-1-1,0 0 1,0 0 0,0 0 0,1-1-1,0 0 1,-1 0 0,1 0-1,0-1 1,1 0 0,-4-4-10,-5-15 5,0 0 0,2-1 0,1 0 1,1-1-1,2 0 0,0 0 0,2-1 0,0 0 1,2 0-1,1 0 0,1-5-5,0-228 0,-1 247 0,2-1-1,-1 0 1,2 1 0,0-1-1,1 1 1,0 0 0,1-1-1,0 1 1,1 0 0,1 1-1,0-1 1,0 1-1,1 0 1,1 0 0,0 1-1,1-1 1,0 2 0,1-1-1,0 1 1,0 0 0,1 1-1,0 0 1,4-1 0,-5 6-3,1 0 1,-1 0-1,1 1 1,-1 1-1,1-1 1,0 2-1,0-1 0,0 1 1,1 1-1,-1 0 1,0 1-1,0-1 1,0 2-1,8 1 3,-10 1-1,0 0-1,0 1 1,0 0-1,-1 0 1,0 0 0,0 1-1,0 0 1,0 1-1,-1-1 1,0 1 0,-1 0-1,0 1 1,0 0-1,0-1 1,-1 1 0,0 1-1,-1-1 1,1 1-1,0 3 2,3 9 3,0 0-1,-1 0 1,-1 0-1,-1 1 1,-1 0-1,-1-1 1,-1 1-1,-1 0 1,-3 22-3,3-37 1,-1-1 1,0 1-1,0 0 1,-1 0-1,0-1 0,0 1 1,-1-1-1,0 1 1,0-1-1,0 0 1,-1 0-1,0 0 0,0-1 1,0 0-1,-1 1 1,1-1-1,-1-1 0,-1 1 1,1-1-1,-1 0 1,1 0-1,-1 0 0,0-1 1,-1 0-1,1 0 1,0-1-1,-1 0 1,0 0-1,1 0 0,-1-1 1,0 0-1,0 0 1,0-1-1,-3 0-1,-44-5-1186,49-4-477</inkml:trace>
  <inkml:trace contextRef="#ctx0" brushRef="#br0" timeOffset="21765.773">685 2465 23989,'0'0'5308,"0"0"-3928,0 0-1106,0 0-25,0 0 32,0 0-33,27 8-102,84 28-76,-108-36-67,0 1 0,0 0 0,0 0 0,0 0 0,0 0-1,0 0 1,0 1 0,-1-1 0,1 1 0,0 0 0,-1-1-1,1 1 1,-1 0 0,0 1 0,0-1 0,0 0-1,0 1 1,0-1 0,0 1 0,-1-1 0,1 1 0,-1 0-1,0 0 1,0 0 0,0 0 0,0 0 0,0 0 0,-1 0-1,1 0 1,-1 0 0,0 0 0,0 0 0,0 0-1,0 0 1,-1 0 0,1 1-3,-1 9 12,0-7-8,0 0 0,-1 0 0,0 0 0,-1-1 0,1 1 0,-1 0 0,0-1 0,0 0 0,-1 1 0,0-1 0,0-1 0,0 1 0,0-1 0,-1 1 0,0-1 0,1 0 0,-2-1 0,1 1 0,0-1 0,-1 0 0,-4 1-4,4 0 0,-108 54 8,114-58-8,1 1-7,-1-1 0,0 0 0,0 0 0,0 0 0,1 0 0,-1 1 1,0-1-1,0 0 0,0 0 0,0 0 0,0 1 0,0-1 0,1 0 0,-1 0 0,0 0 0,0 1 0,0-1 0,0 0 1,0 0-1,0 1 0,0-1 0,0 0 0,0 0 0,0 1 0,0-1 0,0 0 0,0 0 0,0 1 0,0-1 1,0 0-1,-1 0 0,1 0 0,0 1 7,19 1-3,0 2 1,0 0-1,-1 1 1,0 1-1,0 1 1,0 1-1,-1 0 1,8 6 2,-19-9-1,0 0 1,-1 0-1,1 1 1,-1 0-1,-1 0 1,1 0-1,-1 1 1,0-1-1,0 1 1,-1 0-1,0 0 1,0 1 0,-1-1-1,0 0 1,0 1-1,-1 0 1,0-1-1,0 1 1,-1 0-1,0-1 1,0 1-1,-1 6 1,0-9 5,1-1 1,-1 1-1,0 0 0,0 0 0,-1 0 0,1-1 1,-1 1-1,0-1 0,0 1 0,-1-1 1,0 0-1,1 0 0,-1 0 0,0 0 1,-1 0-1,1-1 0,-1 1 0,0-1 0,1 0 1,-1 0-1,-2 0-5,-5 4 21,0 0-1,-1-1 1,0 0 0,0-1-1,-1 0 1,1-1 0,-9 1-21,-6 0 32,-1-2 0,0-1 1,-1 0-1,1-3 0,-2 0-32,18-2-5,0 0 0,1 0 0,-1-1 0,1 0 0,0-1 0,1-1-1,-1 1 1,1-2 0,0 1 0,0-2 0,1 1 0,0-1 0,0-1 0,1 1 0,0-1-1,1-1 1,0 1 0,0-1 0,1-1 0,0 1 0,1-1 0,0 0 0,1 0 0,0-1-1,1 1 1,0-1 0,1 0 0,0 0 0,1 0 0,0-1 5,3-67-850,13 50-625</inkml:trace>
  <inkml:trace contextRef="#ctx0" brushRef="#br0" timeOffset="22498.876">302 2286 12395,'0'0'2955,"0"0"-1444,0 0-962,0 0-601,0 0-1103,3 7-757,9 19 1901,-9-20 1814,-3-13 4961,-1 4-569,-8 3-5423,8 0-732,0 0 0,0 0 0,0-1-1,0 1 1,-1 0 0,1 0 0,0 0 0,0 0 0,0 1-1,0-1 1,0 0 0,0 0 0,-1 1 0,1-1 0,0 0-1,0 1 1,0-1 0,0 1 0,0 0 0,0-1 0,1 1-1,-1 0 1,0-1 0,0 1 0,0 0 0,0 0 0,1 0-1,-1 0 1,0 0 0,1 0 0,-1 0 0,1 0 0,-1 0-1,1 0 1,0 0 0,-1 0 0,1 0 0,0 0 0,0 0-1,0 1 1,0-1 0,0 0 0,0 0 0,0 1-40,-16 107 381,4 0 1,5 1-1,6 44-381,16-202-1487,2 1-1219</inkml:trace>
  <inkml:trace contextRef="#ctx0" brushRef="#br0" timeOffset="23156.994">714 2291 17340,'0'0'8671,"0"0"-5937,0 0-2097,0 0-169,0 0-132,0 0-23,-20-1-32,-100-3 147,115 5-376,-1-1 0,1 1 0,0 0 0,0 1 0,0-1 0,0 1 0,0 0 0,1 0 0,-1 0 0,0 1-1,1 0 1,0-1 0,-1 2 0,1-1 0,0 0 0,1 1 0,-1 0 0,1 0 0,0 0 0,-2 2-52,-47 96 468,38-48-459,2 1-1,3 0 1,2 1 0,2 0-1,3-1 1,4 40-9,-2-73 0,0-7 0,0-1 0,1 0 0,1 0 0,0 0 0,1 0 0,0 0 0,1-1 0,1 1 0,0-1 0,1 0 0,6 10 0,0-1 0,1-1 0,1 0 0,1-1 0,0-1 0,1-1 0,1 0 0,1-1 0,1 0 0,0-2 0,1 0 0,1-2 0,0 0 0,17 7 0,-20-14 0,0-1 0,0-1 0,0-1 0,0 0 0,0-2 0,1 0 0,-1-1 0,2-1 0,-14 1 0,1 0 0,-1-1 0,1 1 0,-1-2 0,0 1 0,1-1 0,-1 0 0,0 0 0,0 0 0,0-1 0,-1 0 0,1 0 0,0-1 0,-1 1 0,0-1 0,0-1 0,0 1 0,3-5 0,23-23-39,-2-2 0,-2-1 0,-1-2 1,-2 0-1,-1-1 0,-2-2 0,-2 0 0,13-41 39,-16 34-34,-2 0 0,-3-1 0,-1 0 0,-3-1-1,-1 0 1,-3 0 0,-2 0 0,-4-35 34,2 69 11,0 1 1,-1-1-1,-1 1 1,0-1-1,-1 1 1,-1 0-1,0 0 1,0 0-1,-2 1 1,1 0-1,-2 0 1,0 1-1,0 0 1,-1 0-1,-1 1 1,0 0-1,0 1 1,-1 0-1,0 0 1,-1 1-1,0 1 1,-1 0-1,1 1 1,-2 0-1,1 1 1,-1 0-1,1 1 1,-1 1-1,-11-2-11,-96 3 62,111 3-63,0 0 1,0 1 0,0 0-1,0 0 1,1 1 0,-1 0-1,1 1 1,-1 0 0,1 1-1,0-1 1,0 2 0,-4 2 0,-110 97-252,-61 100-2982,139-152-1713</inkml:trace>
  <inkml:trace contextRef="#ctx0" brushRef="#br0" timeOffset="23512.104">1 2117 12355,'0'0'14035,"0"0"-10604,0 0-2728,0 0-222,0 0-186,0 0 38,4 43-11,27 288 170,-14-59-196,-14 152-296,-4-230 24,1-45-31,1-117-91,9-38-337,3-44-527,-1-28-825</inkml:trace>
  <inkml:trace contextRef="#ctx0" brushRef="#br0" timeOffset="24086.516">388 1479 29638,'0'0'747,"0"0"-297,0 0-40,34 0-28,116 0-53,-120 1-253,-1 1 0,1 1 0,-1 1-1,25 8-75,-29-6 28,159 35 61,1-9 1,2-7-1,23-7-89,-94-13-65,-114-5 89,-2 0 56,0 0 36,0-23-59,-1 18-57,-2 16 0,3 1011 0,6-834 0,23 145 0,-21-255 0,-11-65-87,-16-24-554,-11-29-1186,-7-11-1275</inkml:trace>
  <inkml:trace contextRef="#ctx0" brushRef="#br0" timeOffset="24390.929">334 3607 30198,'0'0'631,"0"0"-67,0 0-16,39 18-66,132 56-190,-146-64-283,1-2 0,0-1 0,0 0 0,0-2 0,0-1 0,25 0-9,-25-2-2,372 5 2,-258-8 0,28 1 0,-167 0-29,1-1 0,-1 1-1,0-1 1,1 0 0,-1 0 0,1 0 0,-1 1-1,0-1 1,0-1 0,1 1 0,-1 0-1,0 0 1,0 0 0,0 0 0,0-1 0,-1 1-1,1 0 1,0-1 0,0 1 0,-1-1 0,1 1-1,-1-1 1,1 1 0,-1-1 0,0 0-1,0 1 1,1-1 0,-1 1 0,0-1 0,0 0-1,-1 1 1,1-1 0,0 1 0,0-1 0,-1 1-1,1-1 1,-1 1 0,0-1 0,1 1 0,-2-2 28,1-6-542,-5-29-2930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2:29.3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370 504 20180,'0'0'5788,"0"0"-2890,0 0-2079,0 0-243,0 0-85,0 0-128,-4 0-95,-10 0-120,10 4-58,5 397 779,-1-384-867,0 0 1,2-1 0,0 1-1,0-1 1,2 1 0,0-1-1,1 0 1,1 2-3,-5-16-2,0 0 0,0 0 0,0 1 1,0-1-1,0 0 0,0-1 0,1 1 0,-1 0 1,1 0-1,-1-1 0,1 1 0,0 0 0,0-1 0,-1 0 1,1 1-1,0-1 0,0 0 0,1 0 0,-1 0 0,0 0 1,0-1-1,0 1 0,1 0 0,-1-1 0,0 0 1,0 1-1,1-1 0,-1 0 0,0 0 0,1 0 0,-1-1 1,0 1-1,1-1 0,-1 1 0,0-1 0,0 0 0,0 1 1,2-2 1,2-3-1,-1-1 1,0 1 0,0-1 0,-1 0-1,1-1 1,-1 1 0,-1-1 0,1 1 0,-1-1-1,0 0 1,0-3 0,0 4 0,21-56-46,-2 0 0,-3-2 0,-3 0 0,-3-1 0,-2 0 0,-4-1 0,-2 0 0,-3-23 46,-2 50-17,1 16 8,0 1 0,-2-1 0,0 1 0,-2 0 0,0-1 1,-1 1-1,-2 1 0,-5-16 9,8 28 0,0 1 0,-1-1 0,0 1 0,0 0 0,-1 0 0,0 1 0,0-1 0,-1 1 0,0 0 0,0 0 0,0 1 0,-1 0 1,0 0-1,0 1 0,-1 0 0,0 0 0,0 0 0,0 1 0,0 1 0,0-1 0,-1 1 0,0 1 0,0-1 0,0 1 0,-1 1 0,2 0 4,0 0-1,-1 0 1,1 1-1,0 1 1,-1-1 0,1 1-1,0 1 1,-1-1-1,1 1 1,0 1-1,0 0 1,-7 3-4,1 5 3,0 1 0,0 0 0,1 1 1,1 0-1,0 1 0,0 0 0,2 1 0,-9 16-3,-9 18 19,2 1-1,2 2 0,3 0 1,2 1-1,3 1 1,1 0-1,3 1 1,3 1-1,2 0 0,2 0 1,3 52-19,1-99 5,0-1 0,0 0-1,0 1 1,1-1 0,1 1 0,-1-1 0,1 0 0,1 1-1,-1-1 1,2 0 0,-1 0 0,1 0 0,0 0 0,0 0-1,1-1 1,0 1 0,1-1 0,0 0 0,0-1 0,0 1-1,1-1 1,0 0 0,0 0 0,4 2-5,-3-4-7,0-1 1,0-1 0,0 1-1,0-1 1,0 0-1,1-1 1,-1 0-1,1 0 1,-1-1-1,1 1 1,-1-2 0,1 1-1,-1-1 1,1 0-1,-1-1 1,1 1-1,-1-2 1,2 0 6,14-8-185,1-1-1,-2-1 1,0-1 0,0-1 0,-2-1 0,0-1-1,0 0 1,12-17 185,53-62-2743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2:30.9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278 376 19772,'0'0'2277,"0"0"3219,0 0-3727,0 0-1182,0 0-206,0 0-166,0 0-52,4 2-23,33 17 4,-24-13-124,0 1 1,0 0-1,-1 1 0,0 0 1,0 1-1,-1 0 1,7 7-21,-16-12 5,0-1 1,-1 1-1,0 0 0,1 0 1,-1-1-1,-1 1 1,1 0-1,-1 0 1,1 0-1,-1 0 1,0 0-1,0 0 0,-1 0 1,1 0-1,-1-1 1,0 1-1,0 0 1,0 0-1,0-1 1,-1 1-1,0 0 0,1-1 1,-1 0-1,-1 1-5,-136 139-21,123-127 15,4-6 5,1 1 0,0 1-1,0 0 1,1 0 0,1 1 0,0 0-1,-6 13 2,14-24-2,0-1-1,0 0 0,0 0 0,0 0 1,1 1-1,-1-1 0,0 0 0,1 1 1,-1-1-1,1 1 0,0-1 1,-1 1-1,1-1 0,0 0 0,0 1 1,0-1-1,0 1 0,0-1 0,0 1 1,1-1-1,-1 1 0,0-1 1,1 1-1,-1-1 0,1 0 0,-1 1 1,1-1-1,0 0 0,0 1 0,-1-1 1,1 0-1,0 0 0,0 0 0,0 0 1,0 0-1,0 0 0,1 0 1,-1 0-1,0 0 0,0 0 0,1-1 1,0 1 2,18 5 1,-1-2 0,1-1 0,0 0 0,0-2 0,0 0 0,0-1 1,13-2-2,14 1 9,89-1 19,-129 0-21,-1 0 0,1-1 1,-1 1-1,1-1 0,-1 0 0,0-1 1,0 1-1,0-1 0,-1 0 0,1-1 1,-1 0-1,0 1 0,0-2 0,-1 1 1,0 0-1,1-1 0,-2 0 0,1 0 1,0-2-8,6-11 18,-2 1 1,0-1 0,-2-1-1,0 0 1,4-19-19,-3-10 50,-2 1 1,-2-1 0,-3-46-51,0 45 24,0 31-19,-1 0 0,0 0 0,-1 1 1,-1-1-1,-1 0 0,-1 1 0,0 0 0,-2 0 0,0 0 1,-1 1-1,0 0 0,-1 0 0,-1 1 0,-1 0 1,-1 1-1,0 0 0,0 1 0,-1 1 0,-13-11-5,17 19 7,0 0 0,0 1 0,0 0 0,-1 1-1,1-1 1,-1 2 0,0-1 0,0 2-1,0-1 1,0 1 0,0 1 0,0 0-1,0 0 1,0 1 0,0 0 0,0 1 0,0 0-1,0 0 1,0 1 0,1 1 0,-1-1-1,1 1 1,0 1 0,0 0 0,1 0-1,-6 5-6,-11 14 6,0 2 0,2 0-1,2 2 1,0 0 0,1 1-1,2 1 1,2 1 0,-10 24-6,6-8 13,3 1 0,2 1 0,2 0 0,3 1 1,1 0-1,3 1 0,2 0 0,2 43-13,1-76 7,1 0-1,0-1 0,1 1 1,1 0-1,1-1 0,1 1 1,0-1-1,1 0 1,1 0-1,0-1 0,1 1 1,1-2-1,1 1 1,8 10-7,-5-13 4,0-1 0,2 0 0,-1-1 0,1 0 0,1-2 0,0 1 0,0-2 0,1 0 0,0-1 0,1 0 0,-1-2 0,1 0 0,0 0 0,1-2 0,-1 0 0,0-1 0,1-1 0,0 0 0,-1-2 0,1 0 0,16-3-4,-25 4-14,0-1 0,0 0 0,0 0 0,-1-1 1,1 0-1,0 0 0,-1-1 0,1 0 1,-1-1-1,0 0 0,0 0 0,0-1 0,-1 0 1,1 0-1,-1-1 0,-1 0 0,1 0 0,2-3 14,11-15-296,0 0 0,-2-2 0,0 0 0,-2 0 0,-1-2 0,2-8 296,16-57-2887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2:37.8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287 133 23101,'0'0'5648,"0"0"-4057,0 0-1020,0 0-237,0 0-155,0 0-35,19-22-65,66-65-51,-83 85-28,1 0 0,-1-1 1,0 2-1,1-1 1,-1 0-1,1 0 0,0 1 1,-1-1-1,1 1 0,0 0 1,0 0-1,0 0 0,0 0 1,0 1-1,0-1 0,0 1 1,0-1-1,1 1 1,-1 0-1,0 0 0,0 1 1,0-1-1,10 1 2,-11-1-2,-1 0-1,1 0 1,0 0-1,-1 0 1,1 0-1,0 1 0,-1-1 1,1 0-1,0 1 1,-1-1-1,1 1 1,-1 0-1,1 0 1,-1-1-1,1 1 0,-1 0 1,0 0-1,1 0 1,-1 0-1,0 1 1,0-1-1,0 0 0,1 1 1,-2-1-1,1 0 1,0 1-1,0-1 1,0 1-1,-1-1 0,1 1 1,0 0-1,-1-1 1,0 1-1,1-1 1,-1 1-1,0 0 0,0 0 1,0-1-1,0 1 1,0 1 0,0-1-5,1 1 0,-1 0 0,0-1 1,0 1-1,0 0 0,0 0 0,0-1 1,0 1-1,-1 0 0,0-1 0,1 1 1,-1-1-1,0 1 0,0-1 0,0 1 1,-1-1-1,1 1 0,-1-1 0,1 0 0,-1 0 1,0 0-1,1 0 0,-1 0 0,0 0 1,0 0-1,-1-1 0,1 1 0,-1 0 5,-254 142-368,255-143 368,-20 28 24,39-24-50,48 0 29,-42-5-1,-1 1 0,1 2 0,0 0-1,-1 1 1,1 2 0,15 5-2,-34-9 0,-1-1 0,1 1 0,-1-1 0,1 1 0,-1 0 0,1 0-1,-1 1 1,0-1 0,0 1 0,0-1 0,-1 1 0,1 0 0,-1 0 0,1 0 0,-1 0-1,0 1 1,0-1 0,0 1 0,-1-1 0,1 1 0,-1 0 0,1 2 0,-1-1 12,0 0 0,0 0 0,-1-1 0,1 1 1,-1 0-1,0 0 0,-1 0 0,1 0 0,-1 0 1,0 0-1,0 0 0,-1 0 0,1-1 0,-1 1 1,0 0-1,0-1 0,-1 0 0,1 1 0,-1-1 1,0 0-1,0 0 0,-1-1 0,1 1 0,-1-1 1,1 1-1,-1-1 0,-1 0-12,-12 6-28,-1-1 0,0-1 1,0 0-1,0-2 0,-1 0 0,1-1 0,-1-1 0,-1 0 1,1-2-1,0 0 0,0-1 0,0-1 0,0-1 0,0-1 0,0 0 1,-1-2 27,-61-30-2049,8-11-3752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2:32.6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79 360 24925,'0'0'4145,"0"0"-3257,0 0-632,0 0 185,0 0-97,-57 304-16,49-197-16,5-1-96,3 1-72,-4-6 0,1-14-72,-1-19-72,4-24-40,0-15-176,0-20-128,0-9-280,0-19-561,0-25-2976</inkml:trace>
  <inkml:trace contextRef="#ctx0" brushRef="#br0" timeOffset="464.829">82 35 29734,'0'0'662,"0"0"-257,0 0-37,0 0-42,41-5-33,135-18-94,-139 19-175,0 2-1,1 2 1,0 1 0,-1 2 0,0 1-1,0 2 1,19 6-24,-13-3 18,178 34 7,6-14 46,-227-29 37,0 6 151,0 1315-126,0-1320-137,0 0 1,0 0-1,0 1 0,0-1 1,-1 0-1,1 0 0,0 0 1,-1 0-1,1 0 0,0 0 0,-1 0 1,0 0-1,1 0 0,-1 0 1,0-1-1,1 1 0,-1 0 1,0 0-1,0 0 0,0-1 1,1 1-1,-1 0 0,0-1 1,0 1-1,0-1 0,0 1 0,0-1 1,0 0-1,0 1 0,-1-1 1,1 0-1,0 0 0,0 1 1,0-1-1,0 0 0,0 0 1,0 0-1,0-1 0,0 1 1,-1 0 3,-31-6-5017,-3-15-12544</inkml:trace>
  <inkml:trace contextRef="#ctx0" brushRef="#br0" timeOffset="689.572">111 1753 27438,'0'0'3745,"0"0"-3441,0 0 168,226-24-272,-144-5 16,-3 4-32,-4 1-184,-14 0-80,-21-5-384,-19 5-680,-17 0-4250</inkml:trace>
  <inkml:trace contextRef="#ctx0" brushRef="#br0" timeOffset="4387.283">315 538 19108,'0'0'3730,"0"0"116,0 0-1250,0 0-1731,0 0-357,0 0-122,-1-1-158,1 1-221,0 0-1,0 1 1,1-1 0,-1 0 0,0 0 0,0 0 0,1 0 0,-1 1-1,0-1 1,1 0 0,-1 0 0,0 0 0,1 0 0,-1 0 0,0 0 0,1 0-1,-1 0 1,0 0 0,1 0 0,-1 0 0,0 0 0,1 0 0,-1 0-1,0 0 1,1 0 0,-1 0 0,0 0 0,1-1 0,-1 1 0,0 0-1,1 0 1,-1 0 0,0-1 0,0 1 0,1 0 0,-1 0 0,0-1 0,0 1-1,1 0 1,-1 0 0,0-1 0,0 1 0,0 0 0,0-1 0,0 1-1,1 0 1,-1-1 0,0 1 0,0 0 0,0-1 0,0 1 0,0 0 0,0-1-1,0 1 1,0 0 0,0-1 0,0 1 0,0 0 0,0-1 0,0 1-1,0 0-6,7 0 10,-1 0 2,-1 0-1,0 0 1,0 0 0,0 1 0,0 0 0,0 0 0,0 0 0,-1 1-1,1-1 1,0 1 0,0 1 0,-1-1 0,0 0 0,1 1-1,-1 0 1,0 0 0,0 1-12,5 1 11,-1 1 0,0 1-1,0-1 1,-1 1 0,0 1 0,0-1-1,-1 1 1,1 1 0,-2-1 0,1 1-1,-1 0 1,-1 0 0,0 0 0,0 0-1,-1 1 1,0 0 0,0 0-1,-1 0 1,0 3-11,-3-9-5,0 0 0,0-1-1,0 1 1,-1 0 0,1-1 0,-1 1 0,0-1-1,0 1 1,0-1 0,-1 0 0,1 0-1,-1 0 1,0 0 0,1-1 0,-1 1-1,0-1 1,-1 0 0,1 1 0,0-2 0,-1 1-1,1 0 1,-1 0 0,1-1 0,-2 0 5,-12 8-52,-120 66-304,204-69 392,105-6 192,-167-1-227,0 0 1,-1 0 0,1-1-1,0 1 1,-1-1 0,1-1-1,-1 1 1,1 0 0,-1-1-1,0 0 1,0 0 0,0 0-1,-1-1 1,1 1 0,-1-1-1,0 0 1,0 0 0,0 0-1,0 0 1,2-4-2,1-4 4,0-1-1,0 1 0,-1-1 1,-1 1-1,0-1 1,-1-1-1,1-4-3,1-181 23,-6 176-37,-1-1 1,-1 1 0,-1 0-1,-1 0 1,-1 0-1,-1 1 1,-1 0-1,-1 0 1,-1 1 0,0 0-1,-2 1 1,-1 0-1,0 1 1,-1 0-1,-16-14 14,27 28 0,-1 1 0,-1-1 0,1 1 0,0 1 0,-1-1 0,0 1 0,0-1 0,0 2 0,0-1 0,-1 0 0,1 1 0,-1 0-1,1 0 1,-1 1 0,0-1 0,1 1 0,-1 0 0,0 1 0,0 0 0,0 0 0,0 0 0,0 0 0,0 1 0,1 0 0,-1 0-1,0 1 1,0 0 0,1 0 0,-1 0 0,1 0 0,0 1 0,0 0 0,0 0 0,0 1 0,-3 2 0,-7 12 1,1 1 0,1 1 0,1 0 0,1 1 0,1 0 1,0 0-1,-1 8-1,-10 32 14,2 0 0,2 1 0,4 1 0,2 0 0,3 1 0,3 0 0,2 14-14,2-50 1,-1-5 16,0 1 1,2 0-1,0-1 0,2 1 0,0 0 0,2-1 1,0 0-1,2 0 0,1 0 0,0-1 0,2 0 0,0 0 1,2-1-1,1 2-17,-7-16 9,0 1 1,1-2-1,-1 1 1,1-1-1,1 1 1,-1-2-1,1 1 1,0-1-1,1 0 1,-1 0-1,1-1 0,0 0 1,0 0-1,0-1 1,0 0-1,1-1 1,-1 0-1,1 0 1,0-1-1,1 1-9,-3-2 8,3 2-3,0-1-1,0-1 0,1 0 1,-1 0-1,0-1 1,0 0-1,0-1 1,0 0-1,6-2-4,-5-2-20,0-1 0,-1-1-1,0 1 1,0-2 0,-1 1 0,0-1 0,0-1-1,-1 0 1,0 0 0,-1 0 0,3-7 20,95-176-1139,-67 113-666</inkml:trace>
  <inkml:trace contextRef="#ctx0" brushRef="#br0" timeOffset="4645.912">717 1627 30254,'0'0'0,"0"0"-208,0 0-2824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6:38:11.574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F6630D"/>
    </inkml:brush>
    <inkml:brush xml:id="br2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3721 16706 17292,'0'0'13243,"0"0"-12771,0 0-312,0 0 64,0 0 8,226 63-64,-151-48-128,11-1-40,-4-9-16,11-5-200,-25 0-464,-21 0-1265</inkml:trace>
  <inkml:trace contextRef="#ctx0" brushRef="#br0" timeOffset="272.256">3760 17234 27382,'0'0'2192,"0"0"-1944,0 0 240,0 0 41,0 0-89,0 0-168,251 72-168,-165-72-72,14 0-32,51 0-104,-22-19-464,-25-15-2161</inkml:trace>
  <inkml:trace contextRef="#ctx0" brushRef="#br0" timeOffset="655.278">5986 16174 27582,'0'0'1375,"0"0"-435,0 0-308,0 0-169,0 0-54,-35 27-19,-112 98-93,136-115-258,1 1-1,0 1 1,0 0-1,1 0 1,1 1-1,0 0 1,-2 6-39,-27 63 68,4 1 0,3 2 0,4 1 1,3 0-1,5 2 0,-4 59-68,5 23 0,7 1 0,13 164 0,-2-290 0,3 0 0,1 1 0,2-2 0,3 1 0,1-1 0,15 38 0,64 96-152,4-39-880,-4-43-1241</inkml:trace>
  <inkml:trace contextRef="#ctx0" brushRef="#br0" timeOffset="3085.948">11329 16189 26966,'0'0'3088,"0"0"-2487,0 0-193,0 0 32,0 0 72,0 0-88,215 9-176,-133 11-168,1-6-80,6 1 0,-6-6 0,-8 1 0,-14-5 0,-15 5-208,-21-6-456,-14 6-648,-11-10-1681</inkml:trace>
  <inkml:trace contextRef="#ctx0" brushRef="#br0" timeOffset="3342.363">11605 16382 30214,'0'0'801,"0"0"-609,0 0 136,0 0 184,0 261-88,0-159-176,0 4-200,0-4-48,-4 0 0,-3-15 0,-4-5 0,-3-14 0,-4-10-248,-7-24-448,3-15-809,8-19-3504</inkml:trace>
  <inkml:trace contextRef="#ctx0" brushRef="#br0" timeOffset="3604.482">11615 16953 30342,'0'0'793,"0"0"-425,0 0-56,0 0 104,0 0-176,190 0-152,-136 0-56,-4 5-32,-3 0-88,-11-1-440,-11-4-256,-14 0-1257</inkml:trace>
  <inkml:trace contextRef="#ctx0" brushRef="#br0" timeOffset="3810.679">11465 17442 3833,'0'0'26590,"0"0"-25958,0 0-376,0 0 80,0 0 224,0 0-208,0 0-208,240 33-104,-150-28-40,-1 5-80,19-10-320,-22 0-728,-22 0-1521</inkml:trace>
  <inkml:trace contextRef="#ctx0" brushRef="#br0" timeOffset="2463.8">9490 16430 27862,'0'0'1908,"0"0"-1233,0 0-304,0 0 32,-3 47-13,-12 156-46,12 31 111,4 165-96,0-372-359,1 0 0,1 0 0,1-1 0,2 1 0,6 18 0,-12-43 0,0 0 0,1 0 0,-1 0 0,1-1 0,-1 1 0,1 0 0,-1 0 0,1-1 0,0 1 0,0-1 0,0 1 0,0 0 0,0-1 0,0 0 0,0 1 0,0-1 0,1 0 0,-1 1 0,1-1 0,-1 0 0,1 0 0,-1 0 0,1 0 0,-1-1 0,1 1 0,0 0 0,0-1 0,-1 1 0,1-1 0,0 1 0,0-1 0,0 0 0,-1 0 0,1 0 0,0 0 0,0 0 0,0 0 0,-1 0 0,1-1 0,0 1 0,0-1 0,0 1 0,-1-1 0,1 0 0,0 0 0,-1 1 0,1-1 0,-1 0 0,1 0 0,-1-1 0,0 1 0,1 0 0,-1 0 0,0-1 0,1 0 0,80-138 0,186-442 0,-58 114-1,-138 340-71,-68 121 47,-3 4 7,0 1 0,1-1 1,-1 1-1,0 0 1,1 0-1,0 0 1,-1 0-1,1 0 0,0 0 1,0 0-1,0 0 1,0 1-1,0-1 1,1 1-1,-1-1 0,0 1 1,1 0-1,0 0 18,0 5-224,-2 74-352,-1 74-2039,0-91-2405</inkml:trace>
  <inkml:trace contextRef="#ctx0" brushRef="#br0" timeOffset="2741.817">10555 17229 25613,'0'0'4753,"0"0"-4208,0 0-105,0 0-16,0 0-24,0 0-128,0 0-24,0 150-176,-7-87-72,-11 9 0,-4 1 0,-7-6 0,1-4 0,-1-5 0,-3 0 0,7-14-648,10-30-1449</inkml:trace>
  <inkml:trace contextRef="#ctx0" brushRef="#br0" timeOffset="-692.615">3215 15981 15251,'0'0'9554,"0"0"-7084,0 0-2046,0 0 167,0 0 717,0 5-502,0 23-142,-4-39-157,5 2-496,-2 0-1,1 0 1,-1 0 0,-1 0 0,1 1 0,-1-1 0,-1 0 0,0 1-1,0-1 1,-1 1 0,1 0 0,-2 0 0,1 1 0,-1-1 0,-1 1-1,1 0 1,-1 0 0,0 1 0,-1-1 0,1 2 0,-1-1-1,-5-2-10,0 4 9,1 2 0,-1-1 0,1 2 0,-1 0 0,0 0 0,0 1 0,0 0 0,-6 2-9,-4 2 5,0 1 0,1 1-1,0 1 1,0 0 0,0 2-1,1 1 1,0 0-1,1 1 1,0 2 0,1 0-1,0 0 1,1 2-1,-9 10-4,16-17 3,-88 77 27,4 4 0,-81 99-30,129-135 15,3 2 1,2 2-1,2 2 0,3 2 1,2 1-1,4 1 0,2 2 0,3 1 1,3 1-1,3 0 0,3 2 1,2 0-1,3 10-15,5-1 35,3 1-1,5 38-34,-2-101 3,1-1 0,1 0 1,0 1-1,1-1 0,1 0 0,0 0 0,1 0 0,0-1 0,1 0 1,1 0-1,0 0 0,1-1 0,1 0 0,0-1 0,1 0 0,0 0 1,0-1-1,2 0 0,-1-1 0,4 2-3,3-1 3,1 0 0,0-2 0,0 0 0,1-1 0,0-1 0,1-1 0,-1-1 0,1-1-1,0 0 1,1-2 0,-1 0 0,0-2 0,1 0 0,-1-1-3,-1 1 1,0 0-1,-1-1 0,1-1 0,0 0 1,-1-2-1,0 0 0,0-2 1,0 0-1,17-8 0,-9-1-52,-2-1 0,0-1 0,-1-1 0,-1-1 0,0-1 0,-2-1 0,0 0 0,-1-2 0,-2-1 0,0 0 0,-2-1 0,0-1 0,-2-1 0,-1 0 0,-1-1 0,-1 0 0,5-25 52,1-18-1527,-4 0 0,3-48 1527,-10 9-4800</inkml:trace>
  <inkml:trace contextRef="#ctx0" brushRef="#br0" timeOffset="-284.493">2416 16822 26958,'0'0'1493,"0"0"-931,0 0-269,0 0 211,0 0 22,0 0-130,42 29-177,141 89-99,-174-113-111,1 0 1,0 0 0,0-1 0,0 0-1,0-1 1,1 0 0,-1-1 0,1 0-1,0-1 1,7 1-10,440 8 111,-419-9 265,-40 5 27,-27 44-173,5 4-210,2 0 0,3 1 0,2 1-1,3 0 1,2 1 0,0 24-20,-8 68-134,7 0 0,6 58 134,6-202-94,0-5 67,1 0 1,-1 0 0,0 0-1,0 0 1,0 0 0,0 0-1,1-1 1,-1 1 0,0 0-1,0 0 1,0 0 0,0 0-1,1 0 1,-1 0 0,0 0-1,0 0 1,0 0 0,1 0-1,-1 0 1,0 0 0,0 1 0,0-1-1,1 0 1,-1 0 0,0 0-1,0 0 1,0 0 0,0 0-1,1 0 1,-1 0 0,0 0-1,0 1 1,0-1 0,0 0-1,0 0 1,0 0 0,1 0-1,-1 0 1,0 1 0,0-1 0,0 0-1,0 0 1,0 0 0,0 1-1,0-1 1,0 0 0,0 0-1,0 0 1,0 0 0,0 1-1,0-1 1,0 0 0,0 0-1,0 0 1,0 1 0,0-1-1,0 0 1,0 0 0,0 0 26,18-12-2054</inkml:trace>
  <inkml:trace contextRef="#ctx0" brushRef="#br0" timeOffset="6191.037">9369 18269 28574,'0'0'1496,"0"0"-1023,0 0-49,0 0 40,0 0-72,0 0-160,218-15-152,-157 15-48,0 0-32,-7 20 0,-8 28-264,-13 0-560,-19-9-2553</inkml:trace>
  <inkml:trace contextRef="#ctx0" brushRef="#br0" timeOffset="9605.67">9394 18332 26462,'0'0'2339,"0"0"-1343,0 0-392,0 0-106,0 0-82,0 0-82,7 0-104,133 14 295,127 68-253,-184-67-2441,-72-15-2180</inkml:trace>
  <inkml:trace contextRef="#ctx0" brushRef="#br0" timeOffset="1495.13">7168 16247 27014,'0'0'2047,"0"0"-1118,0 0-390,0 0-121,0 0-80,0 0-63,-20 29-75,7-12-170,-11 17 34,2 0 0,1 1-1,1 1 1,3 0-1,-7 21-63,-41 120 135,8 3-1,8 2 0,8 2 1,-3 70-135,38-186 0,2 0 0,3 0 0,4 7 0,-4-73-1,1 0 1,0 0 0,0 0 0,0 0 0,0 0 0,0 0-1,0 0 1,0 0 0,0-1 0,1 1 0,-1 0 0,1 0-1,0 0 1,-1 0 0,1 0 0,0-1 0,0 1-1,0 0 1,0-1 0,0 1 0,1-1 0,-1 1 0,0-1-1,1 1 1,-1-1 0,1 0 0,0 0 0,-1 0 0,1 0-1,0 0 1,-1 0 0,1 0 0,0-1 0,0 1-1,0-1 1,0 1 0,0-1 0,2 1 0,1-1 1,1 1-1,0-1 1,0 0-1,-1 0 1,1-1-1,0 0 1,-1 0-1,1 0 1,0-1-1,-1 1 1,1-1 0,-1-1-1,0 1 1,0-1-1,0 0 1,0 0-1,2-2 0,20-20 4,-1-1 0,-1-1-1,-1-1 1,8-15-4,-25 34 0,211-289-490,-13-9 0,119-248 490,-268 450 50,-5-2 0,7-30-50,-53 124 520,-6 32-513,-2 0-1,0 0 1,-1-1 0,-1 1-1,-1-1 1,-3 6-7,-32 92 26,-82 236 372,-24 150-398,129-419 0,3 1 0,4 1 0,4 0 0,3 0 0,5 24 0,-1-97 0,1 1 0,1-1 0,0 1 0,1-1 0,0 0 0,1 0 0,0 0 0,3 5 0,-5-12 0,1-1 0,-1 0 0,0 0 0,1 0 0,0 0 0,0 0 0,0-1 0,1 1 0,-1-1 0,1 0 0,0 0 0,0 0 0,0-1 0,0 1 0,0-1 0,0 0 0,1 0 0,-1 0 0,1-1 0,-1 0 0,1 1 0,4-1 0,-2 0 0,1 0 0,-1 0 0,1-1 0,0 0 0,-1-1 0,1 1 0,-1-2 0,1 1 0,-1-1 0,1 0 0,-1 0 0,0-1 0,0 0 0,58-53 0,-22 5-59,-2-1 0,-3-2 0,3-10 59,36-58-1207,-14 13-1458</inkml:trace>
  <inkml:trace contextRef="#ctx0" brushRef="#br0" timeOffset="1760.206">8641 17650 30342,'0'0'1249,"0"0"-1121,0 0-16,0 0 208,0 0-16,0 0-88,0 0-152,0 183-40,-32-115-24,-36 34-120,7-25-576,7-19-1521</inkml:trace>
  <inkml:trace contextRef="#ctx0" brushRef="#br0" timeOffset="5723.726">6613 18187 28694,'0'0'1096,"0"0"-672,0 0-63,0 0 79,0 0 0,0 0-160,211 0-144,-128 4-40,6 6-8,1-5-32,3 0-16,0-5-40,-7 5 0,22-5-200,-26 0-576,-14 0-3513</inkml:trace>
  <inkml:trace contextRef="#ctx0" brushRef="#br0" timeOffset="9107.252">6484 18380 23989,'0'0'1817,"0"0"-601,0 0-253,0 0-95,0 0-115,0 0-167,26-17-137,84-51-75,-59 46-9,21 4-18,1 4 0,0 2-1,1 4 1,27 3-347,71 5 0,-53 26-2024,-80-23-1489</inkml:trace>
  <inkml:trace contextRef="#ctx0" brushRef="#br0" timeOffset="47957.107">7888 18428 27782,'0'0'848,"0"0"-624,0 0-40,0 0 0,215-19-80,-107 14-104,-15 5-448,-14 0-1912</inkml:trace>
  <inkml:trace contextRef="#ctx0" brushRef="#br0" timeOffset="32902.021">2649 25119 29326,'0'0'872,"0"0"-341,0 0-160,0 0-20,0 0-91,-11-50-98,-36-159-75,15 118-43,30 87-42,-1 0-1,1 0 0,-1 0 1,0 1-1,-1-1 0,1 1 1,0 0-1,-1 0 0,0 0 1,0 0-1,0 0 0,0 1 1,0 0-1,0 0 0,0 0 1,-1 0-1,1 1 0,-1 0 1,0 0-1,1 0 0,-1 0 1,0 1-1,1-1 0,-1 1 1,-2 1-2,-1 0-1,0 2 1,0-1-1,0 1 1,1 0 0,-1 1-1,1-1 1,0 2-1,0-1 1,0 1 0,1 0-1,0 0 1,-1 1-1,2-1 1,-1 1 0,1 1-1,0-1 1,0 1-1,1 0 1,0 0 0,0 0-1,1 1 1,0-1-1,-2 5 1,2-6 0,-15 29-2,1 2-1,2 0 1,2 0 0,1 2-1,2 0 1,1 0 0,2 0-1,2 1 1,1 28 2,3 23-8,0-85 7,0 0 0,0 0 0,1 0 0,0 1 0,0-1-1,1 0 1,0 0 0,0 0 0,0 0 0,1 0 0,-1 0 0,1 0 0,1-1 0,-1 1 0,1-1 0,0 1 0,1-1 0,-1 0 0,1 0 0,0 0-1,0-1 1,0 0 0,1 1 0,-1-1 0,1-1 0,0 1 0,1-1 0,-1 0 0,0 0 0,4 1 1,3-2-3,0 0 1,0 0-1,0-2 1,0 1-1,0-1 1,0-1-1,0-1 1,0 1-1,1-2 3,0-2 1,0-1 0,0-1 0,0 0 0,0-1 0,-1 0 0,-1-1 0,1 0 0,-1-1 0,-1 0 0,0-1 0,0 0 0,-1 0 0,-1-1 0,0-1 0,-1 1 0,5-10-1,29-48 4,-3-2 0,-3-2 0,11-40-4,-7-19-2404,-37 104-2631</inkml:trace>
  <inkml:trace contextRef="#ctx0" brushRef="#br0" timeOffset="34690.987">9340 25540 28390,'0'0'1728,"0"0"-999,0 0-301,0 0-88,0 0-46,0-49-120,-1-162-113,2 183-59,-1 0 0,-1 0 0,-2 1 0,-1-1 0,-1 1 0,-5-16-2,7 31-7,0-1-1,-1 0 1,-1 0-1,0 1 1,0 0 0,-1 0-1,0 1 1,-1-1-1,-1 1 1,0 1-1,0 0 1,-1 0 0,0 0-1,-1 1 1,0 0-1,0 1 1,-1 1-1,0-1 1,-1 1 0,1 1-1,-6-2 8,4 6-6,0 0-1,0 0 0,1 2 0,-1-1 1,0 2-1,0 0 0,0 0 1,-9 3 6,9 1-2,1 1 1,0 0-1,0 0 1,1 1-1,0 1 0,0 0 1,1 1-1,0-1 1,0 2-1,1 0 1,0 0-1,1 0 1,0 1-1,1 0 0,0 1 1,1 0-1,0 0 1,0 1 1,-5 8-1,1-1 0,0 1 0,1 1 0,2 0 0,0 0 0,1 0 0,2 1 0,0 0-1,0 13 2,4-26 1,-2-5-2,0 1 0,1 0 1,0 0-1,0-1 0,1 1 1,0 0-1,0 0 0,0 0 1,1 0-1,0 0 0,0-1 1,0 1-1,1 0 1,-1-1-1,2 1 0,-1-1 1,0 0-1,1 1 0,0-1 1,0 0-1,1-1 0,-1 1 1,1-1-1,0 1 0,0-1 1,1 0-1,-1 0 0,1-1 1,3 3 0,85 1 46,-86-8-47,0 0-1,0 0 1,-1 0-1,1-1 1,0 0-1,-1-1 1,0 1-1,1-1 1,-1 0-1,0-1 0,0 1 1,-1-1-1,1-1 1,-1 1-1,0-1 1,0 0-1,0 0 1,-1 0-1,1-1 2,147-180-1207,-89 94-1272</inkml:trace>
  <inkml:trace contextRef="#ctx0" brushRef="#br0" timeOffset="38164.518">2753 24988 7578,'0'0'15892,"0"0"-11745,0 0-3222,0 0-189,0 0-138,0 0-109,9 0-81,-1 0-333,83 12 573,136 93 367,117 30-759,-203-88-256,2-7 0,1-5 0,87 6 0,447 33 0,-458-54 0,299 29 0,-207-26 0,256-15 0,-482-14 0,0-3 0,0-4 0,-1-4 0,-1-4 0,46-19 0,25-10 0,-3-7 0,38-24 0,-80 33 0,-2-4 0,-2-5 0,-3-4 0,-3-5 0,-3-4 0,64-62 0,-158 130-1,-1 0 0,0-1 1,0 1-1,0 0 0,0-1 0,0 1 1,0-1-1,-1 1 0,1-1 0,-1 0 0,0 0 1,0 0-1,0 0 0,0 0 0,0 0 0,-1 0 1,1-1 0,-8 3-1225,-15 1-658</inkml:trace>
  <inkml:trace contextRef="#ctx0" brushRef="#br0" timeOffset="34302.194">10290 23595 29230,'0'0'783,"0"0"-163,0 0-174,2-49-125,10-161-38,-9 97-99,-3 98-168,0 0 0,-2 0 1,0 0-1,-1 0 0,0 0 1,-5-13-17,6 23 0,1 0 1,-1 0 0,-1 0 0,1 1 0,-1-1 0,0 1 0,0-1 0,0 1-1,-1 0 1,1 0 0,-1 0 0,0 1 0,0-1 0,0 1 0,-1 0-1,1 0 1,-1 0 0,0 1 0,1 0 0,-1 0 0,-2 0-1,2 0-1,0 1 0,-1-1 0,1 2 0,-1-1 0,0 1 0,1-1 0,-1 2 0,0-1 1,1 1-1,-1-1 0,1 1 0,-1 1 0,1-1 0,0 1 0,-1 0 0,-2 2 1,-5 9-2,0 0 0,0 1 0,2 0 0,-1 1 0,2 1 0,0-1 0,1 2 0,-5 13 2,-4 5-1,3 1-1,1 1 0,1 1 1,3 0-1,0 0 1,3 1-1,1 0 1,2 0-1,2 0 0,1 1 1,5 34 1,-4-67-3,0-1 1,1 1-1,0-1 0,0 0 1,0 1-1,1-1 0,0 0 1,0 0-1,1 0 1,0 0-1,0 0 0,0 0 1,0-1-1,1 1 0,0-1 1,0 0-1,1-1 1,-1 1-1,1-1 0,0 1 1,0-1-1,1-1 0,-1 1 1,1-1-1,0 0 1,-1 0-1,1-1 0,1 0 1,-1 0-1,0 0 0,0-1 1,1 0-1,4 1 3,4-1-25,-8 0 6,-1-1-1,1 1 1,0-1 0,0 0 0,-1-1-1,1 0 1,-1 0 0,1 0-1,0-1 1,-1 0 0,4-1 19,3-6-197,0-1 0,-1-1 0,0 1 0,0-2 0,-1 0 0,-1 0 0,6-9 197,16-28-2226</inkml:trace>
  <inkml:trace contextRef="#ctx0" brushRef="#br0" timeOffset="32141.086">2975 22990 26870,'0'0'2003,"0"0"-1075,0 0-290,0 0-152,0 0-162,0 0-154,-7-40-86,-29-131-50,34 159-32,0 0 0,-1 0-1,-1 1 1,0-1-1,0 1 1,-2-1-1,1 2 1,-1-1 0,-1 0-1,0 1 1,-4-4-2,7 8 1,-1 0-1,0 0 0,0 1 0,0-1 1,0 1-1,-1 1 0,0-1 0,0 1 0,0 0 0,-1 0 0,1 0 0,-1 1 1,0 0-1,0 1 0,0-1 0,0 1 0,0 1 0,-1-1 0,1 1 0,0 1 1,-1-1-1,1 1 0,-2 1 0,0-1-1,0 1 1,0 1-1,1 0 1,-1 0 0,1 0-1,-1 1 1,1 1-1,0-1 1,0 1-1,1 1 1,-1-1-1,1 1 1,0 1 0,0-1-1,0 1 1,1 0-1,0 1 1,-5 6 0,-10 14-2,1 0 0,2 2 0,0 0 0,-3 12 2,6-11 0,0 1 0,2 1 0,2 0 0,1 1 0,1 0 0,2 0 0,1 1 0,2-1 0,1 2 0,1 9 0,2-37 0,-1 0 0,1 0 0,1 0 0,-1 0 0,1 0 0,0-1 0,1 1 0,-1 0 0,2 0 0,-1-1 0,1 1 0,-1-1 0,2 0 0,-1 0 0,1 0 0,0 0 0,0-1 0,0 1 0,1-1 0,0 0 0,0 0 0,0-1 0,1 0 0,0 0 0,4 3 0,3-2 1,-1-1 0,1-1 1,-1 0-1,1 0 0,0-1 1,0-1-1,0 0 0,0-1 1,0-1-1,0 1 0,0-2 1,8-2-2,-4-1 0,-1-1 1,0 0 0,0-2 0,0 0-1,-1-1 1,0 0 0,-1-1-1,0-1 1,0 0 0,-1-1 0,-1 0-1,0-1 1,1-3-1,27-23-23,0 2-701,2 2-1,2 1 1,34-18 724,-20 16-3126</inkml:trace>
  <inkml:trace contextRef="#ctx0" brushRef="#br0" timeOffset="37232.114">2925 23436 5145,'0'0'0</inkml:trace>
  <inkml:trace contextRef="#ctx0" brushRef="#br0" timeOffset="32499.338">4384 23465 29110,'0'0'1330,"0"0"-863,0 0-225,0-48 17,0-158-30,-1-13-3,-18 94-217,18 120-9,0 1-1,-1-1 1,0 1-1,1 0 1,-2 0-1,1-1 1,0 1-1,-1 0 1,0 1-1,0-1 1,0 0-1,0 1 1,0 0-1,-1 0 1,0 0 0,1 0-1,-1 0 1,0 1-1,0 0 1,-1 0-1,1 0 1,0 0-1,-1 1 1,1-1-1,-2 1 1,1 0-2,0 1 0,0 0 1,0 0-1,0 0 0,0 1 0,0 0 0,0 0 0,0 0 0,0 0 0,1 1 0,-1 0 1,0 0-1,1 0 0,-1 1 0,1-1 0,0 1 0,0 0 0,0 0 0,0 1 1,1-1-1,-2 2 2,-64 89-13,47-54 12,1 0 0,2 2 0,1 0 0,3 1 0,1 0 0,2 1-1,3 1 1,1 0 0,2 0 0,2 1 0,2 43 1,2-80-1,-1 0-1,1-1 1,1 1 0,0 0-1,0-1 1,0 1-1,1-1 1,0 0 0,1 1-1,0-1 1,0 0-1,1 0 1,0-1 0,0 1-1,1-1 1,0 0-1,0 0 1,1-1 0,0 1-1,0-1 1,0 0 0,1-1-1,2 3 2,0-4-22,0 0 0,0 0 0,1 0 0,-1-1 0,1-1 0,0 0 0,-1 0 0,1-1 0,0 0 0,0 0 0,0-1 0,0-1 0,0 0 0,0 0 0,-1-1 0,1 0 0,0 0-1,-1-1 1,0-1 0,1 0 0,0 0 22,36-36-712,-11-4-823</inkml:trace>
  <inkml:trace contextRef="#ctx0" brushRef="#br0" timeOffset="33873.477">9161 22816 18852,'0'0'9037,"0"0"-6786,0 0-1866,0 0-91,-17-53-66,-55-174-62,66 203-150,-2 0 0,0 1 0,-1 0 0,-1 1-1,-1 0 1,-2 0 0,-10-14-16,18 29 1,0 0-1,0 0 1,0 0 0,-1 1 0,0 0-1,0 0 1,-1 1 0,0 0-1,1 0 1,-2 0 0,1 1 0,-1 0-1,1 0 1,-1 1 0,-3-1-1,1 2 0,0 0 0,0 1 0,0 0 0,0 0 0,0 1 0,0 0 0,0 1 0,0 1 0,0-1 0,0 1 0,-7 3 0,6 2-1,0 0 1,1 1-1,0 0 0,1 0 1,-1 1-1,2 0 1,-1 1-1,1 0 1,1 0-1,0 1 1,0 0-1,-4 11 1,-6 11 0,2 1 0,1 0 0,1 1 0,2 1 0,2 0 0,1 0 0,2 1 0,1-1 0,2 1 0,2 1 0,1-1 0,2 2 0,-2-32 0,1 0 0,0 0-1,0 0 1,1 0 0,0-1 0,0 1 0,1 0-1,-1-1 1,2 1 0,-1-1 0,1 0 0,0 0-1,0 0 1,0-1 0,1 0 0,0 1-1,0-2 1,0 1 0,1 0 0,-1-1 0,1 0-1,0 0 1,0-1 0,1 0 0,-1 0 0,1 0-1,-1-1 1,1 0 0,0 0 0,0-1 0,0 0-1,3 0 1,137-2-322,-72-16-341,-8-11-787</inkml:trace>
  <inkml:trace contextRef="#ctx0" brushRef="#br0" timeOffset="36916.872">5154 23595 22693,'0'0'2463,"0"0"-1236,0 0-414,0 0-203,0 0-54,0 0-171,-31 16-171,-97 50 15,58-41 583,6-11 713,63-14-1329,1 0-26,0 0-11,49 0 316,-27-2-447,-1-2 0,1 0 0,0-1-1,-1-1 1,0-1 0,-1-1 0,1-1 0,12-8-28,24-9 17,1165-437-17,-378 196 0,-604 193 0,-42 11 0,14-9 0,61-37 0,-253 101 0,35-23 0,-54 30-1,-1 1 1,0 0-1,1-1 0,-1 1 1,1 0-1,-1-1 0,1 1 1,-1 0-1,0-1 1,1 1-1,-1-1 0,0 1 1,0-1-1,1 1 0,-1-1 1,0 1-1,0-1 0,0 1 1,0-1-1,1 1 0,-1-1 1,0 1-1,0-1 1,0 1-1,0-1 0,0 0 1,0 1-1,0-1 0,-1 1 1,1-1-1,0 1 0,0-1 1,0 1-1,0-1 0,-1 1 1,1-1-1,0 1 1,0-1-1,-1 1 0,1 0 1,0-1-1,-1 1 0,1-1 1,-1 1-1,1 0 0,0-1 1,-1 1-1,1 0 0,-1 0 1,1-1-1,-1 1 0,1 0 1,-1 0-1,1 0 1,-1-1-1,1 1 0,-1 0 1,0 0 0,-128-5-1070,51 5-496</inkml:trace>
  <inkml:trace contextRef="#ctx0" brushRef="#br0" timeOffset="31592.486">3395 20393 25197,'0'0'1643,"0"0"-586,0 0 488,0 0-763,0 0-357,-2-7-122,0-1-271,0-1 0,0 1 0,-1 0 1,0-1-1,-1 1 0,0 1 0,0-1 0,0 0 0,-1 1 1,0 0-1,-1 0 0,1 1 0,-1 0 0,-1 0 0,1 0 1,-1 0-1,0 1 0,0 0 0,-1 1 0,1 0 0,-1 0 0,0 0 1,0 1-1,-1 0 0,1 1 0,-8-2-32,8 4 8,1-1-5,0 0-1,0 1 0,-1 0 1,1 0-1,0 1 0,0 0 1,0 0-1,0 1 0,0-1 0,0 2 1,0-1-1,-4 3-2,-6 9 1,0 0 0,1 2-1,1 0 1,1 0 0,0 1 0,1 1-1,-4 9 0,-9 10-1,2 1 0,2 1-1,1 1 1,3 1-1,1 0 1,2 1-1,1 1 1,3 1-1,1 0 1,3 0-1,-1 22 2,8 106-22,1-164 17,-1 0 1,1 0 0,0-1-1,1 1 1,0-1-1,0 1 1,0-1 0,1 0-1,0 0 1,1 0 0,0 0-1,0-1 1,0 1-1,1-1 1,-1 0 0,2-1-1,-1 1 1,1-1-1,-1 0 1,1 0 0,1 0-1,-1-1 1,1 0-1,-1-1 1,1 1 0,1-1-1,-1 0 1,0-1 0,0 0-1,1 0 1,2 0 4,0 0-7,0-1-1,0 1 1,0-2 0,1 1 0,-1-1 0,0-1 0,0 0 0,0-1 0,0 1-1,0-2 1,0 0 0,-1 0 0,1 0 0,-1-1 0,0-1 0,0 0-1,0 0 1,-1 0 0,0-1 0,6-6 7,18-19-54,-1-2 1,-2-2-1,-2 0 1,-1-2-1,-2 0 0,-1-2 1,-2-1-1,-2-1 0,10-31 54,0-18-522,-28 85 160,-2 6-549,-5 7-1381</inkml:trace>
  <inkml:trace contextRef="#ctx0" brushRef="#br0" timeOffset="33511.273">9523 20833 26286,'0'0'2586,"0"0"-1498,0 0-516,0 0-151,-8-49-93,-27-157-86,9 115-106,24 87-132,0 0 0,0 0-1,0 1 1,0-1 0,-1 1 0,1-1 0,-1 1 0,0 0 0,0 0 0,0 0 0,0 1 0,-1-1 0,1 1-1,-1 0 1,0-1 0,1 2 0,-1-1 0,0 0 0,0 1 0,0 0 0,0 0 0,-1 0 0,1 0 0,0 0-1,0 1 1,-1 0 0,1 0 0,0 0 0,-4 1-4,1 0 0,0 1 0,0-1 1,0 1-1,0 0 0,1 1 0,-1 0 0,0 0 0,1 0 0,0 1 0,0 0 1,0 0-1,0 0 0,1 1 0,0 0 0,0 0 0,0 0 0,0 1 1,1-1-1,0 1 0,-1 3 0,-27 31-1,2 1 1,2 2-1,2 1 0,2 1 1,2 1-1,2 1 1,2 1-1,2 0 0,2 1 1,2 1-1,-4 50 1,13 3-1,2-95 1,0 0 0,1 0 0,0 0 0,1 0 0,-1 0 0,2 0 0,-1 0 0,1 0 0,0-1 0,1 1 0,0-1 0,0 1 0,1-1 0,-1 0 0,2 0 0,-1 0 0,1-1 0,0 1 0,0-1 0,6 2 0,0-1 0,0 0 0,1 0 0,0-1 0,0-1 0,1 0 0,-1-1 0,1 0 0,0-1 0,0 0 0,0-1 0,0 0 0,1-1 0,-1-1 0,0 0 0,1-1 0,3-1 0,-6 2-3,1 0 1,0 0-1,0-2 1,-1 1-1,1-1 1,-1-1-1,1 0 1,-1-1 0,0 0-1,0-1 1,0 0-1,-1-1 1,0 0-1,6-5 3,13-12-96,-1-2 0,-2-1 0,0-1 0,-2-1 0,2-5 96,36-51-1032,-16 10-1286</inkml:trace>
  <inkml:trace contextRef="#ctx0" brushRef="#br0" timeOffset="36291.372">3964 20504 19932,'0'0'3237,"0"0"-1306,0 0-855,0 0 165,0 0-301,0 0-229,-28-13-85,-89-40-192,55 27 754,62 26-1008,0 0-41,0 0-22,0 3 28,2 5-108,0 0-1,1 0 0,0 0 0,1 0 1,-1-1-1,2 1 0,-1-1 0,1 0 1,0 0-1,0-1 0,1 1 0,0-1 0,0-1 1,1 1-1,-1-1 0,1 0 0,0 0 1,0-1-1,1 0 0,0-1 0,-1 1 1,1-1-1,0-1 0,8 2-36,20 6 0,1-1 0,0-2 0,0-2 0,0-1 0,1-2 0,0-1 0,10-3 0,-14 2 0,1473-5 0,-1312 8 0,107 19 0,354 58 0,443 47 0,-321-51 0,-469-74 0,-304 2-25,-37 54-2601,-2-24-3213</inkml:trace>
  <inkml:trace contextRef="#ctx0" brushRef="#br0" timeOffset="39459.024">3155 22724 16804,'0'0'5822,"0"0"-2868,0 0-1530,0 0-479,0 0-281,0 0-163,-2 0-75,105-59 2332,374-269-2446,533-209-278,-767 416-31,373-179 5,-196 124 8,92-10-16,-130 63-21,5 16-1,253-31 22,-123 74-14,-387 44 3,-2-5 1,-1-6 0,33-17 10,55-10-1,-283 59-937,16 7-524</inkml:trace>
  <inkml:trace contextRef="#ctx0" brushRef="#br0" timeOffset="40538.227">3803 20644 19340,'0'0'3262,"0"0"-900,0 0-547,0 0-532,0 0-339,0 0-242,-10-10-204,-31-32-140,31 31-81,10 11-74,0 0-63,0 0-41,10 0 103,58 25 258,-41-11-345,117 50 292,-34-17-279,1-4-1,110 25-127,-45-14 45,360 159-45,-459-189 0,2-3 0,0-4 0,1-3 0,1-4 0,0-3 0,6-4 0,12 2 0,-1 3 0,0 5 0,0 4 0,-2 4 0,0 5 0,21 12 0,207 96 0,360 118 0,-569-210 0,-2 5 0,-2 5 0,23 19 0,-85-44 0,20 15 0,3-4 0,1-2 0,1-4 0,69 19 0,73-6 0,-214-45 0,-1 0-7,-1-1 1,1 1-1,0 0 0,0 0 0,0-1 0,0 1 0,0 0 0,0 0 0,0 0 0,0 0 0,0 0 0,0 0 0,-1 1 0,1-1 1,0 0-1,0 0 0,0 1 0,0-1 0,0 0 0,0 1 0,-1-1 0,1 1 0,0-1 0,0 1 0,0-1 0,-1 1 1,1 0-1,0-1 0,-1 1 0,1 0 0,-1 0 0,1-1 0,-1 1 0,1 0 0,-1 0 0,0 0 0,1 0 0,-1-1 0,0 1 1,1 0-1,-1 0 0,0 0 0,0 0 0,0 0 0,0 0 0,0 0 0,0 0 0,0 0 0,0 0 7,-21 8-1377,-12-3-1716</inkml:trace>
  <inkml:trace contextRef="#ctx0" brushRef="#br0" timeOffset="41396.087">6190 21060 25541,'0'0'1655,"0"0"-518,0 0-293,0 0-207,0 0-150,0 0-111,2 0 148,19-2-323,1-1 1,-1-2-1,0 0 0,0-1 0,9-4-201,8-2 157,371-104 243,-49 48-397,-249 44-3,-2-4 0,0-5 0,54-27 0,-4 10 0,1 6 0,2 8 0,1 7 0,145-6 0,-9 25 0,-228 11 0,-31 7 0,-40-7-59,1-1 0,-1 0 0,1 1 0,-1-1 0,1 0 0,-1 0 0,1 1 0,-1-1 0,1 0 0,-1 0 0,1 0 0,-1 0 0,1 0 0,-1 1 0,1-1 0,0 0 0,-1 0 0,1-1 0,-1 1 0,1 0 0,-1 0 0,1 0 0,0 0 0,-1 0 0,1-1 0,-1 1 0,1 0 0,-1 0-1,1-1 1,-1 1 0,1 0 0,-1-1 0,0 1 0,1-1 0,-1 1 0,1 0 0,-1-1 0,0 1 0,0-1 0,1 1 0,-1-1 0,0 1 0,0-1 0,1 1 0,-1-1 0,0 0 0,0 1 0,0-1 0,0 1 0,0-1 0,0 1 0,0-1 0,0 0 0,0 1 0,0-1 59,0-25-7772</inkml:trace>
  <inkml:trace contextRef="#ctx0" brushRef="#br0" timeOffset="41959.772">7154 20344 15347,'0'0'10368,"0"0"-7741,0 0-1991,0 0-24,0 0-100,0 0-62,-4 7-55,2-3-336,1-3-44,0 0-1,0 0 0,1 0 0,-1 0 0,0 0 0,1 0 0,-1 0 0,1 0 0,-1 0 0,1 0 0,-1 1 0,1-1 0,0 0 0,0 0 0,0 1 0,0-1 0,0 0 0,0 0 0,0 1 0,0-1 0,0 0 0,0 0 0,1 0 1,-1 1-1,0-1 0,1 0 0,-1 0 0,1 0 0,-1 0 0,1 0 0,0 0 0,-1 0 0,1 0 0,0 0 0,0 0 0,0 0 0,0 0 0,0 0-14,15 10 186,0-2 0,1 0 0,0 0 1,0-2-1,18 5-186,-9-2 88,89 28 15,2-5 1,75 10-104,-162-37 1,117 24-1,-22-6 0,-2 5 0,47 21 0,81 30 0,-156-65 0,-95-16 0,0 1 0,0 0 0,0 0 0,0 0 0,0-1 0,0 1 0,0 0 0,0 0 0,0 0 0,0-1 0,0 1 0,0 0 0,0 0 0,0 0 0,0-1 0,0 1 0,0 0 0,0 0 0,0 0 0,0-1 0,0 1 0,0 0 0,1 0 0,-1 0 0,0 0 0,0-1 0,0 1 0,0 0 0,0 0 0,-92-22-688,39 17-832</inkml:trace>
  <inkml:trace contextRef="#ctx0" brushRef="#br0" timeOffset="43990.212">1144 19507 28998,'0'0'1400,"0"0"-1191,0 0 7,0 0 72,0 0 8,265-34-32,-164 25-152,10-6-104,0 6-8,47 9-256,-33 0-240,-18 0-1609</inkml:trace>
  <inkml:trace contextRef="#ctx0" brushRef="#br0" timeOffset="44272.157">2957 19739 28246,'0'0'1288,"0"0"-1016,0 0 136,0 0 289,0 0-161,0 0-64,0 0-256,190 0-216,-111-14-112,-11 4-624,-3-9-3977</inkml:trace>
  <inkml:trace contextRef="#ctx0" brushRef="#br0" timeOffset="44549.242">4538 19875 30270,'0'0'833,"0"0"-417,0 0-280,0 0-136,0 0-200,222-140-664,-157 101-3793</inkml:trace>
  <inkml:trace contextRef="#ctx0" brushRef="#br0" timeOffset="44550.242">5351 19957 27094,'0'0'1112,"0"0"-8,0 0-264,0 0-391,0 0-449,0 0-120,0 0-777,122-5-1247,-97 5-8642</inkml:trace>
  <inkml:trace contextRef="#ctx0" brushRef="#br0" timeOffset="44812.715">5351 19957 25814,'183'310'1656,"-183"-276"-760,0 4-416,-4 11-232,4-1-168,0 10-48,0 5-32,0 5 0,0 4 8,0 11 0,-3-1 32,-8 10 144,-3 5-128,-11 52-56,7-23-584,0-10-1824</inkml:trace>
  <inkml:trace contextRef="#ctx0" brushRef="#br0" timeOffset="44813.715">5455 22439 26678,'0'0'2184,"0"0"-1544,0 0-296,-32 363-344,21-247-560,4-19-2520</inkml:trace>
  <inkml:trace contextRef="#ctx0" brushRef="#br0" timeOffset="45061.774">5301 24137 23397,'0'0'5825,"0"0"-5265,0 0-80,-29 252-87,26-175-201,-1 29-192,1-14-697,-4-14-2447</inkml:trace>
  <inkml:trace contextRef="#ctx0" brushRef="#br0" timeOffset="45268.24">5093 26145 28622,'0'0'1440,"0"0"-1200,0 0 113,-46 319 23,28-227-96,3 5-128,-2-1-96,-5 1-56,4 0-32,0 0-176,4-25-408,3-28-1097</inkml:trace>
  <inkml:trace contextRef="#ctx0" brushRef="#br0" timeOffset="45564.782">983 19909 27702,'0'0'1280,"0"0"-760,0 0 104,0 0-55,-11 353-185,0-213-216,1 10-112,-8 82-56,0-33-344,0-25-1289</inkml:trace>
  <inkml:trace contextRef="#ctx0" brushRef="#br0" timeOffset="45810.169">879 23068 21469,'0'0'8057,"0"0"-7665,0 0 32,-50 300-223,35-203-129,12 9-72,3 68-425,0-24-1359,18-10-2305</inkml:trace>
  <inkml:trace contextRef="#ctx0" brushRef="#br0" timeOffset="46030.94">1015 25690 25101,'0'0'857,"-3"276"-857,-15-155-6994</inkml:trace>
  <inkml:trace contextRef="#ctx0" brushRef="#br0" timeOffset="46314.672">1090 26962 27718,'0'0'1068,"0"0"-977,0 0-263,0 0-123,0 0-305,26 22-20,82 69 590,-2-5 1493,-97-78-1279,-1 0-1,1-1 0,0 0 0,0 0 1,1-1-1,0-1 0,0 1 0,0-2 0,1 1 1,0-2-1,0 1 0,0-1 0,11 1-183,200 1-2586,-146-5-1932</inkml:trace>
  <inkml:trace contextRef="#ctx0" brushRef="#br0" timeOffset="46315.672">2352 27301 27526,'0'0'384,"0"0"-160,0 0-336,229-68 112,-143 34-728,-3 5-1833</inkml:trace>
  <inkml:trace contextRef="#ctx0" brushRef="#br0" timeOffset="46500.333">3126 27175 24117,'0'0'1873,"0"0"71,0 0-608,204 24-632,-129-24 49,-7 0-201,-3 0-120,-15 0-88,-10-9-312,20-35-32,-9-4-440,2-6-1441</inkml:trace>
  <inkml:trace contextRef="#ctx0" brushRef="#br0" timeOffset="46501.333">4814 26870 30238,'0'0'801,"0"0"-569,0 0-232,0 0-304,0 0-1393</inkml:trace>
  <inkml:trace contextRef="#ctx0" brushRef="#br0" timeOffset="47188.77">7075 18912 28246,'0'0'1040,"0"0"-664,0 0 224,0 0-143,7 305-65,0-218-56,4 5-176,0 19-112,-4 30-48,-7 52-16,0 97-352,-11-38-1161,-14-25-5360</inkml:trace>
  <inkml:trace contextRef="#ctx0" brushRef="#br0" timeOffset="47565.801">7168 22676 26718,'0'0'2508,"0"0"-1569,-8 56-384,-25 191-196,3 47-103,19 236-1166,11-462 501,5 98-3592,18 108 4001,-2-126-6276,3-8-6204,-6-41 9698,-3-3 4578,11 200 14519,-23-169-15251,-3 197 2950,-28 160-2271,-3-203-1248,-41 498 174,53-199-890,33-648-899,8-23-2491,3-17-9503</inkml:trace>
  <inkml:trace contextRef="#ctx0" brushRef="#br0" timeOffset="48236.675">9071 18748 25982,'0'0'864,"0"0"-200,0 0 408,190 38-680,-115-33-104,4 0-288,36 5-176,-18-1-848,-11-4-4457</inkml:trace>
  <inkml:trace contextRef="#ctx0" brushRef="#br0" timeOffset="48496.658">10268 19140 24901,'0'0'1113,"0"0"-473,0 0 88,0 0 32,0 0-504,0 0-240,0 0-16,186 24-760,-161 5-1457,1 0-16018</inkml:trace>
  <inkml:trace contextRef="#ctx0" brushRef="#br0" timeOffset="48497.658">10791 19691 25373,'0'0'1337,"0"0"-409,0 0-568,0 0-48,0 0-200,0 0-112,0 0-648,136 150-3569</inkml:trace>
  <inkml:trace contextRef="#ctx0" brushRef="#br0" timeOffset="48747.712">11103 20281 26734,'0'0'1112,"0"0"-296,0 0-384,0 0 64,0 0 32,0 0-360,21 315-168,-21-228-320,0-5-1360</inkml:trace>
  <inkml:trace contextRef="#ctx0" brushRef="#br0" timeOffset="48748.712">11257 22071 22085,'0'0'5961,"0"0"-5161,0 0-192,0 339-296,0-228-128,0 0-120,0 6-64,0-1-352,7 53-480,0-29-1336,-3-14-3009</inkml:trace>
  <inkml:trace contextRef="#ctx0" brushRef="#br0" timeOffset="48948.005">11246 24142 4761,'0'0'19236,"0"0"-17011,-32 290-609,25-188-624,3-15-592,1-15-208,3-4-112,-4-10-56,4 0-24,-7 0-32,0 5-40,0 5 24,-8 9 24,-3 44 24,0-14-224,4-11-1784</inkml:trace>
  <inkml:trace contextRef="#ctx0" brushRef="#br0" timeOffset="49474.536">8136 27330 27318,'0'0'2752,"0"0"-2440,0 0-135,0 0 111,0 0 32,0 0-160,0 0-160,261 101-120,-193-91-969,-7-10-3688</inkml:trace>
  <inkml:trace contextRef="#ctx0" brushRef="#br0" timeOffset="49668.619">9139 27514 30118,'0'0'817,"0"0"-817,0 0-16,0 0-689,0 0-1055</inkml:trace>
  <inkml:trace contextRef="#ctx0" brushRef="#br0" timeOffset="49196.456">11150 26745 28310,'0'0'2048,"0"0"-1695,0 0-57,0 0-176,0 0-120,-65 266-256,61-228-977,4-9-4696</inkml:trace>
  <inkml:trace contextRef="#ctx0" brushRef="#br0" timeOffset="49864.367">10404 27388 30166,'0'0'729,"0"0"-729,0 0-96,0 0-681,0 0-2951</inkml:trace>
  <inkml:trace contextRef="#ctx0" brushRef="#br0" timeOffset="49865.367">10978 27132 30559,'0'0'256,"0"0"-256,0 0-1345,0 0-4128</inkml:trace>
  <inkml:trace contextRef="#ctx0" brushRef="#br0" timeOffset="60769.278">5538 19290 10202,'0'0'17556,"0"0"-16460,0 0-400,0 0-88,0 0-95,0 0-105,-29-15-136,29 15-152,0 0-72,0 10-24,0 28-24,0 16 0,0 9 0,0 53-320,0-20-865,4-13-1119</inkml:trace>
  <inkml:trace contextRef="#ctx0" brushRef="#br0" timeOffset="61047.912">5502 20460 26694,'0'0'904,"0"0"-320,0 0-232,0 0-192,-54 271-160,54-198-96,0-10-1632</inkml:trace>
  <inkml:trace contextRef="#ctx0" brushRef="#br0" timeOffset="61311.926">5455 22018 3353,'0'0'22076,"0"0"-21299,0 0-777,0 0-793,0 0-3664,0 0-10794,0 0 12859,-71 174-921</inkml:trace>
  <inkml:trace contextRef="#ctx0" brushRef="#br0" timeOffset="61312.926">5455 22018 8874,'-93'387'3409,"89"-348"-2649,1 9 10050,-1 5-10034,4-4-480,0-1-160,0-9-56,0-5-80,0-15-1704,0-14-20365</inkml:trace>
  <inkml:trace contextRef="#ctx0" brushRef="#br0" timeOffset="61313.926">5355 23431 11602,'0'0'14892,"0"0"-14252,0 0-640,0 0-128,0 0-17556</inkml:trace>
  <inkml:trace contextRef="#ctx0" brushRef="#br0" timeOffset="61512.711">5272 24437 11034,'0'0'0</inkml:trace>
  <inkml:trace contextRef="#ctx0" brushRef="#br0" timeOffset="61778.625">5201 25496 27510,'0'0'456,"0"0"-456,0 0-3337</inkml:trace>
  <inkml:trace contextRef="#ctx0" brushRef="#br0" timeOffset="61779.625">5255 26537 24309,'0'0'3537,"0"0"-3537,0 0-920</inkml:trace>
  <inkml:trace contextRef="#ctx0" brushRef="#br0" timeOffset="62026.741">5190 27301 28470,'0'0'928,"0"0"-928,0 0-64,0 0-1912,0 0-19157</inkml:trace>
  <inkml:trace contextRef="#ctx0" brushRef="#br0" timeOffset="62356.823">4036 27572 10642,'0'0'15043,"0"0"-13234,0 0-905,0 0-80,0 0-320,0 0-192,0 0-248,40 106-64,-12-106-824,-3 0-4433</inkml:trace>
  <inkml:trace contextRef="#ctx0" brushRef="#br0" timeOffset="62357.823">4036 27572 28678,'247'213'1608,"-247"-213"-1455,4 0-153,14 0-49,28 0-183,-6-15-440,-1-9-3281</inkml:trace>
  <inkml:trace contextRef="#ctx0" brushRef="#br0" timeOffset="62668.182">4613 27843 21253,'0'0'7833,"0"0"-6985,0 0-592,0 0-256,0 0-40,0 0-672,0 0-1824</inkml:trace>
  <inkml:trace contextRef="#ctx0" brushRef="#br0" timeOffset="62963.934">3205 27296 7202,'0'0'5601,"0"0"8970,0 0-13675,0 0-616,0 0 136,0 0-32,0 0 16,64 44-128,-14-44-144,1 0-80,-1 0-48,-4-10-160,-10 0-768,-22 5-2897</inkml:trace>
  <inkml:trace contextRef="#ctx0" brushRef="#br0" timeOffset="62964.934">3291 27485 23101,'0'0'6473,"0"0"-6129,0 0-120,0 0-8,0 0-87,222 0-89,-179 0-40,-11 5-441,-14 4-1439,-11-4-13347</inkml:trace>
  <inkml:trace contextRef="#ctx0" brushRef="#br0" timeOffset="63228.119">1463 27402 7370,'0'0'20580,"0"0"-19788,0 0-744,0 0 40,0 0 72,0 0 24,204 5-184,-143-43-56,-14 9-928,-18 0-4281</inkml:trace>
  <inkml:trace contextRef="#ctx0" brushRef="#br0" timeOffset="63475.725">2083 27359 23101,'0'0'5049,"0"0"-4169,0 0-880,0 0-72,0 0-344,0 0-392,0 0-2953,233-179-18620</inkml:trace>
  <inkml:trace contextRef="#ctx0" brushRef="#br0" timeOffset="63738.578">3384 27165 28070,'0'0'672,"0"0"-512,0 0-160,0 0-32,208 5-704,-155-34-2393</inkml:trace>
  <inkml:trace contextRef="#ctx0" brushRef="#br0" timeOffset="63739.578">4233 27035 840,'0'0'27094,"0"0"-26542,0 0-552,0 0-880,0 0-6794,0 0-4048</inkml:trace>
  <inkml:trace contextRef="#ctx0" brushRef="#br0" timeOffset="63911.758">5068 26933 29622,'0'0'656,"0"0"-391,0 0-161,0 0-104,0 0-537,0 0-2175</inkml:trace>
  <inkml:trace contextRef="#ctx0" brushRef="#br0" timeOffset="71304.999">7441 19430 27038,'0'0'1168,"0"0"-704,0 0-16,0 0-128,0 0-80,0 0-128,71-39-104,-24 15-8,-4 5-352,-11-10-1552</inkml:trace>
  <inkml:trace contextRef="#ctx0" brushRef="#br0" timeOffset="71554.289">7455 18941 28062,'0'0'1592,"0"0"-1328,0 0-48,0 0-16,0 0-7,0 0-193,0 0-48,226-19-865,-180 0-4096</inkml:trace>
  <inkml:trace contextRef="#ctx0" brushRef="#br0" timeOffset="71822.744">7684 18874 23373,'0'0'4129,"0"0"-3065,0 0-568,0 0-96,0 0-328,0 0-72,0 0-1304</inkml:trace>
  <inkml:trace contextRef="#ctx0" brushRef="#br0" timeOffset="72093.905">7684 18874 26694,'-11'106'2448,"11"-106"-2032,0 0-88,8 0-280,56-24-48,-3-5-680,-4-10-3617</inkml:trace>
  <inkml:trace contextRef="#ctx0" brushRef="#br0" timeOffset="72094.905">8311 19028 25461,'0'0'3345,"0"0"-2841,0 0-72,0 0-168,0 0-144,0 0-120,0 0-584,233-9-1616,-172-6-14300</inkml:trace>
  <inkml:trace contextRef="#ctx0" brushRef="#br0" timeOffset="72401.104">9107 19164 12171,'0'0'13787,"0"0"-11675,0 0-1296,0 0-424,0 0-192,0 0-192,247-68-8,-172 49-1880</inkml:trace>
  <inkml:trace contextRef="#ctx0" brushRef="#br0" timeOffset="72402.104">10153 19251 8754,'0'0'19996,"0"0"-19300,0 0-272,0 0-144,0 0-280,0 0-136,0 0-2040</inkml:trace>
  <inkml:trace contextRef="#ctx0" brushRef="#br0" timeOffset="72693.352">10705 19338 25709,'0'0'4089,"0"0"-3585,0 0-7,0 0-233,0 0-168,0 0-96,0 0-24,50-19-817,-14 14-2031</inkml:trace>
  <inkml:trace contextRef="#ctx0" brushRef="#br0" timeOffset="72694.352">11006 19280 28278,'0'0'1552,"0"0"-1160,0 0 49,0 0-225,0 0-216,0 0-40,0 0-833,32-39-3712</inkml:trace>
  <inkml:trace contextRef="#ctx0" brushRef="#br0" timeOffset="72964.719">11006 19280 19548,'111'10'9034,"-111"-10"-7858,0 0-664,0 4-239,0 1-121,0 10-40,15-1-104,13 6-8,1-1-681,-4-14-1935</inkml:trace>
  <inkml:trace contextRef="#ctx0" brushRef="#br0" timeOffset="73225.2">11203 19493 22765,'0'0'5617,"0"0"-4617,0 0-712,0 0-208,0 0-40,0 0 8,0 0-48,-36 111-1040,29-92-16916</inkml:trace>
  <inkml:trace contextRef="#ctx0" brushRef="#br0" timeOffset="73226.2">11056 20127 25253,'0'0'3929,"0"0"-3625,0 0-160,0 0-64,0 0-48,-53 280-32,45-188-752,1-15-4497</inkml:trace>
  <inkml:trace contextRef="#ctx0" brushRef="#br0" timeOffset="73462.793">11017 21157 28486,'0'0'976,"0"0"-328,0 0-255,0 0-73,0 0-200,0 0-120,-7 324-216,7-247-745,-4-9-2215</inkml:trace>
  <inkml:trace contextRef="#ctx0" brushRef="#br0" timeOffset="73644.613">11003 22071 21061,'0'0'5513,"0"0"-3897,0 0-624,0 0-320,0 0-240,0 0-159,0 0-169,-8 310-104,5-247-601,-8-5-2079</inkml:trace>
  <inkml:trace contextRef="#ctx0" brushRef="#br0" timeOffset="74420.067">7899 27461 24061,'0'0'5057,"0"0"-4641,0 0-344,0 0-40,0 0-32,0 0 0,251-10-32,-168 10-712,-15 0-2529</inkml:trace>
  <inkml:trace contextRef="#ctx0" brushRef="#br0" timeOffset="74623.588">8906 27910 15539,'0'0'12035,"0"0"-11907,0 0-128,0 0-1072,244-29-10563,-158-9 2129</inkml:trace>
  <inkml:trace contextRef="#ctx0" brushRef="#br0" timeOffset="74843.322">10128 27993 14931,'0'0'544,"0"0"5426,0 0-705,0 0-4569,0 0-304,0 0-392,0 0-336,205-29-3841,-166 9-15491</inkml:trace>
  <inkml:trace contextRef="#ctx0" brushRef="#br0" timeOffset="75121.084">10798 28351 28158,'0'0'712,"0"0"-528,0 0-184,0 0-584,0 0-480</inkml:trace>
  <inkml:trace contextRef="#ctx0" brushRef="#br0" timeOffset="75402.721">11257 20707 16035,'0'0'4753,"0"0"1281,0 0-5010,0 0-360,0 0-352,0 0-176,0 0 8,0-48 64,0 96-104,0 63-104,0-9-152,0-5-1200</inkml:trace>
  <inkml:trace contextRef="#ctx0" brushRef="#br0" timeOffset="75673.739">11289 23039 23829,'0'0'3945,"0"0"-3657,0 0-136,0 0-104,-46 372-48,46-241-80,0-15-1584</inkml:trace>
  <inkml:trace contextRef="#ctx0" brushRef="#br0" timeOffset="75674.739">11350 25453 12467,'0'0'14491,"0"0"-13843,0 0-440,-36 295-128,29-169-80,0-20-40,0-24-2193</inkml:trace>
  <inkml:trace contextRef="#ctx0" brushRef="#br0" timeOffset="75943.905">11268 27180 14859,'0'0'12443,"0"0"-11715,0 0 8,0 0-80,0 0-48,0 0-207,-32 247-273,24-194-128,1 48-337,0-4-663,-4-15-1200,8-9-24822</inkml:trace>
  <inkml:trace contextRef="#ctx0" brushRef="#br0" timeOffset="75944.905">11196 28375 5401,'0'0'22749,"0"0"-21613,0 0-320,0 0-255,0 0-193,0 0-64,0 0-120,-43 164-184,40-164 0,-1 0-512,-7 0-1889</inkml:trace>
  <inkml:trace contextRef="#ctx0" brushRef="#br0" timeOffset="79498.375">4473 23595 20972,'0'0'2458,"0"0"-1184,0 0-254,0 0 561,0 0-440,12-6-521,33-22-244,-44 28-344,0-1-1,0 0 1,0 1-1,0-1 1,0 0-1,0 0 0,-1 0 1,1 0-1,0 0 1,-1 0-1,1 0 1,0 0-1,-1 0 1,1 0-1,-1 0 0,0 0 1,1 0-1,-1 0 1,0 0-1,0-1 1,1 1-1,-1 0 1,0 0-1,0 0 0,0 0 1,0-1-1,-1 1 1,1 0-1,0 0 1,-1-1-32,0-4 321,1-48-2862,0 30-2980</inkml:trace>
  <inkml:trace contextRef="#ctx0" brushRef="#br0" timeOffset="79923.649">4545 23078 28022,'0'0'1080,"0"0"-286,0 0-211,0 0-150,0 0-133,0 0-115,0-9 38,-1 34-132,-1 1-1,-1-1 0,-1 1 1,-1-1-1,-1 0 1,-2 2-91,2-9 35,-5 21 64,-2 0 1,-2-1-1,-19 35-99,30-69-27,-1 1-1,0-1 1,0 0 0,0-1-1,-1 1 1,1-1-1,-1 0 1,0-1 0,0 1-1,0-1 1,0 0 0,0-1-1,-1 1 1,1-1-1,0-1 1,-1 1 0,1-1-1,-1 0 1,1 0-1,0-1 1,-1 0 0,1 0-1,-1 0 28,-22 0-727,1 1-2359,23 0-1530</inkml:trace>
  <inkml:trace contextRef="#ctx0" brushRef="#br0" timeOffset="80310.413">4409 22836 24869,'0'0'2183,"0"0"-928,0 0-497,0 0-274,0 0-187,0 0-45,6 7 62,42 64 178,-38-37-385,-2 1 0,0 0 0,-3 0 0,-1 1 0,-1-1-1,-2 1 1,-2 0 0,-1 2-107,1 30 57,1-32-80,-3 0 0,-1 1 0,-1-1 0,-2-1 0,-2 1 0,-1-1 0,-10 22 23,-32 74-1491,33-93-683</inkml:trace>
  <inkml:trace contextRef="#ctx0" brushRef="#br0" timeOffset="80853.553">4531 23479 15707,'0'0'9390,"0"0"-6769,0 0-1606,0 0-144,0 0-239,0 0-207,-7-3-150,-19-10-87,19 10-29,7 3-25,0 0-8,0 0 70,12 5 319,120 61-2,-93-55-513,0-2 0,1-1 0,0-2 0,0-2 0,9-2 0,-11-1 9,-25 0-20,0 0 0,0-1 0,0-1 0,0 0 0,0 0 1,0-2-1,0 1 0,0-2 0,7-2 11,104-66-2718,-76 38-2621</inkml:trace>
  <inkml:trace contextRef="#ctx0" brushRef="#br0" timeOffset="81916.687">8007 22671 26398,'0'0'1736,"0"0"-1272,0 0 152,0 0-64,0 0-192,0 0-144,0 0-127,122 0-65,-97 0-24,3 0-169,-3 0-407,-10 0-1288</inkml:trace>
  <inkml:trace contextRef="#ctx0" brushRef="#br0" timeOffset="158695.046">30053 27122 27846,'0'0'552,"0"0"-552,0 0-1136</inkml:trace>
  <inkml:trace contextRef="#ctx0" brushRef="#br0" timeOffset="4091.928">12780 16218 30286,'0'0'645,"0"0"-252,0 0 48,0 0 112,32 37-173,108 126-311,11 40-69,-123-164 0,-2 1 0,-1 1 0,-3 2 0,-1 0 0,-2 1 0,-2 1 0,-2 1 0,5 28 0,-15-52 0,-2 1 0,-1-1 0,0 1 0,-2 0 0,0 0 0,-2-1 0,0 1 0,-2-1 0,-1 1 0,0-1 0,-1-1 0,-2 1 0,0-1 0,-9 16 0,-20 20-32,-3-2 0,-2-2-1,-2-2 1,-2-2 0,-3-2 0,-1-2 0,-15 8 32,-85 72-3823,23-28-11005</inkml:trace>
  <inkml:trace contextRef="#ctx0" brushRef="#br0" timeOffset="4309.741">13396 18288 31359,'0'0'1408,"0"0"-1408,0 0 0,0 0 0,0 0 0,0 0 0,0 0 0</inkml:trace>
  <inkml:trace contextRef="#ctx0" brushRef="#br0" timeOffset="95134.662">24183 26387 31463,'0'0'656,"0"0"-256,0 0-152,0 0-248,0 0 0,0 0 0,0 0 0,29 4 0,-26-18-1536</inkml:trace>
  <inkml:trace contextRef="#ctx0" brushRef="#br0" timeOffset="10198.195">14787 17896 30198,'0'0'825,"0"0"-505,0 0 16,0 0 264,0 0-192,0 0-328,0 0-80,-25 112 0,25-103 0,-7-4 0,-11 0 0,-14 5 0,-58-1 0,4 6-1200,3-15-3497</inkml:trace>
  <inkml:trace contextRef="#ctx0" brushRef="#br0" timeOffset="12707.79">17407 17824 29542,'0'0'1401,"0"0"-1137,0 0-16,0 0 144,0 0 88,225 5-192,-121-1-152,7-4-120,4 5-16,0 0 0,-4 0 0,-4-5 0,1 0-216,24 0-280,-24 0-648,-22-24-3137</inkml:trace>
  <inkml:trace contextRef="#ctx0" brushRef="#br0" timeOffset="12962.906">19284 16900 30070,'0'0'1265,"0"0"-1161,0 0 24,0 0 112,0 0-16,0 0-104,0 0-120,205 63 0,-187-29-280,-8-5-400,-10-10-1297</inkml:trace>
  <inkml:trace contextRef="#ctx0" brushRef="#br0" timeOffset="13240.23">19030 17514 27638,'0'0'2768,"0"0"-2527,0 0-1,0 0 200,0 0-32,0 0-144,197 82-176,-132-62-88,17 14-184,-21-1-544,-18-8-5594</inkml:trace>
  <inkml:trace contextRef="#ctx0" brushRef="#br0" timeOffset="12021.232">17715 16131 28654,'0'0'990,"0"0"-342,0 0-137,0 0-73,0 0-79,0 0-87,9 1-50,181 31 428,448 18-691,-613-46-1250,-24-4-491</inkml:trace>
  <inkml:trace contextRef="#ctx0" brushRef="#br0" timeOffset="12286.689">17887 16290 29526,'0'0'1278,"0"0"-890,0 0-244,0 0 149,-5 45 140,-34 289 139,-6-65-506,-13-3 1,-16 18-67,31-114-523,45-170-270,18-37-772,10-26-1291</inkml:trace>
  <inkml:trace contextRef="#ctx0" brushRef="#br0" timeOffset="12490.165">17854 16890 27622,'0'0'2088,"0"0"-1720,0 0-23,0 0 175,0 0-136,0 0-104,251 39-136,-172-20-104,0 0-32,-14 1-8,-8-1-128,-21 10-264,-18 0-969,-18-9-4552</inkml:trace>
  <inkml:trace contextRef="#ctx0" brushRef="#br0" timeOffset="17496.561">21990 17021 27854,'0'0'1967,"0"0"-1407,0 0-304,0 0 92,0 0-12,-18 50-78,-55 162-100,50-103-42,20 104 173,3-210-288,0 0 1,0-1-1,0 1 1,1-1-1,-1 1 1,1 0-1,0-1 1,0 1-1,0-1 1,0 1 0,0-1-1,0 0 1,1 0-1,-1 1 1,1-1-1,-1 0 1,1 0-1,0 0 1,0 0 0,0-1-1,0 1 1,0 0-1,0-1 1,1 0-1,-1 1 1,0-1-1,1 0 1,-1 0-1,1 0 1,-1-1 0,3 1-2,1 0 6,1 0 0,-1-1 1,0 0-1,1 0 1,-1 0-1,0-1 0,1 0 1,-1 0-1,0-1 1,0 1-1,0-2 0,0 1 1,0 0-1,0-1 1,-1 0-1,1-1 1,-1 1-1,0-1 0,2-2-6,78-93-31,-70 79 11,59-86-221,-5-3-1,5-22 242,-33 48-1,-40 128 130,-65 213 210,56-213-280,2 1 0,2 0-1,3 43-58,0-88-1,1 0 0,0 0-1,0 0 1,-1 0 0,1 0 0,0 0-1,0 0 1,0 0 0,0 0-1,1 1 1,-1-1 0,0 0 0,0 0-1,1 0 1,-1 0 0,0 0-1,1 0 1,-1 0 0,1-1 0,-1 1-1,1 0 1,0 0 0,-1 0 0,1 0-1,0-1 1,-1 1 0,1 0-1,0-1 1,0 1 0,0 0 0,0-1-1,0 1 1,0-1 0,0 0-1,0 1 1,0-1 0,0 0 0,0 1-1,0-1 1,0 0 0,0 0-1,0 0 1,0 0 0,0 0 0,0 0-1,0 0 1,0 0 0,0 0-1,0-1 1,1 1 1,4-1-26,1 1 1,0-1-1,-1-1 0,1 1 0,-1-1 1,1 0-1,-1-1 0,0 1 0,0-1 0,0 0 1,0-1-1,-1 0 0,1 0 0,-1 0 1,0 0 25,9-6-79,58-47-708,-7-1-1071</inkml:trace>
  <inkml:trace contextRef="#ctx0" brushRef="#br0" timeOffset="17752.3">22986 17451 29390,'0'0'672,"0"0"-376,0 0 121,0 0-17,0 0-168,0 0-152,0 0-56,-43 208-24,15-184-144,6-4-584,1-15-1921</inkml:trace>
  <inkml:trace contextRef="#ctx0" brushRef="#br0" timeOffset="18203.029">23531 17026 28478,'0'0'1083,"0"0"-579,0 0-200,0 0-38,0 0-12,0 0 12,3 25-105,12 168 120,-22 171 286,3-289-555,4-75-12,0 0 1,0 1-1,0-1 0,0 0 0,0 1 0,-1-1 0,1 1 0,0-1 1,0 0-1,0 1 0,0-1 0,1 0 0,-1 1 0,0-1 1,0 0-1,0 1 0,0-1 0,0 0 0,0 1 0,1-1 0,-1 0 1,0 1-1,0-1 0,0 0 0,1 1 0,-1-1 0,0 0 1,0 0-1,1 1 0,-1-1 0,0 0 0,1 0 0,-1 0 1,0 1-1,1-1 0,-1 0 0,0 0 0,1 0 0,-1 0 0,0 0 1,1 0-1,-1 0 0,0 0 0,1 0 0,-1 0 0,1 0 1,-1 0-1,0 0 0,1 0 0,-1 0 0,0 0 0,1 0 0,-1 0 1,1 0-1,1-1 2,5 0-5,0-1 0,0 0 0,-1-1 1,1 0-1,0 0 0,-1 0 0,0-1 0,0 0 1,0 0-1,0 0 0,-1-1 0,1 0 0,-1 0 1,0 0-1,-1-1 0,1 1 0,1-5 3,-1 4-9,43-50-164,-2-2 0,-3-3 1,-3-1-1,-2-1 1,16-44 172,-44 68 90,-10 38-58,0 1-113,-7 0-1654,3 0-1848</inkml:trace>
  <inkml:trace contextRef="#ctx0" brushRef="#br0" timeOffset="19054.757">24305 16518 28238,'0'0'784,"0"0"-130,0 0-78,0 0-176,0 0-189,0 0-86,7 10 32,65 125 249,-65-114-361,0 2 0,-2-1 0,0 0 0,-1 1 0,-2 0 0,0 12-45,-2-20 19,1-6-3,-1-1-1,0 1 1,0 0 0,-1-1-1,0 1 1,-1-1-1,0 1 1,0-1 0,-1 0-1,-3 7-15,-35 49 74,33-55-72,1 0-1,0 1 0,0 0 0,1 0 1,0 1-1,1 0 0,1 0 0,-1 0 1,2 0-1,0 1 0,0-1 1,1 1-1,0 4-1,2 44-32,0-59 28,0 1-1,0 0 1,1 0 0,-1-1 0,1 1-1,0 0 1,-1-1 0,1 1-1,0 0 1,0-1 0,0 1 0,0-1-1,0 1 1,0-1 0,0 0 0,1 0-1,-1 1 1,0-1 0,1 0-1,-1 0 1,1 0 0,-1 0 0,1-1-1,0 1 1,-1 0 0,1-1 0,0 1-1,-1-1 1,1 1 0,0-1 0,1 0 4,63 5-126,-59-5 102,5 1-16,-9 0 33,-1-1 0,1 1 0,-1-1 0,1 0 0,-1 1 0,1-1 0,-1 0 0,1-1 0,-1 1 0,1 0 1,-1-1-1,0 1 0,1-1 0,-1 0 0,0 0 0,1 0 0,-1 0 0,0 0 0,0 0 0,0-1 0,0 1 1,0-1-1,0 0 0,1 0 7,-3-2 2,0 3 8,-1 14-10,-23 91 105,-8 229 351,32-325-450,-2 30 27,-2-1-1,-1 0 1,-1 1-1,-3 2-32,8-37-3,1 0 0,-1 1 0,0-1 0,-1 1 0,1-1-1,0 0 1,-1 0 0,0 0 0,1 0 0,-1 0 0,-1 0 0,1 0 0,0-1-1,-1 1 1,1-1 0,-1 1 0,0-1 0,1 0 0,-1 0 0,0 0 0,-1-1-1,1 1 1,0-1 0,0 1 0,-1-1 0,-2 0 3,-27 4-484,1-4-668</inkml:trace>
  <inkml:trace contextRef="#ctx0" brushRef="#br0" timeOffset="19867.644">25144 15787 27158,'0'0'1405,"0"0"-568,0 0-8,0 0-174,0 0-175,0 0-135,-5-6-165,-15-20-86,12 23-18,-2 71 143,-4 214 234,13 36-453,1-178 36,0 63-36,0 50 0,-4 59 0,-81 1425 0,74-1445 0,13-285 37,3-28-77,-2 6-130,19-66-1340,3-22-2744</inkml:trace>
  <inkml:trace contextRef="#ctx0" brushRef="#br0" timeOffset="15965.472">20940 15976 27526,'0'0'1236,"0"0"-350,0 0-170,0 0-145,0 0-135,0 0-92,-4-14-100,-11-41-53,16 55-183,-1-1 0,0 1 1,0-1-1,0 1 1,0-1-1,0 1 1,0-1-1,0 1 0,0-1 1,0 1-1,0-1 1,-1 1-1,1-1 1,0 1-1,0-1 1,0 1-1,-1-1 0,1 1 1,0-1-1,0 1 1,-1-1-1,1 1 1,0 0-1,-1-1 0,1 1 1,-1 0-1,1-1 1,0 1-1,-1 0 1,1-1-1,-1 1 0,1 0 1,-1 0-1,1 0 1,-1-1-1,1 1 1,-1 0-1,1 0 1,-1 0-1,1 0 0,-1 0 1,1 0-1,-1 0 1,1 0-1,-1 0 1,1 0-1,-1 0 0,1 0 1,-1 1-9,-3-1 37,-3 0-3,0 0-26,0-1 0,0 1-1,0 1 1,0-1 0,0 1-1,1 0 1,-1 1 0,0-1 0,0 1-1,1 1 1,-1-1 0,1 1-1,0 0 1,0 1 0,-4 2-8,-8 11 1,1 0-1,0 1 1,1 1 0,2 1 0,-1 0 0,2 0 0,1 2 0,1 0-1,0 0 1,2 1 0,1 0 0,0 0 0,2 1 0,1 0 0,0 0 0,2 1-1,1-1 1,1 1 0,1-1 0,2 12-1,-2 10 0,-1 8 0,2 0 0,3-1 0,6 28 0,-6-58 0,0 0 0,-1 0 0,-2 1 0,0-1 0,-1 0 0,-4 20 0,0-29 0,-2 0 0,0 0 0,0 0 0,-1-1 0,-1 0 0,0 0 0,-1-1 0,0 0 0,-1 0 0,0-1 0,-7 5 0,4-1 0,-100 100 0,109-112-6,0 0 0,0 1 0,0 0 0,1 0 0,-1 0 0,1 0 0,0 1 0,0-1 0,1 1 0,-1 0 0,1 0 0,0 0 0,0 0 1,1 0-1,-1 0 0,1 1 0,0 1 6,1 2-6,-1-5 4,1 0 0,0 0-1,0 0 1,0 1 0,0-1-1,1 0 1,-1 0 0,1 0 0,0 0-1,1 0 1,-1 0 0,0 0 0,1 0-1,0 0 1,0-1 0,0 1 0,1-1-1,-1 1 1,1-1 0,2 2 2,48 41 0,-36-33 0,0 1 0,0 1 0,-1 1 0,-1 1 0,-1 0 0,10 15 0,-18-17 0,0 0 0,-1 1 0,-1 0 0,0 0 0,-1 1 0,-1-1 0,-1 1 0,0-1 0,-1 1 0,0-1 0,-2 3 0,1 18 0,-2 15 22,-3 1 1,-3-1-1,-1 0 0,-3 0 1,-14 34-23,-11 47 31,33-115-31,-8 29-8,2 1 0,2-1 0,3 2 0,-1 39 8,8-105-259,1-1 1,0 1 0,2 0 0,0 0 0,1 1-1,2-6 259,1-1-715,20-67-3668</inkml:trace>
  <inkml:trace contextRef="#ctx0" brushRef="#br0" timeOffset="16944.933">21553 16527 28462,'0'0'951,"0"0"-174,0 0-218,0 0-161,0 0-126,0 0-118,-13-3-94,4 1-54,2-1-4,1 2 0,-1-1 0,1 1-1,-1 0 1,1 0 0,-1 1 0,0 0 0,1 0 0,-1 0-1,0 1 1,1 0 0,-1 0 0,-3 2-2,-96 62 32,98-57-31,1 0 0,0 0 0,1 1 0,-1 0 0,2 0 0,-1 1 0,2 0 0,-1 0 0,1 0 0,1 0 0,-1 1 0,2-1 0,0 1 0,0 0 0,1 0 0,0 0 0,1-1 0,0 1 0,0 0 0,2 0 0,0 4-1,-2 9 0,0-14-3,-1-2 0,1 0-1,0 0 1,1 0 0,0-1 0,0 1 0,0 0 0,1 0 0,0-1 0,1 1-1,2 6 4,54 69-9,-50-72 8,1-1 0,-2 2 0,0-1 0,0 1 0,-1 0 0,-1 1 0,0-1 0,0 1 0,-2 1 0,1-1 0,0 8 1,-3 61-6,-4-71 4,0 1 0,-1-1 0,0 0 0,-1 0 0,0 0 1,-1 0-1,0-1 0,0 0 0,-1 0 0,-1 0 0,0 0 0,0-1 0,-1-1 1,0 1-1,0-1 0,-1 0 0,0-1 0,0 0 0,-1-1 0,0 0 1,0 0-1,0-1 0,-1 0 0,0-1 0,-5 2 2,-35-1-116,51-5 51,0 0-17,0 0 6,15 3-24,-8 3 100,0 1 0,0-1-1,-1 1 1,0 0-1,0 1 1,-1-1-1,0 1 1,0 0 0,-1 0-1,0 1 1,0-1-1,-1 1 1,1 6 0,4 18 30,-1 0 0,-3 0 0,0 1 0,-2-1 0,-2 1 0,-2 17-30,2 7-424,3-67-743,12-25-1700</inkml:trace>
  <inkml:trace contextRef="#ctx0" brushRef="#br0" timeOffset="27736.137">32064 18927 29822,'0'0'1185,"0"0"-1105,0 0-80,0 0-408,0 0-1241</inkml:trace>
  <inkml:trace contextRef="#ctx0" brushRef="#br0" timeOffset="26605.228">30816 16561 29510,'0'0'908,"0"0"-307,0 0-124,0 0-158,0 0-147,0 0 23,5 39 35,29 263 104,-22 231-311,-12-397-25,-26 242 2,24-352 0,-2 29 0,46-185 0,257-480 0,-156 334 0,-10 11-532,-131 261-60,-3 5-1186,-5 3-2618</inkml:trace>
  <inkml:trace contextRef="#ctx0" brushRef="#br0" timeOffset="27435.285">31702 16334 928,'0'0'23237,"0"0"-19353,0 0-2343,0 0-662,0 0-201,0 0-269,0 0-186,4 1-137,2 2-71,0 1 0,-1 0-1,1 0 1,-1 1-1,0-1 1,0 1-1,0 1 1,-1-1 0,0 1-1,0-1 1,0 1-1,-1 0 1,1 1-1,-2-1 1,1 0-1,1 7-14,2-1 16,13 27 16,-3 2 1,-1 0-1,-1 0 1,-3 2-1,-1-1 1,-3 1-1,-1 0 1,-2 1-1,-2 0 1,-2 12-33,-2-43 1,-1 1 0,0-1 0,-1 0 0,0-1 0,-1 1 0,-1-1 0,1 0 0,-2 0 0,0 0 0,-1-1 0,1 0 0,-2-1 0,-1 1-1,-56 95 0,58-49-160,12-55 128,1-2 34,4 1-15,1-1 1,-1 0 0,0-1-1,0 0 1,0 0 0,0-1-1,0 0 1,0 0 0,0-1-1,-1-1 1,1 1 0,3-3 12,38-23-157,-49 29 116,-1 0-14,0 0-9,0 0 0,-3 0 27,-32 23 14,29-16 22,-8 9 14,1 0 1,1 1-1,0 0 0,1 1 1,1 0-1,1 0 0,1 1 1,0 0-1,1 1 0,1 0 1,1 0-1,1 0 0,0 8-13,2 180 42,44 206-42,-42-193 9,-1-211 3,0 0 0,0 0 0,-1 0 0,0 0-1,-1 0 1,0 0 0,-1-1 0,0 0 0,-1 1 0,1-1-1,-2-1 1,1 1 0,-1-1 0,-1 0 0,1 0 0,-1-1-1,-1 0 1,1 0 0,-1-1 0,0 0 0,-1 0 0,1-1 0,-1 0-1,0 0 1,-7 2-12,-119 47-989,112-44-544</inkml:trace>
  <inkml:trace contextRef="#ctx0" brushRef="#br0" timeOffset="25404.354">29344 17180 22053,'0'0'5289,"0"0"-3581,0 0-901,0 0-123,0 0-216,0 0-184,-2-4-142,-5-12-78,5 12-30,8 17 0,9 22-23,-2 1 0,-1 1 0,-2 0 0,-2 0 0,-1 1 0,-1 0 0,-3 0 0,-1 0 0,-2 1 0,-3 27-11,3-30 14,-18 205 6,18-198-19,4-41 7,2-2-5,-1-1 0,-1 0-1,1 0 1,0-1 0,0 1 0,0-1-1,-1 0 1,1 0 0,-1-1 0,1 0-1,-1 1 1,0-1 0,0 0 0,0-1-1,0 0-2,35-33-14,-1-2-1,-2-2 1,-1-1-1,2-9 15,-23 33-15,-12 15 13,35-42-34,-1-2-1,-3-2 1,-2-1-1,-3-1 1,-1-1-1,-3-1 1,-1-5 36,-18 36 36,-1-1 0,-1 1 0,-1-1 0,-1 0 0,-1 0 1,-1-4-37,0-15 289,-13 42-263,11-1-29,0 1 0,1 1 0,-1-1 0,0 0 0,1 1 0,-1-1 0,1 1 0,-1 0 1,1 0-1,-1 0 0,1 0 0,-1 0 0,1 1 0,0-1 0,0 1 0,-1-1 0,1 1 0,0 0 0,1 0 0,-1 0 1,0 0-1,0 0 0,1 0 0,0 1 0,-1-1 0,1 0 0,0 1 0,0-1 0,0 1 0,0-1 0,1 1 0,-1 0 3,-16 65-793,15-46-685</inkml:trace>
  <inkml:trace contextRef="#ctx0" brushRef="#br0" timeOffset="25905.415">30437 17272 20524,'0'0'6188,"0"0"-4299,0 0-944,0 0-119,0 0-267,0 0-218,-15-17-138,-49-50-67,62 65-127,0 0 0,0 1 0,-1-1 0,1 1 0,-1-1 0,1 1 0,-1 0 0,1 0 0,-1 1 1,0-1-1,0 0 0,1 1 0,-1-1 0,0 1 0,0 0 0,1 0 0,-1 0 0,0 1 0,0-1 0,0 0 0,1 1 1,-1 0-1,0 0 0,1 0 0,-1 0 0,1 0 0,-1 0 0,1 1 0,-1-1 0,1 1 0,0 0 0,-1 1-9,-2-1 19,-10 11 2,1 0 1,0 0-1,0 1 1,2 1-1,-1 0 0,2 1 1,0 1-1,1-1 0,1 1 1,1 1-1,0 0 0,1 0 1,1 1-1,1-1 0,0 1 1,2 0-1,0 1 0,0 8-21,0 152 40,3-173-43,1-1 0,0 1 0,1-1 1,0 1-1,0-1 0,0 1 0,1-1 0,-1 0 0,2 0 0,-1 0 0,1-1 0,-1 1 0,2-1 0,-1 0 0,0 0 0,1 0 0,0-1 0,0 1 1,1-1-1,-1 0 0,1-1 0,0 0 0,0 1 0,0-2 0,0 1 0,0-1 0,1 0 0,-1 0 0,1-1 0,2 1 3,4 0-68,0-1 0,0 0 0,0 0 0,0-1 1,0-1-1,-1 0 0,1-1 0,0-1 0,0 0 0,-1 0 0,1-1 0,5-4 68,-5 2-517,-1 0-1,1-1 1,-1-1-1,-1 0 1,1-1 0,-1 0-1,0-2 518,39-42-8831</inkml:trace>
  <inkml:trace contextRef="#ctx0" brushRef="#br0" timeOffset="26172.1">30085 17601 27502,'0'0'1904,"0"0"-1584,0 0 200,0 0-151,0 0-225,0 0-80,0 0-64,240 0-16,-154 0-216,-17 0-369,-12-5-1351</inkml:trace>
  <inkml:trace contextRef="#ctx0" brushRef="#br0" timeOffset="21282.733">25588 16706 25261,'0'0'1365,"0"0"-344,0 0-161,0 0-254,0 0-251,0 0-137,5-2-71,-2 0-121,1 0 1,-1 1-1,1-1 0,-1 1 0,1 0 1,0 0-1,0 0 0,-1 1 1,1-1-1,0 1 0,0 0 0,0 0 1,0 0-1,-1 0 0,1 1 0,0 0 1,0 0-1,-1 0 0,1 0 1,0 0-1,-1 1 0,1 0 0,-1-1 1,0 1-1,1 0 0,-1 1 1,1 0-27,6 12 67,-1 1 0,0-1 1,-2 1-1,0 0 0,0 1 1,-2 0-1,0 0 0,-1 0 1,0 1-1,-2-1 0,0 1 1,-1 0-1,-1-1 0,0 4-67,2 40 108,-2 0 0,-3 0-1,-3-1 1,-5 20-108,11-78 2,-17 71 32,4 0 0,3 1 0,0 61-34,12-58 3,0-75-5,-1 0 0,1 0 1,0 0-1,0 0 0,-1 0 0,1 0 1,0 0-1,1-1 0,-1 1 0,0-1 1,0 1-1,1-1 0,-1 0 0,1 0 1,-1 0-1,1 0 0,-1 0 1,1-1-1,0 1 0,-1-1 0,1 0 1,0 1-1,-1-1 0,1-1 0,0 1 1,0 0-1,-1-1 0,1 1 0,1-1 2,10 0-19,-3 0 7,-1-2 0,0 1 0,0-1 0,0-1 0,-1 0 0,1 0-1,-1 0 1,0-2 0,0 1 0,0-1 0,-1 0 0,0-1 0,0 0-1,0 0 1,-1-1 0,-1 1 0,1-2 0,4-7 12,49-64-170,-3-3 0,-4-1 0,-4-3 0,-4-2 0,3-18 170,-37 84-64,13-27-37,59-144-114,-79 179 281,-3 12 58,-1 3-3,0 7-57,-29 165 246,12-93-211,1 16-22,4 0 0,5 0-1,4 1 1,5 32-77,-3-126 1,1 0-1,0 0 1,0-1-1,0 1 1,0 0-1,0 0 1,0 0-1,1 0 1,-1 0-1,1-1 1,-1 1-1,1 0 1,0 0-1,-1-1 1,1 1 0,0 0-1,0-1 1,0 1-1,0-1 1,1 1-1,-1-1 1,0 0-1,1 1 1,-1-1-1,0 0 1,1 0-1,0 0 1,-1 0-1,1 0 1,0 0-1,-1 0 1,1-1-1,0 1 1,0-1 0,0 1-1,-1-1 1,1 0-1,0 0 1,0 0-1,0 0 1,0 0-1,0 0 1,1 0-1,4 0 5,51-12 8,11-65-78,-56 59 32,146-217-1063,-151 220 1025,-4 32 57,-4 318 295,12-214-620,-2-71-2970,1-18-8143</inkml:trace>
  <inkml:trace contextRef="#ctx0" brushRef="#br0" timeOffset="22068.455">27226 16837 27270,'0'0'1371,"0"0"-368,0 0-230,0 0-203,0 0-176,0 0-146,-19-2-92,-59-4-8,75 5-131,-1 1 0,0-1 0,1 1 0,-1 0-1,0 0 1,0 1 0,1-1 0,-1 1-1,0-1 1,1 1 0,-1 1 0,1-1-1,-1 0 1,1 1 0,-1 0 0,1-1-1,0 1 1,0 1 0,0-1 0,-1 1-17,-14 10 86,-23 13-37,1 3 0,2 1 0,0 1 0,2 3 0,-12 15-49,32-30 15,0 0 0,2 1 1,0 1-1,1 0 0,1 0 0,1 1 0,1 1 0,2 0 1,0 0-1,1 1 0,-3 19-15,2 145 0,8-171 0,1 0 0,0 1 0,2-1 0,0 0 0,1 0 0,0 0 0,2-1 0,0 0 0,0 0 0,2 0 0,0-1 0,1 0 0,0 0 0,1-1 0,1-1 0,10 11 0,-13-17 0,0-1 0,1-1 0,-1 0 0,1 0 0,0-1 0,0 0 0,1 0 0,-1-1 0,1 0 0,0-1 0,-1 0 0,1-1 0,0 0 0,0 0 0,0-1 0,0 0 0,1-1 0,5-1 0,15 2 0,-23 0-20,-1 0 1,1 0-1,-1-1 1,1 1-1,-1-2 1,0 1-1,1-1 1,-1 0-1,0-1 0,0 1 1,0-1-1,-1-1 1,1 1-1,-1-1 1,0-1-1,0 1 0,0-1 1,1-1 19,60-78-3976,-48 45-4667</inkml:trace>
  <inkml:trace contextRef="#ctx0" brushRef="#br0" timeOffset="22412.499">26831 17229 2433,'0'0'26357,"0"0"-25637,0 0-312,0 0 80,0 0-143,0 0-49,0 0-40,54 63-112,-7-54-56,3 1-40,4-5-48,3-5 0,15 0-232,-15 0-608,-10-24-3105</inkml:trace>
  <inkml:trace contextRef="#ctx0" brushRef="#br0" timeOffset="23203.328">27735 16551 23413,'0'0'4373,"0"0"-2917,0 0-716,0 0-158,0 0-241,0 0-205,0 10-76,-2 74 170,-3 0 0,-4-1 0,-3 1 1,-5 4-231,-155 537 634,160-564-626,3 1-1,3 0 0,3 0 1,2 14-8,1-75 0,-1 1 0,1 0 0,-1-1 0,1 1 0,0 0 0,0 0 0,0-1 0,0 1 0,0 0 0,0 0 1,0-1-1,1 1 0,-1 0 0,1-1 0,-1 1 0,1 0 0,0-1 0,-1 1 0,1-1 0,0 1 0,0-1 0,0 1 1,0-1-1,0 0 0,1 1 0,-1-1 0,0 0 0,0 0 0,1 0 0,-1 0 0,1 0 0,-1 0 0,1-1 0,-1 1 1,1 0-1,0-1 0,-1 1 0,1-1 0,0 1 0,-1-1 0,1 0 0,0 0 0,0 0 0,-1 0 0,1 0 0,0 0 1,0 0-1,-1-1 0,2 0 0,7-1-1,0 0 1,-1-1 0,1 0-1,-1 0 1,0-1-1,0-1 1,0 0 0,0 0-1,-1 0 1,0-1 0,0-1-1,0 1 1,-1-1 0,0 0-1,-1-1 1,1 0-1,-1 0 1,-1 0 0,1-2 0,1 1-4,72-95-201,-6-3-1,22-48 206,103-208-1628,111-292 1628,-291 613 3,20-40 193,-5-2 1,7-33-197,-31 67 1003,-24 121-910,-57 131 163,-43 146 123,-51 280-379,144-527 0,4 0 0,5 1 0,4 1 0,5-1 0,5 37 0,-1-136 0,0 0 0,0 0 0,0 0 0,0 0 0,1 0 0,-1 0 0,1 0 0,0 0 0,0 0 0,0 0 0,0 0 0,0 0 0,1 0 0,0 0 0,-1-1 0,1 1 0,0-1 0,0 1 0,0-1 0,0 0 0,1 0 0,-1 0 0,1 0 0,-1 0 0,1-1 0,0 1 0,-1-1 0,1 1 0,0-1 0,0 0 0,0 0 0,0 0 0,0-1 0,0 1 0,0-1 0,2 1 0,3-1-43,1-1 0,-1 1 1,0-1-1,0-1 0,0 0 0,1 0 1,-1 0-1,-1-1 0,1 0 0,0-1 1,-1 1-1,0-2 0,0 1 0,0-1 1,5-4 42,67-58-3968,-9-12-11003</inkml:trace>
  <inkml:trace contextRef="#ctx0" brushRef="#br0" timeOffset="23969.374">27795 16024 8834,'0'0'13850,"0"0"-9836,0 0-2661,0 0-378,0 0-405,0 0-237,-6 4 132,5 81 272,2-35-523,0-8-91,-2 0 0,-1 0-1,-2 0 1,-2-1 0,-2 1-123,-77 264 81,37-70-1887,35-157-2390</inkml:trace>
  <inkml:trace contextRef="#ctx0" brushRef="#br0" timeOffset="24435.081">28835 17795 29006,'0'0'896,"0"0"-520,0 0 193,0 0-49,0 0-168,0 0-144,0 0-128,0 150-48,-7-116-32,-15 19-24,4-10-408,4-18-1057</inkml:trace>
  <inkml:trace contextRef="#ctx0" brushRef="#br0" timeOffset="28856.521">18457 18554 25629,'0'0'1326,"38"-1"-459,-28 0-808,57-2 380,0-3 1,-1-2 0,34-11-440,111-28 730,2 9 1,33 6-731,889-25 280,-672 42-241,1070-4-38,-1395 23 3,0 6 0,98 21-4,367 93 7,84 15 13,285-41 7,-431-54-17,1028 134 516,-189-91-35,-1161-86-461,384-1 276,-545 2-305,-1 3 1,0 2 0,0 2 0,0 3 0,26 11-2,84 52-986,-122-50-218,7 0-2159</inkml:trace>
  <inkml:trace contextRef="#ctx0" brushRef="#br0" timeOffset="29153.846">31802 19493 32719,'0'0'48,"0"0"-48,0 0-1072</inkml:trace>
  <inkml:trace contextRef="#ctx0" brushRef="#br0" timeOffset="29154.846">31637 20112 31855,'0'0'0,"0"0"-1721</inkml:trace>
  <inkml:trace contextRef="#ctx0" brushRef="#br0" timeOffset="92042.734">21832 21887 27630,'0'0'927,"0"0"-140,0 0-191,0 0-111,0 0-150,0 0-134,3-45-74,6-140 5,-6 87 248,-3 89-316,0 7-49,1 1 1,-1-1 0,0 0-1,0 1 1,0-1-1,0 0 1,0 1 0,0-1-1,0 0 1,0 0 0,-1 1-1,1-1 1,-1 0 0,1 1-1,-1-1 1,1 1 0,-1-1-1,0 1 1,0-1 0,0 1-1,0-1 1,0 1 0,0 0-1,0 0 1,-1-1 0,1 1-1,0 0 1,-1 0 0,1 0-1,-1 0 1,1 1 0,-1-1-1,0 0-15,-76-5 167,67 6-165,1 1 0,-1 1 0,1 0 1,0 0-1,0 1 0,0 0 0,0 1 0,1 0 0,-1 0 1,1 1-1,0 1 0,0-1 0,1 1 0,-1 1 1,1 0-1,1 0 0,0 0 0,0 1 0,-3 4-2,-11 14-1,2 2-1,0 0 1,2 1 0,1 0-1,2 2 1,1 0-1,1 0 1,1 1 0,2 1-1,2-1 1,1 1-1,1 1 1,2-1-1,1 1 1,1-1 0,4 16 1,-4-40-3,1 0 1,0 0 0,1 0 0,-1 0 0,2 0 0,0-1 0,0 1 0,0 0 0,1-1 0,0 1 0,1-1 0,0 0-1,0 0 1,1 0 0,0-1 0,0 1 0,1-1 0,0-1 0,0 1 0,1-1 0,0 0 0,0 0 0,0-1 2,5 1-8,0 0 0,0-2 0,0 1 0,0-2 0,1 0 0,-1 0 0,1-1 0,0-1 0,0 0 0,0 0 1,0-1-1,-1-1 0,1 0 0,0-1 0,1-1 8,-1-1-11,-1 0-1,0 0 1,0-1 0,0-1 0,-1 0 0,0-1-1,0 0 1,0 0 0,-1-1 0,0-1-1,-1 0 1,0 0 0,0 0 0,0-3 11,10-12-63,-1 0 0,-2-2 1,0 0-1,-2-1 0,6-15 63,42-156-1726,-47 144-182</inkml:trace>
  <inkml:trace contextRef="#ctx0" brushRef="#br0" timeOffset="92336.466">21832 21887 18852</inkml:trace>
  <inkml:trace contextRef="#ctx0" brushRef="#br0" timeOffset="92337.466">21832 21887 18852,'141'9'8710,"-113"-7"-6499,-22 7-1317,173 13 208,-84-14-980,108 21 117,-1 10 1,-2 9-240,183 63 218,202 95-218,-427-148-20,-97-34-346,0-3 0,1-3 0,2-2 1,-1-4-1,41 3 366,-36-13-1813</inkml:trace>
  <inkml:trace contextRef="#ctx0" brushRef="#br0" timeOffset="92678.966">24957 22482 29614,'0'0'662,"0"0"-343,0 0-106,0 0 64,0 0-89,0 0-89,-8-46-62,-31-148-31,38 189-6,1 0 0,-1 0 0,0 0 0,-1 0 0,0 1 0,1-1 0,-1 0 0,-1 1 0,1-1 0,-1 1 0,1 0 0,-1 0 0,-1 0 0,1 0 0,0 0 0,-2 0 0,-1 1-2,0-1 1,-1 1-1,0 1 1,0-1-1,0 1 1,0 0-1,0 1 0,0 0 1,0 0-1,-1 0 1,1 1-1,0 0 1,-8 1 1,10-1-2,-4 0 2,0 0-1,0 1 1,0 0 0,0 1-1,1 0 1,-1 0-1,0 1 1,1 0-1,0 1 1,-1 0-1,2 0 1,-1 0 0,0 1-1,1 0 1,0 1-1,0 0 1,0 0-1,-2 4 1,-25 25 18,1 3 0,3 0-1,1 2 1,1 2 0,3 0-1,1 2 1,2 0 0,3 1-1,1 2 1,2-1 0,2 2-1,0 13-17,7-26 19,1 1-1,1 0 0,2 0 0,2 0 1,2 0-1,3 28-18,-4-59 3,1 1-1,0 0 1,1-1 0,-1 1 0,1-1-1,0 0 1,0 1 0,0-1 0,1 0-1,0 0 1,0-1 0,0 1 0,1-1-1,0 1 1,0-1 0,0 0 0,0 0-1,0-1 1,1 1 0,-1-1 0,1 0-1,0 0 1,0-1 0,0 1 0,1-1-1,-1 0 1,1 0 0,-1-1 0,1 0-1,4 1-2,3 0 0,-1 0 0,1-1 0,-1 0 0,1-1 0,-1 0-1,1-1 1,-1-1 0,1 0 0,-1-1 0,0 0 0,0 0-1,0-1 1,0-1 0,-1 0 0,1-1 0,3-3 0,6-8-88,0-1 1,-2-2-1,0 0 1,-1-1 0,-1 0-1,-1-2 1,4-7 87,41-64-1287,-15 6-971</inkml:trace>
  <inkml:trace contextRef="#ctx0" brushRef="#br0" timeOffset="93198.551">21291 22521 23493,'0'0'3778,"0"0"-2383,0 0-689,0 0-129,0 0-178,0 0-159,0-5-47,1 78 94,0 4-55,-2 1 1,-4-1 0,-4 0 0,-4 9-233,-243 1020 636,247-1065-1082,2 0-1,2 0 1,0 34 446,5-52-1786</inkml:trace>
  <inkml:trace contextRef="#ctx0" brushRef="#br0" timeOffset="93618.931">20879 24921 24061,'0'0'4923,"0"0"-3703,0 0-1011,-6-43 30,-20-142-18,19 134-168,-1 1 0,-3 0 0,-2 0 0,-6-8-53,16 48 2,2 4 8,0 1 1,0-1-1,-1 1 1,0 0-1,0 0 0,0-1 1,0 1-1,-1 0 1,0 1-1,0-1 0,0 0 1,-1 1-1,0 0 1,0 0-1,0 0 1,0 0-1,0 1 0,-1-1 1,1 1-1,-1 0 1,0 1-1,-2-2-10,1 3 6,1 0-1,0 0 1,0 0-1,-1 1 1,1 0-1,-1 0 1,1 0 0,0 0-1,-1 1 1,1 0-1,0 0 1,0 1 0,0-1-1,0 1 1,0 0-1,0 1 1,0-1-1,0 1 1,1 0 0,0 0-1,-1 0 1,-2 3-6,-10 15 12,0 1 0,2 0 1,0 1-1,1 0 0,-3 11-12,-12 27 32,3 0 0,3 1 0,-13 56-32,25-75 3,3 0 0,1 0 0,2 1 1,2 0-1,2 0 0,3 22-3,-2-62 0,0 0 1,1 0 0,-1 0-1,1 0 1,0 0-1,0 0 1,1 0 0,-1 0-1,1-1 1,0 1-1,-1-1 1,2 1 0,-1-1-1,0 0 1,1 1 0,-1-1-1,1 0 1,0-1-1,0 1 1,0-1 0,1 1-1,-1-1 1,0 0-1,1 0 1,0 0 0,-1-1-1,1 1 1,0-1-1,0 0 1,0 0 0,0 0-1,0 0 1,0-1-1,0 0 1,0 0-1,10 2 1,0 0-1,0-1 1,0-1-1,1 0 1,-1-1-1,0-1 1,0 0-1,0-1 1,-1 0-1,1-1 1,-1-1-1,0 0 1,8-5-1,24-17-159,-2-2 0,-1-2 0,-1-1 0,10-13 159,-19 17-283,54-46-1543,-15 5-2251</inkml:trace>
  <inkml:trace contextRef="#ctx0" brushRef="#br0" timeOffset="93914.296">21134 24838 28318,'0'0'1382,"0"0"-962,0 0-176,0 0 113,35 3-33,244 25 64,-105 11 241,138 52-629,-285-82 13,321 109 174,-93-29-334,23-7 147,-254-75-46,42 9-325,-2 3 0,52 22 371,-51-8-872,-16-8-905</inkml:trace>
  <inkml:trace contextRef="#ctx0" brushRef="#br0" timeOffset="94521.365">24248 23402 27958,'0'0'1230,"0"0"-602,0 0-111,0 0-107,0 0-145,0 0-130,-3 5-83,-17 81 166,-46 255 1008,-44 107-1226,12-60 44,85-333-405,2 1-1,2 0 1,3 0-1,1 18 362,8-56-2995,12-15-5955</inkml:trace>
  <inkml:trace contextRef="#ctx0" brushRef="#br0" timeOffset="94929.065">23986 25719 29054,'0'0'712,"0"0"-384,0 0-77,3-45 48,10-150-103,-4 9-57,-11 63-127,0 119-12,1 0 0,-1 0 0,0 0 0,0 0 0,-1 1 0,1-1 0,-1 1 0,0-1 1,0 1-1,0 0 0,0 0 0,0 1 0,-1-1 0,1 0 0,-1 1 0,1 0 0,-1 0 0,0 0 1,0 1-1,0-1 0,0 1 0,-1 0 0,1 0 0,0 0 0,0 0 0,-1 1 0,1 0 0,0 0 1,-1 0-1,1 0 0,0 1 0,0 0 0,-1 0 0,1 0 0,0 0 0,0 1 0,0-1 0,0 1 1,-1 1-1,-12 6 10,0 1 1,1 1 0,0 0 0,1 2 0,0-1 0,1 2 0,0 0 0,1 1-1,1 0 1,0 0 0,1 2 0,-7 14-11,17-29 2,-23 33 51,2 2-1,1 1 1,3 0 0,0 1 0,3 1 0,1 1 0,2 0 0,2 1 0,2 0 0,2 0 0,1 1-1,2 31-52,2-69 8,0 0-1,1 0 0,-1 0 0,1 1 1,0-1-1,1 0 0,-1 0 0,1 0 1,0 0-1,1 1 0,-1-2 0,1 1 1,0 0-1,0 0 0,0 0 0,1-1 1,0 1-1,0-1 0,0 0 0,0 0 0,1 0 1,-1 0-1,1-1 0,0 1 0,0-1 1,0 0-1,1 0 0,3 1-7,4 0 12,0 0 0,0-1 0,0 0 0,0-2 0,1 1 0,-1-1 1,0-1-1,11-1-12,-21 1 1,7 0 1,1 0 1,-1-1 0,1 0-1,-1 0 1,1-1 0,-1-1-1,0 1 1,0-1 0,0-1-1,0 0 1,0 0 0,-1-1-1,0 0 1,0 0 0,6-6-3,14-12-68,0-2 0,-2 0 0,-1-2 0,-1 0 1,-1-2-1,-2 0 0,-1-2 0,-1 0 0,-1-2 1,-3 1-1,0-2 0,3-15 68,-3-14-1119,-13 16-1292</inkml:trace>
  <inkml:trace contextRef="#ctx0" brushRef="#br0" timeOffset="88073.47">16260 21355 24349,'0'0'1437,"0"0"-56,0 0 197,0 0-869,0 0-293,0 0-89,-3-46-91,-10-149-42,-3 75 131,15 117-310,1 1-1,0-1 1,-1 0-1,1 1 1,-1-1 0,0 1-1,0-1 1,0 1 0,0-1-1,0 1 1,-1-1 0,1 1-1,-1 0 1,1 0-1,-1 0 1,0 0 0,0 0-1,0 0 1,0 0 0,0 1-1,0-1 1,-1 1 0,1-1-1,0 1 1,-1 0-1,1 0 1,-1 0 0,1 0-1,-1 1 1,0-1 0,1 0-1,-1 1 1,0 0 0,1 0-1,-1 0 1,0 0-1,-1 0-14,-7 0 16,5 0-12,0 0-1,0 0 1,0 0-1,0 1 1,-1-1-1,1 2 1,0-1-1,1 1 1,-1 0 0,0 0-1,-2 1-3,-7 9 1,0-1 0,1 2 0,1 0 0,0 1 0,1 0 0,1 0 0,-10 16-1,-5 6 3,2 1 1,1 1-1,2 1 1,2 1-1,2 1 1,1 1-1,2 0 0,2 0 1,2 1-1,2 1 1,2 0-1,1 0 1,3 0-1,1 0 1,5 38-4,-2-72 0,0 1 0,1-1 0,0 0 0,0 0 0,1 0 0,0 0 0,1-1 0,0 1 0,1-1 0,0 0 0,0-1 0,1 0 0,0 0 0,1 0 0,-1-1 0,1 0 0,1 0 0,-1-1 0,1 0 0,0-1 0,1 0 0,-1 0 0,1-1 0,0 0 0,0-1 0,0 0 0,1 0 0,1-1 0,147 9-22,-149-11 15,-1 0 0,1-1 0,-1 0 0,1-1 0,-1 0 0,0 0 0,0-1 0,0 0 0,0-1 0,0 0 0,-1 0 0,1-1 0,-1 0 0,-1-1 0,5-3 7,9-11-86,-2-1 0,0-2 0,-1 0 0,-1 0 0,-1-2-1,-1 0 1,-2-1 0,0 0 0,-2-1 0,0 0 0,-2-1 0,-2 0 0,0-1 0,-2 1 0,-1-1 0,-1 0-1,-2 0 1,-1-25 86,0-9-1344,0 16-1324</inkml:trace>
  <inkml:trace contextRef="#ctx0" brushRef="#br0" timeOffset="88381.661">16317 21486 27206,'0'0'1412,"0"0"-630,0 0-317,0 0-101,0 0-48,0 0-6,29 5-48,329 53 134,252 38-240,-107-29-138,-289-44-929,131-6 911,-233-17-1999,-25 0-2645</inkml:trace>
  <inkml:trace contextRef="#ctx0" brushRef="#br0" timeOffset="88757.178">18983 21757 21309,'0'0'6932,"0"0"-5165,0 0-1375,0 0-21,0 0-38,-19-49-117,-63-158-121,35 111-61,43 89-32,-1 0-1,0 0 1,0 0-1,-1 1 1,0 0-1,0 0 1,-1 0-1,1 1 1,-1 0-1,0 0 1,-1 1-1,1 0 1,-1 0-1,0 1 1,0 0-1,0 0 1,0 1-1,0 0 1,-1 0-1,1 1 1,-1 0-1,1 0 1,-1 1-1,1 1 1,-1-1-1,0 1-1,1 1 0,0 1 1,0 0-1,0 0 0,1 1 1,-1 0-1,1 0 0,-1 0 0,2 1 1,-1 0-1,0 1 0,1 0 1,0 0-1,0 0 0,1 0 1,0 1-1,0 0 0,0 0 0,0 3 0,-21 33 3,2 1-1,2 1 0,2 1 0,1 1 0,3 0 0,2 2 0,3-1 0,1 2 0,2-1 1,3 1-1,2 0 0,2 34-2,0-64 2,0 0-1,1 1 1,1-1 0,0 0 0,2 0-1,1 0 1,0 0 0,1 0 0,1-1 0,1 0-1,1 0 1,1-1 0,0 0 0,1 0-1,3 1-1,-4-9 3,-1 0-1,2-1 0,0 0 0,0-1 0,0 0 0,1-1 0,0 0 1,1 0-1,-1-1 0,1-1 0,1 0 0,-1-1 0,1 0 0,-1-1 1,1 0-1,0-1 0,0 0 0,7-1-2,-8 1-3,0 0 0,0-1 0,0 0 0,0-1 0,0-1 0,0 0 0,0 0 0,0-1 0,0 0 0,-1-1 0,1-1 0,-1 0 0,0 0 0,0-1 0,0-1 0,0 0 0,-1 0 0,0-1 0,-1 0 0,1-1 0,1-2 3,19-25-330,-1-2 0,-3-1 0,-1-1 0,12-24 330,12-40-2211</inkml:trace>
  <inkml:trace contextRef="#ctx0" brushRef="#br0" timeOffset="89351.847">15830 21699 17396,'0'0'8112,"0"0"-5466,0 0-1608,0 0-286,0 0-273,0 0-230,0 3-137,3 66 102,4-1 0,2 0 1,7 14-215,3 24 140,13 102 124,19 117 151,13-2-1,21 20-414,-46-215-7,5-2 0,38 72 7,-82-196-20,1 0 1,-1 0-1,1 0 1,0-1-1,-1 1 1,1 0 0,0 0-1,0-1 1,0 1-1,1 0 1,-1-1-1,0 1 1,1-1-1,-1 0 1,1 1-1,-1-1 1,1 0 0,-1 0-1,1 0 1,0 0-1,0 0 1,-1 0-1,1-1 1,0 1-1,0 0 1,0-1 0,0 0-1,0 1 1,0-1-1,0 0 1,0 0-1,0 0 1,0 0-1,0 0 1,0-1 0,0 1-1,0-1 1,-1 1-1,1-1 1,0 0-1,0 1 1,0-1-1,0 0 20,28-37-648,5-14-891</inkml:trace>
  <inkml:trace contextRef="#ctx0" brushRef="#br0" timeOffset="89813.924">18464 22753 28206,'0'0'1124,"0"0"-528,0 0-145,0 0-77,0 0-126,0 0-102,0 0-75,-7 3 54,-93 92 654,-194 152-394,164-144-123,-69 73-262,139-114-297,2 1-1,-44 66 298,54-58-1053,10-18-1268</inkml:trace>
  <inkml:trace contextRef="#ctx0" brushRef="#br0" timeOffset="90390.059">17012 24050 15643,'0'0'10845,"0"0"-8141,0 0-2128,0 0-74,0 0-124,0 0-135,0-48-111,-1-151-50,1 188-68,0 0 0,0 1 0,-1-1 1,0 0-1,0 0 0,-2 0 0,1 1 0,-1-1 0,-1 1 0,0 0 0,0 0-14,-4-8 29,4 10-15,0-1-1,0 1 0,-1 0 0,0 0 0,0 1 1,-1-1-1,1 1 0,-2 1 0,1-1 1,-1 1-1,0 0 0,0 0 0,-1 1 0,0 0 1,0 0-1,0 1 0,0 0 0,-1 1 1,1-1-1,-1 2 0,0-1 0,0 1 0,-4 0-13,3 0 10,-1 0-1,0 1 0,1 1 0,-1 0 1,0 0-1,1 1 0,-1 0 1,1 1-1,-1 0 0,1 0 0,-1 1 1,1 1-1,0 0 0,1 0 0,-1 1 1,1 0-1,0 1 0,-6 4-9,-6 9 24,1 0-1,0 2 1,2 0-1,0 1 1,2 1-1,1 0 1,0 1-1,2 1 1,1 0 0,1 1-1,-4 12-23,0 10 23,1 0 0,3 0 0,2 1 0,2 1 0,2-1 1,2 4-24,3-39 4,-3 3-1,1-1 0,1 1 0,0-1 0,1 1 0,1-1-1,1 1 1,0-1 0,1 1 0,1-1 0,0 0 0,1 0 0,1-1 0,1 0 0,0 0 0,1 0 0,0-1 0,1 0 0,4 4-3,-5-11 2,1 0 1,0 0-1,0-1 1,0-1-1,1 1 1,0-1 0,0-1-1,0 0 1,0 0-1,1-1 1,0 0-1,-1-1 1,1 0-1,0-1 1,0 0-1,0-1 1,0 0-1,9-2-2,-6 3 2,-1-2-1,0 1 1,1-2-1,-1 0 1,0 0-1,0-1 0,0-1 1,0 0-1,-1-1 1,1 0-1,10-7-1,7-7-18,-1-2 0,-1-1-1,-1-2 1,-1 0 0,-1-2 0,-1-1-1,-2 0 1,0-2 0,-2 0 0,-2-2-1,0 0 1,-2-1 0,-1-1 18,-7 12-18,0-1-1,-2 1 1,0-1-1,-1 0 1,-2 0 0,0-1-1,-1 1 1,-1-11 18,-1 28-19,0 1 0,0-1 0,0 1 0,0-1 0,-1 1 0,1-1 0,-1 1 0,0 0 1,-1-1-1,1 1 0,-1 0 0,0 0 0,0 0 0,0 0 0,0 0 0,-1 0 0,0 1 0,1-1 0,-1 1 0,-1 0 0,1 0 0,0 0 0,-2-1 19,-43-21-823,-6 13-956</inkml:trace>
  <inkml:trace contextRef="#ctx0" brushRef="#br0" timeOffset="117977.644">16045 21012 19956,'0'0'5395,"0"0"-3679,0 0-1113,1-8-122,5-71 1494,-6 73-1980,-8-8 1077,5 14-1069,-4 0 4,0-1 1,1 1-1,-1 0 0,0 1 1,0-1-1,1 1 0,-1 1 1,0-1-1,1 1 0,-1 0 1,1 1-1,0-1 0,0 1 1,0 1-1,0-1 0,-4 4-7,-20 22 31,2 1-1,1 1 1,2 1-1,1 1 1,2 1-1,1 1 1,1 1-1,3 1 1,1 1-1,1 0 1,2 1-1,2 0 1,2 1-1,1 0 1,0 19-31,1-1 47,3 1 0,3 0 1,2 1-48,-1-7 24,0-43-22,1 0-1,1 0 0,-1 0 1,1 0-1,1 0 1,0-1-1,1 1 0,-1-1 1,2 0-1,-1 0 0,1 0 1,1 0-1,0-1 0,0 0 1,0 0-1,1-1 0,0 0 1,1 0-1,-1-1 0,1 1 1,1-2-1,-1 1 0,1-1 1,0-1-1,0 1 0,0-1 1,10 2-2,106-4-33,-113-3 23,-1-1 0,0 1 0,0-2-1,0 1 1,0-2 0,0 1 0,0-2-1,-1 1 1,0-1 0,0-1 0,0 0-1,-1 0 1,6-5 10,196-142-156,-205 148 154,10-5 1,-1 0 0,0-1-1,0-1 1,-2 0 0,1-1-1,-2-1 1,1 0 0,-2-1 0,0 0-1,6-12 2,2-15-9,-1-2-1,-2 0 1,-2-1-1,-2 0 0,-2-1 1,-3 0-1,-1-1 0,-2 0 1,-2-33 9,-2 64 5,1 11 3,-1 0 0,0 0-1,0 0 1,0 0 0,0 0-1,-1 1 1,0-1 0,0 0-1,0 0 1,0 1 0,-1-1-1,0 0 1,0 1-1,0 0 1,-1-1 0,0 0-8,-4-4 6,-1 0 0,0 1 0,-1-1 0,0 2 0,0-1 0,0 1 0,-1 1 0,0-1 0,0 2 0,-1-1 0,0 2 0,-7-3-6,-10-1 40,-1 1-1,0 1 1,0 2 0,-1 1 0,1 1-1,-22 3-38,34-2 31,11 1-28,1-1-1,-1 1 1,1 0-1,-1 0 0,0 0 1,1 1-1,-1 0 1,1 0-1,0 0 0,-1 1 1,1 0-1,0 0 0,0 0 1,0 0-1,0 1 1,0 0-1,1 0 0,-1 1 1,-1 0-4,-11 18-193,1 0 0,0 1-1,2 0 1,1 1 0,1 1 0,1 0 0,1 0 0,-6 23 193,-4 7-3387,1-4-11373</inkml:trace>
  <inkml:trace contextRef="#ctx0" brushRef="#br0" timeOffset="118887.79">16632 21418 21429,'0'0'2556,"0"0"-822,0 0-490,0 0-180,0 0-203,0 0-240,-10-5-120,-30-19-44,102 87 1843,-31-42-2300,0-1 0,2-2 0,0-1 0,0-1 0,2-2 0,0-1 0,0-2 0,13 1 0,14 7 0,134 51 0,-139-52 0,1-3 0,1-2 0,0-3 0,0-3 0,14-1 0,-45-3 0,0 2 0,-1 0 0,0 2 0,0 1 0,0 1 0,-1 1 0,0 2 0,10 6 0,-10-4 0,1-2 0,0 0 0,1-2 0,18 4 0,96-8 0,-141-6-2,0 0 0,0 0-1,0 0 1,0 0 0,0-1 0,-1 1 0,1 0-1,0 0 1,0-1 0,0 1 0,0-1 0,-1 1-1,1-1 1,0 1 0,0-1 0,-1 1 0,1-1-1,0 1 1,-1-1 0,1 0 0,-1 0 0,1 1-1,-1-1 1,1 0 0,-1 0 0,1 0 0,-1 1-1,0-1 1,0 0 0,1 0 0,-1 0 0,0 0-1,0 0 1,0 0 0,0 1 0,0-1 0,0 0-1,0 0 1,0 0 0,0 0 0,0 0 0,-1 0 2,-12-38-627,-19 8-2870,-13 2-8490</inkml:trace>
  <inkml:trace contextRef="#ctx0" brushRef="#br0" timeOffset="119809.403">15719 22579 24485,'0'0'1799,"0"0"-632,0 0-263,0 0-183,0 0-147,0 0-51,0 0-57,0 0-85,0 0-85,0 0-133,5 0-189,7 0-58,-8 1-13,1-1 1,-1 1-1,0-1 0,0 0 1,1 0-1,-1-1 0,0 0 1,0 1-1,0-1 0,0 0 1,0-1-1,0 1 0,0-1 1,0 0-1,0 0 0,-1 0 1,1 0-1,-1-1 0,0 1 1,1-1-1,-1 0 0,0-1 97,5-8-803,-1 0 1,-1-1-1,1 0 0,-2 0 0,0 0 0,-1-1 0,0 0 1,-1 0-1,0 0 0,-2 0 0,1-3 803,15-107 8022,-16 122-7357,-1 2-41,0 0-74,0 0-119,0 0-99,0 0-68,0 0-23,0 4 23,29 225 698,79 472-961,-82-576-1,37 107 0,-4-29 0,-47-151 0,-12-52 0,0 0 0,0 0 0,0 0 0,0 0 0,0-1 0,0 1 0,0 0 0,1 0 0,-1 0 0,0 0 0,0-1 0,0 1 0,0 0 0,0 0 0,1 0 0,-1 0 0,0 0 0,0 0 0,0 0 0,1 0 0,-1-1 0,0 1 0,0 0 0,0 0 0,1 0 0,-1 0 0,0 0 0,0 0 0,0 0 0,1 0 0,-1 0 0,0 0 0,0 0 0,0 0 0,1 1 0,-1-1 0,0 0 0,0 0 0,0 0 0,0 0 0,1 0 0,-1 0 0,0 0 0,0 0 0,0 1 0,0-1 0,11-109-589,-7 37-1174</inkml:trace>
  <inkml:trace contextRef="#ctx0" brushRef="#br0" timeOffset="120714.256">16855 21336 27894,'0'0'1092,"0"0"-278,0 0-167,0 0-309,0 0-118,0 0 0,16 9-44,58 27 0,22-13 151,142 6 77,-152-19-327,245 43 104,-268-39-160,-1 4-1,0 2 1,27 15-21,43 27 50,-120-53-50,-22-11-238,-13-16-410,-8-9-850</inkml:trace>
  <inkml:trace contextRef="#ctx0" brushRef="#br0" timeOffset="121650.574">16088 20842 16420,'0'0'8163,"0"0"-5678,0 0-1519,0 0-190,0 0-168,0 0-138,-3-2-161,-1 0-267,0 0 0,-1 0 0,0 0 0,1 1 1,-1 0-1,0 0 0,0 0 0,0 0 0,0 1 0,0-1 0,0 2 0,0-1 0,1 0 0,-1 1 0,0 0 1,0 0-1,0 0 0,0 1 0,1-1 0,-1 1 0,1 0 0,-1 1 0,1-1 0,0 1 0,-2 2-42,-22 21 123,1 1 0,2 1-1,1 1 1,1 2-1,-13 22-122,35-52 5,-26 38 53,1 1-1,2 1 1,2 2 0,1 0-1,3 0 1,1 2 0,3 0-1,1 1 1,3 1 0,1 0 0,-1 33-58,9 72 126,1-137-116,0 0-1,1 0 0,1 0 0,0 0 1,1 0-1,1-1 0,0 1 0,1-1 1,1 0-1,0 0 0,1-1 0,0 0 0,1 0 1,0 0-1,10 9-9,-12-14 0,1-1 0,0 0 0,1 0 0,0-1 0,0 0 0,0 0 0,1-1 0,-1 0 0,1 0 0,1-1 0,-1 0 0,0-1 0,1 0 0,0 0 0,6 0 0,3-1 0,-1 0 0,1-1 0,-1-1 0,1 0 0,-1-2 0,0 0 0,1-1 0,-1-1 0,0-1 0,6-2 0,3-7-3,-1-2 1,0 0-1,-1-2 0,-1 0 1,0-2-1,-2-1 0,0 0 1,17-25 2,-9 12-23,-2-1 1,-1-2 0,-2-1-1,-2-1 1,-1-1-1,-2-1 1,-2 0 0,-2-2-1,-2 0 1,-1 0-1,-3-1 1,-1-1 0,-2 0-1,-1-28 23,-5-95-18,0 156 21,0-1 0,-1 1 1,-1-1-1,0 1 0,-1 0 0,0 0 1,-1-1-1,0 1 0,-1 1 1,0-1-1,-1 1 0,0-1 1,-1 1-1,-1 1 0,1-1 0,-1 1 1,-1 0-1,0 1 0,-1 0 1,1 0-1,-2 1 0,1 0 1,-11-6-4,6 8 3,-1 0 0,1 1 0,-1 1 0,-1 0 0,1 1 0,0 1 0,-1 0 1,0 1-1,1 1 0,-1 0 0,0 1 0,-11 3-3,10 0 0,2 1 1,-1 1-1,0 1 0,1 0 0,1 1 1,-1 1-1,1 0 0,1 0 1,-1 2-1,2 0 0,0 0 0,0 1 1,1 0-1,-7 10 0,6-6-61,1-1 0,0 2-1,1 0 1,1 0 0,0 1 0,2 0 0,0 0-1,1 0 1,0 1 0,2 0 0,0 1 0,2-1-1,0 0 1,1 1 0,0-1 0,2 1 0,1 7 61,16 43-2087,15-22-3352</inkml:trace>
  <inkml:trace contextRef="#ctx0" brushRef="#br0" timeOffset="122293.091">16794 21336 25870,'0'0'2247,"0"0"-1096,0 0-319,0 0-181,0 0-222,0 0-165,-3-1-104,1-3 363,27 5-287,111 36 116,160 32-300,322 143-52,-414-150 0,-161-46-65,-132-36-2745,33 1-3685</inkml:trace>
  <inkml:trace contextRef="#ctx0" brushRef="#br0" timeOffset="122811.384">15525 22555 22797,'0'0'2918,"0"0"-1258,0 0-600,0 0-325,0 0-323,0 0-169,9-2 40,28-4 3,-36 6-269,0-1-1,0 1 0,-1 0 0,1 0 0,0 0 0,0-1 0,0 1 0,0 0 0,0 0 0,0 0 0,-1 0 0,1 1 0,0-1 0,0 0 0,0 0 0,0 0 0,-1 1 0,1-1 0,0 0 0,0 1 0,0-1 0,-1 1 0,1-1 0,0 1 0,-1-1 0,1 1 0,0 0 0,-1-1 0,1 1 0,-1 0 0,1-1 0,-1 1 0,1 0 0,-1 0 0,0-1 0,1 1 0,-1 0 0,0 0 0,1 0 0,-1 0 0,0-1 0,0 1 0,0 0 0,0 1-16,1 3 60,21 149 909,29 107-469,-9-96-361,29 59-139,-67-209 0,1-19-21,15-106-1013,-9 47-496</inkml:trace>
  <inkml:trace contextRef="#ctx0" brushRef="#br0" timeOffset="124201.442">18324 20170 26398,'0'0'1552,"0"0"-576,0 0 8,0 0-223,0 0-257,0 0-176,0 0-40,-54 223-72,36-190-48,-3 1-64,-11 10-56,-11-1-48,-11 15-48,-32 25-432,11-11-945,10-9-3872</inkml:trace>
  <inkml:trace contextRef="#ctx0" brushRef="#br0" timeOffset="124494.54">17227 21612 29070,'0'0'792,"0"0"-223,0 0-249,0 0-192,0 0-128,-200 164-152,157-120-1129,7-6-3136</inkml:trace>
  <inkml:trace contextRef="#ctx0" brushRef="#br0" timeOffset="124743.863">16396 22541 28566,'0'0'696,"0"0"-448,0 0-248,0 0-112,0 0-1032</inkml:trace>
  <inkml:trace contextRef="#ctx0" brushRef="#br0" timeOffset="124744.863">15783 23213 28966,'0'0'672,"0"0"-296,0 0-56,0 0-159,0 0-161,0 0-209,0 0-807,-186 252-2304</inkml:trace>
  <inkml:trace contextRef="#ctx0" brushRef="#br0" timeOffset="125013.479">15256 24021 27230,'0'0'1141,"0"0"-422,0 0-225,0 0-118,0 0-163,-25 31-153,-78 97-123,47-40-341,47-27-1061,44-14-6,-32-38 1735,0 1-1,0-1 1,0 1 0,-1 0 0,-1 0-1,0 0 1,0 0 0,-1 0 0,0 0-1,-1 8-263,0 9 362,1-10-155,-1-6-117,1 0 0,0-1-1,1 1 1,0 0 0,1 0 0,0-1-1,1 1 1,0-1 0,2 4-90,8 11-6,1-1 0,2-1 0,0 0 1,1-1-1,2-1 0,0 0 0,1-2 0,9 7 6,55 43-4918,-50-43-9927</inkml:trace>
  <inkml:trace contextRef="#ctx0" brushRef="#br0" timeOffset="125296.436">15529 25284 27710,'0'0'784,"0"0"-289,0 0-206,0 0-78,0 0-72,0 0-66,35 30-48,114 96-11,-76-79-1,-27-27 63,0 3 1,-1 2-1,-1 1 1,-2 3-1,-1 1 1,4 6-77,172 161 936,-51-75 683,-163-120-1626,-1-1-1,1 1 1,-1 0 0,1-1 0,0 1-1,0-1 1,0 0 0,0 0 0,0 0-1,0 0 1,0-1 0,0 1 0,0-1-1,0 1 1,0-1 0,0 0 0,0-1-1,0 1 1,0 0 0,0-1 0,0 0-1,0 0 1,0 0 0,0 0 0,0 0-1,0 0 1,-1-1 0,1 1 0,0-1-1,-1 0 1,1 0 0,-1 0 7,38-31-638,-1-2 0,-1-1 1,-3-2-1,14-20 638,58-74-4427</inkml:trace>
  <inkml:trace contextRef="#ctx0" brushRef="#br0" timeOffset="125772.966">18947 19614 27750,'0'0'1216,"0"0"-704,0 0 40,0 0-63,0 0-185,0 0-104,0 0-120,61 140-48,-35-82-32,9 29-200,-6-9-545,-4-11-2215</inkml:trace>
  <inkml:trace contextRef="#ctx0" brushRef="#br0" timeOffset="126043.233">19385 20717 27742,'0'0'1048,"0"0"8,0 0-504,0 0-247,0 0-153,0 0-152,0 0-64,190 237-577,-144-199-1559</inkml:trace>
  <inkml:trace contextRef="#ctx0" brushRef="#br0" timeOffset="126309.371">19861 21597 26318,'0'0'1416,"0"0"-336,0 0-472,0 0-152,0 0-272,0 0-184,0 0-392,79 136-1288,-68-117-21381</inkml:trace>
  <inkml:trace contextRef="#ctx0" brushRef="#br0" timeOffset="126310.371">19998 22260 27318,'0'0'1832,"0"0"-1360,0 0 337,0 0-209,0 0-280,0 0-288,0 0-32,-44 58-728,23-24-1097</inkml:trace>
  <inkml:trace contextRef="#ctx0" brushRef="#br0" timeOffset="126497.183">19571 23145 28558,'0'0'856,"0"0"-192,0 0-191,0 0-257,-236 170-216,160-93-8,-24 44-521,21-15-999,15-23-1368</inkml:trace>
  <inkml:trace contextRef="#ctx0" brushRef="#br0" timeOffset="126748.047">18629 24214 26078,'0'0'1728,"0"0"-448,0 0-480,0 0-127,-219 160-337,169-121-336,-11 19-56,11-5-1161,10-14-2215</inkml:trace>
  <inkml:trace contextRef="#ctx0" brushRef="#br0" timeOffset="126749.047">17679 25206 28286,'0'0'736,"0"0"-424,0 0-160,0 0-152,0 0-192,-186 237-2080</inkml:trace>
  <inkml:trace contextRef="#ctx0" brushRef="#br0" timeOffset="126750.047">17084 25937 24589,'0'0'3569,"0"0"-3353,0 0-216,0 0-328,0 0-5649</inkml:trace>
  <inkml:trace contextRef="#ctx0" brushRef="#br0" timeOffset="127312.043">15694 19057 6825,'0'0'20533,"0"0"-19229,0 0-704,0 0-24,0 0 41,0 0-177,247 25-192,-158 13-96,8 15-64,0 6-48,3 8-40,-3 1-24,28 19-336,-21-19-761,-21-20-3672</inkml:trace>
  <inkml:trace contextRef="#ctx0" brushRef="#br0" timeOffset="127562.977">17016 20160 27438,'0'0'1056,"0"0"-192,0 0-264,0 0-344,0 0-168,0 0-88,0 0-440,129 204-1192,-104-175-5626</inkml:trace>
  <inkml:trace contextRef="#ctx0" brushRef="#br0" timeOffset="127854.845">17206 20784 26494,'0'0'1556,"0"0"-446,0 0-318,0 0-219,0 0-261,-23 10-244,-76 33-350,91-40 90,1 1 1,-1 0 0,1 0 0,0 0-1,0 1 1,0 0 0,1 1 0,0-1 0,0 1-1,-2 3 192,-1 1-507,-98 138-6963,22 13 8975,-16 26 4530,94-176-5763,-1-1 0,0 1-1,-1-2 1,0 1 0,0-1 0,-1 0 0,0-1 0,0 0 0,-12 5-272,2 2-368,0 1-1,1 1 1,0 0 0,2 1-1,0 1 1,-12 18 368,-5 7-3609</inkml:trace>
  <inkml:trace contextRef="#ctx0" brushRef="#br0" timeOffset="128149.776">16156 22066 25557,'0'0'1593,"0"0"-729,0 0-528,0 0-336,0 0-568,0 0-2969</inkml:trace>
  <inkml:trace contextRef="#ctx0" brushRef="#br0" timeOffset="128150.776">15633 22521 26238,'0'0'1808,"0"0"-752,0 0-416,0 0-144,0 0-239,0 0-257,0 0-32,-205 136-505,177-112-559,3-10-1720</inkml:trace>
  <inkml:trace contextRef="#ctx0" brushRef="#br0" timeOffset="128691.759">15600 19904 26142,'0'0'1112,"0"0"-712,0 0-360,0 0-40,0 0-1472</inkml:trace>
  <inkml:trace contextRef="#ctx0" brushRef="#br0" timeOffset="128912.763">16009 19764 25709,'0'0'1713,"0"0"-849,0 0-120,0 0-184,0 0-216,0 0-216,0 0-128,-211 135-96,178-86-480,5-11-1624</inkml:trace>
  <inkml:trace contextRef="#ctx0" brushRef="#br0" timeOffset="129086.751">15482 20402 27342,'0'0'1400,"0"0"-656,0 0-216,0 0-95,0 0-249,-204 170-184,172-122-96,-1 10-401,8-14-991,11-11-3769</inkml:trace>
  <inkml:trace contextRef="#ctx0" brushRef="#br0" timeOffset="129350.992">15016 21026 27070,'0'0'1296,"0"0"-384,0 0-400,0 0-152,0 0-280,-208 136-80,176-83-832,4-5-1904</inkml:trace>
  <inkml:trace contextRef="#ctx0" brushRef="#br0" timeOffset="128428.987">15113 22947 25237,'0'0'1729,"0"0"-561,0 0-272,0 0-296,0 0-296,0 0-208,-186 34-96,164-25-264,-10 1-472,7 0-1168,7-10-4842</inkml:trace>
  <inkml:trace contextRef="#ctx0" brushRef="#br0" timeOffset="128429.987">14705 23097 25053,'0'0'1873,"0"0"-609,0 0-224,0 0-392,0 0-176,0 0-231,0 0-241,-47-131-265,47 49-423,0 14-1088,11-9-9018</inkml:trace>
  <inkml:trace contextRef="#ctx0" brushRef="#br0" timeOffset="129602.631">14389 21781 26270,'0'0'1112,"0"0"-280,0 0-408,0 0-424,0 0-344,0 0-1376,-115 256-8843</inkml:trace>
  <inkml:trace contextRef="#ctx0" brushRef="#br0" timeOffset="129603.631">14314 22753 26382,'0'0'2089,"0"0"-920,0 0-471,0 0-87,0 0-49,7 47-55,23 147-83,-10-63-99,-18-100-336,2 0 0,1-1 0,2 1 1,1-1-1,1-1 0,2 1 0,5 10 11,-11-32-243,0 0-1,1-1 1,0 1 0,0-1 0,1 0-1,-1-1 1,2 0 0,-1 0-1,1 0 1,-1-1 0,1 0 0,1 0-1,-1-1 1,9 3 243,23 5-4752</inkml:trace>
  <inkml:trace contextRef="#ctx0" brushRef="#br0" timeOffset="130702.628">17564 22918 25421,'0'0'1659,"0"0"-482,0 0-336,0 0-241,0 0-136,0 0-81,0-3-76,0-13 310,10 25-375,118 191 463,192 271-461,-302-446-346,-17-24-69,-8-15-527,-11-16-340,-4-8-1151</inkml:trace>
  <inkml:trace contextRef="#ctx0" brushRef="#br0" timeOffset="131028.874">17768 22695 27470,'0'0'1176,"0"0"-632,0 0-120,0 0 64,0 0 41,0 0-113,4 257-112,-4-156-32,0 11-32,0 4-40,-4 5-152,-6 9-48,-5 1-216,-6 24-280,3-30-953,4-42-15738</inkml:trace>
  <inkml:trace contextRef="#ctx0" brushRef="#br0" timeOffset="132272.248">18313 22599 24733,'0'0'1562,"0"0"-524,-42 54-328,-141 183-123,-49 75 60,66-71-710,11 7-1,-7 40 64,124-201-42,41-88 63,123-175-246,282-465 558,-371 587-316,2 2 0,3 2 0,2 2 0,2 1 0,34-25-17,-60 60 192,-24 27 348,-72 84 158,-68 60 98,-159 136-796,199-207 393,119-108-215,125-145-482,7 7 1,14-1 303,-66 79 97,-122 96 298,-119 119-61,4-4-449,6 7 0,6 5 1,-92 134 114,156-177-3453,20-30-9445</inkml:trace>
  <inkml:trace contextRef="#ctx0" brushRef="#br0" timeOffset="135186.373">23517 20426 27958,'0'0'1152,"0"0"-320,0 0-119,0 0-153,0 0-208,0 0-128,0 0-96,0-14-32,-8 14-16,-6 19 0,-11 20-24,-4 14-56,-10 5-160,-22 44-312,11-15-873,7-15-2743</inkml:trace>
  <inkml:trace contextRef="#ctx0" brushRef="#br0" timeOffset="135345.893">23018 21341 28998,'0'0'904,"0"0"-432,0 0 57,0 0-273,0 0-256,0 0-48,0 0-793,-146 203-1031,120-150-3953</inkml:trace>
  <inkml:trace contextRef="#ctx0" brushRef="#br0" timeOffset="135573.807">22635 22129 26870,'0'0'1464,"0"0"-384,0 0-328,0 0-231,0 0-297,-197 107-224,129-73-232,11 0-753,6-1-2871</inkml:trace>
  <inkml:trace contextRef="#ctx0" brushRef="#br0" timeOffset="135825.134">21779 22928 27934,'0'0'924,"0"0"-260,0 0-289,0 0-188,-33 9-131,-103 32-159,66-9-422,58-23 319,-231 189-1535,5-4 4008,158-134-3310,-3-3 1,-29 12 1042,51-32-2371,0 2-4689</inkml:trace>
  <inkml:trace contextRef="#ctx0" brushRef="#br0" timeOffset="136093.562">20395 23808 22021,'0'0'3064,"0"0"-1487,0 0-857,0 0-280,0 0-40,-218 77-88,182-62-128,7-1 16,4 1 184,7-5 48,7-6 16,4-4-55,4 0-169,-5 0-224,1 0-192,-3 0-681,2 0-3136</inkml:trace>
  <inkml:trace contextRef="#ctx0" brushRef="#br0" timeOffset="137018.515">25602 23286 28254,'0'0'1696,"0"0"-1504,0 0 233,0 0 143,0 0-32,0 0-128,0 0-200,-208 24-136,155-24-56,-8 0-16,-15 0-56,-6 24-352,-33 24-424,19-4-1353,13-5-10698</inkml:trace>
  <inkml:trace contextRef="#ctx0" brushRef="#br0" timeOffset="137176.783">23954 23939 28438,'0'0'664,"0"0"-488,-255 72-32,141-43 344,3 0-160,-4 5-328,4 0-216,-29 19-616,33-4-488,13-11-2865</inkml:trace>
  <inkml:trace contextRef="#ctx0" brushRef="#br0" timeOffset="137472.947">22295 24761 27046,'0'0'1029,"0"0"-549,-38 25-83,-125 84 91,-11 15-134,134-92-768,3 2 0,1 2 0,1 1 0,2 1 0,2 2 0,1 2 0,-4 12 414,-37 82 251,6 3-1,-38 127-250,71-182 689,-8 23 33,-21 56 1223,-33 52-1945,85-194-50,9-20-383,4-1-1078,14 0-2499</inkml:trace>
  <inkml:trace contextRef="#ctx0" brushRef="#br0" timeOffset="139307.304">25678 23813 28446,'0'0'2713,"0"0"-2409,0 0-104,0 0 0,0 0 80,0 0 72,218 0-160,-107 0-120,11 0-64,0 0-8,-4-15-112,-14-9-256,0-24-216,-25 4-1169,-33 1-9601</inkml:trace>
  <inkml:trace contextRef="#ctx0" brushRef="#br0" timeOffset="139575.366">26308 23489 24485,'0'0'5031,"0"0"-3770,0 0-1114,0 0-23,0 0 121,31 23-29,196 147-74,-208-156-136,16 10-4,-1 1-1,-1 2 0,26 28-1,-55-52-4,-1 0 0,0 1 0,0-1 0,0 1-1,0 0 1,0 0 0,-1 0 0,0 0-1,0 1 1,0-1 0,0 1 0,-1-1 0,0 1-1,1-1 1,-2 1 0,1 0 0,-1 0-1,1-1 1,-1 1 0,0 0 0,-1 0 0,1-1-1,-1 1 1,-2 4 4,-2 0-3,0 0 0,-2-1 0,1 0 0,-1 0 0,0 0 0,0-1 0,-1 0 0,0-1 0,0 0 0,-1 0 0,1-1 0,-6 3 3,10-6-1,-44 26-186,-1-3 0,-2-2 1,-51 16 186,92-35-58,-134 47-2737,15-18-5863</inkml:trace>
  <inkml:trace contextRef="#ctx0" brushRef="#br0" timeOffset="140419.399">21485 20668 26798,'0'0'2215,"0"0"-1103,0 0-354,0 0-204,0 0-123,0 0-84,0 3-130,31 379 118,-19 241-335,-12-449 0,-7 640-684,7-710-880</inkml:trace>
  <inkml:trace contextRef="#ctx0" brushRef="#br0" timeOffset="140993.69">19926 24384 9442,'0'0'17533,"0"0"-13588,0 0-3484,0 0-29,0 0-35,0 0-148,-9-4-149,-18-1-56,56 38-8,11 8-5,-22-21-23,0 0 0,-1 2 0,-2 0 0,0 0 0,-1 2 0,-1-1 1,-1 2-1,-2 0 0,0 0 0,2 12-8,-2 128-3,-10-146-3,-1 1 0,-1 0 0,0-1 0,-2 0-1,0 1 1,-1-1 0,-1-1 0,-5 11 6,-26 43-29,-3-1 1,-3-2-1,-3-2 0,-3-2 1,-2-2-1,-27 22 29,70-71 35,13-13-18,39-1 1,1 1-11,1-2 1,-1-2-1,1-2 1,-1-2-8,236-72-447,97-24-2213,-220 63-1519</inkml:trace>
  <inkml:trace contextRef="#ctx0" brushRef="#br0" timeOffset="141527.243">23115 25129 30118,'0'0'718,"0"0"-410,0 0-161,0 0-18,0 0 46,0 0-22,24 20-85,76 67-45,-89-80-22,0 0-1,-1 1 1,0 0 0,-1 1 0,1 0 0,-2 0 0,1 1 0,-2 0-1,1 1 1,-1 0 0,-1 0 0,0 0 0,0 1 0,-1-1-1,-1 2 1,0-1 0,-1 0 0,0 1 0,1 9-1,-3-15-2,-1 1 0,1-1 0,-1 0 0,-1 1 0,1-1 0,-1 0 0,-1 1 0,1-1 0,-1 0 0,0 0 0,-1 0 0,-2 4 2,-15 19 4,15-25-3,1 0 0,1 0 0,-1 1 0,1-1 0,0 1 0,0-1 0,1 1 1,-1 0-1,1 0 0,1 0 0,-2 4-1,2 1-4,1-1 1,-1 1-1,2-1 1,0 1-1,0-1 1,0 1-1,2-1 1,-1 0-1,1 1 1,1-1-1,0 1 4,32 63-9,-21-47 7,-1 2-1,-2-1 1,0 1 0,-2 1-1,-2 0 1,0 1 0,0 15 2,-6-34 3,0 1 0,-2-1 0,1 1 0,-2-1 0,1 1 0,-2-1 0,0 0 0,0 1 0,-1-1 1,0 0-1,-1 0 0,-1-1 0,-2 4-3,-2 0-5,-1-1 1,-1-1-1,-1 0 1,0 0-1,0-1 0,-1 0 1,0-2-1,-1 1 1,-1-2-1,0 0 1,0 0-1,-1-1 5,11-5-33,1 0-1,-2-1 1,1 1 0,0-1-1,0 0 1,-1 0 0,1-1-1,-1 0 1,1 0 0,-1 0-1,1 0 1,-1-1 0,0 0-1,1 0 1,-1-1 0,0 1-1,1-1 1,-1-1 0,1 1-1,-3-2 34,-31-43-1289,14-26-1285</inkml:trace>
  <inkml:trace contextRef="#ctx0" brushRef="#br0" timeOffset="141955.363">24860 20804 28774,'0'0'1234,"0"0"-755,0 0-161,0 0 2,0 0-2,0 0-2,-17 44-77,-59 150-82,67-169-116,0 1 1,2 0-1,1 0 1,1 1 0,1 0-1,1 0 1,1 6-42,1 135 150,1-157-147,1-1-1,0 1 0,1 0 0,0-1 0,0 0 1,1 1-1,1-1 0,-1 0 0,2-1 1,-1 1-1,1-1 0,1 1 0,0-2 0,0 1 1,1-1-1,0 0 0,0 0 0,2 0-2,-1-1-40,0-1-1,1-1 0,0 0 0,0 0 0,0-1 0,1 0 1,0 0-1,-1-1 0,1-1 0,0 1 0,1-2 1,-1 1-1,0-2 0,0 1 0,1-1 0,-1-1 1,0 0-1,0 0 0,0-1 0,0 0 0,0-1 1,0 0-1,0 0 0,-1-1 0,3-2 41,60-48-1339,-9-16-1156</inkml:trace>
  <inkml:trace contextRef="#ctx0" brushRef="#br0" timeOffset="142203.273">25136 20876 28742,'0'0'808,"0"0"-200,0 0 145,-164 286-281,106-165-88,-3 14-208,-10 25-176,-40 87-120,14-35-544,7-37-3937</inkml:trace>
  <inkml:trace contextRef="#ctx0" brushRef="#br0" timeOffset="144914.562">28967 21979 25405,'0'0'1942,"0"0"-659,0 0-357,0 0-237,0 0-166,-2-1-132,-6-1 292,7 19 120,2-6-681,-5 122-122,-6-1 0,-9 23 0,-41 294 0,56-389 0,7-115-2083,12 13-5580</inkml:trace>
  <inkml:trace contextRef="#ctx0" brushRef="#br0" timeOffset="148550.396">28742 24640 27702,'0'0'2107,"0"0"-1437,0 0-393,0 0-34,0 0-74,0 0-52,24 19-51,82 60-44,-51-42-17,-43-30-4,0 1-1,0 1 1,-1-1-1,0 2 1,0-1-1,-1 2 1,-1-1-1,0 1 1,1 3-1,-7-9 1,0 0 0,0 0 0,0 1 0,-1-1 0,0 1 1,0 0-1,-1 0 0,1 0 0,-1 0 0,0 0 0,-1 0 0,0 0 1,0 0-1,0 1-1,-1-3 13,0-1-1,0 0 1,0 0 0,-1 1 0,1-1 0,-1 0 0,0 0 0,0-1-1,0 1 1,0 0 0,0-1 0,-1 1 0,1-1 0,-1 0-1,0 0 1,1 0 0,-1 0 0,0 0 0,0 0 0,0-1 0,-1 0-1,1 1-12,-7 3 26,-121 59 258,130-63-284,-1-1 0,1 1 0,0 0 0,0 0 0,-1-1 0,1 1 0,0 0 0,0 0 0,0 0 0,0 0 0,0 0 0,0 1 0,0-1 0,1 0 0,-1 0 0,0 1 0,0-1 0,1 0 0,-1 1 0,1-1 0,0 1 0,-1-1 0,1 0 0,0 1 0,0-1 0,0 1 0,0-1 0,0 1 0,0-1 0,0 1 0,0-1 0,1 1 0,-1-1 0,0 0 0,1 1 0,-1-1 0,1 0 0,0 1 0,-1-1 0,1 0 0,0 1 0,39 49-32,44 24 34,-60-56-1,-2 1 1,0 0-1,-1 2 0,-1 1 0,2 5-1,-18-22 6,-1-1 1,1 1-1,-1 1 0,-1-1 1,1 0-1,-1 1 1,0-1-1,-1 1 1,1 0-1,-1-1 0,-1 1 1,1 0-1,-1 0 1,-1 0-1,1-1 1,-2 6-7,1-9 16,0 0 0,0 0 1,-1 0-1,1 0 1,-1-1-1,0 1 1,0 0-1,0-1 1,0 1-1,0-1 1,0 0-1,-1 0 1,1 0-1,-1 0 1,1 0-1,-1-1 1,0 1-1,0-1 1,0 1-1,-1-1-16,0 1 16,-14 7 1,0-1-1,0 0 1,-1-2 0,0 0-1,-1-1 1,1-1 0,-1-1-1,0 0 1,0-2 0,-15 0-17,-14-1-150,47 0 133,0 0-1,1 0 0,-1-1 0,0 1 1,0 0-1,1 0 0,-1-1 0,0 1 1,0-1-1,1 1 0,-1-1 0,1 0 1,-1 0-1,1 0 0,-1 0 0,1 0 1,-1 0-1,1 0 0,0 0 0,0-1 1,-1 1-1,1 0 0,0-1 1,0 1-1,0-1 0,1 1 0,-1-1 1,0 1-1,0-1 0,1 0 0,-1 1 1,1-1-1,0 0 0,-1 0 0,1 1 1,0-1-1,0 0 0,0 0 0,0 1 1,0-1-1,1 0 0,-1 0 0,1 1 1,-1-1-1,1 0 18,-1-7-118,0-60-1870,6-7-2911</inkml:trace>
  <inkml:trace contextRef="#ctx0" brushRef="#br0" timeOffset="149199.114">31458 21931 28830,'0'0'926,"0"0"-330,0 0-107,0 0-127,0 0-93,33 8-88,106 32-90,-130-37-86,0 0 0,0 1-1,-1 1 1,1-1 0,-1 1-1,0 1 1,-1-1 0,1 2 0,-1-1-1,-1 1 1,1 0 0,-1 0 0,0 1-5,8 7 5,-6-6-7,-1-1 0,1 1 1,-1 1-1,-1-1 0,1 1 1,-2 0-1,1 1 0,-2-1 0,1 1 1,-1 0-1,-1 0 0,0 0 1,-1 1-1,1 3 2,-1-2-8,-1-1 0,0 1 0,-1 0 0,-1 0 1,0 0-1,0 0 0,-1 0 0,-1-1 0,0 1 1,-1-1-1,0 1 0,-1-1 0,-1-1 0,1 1 0,-6 6 8,-25 28 7,-3-2 0,-1-2 0,-2-1-1,-2-2 1,-1-3 0,-4 0-7,38-27 3,-141 108 24,151-116-27,-1 0 0,1 0 0,0 1-1,0-1 1,0 0 0,0 1 0,0-1 0,0 1 0,1-1-1,-1 1 1,0-1 0,1 1 0,-1 0 0,1-1-1,0 1 1,0 0 0,-1-1 0,1 1 0,0 0 0,0-1-1,0 1 1,1 0 0,-1-1 0,0 1 0,1 0 0,-1-1-1,1 1 1,-1 0 0,1-1 0,0 1 0,0-1-1,0 1 1,0-1 0,0 0 0,0 1 0,0-1 0,0 0-1,0 0 1,0 0 0,1 0 0,-1 0 0,1 0 0,-1 0-1,1 0 1,-1 0 0,1-1 0,-1 1 0,1 0 0,0-1-1,-1 0 1,1 1 0,0-1 0,1 0 0,134 33 82,-112-30-107,-1 1 1,1 1 0,-1 1 0,-1 2 0,3 1 24,82 60-2211,-73-36-1296</inkml:trace>
  <inkml:trace contextRef="#ctx0" brushRef="#br0" timeOffset="149511.906">31221 24553 23917,'0'0'3714,"0"0"-2311,0 0-664,0 0-190,0 51-114,4 163-127,15-106-93,-10-88-192,0 1-1,1-1 1,2-1 0,0 0 0,0-1-1,2 0 1,0-1 0,1 0 0,1-1-1,1-1 1,0 0 0,1-2-1,0 0 1,1-1 0,0 0 0,1-2-1,0-1 1,1 0 0,0-1-1,1-1 1,-1-1 0,1-2 0,0 0-1,1-1 1,-1-1 0,18 0-23,-18-2-23,-13 1-30,0-1 0,1 1 0,-1-1 0,0-1 1,1 0-1,-1 0 0,0-1 0,0 0 1,0-1-1,0 0 0,0 0 0,-1-1 0,1 0 1,-1 0-1,2-2 53,27-36-1288,-7-5-1138</inkml:trace>
  <inkml:trace contextRef="#ctx0" brushRef="#br0" timeOffset="149790.895">31723 24664 11146,'0'0'18316,"0"0"-17772,0 0 89,0 0 31,0 0-120,-179 305-192,139-189-152,-3 15-120,0 9-48,4-4-32,0-1-152,-1 5-272,8-38-328,10-34-1297</inkml:trace>
  <inkml:trace contextRef="#ctx0" brushRef="#br0" timeOffset="153277.955">29057 22265 27262,'0'0'1359,"0"0"-394,0 0-269,0 0-202,0 0-145,0 0-101,9-6 1146,71 163-1394,17 37 0,97 178 0,-85-200 0,-40-67 0,-4 3 0,10 34 0,-37-62 0,4-2 0,3-2 0,3-1 0,37 40 0,-77-105 0,56 68 0,-4 2 0,34 62 0,74 108 0,-105-162 0,-4 2 0,17 40 0,-29-28 0,-5 2 0,-4 2 0,14 73 0,-48-159 0,-1-23 0,-3-135 0,0 122 0,1-25-667,-1-1 1,-3 1-1,-1-1 1,-3 1-1,-2-8 667,-15-31-7229</inkml:trace>
  <inkml:trace contextRef="#ctx0" brushRef="#br0" timeOffset="154011.678">29469 22787 25629,'0'0'1705,"0"0"-585,0 0-205,0 0-178,0 0-266,0 0-184,12 0 1132,564 0-935,-550 2-484,0 1 0,0 1 0,0 1 0,21 7 0,24 5 0,186 41 0,-143-24 0,-41-14-124,-67-22-786,-5-6-1281</inkml:trace>
  <inkml:trace contextRef="#ctx0" brushRef="#br0" timeOffset="154861.358">30931 23049 27318,'0'0'1373,"0"0"-695,0 0-107,0 0-20,0 0-138,0 0-126,-26 16-63,-82 55-26,29 8 179,59-52-260,-504 660 543,38-49-660,99-88 0,319-458 0,51-71 0,16-15 0,1 17-1482,0-13-1189</inkml:trace>
  <inkml:trace contextRef="#ctx0" brushRef="#br0" timeOffset="155784.167">29555 25085 23373,'0'0'3502,"0"0"-2262,0 0-394,0 0-95,0 0-182,0 0-155,-12 0-77,-51 0 206,63 0-210,0 0-1,0 0-41,3 0-92,116 24-162,47 2-37,1-7 0,145-4 0,133 13 0,-333-10 0,-219-24-986,47-11-1253</inkml:trace>
  <inkml:trace contextRef="#ctx0" brushRef="#br0" timeOffset="156936.629">29419 22632 19636,'0'0'2053,"0"0"-193,0 0-198,0 0-430,0 0-306,0 0-92,-19 13 4,-55 37-162,72-49-648,1 0 0,-1-1 0,1 1 0,-1 0 0,1 0 0,0 0 0,-1 0 0,1 0 0,0 0 0,0 1 0,0-1 0,0 0 0,0 0 0,0 1 0,0-1 0,0 1 0,1-1 0,-1 1 0,0-1 0,1 1 0,-1-1 0,1 1 0,0 0 0,-1-1 0,1 1-28,0 3 91,0-2-31,0-1 0,1 0 1,-1 0-1,1 0 0,-1 1 1,1-1-1,0 0 0,-1 0 0,1 0 1,0 0-1,0 0 0,1 0 1,-1 0-1,0 0 0,1 0 0,-1-1 1,1 1-1,0-1 0,-1 1 1,1-1-1,0 1 0,0-1 0,0 0 1,0 0-1,0 0 0,0 0 1,0 0-1,0-1 0,0 1 0,1-1 1,-1 1-1,0-1 0,0 0 1,1 0-1,-1 1 0,2-2-60,8 4 89,124 27-89,471 70 0,-507-89 0,1-5 0,86-7 0,-78 0 0,133 1 0,-238 1 0,36 3 0,9 0 0,-41-3 0,-15-1 0,1 0 0,0 1 0,-1 0 0,1 0 0,0 1 0,0-1 0,0 1 0,0 1 0,0-1 0,0 1 0,1 0 0,-5 3 0,-17 13 0,2 1 0,1 2 0,0 0 0,-10 14 0,13-13 0,-51 50 0,-8 8 0,4 3 0,-23 37 0,-172 279-260,157-218-1040</inkml:trace>
  <inkml:trace contextRef="#ctx0" brushRef="#br0" timeOffset="157953.998">30605 20325 27894,'0'0'1128,"0"0"-760,0 0 64,0 0 40,0 0-183,0 0-145,0 0-128,-90 276-16,72-131-168,1-24-449,-5-15-2015</inkml:trace>
  <inkml:trace contextRef="#ctx0" brushRef="#br0" timeOffset="158133.315">30161 22899 28902,'0'0'776,"0"0"-224,0 0-183,0 0-217,0 0-152,0 367-168,0-260-1153,3-11-2328</inkml:trace>
  <inkml:trace contextRef="#ctx0" brushRef="#br0" timeOffset="158319.416">30214 24021 26382,'0'0'1592,"0"0"-432,0 0-560,0 0-248,0 0-232,4 319-120,-4-188-288,4-20-1536,-1-9-6522</inkml:trace>
  <inkml:trace contextRef="#ctx0" brushRef="#br0" timeOffset="158526.864">30193 25685 21253,'0'0'6481,"0"0"-5497,0 0-248,0 0-496,-18 353-240,18-251-880,0-5-5473</inkml:trace>
  <inkml:trace contextRef="#ctx0" brushRef="#br0" timeOffset="252709.724">17751 12038 12467,'0'0'13002,"0"0"-9632,0 0-2563,0 0-197,0 0-91,-3-8-134,-1-7-302,3 7-34,0 0 1,-1 0-1,0 0 1,-1 0-1,1 1 1,-1-1-1,-1 1 1,1-1-1,-1 1 1,-1 1-1,1-1 0,-1 0 1,0 1-1,-1 0 1,0 0-1,0 1 1,0 0-1,0 0 1,-1 0-1,0 0 1,-4-1-50,-107 2 66,106 7-65,1 1-1,-1 0 1,1 0-1,0 1 1,0 1-1,1 0 1,-1 0-1,1 1 1,1 0 0,-1 1-1,1 0 1,0 0-1,1 1 1,0 0-1,1 1 1,-1 0-1,2-3 1,-19 24 8,2 1 1,1 2 0,1 0 0,2 1 0,2 0 0,1 2 0,1 0 0,3 1-1,1 0 1,1 1 0,3 0 0,1 0 0,2 1 0,1-1 0,3 13-10,-1-43 4,-2 30 26,2-1 0,1 1 0,3 0 0,0-1 0,3 1 0,1-1 0,2-1 0,5 12-30,-8-32 0,1 0 1,0 0 0,2-1 0,0 0 0,0 0 0,2-1-1,0 0 1,1-1 0,0 0 0,1-1 0,0 0 0,1-2-1,1 1 1,0-1 0,0-1 0,1-1 0,0 0 0,1-2-1,0 1 1,0-2 0,8 2-1,7-3 0,0 0 0,1-3 0,0 0 0,-1-2 0,5-2 0,-24 1 0,1 0 0,-1 0 0,1-2 0,-1 0 0,1 0 0,-1-1 0,0-1 0,-1 0 0,1-1 0,-1 0 0,0-1 0,-1 0 0,1-1 0,1-2 0,16-16-5,-1-1 1,-2-1-1,0-1 1,-2-1-1,-1-1 1,-2-1-1,-1-1 0,-1-1 1,-2-1-1,-2 0 1,-1-2-1,-2 1 1,-1-1-1,0-7 5,-4-1-26,-1-1 0,-3 0 0,-1 0 0,-3-9 26,1 25-29,1 25 3,-1 0 1,1 0-1,-1-1 1,0 1-1,0 0 1,0 0 0,-1 0-1,0 0 1,0 0-1,0 0 1,-1 0-1,0 0 1,0 0 0,0 0-1,0 1 1,-1-1-1,1 1 1,-1 0-1,0 0 1,-1 0-1,1 0 1,-1 0 0,0 1-1,0-1 1,0 1-1,0 0 1,-2-1 25,-73-4-2707,45 8-1960</inkml:trace>
  <inkml:trace contextRef="#ctx0" brushRef="#br0" timeOffset="253112.185">18252 12415 10802,'0'0'14365,"0"0"-10638,0 0-2733,0 0-146,0 0-325,0 0-197,-3-5-90,0-13-12,41 23-31,216 37 323,429-31-501,-466-12-17,22 1-22,-238 0-9,0 0-1,0 0 1,0 0-1,-1 0 1,1 0 0,0-1-1,0 1 1,0 0-1,0-1 1,0 1 0,0 0-1,0-1 1,-1 1-1,1-1 1,0 1 0,0-1-1,-1 0 1,1 1-1,0-1 1,-1 0 0,1 1-1,-1-1 1,1 0-1,-1 0 1,1 1 0,-1-1-1,1 0 1,-1 0-1,0 0 1,1 0 0,-1 0-1,0 0 1,0 0-1,0 0 1,0 0 0,0 1-1,0-1 1,0 0-1,0 0 1,0 0 0,0 0-1,0 0 1,-1 0 0,1 0-1,0 0 1,-1 0-1,1 0 34,-1-11-980,1-12-2959</inkml:trace>
  <inkml:trace contextRef="#ctx0" brushRef="#br0" timeOffset="253789.74">20531 12168 10282,'0'0'15762,"0"0"-12212,0 0-3112,0 0-46,0 0 57,0 0-118,-27-37-152,-89-112-97,114 146-79,0 0-1,0 0 0,-1 1 0,1-1 0,0 0 1,-1 1-1,0-1 0,1 1 0,-1 0 0,0 0 1,0 0-1,0 1 0,-1-1 0,1 1 0,0-1 1,-1 1-1,1 0 0,0 0 0,-1 1 0,-1-1-2,-3 0 5,0 1 0,0-1 0,1 2 0,-1-1 0,0 1 0,0 0 0,0 1 0,1 0-1,-1 0 1,1 1 0,0-1 0,-1 2-5,-10 9 16,0 1 1,1 0-1,1 1 0,0 1 1,2 0-1,-11 15-16,24-30 1,-33 41 75,2 2 1,2 1 0,2 1-1,2 1 1,2 2 0,2 0-1,2 2 1,3 0-1,1 1 1,3 0 0,3 1-1,1 1 1,2 14-77,9 115 104,1-172-104,1 0 0,0-1 0,0 0 0,1 0 0,0 0 0,1 0 0,0-1 0,0 0 0,1 0 0,0 0 0,1-1 0,0 0 0,0-1 0,1 0 0,0 0 0,0-1 0,1 0 0,-1 0 0,1-1 0,0-1 0,1 0 0,-1 0 0,1-1 0,0 0 0,0 0 0,0-2 0,0 1 0,0-1 0,8-1 0,7 3 0,0 0 0,0-2 0,0-1 0,0-2 0,0 0 0,0-2 0,0 0 0,-1-2 0,1-1 0,-2-1 0,1-1 0,7-4 0,0-4 0,-2-2 0,0 0 0,-2-2 0,0-1 0,-1-2 0,-1 0 0,-2-2 0,0 0 0,-2-2 0,-1-1 0,-1 0 0,-1-1 0,-2-2 0,-1 1 0,-2-2 0,-1 0 0,-1 0 0,-2-2 0,-2 1 0,0-1 0,0-25 0,-3-137 0,-4 181-11,-2 0 0,0 0 0,0 0 0,-2 1 0,0-1 0,0 0 0,-2 1 0,-4-12 11,5 20-136,0 0-1,0 0 1,0 1-1,-1-1 1,0 1-1,0 0 1,-1 0 0,1 0-1,-1 1 1,-1 0-1,1 0 1,-1 1-1,1 0 1,-1 0 0,-1 0-1,1 1 1,0 0-1,-1 0 1,0 1-1,-5-1 137,-34-4-4553</inkml:trace>
  <inkml:trace contextRef="#ctx0" brushRef="#br0" timeOffset="254418.187">20961 12197 7874,'0'0'13855,"0"0"-7745,0 0-4695,0 0-560,0 0-129,0 0-265,2 7-144,-1-6-305,-1 1-1,1-1 0,-1 1 1,1-1-1,0 0 0,0 1 0,-1-1 1,1 0-1,0 0 0,0 0 1,0 1-1,0-1 0,0 0 0,1 0 1,-1-1-1,0 1 0,0 0 1,1 0-1,-1 0 0,0-1 0,1 1 1,-1-1-1,1 1 0,-1-1 1,1 0-1,1 1-11,127 5 293,78-10-65,9-16 18,11-11-246,24-3 58,-95 23-54,128 9-4,-170 3-82,61-1-638,-62 0-2668,-43 0-4530</inkml:trace>
  <inkml:trace contextRef="#ctx0" brushRef="#br0" timeOffset="254807.149">24129 11791 25685,'0'0'3913,"0"0"-2762,-9-47-727,-32-157-1,0 95 20,35 99-420,0 1-1,0 0 1,-1 0 0,0 1 0,-1 0 0,1 0 0,-2 1-1,1 0 1,-1 0 0,0 1 0,0 0 0,-1 1-1,0 0 1,0 1 0,0-1 0,-1 2 0,1 0-1,-1 0 1,1 1 0,-1 0 0,0 1 0,0 0 0,0 0-1,0 2 1,0-1 0,0 1 0,0 1 0,-5 1-23,-3 3 2,0 0 1,-1 2 0,2 0 0,-1 1 0,1 1-1,1 0 1,0 2 0,1 0 0,0 0-1,0 2 1,1 0 0,-2 4-3,-30 30 2,1 2-1,3 2 1,2 2-1,3 1 1,2 2 0,3 2-1,2 0 1,3 3-1,2 0 1,-5 26-2,18-41 5,2 0-1,3 1 1,1-1-1,2 2 1,2 30-5,3-57 2,0 0 0,1 0 0,2 0 1,0 0-1,1 0 0,5 14-2,-6-27 1,1 1-1,0-1 0,0-1 0,1 1 1,0-1-1,1 1 0,0-2 0,0 1 1,1-1-1,-1 0 0,2 0 0,-1 0 1,1-1-1,0 0 0,6 3 0,0-2 0,1-1 0,1 0 0,-1-1 0,1 0 0,-1-2 0,1 0 0,0 0 0,1-2 0,-1 0 0,0 0 0,14-3 0,88-8 0,-87-1 0,-1-2 0,0-1 0,-1-1 0,-1-1 0,-1-2 0,0-1 0,-1-1 0,-1-1 0,-1-1 0,-1-2 0,-1 0 0,0-2 0,6-5 0,-1-2 0,-2-1 0,-1 0 0,-2-2 0,-1-1 0,-2 0 0,-2-2 0,-1 0 0,-2-1 0,-2 0 0,-2-1 0,-1 0 0,3-39 0,-11 72-59,-1 0-1,0-1 1,0 1 0,0 0 0,-1 0-1,0 0 1,-1-1 0,0 1 0,0 1-1,0-1 1,-1 0 0,-1 0-1,1 1 1,-1 0 0,0 0 0,-1 0-1,0 0 1,0 1 0,0 0-1,-1 0 1,0 0 0,0 0 0,0 1-1,-1 0 1,0 1 0,0-1 0,0 1-1,0 0 1,-7-1 59,-69-23-2466</inkml:trace>
  <inkml:trace contextRef="#ctx0" brushRef="#br0" timeOffset="255249.887">20456 13504 7458,'0'0'5342,"0"0"2754,0 0-2709,0 0-3889,0 0-762,0 0-56,4-17-28,11-51-50,-14 69-588,-1-1 1,0 1 0,0-1 0,1 1 0,-1-1 0,0 1 0,1-1 0,-1 1 0,1-1 0,-1 1 0,1-1 0,-1 0 0,1 1 0,-1-1 0,1 0 0,-1 1 0,1-1 0,-1 0 0,1 0 0,0 1 0,-1-1 0,1 0 0,-1 0 0,1 0 0,0 0 0,-1 0 0,1 0 0,0 0 0,-1 0 0,1 0 0,-1 0 0,1 0 0,0 0 0,-1-1 0,1 1 0,-1 0 0,1 0 0,-1-1 0,1 1-1,0 0 1,-1-1 0,1 1 0,-1 0 0,0-1 0,1 1 0,-1-1 0,1 1 0,-1-1 0,0 1 0,1-1 0,-1 1 0,0-1 0,1 1 0,-1-1 0,0 1 0,0-1 0,1 0 0,-1 1 0,0-1 0,0 0 0,0 1 0,0-1 0,0 1 0,0-1 0,0 0 0,0 1 0,0-1 0,0 1 0,-1-1 0,1 0-15,8 141 916,-8-100-784,0 1061 88,8-889-228,-6-202-40,-3-8 19,1 0 1,0 0-1,0 0 0,-1 1 0,2-1 0,-1 0 0,0 0 0,0 0 0,1 0 1,-1 0-1,1 0 0,-1 0 0,1 0 0,0 0 0,0 0 0,0 0 0,0-1 1,0 1-1,0 0 0,1-1 0,-1 1 0,0 0 0,1-1 0,0 0 0,-1 1 0,1-1 1,0 0-1,-1 0 0,1 0 0,0 0 0,0 0 0,0 0 0,0-1 0,2 1 29,18-6-2441,0-23-3330</inkml:trace>
  <inkml:trace contextRef="#ctx0" brushRef="#br0" timeOffset="255639.156">20789 15013 24093,'0'0'4869,"0"0"-3339,0 0-1062,0 0-108,0 0-105,0 0-69,-28-35-70,-93-108-56,119 140-58,0 0 0,0 0 0,-1 0 0,1 1 0,-1-1 0,1 1 0,-1-1 0,0 1 0,0 0-1,0 0 1,0 0 0,-1 1 0,1-1 0,0 1 0,-1 0 0,1-1 0,-1 2 0,1-1-1,-2 0 0,0 1 7,-1 0 0,0 1 0,0 0 0,0 0 0,0 0 0,1 0 0,-1 1 0,0 0 0,1 0 0,0 1 0,-1-1 0,1 1 0,0 0 0,0 1 0,1-1 0,-1 1 0,1 0 0,0 0 0,0 1 0,0-1 0,-1 3-8,-66 113 200,53-79-153,2 0 0,2 1 0,2 1 1,2 0-1,1 1 0,3 0 0,1 0 1,2 1-1,3 0-47,-1-17 0,-1-2 0,1 0 0,2 0 0,0 0 0,1 0 0,2-1 0,1 1 0,1-1 0,1 0 0,4 8 0,-8-23 0,1-1 0,0 1 0,1-1 0,0 1 0,1-2 0,0 1 0,0 0 0,1-1 0,0-1 0,1 1 0,-1-1 0,1 0 0,1-1 0,-1 0 0,1 0 0,0 0 0,0-2 0,1 1 0,0-1 0,0 0 0,0-1 0,0 0 0,5 0 0,-8-2 0,0-1 0,0 0 0,0 0 0,1-1 0,-1 1 0,0-2 0,0 1 0,0-1 0,0 0 0,-1 0 0,1-1 0,0 0 0,-1 0 0,0-1 0,0 1 0,0-2 0,0 1 0,0 0 0,-1-1 0,0 0 0,0 0 0,0-1 0,-1 0 0,3-3 0,60-81-85,-4-3 0,16-39 85,-46 77-98,105-188-1551,-83 137-3229,-7 10-11892</inkml:trace>
  <inkml:trace contextRef="#ctx0" brushRef="#br0" timeOffset="255979.306">21155 15052 15643,'0'0'11167,"0"0"-8507,0 0-2046,0 0-66,0 0-199,0 0-47,36 0-5,272 14 105,-18 6 330,175-15-732,-308-6 46,-61 3-41,-17-1-20,-1-2 1,54-10 14,142-48-1091,-175 26-780</inkml:trace>
  <inkml:trace contextRef="#ctx0" brushRef="#br0" timeOffset="256377.574">23875 14641 30182,'0'0'555,"0"0"-253,0 0-96,-11-45-30,-35-140-80,44 175-92,0 0 0,0 1 0,-1-1 0,0 1 0,0 0 0,-1 0 0,-1 0 0,1 0 0,-1 1 0,-1-1 0,1 2 0,-4-4-4,8 10 0,-1-2 0,-1 1 0,0 0 1,1 0-1,-1 0 0,0 0 0,0 0 0,0 1 0,0-1 0,0 1 0,0 0 0,0 0 0,0 0 0,-1 0 0,1 0 0,0 1 0,-1 0 0,1-1 0,0 1 0,-1 1 0,1-1 0,0 0 0,-1 1 0,1 0 0,0-1 0,0 1 0,-1 1 1,1-1-1,0 0 0,0 1 0,0-1 0,0 1 0,1 0 0,-2 1 0,-46 63 0,14-5 84,3 0 1,3 2 0,2 2-1,3 0 1,4 2-1,2 0 1,3 2 0,3-1-1,3 2 1,3-1 0,3 63-85,3-126 8,0 1 0,1 0 1,0 0-1,1-1 1,-1 1-1,1 0 1,0 0-1,1-1 0,0 1 1,0-1-1,0 1 1,1-1-1,0 0 1,0 0-1,1 0 1,-1 0-1,1-1 0,0 0 1,1 1-1,-1-1 1,1-1-1,0 1 1,1-1-1,-1 0 0,1 0 1,-1 0-1,1-1 1,0 0-1,1 0 1,-1-1-1,0 1-8,10 1 1,0-1 0,0 0 0,0-1 0,0-1-1,0 0 1,0-1 0,0-1 0,0-1 0,3 0-1,1-4 0,-1-1 0,0-1 0,-1 0 0,0-1 0,0-1 0,-1-1 0,0 0 0,-1-1 0,0-1 0,-1-1 0,0 0 0,-2-1 0,1 0 0,-2-1 0,0 0 0,-1-2 0,27-37-164,-4-3 1,-2 0-1,-2-2 1,-3-1-1,-3-2 0,9-37 164,20-78-1325,-17 12-945</inkml:trace>
  <inkml:trace contextRef="#ctx0" brushRef="#br0" timeOffset="256642.515">23839 12865 27550,'0'0'3241,"0"0"-2969,0 0-56,0 0 152,0 0 184,-50 276-168,46-155-200,1 9-184,3 16 0,0 3 0,0 45 0,0-30-776,3-43-2609</inkml:trace>
  <inkml:trace contextRef="#ctx0" brushRef="#br0" timeOffset="257171.183">24473 11723 29022,'0'0'792,"0"0"-224,201 5 57,-47-5-137,0 0-96,18 0-192,4 0-96,-33 0-56,11 5-32,-21 5-16,-18-1-32,10-4-280,-32-5-392,-28 0-1601</inkml:trace>
  <inkml:trace contextRef="#ctx0" brushRef="#br0" timeOffset="257576.356">26943 11714 25822,'0'0'4074,"0"0"-2935,0 0-621,0 0-68,1-49-130,4-155-151,-4 194-163,1-1 1,-2 0-1,1 1 0,-1-1 0,-1 0 0,0 0 1,0 1-1,-1-1 0,-1 1 0,0-1 0,0 1 1,-1 0-1,0 0 0,-1 0-6,3 5 0,0 0 0,-1 1 0,0-1 0,0 0 0,-1 1 0,1 0 1,-1 0-1,0 0 0,0 0 0,0 1 0,0 0 0,-1-1 0,1 2 0,-1-1 0,0 0 0,0 1 0,0 0 1,0 0-1,0 0 0,-1 1 0,1 0 0,-1 0 0,1 0 0,0 1 0,-1 0 0,1 0 0,-1 0 0,1 0 1,-1 1-1,-1 0 0,-4 1-1,0 1 1,1 0-1,-1 0 1,1 1 0,-1 1-1,1 0 1,0 0-1,1 1 1,-1 0-1,1 0 1,0 1 0,1 1-1,-1-1 1,2 1-1,-1 1 1,-1 2 0,-23 24 8,1 1-1,2 1 1,2 2 0,1 0-1,2 2 1,2 1 0,1 1 0,3 1-1,1 0 1,3 1 0,1 1-1,3 0 1,0 7-8,1 169 92,9-211-92,0 0 0,1 0 0,0 0 0,1 0 0,0 0 0,1 0 0,0-1 0,1 1 0,0-1 0,1 0 0,0 0 0,0 0 0,1-1 0,0 0 0,1 0 0,0 0 0,0-1 0,1 0 0,0 0 0,0-1 0,1 0 0,2 1 0,4-1 0,0 0 0,1-2 0,-1 1 0,1-2 0,0 0 0,0-1 0,1-1 0,-1 0 0,1-1 0,-1-1 0,0 0 0,1-2 0,13-2 0,-18 2 1,0 0-1,0-2 1,0 1-1,0-1 1,-1-1-1,1 0 1,-1-1-1,0 0 1,-1-1-1,0 0 1,0-1-1,0 0 1,-1 0-1,8-10 0,4-6-7,-1 0 0,-2-2-1,0 0 1,-2-1 0,5-11 7,-4 2-295,-2 1 1,-1-2 0,-2 0 0,-1 0 0,-2-1-1,-2-1 1,-1 1 0,-1-15 294,-2-42-3418</inkml:trace>
  <inkml:trace contextRef="#ctx0" brushRef="#br0" timeOffset="246206.535">19944 8332 2825,'0'0'27173,"0"0"-26356,0 0-265,0 0 16,-126 266-80,94-140-144,14 0-344,11-5 0,7-10 0,11-19 0,32-20 0,46-28-264,-6-25-1048,-8-19-3281</inkml:trace>
  <inkml:trace contextRef="#ctx0" brushRef="#br0" timeOffset="246795.439">21334 8061 24173,'0'0'5313,"0"0"-3840,0 0-897,0 0-179,0 0-26,0 0-114,-27-15-155,-86-46-70,58 46-15,51 16-16,-1 0 0,0 0-1,0 1 1,1-1 0,-1 1 0,0 0-1,1 0 1,0 1 0,0-1 0,-1 1-1,2 0 1,-1 0 0,0 1 0,0-1-1,1 1 1,0-1 0,0 1 0,0 0-1,0 0 1,1 1 0,-2 1-1,-30 47 5,2 1 0,2 1 0,3 2 0,2 1 0,3 1 0,2 1 0,3 0 0,-8 62-5,8 100 0,15-215 0,1 1 0,1 0 0,-1-1 0,1 1 0,0 0 0,1-1 0,0 1 0,0 0 0,1-1 0,0 1 0,0-1 0,1 0 0,-1 0 0,2 0 0,-1 0 0,1 0 0,0-1 0,0 1 0,1-1 0,0 0 0,0 0 0,0-1 0,1 0 0,0 0 0,0 0 0,1 0 0,4-1 0,0 0 0,0-1 0,0 0 0,0-1 0,1-1 0,-1 0 0,1 0 0,0-1 0,-1 0 0,1-1 0,3-1 0,-4 1-4,-1 0-1,1-1 1,0 0 0,0-1-1,-1-1 1,0 1 0,0-1-1,8-5 5,55-37-682,-2-3 0,-2-3-1,8-11 683,51-49-4279</inkml:trace>
  <inkml:trace contextRef="#ctx0" brushRef="#br0" timeOffset="248036.957">24008 7311 21413,'0'0'7285,"0"0"-5356,0 0-1356,0 0-116,0 0-30,-5 41-67,-14 137-140,10 8-117,-12 79-103,20-253 0,2-20 0,2-25 0,45-111 0,3 13-32,7 2 0,32-47 32,-90 176 0,3-8-2,1 0 0,0 0 0,0 0 0,1 1 0,-1-1 0,2 1-1,-1 0 1,1 1 0,0 0 0,0 0 0,1 0 0,0 0 0,0 1 0,0 0 0,1 1 0,-1 0 0,1 0 0,0 0 0,1 1 0,-1 0 2,-2 3-4,43 7-343,-13 33-277,67 81-1999,-56-67-275</inkml:trace>
  <inkml:trace contextRef="#ctx0" brushRef="#br0" timeOffset="248332.47">24785 7345 30318,'0'0'1161,"0"0"-489,0 0-88,0 0-552,0 0-32,0 0 0,0 0 0,-32 189 0,28-117 0,-3 1 0,0-10 0,3-10 0,1-14-160,3-39-872,0 0-801,0-15-5096</inkml:trace>
  <inkml:trace contextRef="#ctx0" brushRef="#br0" timeOffset="248643.894">25108 6150 29230,'0'0'1665,"0"0"-1473,0 0 200,0 0 120,0 0-240,-50 276-224,39-184-48,4 39-440,3-25-936,4-24-3297</inkml:trace>
  <inkml:trace contextRef="#ctx0" brushRef="#br0" timeOffset="249377.444">25172 7287 17892,'0'0'9698,"0"0"-7123,0 0-1876,0 0-154,0 0-95,-18 42-91,-57 129-150,50-104 35,28-76-176,21-34-90,2 1 0,2 1 0,23-26 22,-43 57-18,17-23-91,0 1 0,2 2 0,2 0 0,0 2 0,2 1 1,14-8 108,-38 30-17,0 1 0,1 0 0,0 0 1,0 0-1,0 1 0,1 0 1,-1 0-1,1 1 0,-1 1 1,1-1-1,0 1 0,7 0 17,-15 1 1,1 1-1,-1-1 0,0 0 0,1 0 0,-1 1 0,1-1 1,-1 1-1,0-1 0,1 1 0,-1 0 0,0 0 0,0-1 0,1 1 1,-1 0-1,0 0 0,0 0 0,0 0 0,0 0 0,0 0 1,0 1-1,0-1 0,-1 0 0,1 0 0,0 1 0,-1-1 0,1 0 1,-1 1-1,1-1 0,-1 1 0,0-1 0,1 0 0,-1 1 1,0-1-1,0 1 0,0-1 0,0 1 0,-1 1 0,2 3 5,7 58 164,-3 0 0,-3 0 0,-4 23-169,1 55 133,16-56-122,-12-83-22,-1-1 0,1 0 1,-1 0-1,1 0 0,0 0 0,0 0 0,0-1 0,0 1 1,0-1-1,0 0 0,0 0 0,0 0 0,1 0 1,-1 0-1,0-1 0,1 0 0,-1 1 0,0-1 1,1-1-1,-1 1 0,0 0 0,0-1 0,1 1 0,-1-1 1,0 0-1,0 0 0,0-1 0,0 1 0,0 0 1,0-1-1,0 0 0,0 0 0,0 0 0,-1 0 1,1 0-1,-1-1 0,0 1 0,1-1 11,21-24-116,-1-1 0,-2-1 0,-1-2 0,-1 0-1,-1 0 1,-2-2 116,-5 13-80,31-58-168,-3-3 0,-3 0 1,14-54 247,-42 104 161,-2-1 0,-1 0 0,-1 0 0,-1 0 0,-3-26-161,1 57 8,-1 0-1,1-1 1,-1 1-1,0 0 1,0-1-1,1 1 1,-1 0-1,0 0 1,0-1-1,0 1 1,-1 0-1,1-1 0,0 1 1,0 0-1,-1 0 1,1-1-1,-1 1 1,1 0-1,-1 0 1,1 0-1,-1 0 1,0-1-1,0 1 1,1 0-1,-1 0 1,0 0-1,0 1 0,0-1 1,0 0-1,0 0 1,0 0-1,0 1 1,0-1-1,-1 1 1,1-1-1,0 1 1,0-1-1,0 1 1,-1-1-1,1 1 1,0 0-1,-1 0 1,1 0-1,0 0 0,-1 0-7,-1 0 0,1 0 0,0 1 0,-1-1 0,1 1 0,0-1 0,0 1 0,0 0 0,-1 0 0,1 0 0,0 0 0,0 0 0,0 0 0,1 1 0,-1-1 0,0 1 0,0-1 0,1 1 0,-1-1 0,1 1-1,-1 0 1,1 0 0,0 0 0,0 0 0,0 0 0,0 0 0,0 0 0,0 1 0,0 0 0,-20 48 1,2 0-1,2 2 1,3 0 0,1 7-1,12-58 0,-22 97 151,4 2 1,5-1 0,4 2 0,4 30-152,7-104 36,-1-27-35,0 0 0,0-1 0,0 1 1,0 0-1,1 0 0,-1-1 0,0 1 1,1 0-1,-1-1 0,1 1 1,-1-1-1,0 1 0,1-1 0,-1 1 1,1-1-1,0 1 0,-1-1 0,1 1 1,-1-1-1,1 1 0,0-1 1,-1 0-1,1 1 0,0-1 0,-1 0 1,1 0-1,0 0 0,-1 1 0,1-1 1,0 0-1,0 0 0,-1 0 1,1 0-1,0 0 0,0 0 0,-1 0 1,1-1-1,0 1 0,-1 0 0,1 0 1,0 0-1,0-1-1,4 0 5,-1 0-5,0 0 0,0 0-1,0 0 1,0-1 0,0 0-1,0 1 1,0-2 0,-1 1 0,1 0-1,-1-1 1,0 0 0,1 1-1,-1-1 1,0 0 0,-1-1-1,1 1 1,-1-1 0,1 1 0,-1-1-1,1-2 1,2-1-4,55-88-196,-4-2 0,-5-3 0,1-14 200,-37 83-17,28-72 113,-42 100 41,-1 26 21,0 34-81,2 209 458,14 48-535,17 61 15,-16 64-15,-17-426 0,2 41 0,-2 0 0,-3 1 0,-2-1 0,-3-1 0,-2 1 0,-6 13 0,7-41 0,0-1 0,-2 0 0,-1 0 0,-1-1 0,-1-1 0,10-15 0,-1-1 0,-1 0 0,1 0 0,-1 0 0,0-1 0,-1 1 0,0-2 0,0 1 0,0-1 0,0 0 0,-1 0 0,0-1 0,0 0 0,0 0 0,0-1 0,-6 1 0,7-2 0,0 0 0,0-1 0,0 0 0,0-1 0,-1 0 0,1 0 0,0 0 0,0-1 0,0 0 0,-1 0 0,1-1 0,0 0 0,-6-2 0,4-4 0,0-1 0,1 1 0,0-1 0,1 0 0,0-1 0,0 0 0,1 0 0,1 0 0,-1-1 0,2 0 0,-1 0 0,2 0 0,-1-2 0,-8-34-15,2-1 1,2 0-1,3 0 0,1-1 1,3 1-1,2-23 15,-1 40-14,1-1-1,1 0 1,2 1-1,1-1 1,2 1-1,10-30 15,24-29-13,3 2 0,5 2 0,3 2-1,4 2 1,3 3 0,43-42 13,50-74-411,-57 63-615,-14 14-1332</inkml:trace>
  <inkml:trace contextRef="#ctx0" brushRef="#br0" timeOffset="249645.792">27018 6494 29966,'0'0'1369,"0"0"-993,0 0 120,0 0 32,0 0-496,97 343-32,-58-178 0,-7 19 0,-10 9 0,-19 1 0,-3-11 0,-46-4 0,-33-9 0,-90 57 0,19-48 0,-1-34-1464</inkml:trace>
  <inkml:trace contextRef="#ctx0" brushRef="#br0" timeOffset="247133.306">22273 8129 22893,'0'0'6477,"0"0"-4746,0 0-1179,0 0-71,0 0-91,-15-46-182,-49-145-173,25 76-35,38 113 0,0 0 0,0 0 0,0 0 0,0 0 0,-1 0 0,1 0 0,0 0 0,-1 0 0,1 0 0,-1 1 0,0-1 0,0 1 0,0-1 0,0 1 0,0 0 0,0-1 0,0 1 0,0 0 0,0 0 0,0 1 0,-1-1 0,1 0 0,0 1 0,0-1 0,-1 1 0,1 0 0,-1 0 0,1 0 0,0 0 0,-1 0 0,1 1 0,0-1 0,-1 1 0,1-1 0,0 1 0,0 0 0,-1 0 0,1 0 0,0 0 0,0 0 0,0 0 0,0 1 0,-11 14 0,1 0 0,1 1 0,0 1 0,1 0 0,1 0 0,-1 7 0,-9 17 0,3 0 0,1 1 0,2 1 0,3 0 0,1 1 0,2 0 0,2 0 0,1 45 0,3-86 0,0 0 0,0 0 0,1 0 0,0 1 0,0-1 0,0 0 0,0 0 0,0 0 0,1 0 0,0 0 0,0 0 0,0 0 0,0 0 0,1 0 0,0 0 0,-1 0 0,1-1 0,1 1 0,-1-1 0,0 1 0,1-1 0,0 0 0,0 0 0,0 0 0,0 0 0,0-1 0,0 1 0,1-1 0,-1 0 0,1 0 0,0 0 0,0 0 0,3 0 0,1 0 0,0 0 1,0-1-1,0-1 1,0 1-1,1-1 0,-1-1 1,0 1-1,1-1 1,-1-1-1,0 0 0,0 0 1,0 0-1,-1-1 1,1 0-1,0-1 0,3-2 0,6-5-4,-1-1-1,-1 0 1,0-1-1,-1-1 1,0-1-1,-1 1 1,2-6 4,65-84-1422,46-84 1422,-38 39-2186</inkml:trace>
  <inkml:trace contextRef="#ctx0" brushRef="#br0" timeOffset="247412.323">22854 6687 24573,'0'0'5817,"0"0"-5088,-76 281 287,41-131-528,2 14-344,1 6-144,3 4 0,8-5 0,3-9 0,4-20 0,6-14 0,8-29 0,0-30 0,15-28-360,56-39-856,-6-14-1841,3-40-12458</inkml:trace>
  <inkml:trace contextRef="#ctx0" brushRef="#br0" timeOffset="247677.01">23502 7727 15923,'0'0'11988,"0"0"-9212,-8-45-2356,-27-147-210,10 37 37,25 153-239,0 1-1,0 0 1,0 0-1,0-1 1,0 1-1,0 0 1,0 0-1,0-1 1,0 1-1,-1 0 1,1 0-1,0-1 1,-1 1 0,1 0-1,-1 0 1,0 0-1,1 0 1,-1 0-1,0-1 1,1 1-1,-1 1 1,0-1-1,0 0 1,0 0-1,0 0 1,0 0-1,0 1 1,0-1 0,0 0-1,0 1 1,-1-1-1,1 1 1,0-1-1,0 1 1,-1 0-1,1-1 1,0 1-1,0 0 1,-1 0-1,1 0 1,0 0-1,0 0 1,-1 0 0,1 0-1,0 1 1,0-1-1,-1 0 1,1 1-1,0-1 1,0 1-1,0-1 1,-1 1-1,1-1 1,0 1-1,0 0 1,0 0-1,0 0-6,-10 14 27,0 1 0,0 1 1,2 0-1,0 0 0,1 1 1,0 3-29,-2 2 35,-20 40 46,2 1 0,4 2 0,3 0 1,2 2-1,4 0 0,2 0 0,0 32-81,15 36 0,-1-133 0,0 1-1,0-1 1,1 1 0,-1-1 0,1 0-1,0 1 1,0-1 0,0 0 0,0 0-1,1-1 1,-1 1 0,1 0 0,-1-1-1,1 0 1,0 1 0,0-1-1,0 0 1,1 0 0,-1-1 0,0 1-1,1-1 1,-1 0 0,1 1 0,-1-2-1,1 1 1,-1 0 0,1-1 0,0 1-1,-1-1 1,1 0 0,0 0-1,-1-1 1,1 1 0,0-1 0,0 0 0,3 1-23,0 0 1,0-1 0,0 0-1,0 0 1,0-1 0,0 0-1,0 0 1,0 0 0,-1-1-1,1 0 1,-1 0 0,0-1-1,0 0 1,0 0 0,0-1 0,-1 1-1,0-1 1,0 0 0,1-2 22,160-186-2402,-96 96-780</inkml:trace>
  <inkml:trace contextRef="#ctx0" brushRef="#br0" timeOffset="243193.59">17209 7379 26846,'0'0'3785,"0"0"-3353,0 0-280,0 0-40,0 0 128,0 0 48,0 0-176,97 155-80,-75-116-32,-4-10-168,7-10-224,21-19-713,1 0-791,-1-19-2777</inkml:trace>
  <inkml:trace contextRef="#ctx0" brushRef="#br0" timeOffset="243973.925">17661 7481 26790,'0'0'1907,"0"0"-1058,0 0-191,0 0-37,0 0-214,-34 33-191,-112 109-127,4 0 13,12-7 4,129-134-105,0-1-1,-1 1 0,1-1 0,0 1 0,0 0 0,0 0 1,0-1-1,0 1 0,1 0 0,-1 0 0,0 0 1,0 0-1,1 0 0,-1 0 0,0 0 0,1 1 0,-1-1 1,1 0-1,-1 0 0,1 0 0,0 0 0,0 1 0,-1-1 1,1 0-1,0 0 0,0 1 0,0-1 0,0 0 0,0 1 1,1-1-1,-1 0 0,0 0 0,0 0 0,1 1 1,-1-1-1,1 0 0,-1 0 0,1 0 0,0 0 0,-1 0 1,1 0-1,0 0 0,0 0 0,0 0 0,0 0 0,-1 0 1,1 0-1,0-1 0,1 1 0,-1 0 0,0-1 0,0 1 1,0-1-1,1 1 0,151 1 82,82-2 107,-235 4-176,-3 3-9,0 0-1,0 0 1,-1-1 0,1 1 0,-2-1 0,1 0-1,-1 0 1,1-1 0,-2 0 0,0 2-4,4-5 1,-308 313 24,238-230-18,71-84-8,0 0 1,1 0 0,-1 0-1,0 0 1,0 1 0,0-1-1,1 0 1,-1 0 0,1 0-1,-1 1 1,1-1 0,-1 0-1,1 1 1,0-1 0,-1 0-1,1 1 1,0-1 0,0 0-1,0 1 1,0-1 0,0 0-1,1 1 1,-1-1 0,0 0-1,1 1 1,-1-1 0,0 0-1,1 0 1,0 1 0,-1-1-1,1 0 1,0 0 0,-1 0-1,1 0 1,0 0 0,0 0 0,77 1 8,-61-2 3,-1 0 1,1-1 0,-1-1 0,0-1 0,0 0 0,0-1-1,0-1 1,13-5-12,72-38 66,-100 47-117,-5 4-108,-201 223-245,-52 66 383,147-149 33,106-139-3,2 0-1,-1 1 1,0-1 0,1 1 0,0-1 0,0 1 0,0 0 0,1 0-1,0 0 1,-1-1 0,2 1 0,-1 1 0,1-1 0,-1 2-9,12 8 132,102-16 195,-88-5-308,0 0 0,0-2 0,-1-1 1,0-1-1,-1-1 0,0-1 0,-1-1 1,0-1-1,-1-1 0,0-1 1,1-3-20,11-5-106,-1-1 0,-2-2 0,0-1 0,-2-1 0,0-2 1,-3-1-1,0 0 0,-3-2 0,0-1 0,-2-1 0,-2 0 1,-2-2-1,-1 0 0,9-33 106,-3-99-3176,-19 60-1962,-2 93 4060,1 13 945,-1-1 0,1 1 0,-1-1-1,0 1 1,0-1 0,-1 1 0,1-1-1,-1 1 1,0-1 0,0 1-1,-1 0 1,1-1 0,-1 1 0,0 0-1,0 0 1,-1 0 133,1 3 320,-1 0 0,1 0 1,-1 0-1,1 0 0,-1 0 0,1 1 0,-1 0 0,0-1 0,1 1 0,-1 0 1,0 0-1,1 0 0,-1 1 0,0-1 0,1 1 0,-1-1 0,1 1 0,-1 0 1,1 0-1,-1 0 0,1 0 0,0 0-320,-7 7 270,1 0 0,1 1 0,0-1 0,0 2 0,0-1 1,1 1-1,1-1 0,0 2 0,0-1 0,-1 7-270,-1-4 184,-137 358 1895,-35 126-1307,-100 273-1536,264-735-792,30-94-1299,14-29-4289</inkml:trace>
  <inkml:trace contextRef="#ctx0" brushRef="#br0" timeOffset="244693.855">17360 9130 10522,'0'0'13398,"0"0"-9320,0 0-2894,0 0-281,8 45-216,26 151-186,-29-151-358,-1 1 0,-3-1 0,-3 31-143,1-40 39,-23 305-404,27-377 204,1 0 0,2 0 1,1 0-1,11-31 161,-8 31-64,15-65-74,4 1 0,4 1 0,5 2 0,4 1-1,18-23 139,-57 110 22,1 0-1,0 0 0,1 1 1,0-1-1,0 1 0,0 0 1,1 1-1,1 0 0,-1-1 1,1 2-1,0-1 0,1 1 1,-1 0-1,1 1 0,1 0 1,-1 0-1,1 1 0,-1 0 1,1 0-1,0 1 0,1 0 1,-1 1-1,5-1-21,-9 5 36,0-1 1,-1 1-1,1 0 0,-1 0 0,1 0 0,-1 1 1,0 0-1,0-1 0,0 1 0,-1 1 1,1-1-1,-1 1 0,1-1 0,-1 1 0,0 0 1,-1 0-1,1 0 0,-1 1 0,1-1 0,-1 0 1,-1 1-1,1 0 0,-1-1 0,1 1 1,-1 0-1,-1 0 0,1 0 0,-1 0-36,2 0 24,8 40 142,-2 1 0,-1 0 0,-3 1 0,-2-1 0,-3 39-166,1-49 42,1-17-40,0-1 1,-2 1-1,0 0 0,-1 0 0,0-1 1,-2 1-1,0-1 0,-1 0 0,-1 0 1,-1-1-1,-1 1 0,0-1 1,-1-1-1,-8 12-2,15-26-9,0 0 1,0 0-1,0 0 1,-1 0-1,1 0 1,0 0-1,-1-1 1,0 0-1,1 1 1,-1-1-1,0 0 1,1 0-1,-1 0 0,0-1 1,0 1-1,0-1 1,0 1-1,0-1 1,0 0-1,-2 0 9,3-1-11,0 1-1,-1 0 0,1-1 1,0 1-1,0-1 0,0 1 1,-1-1-1,1 0 1,0 0-1,0 0 0,0 0 1,0-1-1,0 1 0,1 0 1,-1-1-1,0 1 0,0-1 1,1 0-1,-1 1 1,1-1-1,0 0 0,0 0 1,-1 0-1,1 0 0,0 0 1,1 0-1,-1-1 0,0 1 1,0-2 11,-9-26-62,1-1 0,2 0-1,1 0 1,1-1 0,2 1 0,1-1 0,2 0 0,2-22 62,-2 16 3,-1 33-2,1 1-1,-1-1 1,1 0-1,0 1 0,1-1 1,-1 1-1,1-1 1,0 0-1,0 1 1,0-1-1,0 1 0,1 0 1,0-1-1,0 1 1,0 0-1,1 0 0,-1 0 1,1 1-1,0-1 1,0 0-1,0 1 1,0 0-1,1 0 0,-1 0 1,1 0-1,0 0 1,0 1-1,0 0 0,0 0 1,0 0-1,1 0 1,3-1-1,-1 1 0,1 0 0,0 1 1,-1 0-1,1 0 0,0 0 0,0 1 1,0 0-1,0 1 0,-1 0 0,7 1 0,-11 0 4,-1 0 0,0 0 0,0 1 0,0-1-1,0 1 1,0-1 0,-1 1 0,1-1 0,-1 1 0,1 0-1,-1 0 1,0 0 0,0 0 0,0 0 0,-1 0-1,1 0 1,-1 0 0,0 0 0,1 0 0,-1 0 0,-1 0-1,1 0 1,0 0 0,-1 0 0,0 0 0,0 1-4,1 11 28,-2 2-14,-2-1-1,1 1 1,-2-1-1,0 0 1,-1-1-1,-1 1 1,0-1-1,-1-1 1,-1 1-1,0-1 1,-1-1-1,0 0 1,-5 4-14,5-3 3,-104 118-4,109-126-21,5-6-18,0 0-44,3 0-24,35-17 4,32-4 142,-64 21-32,-5-1-6,1 1 1,-1 0 0,0-1-1,0 1 1,0 0 0,0 0 0,1 0-1,-1 0 1,0 0 0,0 0-1,0 1 1,0-1 0,0 0-1,1 0 1,-1 1 0,0-1 0,0 1-1,0-1 1,0 1 0,0-1-1,0 1 1,0 0 0,0 0-1,0-1 1,0 1 0,-1 0 0,1 0-1,0 0 1,-1 0 0,1 0-1,0 0 1,-1 0 0,1 0-1,-1 0 1,1 0 0,-1 0 0,0 0-1,1 1 1,-1-1 0,0 0-1,0 0 1,0 0 0,0 1-1,4 142-14,-5-123 16,-1-1 1,-1 1-1,-1-1 0,-1 0 0,-1 0 0,-5 13-2,-6 18 119,98-239 13,-48 106-1567</inkml:trace>
  <inkml:trace contextRef="#ctx0" brushRef="#br0" timeOffset="245871.748">18535 7863 30487,'0'0'690,"0"0"-255,0 0-104,0 0-26,0 0-82,-35 50-122,-118 164-70,21-20-111,56-84-388,53-70-72,39-43-283,84-65 521,-70 46 311,17-16 42,1 3 1,2 2 0,2 3-1,51-23-51,-30 32 476,-73 25-382,-32 59 51,23-51-130,-309 404 25,311-405-40,3-8-3,1 1 1,0 1 0,0-1-1,0 0 1,0 1 0,1-1 0,-1 1-1,1 0 1,0 0 0,1 0-1,-1 0 1,1 0 0,0 0-1,1 1 1,-1 1 2,11-1-72,90-12 12,32-56 66,-99 44-5,32-18 34,2 4 0,42-14-35,-101 43 21,-1 0 0,1 0-1,0 1 1,1 0 0,-1 0-1,0 1 1,0 0 0,1 0-1,-1 1 1,0 0 0,1 1-1,5 1-20,-6 11 84,-7-2-62,0 0-1,-1 0 1,0 0-1,-1 0 1,0 0-1,-1 0 1,0-1-1,0 1 0,-1-1 1,-1 1-1,0-1 1,0 0-1,-5 6-21,-11 20-11,-2-2 0,-1-1 0,-1 0 1,-2-2-1,-1-1 0,-21 17 11,44-42-67,-1 0 0,0 0 1,0-1-1,-1 1 0,1-1 1,-1-1-1,0 1 0,0-1 1,-1 0-1,1 0 0,0-1 1,-1 1-1,0-1 0,1-1 1,-1 0-1,0 0 0,-3 0 67,5-18-1019,5 3 882,0 9 148,-1-1-1,1 1 1,0 0-1,1 0 1,-1 0-1,1-1 1,0 1-1,0 0 1,1 0 0,0 0-1,0 0 1,2-4-11,-1 4 49,0 0 1,0 1 0,1-1 0,-1 1 0,1 0 0,0 0-1,0 0 1,0 0 0,1 1 0,0 0 0,-1 0-1,1 0 1,0 0 0,0 1 0,1 0 0,-1 0-1,0 0 1,1 1 0,-1-1 0,1 2 0,-1-1-1,1 0 1,1 1-50,25 0 155,-31 1-154,0 0-1,0 0 1,0 0 0,0 0 0,-1 0-1,1 1 1,0-1 0,0 0 0,-1 0-1,1 1 1,-1-1 0,1 0 0,-1 1-1,0-1 1,0 1 0,1-1-1,-1 0 1,0 1 0,0-1 0,0 1-1,0-1 1,-1 1 0,1-1 0,0 0-1,-1 1 1,1 0-1,-1 6-6,1-6-6,0 1-1,0 0 0,0 0 1,-1-1-1,1 1 0,-1 0 1,0-1-1,1 1 0,-1-1 1,0 1-1,-1-1 0,1 1 1,0-1-1,-1 0 0,1 1 1,-1-1-1,0 0 0,0 0 0,0 0 1,0-1-1,0 1 0,0 0 1,0-1-1,-1 1 0,1-1 1,-1 0-1,1 0 0,-1 0 1,1 0-1,-1 0 0,0 0 13,-89 7-710,80-8 580,6 0 61,-1-1 0,1 1 0,0-1 0,0-1 0,0 1 0,1-1 0,-1 0 0,0 0 0,1-1 0,-1 0 0,1 0 0,0 0 1,-3-2 67,8 5-1,-1-1 18,0 0 0,-1 0 0,1 0 0,0 0 0,0 0 0,-1 0 0,1 1 0,0-1-1,-1 1 1,1-1 0,-1 1 0,1-1 0,0 1 0,-1 0 0,1-1 0,-1 1 0,1 0 0,-1 0-1,1 0 1,-1 1 0,1-1 0,-1 0 0,1 0 0,-1 1 0,1-1 0,-1 1 0,1-1 0,0 1-1,-1 0 1,0 0-16,-2 6 70,1 0 1,0 1-1,0-1 0,1 1 0,0 0 0,0-1 0,1 1 1,0 0-1,0 0 0,1 0-70,-2 12 132,-9 66 366,5 0 0,3 1 1,8 69-499,-5-143 31,1 0-1,0 0 1,1 0 0,1 0 0,0-1-1,0 1 1,2-1 0,-1 0 0,1 0 0,1 0-1,0-1 1,1 0 0,0 0 0,1-1 0,0 0-1,1 0 1,0-1 0,0 0 0,1 0 0,0-1-1,0 0 1,1-1 0,7 4-31,-5-7 25,-1-1 0,1 0 0,0 0 0,0-1 0,0-1 0,1 0 0,10-1-25,-14-1-2,1-1 1,0 0 0,-1 0 0,0-1 0,1-1-1,-1 1 1,-1-1 0,1-1 0,0 0 0,-1-1-1,0 1 1,0-2 0,-1 1 0,0-1 0,0-1-1,0 1 1,-1-1 0,0 0 0,-1-1 0,3-5 1,157-191-1191,-96 105-702</inkml:trace>
  <inkml:trace contextRef="#ctx0" brushRef="#br0" timeOffset="241278.137">15525 7969 29334,'0'0'1362,"0"0"-807,0 0-131,0 0 16,0 0-11,-14 43-234,-45 138-167,-14-6-28,58-135 0,12-34-15,2-6-131,1 0-428,0 0-971,0 0-1816</inkml:trace>
  <inkml:trace contextRef="#ctx0" brushRef="#br0" timeOffset="242928.243">15582 7926 30278,'0'0'975,"0"0"-401,0 0-155,0 0-85,-25 50-172,-86 166-137,-7 11-25,-120 191 0,237-414-23,-1 0 0,1 0-1,0 0 1,0 1 0,0-1 0,1 0 0,0 0 0,-1 1-1,1-1 1,1 0 0,-1 1 0,1-1 0,-1 0 0,1 0-1,1 1 1,-1-1 0,1 0 0,-1 0 0,1 0-1,0 0 1,0-1 0,1 2 23,10 25-94,4 39 216,-3 1-1,-2 0 1,-4 1 0,-2 26-122,3 439 112,-10-353-107,1-148-5,5-125-89,5 1-1,4 0 1,3 1 0,5-3 89,-21 86-8,21-96-155,4 2 0,4 0 0,5 2-1,12-19 164,15 20-32,-59 92 34,1 1-1,-1 0 0,0 0 1,1 0-1,-1 0 1,1 0-1,0 1 1,0 0-1,0 0 1,0 0-1,0 0 1,1 1-1,-1-1 1,1 1-1,-1 0 1,1 1-1,-1-1 0,1 1 1,-1 0-1,1 0 1,-1 0-1,1 0 1,0 1-2,-1 1 14,0-1 0,-1 1 0,1 0 0,0 0 0,-1 0 0,0 0 0,1 0 0,-1 1 1,0 0-1,0 0 0,-1 0 0,1 0 0,0 0 0,-1 0 0,0 0 0,0 1 0,0-1 0,0 1 0,-1 0 1,1 0-1,-1-1 0,0 1 0,1 4-14,8 32 96,-2 0 0,-1 1 0,-2 0 0,-2 0 0,-2 0-1,-1 0 1,-4 19-96,3-39 9,-5 47-7,-3 1 1,-3-2-1,-3 0 1,-3 0-1,-19 45-2,15-62 0,21-50 0,1 0 0,0 0 0,-1 1 0,1-1 0,0 0 0,0 0 0,-1 0 0,1 0 0,0 0 0,-1 0 0,1 0 0,-1 0 0,1 0 0,0 0 0,-1 0 0,1 0 0,0 0 0,-1 0 0,1 0 0,0 0 0,-1 0 0,1 0 0,0-1 0,0 1 0,-1 0 0,1 0 0,0 0 0,-1 0 0,1-1 0,0 1 0,0 0 0,-1 0 0,1-1 0,0 1 0,0 0 0,0 0 0,-1-1 0,1 1 0,0 0 0,0-1 0,0 1 0,0 0 0,0-1 0,-1 1 0,1 0 0,0-1 0,0 1 0,0 0 0,0-1 0,0 1 0,0 0 0,0-1 0,0 1 0,1 0 0,-1-1 0,0 1 0,0 0 0,0-1 0,0 1 0,0 0 0,0-1 0,1 1 0,-1 0 0,-1-146 0,2 67-3,3 0-1,4 1 1,3-1 0,10-24 3,16-45-143,7 3 0,6 1 1,17-22 142,15 5-31,-81 160 31,0-2 0,0-1 1,1 1-1,0 0 0,0 0 1,0 0-1,0 1 0,0-1 1,0 0-1,1 1 0,-1 0 1,1-1-1,0 1 0,-1 0 1,1 0-1,0 1 0,0-1 1,0 0-1,1 1 1,-1 0-1,0 0 0,1 0 1,-1 0-1,3 0 0,8 8 48,-10 6-23,0-1 0,-1 1 1,-1 0-1,0 0 0,-1 0 0,0 0 1,-1 0-1,0 0 0,-2 5-25,2 10 26,0 279 97,1-306-123,-1 0 0,1 0 0,-1-1 0,1 1 0,0 0 0,-1-1 0,1 1 0,0-1 0,0 1 0,-1-1 0,1 1 0,0-1 0,0 0 0,0 1 0,0-1 0,0 0 0,-1 0 0,1 0 0,0 0 1,0 1-1,0-1 0,0 0 0,0-1 0,0 1 0,0 0 0,0 0 0,0 0 0,-1 0 0,1-1 0,0 1 0,0 0 0,0-1 0,0 0 0,1 1 0,3-1 2,0-1-1,-1 0 1,1 0-1,0-1 1,-1 1-1,0-1 1,1 0-1,-1 0 1,0 0-1,0-1 1,-1 1-1,3-4-1,3-2 2,-9 9-2,143-116 10,-133 110-11,-1 0 1,1 1-1,0 0 1,1 1-1,-1 0 1,1 1-1,0 0 1,0 0 0,0 1-1,0 1 1,0 0-1,0 0 1,1 1-1,-1 1 1,4 0 0,-11 1 0,-1 0 0,1 0 0,0 0 0,0 1 0,-1-1 1,1 1-1,-1 0 0,0 0 0,0 0 0,0 1 0,0-1 0,-1 0 0,1 1 0,-1 0 0,0 0 0,0 0 1,0 0-1,-1 0 0,1 0 0,-1 0 0,0 0 0,0 1 0,-1-1 0,1 0 0,-1 1 0,0-1 0,0 0 1,0 1-1,0-4 0,8 190 13,-43 73-13,34-150 0,1-109 0,-1 0 0,0-1 0,0 1 0,0 0 0,-1-1 0,0 1 0,0-1 0,0 1 0,0-1 0,0 0 0,-1 0 0,0 0 0,0 0 0,0 0 0,0-1 0,-1 1 0,1-1 0,-1 0 0,0 0 0,0-1 0,0 1 0,-3 1 0,-3 2 0,-1-1 0,0 0 0,0 0 0,0-1 0,0-1 0,-1 0 0,1 0 0,-13 0 0,14-1-9,0-1 0,-1 0 0,1-1-1,0 0 1,-1 0 0,1-1 0,-1 0 0,1-1 0,0-1 0,0 1 0,0-2-1,0 1 1,1-1 0,-1-1 0,1 0 0,0 0 0,0 0 0,1-1-1,0-1 1,-2-1 9,-4-8-145,1 0 0,0-1-1,1-1 1,1 0-1,-5-12 146,11 22-57,2 2 30,9 8 77,4 5-38,0 0 0,0-1 0,1-1 1,0 1-1,0-2 0,0 0 0,1 0 0,-1-1 1,1 0-1,0-1 0,-1 0 0,1-1 0,1-1-12,6 1-41,116-6-1251,-62-24-2094</inkml:trace>
  <inkml:trace contextRef="#ctx0" brushRef="#br0" timeOffset="239281.127">13396 8342 21781,'0'0'6726,"0"0"-4776,0 0-1356,0 0-222,0 0 18,38-18 19,-9 3-333,8-4-11,0 2-1,1 2 1,1 1-1,0 2 1,1 1 0,3 2-65,111-10 40,1 7 1,155 8-41,-250 4 0,-48 0 0,47-1 0,1 3 0,-1 2 0,0 2 0,21 7 0,-38 2 0,-37 1 0,-13 684 0,8 438 0,8-617 0,-6-477-99,-1-53-608,-1-45-952</inkml:trace>
  <inkml:trace contextRef="#ctx0" brushRef="#br0" timeOffset="239721.901">13461 8763 24589,'0'0'4248,"0"0"-2868,0 0-898,0 0-121,0 0-101,-10 42 51,-28 151 33,29-18-68,12 829 240,12-768-521,-12-212-50,-3-23 48,3 3-175,3-25-124,17-209-2442,-12 84-1391</inkml:trace>
  <inkml:trace contextRef="#ctx0" brushRef="#br0" timeOffset="240626.022">14102 8327 12507,'0'0'14660,"0"0"-10944,0 0-3226,0 0-102,0 0 25,0 0-21,-10 44-216,-36 142-151,13-10-25,4 38-631,31-212 614,-1 0 0,1 0 0,0 0 1,-1 0-1,1-1 0,0 1 0,0 0 0,0-1 0,0 1 0,1-1 0,-1 0 0,0 0 0,1 0 0,-1 0 0,1 0 1,-1 0-1,1-1 0,-1 1 0,1-1 0,-1 0 0,3 1 17,6 1-14,-7-1 19,0 0 0,0 0-1,0 0 1,0 0 0,0 0 0,0 1 0,0 0 0,0 0 0,-1 0 0,1 0 0,-1 0-1,0 1 1,0 0 0,0-1 0,0 1 0,0 1 0,0-1 0,-1 0 0,1 0 0,-1 1-1,0 0 1,0-1 0,0 1 0,-1 0 0,1 0 0,-1 0 0,0 0-5,0 3 19,-1 0 1,0 0 0,0-1-1,0 1 1,-1 0 0,0 0-1,-1 0 1,1-1 0,-1 1-1,-1-1 1,1 1 0,-1-1-1,0 0 1,0 0 0,-1 0-1,0 0 1,0-1 0,0 1-1,-1-1-19,-32 41 24,-2-3 1,-2-1-1,-2-2 0,-1-2 0,-2-2 1,-26 14-25,71-49-1,-6 4-11,0 0 0,1-1 0,-2 0 0,1 0 0,0 0 0,-1-1 0,0 0 0,0-1 0,0 0 0,0 0 1,-6 1 11,17-14-268,12-8 258,1 1 0,1 1 1,0 0-1,1 2 1,1 0-1,0 0 1,1 2-1,1 1 1,0 0-1,0 2 1,1 0-1,0 1 0,20-4 10,46 6 342,-87 8-332,0 1-1,0 0 1,0 0 0,0-1-1,0 1 1,0 0 0,-1 0-1,1 0 1,-1 0 0,1 0-1,-1 0 1,0 0 0,1 0-1,-1 0 1,0 1 0,0-1-1,-1 0 1,1 0-1,0 0 1,-1 0 0,1 0-1,-1 0 1,0 1-10,0-2 3,-43 100 113,-75 110-94,102-143-72,18-66 46,1-1 1,-1 1-1,0-1 0,1 1 0,-1-1 1,1 0-1,-1 0 0,1 0 0,0 0 0,0 0 1,-1 0-1,1-1 0,0 1 0,0 0 0,0-1 1,0 1-1,0-1 0,-1 0 0,1 0 0,0 0 1,0 0-1,0 0 0,0 0 0,0 0 0,0-1 1,0 1-1,2-1 4,3 1-10,117 0 28,-120 13-17,-35 56 11,26-61-9,-200 312 6,198-310-11,0 1 1,1 0-1,0 0 0,1 0 0,1 1 1,0-1-1,0 1 0,1 0 1,0 0-1,1 1 0,1 1 2,2-12-6,1 0-1,-1 0 0,1-1 1,0 1-1,0-1 0,0 0 1,0 1-1,0-1 1,0 0-1,0 0 0,0 0 1,0 0-1,0-1 0,1 1 1,-1 0-1,0-1 1,0 0-1,1 1 0,-1-1 1,0 0-1,1 0 0,-1-1 1,0 1-1,1 0 1,-1-1-1,0 1 0,1-1 1,0 0 6,12 0-8,62 2-40,-76 0 40,1 1 0,-1 0 0,1-1 0,-1 1 1,0 0-1,1 0 0,-1 0 0,0 0 0,0 0 0,-1 0 1,1 0-1,0 1 0,-1-1 0,1 0 0,-1 0 0,0 1 0,1-1 1,-1 0-1,0 0 0,-1 1 0,1-1 0,0 0 0,-1 0 0,0 2 8,1 5-30,-7 173 53,7-162 96,15-27 101,62-111-112,65-113-451,81-127-1815,-121 197-901</inkml:trace>
  <inkml:trace contextRef="#ctx0" brushRef="#br0" timeOffset="259092.164">16701 10795 12243,'0'0'14091,"0"0"-10597,0 0-2834,0 0-265,0 0-102,0 0-13,16-1-24,436-31 783,-233-3-1023,89-42-16,-4-14 0,271-121 0,-455 166 0,117-35 0,-49 36 0,-189 45 0,1 0 0,0 0 0,0-1 0,-1 1 0,1 0 0,0 0 0,0-1 0,0 1 0,0 0 0,0 0 0,-1-1 0,1 1 0,0 0 0,0-1 0,0 1 0,0 0 0,0 0 0,0-1 0,0 1 0,0 0 0,0-1 0,0 1 0,0 0 0,0-1 0,0 1 0,0 0 0,0 0 0,1-1 0,-1 1 0,0 0 0,0 0 0,0-1 0,0 1 0,1 0 0,-1 0 0,0-1 0,0 1 0,0 0 0,1 0 0,-1 0 0,0-1 0,0 1 0,1 0 0,-1 0 0,0 0 0,0 0 0,1-1 0,-1 1 0,0 0 0,1 0 0,-1 0 0,0 0 0,0 0 0,1 0 0,-1 0 0,0 0 0,1 0 0,-1 0 0,0 0 0,1 0 0,-3-1 0,-75-45-1310,28 13-1685</inkml:trace>
  <inkml:trace contextRef="#ctx0" brushRef="#br0" timeOffset="260299.582">14794 4665 29022,'0'0'1399,"0"0"-805,0 0-224,0 0-60,0 0 63,0 0-51,0 4-164,-24 194-44,15-147-98,-3 18-9,-2 12 2,2 1 0,1 73-9,10-145 0,1-8 0,0 0 0,-1 0 0,1 0 0,0 0 0,0 0-1,0 0 1,0 0 0,0 0 0,1 0 0,-1 0 0,0 0 0,1 0 0,0 0-1,-1-1 1,1 1 0,0 0 0,0 0 0,0-1 0,0 1 0,0 0 0,1-1-1,-1 1 1,1-1 0,82 7-33,-59-11 23,-1-1 0,1-1 0,-1-1 0,0-2-1,-1 0 1,0-1 0,0-1 0,-1-1 0,15-11 10,13-3-82,115-46-1008,-147 69-485,-14 2-677,-3 0-4353</inkml:trace>
  <inkml:trace contextRef="#ctx0" brushRef="#br0" timeOffset="260579.57">14375 6199 28382,'0'0'1939,"0"0"-1315,0 0-381,31-5 8,112-24 98,-13-25-99,105-65-181,182-127-69,-412 244-62,0 0 1,0-1-1,0 0 1,0 0 0,-1-1-1,1 1 1,-1-1-1,0 0 1,0 0-1,0 0 1,-1 0-1,0-1 1,1 0-1,-1 0 1,-1 0 0,1 0-1,-1 0 1,0 0-1,0 0 1,-1-1-1,1 1 1,-1-1-1,0 1 1,-1-3 61,-6-81-3818,-12 36 187,-21-38-8048,24 55 6442,-25-56-14</inkml:trace>
  <inkml:trace contextRef="#ctx0" brushRef="#br0" timeOffset="260780.545">15206 4941 4273,'0'0'9011,"0"0"2062,0 0-7056,0 0-3030,-15 45-167,5-18-686,-19 58 408,4 0 1,-14 86-543,-157 992 205,177-1028-3035,23-166 565,53-254-14847,-18 128 9258</inkml:trace>
  <inkml:trace contextRef="#ctx0" brushRef="#br0" timeOffset="261009.078">15049 5962 10202,'0'0'4837,"0"0"4776,0 0-6540,0 0-2175,0 0-213,25 4-96,83 25-62,-104-28-504,0 1 1,0 0-1,0 1 0,-1-1 1,1 1-1,-1-1 0,0 1 1,0 0-1,0 0 0,0 0 1,0 1-1,-1-1 0,1 1 1,-1 0-1,0-1 0,1 3-23,25 48 197,-12-20-123,2-1 0,1 0-1,1-2 1,15 16-74,-32-42 1,1-1 0,0 0 1,0 0-1,0 0 0,0-1 0,0 0 0,1 1 0,0-1 0,-1-1 0,1 1 0,0-1 0,1 0 0,-1 0 0,0 0 0,0-1 0,1 0 0,-1 0 1,1 0-1,-1-1 0,4 0-1,-5-1-6,0-1-1,0 0 1,0 0 0,0 0 0,0-1 0,0 1 0,-1-1 0,1 0 0,-1 0 0,0 0-1,0 0 1,0-1 0,0 1 0,0-1 0,-1 0 0,0 0 0,1 0 0,-1 0 0,-1 0-1,1 0 1,-1 0 0,0-1 0,0 1 0,0-1 0,0 1 0,-1-1 0,0 1 0,0-1-1,0-2 7,1 2-20,2-14-150,0-1-1,-1 0 1,-1 0 0,-1 0-1,-1 1 1,-1-1-1,0 0 1,-1 1 0,-2-1-1,0 1 1,-1 0-1,0 0 1,-2 1-1,-9-16 171,-39-75-2641</inkml:trace>
  <inkml:trace contextRef="#ctx0" brushRef="#br0" timeOffset="261414.402">14296 4955 7082,'0'0'18290,"0"0"-14040,0 0-3708,0 0-115,0 49-7,5 157-90,-4-193-301,1-1-1,-1 1 0,2 0 0,0-1 0,1 0 0,0 0 1,0 0-1,2 2-28,27 53 120,-17-36-97,0 0 0,-2 1 0,-2 0 0,0 1 0,-3 0 0,0 1 0,-3 0 0,1 12-23,-5-27 0,-1-1 1,0 0-1,-2 1 0,0-1 1,-1 0-1,-1 0 1,-1 0-1,0 0 0,-1-1 1,-6 14-1,-7-1-15,-1 0 1,-1-2-1,-2-1 1,-1 0-1,-1-2 1,-1 0-1,-1-2 1,-1-1-1,-10 6 15,19-14-8,0 0-1,-1-1 0,0-1 1,-1-1-1,0-1 1,-1 0-1,0-2 1,-1 0-1,0-2 1,0 0-1,0-1 0,-18 0 9,34 17 34,7-17-32,0 0 1,0 0 0,0 0-1,0-1 1,1 1-1,-1-1 1,1 1-1,1-1 1,-1 1 0,0-1-1,1 0 1,0 0-1,0 0 1,0 0 0,2 0-3,-5-3 1,34 39 54,2-2 1,1-1-1,2-2 1,1-2-1,1-2 1,2-1-1,2-2 1,0-2-1,1-3 1,2-1-1,0-2 1,1-3-1,1-1 1,1-3-1,0-2 1,0-2-1,1-3 1,2-2-56,110 0 12,-159-4-13,26 2-8,-1-2 0,1-1-1,-1-1 1,1-2 0,-1-1 0,0-1-1,0-2 1,-1-1 0,0-1-1,17-9 10,178-119-392,-21-12-683,-29-8-1332</inkml:trace>
  <inkml:trace contextRef="#ctx0" brushRef="#br0" timeOffset="261804.551">16192 4099 2697,'0'0'23231,"0"0"-19436,0 0-2483,0 0-971,0 0-176,0 0 90,31 0 27,106 0-114,52 0-127,-188 0-117,-1 0 8,0 3 9,-18 46-9,-19 47 68,4 2 0,5 1 0,-13 87 0,-3 41 72,-5 124-72,45-256-415,7-94-118,16-32-398,5-30-800</inkml:trace>
  <inkml:trace contextRef="#ctx0" brushRef="#br0" timeOffset="262070.075">16740 4191 4361,'0'0'19416,"0"0"-14614,2 45-3565,13 324 134,-11 335 180,-6-455-1522,-32 212-29,33-448 0,1-9 0,-1 1 0,1 0 0,-1-1 0,1 1 0,-1 0 0,-1-1 0,1 1 0,-1-1 0,1 0 0,-1 1 0,0-1 0,-1 0 0,1 0 0,-1 0 0,1-3-5,1-1 1,-1 1-1,1 0 1,-1-1-1,0 1 1,0-1-1,1 0 1,-1 1-1,0-1 0,0 0 1,1 0-1,-1 0 1,0-1-1,0 1 1,1 0-1,-1 0 1,0-1-1,1 1 0,-1-1 1,0 0-1,1 0 1,-1 1-1,1-1 1,-1-1 4,-5-5-87,1 0 1,0 0-1,1-1 1,0 0-1,0-1 1,0 1-1,1-1 1,1 1-1,-1-1 1,2 0-1,-1-1 1,1 0 86,-1 0-101,-56-250-3763,47 196 1169,-24-132-11585,6 15 9393</inkml:trace>
  <inkml:trace contextRef="#ctx0" brushRef="#br0" timeOffset="262802.71">16392 4849 11450,'0'0'14318,"0"0"-10801,0 0-2933,0 0-112,0 0 14,0 0-126,25 23-159,79 76-110,-84-80-78,-12-14-10,-1 1 0,0 0 0,0 1 0,-1-1 0,1 1 0,-2 1 0,1-1 0,-1 1 0,0 0 0,0 0 0,-1 1-1,0-1 1,-1 1 0,1 0-3,-2 2-18,1-1 0,-1 0 0,-1 1 0,1 0-1,-2-1 1,0 1 0,0 0 0,-1-1-1,0 1 1,-1-1 0,0 1 0,-3 8 18,-70 102-176,69-113 169,-30 39-7,-2-2 1,-2-2-1,-2-1 1,-1-3-1,-10 5 14,53-44-8,1 0 0,-1 0 0,0 0 0,0 1 0,0-1 0,0 0-1,0 0 1,0 0 0,0 0 0,0 1 0,1-1 0,-1 0 0,0 0 0,0 0 0,0 1 0,0-1 0,0 0 0,0 0 0,0 0 0,0 0-1,0 1 1,0-1 0,0 0 0,0 0 0,0 0 0,0 1 0,-1-1 0,1 0 0,0 0 0,0 0 8,3 0-53,80-33-480,-72 27 457,1 0 0,0 1 0,0 1 0,0-1 0,0 2 0,0 0 0,1 0 0,0 1 0,1 1 76,-13 1-8,0-1 0,0 1 0,0 0 0,-1 0 0,1 0 0,0 0 0,0 0 0,-1 0 0,1 0 0,0 0 0,0 0 0,-1 1 0,1-1 0,0 0 0,0 0 0,-1 1 0,1-1 0,0 0 0,-1 1 0,1-1 0,0 1 0,-1-1 0,1 1 0,-1-1 0,1 1 1,-1-1-1,1 1 0,-1 0 0,1-1 0,-1 1 0,1 0 0,-1-1 0,0 1 0,1 0 0,-1 0 0,0-1 0,0 1 0,0 0 0,0 0 0,0-1 0,1 1 0,-1 0 0,0 0 0,-1 0 0,1-1 0,0 1 0,0 0 0,0 0 0,0-1 0,-1 1 0,1 0 0,0-1 0,-1 1 8,1 4-29,0 17 17,-2 0 1,0 1 0,-2-1 0,0 0-1,-2 0 1,0-1 0,-2 1-1,0-1 1,-3 3 11,-133 259 1082,142-280-990,3-12-80,0 1 0,0 0 0,0-1 0,1 1 0,1 0 0,-1 0 0,1 0 0,1 0 0,-1 1 0,5-6-12,5-13-2,99-214-1476,32-33 1478,-98 196-195,3 1-1,3 3 0,3 2 1,4 3-1,27-24 196,-66 71 28,1 1 0,1 1 0,0 1 0,1 1 0,1 0 1,1 2-1,0 1 0,1 1 0,1 2 0,0 0 0,0 1 0,1 2 0,0 1 0,26-3-28,-45 10 50,-5-1-16,-1 0 0,1 1 0,-1 0 0,1 0 0,-1 0 1,1 0-1,-1 0 0,1 1 0,-1-1 0,1 1 1,-1 0-1,0 0 0,1 0 0,-1 1 0,0-1 1,0 1-1,0 0 0,0 0 0,3 2-34,-3 2 65,0 1-1,-1 0 0,1 0 0,-1 0 1,-1 0-1,1 0 0,-1 1 1,0-1-1,-1 0 0,0 1 1,0-1-1,-1 6-64,1 0 84,-1 8 12,-1 1 1,-1-1-1,0 0 0,-2 0 0,-1-1 0,0 1 0,-2-1 0,0 0 1,-1-1-1,-1 0 0,-10 15-96,-31 47-40,-3-4-1,-3-1 1,-4-4 0,-3-1 0,-22 14 40,-22 1-1464,100-83 772,1 1 0,-1-1 0,1-1 0,-1 1 0,0-1 0,0-1-1,0 1 1,0-1 0,-1-1 0,0 1 692,7-1-556,0 0 0,0 0 1,0 0-1,0-1 0,0 1 0,0 0 0,0-1 0,0 1 1,0-1-1,0 0 0,0 0 0,1 0 0,-1 0 0,0 0 1,0 0-1,1 0 0,-1 0 0,1-1 0,-1 1 0,0-2 556,-16-59-4792,18 56 4512,-7-118-2354,9 41 3785,-1 61 381,0 0-1,2 0 0,0 0 1,2 0-1,0 0 0,1 1 0,3-4-1531,29-41 8492,-34 62-8196,-1 0-1,1 0 1,0 0 0,1 1 0,-1-1-1,1 1 1,-1 0 0,1 0-1,0 1 1,0-1 0,0 1-1,0 0 1,1 1 0,3-2-296,-1 2 107,0-1 1,0 2-1,0-1 1,0 1-1,0 0 1,0 1-1,0 0 1,1 0-1,-1 0 1,-1 1-1,1 1 1,0-1-1,0 1 0,-1 1 1,2 0-108,105 90 651,-92-73-598,6 6-4,10 11-28,2-2 1,1-1-1,1-3 1,2-1-1,4-1-21,61 28-905,2-5 0,2-5 905,43 8-5534</inkml:trace>
  <inkml:trace contextRef="#ctx0" brushRef="#br0" timeOffset="263334.049">18564 4651 24509,'0'0'4493,"0"0"-3321,0 0-954,0 0 65,-7 50 19,-24 168-100,-7 40-81,-25 57-150,62-346-63,11-11-10,2 1 0,1 1 0,2 0 0,2 0 102,24-52-327,3 3 0,4 1 0,28-34 327,-59 96-35,1 1 0,1 1 0,2 0 0,0 1-1,17-13 36,-35 33 6,1 0-1,0 0 1,-1 0-1,1 0 0,0 1 1,0 0-1,0-1 1,1 1-1,-1 1 0,1-1 1,-1 1-1,1-1 1,-1 1-1,1 1 0,0-1 1,-1 1-1,1-1 1,0 2-1,-1-1 0,1 0-5,23 23 204,-22-2-65,-1 0 0,0 0 0,-2 0 0,-1 1-1,0-1 1,-2 19-139,0-31 37,2 486 1055,-2-482-1055,0-1-1,1 0 0,0 1 1,1-1-1,0 0 0,1 0 1,0 0-1,1 0 0,0-1 1,1 1-1,3 4-36,-5-13 6,1 0 0,-1 0 0,0-1 0,1 1-1,0-1 1,0 0 0,0 0 0,-1 0 0,2 0-1,-1-1 1,0 0 0,0 0 0,0 0 0,1 0 0,-1-1-1,0 1 1,1-1 0,-1 0 0,1 0 0,-1-1 0,0 1-1,0-1 1,1 0 0,-1 0 0,0-1 0,0 1 0,0-1-1,0 0 1,0 0 0,0 0 0,-1-1 0,1 1-1,-1-1 1,1 0 0,-1 0 0,0 0 0,0 0 0,0-1-6,25-25-22,-2-2 0,-2 0 1,-1-1-1,-1-2 1,7-16 21,52-104-330,-10-10-1556,17-73 1886,-34 56-2172</inkml:trace>
  <inkml:trace contextRef="#ctx0" brushRef="#br0" timeOffset="263598.094">19836 3407 30166,'0'0'889,"0"0"-705,0 0-120,0 0 8,208 49 24,-133-44-96,-3 9-40,-22-4-760,-25 4-2025</inkml:trace>
  <inkml:trace contextRef="#ctx0" brushRef="#br0" timeOffset="263905.746">19707 4341 27918,'0'0'1802,"0"0"-1238,0 0-196,40-14-73,-10 4-244,26-8 22,-1-3 0,-1-2 0,-1-3-1,0-2-72,-3 1-153,-1-2 0,-2-2 0,-1-1 0,-1-3 0,-2-2 0,-1-2 0,-2-1 0,4-10 153,-36 38-325,0 0-1,-1-1 1,0 0-1,-1 0 1,-1-1 0,0 0-1,0 0 1,-2 0-1,0 0 1,0-1 325,3-144-10097,-10 125 10593,4 33-214,-1 0 0,1-1 0,0 1 0,-1 0 1,1 0-1,-1-1 0,1 1 0,-1 0 0,0 0 1,1 0-1,-1 0 0,0 0 0,0 0 0,0 0 0,1 0 1,-1 0-1,0 0 0,0 1 0,-1-1 0,1 0 1,0 1-1,0-1 0,0 0 0,0 1 0,0 0 1,-1-1-1,1 1 0,0 0 0,-1-1 0,1 1 1,0 0-1,0 0 0,-1 0 0,1 0 0,0 0 1,-1 1-283,-16 12 1472,-24 127 402,41-135-1833,-36 221 844,10 2 0,9 20-885,-1-16 241,-13 83-241,-28 80 0,32-307 0,21-88-41,6-49-307,1-113-626,0-86-563,0 69-4628,0-49-17273</inkml:trace>
  <inkml:trace contextRef="#ctx0" brushRef="#br0" timeOffset="264672.569">20055 4341 14963,'0'0'2215,"-16"44"6035,-54 146-5283,14 3-1412,44-121-954,12-68-508,1-16-82,6-17-91,1 0 0,1 1 0,1 0 0,2 0 0,1 1 1,1 1-1,6-7 80,-15 22-4,1 1 0,1 1 1,0-1-1,0 1 0,1 0 1,0 0-1,0 1 0,1 0 0,0 1 1,1 0-1,-1 0 0,1 1 1,1 0-1,-1 1 0,1 0 1,0 1-1,0 0 0,0 1 1,1 0-1,-1 1 0,1 0 0,7 0 4,-6 1 0,24-1-2,0 1 0,0 2 0,0 2 0,4 2 2,43 13 439,-76-23-175,5-23-132,-12 24-126,0 0 1,0 0 0,0 0 0,1 1-1,-1-1 1,1 1 0,0-1 0,0 1-1,0 0 1,1-1 0,-1 1 0,1 0-1,-1 1 1,1-1 0,0 0-1,0 1 1,0-1 0,1 1 0,-1 0-1,1 0 1,-1 1 0,1-1 0,-1 1-1,1-1 1,0 1 0,2 0-7,-4 2 44,0 0 1,0 1-1,0-1 0,-1 0 1,1 1-1,0 0 0,-1-1 1,1 1-1,-1 0 0,0 0 1,1 0-1,-1 0 1,0 0-1,0 0 0,0 0 1,0 0-1,-1 0 0,1 0 1,-1 0-1,1 1 0,-1-1 1,0 0-1,0 1 0,0-1 1,0 0-1,0 2-44,2 6 194,5 14 205,-4-28-394,9-77-5,-3 23 0,3 0 0,2 1 0,3 0 0,2 1 0,2 2 0,16-27 0,-32 70-20,1 0 0,0 0-1,0 0 1,2 1 0,-1 0 0,1 0 0,1 1 0,-1 0-1,2 0 1,-1 1 0,1 1 0,0-1 0,1 1 0,0 1-1,0 0 1,1 0 20,106-7-525,-112 13 489,0 0 0,1 0 0,-1 1 1,0 0-1,0 0 0,0 1 0,0-1 0,0 1 1,0 0-1,0 1 0,0-1 0,-1 1 0,1 1 1,-1-1-1,0 1 0,0 0 0,0 0 0,-1 0 1,1 0 35,6 7-45,-1 0 1,0 0 0,0 1-1,-1 0 1,-1 0-1,0 1 1,-1 0 0,0 1-1,-1-1 1,-1 1 0,0 1-1,0-1 1,-2 1 0,0-1-1,1 13 45,-4 59 227,0-83-211,-1-1 1,1 1-1,-1 0 0,0 0 1,0-1-1,0 1 1,0-1-1,0 1 0,-1-1 1,1 1-1,-1-1 0,1 0 1,-1 0-1,0 0 1,0 0-1,0 0 0,0 0 1,0 0-1,0 0 0,-1-1 1,1 1-1,-1-1 0,1 0 1,-1 0-1,1 0 1,-1 0-1,0 0 0,0 0-16,-80 6 83,75-7-89,5 0-27,-1 0 1,0 0-1,0-1 1,1 0 0,-1 0-1,0 0 1,1 0-1,-1 0 1,1-1 0,0 0-1,-1 1 1,1-1-1,0 0 1,0-1 0,0 1-1,0-1 1,0 1-1,1-1 1,-1 0 0,1 0-1,0 0 1,0 0-1,0 0 1,0 0 0,0-1-1,1 1 1,-1-1 32,-24-106-2531,19 8-7690,3 1 1,6-15 10220,-1 9-1027,18-98 6961,0 122 2834,-13 67-3298,0 34-3063,-2 295-204,-4-196-1840,2 59 170,-9-1 0,-10 35-533,-78 343-61,59-382-786,6-34-1263</inkml:trace>
  <inkml:trace contextRef="#ctx0" brushRef="#br0" timeOffset="265779.795">22094 3015 29390,'0'0'827,"0"0"-309,0 0-210,0 0-82,0 0-31,0 0-67,0 23-49,0 75-43,2-84-39,-1 1 1,-1 0 0,0-1 0,-1 1-1,-1 0 1,0-1 0,-1 1-1,0-1 1,-1 0 0,-1 0 0,0 0-1,-1 0 1,0-1 0,-5 7 2,-144 178-188,64-109 82,98-92 12,164-136-50,-113 94 240,-57 45-44,-1 0-15,-1 6 2,-59 158 30,-42 103-329,90-174-1190,22-91 1212,73-2 567,-81 0-327,1 0 0,-1 0 0,1 0 0,-1 1 0,1-1 0,-1 1 0,0 0 0,1 0 1,-1 0-1,0 0 0,0 0 0,1 0 0,-1 0 0,0 1 0,0-1 0,0 1 0,-1 0 0,1-1 0,0 1 0,-1 0 0,1 0 0,-1 0 0,1 0 0,-1 0 0,0 1 0,0-1 1,0 0-1,0 0 0,0 2-2,10 78 113,-11-79-104,2 33 98,-3-1-1,0 0 1,-2 0-1,-3 3-106,-6 9 140,-3-1 0,-2 0 0,-9 15-140,16-35 47,-36 80 96,12-33-19,4 2 0,-19 74-124,36-9-6,14-139-5,-1 0 0,1 0 0,-1 0 0,1 0-1,-1 0 1,1 0 0,0 0 0,0-1 0,-1 1 0,1 0-1,0 0 1,0-1 0,0 1 0,0-1 0,0 1 0,0-1-1,0 1 1,0-1 0,0 1 0,0-1 0,0 0-1,0 0 1,0 0 0,0 1 0,0-1 0,0 0 0,0 0-1,0 0 1,0-1 0,0 1 0,0 0 0,0 0-1,0 0 1,1-1 0,-1 1 0,-1-1 0,1 1 0,0-1-1,0 1 1,0-1 0,0 1 0,1-2 11,2-1-35,0 0-1,0-1 1,0 0-1,0 0 1,-1 0 0,1 0-1,-1-1 1,0 1 0,-1-1-1,1 0 1,-1 0 0,0 0-1,1-2 36,-2 6-3,57-172-97,-58 170 96,1 1 0,-1-1 0,1 0 1,0 1-1,0-1 0,0 1 0,1-1 0,-1 1 0,0 0 0,1 0 0,0-1 1,-1 1-1,1 0 0,0 0 0,0 0 0,0 1 0,1-1 0,-1 0 0,0 1 0,0 0 1,1-1-1,-1 1 0,1 0 0,-1 0 0,1 0 0,0 1 0,-1-1 0,1 1 1,0-1-1,-1 1 0,1 0 0,0 0 0,0 0 0,2 1 4,12 20-23,-12 1 33,-1 1-1,-1 0 0,-1 1 0,-1-1 0,-1 8-9,0-19 9,1 79 297,-3 1-1,-4-1 0,-15 64-305,-2-35 219,21-113-212,0 6 21,7-29-26,77-214-971,-22 69-1821,-5 6-5268</inkml:trace>
  <inkml:trace contextRef="#ctx0" brushRef="#br0" timeOffset="266043.027">22520 4443 10402,'0'0'15509,"0"0"-11823,0 0-3055,0 0-175,0 0-132,-28 50-133,-89 163-127,30-62-86,28-56-348,57-92 63,2-6-145,5-18-494,65-80-3421,-38 60-951,2 2 0,1 2 1,24-18 5317,-11 14-1388</inkml:trace>
  <inkml:trace contextRef="#ctx0" brushRef="#br0" timeOffset="266699.037">22932 3025 29206,'0'0'907,"0"0"-420,0 0-170,0 0-65,0 0-84,-15 46-106,-47 144-61,45-107-142,18-71-14,2-4-1606,3-18 1367,10-9 323,-9 40 122,-4 27 152,-2 0-1,-2 0 1,-2 0 0,-2-1-1,-2 1 1,-3 2-203,-96 288 435,70-168-498,31-155 63,-19 114 654,24-128-586,5-9-7,177-275-108,67-68-221,-243 341 270,0 1-1,1 0 1,0 0-1,1 0 0,0 1 1,0 0-1,0 1 1,1 0-1,0 0 0,1 1 1,0 0-1,0 0 1,0 1-1,0 1 0,1 0 1,0 0-1,-1 1 1,1 0-1,3 0-1,-6 3 8,-4-1 0,0 1 0,1-1-1,-1 1 1,0 0 0,1 1 0,-1-1 0,0 1 0,1-1-1,-1 1 1,0 1 0,0-1 0,0 1 0,1-1-1,-2 1 1,2 1-8,5 8 26,0 1 1,-1 0-1,-1 1 0,0 0 0,0 0 0,-1 1 0,-1 0 0,-1 0 0,0 0 0,0 1 1,-2 0-1,0 1-26,6 26 40,-3 0 0,-2 1 0,-1 0 0,-2-1 0,-4 35-40,2-68-16,0 0 1,0 0-1,-1 1 1,0-1-1,0-1 1,-1 1-1,0 0 1,-1-1-1,0 1 0,0-1 1,-1 0-1,0 0 1,0-1-1,-1 0 1,0 0-1,0 0 1,-2 1 15,3-4-123,0-1 0,-1 1 1,1-1-1,-1 0 0,0-1 1,0 0-1,0 0 1,0 0-1,0 0 0,-1-1 1,1 0-1,0 0 0,-1-1 1,1 0-1,-1 0 0,1 0 1,0-1-1,-2 0 123,-22 0-1668,-17 1-3518</inkml:trace>
  <inkml:trace contextRef="#ctx0" brushRef="#br0" timeOffset="267010.437">23208 3862 20940,'0'0'5303,"0"0"-2488,-6 42-1651,-25 140-425,-19 4-70,44-167-623,-15 40-71,-3-1-1,-2-1 1,-3-1 0,-2-2-1,-5 3 26,-5-12-1391,38-42 453,3-11 698,1 0 1,1 1 0,-1-1 0,1 1 0,0 0 0,1 0 0,0 0 0,0 0 0,0 0 0,1 0-1,0 1 1,1 0 0,-1-1 0,5-3 239,-3 4 182,1 1 0,-1 0 0,1 1 0,-1 0-1,1 0 1,0 0 0,1 1 0,-1 0 0,1 0 0,-1 1 0,1 0-1,0 0 1,0 0 0,0 1 0,0 1 0,0 0 0,0 0 0,0 0-1,0 1 1,0 0 0,0 0 0,1 1-182,6 1 124,0 1-1,-1 0 1,1 1-1,-1 1 1,0 0-1,-1 1 1,1 0-1,8 8-123,59 27 112,-78-41-149,0 1 0,-1-1 0,1 0 0,0 0-1,-1 0 1,1-1 0,0 1 0,0-1 0,0 1 0,0-1-1,0 0 1,-1 0 0,1 0 0,0 0 0,0-1 0,0 1-1,0-1 1,-1 0 0,1 0 0,0 0 0,0 0 0,-1 0-1,2-1 38,22-38-4350,-4-15-9327</inkml:trace>
  <inkml:trace contextRef="#ctx0" brushRef="#br0" timeOffset="267634.979">24058 2793 20940,'0'0'7126,"0"0"-5344,0 0-1320,0 0-188,-24 45-125,-74 144-91,29-78-236,64-105 132,-29 40-1300,39-46 1038,2-1 286,-1-1 1,1 1-1,-1-1 0,0 0 1,0-1-1,0 1 0,0-1 1,0 0-1,0-1 1,-1 0-1,3-1 22,29-17-1,1 1 26,2 2 0,0 1-1,1 3 1,0 1 0,1 2 0,1 2-1,0 2 1,0 1 0,29 1-25,-18 8 64,-51 15-35,-6-1-18,-1 0 0,-1-1 1,0 1-1,-1-1 0,0 0 0,-1-1 0,-1 0 0,0 0 0,-1 0 0,-1-1 1,0-1-1,0 1 0,-9 5-11,5 0 1,-130 150 467,-37 25-468,151-159 324,34-33-283,6-2-38,0-1-1,0 0 0,0-1 1,0 0-1,-1 0 1,1-1-1,-1 0 1,0-1-1,0 0 1,0-1-1,1-1-2,11-6-7,-19 12 6,25-17-19,2 1 0,0 1 0,1 1 0,0 2 0,1 1 0,1 1 0,0 2 0,0 1 0,24-2 20,30 10 16,-84 0-12,0 0 1,0 0 0,0 0 0,0 0-1,0 1 1,0-1 0,0 1-1,0 0 1,-1-1 0,1 1 0,0 0-1,0 0 1,0 0 0,-1 0-1,1 0 1,-1 1 0,1-1 0,-1 0-1,1 1 1,-1-1 0,0 1-1,1 0 1,-1-1 0,0 1-1,0 0 1,0 0 0,-1-1 0,1 1-1,0 0 1,-1 0 0,1 0-1,-1 0-4,5 72 152,-5-55-78,-3 0-43,0 1 0,-1-1 0,-2 0 0,1-1 0,-2 1 0,-1-1 0,0-1 0,-1 1 0,-1-1 0,0-1 0,-1 0 0,-1 0 0,-8 6-31,7-4-83,-2-1 1,-1 0 0,0-1-1,-1-1 1,0-1 0,-1 0-1,-18 10 83,30-21-79,0 0-1,0 0 1,0-1-1,0 1 1,-1-1-1,1-1 0,-1 1 1,1-1-1,-1 0 1,1-1-1,-1 1 1,-1-1 79,6 0-90,0 0 1,-1 0-1,1 0 1,0-1-1,0 1 1,-1 0-1,1-1 1,0 1-1,0-1 1,0 0-1,0 0 1,0 0-1,0 0 1,0 0-1,0 0 1,0 0-1,0-1 1,0 1-1,1-1 1,-1 1-1,1-1 1,-2-1 89,-13-31-5042,0-28-14586</inkml:trace>
  <inkml:trace contextRef="#ctx0" brushRef="#br0" timeOffset="267905.416">24144 3765 2296,'0'0'8850,"0"0"-6105,0 0 3992,0 0 545,0 0-6378,0 0-232,68-82-304,-68 111 176,0 15-143,0 9-185,0 0-136,0 0-80,-11-9-16,-3-5-296,-4-15-441,0-10-1143,7-14-3729</inkml:trace>
  <inkml:trace contextRef="#ctx0" brushRef="#br0" timeOffset="268111.706">24144 3765 7458,'-133'78'19908,"119"-15"-18604,-1 24-176,-2 19-351,2 10-97,8 0-168,3-9-64,4-15-168,11-20-112,36-23-64,28-30-104,22-19 0,21-24 0,15-49 0,-1-24 0,15-53-96,-32 25-656,-36 13-1345</inkml:trace>
  <inkml:trace contextRef="#ctx0" brushRef="#br0" timeOffset="268887.313">18991 6145 17236,'0'0'7932,"0"0"-4446,0 0-2672,0 0-329,0 0-92,0 0-126,62 1 113,44 0 10,99-14-390,-83-7 171,-1-5 0,11-10-171,306-79 294,-328 85-235,1191-286 597,-889 239-623,-43 19-33,-50 20 0,-53 13 0,-61 9 0,36-5 0,-223 19-21,-11 2-101,0-1 0,0 0 1,0 0-1,0 0 0,0-1 0,1 0 1,-1 0-1,0-1 0,-1 0 1,1 0-1,0-1 0,-1 0 1,1 0-1,-1 0 0,0-1 1,0 0-1,0 0 0,0-1 0,-1 1 1,0-1-1,0-1 0,0 1 1,0-1-1,2-4 122,-3-23-3755</inkml:trace>
  <inkml:trace contextRef="#ctx0" brushRef="#br0" timeOffset="269139.445">23323 5458 3441,'0'0'28326,"0"0"-28038,0 0-288,0 0-1304,0 0-1513</inkml:trace>
  <inkml:trace contextRef="#ctx0" brushRef="#br0" timeOffset="269402.923">23918 5531 32111,'0'0'0,"0"0"-56,0 0-1937,0 0-11970</inkml:trace>
  <inkml:trace contextRef="#ctx0" brushRef="#br0" timeOffset="274483.784">18220 1990 17004,'0'0'9603,"0"0"-6581,0 0-2343,0 0-212,0 0-78,0 0-72,1 0-90,4 1-215,0 0 1,0 0-1,0 1 0,0 0 1,0 0-1,0 0 0,-1 0 0,1 1 1,-1 0-1,0 0 0,0 0 1,0 0-1,0 1 0,0 0 0,-1-1 1,0 1-1,0 1 0,0-1 1,0 0-1,0 1 0,-1-1 0,0 1 1,0 0-1,0 0 0,-1 0 1,1 0-1,-1 0 0,0 1-12,4 24 81,-1 1 0,-1 0 0,-2 0 0,-1 1 0,-1 0-81,0 26 81,-14 166 79,-52 114-98,63-366-55,7-2-10,1 0 1,1-1-1,1 2 0,2-1 1,1 1-1,2 0 0,9-19 3,-12 28-5,21-51-39,3 1 0,3 1 0,3 2 0,2 2 0,15-13 44,-50 70-2,0 0 0,0 0 0,0 1 0,1 0 0,1 0 0,-1 1 0,1-1 0,0 1 0,0 1 0,1 0 0,0 0 0,0 0-1,0 1 1,0 0 0,1 0 0,0 1 0,-1 0 0,1 1 0,4-1 2,-11 3 0,-1 1 0,1-1 0,0 0 0,-1 1 0,1-1 0,-1 1-1,1-1 1,-1 1 0,1 0 0,-1 0 0,1 0 0,-1-1 0,0 2 0,1-1 0,-1 0-1,0 0 1,0 0 0,0 0 0,0 1 0,0-1 0,0 0 0,0 1 0,0-1 0,-1 1-1,1-1 1,0 1 0,-1-1 0,0 1 0,1 0 0,-1-1 0,0 1 0,1 0 0,-1-1-1,0 1 1,0 0 0,-1 0 0,8 44 82,-3-1 1,-1 1-1,-4 43-82,0-30 32,-2 140-24,3-192-6,-1-4-6,0 1-1,1-1 0,-1 1 1,1-1-1,0 1 0,0-1 0,1 1 1,-1-1-1,1 1 0,-1-1 1,1 0-1,0 1 0,0-1 1,1 0-1,-1 0 0,1 0 1,-1 0-1,1 0 0,1 2 5,44 34-1844,-29-32-570</inkml:trace>
  <inkml:trace contextRef="#ctx0" brushRef="#br0" timeOffset="274759.156">19216 3001 30118,'0'0'1401,"0"0"-913,0 0-64,0 0-120,0 0-272,0 0-32,0 0 0,0 10-1128,-7-10-4041</inkml:trace>
  <inkml:trace contextRef="#ctx0" brushRef="#br0" timeOffset="276664.265">25943 2686 8330,'0'0'15774,"0"0"-11471,0 0-3668,0 0-192,0 0 37,-4-1 15,-58-26 445,-52 27-701,103 1-232,1 1 1,-1 0-1,1 1 1,-1 0-1,1 0 0,0 1 1,1 0-1,-1 1 1,1 0-1,-1 0 1,1 1-1,1 1 0,-1-1 1,1 1-1,1 1 1,-1 0-1,1 0 1,0 0-1,0 2-7,4-3 2,0 0-1,0 0 1,1 0 0,0 0-1,0 0 1,1 1-1,0-1 1,0 1 0,1-1-1,0 1 1,0-1-1,1 1 1,0-1 0,0 0-1,1 1-1,2 5 0,0-1 1,1 0-1,0 0 0,1 0 1,1-1-1,0 0 0,0 0 0,1-1 1,8 9-1,19 27 0,-28-35 1,1 1 0,-2 0 0,0 0 0,0 0 0,-1 0 1,0 1-1,-1 0 0,-1 0 0,0 0 0,-1 1 0,0-1 0,-1 0 0,-1 5-1,-12 107 8,-59 29 0,-88 114-33,156-263 19,0-2-31,0 1-1,0 0 1,1 1-1,-1-1 1,1 0-1,0 1 1,0-1-1,1 1 1,-1 0 0,1-1-1,0 1 1,0 0-1,0 0 1,1 0-1,0 0 1,0 0-1,0 0 1,1 3 37,45 35-187,-36-34 194,-1 0-1,-1 0 1,1 1-1,-1 0 0,-1 0 1,0 1-1,-1 0 1,0 0-1,0 1 1,-1-1-1,-1 1 1,0 1-1,0-1 0,1 12-6,1 19 100,-2 0 0,-1 1 0,-3 31-100,0-42 41,-14 183 38,3-74-1152,11-128-1039</inkml:trace>
  <inkml:trace contextRef="#ctx0" brushRef="#br0" timeOffset="277602.55">26710 2899 840,'0'0'23437,"0"0"-19557,0 0-2480,0 0-1024,0 0 49,0 0 129,-15 45-123,-49 150-169,3 0 107,21-77-190,13-40-201,3 1 1,-6 47 21,22-45-1022,8-47-3932,0-17-11178</inkml:trace>
  <inkml:trace contextRef="#ctx0" brushRef="#br0" timeOffset="277849.233">26989 4070 27774,'0'0'2488,"0"0"-2215,0 0 127,0 0 48,0 0-16,0 0-224,0 0-208,-97 126-64,97-116-344,0-6-1073,0-4-4496</inkml:trace>
  <inkml:trace contextRef="#ctx0" brushRef="#br0" timeOffset="278447.633">27537 3277 10322,'0'0'12828,"0"0"-7499,0 0-4214,0 0-640,0 0-25,0 0-80,17-3-86,55-2-96,-68 5-180,0 1-1,-1-1 1,1 1-1,-1 0 1,1 1-1,-1-1 1,0 1-1,1-1 1,-1 1 0,0 0-1,0 0 1,0 0-1,0 1 1,-1-1-1,1 1 1,-1-1-1,1 1 1,-1 0-1,0 0 1,0 0-1,0 1-7,1 0 6,3 5-1,0 1-1,-1-1 0,-1 1 1,0 0-1,0 1 0,-1-1 0,0 1 1,-1-1-1,0 1 0,-1 0 1,0-1-1,-1 1 0,0 0 0,0 4-4,-3 2-8,0 1 0,-1-1-1,0 0 1,-2-1 0,0 1 0,-1-1-1,0 0 1,-1 0 0,-1-1-1,-1 0 1,0-1 0,0 0-1,-2-1 1,-10 11 8,-10 15-97,-21 29-110,43-39 83,15-24 11,109-4 209,-72-1-61,7 1-64,0-2 0,-1-2 0,19-5 29,-1-9-776,-7 2-1222</inkml:trace>
  <inkml:trace contextRef="#ctx0" brushRef="#br0" timeOffset="278712.834">28329 3857 28894,'0'0'1593,"0"0"-1305,0 0 128,0 0 24,0 0-120,0 0-200,0 0-120,-57 150-152,46-126-384,1-14-1553</inkml:trace>
  <inkml:trace contextRef="#ctx0" brushRef="#br0" timeOffset="278993.161">28921 3523 30487,'0'0'800,"0"0"-568,0 0-64,0 0-8,0 0-48,0 0-104,0 0-8,53 73-392,-27-44-1145,-5-14-5352</inkml:trace>
  <inkml:trace contextRef="#ctx0" brushRef="#br0" timeOffset="279256.227">29447 3702 29630,'0'0'801,"0"0"-417,0 0-216,0 0-72,0 0-96,0 0-801,0 0-3639</inkml:trace>
  <inkml:trace contextRef="#ctx0" brushRef="#br0" timeOffset="279257.227">29870 3804 28742,'0'0'1368,"0"0"-1023,0 0 167,0 0-120,0 0-216,0 0-176,0 0-488,65 0-1985</inkml:trace>
  <inkml:trace contextRef="#ctx0" brushRef="#br0" timeOffset="279644.721">30515 3378 28206,'0'0'2497,"0"0"-1696,0 0-441,0 0-65,0 0 48,3 45-118,6 148-185,-6 27-40,-7-156 0,7-85 0,2 0 0,0 1 0,1 0 0,0 0 0,2 0 0,1 1 0,0 0 0,1 1 0,6-8 0,-3 3 0,-2 2 0,-3 3 0,1 0 0,1 0 0,1 1-1,0 1 1,1 0 0,1 0 0,0 2 0,1-1 0,0 2 0,13-9 0,-25 20-1,0 0 0,1 1 0,-1-1 0,1 1 1,-1 0-1,1 0 0,0 0 0,0 0 0,-1 1 1,1-1-1,0 1 0,0-1 0,0 1 0,-1 0 1,1 0-1,0 0 0,0 1 0,0-1 0,0 1 0,-1-1 1,1 1-1,0 0 0,0 0 0,-1 0 0,1 0 1,-1 1-1,1-1 0,0 2 1,2 6 0,-1 0 0,0 0 0,0 1 0,-1-1 0,0 1 0,-1 0 0,0 0 0,-1 0 0,0 1 0,0-3 0,9 79 0,-5 0 0,-5 69 0,0-76-119,3-86-298,30-83-3585,-12 20-5447</inkml:trace>
  <inkml:trace contextRef="#ctx0" brushRef="#br0" timeOffset="280189.19">31415 2614 29318,'0'0'1334,"0"0"-797,0 0-126,0 0 49,0 0-154,0 0-178,9 17-79,8 15-44,-2 1 0,-1 0-1,-2 1 1,-1 1 0,2 15-5,-5 12-13,-4 1-1,-2-1 1,-4 28 13,1-73-3,-1-1 1,-1 1-1,0-1 0,-1 1 1,-1-1-1,-1-1 0,0 2 3,-3 32-313,42-43-310,84-6-729,-115 1 1325,-1 0 1,0 0 0,1-1-1,-1 1 1,0 0-1,0 0 1,1 0 0,-1 0-1,0 1 1,0-1-1,0 0 1,0 0 0,-1 1-1,1-1 1,0 0 0,0 1-1,-1-1 1,1 1-1,-1-1 1,1 1 0,-1-1-1,0 1 1,0-1-1,1 1 1,-1-1 0,0 1-1,0 0 1,-1-1-1,1 1 1,0-1 0,0 1-1,-1-1 1,1 1-1,-1-1 1,1 1 0,-1-1-1,0 0 1,0 2 26,-43 31 497,13-17-99,25-14-327,0 0 0,0 0 0,0 0 0,0 0-1,0 1 1,0 0 0,1 0 0,0 1 0,0 0 0,0 0 0,1 0-1,-1 0 1,1 1 0,0-1 0,1 1 0,-1 0 0,1 0-1,1 0 1,-1 1 0,1-1 0,0 1 0,0 1-71,1 204 234,1 177 205,1-377-421,0 0 0,-1-1 0,0 1 0,-1 0 0,0-1 1,-1 1-1,0-1 0,0 1 0,-2-1 0,1 0 0,-1 0 0,-1 0 0,0-1 0,-1 1 0,0-1 0,0-1 0,-8 10-18,8-14-9,-1 1 1,1-1-1,-1 0 1,-1 0-1,1-1 0,-1 0 1,1 0-1,-1-1 1,0 0-1,0 0 0,-3 0 9,-177 30-2280,92-22-2335</inkml:trace>
  <inkml:trace contextRef="#ctx0" brushRef="#br0" timeOffset="280779.171">26412 5004 12171,'0'0'4642,"0"0"3473,0 0-5237,0 0-1732,0 0-120,0 0-209,-3-2-281,3 2-530,1 0 0,-1 0 0,0 0 0,0 0 1,1 0-1,-1 0 0,0 0 0,0 0 0,1 0 0,-1 0 0,0 0 1,0 0-1,1 0 0,-1-1 0,0 1 0,0 0 0,0 0 1,1 0-1,-1 0 0,0 0 0,0-1 0,0 1 0,0 0 1,1 0-1,-1 0 0,0-1 0,0 1 0,0 0 0,0 0 1,0-1-1,0 1 0,0 0 0,1 0 0,-1-1 0,0 1 1,0 0-1,0 0 0,0-1 0,0 1 0,0 0 0,0 0 0,0-1 1,0 1-1,-1 0 0,1 0 0,0-1 0,0 1 0,0 0 1,0 0-1,0 0 0,0-1 0,0 1 0,-1 0 0,1 0 1,0 0-1,0-1 0,0 1 0,0 0 0,-1 0 0,1 0 1,0 0-1,0-1 0,-1 1-6,39-6 107,-38 5-102,248-19 439,-8 7-217,88-4-58,-246 13-158,1636-58 74,-1535 62-85,72-3 0,-1 11 0,121 25 0,-177 3 0,161 53 0,-296-74 0,-55-19-31,-9-1-56,0 0 0,0 1 0,0-1 0,0 1 0,-1-1 0,0 1 0,0 0 0,0 0 0,0 0 0,-1 0 0,0 0 0,0 0 0,0 1 0,0-1 0,0 1 0,-4-3 87,-41-38-1810</inkml:trace>
  <inkml:trace contextRef="#ctx0" brushRef="#br0" timeOffset="281216.718">28408 5173 30198,'0'0'1033,"0"0"-799,0 0-178,36-2 64,118-6 74,107-21-457,-232 29-757,-25 13-34,-6 0 1032,-1 0-1,0 0 0,-1 0 0,0-1 0,-1 0 1,0 0-1,-1 0 0,0 0 0,-1-1 1,-1 0-1,1-1 0,-2 1 23,-9 15 19,-22 34 251,3 3 0,2 1 1,4 1-1,1 4-270,26-60 117,0 1-1,1-1 0,1 1 1,0 0-1,0 0 0,1 0 1,0 0-1,0 6-116,25-10 265,-7-6-217,-1 0-29,0 0 0,-1 0 0,1-2 0,-1 0 0,1-1 0,11-3-19,90-53-14,-17-3-372,-95 59 244,0 0-1,0-1 1,0 0 0,-1 1 0,1-1 0,-1-1-1,0 1 1,0-1 0,-1 0 0,1 0 0,-1 0-1,1-2 143,6-30-4625,-9 8-9180</inkml:trace>
  <inkml:trace contextRef="#ctx0" brushRef="#br0" timeOffset="281452.424">28372 5657 26734,'0'0'1272,"0"0"-344,0 0-144,0 0-136,-50 285-47,50-241-257,4-5-128,24-6 32,12-8-56,14-6-24,10-9 0,15-6-80,3-4-48,4 0-32,4-33-8,35-50-224,-24 1-424,-15 0-1377</inkml:trace>
  <inkml:trace contextRef="#ctx0" brushRef="#br0" timeOffset="281926.735">29523 4931 27886,'0'0'2516,"0"0"-1830,0 0-542,0 0-16,33-4-5,111-13-58,57 4-1320,-200 14 1200,0 0 1,0 0-1,0-1 1,0 1-1,0 0 0,-1 0 1,1 0-1,0 0 0,0 0 1,-1 0-1,1 0 0,0 0 1,-1 1-1,1-1 0,-1 0 1,0 0-1,1 0 1,-1 1-1,0-1 0,0 0 1,0 0-1,0 1 0,0-1 1,0 0-1,0 0 0,0 1 1,0-1-1,0 0 0,-1 0 1,1 1-1,-1-1 1,1 0-1,-1 0 0,1 0 1,-1 0-1,0 0 0,1 0 1,-1 0-1,0 0 0,0 0 1,0 0 54,1-1 0,-70 110 66,-109 145 2647,178-254-2620,1-1-1,0 0 44,3-3 10,71-71-46,-65 66-103,0 0-1,1 0 1,0 1 0,0 1 0,0-1 0,1 2-1,0 0 1,0 0 0,1 1 0,-1 0-1,1 1 1,0 0 0,0 1 0,0 0 0,3 1 3,-4 0-8,-10 1 8,0-1-1,1 1 1,-1 0-1,1 0 1,-1-1-1,1 1 1,-1 0-1,1 0 1,-1 0-1,0 0 1,1 1-1,-1-1 1,1 0-1,-1 1 1,1-1-1,-1 1 1,0-1-1,1 1 1,-1 0-1,0-1 1,0 1-1,1 0 1,-1 0-1,0 0 1,0 0-1,0 0 1,0 0-1,0 0 1,0 0-1,-1 1 1,1-1-1,0 0 1,0 1 0,0 3-4,0 0 1,0 1 0,0-1 0,-1 0 0,0 1-1,0-1 1,0 1 0,-1-1 0,1 1-1,-1-1 1,-1 0 0,1 1 0,-1-1-1,0 0 1,0 0 0,0 0 0,-1 0-1,0-1 1,0 1 0,0-1 0,-4 5 3,1-4-36,0 1-1,-1-1 1,0 0 0,0 0 0,0 0 0,-1-1 0,1-1 0,-1 1 0,0-1-1,0 0 1,0-1 0,-4 1 36,11-3-31,-1 0 0,1 1-1,-1-1 1,1 0 0,-1 0 0,1 0-1,-1 0 1,1 0 0,0 0 0,-1-1-1,1 1 1,-1 0 0,1-1 0,-1 1-1,1-1 1,0 1 0,-1-1 0,1 0-1,0 0 1,0 0 0,0 1 0,-1-1-1,1 0 1,0 0 0,0-1 0,0 1-1,1 0 1,-1 0 0,0 0-1,0-1 1,0 1 0,1 0 0,-1-1-1,1 1 1,-1 0 0,1-1 0,0 1-1,-1-1 1,1 1 0,0-1 0,0 0 31,-9-56-1947,7-9-1645</inkml:trace>
  <inkml:trace contextRef="#ctx0" brushRef="#br0" timeOffset="282766.766">29863 4694 25629,'0'0'2344,"0"0"-1512,0 0-51,0 0-45,9 57-175,25 192-188,-14 21 116,-18 118 34,-2-363-511,1-18-12,0 0 1,-1 0-1,0 0 1,0 0-1,-1 0 1,0 0 0,0 0-1,0 0 1,-1 0-1,0-1 1,-1 1-1,0 0 1,0-1-1,-24 2-164,15-14-59,-5-91-632,12-168-1775,5 263 2638,0 1 0,0-1 0,1 1 0,-1-1 0,-1 1 0,1-1 0,0 1 0,0-1 0,0 1 0,-1-1 0,1 1 0,-1-1 0,1 1-1,-1-1 1,0 1 0,1 0 0,-1-1 0,0 1 0,0 0 0,0 0 0,0-1 0,0 1 0,0 0 0,-1 0 0,1 0 0,0 0 0,0 1 0,-1-1 0,1 0-1,-1 0 1,1 1 0,0-1 0,-1 1 0,1-1 0,-1 1 0,1 0 0,-1-1 0,1 1 0,-1 0 0,0 0-8,0 1 20,-1-1 0,1 0 0,0 1 1,-1-1-1,1 1 0,0 0 0,0 0 1,0 0-1,0 0 0,0 0 0,0 1 0,0-1 1,0 1-1,0-1 0,1 1 0,-1-1 1,0 1-1,1 0 0,0 0 0,-1 0 0,1 0 1,0 0-1,0 0 0,0 0-20,-5 6 87,-44 71 816,2 1 0,-13 38-903,62-118 4,-1 0 0,0 0 0,0 0 0,0 0 0,0 0 0,1 1 0,-1-1 0,0 0 0,0 0 0,0 0 0,0 0 0,0 0 0,1 0 0,-1 1 1,0-1-1,0 0 0,0 0 0,0 0 0,0 0 0,0 1 0,0-1 0,0 0 0,0 0 0,0 0 0,1 1 0,-1-1 0,0 0 0,0 0 0,0 0 0,0 1 1,0-1-1,0 0 0,-1 0 0,1 0 0,0 1 0,0-1 0,0 0 0,0 0 0,0 0 0,0 0 0,0 1 0,0-1 0,0 0-4,16-15 15,223-266-907,-214 254 773,44-46-860,-4-2-1,35-57 980,-31 39 348,-68 92-291,1 1 0,-1 0 0,0 0 0,0 0-1,1 0 1,-1 0 0,0 0 0,0 0 0,1 1 0,-1-1 0,0 0 0,0 1-1,0-1 1,1 1 0,-1-1 0,0 1 0,0-1 0,0 1 0,0 0 0,0 0-1,0 0 1,0-1 0,0 1 0,-1 0 0,1 0 0,0 0 0,0 0 0,-1 0-1,1 0 1,-1 1 0,1-1 0,-1 0 0,1 0 0,-1 0 0,0 0 0,1 1-1,-1-1 1,0 0 0,0 0 0,0 2-57,2 1 143,6 9-106,1 0 0,0 0 0,1-1 0,1 0 1,0 0-1,1-1 0,0-1 0,0 0 0,3 1-37,29 25 73,-42-35-63,0 1 0,1-1-1,-1 1 1,0-1 0,0 1 0,0 0 0,0 0 0,-1 0 0,1 0 0,0 1 0,-1-1 0,1 0 0,-1 1 0,0-1-1,0 1 1,0-1 0,0 1 0,0-1 0,-1 1 0,1 0 0,-1-1 0,0 1 0,1 0 0,-1 0 0,-1-1 0,1 1 0,0 0-1,0-1 1,-1 1 0,0 0 0,0-1 0,1 1 0,-1-1 0,-1 1 0,1-1 0,0 1 0,-1-1 0,1 0 0,-1 1-11,-99 64 76,65-48-80,8-3-159,-1-1 0,0-1 0,-1-2 0,-1-2 0,-15 4 164,46-14-57,0-1 1,0 1-1,0 0 0,1 0 1,-1-1-1,0 1 1,0 0-1,0-1 1,0 1-1,0 0 1,0-1-1,0 1 0,0 0 1,0-1-1,0 1 1,0 0-1,-1-1 1,1 1-1,0 0 1,0-1-1,0 1 0,0 0 1,0 0-1,-1-1 1,1 1-1,0 0 1,0 0-1,0-1 1,-1 1-1,1 0 1,0 0-1,0 0 0,-1-1 1,1 1-1,0 0 1,-1 0-1,1 0 1,0 0-1,-1 0 1,1-1-1,0 1 0,0 0 1,-1 0-1,1 0 1,0 0-1,-1 0 1,1 0-1,0 0 1,-1 0-1,1 0 0,0 0 1,-1 1-1,1-1 1,0 0-1,-1 0 1,1 0-1,0 0 1,-1 0-1,1 1 57,18-19 20,52 12 1695,-46 7-1292,-15-1-301,-4-1-87,0 1-1,1 0 0,-1 0 1,0 1-1,1-1 0,-1 1 1,0 0-1,0 1 0,0-1 1,0 1-1,0 0 1,5 3-35,-10-5-56,1 0 1,-1 0 0,1 1 0,-1-1 0,0 1 0,1-1 0,-1 1 0,1-1 0,-1 0 0,0 1 0,1-1 0,-1 1 0,0-1 0,0 1 0,1 0 0,-1-1 0,0 1 0,0-1 0,0 1 0,0-1 0,0 1 0,0 0 0,0-1 0,0 1 0,0-1 0,0 1 0,0 0 0,0-1 0,0 1 0,0-1 0,0 1 0,-1-1 0,1 1 0,0-1 0,0 1 0,-1-1 0,1 1 0,0-1 0,-1 1 0,1-1 0,-1 1 0,1-1 0,0 1 0,-1-1 0,1 0 0,-1 1-1,1-1 1,-1 0 0,1 0 0,-1 1 0,0-1 0,1 0 0,-1 0 0,1 0 0,-1 0 0,1 1 0,-1-1 0,0 0 0,1 0 0,-1 0 0,1 0 0,-1-1 55,-29 11-5966</inkml:trace>
  <inkml:trace contextRef="#ctx0" brushRef="#br0" timeOffset="283063.433">29376 5802 27014,'0'0'1392,"0"0"-1048,0 0 256,190-10-72,-90-9-208,11 0-128,0-1-119,-10 1-49,-12 4-24,-14 1-32,-17-10-289,-19 9-551,-17 1-2905</inkml:trace>
  <inkml:trace contextRef="#ctx0" brushRef="#br0" timeOffset="283361.338">30028 5831 24333,'0'0'4337,"0"0"-4009,0 0-8,0 0 80,0 0-48,0 0-136,0 0-144,-25 194-40,25-180-32,0-14-48,11 0-120,10 0-40,11-63-288,-3 5-640,-4 0-2145</inkml:trace>
  <inkml:trace contextRef="#ctx0" brushRef="#br0" timeOffset="283565.549">30028 5831 26550,'-272'-15'1152,"250"64"-128,8 4-328,3 0-120,7 1-143,4-6-193,0-5 0,15-4 56,13-15-24,15-4-24,4-15-56,10-5-56,8 0-64,3-20-48,4-23-24,21-30-320,-18 5-496,-14 10-2593</inkml:trace>
  <inkml:trace contextRef="#ctx0" brushRef="#br0" timeOffset="283787.566">30616 5284 27990,'0'0'2809,"0"0"-2577,0 0-80,0 0 32,0 0 40,0 0-88,186 20-88,-121-20-48,3 0-56,-4 0-184,4-15-512,-14-24-1201,-18-4-10049</inkml:trace>
  <inkml:trace contextRef="#ctx0" brushRef="#br0" timeOffset="284002.971">31085 4820 20380,'0'0'8058,"0"0"-7498,0 0 280,0 0-111,-64 290-105,53-198-224,0 5-176,0 0-120,1 4-40,-5-9-40,-3-14-24,4-16-24,0-23-168,-1-24-96,-6-15-280,-1-39-1161,4-19-3392</inkml:trace>
  <inkml:trace contextRef="#ctx0" brushRef="#br0" timeOffset="285252.383">30745 4825 27382,'0'0'1766,"0"0"-1185,0 0-16,0 0 54,0 0-108,0 0-140,0 48-158,0 152-126,1-121-59,-1-77-35,1 0 1,-1 0-1,1 0 1,-1 0-1,1 0 0,0 0 1,0 0-1,0 0 1,0 0-1,0 0 1,0 0-1,0-1 0,1 1 1,-1-1-1,0 1 1,1-1-1,0 1 1,-1-1-1,1 0 1,0 0-1,0 0 0,-1 0 1,1 0-1,0 0 1,0 0-1,0-1 1,0 1-1,0 0 0,0-1 1,1 0-1,-1 0 1,0 0-1,0 0 1,0 0-1,0 0 0,0 0 1,0 0-1,0-1 1,0 1-1,2-2 7,14 0-189,0-1-1,0-1 1,0-1-1,-1-1 1,1 0-1,-1-1 1,-1-1 0,0-1-1,0 0 1,0-1-1,-1 0 1,-1-2-1,5-4 190,52-33-818,-43 41 1667,-28 13-367,0 4-392,0 0-1,-1 1 1,0-1-1,-1 0 1,0 0-1,0 0 1,-1 0-1,0 0 1,-1-1-1,0 1 1,-1 1-90,-157 241 558,60-100-336,92-137-207,0 0 1,2 0-1,0 1 1,0 1-1,2-1 0,0 1 1,0 0-1,2 0 1,0 1-1,1 0 1,0-1-1,1 7-15,2-21 6,0 0-1,0-1 1,0 1 0,1 0-1,-1 0 1,0 0 0,1 0-1,0 0 1,-1-1 0,1 1-1,0 0 1,0-1 0,0 1-1,0 0 1,0-1 0,0 1-1,0-1 1,1 0-1,-1 1 1,0-1 0,1 0-1,-1 0 1,1 0 0,0 0-1,-1 0 1,1 0 0,0 0-1,-1 0 1,1-1 0,0 1-1,1-1-5,65 5 47,-53-5-49,-5-2-77,1 0-1,-1-1 1,0 0-1,-1 0 1,1-1 0,0 0-1,-1-1 1,0 0-1,0-1 1,-1 1-1,0-2 1,0 1-1,0-1 1,0-1 0,-1 1-1,-1-1 1,1 0-1,-1-1 1,0 1-1,-1-1 1,2-6 79,6-20-536,-13 35 621,0 0 90,-6 9 224,-10 20-267,1 1 0,2 0 1,1 0-1,1 1 1,2 1-1,1 0 1,2 0-1,0 1 1,1 25-133,4 64 285,1-121-239,0-1 4,0 0-8,0-15-30,1 0-84,-1 11 43,1 0 1,-1 0-1,0 1 0,0-1 1,0 0-1,0 1 1,-1-1-1,0 0 1,1 1-1,-1-1 0,0 0 1,-1 1-1,1-1 1,-1 1-1,0 0 0,1-1 1,-1 1-1,-1 0 1,1 0 28,-7-2-21,-1 0 1,1 0-1,-1 1 0,0 0 1,-1 1-1,1 0 0,0 0 1,-1 1-1,0 1 1,1 0-1,-1 0 0,0 1 1,1 1-1,-10 0 21,4-1-2,-123 0 374,138-1-349,-1-1 1,0 0-1,1 0 0,0-1 0,-1 1 1,1 0-1,0 0 0,0-1 0,1 1 0,-1 0 1,0-1-1,1 1 0,-1-1 0,1 1 1,0-1-1,0 1 0,0-1 0,0 1 1,0-1-1,1 1 0,-1-1 0,1 1 1,-1 0-1,1-1 0,0 1 0,1-2-23,46-77-45,8 14 8,4 2 0,1 3 1,41-30 36,-81 74 1,-12 9-3,34-30 0,1 1-1,1 2 1,3 2 0,17-7 2,-57 36-5,1 1 1,0 1-1,0 0 0,0 0 1,0 0-1,0 1 1,1 1-1,-1-1 0,1 2 1,0-1-1,-1 1 0,1 1 1,2 0 4,-10-1-1,-1 1 1,0-1-1,1 1 1,-1-1-1,0 1 1,1 0-1,-1 0 1,0-1 0,0 1-1,0 0 1,0 0-1,0 0 1,0 0-1,0 1 1,0-1-1,0 0 1,0 0-1,-1 0 1,1 1-1,0-1 1,-1 0-1,1 1 1,-1-1-1,0 1 1,1-1-1,-1 0 1,0 1-1,0-1 1,0 1-1,0-1 1,0 1-1,0-1 1,0 1 0,0 3 0,4 216 27,-10 3-6,36-134-21,0-2 0,-30-82 0,1-3 1,0 0 0,-1 0 0,1 0 0,-1 0 0,0 1 0,0-1 0,0 0 0,0 0 0,-1 0 0,1 0 0,-1 0 1,0 0-1,0 0 0,0 0 0,0 0 0,0 0 0,-1 0 0,1 0 0,-1-1 0,0 1 0,1-1 0,-1 1 0,-2 0-1,-11 5-2,-1-1 0,-1 0 1,1-1-1,-1-1 0,0-1 1,0 0-1,-1-1 2,-163 12-395,177-15 375,1 1-13,0-1-1,-1 0 0,1 1 1,0-1-1,0-1 0,-1 1 0,1 0 1,0-1-1,0 0 0,0 1 1,0-1-1,0-1 0,-1 1 1,2 0-1,-1-1 0,0 1 1,0-1-1,0 0 0,1 0 1,-1 0-1,1 0 0,0 0 1,-1-1-1,1 0 34,-2-6-97,1 0-1,0 0 1,0-1 0,1 1-1,0 0 1,1-1-1,0 1 1,1-1 0,0 0-1,0 1 1,1-1 0,0 1-1,1-4 98,-1 9 7,0 0 1,-1 0-1,2 1 0,-1-1 0,0 0 0,1 1 0,0-1 0,-1 1 0,1-1 0,1 1 1,-1 0-1,0 0 0,1 0 0,0 0 0,-1 0 0,1 0 0,0 1 0,1 0 0,-1-1 1,0 1-1,1 0 0,-1 1 0,1-1 0,1 0-7,5-1 158,1 1 0,-1-1 0,1 2-1,-1 0 1,1 0 0,-1 1 0,1 0 0,5 1-158,-1 3 52,0 0-1,1 1 1,-2 0-1,1 1 1,-1 1-1,0 0 1,0 1-1,0 1 1,-2 0 0,1 1-1,-1 0 1,11 12-52,-21-21-93,0 1 0,0-1 1,-1 1-1,1 0 0,0 0 0,-1 0 1,1 0-1,-1 0 0,0 0 0,0 0 1,0 0-1,0 1 0,0-1 0,0 0 1,0 1-1,-1-1 0,1 1 0,-1-1 1,0 1-1,0-1 0,0 1 0,0-1 1,0 0-1,0 3 93,-3 2-4048</inkml:trace>
  <inkml:trace contextRef="#ctx0" brushRef="#br0" timeOffset="285782.898">27383 5942 3225,'0'0'21843,"0"0"-16731,0 0-4623,0 0-118,42 7 136,409 50 522,-133-29-859,78 2-147,560 58-25,-712-52 2,-49-2 0,149 34 0,-282-58 0,1-2 0,-1-3 0,45-3 0,-105-2 0,1 1 0,-1-1-1,1 0 1,-1 0 0,0 0 0,1 0 0,-1 0 0,1 0-1,-1-1 1,0 1 0,1-1 0,-1 0 0,0 0-1,1 0 1,-1 0 0,0 0 0,0 0 0,0 0 0,0-1-1,0 1 1,0-1 0,0 0 0,-1 1 0,1-1-1,0 0 1,-1 0 0,0 0 0,1 0 0,0-1 0,1-4-41,-1-1 0,1 1 0,-1-1 1,0 1-1,-1-1 0,0 1 0,0-1 1,-1 0-1,0 0 0,0 1 0,0-1 0,-1 0 1,-1 1-1,0-5 41,-4-7-385,0 0 1,-1 0 0,-1 1-1,0 0 1,-2 1 0,0-1-1,-1 2 1,0 0-1,-5-5 385,-57-58-6542</inkml:trace>
  <inkml:trace contextRef="#ctx0" brushRef="#br0" timeOffset="286141.956">27967 4728 19148,'0'0'8538,"0"0"-6234,0 0-2016,0 0-113,0 0 179,0 0 160,-1 46-18,-5 305 149,6 430-372,0-779-288,0-2 0,1 0 1,-1 0-1,0-1 0,1 1 1,-1 0-1,0 0 1,1-1-1,-1 1 0,0 0 1,1 0-1,-1 0 1,0 0-1,1 0 0,-1-1 1,0 1-1,1 0 1,-1 0-1,0 0 1,1 0-1,-1 0 0,1 0 1,-1 0-1,0 0 1,1 0-1,-1 1 0,0-1 1,1 0-1,-1 0 1,0 0-1,1 0 0,-1 0 1,0 1-1,1-1 1,-1 0-1,0 0 0,1 0 1,-1 1-1,0-1 1,0 0-1,1 1 0,-1-1 1,0 0-1,0 0 1,0 1-1,1-1 0,-1 0 1,0 1-1,0-1 1,0 1-1,0-1 0,0 0 1,0 1-1,0-1 1,0 0-1,0 1 0,0-1 1,0 0-1,0 1 1,0-1-1,0 1 15,42-62-1640,-20 10-2532,10-38-12858</inkml:trace>
  <inkml:trace contextRef="#ctx0" brushRef="#br0" timeOffset="286816.337">28566 4626 19220,'0'0'8801,"0"0"-6505,0 0-2105,42-8-56,143-30 221,-134 30-117,0 2 1,1 2-1,25 2-239,-44 1 64,136 1 143,44 4-49,103 28 95,-2 14 0,174 55-253,77 40 74,-14 3-256,-517-134 170,-3 0 3,1-2 0,-1-1 0,2-1 0,-1-1 0,16-2 9,-38-3-32,1 0 1,-1 0-1,1 1 0,-1 1 1,1-1-1,-1 2 0,1-1 1,-1 2-1,0-1 0,-1 1 1,1 1-1,-1 0 0,1 0 1,-1 1-1,-1 0 0,7 5 32,-7 3-11,-8-13 28,0-1 17,0 0 28,0 0 11,0 0-17,0 0-25,3 0-30,-3 15-28,-1 8 81,-2 0-1,0 0 1,-1-1-1,-2 1 1,0-1 0,-4 5-54,-7 30 101,-22 104-58,6 1-1,8 1 1,4 37-43,-8 32 0,29-231-78,0 1 1,-1-1-1,1 1 1,-1-1-1,1 0 1,-1 1-1,1-1 1,-1 0-1,0 1 1,0-1-1,0 0 1,0 0-1,0 0 1,0 0-1,0 0 1,0 0-1,0 0 1,0 0-1,0 0 1,-1-1-1,1 1 0,0 0 1,-1-1-1,1 1 1,0-1-1,-1 1 1,1-1-1,-1 0 1,1 0-1,-1 1 1,1-1-1,-1 0 1,1 0-1,-1 0 1,1-1-1,0 1 1,-1 0-1,0-1 78,-16 1-5248</inkml:trace>
  <inkml:trace contextRef="#ctx0" brushRef="#br0" timeOffset="287109.312">30458 6523 30959,'0'0'512,"0"0"-408,204 0-16,-114 0 168,3 0 104,-3 9-144,-4 6-160,-4 0-40,-7-6-16,-14-4-80,-14-5-264,-11 5-216,-18 0-809,-11-5-2095</inkml:trace>
  <inkml:trace contextRef="#ctx0" brushRef="#br0" timeOffset="287358.461">31415 6499 29774,'0'0'2993,"0"0"-2993,0 0 0,0 0 0,0 0 0,0 0 0,0 0-24,-54 9-2649</inkml:trace>
  <inkml:trace contextRef="#ctx0" brushRef="#br0" timeOffset="287576.1">31594 6953 30382,'0'0'0</inkml:trace>
  <inkml:trace contextRef="#ctx0" brushRef="#br0" timeOffset="293486.136">25570 2000 24485,'0'0'3889,"0"0"-2315,0 0-967,0 0-82,0 0-92,0 6-86,12 79 57,6-10-307,-4 1-1,-3 1 1,0 43-97,-8-89 34,13 180 116,-6 75-121,-8 821-29,-2-524 0,-17-848-3187,16 122-1196</inkml:trace>
  <inkml:trace contextRef="#ctx0" brushRef="#br0" timeOffset="294347.507">26093 2077 30014,'0'0'742,"0"0"-290,0 0-69,0 0-97,35 8 61,40 8-175,0-4-1,1-3 1,40-1-172,106-4 28,931-16-28,-930 6 0,952 6 0,-576 0 0,-570-1 0,1 1 0,-1 2 0,1 1 0,-1 2 0,0 0 0,0 2 0,25 10 0,26 16 0,-35-14 0,0-2 0,1-1 0,1-3 0,11 1 0,50 1-306,-1-4 0,98-4 306,-198-7-5,9-1 3,0-1 1,0 2-1,0 0 0,0 1 0,0 1 1,0 0-1,0 1 0,-1 1 0,1 0 0,-1 1 1,0 1-1,0 0 0,-1 1 0,0 1 1,0 0-1,-1 1 0,3 2 2,-11-7 6,0 3 15,1-1-1,0 0 0,0-1 0,0 0 1,1 0-1,0 0 0,0-1 1,0 0-1,0 0 0,1-1 0,0 0 1,6 2-21,144 2 236,-132 6-144,-25-12-35,14 14-45,12 9-107,-26-29-720,-1-19-1460</inkml:trace>
  <inkml:trace contextRef="#ctx0" brushRef="#br0" timeOffset="297183.078">18285 10920 3177,'0'0'18865,"0"0"-12869,0 0-4978,0 0-438,0 0-23,-3 24-103,-9 79-101,-18-6 56,-212 583 130,209-596-956,5-66-1149,17-17-505</inkml:trace>
  <inkml:trace contextRef="#ctx0" brushRef="#br0" timeOffset="297454.661">17715 11820 15411,'0'0'13795,"0"0"-13083,0 0-63,0 0-233,-22 276-88,22-189-56,0-10-64,0-9-128,11-15-40,10-14 0,5-24-8,6-15-32,7 0-32,11-63-80,36-83-256,-10 16-825,-19-1-2423</inkml:trace>
  <inkml:trace contextRef="#ctx0" brushRef="#br0" timeOffset="298290.186">15428 14379 17156,'0'0'10395,"0"0"-7741,0 0-1978,0 0-186,0 0-194,0 0-90,-3 14-32,-15 123 162,18 352-1502,6-537-3555,13-16-4827</inkml:trace>
  <inkml:trace contextRef="#ctx0" brushRef="#br0" timeOffset="298554.682">15661 14389 26254,'0'0'1056,"0"0"-256,0 0-88,0 0-400,0 0-144,0 0-168,0 0-320,129 63-944,-147-44-11075</inkml:trace>
  <inkml:trace contextRef="#ctx0" brushRef="#br0" timeOffset="298821.382">15228 14960 27630,'0'0'1695,"0"0"-1030,0 0-295,-4 49-159,-13 156-62,13-117-40,3-82-101,1 1-1,1 0 0,-1-1 0,1 1 1,0-1-1,1 1 0,0-1 0,0 1 1,0-1-1,1 0 0,2 4-7,-4-9 3,0 0 0,0 0 0,1-1 1,-1 1-1,0-1 0,1 1 0,-1-1 0,1 1 0,-1-1 0,1 0 0,-1 1 0,1-1 0,-1 0 0,1 0 0,-1 0 0,1 0 0,-1-1 0,1 1 1,-1 0-1,1-1 0,-1 1 0,1-1 0,-1 1 0,0-1 0,1 1 0,-1-1 0,0 0 0,1 0 0,-1 0 0,0 0 0,0 0 0,0 0 1,0 0-1,0 0 0,0 0 0,0-1 0,0 1 0,0 0 0,-1-1 0,1 1-3,29-30 10,1 2 1,1 1-1,1 2 1,2 1-1,0 2 1,31-15-11,8 17-44,-68 32-56,-7-4 92,-1 0 1,1 0 0,-1 1 0,0-2 0,-1 1 0,0 0 0,0 0 0,0-1 0,-1 0-1,0 0 1,0 0 0,-1 0 0,0 0 0,0-1 0,-5 5 7,-90 74-542,94-79 477,-67 48-1112,8-8-1309</inkml:trace>
  <inkml:trace contextRef="#ctx0" brushRef="#br0" timeOffset="299210.412">14887 15482 25573,'0'0'2041,"0"0"-866,0 0-374,0 0-217,0 0-269,0 0-103,12 20-2,39 60-72,-49-76-132,1-1 0,0 0 0,0 1 0,-1-1-1,2-1 1,-1 1 0,0 0 0,1-1 0,-1 0-1,1 1 1,0-1 0,-1-1 0,1 1 0,0-1 0,0 1-1,0-1 1,4 0-6,3 2 13,105 12 30,-110-16-45,0-1 0,0 0 0,0 0 0,0 0 0,0-1 0,0 0 0,-1 0 0,1 0 0,-1-1 0,0 0 0,0 0 0,0 0 0,-1 0 0,1-1 0,-1 0 0,0 0 0,0 0 0,2-5 2,16-16-33,-11 13 3,0 1 1,2 0 0,-1 1 0,2 0 0,-1 1 0,2 0-1,-1 1 1,1 1 0,6-2 29,277-130-327,-284 134 305,0 0-1,1 1 0,0 0 1,0 2-1,1-1 0,-1 2 0,1 0 1,12 1 22,-28 1-1,1-1 7,1 1 0,-1 0 0,0-1-1,0 1 1,0 0 0,0 0 0,1 0-1,-1 0 1,0 0 0,0 0 0,0 1-1,0-1 1,1 0 0,-1 0 0,0 1-1,0-1 1,0 1 0,0-1 0,0 1-1,0-1 1,0 1 0,0 0 0,0 0-1,0-1 1,0 1 0,-1 0-1,1 0 1,0 0 0,0 0 0,-1 0-1,1 0 1,-1 0 0,1 0 0,-1 0-1,1 0 1,-1 0 0,1 0 0,-1 1-1,0-1 1,0 1-6,2 172 803,3-174-1027,21-28-150,-20 18 264,57-99-1012,-34 96 1082,21-10-1201,-25 9-1799</inkml:trace>
  <inkml:trace contextRef="#ctx0" brushRef="#br0" timeOffset="299524.104">16364 14374 30086,'0'0'721,"0"0"-257,0 0 0,0 0-272,0 0-128,0 0-32,0 0 0,100 54-32,-50-54-16,-3 0-104,-4 0-96,-11-25-128,-7-8-352,-14-25-561,-8 4-87,-3 6-2873</inkml:trace>
  <inkml:trace contextRef="#ctx0" brushRef="#br0" timeOffset="299850.048">16564 14089 24597,'0'0'2792,"0"0"-1289,-7 43-522,4-24-878,-16 99 965,-2 96-1068,-1 393 1388,-24-12-1218,36-529-841,9-115-328,1-481-2374,0 525 3368,0-4 34,1 1 1,-2-1-1,1 0 1,-1 1-1,0-1 0,-1 0 1,0 1-1,-1 0 1,1-1-1,-1 1 1,-1 0-1,0 0-29,3 7 36,0 0-1,0 0 1,0-1-1,0 1 1,0 0 0,-1 0-1,1 0 1,0 0-1,-1 0 1,1 1-1,-1-1 1,1 0-1,-1 1 1,1-1 0,-1 1-1,1-1 1,-1 1-1,0 0 1,1 0-1,-1-1 1,0 1-1,1 0 1,-1 1 0,1-1-1,-1 0 1,0 0-1,1 1 1,-1-1-1,1 1 1,-1-1-1,1 1 1,-1 0-1,1-1 1,-1 1 0,1 0-1,0 0 1,-1 0-1,1 0 1,0 0-1,0 1 1,-1 0-36,-9 19 128,2 2 0,0-1 1,1 1-1,1 0 0,-2 20-128,2-15 46,-23 111 74,23-112-294,10-36-1238,13-26-1831,5-8-7169</inkml:trace>
  <inkml:trace contextRef="#ctx0" brushRef="#br0" timeOffset="300128.085">16529 14844 16740,'0'0'9847,"0"0"-7144,0 0-2053,0 0-236,0 0-76,30-7-102,-2 2-199,5-1-13,-1-2-1,1-1 1,-1-1-1,-1-2 1,8-5-24,-15 6 5,-3 0-13,0 0-1,1 2 1,0 0-1,1 2 1,0 0-1,0 1 1,0 2-1,22-2 9,-44 6-1,0-1 1,0 1-1,0 0 0,0 0 1,0 0-1,0 0 0,0 0 1,0 0-1,0 0 0,0 0 0,0 0 1,1 1-1,-1-1 0,0 0 1,0 1-1,0-1 0,-1 1 1,1-1-1,0 1 0,0-1 1,0 1-1,0 0 0,0-1 1,-1 1-1,1 0 0,0 0 1,0-1-1,-1 1 0,1 0 1,-1 0-1,1 0 0,-1 0 0,1 0 1,-1 0-1,0 0 0,1 0 1,-1 0-1,0 0 0,0 0 1,1 0-1,-1 0 0,0 0 1,0 0-1,-1 0 0,1 0 1,0 0-1,0 1 1,1 14 27,0 0 1,-1 0 0,-1-1-1,0 1 1,-1 0-1,-1 0 1,-1-1-1,0 1 1,-1-1-1,0 0 1,-4 6-28,-5 11 5,-2-1 1,-1-1-1,-1-1 1,-1-1 0,-2 0-1,0-1 1,-2-2-1,-1 0 1,-1-1 0,-23 15-6,39-33-157,-1 0 0,0-1 0,-1-1 0,1 1 0,-1-2 0,0 1 0,0-2 1,0 1-1,0-1 0,0-1 0,0 0 0,-1-1 0,1 0 0,-10-2 157,-20 2-2576</inkml:trace>
  <inkml:trace contextRef="#ctx0" brushRef="#br0" timeOffset="300382.662">16575 14936 22237,'0'0'5689,"0"0"-4497,0 0-232,0 0-383,0 0-137,0 0-176,219 217-152,-180-173-72,-7-15-40,-3-5-104,-7-14-472,-8-10-969,-3 0-5232</inkml:trace>
  <inkml:trace contextRef="#ctx0" brushRef="#br0" timeOffset="300550.525">17156 15318 28406,'0'0'960,"0"0"-96,0 0-455,0 0-217,0 0-192,0 0-24,0 0-809,-18 130-3624</inkml:trace>
  <inkml:trace contextRef="#ctx0" brushRef="#br0" timeOffset="301068.706">14368 16256 28966,'0'0'822,"0"0"-171,0 0-262,50 12 36,189 33 77,-1-34-23,11-13 30,73-16-509,-100-12 8,-2-9 0,-2-10 0,-2-10-8,-60 13 0,-2-8 0,-2-6 0,-3-6 0,103-66 0,-209 107 0,-1-2 0,-1-3 0,-1 0 0,-2-3 0,-2-1 0,0-2 0,-3-1 0,-1-2 0,-2-1 0,15-27 0,-33 45 0,-1-1 0,-1 0 0,-1 0 0,-1-1 0,-1 0 0,-2-1 0,0 1 0,-1-1 0,-2 0 0,0-23 0,-2 44 0,2-35 0,-3 0 0,-1 0 0,-2 0 0,-3-9 0,-6 0 0,-2 1 0,-3 0 0,-1 2 0,-2 0 0,-13-28-26,-4 3 1,-2 1-1,-3 2 0,-4 2 1,-2 2-1,-2 2 0,-3 3 1,-60-49 25,87 85-47,-1 1 1,-1 1 0,-1 2 0,-1 1-1,-1 1 1,0 2 0,0 1-1,-2 2 1,1 1 0,-1 1 0,-1 2-1,0 2 1,-22-1 46,-153 1-209,10 12 1,124 8 161,0 2 0,1 4 0,1 3 0,1 4 0,2 2 1,1 4-1,-5 6 47,18-9 1,1 2 1,1 2-1,3 3 1,0 2-1,3 2 1,-35 39-2,24-10 46,4 3 0,2 3 1,4 1-1,4 3 0,3 1 0,4 2 0,3 2 1,5 2-1,3 1 0,4 0 0,-9 72-46,18-62 36,4 2-1,4-1 1,6 83-36,1-159-5,1 0 1,1 1-1,1-1 0,1 0 1,1 0-1,2-1 1,0 0-1,1 0 1,1 0-1,2-1 0,0 0 1,1-1-1,1 0 1,1-1-1,1-1 0,14 14 5,-22-25-14,1-1-1,0 0 0,0-1 1,1 1-1,0-2 0,0 1 1,1-2-1,-1 1 0,1-1 1,0 0-1,0-1 0,1 0 1,6 0 14,149 0-1167,-100-11-683</inkml:trace>
  <inkml:trace contextRef="#ctx0" brushRef="#br0" timeOffset="301337.442">16686 16145 25910,'0'0'4985,"0"0"-4705,0 0-280,0 0-336,0 0-929,0 0-935</inkml:trace>
  <inkml:trace contextRef="#ctx0" brushRef="#br0" timeOffset="303304.178">21155 10199 8874,'0'0'14507,"0"0"-8975,35-37-4585,261-313-227,-124 140-247,70-71-81,80-64-126,826-739 189,-123 137-201,-717 646-134,-19 24-45,-27 26-42,-29 27-5,-42 44-9,-40 39-3,-71 65-3,396-393-10,-449 439 14,-27 28-85,0 2-186,-64 1-3541,35 3-1515</inkml:trace>
  <inkml:trace contextRef="#ctx0" brushRef="#br0" timeOffset="303634.056">25122 5279 29758,'0'0'1193,"0"0"-900,47-5-213,-17 1-54,40-3 97,-2-4 0,1-3 0,-2-3-1,4-4-122,653-218 402,-697 231-398,182-42 51,-190 49-3,-19 1 34,0 0 17,-3 7-4,-179 280 26,93-152-182,-155 226-1897,135-203-1772</inkml:trace>
  <inkml:trace contextRef="#ctx0" brushRef="#br0" timeOffset="307652.55">17453 12236 21044,'0'0'3540,"0"0"-1909,0 0-724,0 0 198,0 0-464,5-35-240,16-113-118,13-49 1022,-29 167-371,-5 29-694,0 1-49,0 0-53,0 0-39,139 2 209,-55 35-308,-21-3 0,48-5 0,-98-22 0,0-1 0,0 1 0,-1 1 0,-1 1 0,1-1 0,-1 2 0,-1 0 0,0 0 0,0 0 0,-1 1 0,0 1 0,-1 0 0,0 0 0,-1 0 0,4 12 0,2-4 0,1 11 0,0 0 0,-2 1 0,-1 0 0,-2 1 0,-1 0 0,-1 0 0,-2 0 0,-2 1 0,-1 0 0,-1 0 0,-2 0 0,-2 3 0,4-31 0,-1 0 0,0 1 0,0-1 0,-1 0 0,1 1 0,-2-1 0,1 0 0,0 0 0,-1 0 0,0 0 0,-1 0 0,1 0 0,-1-1 0,0 1 0,-1-1 0,1 0 0,-1 0 0,0 0 0,0 0 0,-1-1 0,0 2 0,-204 128-1299,154-99-1003</inkml:trace>
  <inkml:trace contextRef="#ctx0" brushRef="#br0" timeOffset="308508.79">20159 12043 26462,'0'0'1277,"0"0"-178,0 0-229,0 0-194,0 0-129,0 0-187,0-2-156,0-44 325,-15 45-322,-2 1-143,9-1-59,0 1 0,1 0 0,-1 0 0,1 1-1,-1 0 1,1 0 0,-1 1 0,1 0 0,0 0-1,-1 1 1,1 0-5,-12 9 1,1 2-1,0 0 1,1 0-1,0 2 0,2 0 1,-9 12-1,-2 7 12,1 1 0,3 1 0,1 1 0,1 1-1,3 1 1,1 0 0,2 1 0,1 1 0,3 0 0,1 1 0,2 0 0,3 0 0,1 1 0,2 19-12,0-51 3,-1 5 3,1 1-1,0 0 1,1 0-1,1-1 1,1 1-1,0 0 0,1-1 1,1 1-1,1-1 1,1 0-1,0 0 1,1-1-1,0 0 1,10 13-6,-11-21 1,1 0 1,0 0 0,0-1 0,1 0 0,0-1-1,0 0 1,1 0 0,-1 0 0,1-1 0,1-1-1,-1 1 1,1-1 0,-1-1 0,1 0 0,0-1 0,0 1-1,5-1-1,121 0 18,-113-6-17,1-1 1,-1 0 0,0-2-1,-1 0 1,0-2 0,0 0 0,0-1-1,-2-2 1,1 0 0,17-14-2,-29 20 0,38-26-32,-1-1 0,-1-3 0,-2-2 0,-1-1 1,-3-3-1,-1-1 0,-2-1 0,-2-3 0,-2 0 0,-3-2 0,-1-1 0,-3-2 1,-1 0-1,-4-1 0,-1-2 0,-3 0 0,-3 0 0,-1-1 0,-4-1 1,2-55 31,-8-85-163,-2 189 159,0 0 0,0 0 1,-1 0-1,0 0 0,0 1 0,0-1 0,-1 0 1,-1 1-1,1-1 0,-1 1 0,0-1 1,-1 1-1,0 0 0,0 1 0,-1-1 0,1 1 1,-1-1-1,-1 2 0,1-1 0,-1 0 1,0 1-1,0 0 0,-2 0 4,-2-1-57,0 1-1,-1 1 0,1 0 1,-1 0-1,0 1 1,0 1-1,0 0 1,0 0-1,-1 1 1,1 0-1,-1 1 1,1 0-1,-9 2 58,-10-2-481,-35 0-1284</inkml:trace>
  <inkml:trace contextRef="#ctx0" brushRef="#br1" timeOffset="436797.472">27304 9275 25926,'0'0'3583,"0"0"-2296,0 0-659,0 0-100,0 0-124,3 0-128,4-2-264,1 1 1,0 0-1,0 1 0,-1 0 0,1 0 0,0 1 0,-1 0 0,1 0 1,0 0-1,-1 1 0,3 1-12,11 2 1,78 10-147,0-4 1,1-5-1,0-4 0,12-6 146,19 3-170,-133 11-333,-8 8 484,-2 0 1,0 0 0,-1-1-1,0-1 1,-12 11 18,4-5 0,-60 69 94,4 3-1,4 3 1,-11 27-94,65-94 80,3 1-1,0 0 1,2 2 0,-8 28-80,20-56 15,2-4-13,-1 0 0,1-1 0,-1 1 0,1-1 0,-1 1 0,1 0 0,0 0 0,-1-1 1,1 1-1,0 0 0,0 0 0,-1-1 0,1 1 0,0 0 0,0 0 0,0 0 0,0-1 0,0 1 1,0 0-1,0 0 0,0 0 0,0-1 0,0 1 0,1 0 0,-1 0 0,0-1 0,1 1 0,-1 0 0,0 0 1,1-1-1,-1 1 0,1 0 0,-1-1 0,1 1 0,-1-1 0,1 1 0,-1-1 0,1 1 0,0-1 1,-1 1-1,1-1 0,0 1 0,-1-1 0,1 0 0,0 1 0,0-1 0,0 0-2,13 0 21,16 1 6,0-2 0,0-1-1,0-1 1,24-6-27,92-15-28,-146 24 27,1 0-1,-1 0 0,1 0 1,-1 0-1,1 0 0,-1 0 1,1 0-1,-1 1 0,1-1 1,-1 0-1,1 0 0,-1 1 1,0-1-1,1 0 0,-1 1 1,1-1-1,-1 0 0,0 1 1,1-1-1,-1 1 0,0-1 1,0 0-1,1 1 0,-1-1 1,0 1-1,0-1 0,0 1 1,0-1-1,1 1 0,-1-1 1,0 1-1,0-1 0,0 1 1,0-1-1,0 1 0,0-1 1,0 1-1,0-1 0,-1 1 1,1-1-1,0 1 0,0-1 1,0 1-1,0-1 1,-1 0-1,1 1 2,-1 7-10,-1 8 12,-2 1 1,0-1 0,-1 1-1,-1-1 1,0 0 0,-1-1-1,-1 0 1,0 0 0,-7 8-3,-3 9 2,-27 47 1,20-40-3,2 2 0,2 0 0,2 1 0,2 1 0,-5 22 0,16-26-36,10-37 19,86-13 74,-85 9-54,7-3-1,1 0 0,-1 1 0,1 1 0,0 0 0,0 0 0,0 2 0,5-1-2,-15 2-1,-1 0 0,1 1-1,-1-1 1,0 1 0,1-1 0,-1 1 0,0 0-1,0 0 1,1 0 0,-1 0 0,0 0-1,0 0 1,0 1 0,0-1 0,0 1-1,-1-1 1,1 1 0,0 0 0,-1-1-1,1 1 1,-1 0 0,0 0 0,1 0-1,-1 0 1,0 1 0,0-1 0,-1 0-1,2 2 3,12 71 15,-12-60-6,10 162 154,-12-176-163,0-1 0,0 1-1,-1-1 1,1 0 0,0 1 0,0-1-1,0 1 1,0-1 0,0 1 0,0-1-1,0 1 1,0-1 0,0 1-1,0-1 1,1 1 0,-1-1 0,0 1-1,0-1 1,0 0 0,0 1 0,1-1-1,-1 1 1,0-1 0,1 0-1,-1 1 1,0-1 0,0 1 0,1-1-1,-1 0 1,1 0 0,-1 1-1,0-1 1,1 0 0,-1 0 0,1 1-1,-1-1 1,1 0 0,-1 0 0,0 0-1,1 0 1,-1 0 0,1 0-1,-1 1 1,1-1 0,-1 0 0,1 0-1,-1-1 1,1 1 0,-1 0 0,1 0-1,-1 0 1,1 0 0,-1 0-1,0 0 1,1-1 0,-1 1 0,1 0-1,-1 0 1,1-1 0,-1 1 0,0 0-1,1-1 1,-1 1 0,0 0-1,1-1 1,-1 1-1,19-36 7,86-206-402,-34 75-565,-2-2-1142</inkml:trace>
  <inkml:trace contextRef="#ctx0" brushRef="#br1" timeOffset="437052.374">28914 9222 29718,'0'0'825,"0"0"-241,0 0-128,0 0 8,0 0-96,0 286-144,-18-204-144,-4 5-48,-10 5-32,0-5-88,3-5-360,7-14-176,12-24-593,6-30-2287</inkml:trace>
  <inkml:trace contextRef="#ctx0" brushRef="#br1" timeOffset="437362.736">28584 9508 21133,'0'0'7824,"0"0"-5846,0 0-1526,0 0-56,0 0-128,-20 42-161,-59 137-159,76-174 32,1 0 1,0 1 0,-1-1 0,2 1 0,-1-1 0,1 1 0,-1 0 0,2 0-1,-1 0 1,1 0 0,0 0 0,0 3 19,2-5-88,0 0-1,1 0 0,-1 0 1,1-1-1,0 1 1,0-1-1,0 1 1,0-1-1,1 0 0,-1 0 1,1-1-1,0 1 1,0-1-1,0 0 1,0 0-1,0 0 0,1 0 1,-1-1-1,0 0 1,1 0-1,-1 0 1,1 0-1,-1-1 1,1 1-1,-1-1 0,1-1 1,0 1-1,-1 0 1,1-1-1,-1 0 1,3-1 88,8 2-460,220-5-5102,3 0 10431,-202 7-4274,0 2-1,0 2 1,0 1 0,0 1 0,19 9-595,66 15 727,-56-21-378,0-3 0,1-3 0,59-3-349,-200-14-2221,29-5-1670</inkml:trace>
  <inkml:trace contextRef="#ctx0" brushRef="#br1" timeOffset="437612.004">29336 10490 30110,'0'0'889,"0"0"-257,0 0 120,0 0-368,0 0-384,0 0 0,0 0 0,-154 280 0,90-231 0,-11 9 0,-8 0 0,15-10-800,29-33-1913</inkml:trace>
  <inkml:trace contextRef="#ctx0" brushRef="#br1" timeOffset="437985.496">30272 9464 24349,'0'0'5484,"0"0"-4056,0 0-1129,0 0 48,0 0 144,19 46-177,66 151-259,-8-16-55,-42-51 0,-34-122 0,0-1 0,-1 1 0,0-1 0,0 1 0,0 0 0,-1-1 0,0 1 0,-1-1 0,0 0 0,0 1 0,0-1 0,-1 0 0,0 0 0,-1 0 0,1-1 0,-4 5 0,-12 9 0,-1 0 0,0-2 0,-2 0 0,0-2 0,-1 0 0,0-1 0,-16 6 0,-98 52 0,136-72-4,0 0 0,1 0 0,-1 1 0,1-1 0,-1 0 0,1 0 1,-1 1-1,1-1 0,0 0 0,0 0 0,-1 1 0,1-1 0,0 0 0,0 1 0,0-1 0,0 0 0,1 1 0,-1-1 0,0 0 0,0 0 1,1 1-1,-1-1 0,1 0 0,-1 0 0,1 1 0,0-1 0,-1 0 0,1 0 0,0 0 0,0 0 0,0 0 0,0 0 0,0 0 1,0 0-1,0-1 0,0 1 0,0 0 0,0-1 0,0 1 0,0 0 0,1-1 0,-1 1 0,0-1 0,0 0 0,1 1 0,-1-1 0,0 0 1,1 0-1,-1 0 0,1 0 4,2 2-4,13 6-8,0-1 0,0-1 0,1-1 0,0 0 0,0-1 0,0-1 0,0-1 0,0-1 0,9 0 12,-15 0-104,6 1-210,0-1 0,0-1-1,0 0 1,0-1-1,0-1 1,-1-1 0,1-1-1,-1 0 1,1-1 0,12-6 314,33-25-4815</inkml:trace>
  <inkml:trace contextRef="#ctx0" brushRef="#br1" timeOffset="438241.539">31300 9275 25766,'0'0'4745,"0"0"-4265,0 0-144,0 0-8,0 0-56,0 0-16,0 0-96,-39 141-144,-19-64-16,-42 34-448,14-19-760,7-29-6002</inkml:trace>
  <inkml:trace contextRef="#ctx0" brushRef="#br1" timeOffset="438473.144">30781 9924 22445,'0'0'8338,"0"0"-7850,0 0-72,0 0 176,0 0-192,265-49-312,-179 25-88,-7 5 0,-8 4 0,8-9-496,-22 10-584,-17-6-1201</inkml:trace>
  <inkml:trace contextRef="#ctx0" brushRef="#br1" timeOffset="438688.61">31476 9692 26206,'0'0'3568,"0"0"-2695,0 0-257,0 0-104,-101 309-88,80-193-192,-1 10-152,8 9-80,11 1-8,-1-5-112,4-15-192,0-24-56,0-20-160,0-28-305,0-44-1031,-22 0-600,1-44-11419</inkml:trace>
  <inkml:trace contextRef="#ctx0" brushRef="#br1" timeOffset="439323.037">31089 10141 26798,'0'0'1352,"0"0"-569,0 0 72,0 0-186,0 0-294,0 0-195,-22 27-113,-64 80-53,62-77-15,23-29-31,1-2-136,0-4 74,1 0-1,-1 0 1,1-1 0,0 1-1,0 0 1,0 0 0,1 0-1,0 0 1,0 1-1,0-1 1,1 0 0,-1 1-1,1 0 1,0-1 0,0 1-1,1 0 1,-1 1 0,1-1-1,0 0 1,0 1 0,0 0-1,1 0 1,-1 0 0,1 1-1,-1-1 1,1 1 0,0 0-1,0 1 1,0-1 0,0 1-1,0 0 1,0 0 0,0 0-1,0 1 1,5 0 94,203 5 2442,-207-5-2403,-3 0-15,1 0 0,-1 0 1,0 0-1,1 0 1,-1 0-1,1-1 0,-1 1 1,0-1-1,0 0 1,1 0-1,-1-1 1,0 1-1,0 0 0,0-1 1,0 0-1,1-1-24,8-10 58,-1 0 0,0-2-1,0 1 1,-2-1 0,0-1 0,5-12-58,-5 12 15,103-190 9,-110 203-24,0-1 0,1 1 0,-1 0 0,1 0 1,0 0-1,0 0 0,0 0 0,0 1 0,1-1 1,-1 1-1,1 0 0,-1 0 0,1 0 0,0 1 0,-1-1 1,1 1-1,0 0 0,0 0 0,0 0 0,0 1 1,4-1-1,-5 2 11,1 1 1,-1 0 0,0-1 0,-1 1 0,1 0 0,0 0 0,0 1-1,-1-1 1,0 0 0,1 1 0,-1 0 0,0-1 0,0 1-1,0 0 1,-1 0 0,1 0 0,-1 0 0,1 1 0,-1-1 0,0 0-1,0 0 1,-1 1 0,1-1 0,-1 1 0,1-1 0,-1 1-1,0-1 1,0 0 0,-1 2-12,2 4 43,7 186 704,-5-169-559,2-30 208,42-138-340,-37 119-154,0 0-1,2 1 1,0 1 0,2 0-1,0 1 1,1 0-1,1 1 1,1 1 0,1 0-1,7-5 99,-16 18-20,1 0 1,-1 0-1,1 0 0,0 1 0,0 1 1,1 0-1,-1 0 0,1 1 0,-1 0 1,1 1-1,-1 0 0,1 1 1,0 0-1,0 1 0,7 1 20,-10 0 6,0 0 0,0 1 0,-1 0 0,1 0 0,0 1 0,-1 0 0,0 0 0,0 1 0,0 0 0,-1 0 0,1 1 0,-1-1 0,-1 1 0,1 1 0,-1-1 0,0 1 0,0 0 0,-1 0 0,0 0 0,0 1 0,-1-1 0,1 4-6,8 51 51,-22-49-38,-120 22 199,95-28-203,-95 8-162,121-15 109,6 0-10,0 1-1,-1-1 0,1 0 0,0 0 0,-1 0 0,1 0 1,0 0-1,-1-1 0,1 0 0,0 0 0,0 0 1,-1 0-1,1 0 0,0 0 0,0-1 0,0 0 1,0 1-1,1-1 0,-1 0 0,0 0 0,1-1 0,-3-1 55,-9-40-1768</inkml:trace>
  <inkml:trace contextRef="#ctx0" brushRef="#br1" timeOffset="439499.511">32110 9077 28990,'0'0'1048,"0"0"-191,-54 290-249,26-135 48,-5 19-200,1 15-304,-4 14-152,-10 15 0,-12 9 0,-20 83-248,9-59-872,12-47-2089</inkml:trace>
  <inkml:trace contextRef="#ctx0" brushRef="#br1" timeOffset="440378.781">30945 11269 29198,'0'0'1132,"0"0"-666,0 0-103,0 0-38,0 0 3,0 0-32,16 8-125,104 61-62,-119-69-134,0 1-1,0-1 1,0 1-1,0-1 1,0 1-1,0-1 1,0 1 0,0 0-1,0 0 1,0-1-1,0 1 1,-1 0-1,1 0 1,0 0-1,-1 0 1,1 0-1,0 0 1,-1 0-1,1 0 1,-1 0-1,0 0 1,1 0 0,-1 0-1,0 0 1,1 0-1,-1 1 1,0-1-1,0 0 1,0 0-1,0 0 1,0 0-1,-1 0 1,1 1-1,0-1 1,0 0-1,-1 0 1,1 0 0,-1 0-1,1 0 1,-1 0-1,1 0 1,-1 0-1,1 0 1,-1 0-1,0 0 1,0 0 25,-43 33-445,-134 57 385,149-71 356,34-16-256,110-3 100,-83-2-124,75 8 17,-104-6-32,-1 1-1,0-1 1,1 1-1,-1 0 0,0 0 1,0 0-1,0 0 1,0 0-1,0 0 0,-1 0 1,1 1-1,-1-1 1,1 1-1,-1-1 0,0 1 1,0-1-1,0 1 1,0 0-1,0-1 1,-1 1-1,0 0 0,1 0 1,-1 0-1,0-1 1,0 1-1,0 0 0,0 0 1,-1 0-1,1 0 1,-1-1-1,0 1 0,0 0 1,0-1-1,0 1 1,0-1-1,-2 3 0,-78 86 84,-163 120-61,239-187-127,5-15 105,0 13 34,0 1 0,-1-1 0,-2 1 0,0-1 0,-4 10-35,-76 183 164,49-134-146,-14 36-14,48-116 11,3-11-18,62-76-574,95-54-2085,-84 76-403</inkml:trace>
  <inkml:trace contextRef="#ctx0" brushRef="#br1" timeOffset="440674.441">31211 12081 21004,'0'0'3048,"0"0"-698,0 0-833,0 0-633,0 0-446,0 0-273,-25 31-114,-78 93-39,66-81-57,37-42-133,16-27-321,-11 17 496,1 0-1,0 1 0,0 0 1,1 0-1,0 1 0,1-1 1,-1 2-1,1-1 0,1 1 1,-1 0-1,1 1 0,2-2 4,-9 7 20,-1 0-1,1 0 0,-1 1 1,1-1-1,-1 0 0,1 0 0,-1 1 1,0-1-1,1 1 0,-1-1 0,1 1 1,-1 0-1,0-1 0,0 1 0,1 0 1,-1 0-1,0 0 0,0 0 0,0 0 1,0 0-1,0 0 0,0 0 1,0 1-1,0-1 0,-1 0 0,1 0 1,0 1-1,-1-1 0,1 1 0,-1-1 1,0 0-1,1 1 0,-1-1 0,0 1 1,0-1-1,0 1 0,0-1 0,0 1 1,0-1-1,0 1 0,0-1 1,-1 1-1,1-1 0,0 0 0,-1 1 1,0-1-1,1 1 0,-1-1 0,0 1-19,0 12 103,1-3-30,1 2 12,-1 0 0,-1 1-1,0-1 1,0 0 0,-1 0 0,-1 1-1,-1-2 1,-3 11-85,-31 54 122,36-73-98,9-13-335,66-111-1656,-34 53-1189</inkml:trace>
  <inkml:trace contextRef="#ctx0" brushRef="#br1" timeOffset="441204.284">31694 11501 25445,'0'0'3928,"0"0"-2841,0 0-667,0 0-41,0 0-143,0 0-134,-9 5-66,-1-1-36,6-3-5,0 1 1,0 0-1,0 0 0,0 0 1,1 0-1,-1 1 0,0 0 1,1-1-1,0 1 0,-1 1 0,1-1 1,1 0-1,-4 4 5,-5 10-337,-9 16-420,15-5-3743,5-15 4861,1-3 16,-1 1-1,0 0 1,-1 0-1,0 0 1,-1 0-1,0-1 1,0 1 0,-1-1-1,-1 1 1,0-1-1,0 1-376,-120 214 966,116-200-1020,8-25-66,3 0-72,3-1 153,-1 0 0,1-1-1,-1 1 1,0-1 0,1-1 0,-1 1-1,0-1 1,-1 0 0,1 0-1,0 0 1,-1-1 0,0 1 0,0-1-1,1-1 40,15-12-141,-2 5 117,1 0-1,0 2 0,1 0 1,0 1-1,0 1 0,1 1 1,0 0-1,0 2 0,0 0 1,1 2-1,0 0 0,-1 2 1,1 0-1,2 1 25,-12 0 0,-10 0 16,0-1-1,1 0 0,-1 1 1,1 0-1,-1-1 0,1 1 1,-1 0-1,1 0 0,-1 0 1,0 1-1,1-1 0,-1 0 1,1 1-1,-1 0 0,0 0 1,1-1-1,-1 2 0,0-1 1,0 0-1,0 0 0,0 0 1,0 1-1,0-1 0,0 1 1,0 0-1,0 0 0,-1-1 1,1 1-1,-1 0 0,1 0 1,-1 1-1,0-1 0,0 0 1,0 0-1,0 1 0,0 0-15,0 1 26,-1-1 0,0 1 0,1 0-1,-1-1 1,-1 1 0,1-1 0,0 1-1,-1-1 1,0 1 0,0-1 0,0 1-1,0-1 1,-1 1 0,1-1 0,-1 0 0,0 0-1,0 0 1,0 0 0,0 0 0,0 0-1,-1-1 1,1 1 0,-1-1 0,0 0-1,1 1 1,-1-1 0,0-1 0,-1 1-1,1 0 1,0-1 0,-1 1-26,3-2 0,-7 7-41,-1-1 0,-1-1 0,1 1 0,-1-1 0,0-1 0,0 0 0,0 0 0,0-1 1,-1-1-1,1 1 0,-1-2 0,0 1 0,-5-1 41,2-10-1123,9-16-1300</inkml:trace>
  <inkml:trace contextRef="#ctx0" brushRef="#br1" timeOffset="441503.051">31712 12023 27662,'0'0'1440,"0"0"-464,0 0-231,0 0-361,-161 247-216,114-189-96,1-10-72,3 1-8,3-15-272,12-15-905,17-19-1655</inkml:trace>
  <inkml:trace contextRef="#ctx0" brushRef="#br1" timeOffset="441504.051">31594 12309 26638,'0'0'1696,"0"0"-464,0 0-327,0 0-273,122 251-232,-97-202-104,0-6-152,-3-14-104,-5-5-40,5-24-208,-8 0-1032,-3 0-8395</inkml:trace>
  <inkml:trace contextRef="#ctx0" brushRef="#br1" timeOffset="444402.563">17851 11457 21917,'0'0'989,"0"0"-310,0 0-16,0 0 304,0 0-674,0 0-1548,0 0-912,0-3-417,1-26 2699,-3-45 9690,-14 64-7755,15 10-1886,1 0-59,0 0-54,-1 4-35,-55 274 437,-13-4-1,-73 180-452,92-296 54,-197 621-54,204-624 0,-10 82 0,37-122 0,18-191 0,6 7 0,3 1 0,19-65 0,30-86 0,49-148 0,16 5 0,46-67 0,3 61 0,-165 355 0,-9 22 0,-1-6 0,-7 138 0,-64 119 0,-212 502 0,210-575 0,13-45 0,49-114 0,8-27 0,3-30 0,8-43 0,3 1 0,2 0 0,4 0 0,3 2 0,16-38 0,-18 52 0,263-789 0,-270 818 0,-11 39 0,1-9 0,-6 43 0,-1 0 0,-3 0 0,-1-1 0,-13 30 0,10-27 0,-279 848 0,208-698 0,70-176 0,12-35 0,3-4-52,1 1 0,1-1-1,1 1 1,0 0 0,1 0 0,1 0 0,5-12 52,22-50-1827</inkml:trace>
  <inkml:trace contextRef="#ctx0" brushRef="#br2" timeOffset="446748.813">19897 11380 30094,'0'0'677,"0"0"-52,0 0-31,0 0-94,-11-7-260,-30-14-203,84 84-37,56 72 0,-34-50 0,-5 2 0,-3 3 0,10 29 0,-54-90 0,-1 1 0,-1 1 0,-1 0 0,-2 1 0,-2 0 0,0 0 0,-2 0 0,-2 0 0,-1 21 0,-1-38 0,0-1 0,-2 0 0,0 0 0,0 1 0,-1-1 0,-1-1 0,0 1 0,-1 0 0,-1-1 0,0 0 0,-6 10 0,-31 43 0,-2-2 0,-3-1 0,-3-3 0,-3-2 0,-1-3 0,-19 11 0,-59 50 0,-6-7 0,-47 24 0,179-126 0,23-2 0,762 29 0,-279-11 0,-470-23 0,-29 0 0,0 0 0,-1 0 0,1 0 0,0 0 0,0 0 0,0 0 0,-1 0 0,1-1 0,0 1 0,0 0 0,0 0 0,-1 0 0,1 0 0,0-1 0,0 1 0,0 0 0,0 0 0,0 0 0,0-1 0,0 1 0,-1 0 0,1 0 0,0-1 0,0 1 0,0 0 0,0 0 0,0 0 0,0-1 0,0 1 0,0 0 0,0 0 0,0-1 0,0 1 0,0 0 0,0 0 0,0-1 0,1 1 0,-1 0 0,0 0 0,0 0 0,0-1 0,0 1 0,0 0 0,0 0 0,1 0 0,-1-1 0,0 1 0,0 0 0,0 0 0,0 0 0,1 0 0,-1 0 0,0-1 0,0 1 0,0 0 0,1 0 0,-1 0 0,-109-117-308,39 46-1232</inkml:trace>
  <inkml:trace contextRef="#ctx0" brushRef="#br1" timeOffset="449008.212">23255 11206 26062,'0'0'2958,"0"0"-1701,0 0-647,0 0-92,0 0-23,0 0-68,0-16-136,0-42-162,0 117-109,0-29-20,0 51 0,-3 0 0,-8 35 0,-22 60 0,-47 137 0,40-163 0,31-116 0,-30 112 0,7 1 0,1 41 0,30-298 0,8-19 0,62-321 0,-49 341 0,90-490 0,-103 539 0,-6 32 0,-1 139 0,-5 1 0,-6 2 0,-100 513 0,99-565 0,-67 285 0,66-300 0,13-48 0,-1 1 0,1-1 0,0 1 0,0-1 0,-1 1 0,1-1 0,0 1 0,-1 0 0,1-1 0,0 1 0,-1 0 0,1-1 0,-1 1 0,1 0 0,-1-1 0,1 1 0,-1 0 0,1 0 0,0-1 0,-1 1 0,0 0 0,1 0 0,-1 0 0,1 0 0,-1 0 0,1 0 0,-1 0 0,1 0 0,-1 0 0,1 0 0,-1 0 0,1 0 0,-1 0 0,1 0 0,-1 0 0,1 1 0,-1-1 0,1 0 0,-1 0 0,1 1 0,-1-1 0,1 0 0,0 1 0,-1-1 0,0 1 0,-9-98 0,4 0 0,5-89 0,2 95 0,0-19 0,6 1 0,7-19 0,46-203 0,-50 300 0,-6 54 0,-17 364 0,-52 62 0,40-300 0,-54 304 0,72-408-37,-2-1 1,-2 0-1,-2 0 1,-2-1-1,-6 8 37,-7-3-913</inkml:trace>
  <inkml:trace contextRef="#ctx0" brushRef="#br1" timeOffset="449849.193">20668 15042 27094,'0'0'3202,"0"0"-2109,0 0-447,0 0-163,-23 47-267,-74 156-183,10 14-33,21-28 0,63-185 0,3-13 0,0 8 0,4-45 0,2 0 0,3 0 0,1 1 0,3 0 0,1 1 0,17-35 0,163-380 0,-183 438 0,-6 29 0,-4 37 0,-1 1 0,-3 0 0,-1 0 0,-11 43 0,-31 99 0,-9-3 0,-30 54 0,46-140 0,31-80 0,5-22 0,2-121 0,9 24 0,5 0 0,4 2 0,4 0 0,4 1 0,4 1 0,5 1 0,-25 69 0,41-128 0,-42 140 0,-7 50 0,-11 43 0,-2 0 0,-4-1 0,-3 0 0,-4-1 0,-7 9 0,21-60 0,-42 133 0,-7-2 0,-55 102 0,104-242-89,0 0 1,-1-1-1,-1 0 0,0-1 0,-1 0 1,-1-1-1,-1 0 0,0-1 0,0-1 1,-1 0-1,-13 7 89,-23 5-3921</inkml:trace>
  <inkml:trace contextRef="#ctx0" brushRef="#br2" timeOffset="451175.556">22954 14660 22581,'0'0'0</inkml:trace>
  <inkml:trace contextRef="#ctx0" brushRef="#br2" timeOffset="451707.486">22954 14660 18988,'47'-145'5932,"-41"89"-3091,-8 43-1657,1-33 1266,1 45-2110,17 3-263,0 1 1,0 2-1,0-1 0,0 2 1,-1 0-1,0 1 0,-1 1 1,1 0-1,-1 1 1,-1 0-1,0 2 0,0-1 1,0 2-78,8 5 26,27 17-26,-1 2 0,-2 2 0,-1 2 0,-2 2 0,-2 2 0,-3 2 0,-1 1 0,-2 2 0,-2 2 0,7 18 0,-30-45 0,0 0 0,-2 0 0,0 1 0,-2-1 0,-1 2 0,-1-1 0,-1 1 0,-1-1 0,-1 18 0,-1-30 0,0 0 0,0 0 0,-2 0 0,1-1 0,-1 1 0,-1 0 0,-1-1 0,0 0 0,0 0 0,-1 0 0,0 0 0,-1-1 0,-1 0 0,0 0 0,0 0 0,-1-1 0,-9 9 0,-5 2 0,-1 0 0,-1-2 0,-1 0 0,-1-2 0,0-1 0,-2-1 0,1-1 0,-2-2 0,0 0 0,-11 1 0,-49 13 0,-1-5 0,-74 8 0,145-19 0,43 1 0,40 1 0,1-3 0,0-3 0,0-3 0,42-4 0,-91 1 0,47 1 0,63-1 0,-1-5 0,17-7 0,96-35 0,-227 44-32,1-1-1,-1 0 1,-1-1-1,1 0 1,0 0-1,-1-1 1,0-1-1,-1 1 1,1-2-1,-1 1 1,-1-1-1,1-1 1,-1 1-1,-1-1 1,0-1-1,0 0 1,-1 0-1,0 0 1,3-7 32,15-49-2384</inkml:trace>
  <inkml:trace contextRef="#ctx0" brushRef="#br2" timeOffset="452431.458">25652 11153 5705,'0'0'20555,"0"0"-15856,0 0-4122,0 0-97,0 0-129,0 0-71,39 20-173,263 154-94,-232-127-13,-1 3 0,-3 2 0,10 15 0,-48-40 0,-2 0 0,0 2 0,-2 1 0,-2 1 0,-1 0 0,-1 2 0,-2 0 0,4 11 0,-14-22 0,-1 0 0,0 1 0,-2 0 0,0 0 0,-2 0 0,-1 0 0,0 1 0,-2 10 0,-1-24 0,0-1 0,0 0 0,-1 0 0,0 1 0,0-1 0,-1-1 0,0 1 0,-1 0 0,0-1 0,0 1 0,-1-1 0,0 0 0,0-1 0,-1 1 0,0-1 0,0 0 0,-1-1 0,0 1 0,0-1 0,0-1 0,-1 1 0,-4 1 0,-40 28 0,-2-2 0,-1-3 0,-1-2 0,-24 6 0,74-31 0,-173 70 0,175-72 0,0-1 0,1 1 0,-1 0 0,1 0 0,-1 0 0,1 0 0,0 1 0,-1-1 0,1 1 0,0 0 0,0 0 0,0 0 0,0 1 0,1-1 0,-1 1 0,0-1 0,1 1 0,0 0 0,0 0 0,0 0 0,0 0 0,0 0 0,0 1 0,1-1 0,0 0 0,0 1 0,0-1 0,0 1 0,0-1 0,0 1 0,1 0 0,0-1 0,0 1 0,0 0 0,0-1 0,1 1 0,0 1 0,1 1 0,0 0 0,0 0 0,1 0 0,0 0 0,0-1 0,1 1 0,0-1 0,0 0 0,0 0 0,0 0 0,1-1 0,0 1 0,0-1 0,0 0 0,0-1 0,4 2 0,23 16 0,1-2 0,1-1 0,0-2 0,2-1 0,-1-2 0,2-1 0,0-2 0,24 3 0,86 14 0,1-6 0,123 0 0,-246-19 0,143 15 0,-130-11 0,-21-7 0,-18 0 0,0-1-1,-1 0 1,1 1-1,0-1 0,-1 1 1,1 0-1,-1-1 1,0 1-1,1 0 0,-1 0 1,0 0-1,0 0 0,0 1 1,0-1-1,0 0 0,0 1 1,0-1-1,0 1 0,0 0 1,0 0-1,0-1 1,0 1-1,0 1 0,0-1 1,0 0-1,0 0 0,0 1 1,0-1 0,-10 1-44,-13-1-263</inkml:trace>
  <inkml:trace contextRef="#ctx0" brushRef="#br1" timeOffset="884796.6">3488 3059 26462,'0'0'928,"0"0"-285,0 0 126,0 0-102,0 0 69,0 0-138,0-4-236,0-5-310,0-1 0,0 1 0,-1 0-1,0 0 1,-1 0 0,0 0 0,0 0-1,-1 0 1,0 0 0,-2-2-52,2 3 23,0 1 1,-1 0-1,1 0 1,-1 1-1,-1-1 1,1 1-1,-1 0 0,0 0 1,-1 0-1,1 1 1,-1 0-1,0 0 1,0 0-1,-1 1 1,0 0-1,1 0 1,-1 1-1,0-1 1,-1 2-1,1-1 0,-1 1 1,-3-1-24,3 2 7,1 0-1,0 1 1,0 0 0,0 0 0,0 0-1,0 1 1,0 0 0,0 1 0,0-1 0,0 1-1,0 1 1,1-1 0,-1 1 0,-2 2-7,-9 10 1,1 1 0,0 1 1,2 0-1,0 1 0,1 1 1,0 0-1,-8 19-1,-13 15 14,3 2 1,2 2-1,2 1 1,4 1-1,1 0 0,4 2 1,2 1-1,3 0 1,2 1-1,4 0 1,0 28-15,7-57 14,-1-15-5,1-1 0,1 1 0,1 0 0,0-1 0,2 1 0,0-1 0,0 0 0,2 0 0,1 0 0,6 16-9,-8-25 2,1-1 0,0 0 0,0 0 0,0 0 0,1-1 0,0 0 0,1 0 0,-1 0 0,1-1 0,1 0 0,-1 0 0,1-1 0,0 0 0,0-1 0,1 1 0,-1-1 0,1-1 0,0 0 0,0 0 0,0-1 0,8 2-2,-1-2 4,0 0-1,0-1 0,-1 0 1,1-1-1,0-1 0,0-1 1,0 0-1,-1-1 0,1 0 1,-1-2-1,0 1 0,0-2 1,0 0-1,-1-1 0,0-1 1,9-5-4,7-10 3,-2-1 0,-1-1 0,0-1 0,-2-2 0,-1 0 0,-2-1 1,0-2-1,-2 0 0,-2-1 0,0-1 0,-3-1 0,0 0 0,-3-1 1,0-1-1,-3 0 0,-1 0 0,-1 0 0,-2-1 0,-2 0 0,-1-18-3,-2 47-21,0 0 0,-1-1 0,1 1 0,-2 0-1,1-1 1,-1 1 0,0 0 0,-1 0-1,0 1 1,0-1 0,-1 1 0,0-1 0,0 1-1,-1 0 1,0 0 0,0 1 0,0-1 0,-1 1-1,0 1 1,-2-2 21,-86-51-2448,74 47-446</inkml:trace>
  <inkml:trace contextRef="#ctx0" brushRef="#br1" timeOffset="885422.356">2348 2778 27574,'0'0'1306,"0"0"-366,0 0-414,0 0-125,-32 65-23,-107 222-110,108-215-182,3 2-1,4 1 0,-3 24-85,7-27 39,-23 79 23,-15 51-36,-18 133-26,67-252-484,16-95-207,75-198-3023,-39 69-2833</inkml:trace>
  <inkml:trace contextRef="#ctx0" brushRef="#br1" timeOffset="885690.131">2348 2812 25573,'0'0'1761,"0"0"-609,0 0-208,0 0-272,147 300-87,-115-145-209,-3 9-192,-7 1-112,-5-10-72,-6-20-24,-11-19-416,0-33-993,-25-35-2696</inkml:trace>
  <inkml:trace contextRef="#ctx0" brushRef="#br1" timeOffset="885985.641">2105 3770 27094,'0'0'1352,"0"0"-448,0 0-616,0 0 0,0 0 200,0 0-199,0 0-193,236 116-96,-121-58 0,-19-9-409,-13-1-1583</inkml:trace>
  <inkml:trace contextRef="#ctx0" brushRef="#br1" timeOffset="886449.358">1879 6832 28318,'0'0'866,"0"0"-324,0 0-342,0 0 2,0 0 151,40 0-61,131 4-106,-76 17-92,-82-16-86,0 0 0,0 2 0,0-1 0,-1 2 0,0-1 0,-1 2 0,2 1-8,-9-6 1,-1-1-1,1 1 1,-1 0-1,0 1 0,0-1 1,0 1-1,0-1 1,-1 1-1,0 0 1,0 0-1,0 0 0,-1 0 1,1 0-1,-1 1 1,0-1-1,-1 0 1,1 0-1,-1 1 0,0-1 1,-1 0-1,1 1 1,-1 1-1,-2 6-2,-1 1 0,0-1 1,-1 0-1,0 0 0,-1 0 0,0-1 1,-1 0-1,-1 0 0,0 0 1,0-1-1,-1 0 0,-1-1 0,1 0 1,-2-1-1,-1 1 2,-5 8-6,-89 84-36,106-102 29,-1 0-1,1 0 1,-1 1-1,0-1 1,1 0 0,-1 1-1,1-1 1,-1 0-1,1 1 1,-1-1-1,1 1 1,-1-1-1,1 1 1,0-1-1,-1 1 1,1-1 0,-1 1-1,1 0 1,0-1-1,0 1 1,-1-1-1,1 1 1,0 0-1,0-1 1,0 1-1,0 0 1,0-1 0,0 1-1,0 0 1,0-1-1,0 1 1,0 0-1,0-1 1,0 1-1,0 0 1,1-1-1,-1 1 1,0-1-1,0 1 1,1 0 0,-1-1-1,0 1 1,1-1-1,-1 1 14,52 4-242,-39-6 236,0 2 0,0-1 0,0 2 0,0-1 0,0 2 1,-1 0-1,1 0 0,-1 1 0,1 1 0,-1 0 0,-1 1 0,1 0 1,-1 1-1,0 0 0,0 0 0,1 3 6,-8-4 25,0 1 1,-1 0-1,1-1 1,-1 1-1,-1 0 0,0 0 1,0 1-1,0-1 0,-1 0 1,0 1-1,0-1 1,0 1-1,-1-1 0,-1 1 1,0 4-26,1-1 57,-2 3-25,-1 1 0,0-1 0,-1 0 0,-1 0 0,0-1 0,-1 1 0,-1-1 0,0 0 0,0-1 0,-1 0 0,-1 0 0,0 0 0,-1-1 1,0-1-1,0 0 0,-1 0 0,-1-1 0,1 0 0,-1-1 0,-12 6-32,14-8-22,1-1 1,-1-1-1,0 0 1,0 0-1,0 0 1,-1-2-1,1 1 1,-1-1-1,1-1 1,-1 0-1,0 0 1,1-1-1,-1 0 1,-3-1 21,10 0-40,0 0 0,-1 0 0,1 0 0,0-1 0,-1 0 0,1 1 0,0-1 0,0-1 0,0 1 0,1-1 1,-1 1-1,1-1 0,-1 0 0,1 0 0,0-1 0,0 1 0,0-1 0,1 1 0,-1-1 0,1 0 0,0 0 1,0 0-1,0 0 0,0 0 0,1-1 0,0 1 0,0 0 0,-1-5 40,-15-54-1107,3 0-1,2-2 1,1-20 1107,-1-51-5098</inkml:trace>
  <inkml:trace contextRef="#ctx0" brushRef="#br1" timeOffset="886719.091">1897 6968 22269,'0'0'3505,"0"0"-2137,0 0-296,0 0-256,0 256-240,0-144-224,0-6-176,0-9-104,25 9-72,14-24-336,4-24-1232</inkml:trace>
  <inkml:trace contextRef="#ctx0" brushRef="#br1" timeOffset="886895.836">3416 7016 27846,'0'0'1075,"0"0"-304,0 0-406,-36-21-37,-118-63 24,149 81-334,-1 1-1,1-1 1,-1 1-1,0 0 1,0 0-1,0 1 1,0 0 0,0 0-1,0 0 1,0 1-1,-1 0 1,1 0-1,-6 1-17,5 0 9,1 1-1,-1 0 1,1 1 0,-1-1-1,1 1 1,0 1-1,0-1 1,0 1 0,0 0-1,1 0 1,0 1-1,-1-1 1,2 1 0,-1 0-1,0 1 1,1-1 0,0 1-1,1 0 1,-1 0-1,-2 6-8,-9 18 10,0 0 0,2 1 0,2 0 0,1 0 0,1 1 0,2 1 0,1 0 0,0 7-10,-2 51 58,3 1 0,6 33-58,-1-103 14,1 1-1,2-1 1,0 0-1,1 0 1,1 0-1,6 13-13,-8-26 5,0 0 0,1-1 0,0 1 0,1-1 0,0 0 0,0 0 0,1-1 0,0 1 0,0-1 0,1 0 0,0-1 0,0 0 0,0 0-1,1 0 1,0-1 0,7 3-5,-7-4 3,0-1 0,0 0 0,0-1 0,1 1-1,-1-2 1,0 1 0,1-1 0,0 0 0,-1-1-1,1 0 1,0-1 0,-1 0 0,1 0 0,-1 0-1,1-1 1,-1-1 0,0 1 0,0-1 0,0-1-1,6-3-2,55-65-10,-24 3-452,-4-1 1,28-65 461,-10-8-2074</inkml:trace>
  <inkml:trace contextRef="#ctx0" brushRef="#br1" timeOffset="887717.187">8401 2691 27606,'0'0'1831,"0"0"-816,0 0-412,0 0-243,0 0-87,0 0-38,-26 49-34,-84 167-47,-1 48 50,-92 268-123,194-508-92,-9 21-145,1 1-1,3 1 1,-6 37 156,18-55-558,6-25-538,21-8-1398,6-21-3052</inkml:trace>
  <inkml:trace contextRef="#ctx0" brushRef="#br1" timeOffset="888665.604">8290 2774 25766,'0'0'1692,"0"0"-319,0 0-499,0 0-147,0 0-102,0 0-189,-1-10-158,0 6-259,-5-22 109,-16 52-62,-85 267 52,37-67 158,-27 167-276,81-312 64,4 0 1,3 1-1,2 69-64,6-140 2,0 0 1,1-1-1,0 1 1,1 0-1,0 0 0,1 0 1,0 0-1,0-1 1,1 1-1,1-1 1,0 0-1,0 0 0,1 0 1,0 0-1,0-1 1,1 0-1,1 0 0,0 0 1,0-1-1,0 0 1,5 3-3,-3-6 0,1 1 1,0-2-1,0 1 1,0-1 0,1-1-1,-1 0 1,1 0 0,0-1-1,0-1 1,0 0-1,0 0 1,0-1 0,3 0-1,2 0 2,0 1 0,0-2-1,0 0 1,0-1 0,0-1 0,0-1 0,-1 0 0,0 0 0,1-2 0,-2 0 0,9-5-2,8-8-12,-2-2 1,-1-1-1,0-2 1,-2 0-1,0-2 0,-2-1 1,-1 0-1,-1-2 1,-2-1-1,-1 0 12,6-17-11,-3-1 1,-2-1-1,-2-1 0,-2 0 1,-2-1-1,-3 0 0,-1-1 1,-3-1-1,-3 1 0,-1-1 1,-3 0-1,-3-10 11,-3-79 16,-1 102-9,-2 0 0,-1 1 0,-2 0 0,-2 1 0,-5-10-7,10 29 13,1 1 0,-2 1 0,0 0 0,-1 0 0,-1 1 1,-1 0-1,-11-11-13,19 22 5,-1 0 1,1 0-1,-1 1 0,0 0 1,0 0-1,0 0 1,0 1-1,-1 0 1,1 0-1,-1 0 1,0 1-1,0 0 1,0 0-1,0 1 0,0 0 1,0 0-1,-1 1 1,1 0-1,0 0 1,0 1-1,0 0 1,0 0-1,-1 0-5,2 2 0,1-1 0,-1 1 0,1 0 0,0 0 0,-1 1 0,2-1 0,-1 1 0,0 0 0,1 0 0,0 1 0,0 0 0,0-1 0,0 1 0,1 1 0,0-1 0,0 0 0,0 1 0,1-1 0,0 1 0,-1 1 0,-10 26-82,1 0 0,2 1 1,1 1-1,2 0 0,1 0 0,2 0 1,1 1-1,2-1 0,1 1 0,4 20 82,18 36-1232,9-20-1235</inkml:trace>
  <inkml:trace contextRef="#ctx0" brushRef="#br1" timeOffset="888976.018">10042 2338 28862,'0'0'1432,"0"0"-847,0 0-265,0 0-120,0 0 64,-36 295-8,33-179-96,3 15-72,0 9-40,0 10-40,0 87-8,0-34-392,-15-24-1385</inkml:trace>
  <inkml:trace contextRef="#ctx0" brushRef="#br1" timeOffset="889720.739">9945 7403 28966,'0'0'1044,"0"0"-406,0 0-270,0 0-125,0 0-23,0 0-74,38 32-76,120 102-46,-146-125-22,1 1 0,-1 1 0,-1 0 0,0 1 0,-1 0 0,0 0 0,-1 1 0,7 13-2,-16-26 0,4 6-1,0 1 0,-1 0 0,1 0 0,-1 0 0,-1 0 0,1 0 0,-1 1 1,-1-1-1,1 1 0,-1-1 0,0 1 0,-1 0 0,0-1 0,0 1 0,-1 0 0,0-1 0,0 1 0,-1 0 1,0-1-1,0 0 0,-1 1 0,-2 3 1,-7 3-5,-2 0-1,0-1 1,-1-1 0,0 0 0,0-1 0,-2-1 0,1 0-1,-1-1 1,0-1 0,-2 0 5,11-4-4,-18 9 1,-1-1 0,1-1-1,-2-1 1,1-2 0,-1 0 0,-1-2 3,-31 4 103,78-4-87,216 25 53,-26-29-61,-206-2-30,0-1 0,0 1-1,-1-1 1,1 0 0,0 0 0,0 1 0,0-1-1,-1 0 1,1 0 0,0-1 0,-1 1 0,1 0-1,-1 0 1,1-1 0,-1 1 0,0-1-1,0 0 1,1 1 0,-1-1 0,0 0 0,0 1-1,-1-1 1,1 0 0,0 0 0,-1 0 0,1 0-1,-1 0 1,1 0 0,-1 0 0,0 0-1,0 0 1,0 0 0,0 0 0,0 0 0,0 0-1,-1 0 1,1 0 0,-1 1 0,1-1-1,-1 0 1,0 0 22,1-12-385,0-34-1669</inkml:trace>
  <inkml:trace contextRef="#ctx0" brushRef="#br1" timeOffset="890189.794">8766 7205 26118,'0'0'2671,"0"0"-1483,0 0-577,0 0-302,0 0-70,0 0-75,-31-35-91,-102-104-21,130 135-48,0 1-1,-1 0 1,1 0 0,-1 0-1,1 0 1,-1 0-1,0 1 1,0 0-1,-1 0 1,1 0-1,0 0 1,-1 1-1,1-1 1,-1 1-1,1 0 1,-1 1-1,-3-1-3,2 0 6,1 1-1,0 0 0,-1 0 0,1 1 0,0 0 0,-1 0 1,1 0-1,0 0 0,0 1 0,0 0 0,0 0 0,0 0 0,0 1 1,0-1-1,1 1 0,-1 0 0,1 1 0,0-1 0,0 1 1,0-1-1,1 1 0,-1 1 0,0 0-5,-15 23 19,1 1 0,1 1 0,2 1 0,0 0 0,3 1 0,0 0 0,2 1 0,2 1 0,-3 23-19,0 13 46,3 0 0,3 1 0,3 0 0,6 58-46,-2-109 8,1-1 1,0 1 0,1-1-1,1 1 1,1-1 0,1-1-1,1 1 1,0-1 0,1-1-1,11 16-8,-13-23 5,0-1-1,0 1 1,1-2-1,0 1 1,1-1-1,0 0 1,0-1-1,1 0 0,0 0 1,0-1-1,0-1 1,1 0-1,0 0 1,0-1-1,0 0 1,1-1-1,-1 0 1,10 0-5,-8 0 7,1-2 0,0 0 1,0-1-1,-1 0 0,1-1 1,0 0-1,0-1 0,-1-1 1,0 0-1,8-3-7,-3-6 7,-1 0 0,0-1 0,0-1 0,-2-1 1,0 0-1,0-1 0,-1 0 0,-1-1 0,-1-1 0,-1 0 0,0-1 1,-1 0-1,-2 0 0,1-3-7,11-29-102,-3-1-1,-2 0 1,-2-1 0,-3 0 0,-2-1-1,-3-1 1,-1 1 0,-4 0 0,-3-35 102,-16-66-2598,-20 24-4962</inkml:trace>
  <inkml:trace contextRef="#ctx0" brushRef="#br1" timeOffset="891029.095">3638 6799 21293,'0'0'2339,"0"0"-151,0 0-818,0 0-439,0 0-150,0 0-83,-15-21-158,-46-65-131,34 49 311,23 45-158,36 124-363,-30-127-198,20 65 34,-2 1 1,-4 0-1,-2 2 0,-4-1 0,-1 40-35,-8-90 1,-11 77-3,4-86-243,0-1 1,0 1 0,-1-1-1,-1 0 1,0-1 0,-1 1 0,0-2-1,0 1 1,-1-1 0,-1-1 0,1 0-1,-7 3 245,-12 5-5813</inkml:trace>
  <inkml:trace contextRef="#ctx0" brushRef="#br1" timeOffset="891680.259">3445 6770 26774,'0'0'1569,"0"0"-223,0 0-727,0 0-390,0 0-143,0 0-54,2 0-4,20 0 156,-21 0 10,-1 0 77,-2 0 0,-185 0 61,176 1-332,1 1 0,0 0 0,0 0 0,0 1 0,0 0 0,0 0 0,1 1 0,-1 1 0,1 0 0,0 0 0,0 0 0,1 1 0,0 1 0,0 0 0,0 0 0,1 0 0,0 1 0,0 0 0,1 0 0,0 0 0,1 1 0,0 0 0,0 0 0,1 1 0,0-1 0,0 1 0,-14 51 0,3 1 1,3 0 0,2 1-1,1 37 0,6-73 2,-13 181 51,10 79-53,5-277 1,1-5 1,-1 0 0,1 0-1,-1-1 1,1 1 0,1 0 0,-1 0-1,1 0 1,0 0 0,0-1 0,0 1 0,0 0-1,1-1 1,0 1 0,0-1 0,0 1-1,1-1 1,-1 0 0,1 0 0,0 0 0,0-1-1,1 1 1,0 0-2,4 1 6,1 0-1,0-1 0,0 0 1,0-1-1,0 0 0,1-1 1,-1 1-1,1-2 0,0 1 1,-1-2-1,1 1 0,0-1 1,0-1-1,-1 1 0,1-2 1,4 0-6,-4-1 0,0-1 1,0 0 0,0 0-1,-1-1 1,0 0 0,0 0-1,0-1 1,-1 0 0,0-1-1,0 0 1,0 0 0,-1-1-1,0 0 1,-1 0 0,0-1-1,0 1 1,0-2 0,0-1-1,5-7-43,-1-1 0,0 0 0,-1 0 0,-1 0 0,-1-1 0,-1-1 0,-1 1 0,-1-1 0,0 0 0,-2 0 0,0-10 43,-2-211-1847,-15 134-829</inkml:trace>
  <inkml:trace contextRef="#ctx0" brushRef="#br1" timeOffset="892328.801">2094 4133 26062,'0'0'3112,"0"0"-2416,0 0-368,0 0-168,0 0 217,0 0-49,0 0-128,218 63-136,-153-63-32,3 0-32,18 0-56,-14 0-656,-19 0-2953</inkml:trace>
  <inkml:trace contextRef="#ctx0" brushRef="#br1" timeOffset="892918.485">1528 8347 28830,'0'0'984,"0"0"-335,0 0-457,0 0-104,0 0 248,0 0-48,0 0-120,175 0-88,-110-20-56,3 1-16,3 4-8,26 11-168,-14 4-969,-22 0-6328</inkml:trace>
  <inkml:trace contextRef="#ctx0" brushRef="#br1" timeOffset="894419.525">9673 4264 29318,'0'0'1000,"0"0"-271,0 0-393,0 0-184,0 0 104,0 0-56,50 0-136,-10 0 0,13 0 32,5 0-40,-1 0-48,0 0-8,-3 4-8,14 11-264,-18-5-368,-14-6-2041</inkml:trace>
  <inkml:trace contextRef="#ctx0" brushRef="#br1" timeOffset="895715.495">9551 4264 28398,'0'0'1016,"0"0"-240,0 0-439,0 0-57,0 0 32,0 0-144,0 0-56,126-5-16,-65-10-64,10 1-32,8-1 0,29 15-216,-22 0-632,-18 0-4426</inkml:trace>
  <inkml:trace contextRef="#ctx0" brushRef="#br1" timeOffset="896337.789">9580 8347 28942,'0'0'1481,"0"0"-881,0 0-264,0 0-256,0 0 88,0 0 88,0 0-104,247 19-104,-154-14-48,40 19-32,-22 0-512,-28 0-3113</inkml:trace>
  <inkml:trace contextRef="#ctx0" brushRef="#br1" timeOffset="898280.743">4480 1951 21044,'0'0'3417,"0"0"-1734,0 0-768,0 0-409,0 0-225,2-15 166,5-46 513,-5 45-177,-2 16-207,0 0-163,0 0-154,0 86 344,4 466 277,-4-525-871,-6 217-925,-17-88-3621,9-113-10279</inkml:trace>
  <inkml:trace contextRef="#ctx0" brushRef="#br1" timeOffset="898750.617">4283 3664 28214,'0'0'976,"0"0"-45,0 0-461,0 0-262,0 0-6,0 0 9,22 10-51,71 39-60,-82-43-88,0 1 1,-1 1-1,0 0 0,0 0 1,-1 1-1,0 0 0,7 9-12,-6-6 9,-2-4-7,-1 0 0,1 1 1,-1 0-1,-1 0 0,1 0 0,-2 1 1,1 0-1,-1 0 0,-1 1 1,0-1-1,0 1 0,-1 0 0,-1 0 1,1 4-3,-3-15 0,1 6-7,0 1 0,-1-1 0,0 1 0,0-1-1,-1 1 1,1-1 0,-1 0 0,-1 1 0,1-1 0,-1 0 0,0 0 0,-1 0 0,1 0 0,-3 3 7,-82 71-216,66-64 159,-117 95-66,137-110 129,-1 0-1,1 0 1,-1 0 0,1 0-1,0 0 1,0 1-1,-1-1 1,1 1 0,0-1-1,0 1 1,0-1 0,1 1-1,-1-1 1,0 1-1,1 0 1,-1-1 0,1 1-1,-1 0 1,1 0 0,0 0-1,-1-1 1,1 1-1,0 0 1,0 0 0,1 0-1,-1-1 1,0 1 0,0 0-1,1 0 1,0-1 0,-1 1-1,1 0 1,0-1-1,-1 1 1,1-1 0,1 2-6,6 2 3,0-1 0,0 1 0,1-1-1,-1-1 1,1 0 0,0 0 0,0 0 0,0-1 0,1-1 0,-1 0 0,0 0 0,1-1 0,-1 0 0,1 0 0,4-1-3,-7 0 2,230 1-596,-167 0-991</inkml:trace>
  <inkml:trace contextRef="#ctx0" brushRef="#br1" timeOffset="899630.947">4240 6465 28526,'0'0'1199,"0"0"-188,0 0-632,0 0-239,0 0-56,0 0-20,16 5 5,-1 0-55,-8-3-11,0 0 1,-1 0-1,1 1 0,0 0 0,-1 0 1,1 1-1,-1 0 0,0 0 0,0 0 0,-1 1 1,1-1-1,-1 2 0,2 1-3,-1-1 1,0 1 0,0 0-1,-1 0 1,0 1 0,0 0 0,-1 0 0,0 0-1,0 0 1,-1 1 0,0-1 0,-1 1 0,1 0-1,-2 0 1,1 0 0,-1 3-1,0 6-10,0 0-1,-2 0 1,0 1-1,-1-1 1,0 0-1,-2-1 1,0 1-1,-3 6 11,-1-2-6,0 0 0,-1-1 1,-2 0-1,0 0 0,-1-1 0,-1 0 1,-1-2-1,0 1 0,-2-1 6,2-8 120,13-10-41,1 0-18,0 0-33,4 0-16,147-11 112,55-49-93,-121 54-671,-84 6 526,0 0 0,0 0 0,0 1 0,0-1 0,-1 0 0,1 1 0,0-1 0,0 0 0,0 1 0,-1-1 0,1 1 0,0-1 0,0 1 0,-1-1 0,1 1 0,0 0 0,-1-1 0,1 1 0,-1 0 0,1 0 0,-1-1 0,1 1 1,-1 0-1,0 0 0,1 0 0,-1 0 0,0-1 0,0 1 0,1 0 0,-1 0 0,0 0 0,0 0 0,0 0 0,0 0 0,0 0 0,0-1 0,-1 1 0,1 0 114,1 4-1740,0 28-16887</inkml:trace>
  <inkml:trace contextRef="#ctx0" brushRef="#br1" timeOffset="899915.861">4455 7810 28446,'0'0'1048,"0"0"-79,0 0-449,0 0-328,0 0-24,0 0 56,0 0-32,0 179 40,0-102-8,0 5 24,0 5-64,0-4-88,0-6-72,0-14-24,0-10-88,0-24-424,0-19-1112</inkml:trace>
  <inkml:trace contextRef="#ctx0" brushRef="#br1" timeOffset="904112.244">11365 1622 27990,'0'0'1238,"0"0"-356,0 0-327,0 0-176,0 0-71,0 3-143,-16 51-58,-296 719 481,283-689-1144,27-79-211,3-12-1112,5-29-1750</inkml:trace>
  <inkml:trace contextRef="#ctx0" brushRef="#br1" timeOffset="904368.693">11461 1695 27542,'0'0'1048,"0"0"-8,0 0-424,0 0-63,0 0-193,129 305-192,-111-243-72,-7 1-56,-7-9-40,-4-11-8,0 1-224,-11-6-400,-21-4-1001,-4-19-1575</inkml:trace>
  <inkml:trace contextRef="#ctx0" brushRef="#br1" timeOffset="904629.403">11146 2212 25613,'0'0'3097,"0"0"-2417,0 0-352,0 0-224,0 0 24,0 0-32,201-9-96,-133 33-8,11 10-528,-15 0-512,-17-5-3905</inkml:trace>
  <inkml:trace contextRef="#ctx0" brushRef="#br1" timeOffset="904943.675">11135 3340 28966,'0'0'567,"0"0"-194,0 0-149,0 0-8,31 16 3,98 52-81,-22-11-62,-103-55-80,0 1 0,0 0 0,0 0 0,0 1 0,-1-1 0,0 1 0,1 0 0,-2-1 0,1 1 1,0 1-1,-1-1 0,1 0 0,-1 1 0,0-1 0,-1 1 0,1 0 0,-1-1 0,0 1 0,0 0 0,-1 0 1,1 0-1,-1 0 0,0 0 0,0-1 0,-1 1 0,1 0 0,-1 0 0,-1 3 4,-3 5-7,0-1-1,0 0 1,-1 0 0,-1 0-1,0-1 1,-1 0-1,0 0 1,0-1 0,-8 7 7,-6 10 12,17-21-17,1-2-5,0 0 1,1 0 0,-1 1 0,1 0 0,0 0-1,0 0 1,0 0 0,1 0 0,0 0 0,0 1 0,0-1-1,1 1 1,0-1 0,0 1 0,0 1 9,1 1-92,-1-4 65,1 0 0,0 0-1,0 1 1,1-1 0,-1 0-1,1 0 1,0 0 0,0 0-1,0 0 1,0 0 0,1-1-1,-1 1 1,3 3 27,83 100 163,-86-106-150,0 0 1,-1 0 0,1 0-1,-1 1 1,1-1 0,-1 0-1,1 1 1,-1-1 0,1 0-1,-1 1 1,0-1 0,0 0-1,0 1 1,0-1 0,0 0-1,0 1 1,0-1 0,0 0 0,-1 1-1,1-1 1,0 0 0,-1 1-1,1-1 1,-1 0 0,1 0-1,-1 1 1,0-1 0,0 0-1,1 0 1,-1 0 0,0 0-1,0 0 1,0 0 0,0 0-1,0 0 1,0 0 0,0-1-1,-1 1 1,1 0 0,-1-1-14,-106 4-414,104-5 350,-1 0-1,1-1 1,-1 1-1,1-1 1,0 0-1,-1-1 1,1 1-1,0-1 1,0 0-1,1 0 1,-1 0-1,1 0 1,-1 0-1,1-1 1,0 0-1,1 0 1,-1 1-1,0-2 1,1 1-1,0 0 1,0 0-1,0-1 1,0-2 64,-4-6-301,-30-66-3773,9-2-6354</inkml:trace>
  <inkml:trace contextRef="#ctx0" brushRef="#br1" timeOffset="905144.93">11128 3475 26118,'0'0'1656,"0"0"-496,0 0-288,0 0-215,0 271-161,0-179-264,0 5-152,0 48-80,0-19-416,0-20-1713</inkml:trace>
  <inkml:trace contextRef="#ctx0" brushRef="#br1" timeOffset="906428.295">11397 6537 25149,'0'0'2958,"0"0"-1633,0 0-552,0 0-269,0 0-142,0 0-98,22-8-95,72-24-84,-89 30-83,-1 1 1,1 0-1,0 0 0,-1 0 0,1 0 0,0 1 0,0 0 0,0 0 0,-1 0 0,1 0 0,0 1 0,0 0 0,-1 0 0,1 0 0,0 0 0,-1 1 0,1 0 0,-1 0 0,0 0 0,0 1 0,0-1 0,0 1 0,0 0 0,0 0 1,-1 0-1,1 1 0,-1-1 0,0 1 0,0 0 0,1 2-2,0 0-6,-1 0 0,0 0 0,-1 0 0,0 1 0,0-1 0,0 1 0,-1-1 0,1 1 0,-2-1 0,1 1 0,-1 0 0,0-1 0,0 1 0,-1 0 0,0-1 0,0 1 0,-1 0 0,1-1 0,-1 0 0,-3 6 6,-72 96 90,54-81-82,-61 90 18,81-111-39,1-1-1,0 1 1,1 0 0,-1 0 0,1 0 0,0 1 0,1-1 0,0 0-1,0 0 1,0 0 0,0 0 0,1 0 0,0 1 0,0-1 0,1 0-1,0 0 1,0-1 0,0 1 0,1 0 0,0-1 0,3 5 13,70 56-42,-64-58 39,0 1 0,-1 0 0,0 0 1,-1 1-1,0 0 0,0 1 0,-1 0 0,-1 0 0,5 10 3,-10-14 0,0 0 0,-1 0 0,-1 1 0,1-1 0,-1 1 0,0-1 0,-1 1 0,1 0 0,-2-1 0,1 3 0,-1 7 2,0-8-1,-1 0 0,0 0-1,-1-1 1,0 1-1,0-1 1,-1 1-1,0-1 1,0 0 0,-1-1-1,0 1 1,0-1-1,-1 0 1,0 0 0,0-1-1,-1 1 1,0-1-1,0-1 1,0 1-1,-1-1 1,0-1 0,0 0-1,0 0 1,0 0-1,-1-1 1,1 0 0,-1 0-1,0-1 1,0-1-1,0 1 1,0-1-1,0-1 1,-3 0-1,7 1-36,0 0 0,0-1 0,0 1-1,1-1 1,-1-1 0,0 1 0,0 0 0,1-1 0,-1 0-1,0 0 1,1-1 0,-1 1 0,1-1 0,-1 0 0,1 0 0,0-1-1,0 1 1,0-1 0,0 0 0,0 0 0,0 0 0,1 0-1,0-1 1,0 1 0,0-1 0,0 0 0,-2-3 36,-4-12-236,1 1 1,0-1-1,2-1 0,0 1 1,1-1-1,1 0 0,0 0 1,2-4 235,1 19-70,-13-110-2954,5 11-3317</inkml:trace>
  <inkml:trace contextRef="#ctx0" brushRef="#br1" timeOffset="906691.812">11271 6784 14795,'0'0'7458,"0"0"-4002,0 0-2071,0 0-745,0 0 64,0 0-32,0 0-192,36 198-120,-36-106-104,0 15-72,0-1-55,0 10-121,-3 5-8,-22 39-401,3-30-471,1-23-2056</inkml:trace>
  <inkml:trace contextRef="#ctx0" brushRef="#br1" timeOffset="906929.562">11555 8085 24525,'0'0'4545,"0"0"-3585,0 0-319,0 0-329,0 0 8,0 0-40,0 0-112,-165 286-56,129-204-64,4 0-32,3-9-16,4-15-72,7-15-80,4-14-64,6-29-104,8-19-208,0-44-1241,0-19-2328</inkml:trace>
  <inkml:trace contextRef="#ctx0" brushRef="#br1" timeOffset="907156.338">11551 7732 26190,'0'0'1640,"0"0"-568,0 0-152,0 0-199,0 0-209,133 310-224,-105-194-112,-3 10-56,-7 4-64,-3-4-40,-8-15-8,-4-19-8,-3-29-16,0-24-64,0-20-176,-25-19-392,-11-5-969,1-33-5464</inkml:trace>
  <inkml:trace contextRef="#ctx0" brushRef="#br1" timeOffset="907422.742">11429 8472 18316,'0'0'10682,"0"0"-10082,0 0-248,0 0 80,0 0-79,0 0-169,226 68-136,-140-39-48,-14-5-665,-22-9-4448</inkml:trace>
  <inkml:trace contextRef="#ctx0" brushRef="#br1" timeOffset="909015.778">3993 2735 27310,'0'0'1180,"0"0"-250,0 0-242,0 0-133,0 0-110,0 0-138,0-6-98,-3-16-53,3 16-52,0 6-27,12 0-16,73 10 245,-30 0-226,-1-2 0,1-2-1,0-3 1,1-2 0,19-4-80,16 2 40,1386 1-40,-1345-6 0,88-16 0,49-3 0,442 20 0,-619 4 0,-10-1 0,-1 4 0,64 10 0,489 127 0,-481-115 0,-162-34-36,-24-18-427,-9-2-1166</inkml:trace>
  <inkml:trace contextRef="#ctx0" brushRef="#br1" timeOffset="910141.531">3344 7316 19316,'0'0'6911,"0"0"-5245,0 0-1402,0 0-18,0 0 396,0 0 130,-3 3-141,-11 11-230,13-13-390,1 0 0,0-1 0,-1 1 1,1 0-1,0 0 0,0 0 0,0-1 0,0 1 0,0 0 0,0 0 0,0 0 0,0-1 0,0 1 0,0 0 0,1 0 0,-1-1 0,0 1 1,0 0-1,1 0 0,-1-1 0,0 1 0,1 0 0,-1-1 0,1 1 0,-1 0 0,1-1 0,-1 1 0,1-1 0,0 1 0,-1-1 0,1 1 0,0-1 1,-1 1-1,1-1 0,0 1 0,-1-1 0,1 0 0,0 0 0,0 1 0,0-1-11,0 1 21,22 9 77,0-1 0,1 0 0,0-2 0,0-1 0,1 0 0,-1-2 0,1-1 0,0-1 0,0-1 0,0-2-1,20-2-97,3 3 93,1019 0 191,-903-8-284,0-7 0,65-18 0,-66 8 0,1 8 0,69 4 0,-210 13 0,113-1 0,1 6 0,68 15 0,-174-15 0,110 16 0,114 2 0,352-18 0,-545 1 0,-1 3 0,1 3 0,-2 2 0,0 3 0,1 4 0,80 20 0,271 71 0,-272-65 0,-130-46 0,-5-6 0,-6-21-239,-5-11-954</inkml:trace>
  <inkml:trace contextRef="#ctx0" brushRef="#br1" timeOffset="913153.682">4273 1477 24837,'0'0'3366,"0"0"-2108,0 0-755,-33 12-234,-105 49-77,131-57-170,-1 1 1,1 0-1,0 1 0,0 0 1,0 0-1,1 0 0,0 1 1,1 0-1,-1 0 0,1 1 1,-1 1-23,-25 50 81,3 1 0,2 1 1,3 1-1,3 2 0,3 0 1,2 0-1,-6 66-81,2 14 30,5 2 0,6 107-30,16-89 13,-2-129-11,2 1 0,2-2-1,1 1 1,2-2 0,1 1 0,1-2-1,2 0 1,1-1 0,2 0-1,0-2 1,9 7-2,-19-24-1,0-1 1,2 0-1,-1 0 0,1-1 0,0-1 0,1 0 1,0-1-1,1 0 0,-1-1 0,2-1 1,-1 0-1,1 0 0,-1-2 0,12 2 1,95 0 12,-104-6-10,1-2-1,0 1 0,-1-2 1,0-1-1,1 0 0,5-3-1,4-6-5,-2-1 0,0-1 1,0-2-1,-2 0 0,0-1 0,-1-2 0,0 0 0,-2-1 0,-1-1 0,2-5 5,17-21-17,-2-2-1,-3-2 1,-1-1-1,-3-1 1,-3-1-1,-2-2 1,-2 0 0,-3-2-1,-3 0 1,-2-1-1,-3 0 1,-2-1-1,0-52 18,-4 49 12,-3-1 0,-3 0 0,-3 1-1,-3-1 1,-2 1 0,-12-35-12,15 71 7,-2 0-1,-1 1 1,-2 0-1,0 1 1,-2 0-1,0 0 1,-2 2-1,-1 0 1,-1 0-1,-1 2 1,-15-16-7,26 33 2,1 0 1,-1 0-1,1 1 0,-1 0 0,0 0 1,-1 1-1,1 0 0,-1 0 1,1 1-1,-1 0 0,0 0 1,0 1-1,0 0 0,0 0 0,0 1 1,0 0-1,0 0 0,-5 2-2,8-2-9,0 0 1,-1 0-1,1 1 0,0 0 0,0 1 0,-1-1 0,1 1 0,0 0 0,1 0 0,-1 0 0,0 1 0,0-1 0,1 1 0,0 0 1,0 1-1,-2 1 9,-29 35-256,2 2 1,1 2-1,3 1 1,1 1-1,-8 23 256,-42 89-1839</inkml:trace>
  <inkml:trace contextRef="#ctx0" brushRef="#br1" timeOffset="913937.426">4448 5739 19220,'0'0'7358,"0"0"-5202,0 0-1481,0 0-252,0 0 29,0 0-40,-33-9-125,14 3-257,-2 1 1,1 1 0,0 1-1,-1 1 1,-16 0-31,34 2 3,-1 1 0,1 0-1,0 0 1,-1 0 0,1 0 0,0 1-1,0-1 1,0 1 0,0 0 0,0 0-1,0 0 1,0 0 0,1 1 0,-1-1 0,1 1-1,-1 0 1,1-1 0,0 1 0,0 0-1,1 0 1,-1 0 0,0 1 0,1-1-1,0 0 1,0 0 0,0 2-3,-45 106 56,6 1 1,5 3-1,5 1 0,5 1 0,-1 40-56,14-56-2,4 0-1,5 1 0,4 8 3,-1-94 1,1-1 1,1 0-1,0 0 0,1-1 0,0 1 0,1 0 0,1-1 0,0 0 0,1 0 0,1 0 0,0-1 1,0 0-1,2 0 0,-1-1 0,2 0 0,0-1 0,10 10-1,-9-12-2,1 0 1,1-1-1,-1 0 0,1-1 0,0-1 1,1 0-1,0-1 0,0 0 1,0-1-1,0-1 0,1 0 0,-1 0 1,1-2-1,-1 0 0,1-1 0,0 0 1,2-1 1,-4 1-10,-1 0 1,1-1 0,0 0 0,0-1-1,-1 0 1,1-1 0,-1-1 0,0 0 0,0 0-1,0-1 1,-1-1 0,0 0 0,0 0-1,0-1 1,0-1 9,18-17-16,-1-1-1,-1-1 1,-1-2 0,-2 0 0,-1-2-1,-2 0 1,0-1 0,-2-2-1,8-22 17,-7 12-9,-2-1-1,-2-1 0,-3 0 1,-1-1-1,-2 0 1,-2-1-1,-3 0 0,-1-1 1,-3-20 9,1 60 4,-1 0 1,-1 0 0,1 0 0,-1 0 0,-1 0-1,1 0 1,-2 0 0,1 0 0,-1 0-1,-1 1 1,1-1 0,-2 0 0,1 1 0,-1 0-1,0 0 1,-1 0 0,0 0 0,0 1-1,0 0 1,-1 0 0,0 0 0,-1 1 0,1 0-1,-8-5-4,5 7-2,0 0-1,1 1 1,-1 0-1,-1 0 0,1 1 1,0 0-1,-1 1 1,1 0-1,0 0 0,-1 1 1,1 0-1,-1 1 1,1 0-1,-1 1 0,1 0 1,0 0-1,0 1 1,-4 1 2,-8 5-150,1 0 0,-1 1 0,2 1 0,-1 0 0,1 2 0,1 0 0,-1 3 150,-59 52-1759</inkml:trace>
  <inkml:trace contextRef="#ctx0" brushRef="#br1" timeOffset="914816.734">11049 756 27494,'0'0'1108,"0"0"-360,0 0-81,0 0-95,0 0-122,-33-11-177,33 11-273,-19-7 21,-1 0 1,0 2-1,0 0 0,-1 1 1,-18 0-22,35 4 1,0 1 0,0-1 0,1 1 0,-1 0 0,0 0 0,1 1 0,-1-1 0,1 1 0,0 0 0,-1 0 0,1 0 1,0 0-1,0 0 0,0 1 0,1-1 0,-1 1 0,1 0 0,-1 0 0,1 0 0,0 0 0,0 0 0,0 1 0,0-1 0,1 0 0,-2 4-1,-34 71 14,2 2 0,5 1-1,2 2 1,5 1-1,3 0 1,-1 29-14,5-5 2,4 0 0,5 1 0,6 86-2,1-173-6,1 0 0,1 0-1,0 0 1,2 0 0,1-1 0,1 1-1,0-1 1,2 0 0,0-1-1,2 0 1,0 0 0,1-1-1,1 0 1,0-1 0,13 13 6,-15-20-9,0-2 1,1 1-1,0-2 1,0 1-1,1-1 1,0-1 0,0 0-1,1-1 1,0 0-1,0-1 1,1-1-1,-1 0 1,1 0-1,0-2 1,0 1 0,0-2-1,0 0 1,10-1 8,-11 1-12,-1-1 0,0-1 0,1 0 1,-1 0-1,0-1 0,0-1 1,0 0-1,0-1 0,0 0 0,-1-1 1,0 0-1,0-1 0,0 0 0,-1 0 1,7-6 11,15-16-45,-1-2 1,-1-1-1,-1-1 1,-2-2-1,-1 0 1,-2-2-1,-2-1 1,-1-1-1,-2 0 1,-1-2-1,-2 0 1,-2 0-1,-2-2 1,5-33 44,-5 10 69,-4 0 0,-3-1 0,-2 0 0,-4-22-69,2 78 28,-1-1 0,0 1 1,-1-1-1,0 0 0,-1 1 1,0 0-1,-1-1 0,0 1 0,0 0 1,-1 0-1,-1 1 0,1-1 0,-2 1 1,1 0-1,-1 0 0,0 1 1,-1 0-1,0 0 0,-1 0 0,-3-3-28,4 6 0,0 1 0,0 0 0,0 0 0,0 0 0,0 1 0,-1 0 0,1 0 0,-1 1 0,0 0 0,0 1 0,0-1 0,0 2 0,0-1 0,0 1-1,0 0 1,0 0 0,0 1 0,0 1 0,0-1 0,0 1 0,1 0 0,-3 2 0,-7 5-146,1 1 0,0 1 0,1 1 0,0 0 0,1 1-1,0 1 1,1 0 0,1 0 0,-8 13 146,-43 63-2327</inkml:trace>
  <inkml:trace contextRef="#ctx0" brushRef="#br1" timeOffset="915521.089">11253 6634 27542,'0'0'945,"0"0"-356,0 0-265,-31-3-84,-101-1 48,129 4-276,-1 1 1,0 0 0,0 0 0,1 0 0,-1 0-1,0 1 1,1-1 0,-1 1 0,1 0-1,0 0 1,-1 0 0,1 0 0,0 1-1,0-1 1,1 1 0,-1 0 0,1 0 0,-1 0-1,1 0 1,0 0 0,-1 2-13,-16 30 91,2 0 0,1 2 1,2 0-1,1 0 0,2 2 0,2-1 1,-2 21-92,-5 31 85,5 1 0,4 0 1,4 69-86,1-137 8,2 0 0,0 0 0,2 0 0,1 0 0,0 0 0,2-1 0,0 1 0,2-1 0,1-1 0,0 1 0,1-1 0,2 0 0,0-1 0,12 16-8,-12-23 0,1 0 1,1 0 0,0-1-1,1-1 1,0 0-1,0-1 1,1-1 0,1 0-1,-1-1 1,1-1 0,1 0-1,-1-1 1,1-1-1,0 0 1,1-1 0,-1-1-1,12 0 0,88 1-48,1-16-4,-96 3 27,-2-1-1,1-1 1,-2 0-1,1-2 1,-1 0 0,-1-1-1,-1-1 1,0 0-1,-1-2 1,0 0-1,3-7 26,17-25-50,-3-1 0,-1-2-1,-4-1 1,-1-2 0,-3 0-1,-2-2 1,-3 0 0,9-49 50,4-24-33,-6-1 1,-6-1 0,-5 0 0,-6-22 32,-6 99-6,-3 0-1,-2 0 0,-2 0 1,-3 1-1,-9-32 7,11 68-6,0 1 0,-2-1 0,0 1 0,-1 0 0,0 1 0,-11-15 6,12 23-8,0 0 1,0 1-1,-1-1 0,0 1 0,-1 1 0,0 0 1,0 0-1,0 0 0,0 1 0,-1 1 0,0 0 1,0 0-1,0 0 0,0 2 0,-1-1 0,1 1 1,-1 1-1,0 0 0,1 0 0,-1 1 0,0 1 1,0 0-1,1 0 0,-1 1 0,1 0 0,-8 3 8,-9 0-142,1 2-1,-1 0 0,2 2 1,-1 1-1,-12 8 143,-130 76-1663</inkml:trace>
  <inkml:trace contextRef="#ctx0" brushRef="#br1" timeOffset="932433.567">306 863 11674,'0'0'6607,"0"0"273,0 0-4821,0 0-1612,0 0-193,0 0 55,0 0 59,0 0-96,0 0-89,0 0-23,0 0-12,0 2-29,0 113 259,-13 755 495,-8-454-727,-128 2106 461,132-2215-575,6-55-12,3-57-1,-21 474-15,-3-327-28,25-313-39,7-29 60,0 0-1,0 0 0,0 0 1,-1 0-1,1-1 1,0 1-1,0 0 1,-1 0-1,1 0 1,0 0-1,0 0 1,-1 0-1,1-1 1,0 1-1,0 0 1,-1 0-1,1 0 1,0 0-1,-1 0 1,1 0-1,0 0 1,0 0-1,-1 0 1,1 1-1,0-1 1,-1 0-1,1 0 0,0 0 1,0 0-1,-1 0 1,1 0-1,0 0 1,0 1-1,-1-1 1,1 0-1,0 0 1,0 0-1,0 1 1,-1-1-1,1 0 1,0 0-1,0 1 1,0-1-1,0 0 1,0 0-1,-1 1 1,1-1-1,0 0 1,0 0-1,0 1 0,0-1 1,0 0-1,0 1 1,0-1-1,0 0 1,0 0-1,0 1 1,0-1-1,0 0 1,0 1-1,0-1 1,0 0-1,1 0 1,-1 1 3,-4-38-323,0-185-1628,4-22-550,0 67-4027,0-23-11872</inkml:trace>
  <inkml:trace contextRef="#ctx0" brushRef="#br1" timeOffset="933025.063">807 214 15539,'0'0'8561,"0"0"-6245,0 0-1561,0 0-57,31 9-97,102 27-89,-4-26 83,-91-11-496,612 25 143,-477-24-219,42 0-7,552-34 71,249-10-119,-671 44-1337,-237 0-255,-18 0-2398</inkml:trace>
  <inkml:trace contextRef="#ctx0" brushRef="#br1" timeOffset="933622.201">5086 64 17924,'0'0'2639,"0"0"76,0 0-816,0 0-906,0 0-291,0 0-263,25 8-108,77 25-107,-28 13-80,61 26-2136,-130-63 6476,-5 15-4750,0-15 541,-25 376 89,10-221-298,0 47 0,-2 71-4,-1 73-8,-16 446 16,-35 664-34,51-1175-42,3-59-5,-24 293-468,37-496 295,-17 75-1956,11-93-3507,4-9-13106</inkml:trace>
  <inkml:trace contextRef="#ctx0" brushRef="#br1" timeOffset="933951.482">5609 1331 18668,'0'0'8106,"0"0"-6978,-64 436-408,24-107-312,-6 157 32,-4 65 64,-1 1-144,5-51-151,10-95-73,7-30-88,11-23-16,4-30-8,3-62-8,1-58-16,2 15-152,1-68-209,-7-15-1319</inkml:trace>
  <inkml:trace contextRef="#ctx0" brushRef="#br1" timeOffset="934822.55">6957 896 17292,'0'0'2756,"0"0"1840,0 0-2786,0 0-1348,0 0-198,0 0 215,-1 32 160,6 248 373,7-96-672,-4 104 20,-7 131-34,-1 97-17,-29 587 170,-80 567-117,-20 393-264,118-1786-90,6-80 4,5 191-156,15-475-303,48-382-3003,-34 207-3052</inkml:trace>
  <inkml:trace contextRef="#ctx0" brushRef="#br1" timeOffset="935323.221">7706 50 8586,'0'0'6924,"0"0"1607,0 0-5849,0 0-2131,0 0-242,0 0 53,33-8 79,113-24-49,0 22 2,-98 11-320,97 0 23,0 5 0,64 15-97,79 30 10,-4 13 0,188 72-10,-333-94-203,3-5 1,0-7 0,2-6 0,1-6 0,31-5 202,38-10-1006,-45-3-3559,-34 0-10359</inkml:trace>
  <inkml:trace contextRef="#ctx0" brushRef="#br1" timeOffset="935714.347">11727 166 22645,'0'0'5433,"0"0"-4937,0 0-304,0-1 16,0 1 304,0-1-96,193 40-232,-107-20-136,11 5-40,3 5 8,-3 5-16,-4 0 0,-7-5-208,11 5-432,-18-10-656,-22-9-5161</inkml:trace>
  <inkml:trace contextRef="#ctx0" brushRef="#br1" timeOffset="936091.792">12812 435 18684,'0'0'7448,"0"0"-5219,0 0-1580,0 0-246,0 0-95,0 0-65,-2 22-30,-10 172 145,-18 335 158,6-222-444,14-107-52,2 48-4,1 62 2,0 23 12,-40 1322 104,-48-383-58,80-1097-86,2 57-2224,11 29 2234,2-199-1339,0 21-4594</inkml:trace>
  <inkml:trace contextRef="#ctx0" brushRef="#br1" timeOffset="936449.332">12923 4460 27798,'-3'41'591,"-49"401"21,10-137-68,-8 74 11,-131 1196 380,152-1294-767,4-64-82,-44 345-66,57-467-839,-4-1-1,-21 64 820,16-103-1984</inkml:trace>
  <inkml:trace contextRef="#ctx0" brushRef="#br1" timeOffset="937309.501">460 4407 17340,'0'0'1485,"0"0"2778,0 0-2199,-8 58-1270,6-44-744,-17 139 674,7 1 1,6 34-725,6 115 810,0 106-64,0 75-170,0-315-437,-19 1226 569,-98 865-249,104-1929-435,9-76-18,3 22 8,1-259-13,9 60-78,-9-79 67,0 1 0,0-1 0,0 0 0,0 0 0,1 1 0,-1-1 0,0 0 0,0 1-1,1-1 1,-1 0 0,0 1 0,1-1 0,-1 0 0,1 1 0,-1-1 0,0 1 0,1-1 0,0 1 0,-1-1 0,1 1 0,-1-1 0,1 1 0,-1-1 0,1 1 0,0 0 0,-1 0 0,1-1 0,0 1 0,0 0 0,-1 0 0,1 0 0,0-1 0,-1 1 0,1 0 0,0 0 0,0 0 0,-1 0 0,1 0 0,0 1 0,0-1 0,-1 0 0,1 0 0,0 0 0,-1 1 0,1-1 0,0 0 0,-1 1 0,1-1 0,0 0 0,-1 1 0,1-1 0,-1 1 0,1-1 0,-1 1 0,1-1 0,-1 1 0,1 0 0,-1-1 0,0 1 0,1-1 0,-1 1 0,0 0 0,1 0 0,-1-1 0,0 1 0,0 0 0,0 0 10,29-110-599,0-42-984,-4-23-2282</inkml:trace>
  <inkml:trace contextRef="#ctx0" brushRef="#br1" timeOffset="937758.441">184 8025 10042,'0'333'13072,"3"85"-9114,1 464-2455,-4-687-1181,0 245 935,0-467-1164,-1 16-79,0 0 0,1 0 0,0 0 0,1-1 1,0 1-1,1 0 0,1 0 0,-1 0 1,2 1-1,-1-1 0,2 1 0,4-10-14,10-3 6,1 0-1,1 1 1,1 2 0,0 0-1,2 1 1,0 1 0,1 2-1,1 0 1,0 2-1,2 0 1,-1 2 0,1 1-1,1 2 1,0 0-6,195-53 27,68 11-10,-12 27 68,1 13 1,153 17-86,72 31 59,-19-2-3102,-343-33-3239</inkml:trace>
  <inkml:trace contextRef="#ctx0" brushRef="#br1" timeOffset="938071.59">5090 6260 18132,'0'0'11170,"0"0"-10578,-7 396-63,-19-120-265,-9 67 0,-8 20-16,-4-24-136,8-29-112,17-98-432,-3-52-2777</inkml:trace>
  <inkml:trace contextRef="#ctx0" brushRef="#br1" timeOffset="938793.628">7573 9341 19220,'0'0'7706,"0"0"-5091,0 0-2032,0 0-318,-7 57 38,0-6-216,-33 356 539,31-171-360,5 86-50,3-228-166,-3 308 257,17-1 0,47 258-307,-10-407 51,5-55-30,-34-133-19,3-1 1,2-2-1,3 0 1,2-2-1,3-1 0,3-1 1,1-3-1,4-1 1,1-2-1,9 5-2,-35-38-31,1 0 0,1-2 1,0 0-1,1-1 0,1 0 1,0-2-1,1-1 0,0 0 0,1-2 1,0-1-1,1 0 0,0-2 0,0-1 1,1 0-1,-1-2 0,1-1 0,0-1 1,0-1-1,14-2 31,-32 0-96,0 0-1,0-1 1,1 0 0,-1 0-1,-1 0 1,1-1 0,0 0-1,0 0 1,-1-1 0,0 0-1,0 0 1,0 0 0,0-1-1,-1 0 1,1 0 0,-1 0-1,0-1 1,-1 0 96,32-55-2083</inkml:trace>
  <inkml:trace contextRef="#ctx0" brushRef="#br1" timeOffset="939111.816">8684 12065 30198,'0'0'639,"0"0"-337,0 0-120,10 50 44,36 165 40,-41-196-234,1-1 0,0 0 0,2 0 0,0-1-1,1 0 1,2 3-32,33 45 50,3-2 0,3-2-1,6 2-49,94 118 22,-140-167-21,0 0 0,0 1-1,-2-1 1,0 2 0,0-1 0,-2 1 0,0 0 0,1 6-1,-4-13 1,-2 1 1,1-1-1,-1 0 1,0 0 0,-1 1-1,0-1 1,0 0 0,-1 0-1,-1 1 1,1-1 0,-1 0-1,-1 0 1,0 0 0,0-1-1,-1 1 1,0-1 0,0 1-1,-1-1 1,0-1 0,0 1-1,-5 4-1,-20 14 11,-2-1-1,0-1 1,-2-2-1,-1-1 1,0-2-1,-1-1 1,-18 5-11,-80 34-1470,-85 22 1470,142-54-2390</inkml:trace>
  <inkml:trace contextRef="#ctx0" brushRef="#br1" timeOffset="941795.297">9444 12297 28350,'0'0'904,"0"0"-464,0 0-240,0 295-40,-4-222-8,4-15-88,0-20-64,0-18-352,11-20-424,7-49-1400,-4-18-12435</inkml:trace>
  <inkml:trace contextRef="#ctx0" brushRef="#br1" timeOffset="942319.039">9956 11407 25573,'0'0'1753,"0"0"-617,0 0-336,0 0-182,31 34-113,97 115-130,-123-141-354,1-1 1,-1 1-1,0 1 1,-1-1-1,0 1 1,-1 0-1,1 0 1,-1 0-1,-1 0 1,1 8-22,4 29 53,-2 1 0,-2 1 1,-2-1-1,-2 6-53,-1-36-28,-1 0 0,0-1 0,-1 1-1,-1-1 1,0 0 0,-1 0 0,-1-1 0,-1 0 0,0 0 0,-1 0 0,0-1-1,-1-1 1,0 1 0,-2-2 0,1 0 0,-1 0 0,-1-1 0,0 0 0,-1-1-1,0-1 1,0 0 0,-16 6 28,19-10-145,1 0 1,-1-1-1,0-1 0,-1 0 0,1 0 0,-1-1 0,1-1 1,-1 0-1,1 0 0,-4-1 145,11 0-84,-1 0 1,1 1 0,0-1-1,-1-1 1,1 1-1,0-1 1,-1 0-1,1 0 1,0 0-1,0 0 1,0-1-1,0 0 1,0 1-1,0-2 1,0 1-1,1 0 1,-1-1 0,1 1-1,0-1 1,-1 0-1,1 0 1,1-1-1,-1 1 1,-1-2 83,-4-11-117,0 1 1,1-2-1,1 1 0,0-1 1,1 0-1,1 0 1,1 0-1,0-1 1,1 1-1,1-1 0,1 1 1,1-11 116,-2 26 53,1 1 0,-1-1 0,1 0-1,0 0 1,-1 1 0,1-1 0,0 0 0,0 0 0,0 0 0,1 0 0,-1 1 0,0-1 0,1 0 0,-1 0-1,1 1 1,0-1 0,-1 0 0,1 1 0,0-1 0,0 1 0,0-1 0,0 1 0,0-1 0,0 1 0,1 0 0,-1-1-1,0 1 1,1 0 0,-1 0 0,1 0 0,-1 0 0,1 0 0,0 0 0,-1 1 0,1-1 0,0 0 0,-1 1-1,1-1 1,0 1 0,0 0 0,0 0 0,-1 0 0,2 0-53,8-2 169,-1 1 1,1 0-1,-1 0 0,1 1 0,0 1 1,-1 0-1,1 0 0,-1 1 0,0 1 1,0 0-1,0 0 0,0 1 0,6 3-169,-10-4 21,-1 1 0,0 1 0,0-1 0,0 1 0,0 0 0,-1 0-1,0 0 1,0 0 0,0 1 0,-1-1 0,0 1 0,0 0 0,0 0-1,-1 1 1,1-1 0,-2 0 0,1 1 0,-1-1 0,0 1 0,0 0-1,-1-1 1,0 2-21,-9 79 11,0-72-68,-1 0 0,-1 0 1,-1-1-1,0 0 0,-1-1 0,0-1 1,-1 0-1,-7 5 57,13-11-36,-112 82-193,93-65 341,33-21-39,8-2-47,1 0 19,0 0 0,0-1 0,0 0-1,0-1 1,0-1 0,12-3-45,-2-4 14,0-1 0,-1-2 0,0 0 0,-1-1 0,2-4-14,-3 0-87,-22 18 75,-1 0 0,1 0 0,0 1 0,-1-1 0,1 0 0,0 0 0,-1 0 0,1 0 0,0 0-1,-1 0 1,1 0 0,0 0 0,-1 0 0,1 0 0,0 0 0,-1 0 0,1 0 0,0 0 0,-1 0 0,1 0 0,0 0 0,-1 0 0,1 0 0,0 0 0,-1-1 0,1 1 0,0 0 0,-1 0 0,1 0 0,0-1 0,-1 1 0,1 0 0,0 0 0,0-1 0,0 1 0,-1 0 0,1-1 0,0 1-1,0 0 1,0 0 0,0-1 0,-1 1 0,1 0 0,0-1 0,0 1 0,0-1 0,0 1 0,0 0 0,0-1 0,0 1 0,0 0 0,0-1 0,0 1 0,0 0 0,0-1 0,0 1 0,0 0 0,1-1 0,-1 1 0,0 0 0,0-1 0,0 1 0,0 0 12,-4 0-157,-42 3-3276,-18 13-8056</inkml:trace>
  <inkml:trace contextRef="#ctx0" brushRef="#br1" timeOffset="942593.974">8666 12936 26934,'0'0'1301,"0"0"-151,0 0-518,0 0-357,0 0 58,63 5 53,231 8-92,-236-17-235,0-3 1,0-3-1,48-14-59,867-224 466,-742 199-508,-178 34-177,-52 15 165,0 0 1,0-1-1,-1 1 0,1 0 0,0-1 0,0 1 1,0-1-1,-1 1 0,1-1 0,0 1 1,-1-1-1,1 1 0,0-1 0,-1 0 0,1 1 1,-1-1-1,1 0 0,-1 1 0,1-1 1,-1 0-1,1 0 0,-1 0 0,0 0 0,0 1 1,1-1-1,-1 0 0,0 0 0,0 0 1,0 0-1,0 0 0,0 1 0,0-1 0,0 0 1,0 0-1,0 0 0,0 0 0,-1 0 1,1 0-1,0 1 0,-1-1 54,-8-10-3147</inkml:trace>
  <inkml:trace contextRef="#ctx0" brushRef="#br1" timeOffset="942857.346">9404 12911 21981,'0'0'7369,"0"0"-6641,0 0-271,-75 291-177,68-185 0,7 10-112,0-4-104,0-6-48,4-9-16,6-15-136,5-19-408,3-63-793,-4 0-1055,4-34-9195</inkml:trace>
  <inkml:trace contextRef="#ctx0" brushRef="#br1" timeOffset="943500.525">9619 12849 26934,'0'0'1405,"0"0"-462,0 0-371,0 0-65,9 42-13,-6-28-452,12 55 157,-4 1-1,-2 0 1,-2 64-199,-21 183 280,-8-162-317,-7-1 0,-34 101 37,38-183-247,24-71 223,1 1 1,0 0-1,-1-1 1,1 1-1,-1-1 0,0 1 1,0-1-1,1 1 1,-1-1-1,0 0 0,0 1 1,0-1-1,0 0 1,0 0-1,-1 0 0,1 1 1,0-1-1,-1 0 1,1-1-1,0 1 0,-1 0 1,1 0-1,-1-1 0,1 1 1,-1-1-1,0 1 1,1-1-1,-1 1 0,1-1 1,-2 0 23,1-1-54,0-1 0,0 1 1,0-1-1,0 0 0,0 0 0,0 0 0,0 0 1,1 0-1,-1 0 0,1 0 0,-1 0 1,1-1-1,0 1 0,0 0 0,0-1 1,0 1-1,1-1 0,-1 1 0,0-3 54,-49-263-1388,39 187 1327,-12-68 774,7-1 1,4-70-714,12 218 16,-1-1 1,1 1 0,0-1-1,0 1 1,0-1 0,0 1-1,0-1 1,1 1 0,-1-1-1,1 1 1,-1-1 0,1 1-1,0 0 1,0-1 0,0 1-1,0 0 1,0 0 0,1-1-1,-1 1 1,1 0 0,-1 1-1,1-1 1,0 0 0,0 0-1,0 1 1,-1-1 0,2 1-1,-1-1 1,0 1 0,0 0-1,0 0 1,2-1-17,88-6 103,-89 8-103,1 0 1,-1 0-1,0 0 1,1 0-1,-1 0 1,0 1-1,1 0 1,-1 0-1,0 0 1,0 0-1,0 0 1,1 0-1,-1 1 0,-1 0 1,1-1-1,0 1 1,0 0-1,-1 0 1,1 1-1,-1-1 1,1 0-1,-1 1 1,0 0-1,0-1 1,0 1-1,-1 0 1,1 0-1,0 1 0,2 7 3,0 0-1,0 0 1,-1 1 0,-1-1-1,0 0 1,-1 1 0,0 0-1,0-1 1,-1 1 0,-1 3-3,1-14 0,0 13 10,-1 0 0,0-1 1,-1 1-1,0 0 0,-1-1 1,0 0-1,-1 1 0,-1-1 1,0-1-1,-1 1 0,-5 7-10,-14 20 77,-2-1-1,-1-2 1,-2 0-1,-2-2 0,-1-2 1,-31 24-77,-32 8 220,93-67-179,17-19-78,11-7-12,2 1 0,0 2-1,2 0 1,0 2 0,2 2 0,1 0 0,0 2 0,17-6 49,9 12-24,-52 20-6,-8 16 30,0 1 0,-2-1 0,0 0 0,-2 0-1,0 0 1,-2-1 0,0 0 0,-2-1 0,0 1 0,-5 5 0,1 3 1,-136 290 17,154-347-85,23-40-49,4 2 1,2 1-1,17-20 116,4-6-496,4 3 0,3 2 0,72-74 496,-97 119-54,3 3 0,1 1 1,1 2-1,2 1 0,2 3 1,0 1-1,2 3 0,34-14 54,-68 35 70,-1 0 0,1 1 0,0 0 0,0 1 0,1 1 0,-1 0-1,1 1 1,5 0-70,-17 0 15,0 1-1,-1 0 1,1 0-1,-1 0 1,1 0-1,0 0 1,-1 0 0,1 0-1,-1 1 1,1-1-1,-1 0 1,1 1-1,-1-1 1,1 1-1,-1 0 1,1-1 0,-1 1-1,0 0 1,1 0-1,-1 0 1,0 0-1,0 0 1,1 0-1,-1 1 1,0-1-1,0 0 1,-1 0 0,1 1-1,0-1 1,0 1-1,0-1 1,-1 0-1,1 1 1,-1 0-1,1-1 1,-1 1 0,0-1-1,0 1 1,0-1-1,0 1 1,0 0-1,0-1 1,0 1-1,0-1 1,0 1-15,1 16 82,0 1 0,0-1 1,-2 0-1,0 0 0,-1 0 0,-1 0 1,-1 0-1,-1 0 0,0-1 0,-1 0 1,-1 0-1,-1 2-82,-10 19 24,-2-2-1,-1 0 1,-2-1 0,-1-1-1,-1-1 1,-2-2 0,-2-1-1,-9 8-23,28-30-36,-1 0 0,0 0 0,0-1 0,0 0 0,-1-1 0,0-1 0,0 0 1,0 0-1,-2-1 36,9-2-67,0-1 0,0 0 1,-1 0-1,1-1 1,0 1-1,-1-1 0,1 0 1,0-1-1,0 1 1,-1-1-1,1 0 1,0 0-1,0-1 0,0 0 1,0 0-1,0 0 1,0 0-1,1-1 1,-1 0-1,1 1 0,-1-2 1,1 1-1,-2-3 67,-37-60-1820,11-10-2037</inkml:trace>
  <inkml:trace contextRef="#ctx0" brushRef="#br1" timeOffset="943797.321">9748 13453 19708,'0'0'4737,"0"0"-2296,0 0-1273,0 0-160,0 0-280,201 29-208,-126 39-175,1 14-73,-5-4-136,-6 4-64,-8-5-48,-10-14-24,14-14 0,-15-16-905,-3-33-2479</inkml:trace>
  <inkml:trace contextRef="#ctx0" brushRef="#br1" timeOffset="944007.992">10659 12892 29966,'0'0'945,"0"0"-729,0 0-88,0 0 48,193 0 152,-110 0-112,-5 0-144,-6 0-72,-15-5-32,-14-4-248,-14-25-320,-11 5-1105,-14-10-4720</inkml:trace>
  <inkml:trace contextRef="#ctx0" brushRef="#br1" timeOffset="944251.906">11071 12166 29046,'0'0'1088,"0"0"-415,-47 262-225,26-117 48,-1 5-80,4 5-160,-3-1-144,3-4-80,-4 0-32,-3-14-16,7-25-264,0-29-280,15-43-280,3-54-561,0-52-439,18-20-3969</inkml:trace>
  <inkml:trace contextRef="#ctx0" brushRef="#br1" timeOffset="944252.906">10931 13255 17708,'0'0'8017,"0"0"-6176,0 0-721,0 0-376,0 0-136,0 0-240,201 5-183,-151 33-121,-7 1-64,7-10-64,-14-5-569,-8-24-1319</inkml:trace>
  <inkml:trace contextRef="#ctx0" brushRef="#br1" timeOffset="944459.787">11483 12524 28070,'0'0'856,"0"0"-48,0 0-448,211-14-88,-135-1-47,-5-4-161,-6 0-64,-8-20-353,-14 5-471,-18-5-1792</inkml:trace>
  <inkml:trace contextRef="#ctx0" brushRef="#br1" timeOffset="944637.865">11906 11871 28998,'0'0'898,"0"0"-295,0 0-370,0 0-101,0 0 48,0 0-35,17 39-45,56 130 10,-63-144-62,0 0 0,-2 1 0,-1 0 0,-1 1-1,-2-1 1,0 3-48,-1-7 37,11 133 272,-7 1 1,-11 119-310,-13-31 43,-34 154-43,-1 6-502,49-385 382,-5-25-324,1-37-537,0-13-1271</inkml:trace>
  <inkml:trace contextRef="#ctx0" brushRef="#br1" timeOffset="944949.701">11906 12931 28766,'0'0'1448,"0"0"-631,0 0-297,0 0-120,0 0-88,0 0-120,0 0 24,-126 324-120,76-189-96,-4 6 0,8-16 0,6-18-192,15-35-320,22-62-184,3-10-657,0-19-863</inkml:trace>
  <inkml:trace contextRef="#ctx0" brushRef="#br1" timeOffset="945169.89">11791 13168 26910,'0'0'2184,"0"0"-1216,0 0-343,0 0-153,208-58-216,-151 72-136,-7 25-72,-7 5-48,-10-11-24,-8-8-280,-4-25-472,-10 0-1193,0-44-3440</inkml:trace>
  <inkml:trace contextRef="#ctx0" brushRef="#br1" timeOffset="945392.252">12296 12423 28478,'0'0'1523,"0"0"-605,0 0-462,0 0-232,0 0-47,35 1-41,114 12-70,-140-11-64,0 0 1,0 0 0,0 1 0,0 0 0,0 1-1,-1-1 1,0 2 0,0-1 0,3 3-3,3 1 2,-1 1 1,1 0-1,-1 1 0,-1 0 1,0 1-1,-1 0 1,0 1-1,0 0 0,-1 1 1,-1 0-1,0 1 0,-1 0 1,0 0-1,-1 1 1,-1 0-1,-1 0 0,0 0 1,0 1-1,0 8-2,-3-11 17,-1-1 1,-1 1-1,1 0 0,-2-1 0,0 1 1,0-1-1,-1 1 0,-1-1 0,0 0 1,-1 0-1,0 0 0,-1 0 0,0-1 1,-4 6-18,-12 16-9,-2-1 1,-1-1 0,-1-1 0,-2-2 0,0 0 0,-2-2-1,-2-1 1,-10 6 8,-58 24-527,95-53 457,-1 0 0,0-1 0,0 1-1,0-1 1,0 0 0,0 0-1,0-1 1,0 0 0,0 1 0,0-2-1,0 1 1,0 0 0,0-1 0,0 0-1,0 0 1,0-1 0,0 0-1,0 1 1,1-1 0,-3-2 70,-40-53-3754,15-22-7469</inkml:trace>
  <inkml:trace contextRef="#ctx0" brushRef="#br1" timeOffset="945656.507">12182 12670 15027,'0'0'13411,"0"0"-12395,0 0-312,0 0 49,0 0-257,0 0-104,204 285-136,-154-198-128,-7 5-72,-3-5-40,-1-5-16,0-4-120,40-15-200,-14-20-368,3-28-2705</inkml:trace>
  <inkml:trace contextRef="#ctx0" brushRef="#br1" timeOffset="946098.068">13013 11954 28838,'0'0'1845,"0"0"-1181,0 0-376,0 0-112,32-2 120,-6 0-233,21-1 29,0 2 0,0 3 0,34 4-92,-9 5 28,161 11-68,-214-21-9,-16 0 21,0-1 0,0 1 1,0-1-1,-1 1 0,1-1 1,0 0-1,0 0 0,0-1 0,0 1 1,0-1-1,0 1 0,0-1 1,-1 0-1,1 0 0,0 0 1,-1 0-1,1 0 0,-1-1 1,1 1-1,-1-1 0,1 0 1,-1 0-1,0 0 0,0 0 0,0 0 1,0 0-1,0 0 0,0-2 28,2-9-192,0 0 0,-1-1-1,-1 1 1,0-1 0,-1 0-1,0 1 1,-1-1 0,-1-3 192,1 8-22,-7 11 303,0 6-222,1 1-1,-1 1 1,2-1-1,-1 1 0,1 0 1,1 0-1,0 0 1,-2 9-59,2-8 43,-57 178 455,10 3 0,-12 99-498,50-226-4,-22 111-417,2 51 421,33-223-266,-2 20 409,8-36-3370,26-98 502,-6 23 980,12-46-8603,9-27 1208,-32 107 10230,1 0 3359,10-19 7511,-2 30-7535,-23 40-4366,0 1 0,0-1-1,0 0 1,1 1 0,-1-1-1,0 1 1,1-1 0,-1 1-1,1 0 1,-1 0 0,1-1-1,-1 1 1,1 0 0,0 0-1,0 1 1,-1-1 0,1 0-1,0 1 1,0-1 0,0 1 0,0-1-1,0 1 1,0 0 0,0 0-1,0 0 1,0 0 0,0 0-1,0 0 1,0 1 0,0-1-1,-1 1 1,1-1 0,0 1-1,0 0 1,0-1 0,0 1-1,-1 0 1,1 0 0,0 1-1,-1-1 1,1 0 0,-1 0-1,1 1 1,-1-1 0,0 1 0,0-1-1,0 1 1,1 0 0,-1-1-1,-1 1-58,10 25 139,-2 1 0,-2 0 0,0 0 0,-2 1 0,-1-1 0,-1 1 0,-2 13-139,15 117 282,-7-133-245,-4-50-435,-4-24-1716,0-10-3759</inkml:trace>
  <inkml:trace contextRef="#ctx0" brushRef="#br1" timeOffset="946342.19">13153 12307 28678,'0'0'854,"-3"60"-182,-9 410 233,12-413-750,2 0 0,3 0-1,2-1 1,7 20-155,-10-51 45,1 0 1,1 0-1,2-1 0,0 0 0,1-1 1,2 0-1,0 0 0,1-1 0,2 0 1,0-1-1,1-1 0,1-1 0,1 0 1,0 0-1,5 1-45,-12-15 22,1 0-1,0 0 1,0-1 0,0 0-1,1-1 1,-1 0 0,1-1-1,0 0 1,0-1 0,0 0-1,0-1 1,-1 0 0,1-1-1,0 0 1,0-1 0,9-3-22,-4 0 1,0-1 0,0-1 1,-1-1-1,0 0 0,0-1 1,-1-1-1,0 0 0,0-1 1,-1 0-1,7-9-1,93-88-77,165-198-1445,-162 168-1112</inkml:trace>
  <inkml:trace contextRef="#ctx0" brushRef="#br1" timeOffset="946922.949">14110 11779 30150,'0'0'835,"0"0"61,0 0-410,0 0-209,38 0-169,241 4-93,-31 2-160,-240-15-70,-21 5 124,10 6 92,0-1 0,0 1 0,0 0-1,0 0 1,0 0 0,1 1 0,-1-1-1,1 1 1,0-1 0,0 1 0,0 0-1,0 0 1,0 0 0,0 0 0,1 0-1,-1 0 1,1 0 0,0 1 0,0-1-1,0 0 1,0 2-1,-3 6 8,-33 115 99,6 1-1,5 2 0,6 0 1,-1 79-107,19-185 1,-14 308-336,27-351-652,69-218-2051,28-137-7607,-82 278 10577,-3 3 4758,-7 29-183,-8 36-2772,-8 29-1715,0-1 1,0 1-1,0 0 1,0 0-1,0-1 0,0 1 1,0 0-1,1 0 0,-1-1 1,0 1-1,0 0 0,0 0 1,0 0-1,0-1 0,1 1 1,-1 0-1,0 0 1,0 0-1,1 0 0,-1-1 1,0 1-1,0 0 0,0 0 1,1 0-1,-1 0 0,0 0 1,0 0-1,1 0 0,-1 0 1,0 0-1,1 0 0,-1 0 1,0 0-1,0 0 1,1 0-1,-1 0 0,0 0 1,0 0-1,1 0 0,-1 0 1,0 0-1,0 0 0,1 0 1,-1 0-1,0 1 0,0-1 1,1 0-1,-1 0 1,0 0-1,0 0 0,0 1 1,0-1-1,1 0 0,-1 0 1,0 0-1,0 1 0,0-1 1,0 0-1,0 0 0,1 1 1,-1-1-21,15 67 676,-14-53-599,4 220 399,-5-219-487,0 1 0,0-1 1,-2 1-1,0-1 0,-1 1 0,0-1 0,-1 0 0,-1 0 0,0 0 0,-1-1 0,-1 0 0,0 0 0,-1-1 0,0 1 1,-1-2-1,-6 8 11,12-17-67,-1 0-1,0 0 1,1 0 0,-1 0 0,0-1 0,-1 1 0,1-1 0,0 0 0,-1 0 0,1-1 0,-1 1 0,1-1 0,-1 0 0,0 0 0,1 0 0,-1-1-1,0 0 1,0 0 67,-55-16-3604,17-22-4871</inkml:trace>
  <inkml:trace contextRef="#ctx0" brushRef="#br1" timeOffset="947899.489">14178 12142 27078,'0'0'1385,"0"0"-395,-1 56-287,-4 189-88,3-171-348,4-1 1,3 1-1,4 7-267,4 14 311,5-1 0,29 91-311,-45-178 5,-2-6-4,0 1 0,0-1 0,1 1 0,-1 0 0,1-1 0,-1 1 0,1-1 0,0 1 0,-1-1 1,1 0-1,0 1 0,0-1 0,0 0 0,0 1 0,0-1 0,0 0 0,1 0 0,-1 0 0,0 0 0,0 0 0,1 0 0,-1-1 0,1 1 1,0 0-2,13-6 20,27-79-7,-29 50-26,48-115-336,7 3 0,58-90 349,-122 230-8,4-10-3,2 0 0,0 0 0,1 1 0,0 1 1,1 0-1,1 0 0,0 1 0,0 1 0,2 0 0,1 0 11,-13 10 3,0 0 1,0 0-1,0 0 1,1 0-1,-1 1 1,0-1-1,1 1 1,-1 0-1,1 0 1,0 0-1,-1 0 1,1 1-1,0 0 1,-1-1-1,1 1 1,0 1-1,0-1 1,-1 0-1,1 1 1,0 0-1,-1 0 1,1 0-1,-1 0 1,1 1-1,-1-1 1,0 1-1,1 0 1,-1 0-1,0 0 1,0 0-1,0 1 1,-1-1-1,1 1 1,-1 0-1,3 2-3,4 18 22,0 0-1,-2 0 0,0 1 1,-2-1-1,-1 2 0,0-1 1,-2 0-1,-1 1 0,-1-1 1,-1 0-1,-4 24-21,4-36-21,-1 1 0,0 0-1,-1-1 1,0 0 0,-1 1 0,-1-2-1,0 1 1,0 0 0,-1-1 0,-1 0-1,0 0 1,0-1 0,-1 0 0,0 0 0,-1-1-1,0 0 1,0 0 0,-1-1 0,0 0-1,-1-1 1,0 0 0,0-1 0,0 0-1,-1-1 1,0 0 0,0-1 0,0 0-1,-9 1 22,20-5 0,-2 1 5,-1 1 0,1-1 0,-1 0 0,0-1-1,0 1 1,1-1 0,-1 1 0,0-1 0,0 0 0,0 0-1,0-1 1,1 1 0,-1-1 0,0 0 0,1 0 0,-1 0 0,0-1-1,1 1 1,-1-1 0,1 0 0,0 0 0,0 0 0,-1 0 0,1 0-1,1-1 1,-1 0 0,0 1 0,1-1 0,-1 0 0,-1-3-5,3 2 8,0 1-1,-1-1 1,2 1 0,-1-1 0,0 0 0,1 1 0,0-1 0,-1 0 0,2 0-1,-1 1 1,0-1 0,1 0 0,-1 1 0,1-1 0,0 0 0,1 1-1,-1-1 1,0 1 0,1 0 0,0-1 0,0 1 0,0 0 0,0 0 0,0 0-1,1 0 1,-1 1 0,1-1 0,0 0 0,0 1 0,2-2-8,6-2 0,-1 0 0,1 1 0,0 0 0,0 0 0,1 1 0,-1 1 0,1 0 0,0 0 0,0 1 0,0 1 0,0 0 0,4 1 0,40 0 0,-54 1 1,0 0 0,-1 0 0,1 0 0,0 0 1,0 0-1,-1 0 0,1 1 0,0-1 0,-1 1 0,0-1 0,1 1 1,-1 0-1,0-1 0,0 1 0,0 0 0,0 0 0,0 0 1,0 0-1,0 0 0,-1 0 0,1 0 0,-1 0 0,0 0 0,1 0 1,-1 0-1,0 0 0,0 0 0,0 0 0,0 1 0,-1-1 1,1 0-1,-1 0 0,1 0 0,-1 1-1,1 5 9,-1 8 14,1 1 1,-2-1-1,0 0 1,-1 0-1,-1 0 1,-1 0-1,0-1 1,-1 0-1,0 0 0,-3 4-23,-68 138 87,69-141-81,5-8 0,5-15 40,167-386-521,-145 336 362,43-102-1603,6 4 0,73-112 1716,-135 248 25,1 0 1,1 1-1,1 0 0,0 1 1,1 0-1,1 1 0,0 1 1,19-13-26,-33 26 59,0 1 1,1-1-1,-1 0 1,1 1 0,-1-1-1,1 1 1,0 0-1,-1-1 1,1 1 0,0 1-1,0-1 1,0 0-1,-1 1 1,1-1-1,0 1 1,0 0 0,0 0-1,0 0 1,0 1-1,0-1 1,0 1 0,0-1-1,0 1 1,-1 0-1,1 0 1,0 0-1,-1 0 1,1 1 0,0-1-1,-1 1 1,0 0-1,1-1 1,-1 1-1,1 1-59,2 11 71,0 1-1,-1 0 0,-1 0 1,0 0-1,-1 0 0,0 0 1,-1 0-1,-1 1 0,-1-1 1,0 2-72,0 17 95,1-15-41,-1 0 0,-1 1-1,-1-1 1,0 0 0,-2-1 0,0 1 0,-1-1 0,-1 0 0,-1 0 0,-3 6-53,-151 235 1063,159-251-952,14-21-55,-10 11-55,13-18-7,1-1-22,-1 1 1,2 1 0,1 0-1,0 1 1,2 1-1,8-6 28,16 11-61,-32 24 36,-6 12 22,-1 0 0,-2 0 0,0 0 0,-2 0 0,-1 16 3,0 1 16,6 181 61,-5-220-76,0 0 0,-1 0 0,1 0-1,0 0 1,0 0 0,0 0 0,0 0 0,0-1-1,1 1 1,-1 0 0,1 0 0,-1 0-1,1 0 1,0-1 0,-1 1 0,1 0-1,0 0 1,0-1 0,0 1 0,1-1 0,-1 1-1,0-1 1,0 0 0,1 1 0,-1-1-1,1 0 1,-1 0 0,1 0 0,0 0 0,-1 0-1,1 0 1,0 0 0,0-1 0,-1 1-1,1-1 1,0 1 0,0-1 0,0 0 0,0 1-1,0-1 1,0 0 0,0 0 0,-1-1-1,31-25 26,4-52-22,5-36-404,-5-2-1,16-102 401,-19 42-1110,-10 18-1377</inkml:trace>
  <inkml:trace contextRef="#ctx0" brushRef="#br1" timeOffset="948644.047">13404 13221 27678,'0'0'1976,"0"0"-1448,0 0-55,0 0-177,0 0 16,0 0-56,-187 266-80,119-159-24,-11 14-40,-14 14-48,-4 5-64,8 5 0,-1 20-272,26-39-352,21-39-1377</inkml:trace>
  <inkml:trace contextRef="#ctx0" brushRef="#br1" timeOffset="948911.6">13239 13473 25365,'0'0'4585,"0"0"-4233,0 0 105,0 0-81,0 0 8,0 0-104,193 290-160,-153-242-88,-12-4-32,-3-10-24,-10-5-272,-15-15-408,0-9-977,0-5-4488</inkml:trace>
  <inkml:trace contextRef="#ctx0" brushRef="#br1" timeOffset="949175.45">12841 13898 28270,'0'0'1088,"0"0"-792,0 0-104,0 0 272,0 0-63,0 0-177,0 0-144,68 160-64,-64-131-16,-4 10-280,-7-10-649,-19-5-3184</inkml:trace>
  <inkml:trace contextRef="#ctx0" brushRef="#br1" timeOffset="950034.934">12536 14135 27470,'0'0'1570,"0"0"-930,0 0-226,0 0 95,0 0-109,2 48-163,7 154-129,-2-38-67,-6-142-36,0-19-40,0 0-1,0 1 0,0-1 1,-1 1-1,1-1 0,-1 1 0,0 0 1,0-1-1,0 1 0,-1-1 0,1 1 1,-1-1-1,0 1 0,0-1 1,0 1-1,0-1 0,0 0 0,-1 0 1,0 1-1,0-1 0,1 0 0,-2-1 1,1 1-1,0 0 0,-1 0 1,1-1-1,-1 0 0,0 1 0,1-1 1,-1 0-1,0 0 0,0-1 1,-1 1-1,-2 1 36,-4-2-146,-1 1 0,1-2 0,-1 1 0,0-1 0,1-1 0,-1 0 0,1-1 1,-1 0-1,1 0 0,-5-2 146,9 1-29,6 2 58,-1 1-1,0-1 0,1 0 0,-1 1 1,1-1-1,-1 0 0,0 1 1,0-1-1,1 1 0,-1 0 0,0-1 1,0 1-1,0-1 0,0 1 1,0 0-1,1 0 0,-1 0 1,0-1-1,0 1 0,0 0 0,0 0 1,0 0-1,0 0 0,0 0 1,0 1-1,1-1 0,-1 0 0,0 0 1,0 0-1,0 1 0,0-1 1,0 1-1,1-1 0,-1 1 0,0-1 1,0 1-1,1-1 0,-1 1 1,0-1-1,1 1 0,-1 0 1,1-1-1,-1 1 0,1 0 0,-1 0 1,1-1-1,-1 1 0,1 0 1,0 0-1,-1 0 0,1 0 0,0 0 1,0 0-29,0 161 771,-1-152-750,1-1 0,0 1 0,1 0 0,0-1 0,1 1 0,0-1 0,0 0 0,1 1 0,0-1 0,1 0 0,0-1 0,0 1 0,1-1 0,3 6-21,-5-12 6,-1 0 0,0 0 0,1-1-1,-1 1 1,1 0 0,0-1 0,0 0 0,-1 1-1,1-1 1,0 0 0,0-1 0,0 1-1,0 0 1,0-1 0,0 0 0,0 1 0,0-1-1,0-1 1,0 1 0,1 0 0,-1-1-1,0 1 1,0-1 0,-1 0 0,1 0 0,0 0-1,0-1 1,0 1 0,-1 0 0,1-1-6,10-11 23,0 0 0,-1 0-1,-1-1 1,-1-1 0,0 0 0,8-16-23,-5 11 11,63-107 22,-20 32-2,3 3-1,59-67-30,-116 156 1,4-6 9,1-1 0,0 1-1,0 0 1,1 0-1,0 1 1,1 0-1,0 0 1,0 1 0,1 0-1,0 1 1,0 0-1,0 1 1,1 0 0,0 0-1,0 1 1,0 1-1,0 0 1,12-2-10,-23 5-1,1 0 1,-1 0 0,1 0-1,-1 0 1,1 0 0,-1 0-1,1 0 1,-1 1 0,1-1-1,-1 0 1,1 0 0,-1 0-1,1 0 1,-1 1 0,1-1-1,-1 0 1,0 0 0,1 1-1,-1-1 1,1 0 0,-1 1-1,0-1 1,1 0-1,-1 1 1,0-1 0,1 1-1,-1-1 1,0 1 0,0-1-1,1 1 1,-1-1 0,0 1-1,0-1 1,0 1 0,0-1-1,0 1 1,0-1 0,0 1-1,0-1 1,0 1 0,0-1-1,0 1 1,0-1 0,0 1-1,0-1 1,0 1-1,0-1 1,0 1 0,-1-1 0,1 6-3,-9 84 21,-66 25 6,68-105-24,-309 356 47,307-351-48,23-15-59,104-41 50,-79 39-14,-38 2 24,-1 1-1,1-1 1,0 0-1,-1 0 1,1 1-1,-1-1 0,1 0 1,-1 1-1,1-1 1,-1 1-1,1-1 1,-1 1-1,0-1 0,1 1 1,-1-1-1,1 1 1,-1-1-1,0 1 0,0-1 1,1 1-1,-1 0 1,0-1-1,0 1 1,0 0-1,0-1 0,1 1 1,-1-1-1,0 1 1,0 0-1,0-1 0,-1 1 1,1 0-1,0-1 1,0 1-1,0-1 1,0 1-1,0 0 0,-1-1 1,1 1 0,0 6-3,-1 9 2,0-1-1,-1 1 1,0-1 0,-1 0-1,-1 0 1,-1 0 0,0-1-1,0 1 1,-2-1 0,-6 11 1,-45 70 4,-3-2-1,-22 18-3,48-65 1,-18 24-1,44-56-7,16-40-178,13-6 69,0 0 0,3 2 0,0 1 0,3-1 116,-24 28-6,4-6-14,65-63-109,-68 68 127,0 0 0,1 1 0,-1 0 0,1 0 0,0 0 0,0 0 0,0 0-1,-1 1 1,2-1 0,-1 1 0,0 0 0,0 1 0,0-1 0,0 1 0,1-1 0,-1 1-1,0 1 1,0-1 0,0 0 0,1 1 0,2 1 2,11 16 3,-13 0 10,-1 0-1,-1 0 1,0 0 0,-1 0 0,-2 0 0,1 0 0,-3 14-13,2 4 27,0 273 433,4-305-368,0-5-74,0 0 0,-1 0 0,1-1-1,-1 1 1,1-1 0,-1 0 0,0 0 0,0 0 0,1 0-1,-1 0 1,-1-1 0,1 1 0,0-1 0,-1 0-1,1 0 1,-1 0 0,0 0 0,0 0 0,0-1 0,0 1-1,-1-1 1,1-1-18,4-3 31,68-126-33,-5-3 1,32-95 1,-79 181-69,138-340-1585,-94 235-461</inkml:trace>
  <inkml:trace contextRef="#ctx0" brushRef="#br1" timeOffset="950306.067">13762 14102 23317,'0'0'5625,"0"0"-4665,0 0-207,0 0-225,0 0-96,-161 251-112,118-178-184,7-10-96,7-10-40,8-10-32,10-9-208,11-19-168,14-15-336,26-39-209,6-14-1055</inkml:trace>
  <inkml:trace contextRef="#ctx0" brushRef="#br1" timeOffset="950710.062">13762 14102 23829,'179'-274'2481,"-143"231"-1040,-44 149 6,-6-60-1224,-2 0 1,-2-1-1,-19 34-223,19-41 29,-106 211 111,70-124 63,59-117-178,1-9-19,-1 0 0,0-1 0,0 0 0,0 0 0,0 0-1,-1 0 1,1-1 0,0 0 0,-1 0 0,0 0 0,0-1 0,0 1 0,0-1-1,0 0 1,-1 0-6,54-38 91,10 36-56,-55 16-35,-8 83 28,-7-57-10,-2 1 0,-1-1 0,-2 0 1,-2 0-1,-1-1 0,-2 0 1,-9 17-19,8-16 6,3-13 10,-7 48 68,29-71 175,116-5-878,-122 5-1628</inkml:trace>
  <inkml:trace contextRef="#ctx0" brushRef="#br2" timeOffset="958029.924">3649 1548 25541,'0'0'1378,"0"0"-158,0 0-409,0 0-108,0 0-59,0 0-114,-17-33-112,-50-97-59,47 81 284,26 43-227,2 6-411,142 13 94,-52 14-99,-2 5 0,-1 3 0,15 13 0,-57-24 0,-1 3 0,-2 1 0,-1 3 0,-1 2 0,10 12 0,-35-27 0,-2 2 0,0 1 0,-1 0 0,-1 2 0,-2 0 0,0 1 0,-1 0 0,-1 1 0,-2 1 0,0 1 0,3 12 0,-10-19 0,-1 2 0,0-1 0,-2 0 0,0 1 0,-1 0 0,-1 0 0,-2-1 0,-2 22 0,-1-27 0,0 0 0,-1 0 0,-1 0 0,0-1 0,-1 0 0,-1 0 0,0-1 0,-1 0 0,-1 0 0,0-1 0,-1 0 0,0-1 0,-1 0 0,0-1 0,-12 9 0,-59 50 0,-3-3 0,-3-3 0,-3-5 0,-2-3 0,-2-5 0,-57 19 0,91-41 0,58-23 0,20-5 0,667-6 0,-309 1 0,-371 4-82,1-1 1,0 1-1,0 1 0,0-1 1,-1 0-1,1 1 0,0 0 1,-1 0-1,1 0 0,-1 0 0,1 1 1,-1-1-1,1 1 0,-1 0 1,0 0-1,0 0 0,0 0 1,0 1-1,0-1 0,0 2 82,4 12-4359</inkml:trace>
  <inkml:trace contextRef="#ctx0" brushRef="#br2" timeOffset="959538.584">3828 6052 16275,'0'0'9240,"0"0"-6386,0 0-1914,0 0-308,0 0-110,0 0-98,-2-3-128,-9-13 317,10 15-510,32 1-6,-5-1 57,0 1 0,1 1 1,-1 2-1,-1 0 0,9 3-154,8 6 0,-1 2 0,1 1 0,-2 2 0,-1 2 0,0 2 0,-1 1 0,-2 2 0,0 1 0,-1 2 0,-2 2 0,-1 1 0,13 17 0,-36-38 0,-1 1 0,0 0 0,-1 0 0,0 0 0,-1 1 0,0 0 0,-1 1 0,0-1 0,0 1 0,-2 0 0,1 0 0,-1 1 0,-1-1 0,0 0 0,-1 1 0,-1-1 0,0 1 0,0 0 0,-1-1 0,-1 1 0,0-1 0,-1 0 0,0 0 0,-5 12 0,-9 9 0,-3-1 0,-1 0 0,-1-2 0,-1 0 0,-22 20 0,32-36 0,-70 78 0,-4-3 0,-62 47 0,90-77 0,59-58 0,0 0 0,0 0 0,0 1 0,0-1 0,1 0 0,-1 0 0,0 0 0,1 0 0,-1 1 0,1-1 0,-1 0 0,1 0 0,-1 0 0,1 0 0,0 0 0,-1 0 0,1 0 0,0 0 0,0 0 0,0-1 0,0 1 0,0 0 0,0 0 0,0-1 0,0 1 0,0-1 0,0 1 0,0-1 0,0 1 0,0-1 0,0 0 0,1 1 0,-1-1 0,0 0 0,0 0 0,1 0 0,-1 0 0,0 0 0,0 0 0,0 0 0,1 0 0,2 0 0,42 8 0,1-3 0,0-2 0,0-1 0,32-5 0,-49 2 0,39-5 0,1-2 0,-2-4 0,66-20 0,-23 6 0,217-38 0,-322 65-108,-10 2-261,-20 21-1090</inkml:trace>
  <inkml:trace contextRef="#ctx0" brushRef="#br2" timeOffset="964747.129">4760 4474 2697,'0'0'7965,"0"0"-3318,0 0-1636,0 0-1044,0 0-885,-8-13-506,-48-86-106,-27-131 2204,66 185-2478,2-1 0,2 0 0,2-1 1,3 0-1,0-4-196,-9-238 2737,15 280-2122,1 15-177,0 18-169,7 386 1006,-5 379-571,-1-551-685,5-241-283,11-34-82,45-159-1723,-28 91-141</inkml:trace>
  <inkml:trace contextRef="#ctx0" brushRef="#br2" timeOffset="965514.623">5341 2438 22981,'0'0'2368,"0"0"-657,0 0-621,0 0-276,0 0-197,0 0-152,0-8-106,0-28 245,8 47-221,95 134 465,21 64-418,28 22-430,-32-51 97,497 709-97,-236-351 0,377 513 0,-345-516 0,-337-424 0,-67-90 0,-10-14 0,-23-17 0,-104-96-1118,64 53-981</inkml:trace>
  <inkml:trace contextRef="#ctx0" brushRef="#br2" timeOffset="965948.161">5262 7377 25197,'0'0'2218,"0"0"-1064,0 0-594,0 0-181,0 0 157,44 3 67,345 13 223,-174-16-524,-82 0-193,259 0 669,264 39-778,-161 56-38,-471-93-214,-18-11-118,-7-1 101,0-1 1,-1 1 0,0 0 0,-1 0 0,0 0-1,0 0 1,-1 0 0,-1 1 0,1-1 0,-5-4 268,-33-66-4635</inkml:trace>
  <inkml:trace contextRef="#ctx0" brushRef="#br2" timeOffset="966500.754">5025 2147 28070,'0'0'793,"0"0"-247,0 0-315,0 0-107,0 0 208,45 59 215,-34-45-510,142 189 718,58 112-755,-22-3 260,14 28-42,726 1180 616,-49-213-814,-866-1286-20,465 730 0,-449-698 0,-21-44 0,-52-152-1983,8 61-3196</inkml:trace>
  <inkml:trace contextRef="#ctx0" brushRef="#br2" timeOffset="969029.878">3362 3357 26382,'0'0'1164,"0"0"-320,0 0-274,0 0-76,33-15 112,111-53-9,32-28 169,-102 55-688,1 4 0,2 2 0,1 5 0,1 2 0,2 4 0,0 4 0,1 3 0,1 4 1,72-2-79,240 14 9,-368 1-13,-3-1-5,-1 0-1,1 2 1,0 2 0,-1 0-1,1 1 1,21 7 9,-43-11-17,0 1 0,-1 0 0,1-1 0,-1 1 0,1 0 0,-1 0-1,0 0 1,1 0 0,-1 0 0,0 0 0,0 1 0,0-1 0,0 0 0,0 1 0,0-1 0,0 1 0,0-1 0,0 1 0,-1-1 0,1 1 0,0-1 0,-1 1 0,0-1 0,1 1-1,-1 0 1,0 0 0,0-1 0,0 1 0,0 0 0,0-1 0,0 1 0,0 0 0,-1 0 17,1 3-85,-5 31-886,-22 2-959</inkml:trace>
  <inkml:trace contextRef="#ctx0" brushRef="#br2" timeOffset="969841.286">4072 7779 2168,'0'0'20187,"0"0"-14604,0 0-4060,0 0-692,0 0-210,0 0-75,-12-25-77,-36-76-87,39 72 48,86 29-406,230-10-21,-104-12-3,148 5 0,-310 17 0,-44-16 0,-1 11-37,-1 0-1,0 0 1,0 0-1,0 1 1,0-1 0,-1 1-1,0 0 1,0 1-1,0 0 1,0 0 0,-1 0-1,1 0 1,-1 1-1,1 0 1,-1 1 0,0 0-1,0 0 1,0 0-1,0 0 1,1 1-1,-5 1 38,-28-2-2199</inkml:trace>
  <inkml:trace contextRef="#ctx0" brushRef="#br2" timeOffset="971837.482">10067 2152 27046,'0'0'1396,"0"0"-414,0 0-404,0 0-89,0 0-20,0 0-146,-1-3-154,-7-10-80,6 14-50,-2 89 1,-27 538 712,-37 308-357,64-678-395,4-290-257,1 0 0,2 0 0,1 0-1,1 0 1,2 1 0,3-6 257,21-59-2746</inkml:trace>
  <inkml:trace contextRef="#ctx0" brushRef="#br2" timeOffset="972429.601">11307 1369 21044,'0'0'2693,"0"0"-628,0 0-699,0 0-345,0 0-217,0 0-208,-1-14-153,-4-41-95,4 41-69,0 14-255,0 1 0,0-1 0,0 0 0,0 0 0,0 1 0,0-1 0,0 1 1,0-1-1,0 1 0,0-1 0,0 1 0,0-1 0,1 1 0,-1 0 0,0 0 1,0-1-1,1 1 0,-1 0 0,0 0 0,1 0 0,-1 0 0,1 0 0,-1 0 1,1 0-1,-1 0 0,1 0 0,0 0 0,0 0 0,-1 0 0,1 0 0,0 0 1,0 0-1,0 0-24,-210 627 1071,110-268-1046,93-339-620,10-48-276,-1 18 843,11-58-1743,11-17-1773</inkml:trace>
  <inkml:trace contextRef="#ctx0" brushRef="#br2" timeOffset="972681.274">11415 1315 20076,'0'0'6082,"0"0"-4354,0 0-656,39 281-168,-21-165-111,0 5-209,0 5-216,-4 0-64,-3-5-88,-4-5-96,-3-15-72,-4-9-32,0-14-16,0-20-64,0-10-296,-25-29-256,-8-14-825,1-5-3624</inkml:trace>
  <inkml:trace contextRef="#ctx0" brushRef="#br2" timeOffset="972937.423">11053 2230 27886,'0'0'1144,"0"0"-584,0 0-384,0 0 40,0 0 176,0 0-199,0 0-129,200 145-64,-117-53-225,-15-10-815,-11-5-4577</inkml:trace>
  <inkml:trace contextRef="#ctx0" brushRef="#br2" timeOffset="973601.292">9996 7290 28350,'0'0'791,"0"0"-155,0 0-241,0 0-58,0 0 2,0 0-87,21 3-47,158 34 29,-158-33-217,-1 2 0,-1 1 0,1 1 0,-1 0 0,-1 1 0,1 1 0,-1 1 1,-1 1-1,0 0 0,-1 1 0,7 7-17,-18-12 1,0 0 1,-1 1-1,0-1 1,0 1-1,-1-1 1,0 1 0,0 0-1,-1 1 1,0-1-1,-1 0 1,0 0-1,-1 1 1,0-1-1,0 0 1,-1 1-1,0-1 1,0 0-1,-1 1 1,0-1-1,-3 4-1,-4 6 0,-2-1 0,0-1 0,-1 1-1,-1-2 1,0 0 0,-1 0-1,-1-2 1,0 1 0,-10 5 0,-180 134-43,198-149 43,3-3 0,0 0 0,1 1 1,-1-1-1,0 1 1,1-1-1,0 1 0,-1 0 1,1 0-1,0 1 0,1-1 1,-1 1-1,1-1 1,-1 1-1,1 0 0,0 0 1,1 0-1,-1 0 0,1 0 1,-2 5-1,3-7 4,0 0 0,0 1 0,0-1 1,0 1-1,1-1 0,-1 1 0,0-1 1,1 0-1,0 1 0,0-1 0,0 0 1,0 0-1,0 0 0,0 1 0,0-1 1,1 0-1,-1-1 0,1 1 0,-1 0 1,1 0-1,0-1 0,0 1 0,-1 0 0,1-1 1,1 0-1,-1 0 0,0 1 0,1-1-4,11 6 18,1 0 0,1-1 0,-1 0 0,1-2 0,0 0-1,0 0 1,1-1 0,-1-2 0,1 1 0,-1-2 0,11-1-18,-13 2-13,-1-1 0,1-1 0,-1-1 1,1 0-1,-1 0 0,0-2 1,0 1-1,0-2 0,0 1 0,-1-2 1,0 0-1,0 0 0,0-1 1,-1-1-1,0 0 0,0 0 1,-1-1-1,0 0 0,0-2 13,53-56-1061,-3-3-1,26-42 1062,-3-17-3391</inkml:trace>
  <inkml:trace contextRef="#ctx0" brushRef="#br2" timeOffset="974117.284">11261 5771 25189,'0'0'4333,"0"0"-3094,0 0-952,0 0-190,0 0-10,0 0 68,24 22-11,81 72-60,-10 7-31,-89-91-53,0 1 1,-1-1-1,0 2 0,-1-1 0,0 0 1,-1 1-1,0-1 0,0 1 1,-2 0-1,1 0 0,-2 0 0,1 0 1,-2 0-1,1 0 0,-2 0 1,0 0-1,0 0 0,-1 0 0,0-1 1,-1 0-1,0 1 0,-1-1 0,-1-1 1,-5 10-1,-9 13-9,-2-2 0,-1 0 0,-2-1 1,-1-2-1,-9 8 9,33-33-2,0 0 1,0 1-1,1-1 1,-1 1 0,1 0-1,0 0 1,0-1-1,0 1 1,1 0-1,-1 0 1,1 0 0,0 0-1,0 0 1,0 0-1,0 0 1,1-1-1,0 1 1,0 0 0,0 0-1,0 0 1,0-1-1,1 1 1,0-1-1,-1 1 1,1-1 0,1 0-1,-1 1 1,2 1 1,17 17 3,0-1 1,2 0-1,0-2 0,1 0 1,13 5-4,-31-20 0,4 3 1,1-1-1,-1 1 0,-1 1 1,1 0-1,-1 0 1,-1 1-1,0 0 1,0 1-1,0 0 1,-1 0-1,-1 0 0,0 1 1,0 0-1,-1 0 1,0 0-1,-1 1 1,-1 0-1,3 11 0,-5-16 6,0 0-1,0-1 1,-1 1 0,0 0-1,0 0 1,0 0 0,-1 0-1,0 0 1,0-1 0,-1 1-1,0 0 1,0-1 0,-1 0-1,1 1 1,-2-1 0,1 0-1,0 0 1,-1 0 0,0-1-1,-1 1-5,-8 8 16,-1-2 0,0 0-1,-1 0 1,0-1-1,-1-1 1,0-1-1,-1 0 1,0-1-1,0 0 1,-1-2-1,1 0 1,-1-1-1,-13 1-15,-26 3-461,-1-2-1,0-3 1,-46-3 461,85-5-1966,7-16-2682</inkml:trace>
  <inkml:trace contextRef="#ctx0" brushRef="#br2" timeOffset="974365.872">11114 6337 27958,'0'0'1232,"0"0"-856,0 0 136,0 0 89,10 266-9,-6-140-168,-4 24-192,0 19-152,0 15-56,0 63-24,-14-44-424,-4-44-1521</inkml:trace>
  <inkml:trace contextRef="#ctx0" brushRef="#br2" timeOffset="979416.888">4040 7600 25517,'0'0'1303,"0"0"-269,0 0-354,0 0-122,0 0 42,0 0 9,-13-1-119,-40-3-142,52 4-323,1 0 1,-1 0 0,0 0-1,0 0 1,1 0 0,-1 0-1,0-1 1,0 1 0,1 0 0,-1 0-1,0 0 1,1-1 0,-1 1-1,0 0 1,1-1 0,-1 1-1,0-1 1,1 1 0,-1-1-1,1 1 1,-1-1 0,1 1-1,-1-1 1,1 1 0,0-1 0,-1 0-1,1 1 1,-1-1 0,1 0-1,0 1 1,0-1 0,-1 0-1,1 0 1,0 1 0,0-1-1,0 0 1,0 1 0,0-1 0,0 0-1,0 0 1,0 1 0,0-1-1,0 0 1,1 0 0,-1 1-1,0-1 1,0 0 0,1 1-1,-1-1 1,0 0 0,1 1-1,-1-1 1,1 0 0,-1 1 0,0-1-1,1 1 1,0-1 0,-1 1-1,1-1 1,-1 1 0,1-1-26,89-66 61,-45 38-61,0 2 0,1 2 0,2 2 0,0 1 0,2 3 0,0 3 0,1 1 0,0 3 0,40-4 0,351-1 0,251-16 0,685 27 0,-878 4 0,-474 3 0,0 2 0,-1 1 0,1 1 0,-1 1 0,0 1 0,-1 2 0,1 0 0,-2 2 0,9 5 0,-10-1 0,-27-12 0,-80 0 0,-221 42 0,45-23 0,-1-12 0,-77-13 0,-450-39 0,628 30 0,1-7 0,0-7 0,-137-42 0,250 57 0,0 2 0,-1 2 0,0 2 0,-39 2 0,87 10 0,23 12 0,0-2 0,2-1 0,0-1 0,1-1 0,0-1 0,1-2 0,21 7 0,96 27 0,2-7 0,88 10 0,570 78 0,-572-88 0,-42-5 0,-153-26 0,184 31 0,-3 9 0,73 32 0,-264-71 0,0 1 0,0 1 0,-2 2 0,1 0 0,-1 2 0,-1 0 0,12 11 0,-36-25 0,0 0 0,-1 0 0,1 1 0,0-1 0,0 0 0,0 0 0,0 0 0,0 1 0,0-1 0,-1 0 0,1 0 0,0 0 0,0 1 0,0-1 0,0 0 0,0 0 0,0 0 0,0 1 0,0-1 0,0 0 0,0 0 0,0 0 0,0 1 0,0-1 0,0 0 0,0 0 0,0 0 0,1 1 0,-1-1 0,0 0 0,0 0 0,0 0 0,0 1 0,0-1 0,0 0 0,0 0 0,1 0 0,-1 0 0,0 1 0,0-1 0,-5-1 0,-125 0 0,-2-9 0,-60-9 0,-1090-100 0,859 81 0,-94 17 0,275 21 0,1428-4 0,726 3 0,-1425 20 0,-539-18 0,-186-17 0,34-2 0,-926-50 0,346 21 0,577 41 0,-399 1 0,664 9 0,37 17 0,59 9 0,64 8 0,1077 153 0,-808-131 0,-229-35 0,-241-22 0,-37-6 0,-80-47 0,72 34 0,8 3 0,-1 1 0,0 1 0,-1 1 0,0 1 0,0 1 0,-1 1 0,-22-4 0,-129 7-1070,98 4-2005</inkml:trace>
  <inkml:trace contextRef="#ctx0" brushRef="#br2" timeOffset="981211.505">4437 2975 4361,'0'0'20458,"0"0"-15592,0 0-4170,0 0-308,0 0-150,2 0 56,208 11 216,607 111 335,224 87-845,-208-15 111,-451-97-111,-208-54 0,-169-39 0,-23-7 0,-120-66 0,-17 3-114,-123-35 114,173 65-57,-53-20-98,2-2-19,-3 7 1,-130-22 173,231 63 32,0 4 0,0 1 1,-23 4-33,89 10 23,43 15 6,1-1 0,0-3 0,2-2 0,0-2 0,1-3 0,31 3-29,157 16 106,1-11-1,237-10-105,-253-6-20,-226-5 9,3-1-76,0 0-1,1 1 1,-1 0-1,0 0 1,0 0-1,1 1 1,-1-1-1,0 1 1,0 0-1,0 1 1,0-1-1,0 1 1,0 0-1,0 0 1,-1 1-1,1 0 1,-1-1-1,1 1 1,-1 1-1,0-1 1,0 1-1,-1-1 1,1 1-1,-1 0 1,1 1-1,-1-1 1,-1 0-1,1 1 88,-1 16-2736</inkml:trace>
  <inkml:trace contextRef="#ctx0" brushRef="#br2" timeOffset="983108.15">4337 5365 28046,'0'0'979,"0"0"-220,0 0-327,0 0-97,-42 0-19,-274 0 117,30 18 70,-139 33-503,356-42 42,-967 135 255,640-86-231,359-52-54,0 1 0,1 2 0,-1 2 0,2 1 0,0 1 0,0 2 0,2 2 0,0 1 0,-4 5-12,-18 17 12,3 3-1,1 2 1,3 2-1,1 2 1,-23 34-12,31-30 0,2 2 0,2 1 0,3 2 0,2 1 1,3 1-1,3 1 0,2 2 0,-9 49 0,3 15 4,5 2-1,6 0 1,0 124-4,15 126 22,2-306-14,4 0 0,2-1-1,4 0 1,5 11-8,8 16 10,4-1-1,5-1 1,3-1-1,5-2 1,4-2 0,4-2-1,4-3 1,3-1 0,4-3-1,4-3 1,3-2-1,4-3 1,3-4 0,57 43-10,28-1 1,6-7 0,46 16-1,-43-29 22,4-8 0,4-7-1,3-8 1,27 0-22,-55-30 19,1-7 0,2-6 0,1-6 0,144-1-19,567-18 13,613-7-38,-808-28-1,75-1-12,-290 33 9,-236 8 26,-96 9-1,-1 6 0,63 22 4,502 168-16,-652-200 16,94 37-11,-3 7 0,99 59 11,51 25-10,-204-107 18,1-3 0,1-3 0,2-3 1,0-4-1,2-3 0,0-4 0,0-3 0,75 0-8,-144-10 1,4 1 0,1-1 0,0 0 0,0-1-1,-1-1 1,1 0 0,-1-1 0,1 0 0,-1-1 0,0 0 0,8-5-1,-4-2 1,-1-1 1,0 0-1,-1-1 1,0-1-1,-1-1 1,0 0-1,-2-1 1,0 0-1,8-13-1,27-52-36,-3-2-1,-3-2 1,-4-1 0,12-52 36,256-732-520,-116 311 439,-25-8 0,45-343 81,-169 660 239,-11-1 0,-11-1 1,-11-56-240,-7 150 106,-6 0 0,-14-53-106,2 85 0,-6 0 1,-5 1-1,-28-67 0,47 163 0,-2 0 0,-1 1 0,-1 0 0,-1 1 0,-2 1 0,0 0 0,-2 2 0,-1 0 0,-1 1 0,0 1 0,-2 0 0,-16-9 0,-10-1 0,-2 3 0,-2 2 0,0 2 0,-2 2 0,-47-12 0,-81-24 0,-2 9 0,-1 7 0,-3 8 0,-1 9 0,-70 3 0,-514 11 0,574 13 0,-1547 2 0,1621-7 0,-1-5 0,2-6 0,-1-6 0,2-5 0,-22-12 0,-70-38 0,4-9 0,3-10 0,-83-56 0,-67-31 0,68 51-2287,-160-44 2287,273 111-4082</inkml:trace>
  <inkml:trace contextRef="#ctx0" brushRef="#br2" timeOffset="984199.855">3101 1112 16684,'0'0'5986,"0"0"-3299,0 0-1416,0 0-501,-35 1-131,-120 5 318,133-4-795,-1 1 1,1 1-1,0 0 0,0 2 0,0 1 0,0 0 1,-9 6-163,20-9 40,-105 55 246,-44 52-109,-63 81-65,-61 94-5,75-53-34,10 8 1,10 10-1,12 7 0,11 7 1,12 8-1,-44 126-73,63-53 83,104-244-43,4 0 0,5 1 1,4 2-1,4 0 1,6 0-1,4 1 0,8 86-40,-2-153 10,2 1-1,1 0 0,3-1 0,1 0 0,1-1 0,3 0 0,1 0 0,1-2 0,2 0 0,8 10-9,-4-13 6,2-1-1,1-1 1,1-1 0,28 26-6,-6-14 1,2-2 0,1-2 1,24 12-2,18 6 0,3-3 0,6-3 0,-7-7 0,3-5 0,1-3 0,2-5 0,0-5 0,2-3 0,28-2 0,17-7 0,78-7 0,-104-6 0,1-5 1,10-7-1,-17-9 11,-2-5 0,0-5 0,-2-4-1,-2-6 1,-1-4 0,-3-5 0,-1-4 0,-4-5-1,19-18-10,29-30 19,-5-6-1,-5-6 1,-5-5-1,-5-7 1,-7-5 0,-5-5-1,-7-5 1,37-73-19,-63 87-3,-6-4 1,-7-3-1,-5-4 1,-6-2 0,-7-2-1,-7-2 1,-6-3 0,-6 0-1,5-102 3,-11-166-4,-25 254-6,-12-74 10,-2 126-1,-5 0 1,-5 1-1,-5 1 1,-4 1 0,-6 2-1,-4 2 1,-5 1 0,-45-73 0,59 119 0,-3 2 0,-2 2 0,-2 1 0,-3 2 0,-2 2 0,-2 1 0,-2 3 0,-2 2 0,-3 2 0,-1 3 0,-1 2 0,-26-11 0,47 33 0,-1 1 0,0 2 0,-1 1 0,0 2 0,-1 2 0,0 1 0,-1 2 0,1 1 0,-1 2 0,0 2 0,-34 4 0,32-1 1,0 1 1,-1 3-1,2 1 0,-1 2 1,-6 4-2,3 3 5,0 2 0,2 2 1,0 2-1,2 1 0,-5 6-5,-34 28-2,2 4 0,2 3-1,4 3 1,3 3 0,2 3-1,-22 38 3,1 12-100,5 4 0,6 3-1,-51 122 101,-34 133-569,41-60-2222,22-43-6194</inkml:trace>
  <inkml:trace contextRef="#ctx0" brushRef="#br2" timeOffset="987359.553">1646 4920 26798,'0'0'863,"0"0"704,0 0-942,0 0-504,0 0-13,41 3 63,286 13 260,495-16-28,-800-5-402,-31-1-28,9 6 17,-122-43-292,33 21 303,-2 4-1,0 4 0,-1 4 0,0 3 1,-58 6-1,-115 1 552,258 4-401,28 3-138,56 2 70,0-2 0,1-4 1,24-4-84,-45 1 22,-19 0-8,62-2 8,0 4-1,0 4 0,-1 5 1,90 22-22,-109-10 6,-1 4 0,-2 3 0,0 4 0,51 31-6,-49-29-22,-79-36 20,1 0 0,0 0-1,0 0 1,-1 0 0,1 0 0,0 0-1,-1 0 1,1 0 0,0 0-1,0 0 1,-1 0 0,1 0-1,0 0 1,-1-1 0,1 1-1,0 0 1,-1 0 0,1-1-1,0 1 1,-1 0 0,1-1-1,-1 1 1,1-1 0,-1 1-1,1-1 1,-1 1 0,1-1-1,-1 1 1,1-1 0,-1 0-1,0 1 1,1-1 0,-1 0-1,0 1 1,1-1 0,-1 0-1,0 1 1,0-1 0,0 0 2,16-79-408,-4-30-1411,-6-14-3652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2:39.8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0 28574,'0'0'1314,"0"0"-789,0 0-85,0 0-102,0 0-81,35 11-84,108 37-90,-138-46-80,0 0-1,0 0 1,0 0-1,-1 1 1,1 0-1,-1-1 1,1 2 0,-1-1-1,0 0 1,-1 1-1,1 0 1,0 0-1,0 1-2,2 5-2,0 0-1,-1 0 0,0 1 0,0 0 0,-1 0 0,0 0 0,-1 1 0,-1-1 0,0 1 0,0-1 0,-1 1 0,-1 0 0,0-1 0,0 1 0,-2 10 3,-2-7-13,-1 0-1,0 0 1,0 0-1,-2 0 1,0-1-1,-1 0 1,0 0-1,-1-1 1,0 0-1,-1-1 1,-1 0-1,0 0 1,0-1-1,-1-1 1,-9 7 13,-26 22-20,-1-1 1,-50 29 19,67-47 97,30-19-35,13-1-42,1 0 1,-1-1 0,0 0-1,1-1 1,-1 0-1,0-1 1,0 0 0,0-1-1,8-4-20,42-17 26,-32 15-28,-1-2 1,-1-1 0,0-1-1,-1-1 1,-1-1-1,3-4 2,-25 16-100,0 0 0,0 0-1,0 0 1,-1-1-1,0 1 1,0-1 0,0 1-1,0-1 1,-1 0-1,0 0 1,0-1-1,0 1 1,-1 0 0,1-1-1,-1 1 1,-1-1-1,1 1 1,-1-1-1,0 1 1,0-5 100,0-28-2767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2:31.6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33 379 14931,'0'0'960,"0"0"2085,0 0 3310,0 0-4087,0 0-1168,0 0-218,0-20-206,0 1-650,-1-36 789,6 95-197,5 578 248,-11-545-840,-3 0 1,-4 0 0,-2-1-1,-13 38-26,23-142-496,3-83-388,14-17-1448,-1-3-2351</inkml:trace>
  <inkml:trace contextRef="#ctx0" brushRef="#br0" timeOffset="410.963">180 50 11450,'0'0'14670,"0"0"-11198,0 0-2935,0 0-23,38-8-114,126-24-98,-7 23-21,-111 10-216,33 4-17,-1 4 1,0 3 0,-1 3-1,-1 4 1,5 5-49,92 21 1,-38-24 0,-134-20 28,0 0 1,0 0-1,0 0 0,-1 1 1,1-1-1,0 0 0,0 0 1,-1 0-1,1 1 0,-1-1 1,1 0-1,-1 1 0,0-1 1,1 0-1,-1 1 0,0-1 1,0 1-1,0-1 0,0 0 0,0 1 1,0-1-1,0 0 0,-1 1 1,1-1-1,-1 2-29,1 7 98,-21 357-98,20 336 0,2-702-9,-1-1 0,0 1-1,1 0 1,-1 0 0,0 0 0,0 0-1,0 0 1,0 0 0,0 0 0,0 0 0,0 0-1,0 0 1,0 0 0,0 0 0,0 0-1,0 0 1,-1 0 0,1-1 0,0 1-1,-1 0 1,1 0 0,-1 0 0,1 0 0,-1-1-1,1 1 1,-1 0 0,0 0 0,1-1-1,-1 1 1,0 0 0,0-1 0,1 1 0,-1-1-1,0 1 1,0-1 0,0 1 0,0-1-1,0 0 1,0 1 0,0-1 0,1 0-1,-1 0 1,0 0 0,0 0 0,0 0 0,0 0-1,0 0 1,0 0 0,-1 0 9,-17-6-950,-2-22-1089</inkml:trace>
  <inkml:trace contextRef="#ctx0" brushRef="#br0" timeOffset="674.21">280 1443 24229,'0'0'5817,"0"0"-5336,0 0-65,0 0-232,0 0 88,0 0-16,197 78-112,-100-64-80,7-4-40,4-5-24,42-5-80,-25 0-488,-17-29-1809</inkml:trace>
  <inkml:trace contextRef="#ctx0" brushRef="#br0" timeOffset="8976.138">617 659 25934,'0'0'1604,"0"0"-453,0 0-368,0 0-289,0 0-122,0 0-54,0 17-101,-1 228 274,-4-185-414,2 110 97,3-168-173,1 0 0,0 0 0,-1 1 0,1-1 1,0 0-1,1 0 0,-1 0 0,0 0 0,1 0 0,-1 0 1,1 0-1,-1 0 0,1-1 0,0 1 0,0-1 0,0 1 1,0-1-1,0 0 0,0 0 0,0 1 0,0-2 0,1 1 1,-1 0-1,0 0 0,0-1 0,1 1 0,-1-1 1,1 0-1,-1 1 0,0-1 0,1 0-1,1 0 4,1 0 0,0 0 0,-1 0 0,1 0 0,-1-1 0,1 0 0,-1 0 1,0 0-1,1 0 0,-1-1 0,0 1 0,0-1 0,0 0 0,0 0 0,0-1 0,2-1-4,4-8-5,-1 0 1,-1 0-1,0-1 0,0 0 0,-1 0 1,-1-1-1,0 0 0,-1 0 0,2-11 5,1-6-7,-2 0 0,-2-1 0,0 0 0,-2 0 0,-2 0 0,-1-11 7,1 5-4,0 2-17,-2 0 0,-1 0 0,-1 0 0,-2 1 0,-2-1 0,-2 1 21,1 1-44,-2 1 0,-2 0 0,-1 1 0,-1 0 0,-8-8 44,20 35-3,0 0 0,0 1 0,-1-1 0,0 1 0,1 0 0,-1 0 0,-1 0 0,1 1 0,-1-1 0,1 1 0,-1 0 0,0 1 0,0-1 0,0 1 0,0 0 0,-1 0 0,1 1 0,-1-1 0,1 1 0,-1 0 0,1 1 0,-1-1 0,1 1 0,-1 0 0,0 1 0,1-1 0,-1 1 0,1 0 0,-1 1 0,0-1 3,-1 3 0,-1-1 0,1 1 1,0 0-1,0 0 0,1 1 1,-1 0-1,1 0 1,0 0-1,0 1 0,1 0 1,0 0-1,0 0 0,0 1 1,1 0-1,-1 2 0,-18 29 21,2 1 0,2 2-1,1 0 1,2 0 0,2 2 0,2-1-1,2 2 1,2 0 0,1 0 0,3 0 0,1 0-1,3 22-20,-1-54 7,1 0 0,0 0 0,1 0 0,1 0 0,-1 0 0,2 0 0,0 0 0,0-1 0,1 1 0,0-1-1,1 0 1,1 0 0,0 0 0,0-1 0,1 0 0,5 6-7,-8-10-7,1 0 0,0 0 0,1-1 0,-1 0 0,1 0 0,0 0 0,1-1 0,-1 0 0,1 0 1,-1 0-1,1-1 0,0 0 0,1 0 0,3 0 7,120 5-3022,-79-8-6035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2:41.4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 1 27566,'0'0'1936,"0"0"-1504,0 0 57,0 0-217,0 0-16,0 0-56,0 0-96,-43 290-24,29-203 0,-1 5-80,5 5-24,6-20-560,0-33-2241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2:42.9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26614,'0'0'2318,"0"0"-1516,0 0-636,0 0-121,0 0 79,32 32 119,6 4-157,23 22 104,-3 3 1,29 41-191,-44-47 20,-2 2 0,-3 1 0,-2 2 0,-3 2 0,-3 1 0,-2 1 0,-4 2 0,-2 0 0,-3 1 0,-3 1 0,-3 1 0,-2 10-20,-5 20 7,-3 0 0,-8 50-7,-1-90 9,-2 0-1,-3-1 1,-2-1-1,-3 0 1,-20 45-9,-32 62 50,-29 39-50,-53 123 86,142-305-82,1-1 0,0 1-1,2 1 1,1-1 0,0 1 0,2 0 0,0 3-4,1-23-1,1 1 0,-1-1 0,1 0 0,0 1 0,-1-1 0,1 1 0,0-1 0,0 1 0,1-1 1,-1 1-1,1-1 0,-1 1 0,1-1 0,0 1 0,-1-1 0,1 0 0,1 1 0,-1-1 0,0 0 0,0 0 1,1 0-1,-1 0 0,1 0 0,0 0 0,0-1 0,-1 1 0,1 0 0,0-1 0,0 1 0,1-1 0,-1 0 0,0 0 1,0 0-1,1 0 0,-1 0 0,0 0 0,1-1 0,-1 1 1,19 2-32,0 0 0,0-1-1,0-1 1,0-1 0,1-1 0,8-2 32,-1-3-48,0-1 0,0-2 0,0-1 0,-1-1 0,-1-1 0,0-1 1,-1-2-1,0 0 0,-1-2 0,-1-1 48,18-9-37,62-41 22,-104 68 29,-1 0-1,1 0 1,0 0 0,0 1-1,0-1 1,0 0-1,0 0 1,-1 1 0,1-1-1,0 0 1,0 0 0,0 1-1,0-1 1,0 0 0,0 0-1,0 1 1,0-1 0,0 0-1,0 0 1,0 1 0,0-1-1,0 0 1,0 0 0,0 1-1,0-1 1,0 0 0,1 0-1,-1 1 1,0-1 0,0 0-1,0 0 1,0 1 0,0-1-1,1 0 1,-1 0 0,0 0-1,0 1 1,0-1 0,1 0-1,-1 0 1,0 0 0,0 0-1,1 0 1,-1 1 0,0-1-1,0 0 1,1 0 0,-1 0-1,0 0 1,0 0 0,1 0-1,-1 0-13,-1 4-89,-11 38 105,-48 204 39,41-55 98,8 1-1,11 106-152,1-150 52,-1 141 15,0 928 86,-5-1050-132,-7 0 0,-23 98-21,25-188 1,-4-1 0,-4-1 1,-2 0-1,-14 27-1,31-93-11,-1 0 0,0-1 0,0 1-1,-1-1 1,1 0 0,-2 0 0,1 0 0,-1-1-1,-1 0 1,1 0 0,-1 0 0,0-1-1,-1 0 1,1-1 0,-6 4 11,8-8-30,-1 1 0,1-1 0,0 0 0,0-1 1,0 1-1,-1-1 0,1 0 0,0 0 0,0-1 0,0 0 0,-1 0 0,1 0 0,0 0 0,0-1 0,0 1 1,0-2-1,1 1 0,-1 0 0,0-1 0,1 0 0,0 0 0,0 0 0,0 0 0,0-1 0,0 0 0,1 0 0,-1 0 1,0-1 29,-64-90-1243,12-26-819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31:41.244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FF0066"/>
    </inkml:brush>
    <inkml:brush xml:id="br2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227 736 29806,'0'0'1401,"0"0"-1257,0 0 64,0 0-152,0 0 72,0 0-40,0 0-88,-25 193-176,3-120-256,-3-5-1241</inkml:trace>
  <inkml:trace contextRef="#ctx0" brushRef="#br0" timeOffset="188.843">202 1878 30214,'0'0'1185,"0"0"-1001,0 0 176,0 0-360,0 0-40,0 0-408,0 0-1545</inkml:trace>
  <inkml:trace contextRef="#ctx0" brushRef="#br0" timeOffset="6029.566">10311 2318 28414,'0'0'1800,"0"0"-1624,0 0-176,0 0-8,0 0-2048</inkml:trace>
  <inkml:trace contextRef="#ctx0" brushRef="#br0" timeOffset="4377.301">7351 1016 29814,'0'0'719,"0"0"-285,0 0-72,0 0-124,0 0-90,9 5 21,31 21 14,-2 1 0,0 2 0,-2 1 0,21 25-183,-19-19 56,-29-29-52,0 0-1,-1 1 1,0 0-1,0 0 1,-1 1-1,0 0 1,0 1 0,-1-1-1,0 1 1,-1 0-1,0 1 1,-1-1-1,0 1 1,0 4-4,-3-10-2,0 1 1,0 0 0,-1 0 0,0 0 0,0 0-1,-1 0 1,0 0 0,0-1 0,0 1 0,-1 0 0,0 0-1,0-1 1,0 1 0,-1-1 0,1 0 0,-1 0-1,0 0 1,-1 0 0,0 0 1,-22 23-21,-2-2-1,-1 0 1,-1-2 0,-22 13 21,36-25-12,-161 103-68,174-113 78,1-1-1,0-1 0,0 1 0,0 0 0,0 0 0,0 0 0,0 0 0,0 0 0,1 0 0,-1 0 0,0 1 0,1-1 0,-1 1 0,1-1 0,-1 1 0,1 0 0,0 0 0,-1-1 0,1 1 0,0 0 0,0 0 0,0 0-1,1 0 1,-1 0 0,0 0 0,1 0 0,0 1 0,-1-1 0,1 0 0,0 0 0,0 0 0,0 0 0,0 1 0,0-1 0,1 0 0,-1 0 0,1 2 3,3 0 1,0 0-1,1 0 1,-1 0-1,1 0 1,0-1 0,0 1-1,0-1 1,0-1-1,1 1 1,-1-1 0,5 2-1,22 5 19,1-2 0,-1-1-1,1-1 1,0-2 0,0-1 0,0-2 0,8-2-19,-11 2-4,3 0-142,1-2 0,-1-1 0,1-1 0,-1-3 0,0 0 0,-1-2 0,0-1 0,0-2 0,2-3 146,62-32-2122</inkml:trace>
  <inkml:trace contextRef="#ctx0" brushRef="#br0" timeOffset="4626.872">8680 547 30687,'0'0'704,"0"0"-704,0 0 136,0 0 112,0 0-64,0 0-80,0 0-104,101 252-32,-91-204-176,-10 25-256,-32-6-609,-22-4-1039</inkml:trace>
  <inkml:trace contextRef="#ctx0" brushRef="#br0" timeOffset="4878.026">8017 1403 28902,'0'0'1096,"0"0"-816,0 0-15,0 0 143,0 0 88,255 10-200,-151-10-160,7 0-96,-7 0-40,-4-10-16,-10-14-184,-15 0-192,-14-10-344,-25-19-841,-18 9-671,-11 1-6106</inkml:trace>
  <inkml:trace contextRef="#ctx0" brushRef="#br0" timeOffset="5051.662">8928 944 23517,'0'0'3581,"0"0"-1945,0 0-750,0 0-104,-13 56-213,-38 189-105,42-187-258,2 0 1,3 0 0,2 33-207,2-23 120,-7 221 87,-11-2 1,-19 40-208,6-195-371,31-131 355,0 0 0,0 0 0,0-1 0,0 1 0,0 0 0,0 0 1,-1 0-1,1 0 0,0-1 0,-1 1 0,1 0 0,0 0 0,-1 0 0,1-1 0,-1 1 0,1 0 0,-1-1 1,1 1-1,-1 0 0,0-1 0,1 1 0,-1-1 0,0 1 0,0-1 0,1 1 0,-1-1 0,0 0 0,0 1 1,1-1-1,-1 0 0,0 1 0,0-1 0,0 0 0,0 0 0,0 0 0,1 0 0,-1 0 0,0 0 16,-20-44-789,-27-210-3430,26 115-2727</inkml:trace>
  <inkml:trace contextRef="#ctx0" brushRef="#br0" timeOffset="5235.192">8458 1645 26110,'0'0'1400,"0"0"-400,0 0-184,0 0-304,-61 305-224,61-252-168,0-24-120,0-19-288,15-10-144,28-29-464,-8-24-816,1-5-3353</inkml:trace>
  <inkml:trace contextRef="#ctx0" brushRef="#br0" timeOffset="5593.757">8723 1781 23645,'5'-1'257,"-1"1"0,0 0 0,1 0 0,-1 0 0,0 0 0,1 1 0,-1 0 0,0 0 0,0 0 0,1 0 0,-1 1 0,0 0 1,0-1-1,-1 2 0,1-1 0,0 0 0,-1 1 0,1-1 0,1 3-257,94 114 1782,-73-83-1460,-26-35-319,1 0-1,0 0 1,0 0-1,0 0 1,0 0-1,0 0 1,0-1-1,0 1 1,0 0 0,0-1-1,0 1 1,0-1-1,0 1 1,0-1-1,1 1 1,-1-1-1,0 0 1,0 0-1,1 0 1,-1 1-1,0-1 1,0 0 0,1-1-1,-1 1 1,0 0-1,0 0 1,0 0-1,1-1 1,-1 1-1,0-1 1,0 1-1,0-1 1,0 1-1,0-1 1,0 0 0,0 1-1,0-1 1,0 0-1,0 0 1,0 0-1,0 0 1,0 0-1,0 0 1,-1 0-1,1 0 1,-1 0-1,1 0 1,0 0 0,-1 0-1,0 0 1,1-1-3,49-128-610,-29 72 348,8-24-1014,4 1 0,3 3 0,4-1 1276,-37 75 63,-3 3 17,0-1-1,1 1 1,-1 0 0,1 0 0,0-1-1,-1 1 1,1 0 0,0 0 0,0 0-1,0 0 1,0 0 0,0 0-1,0 0 1,0 0 0,0 1 0,0-1-1,0 0 1,0 0 0,0 1 0,1-1-1,-1 1 1,0-1 0,1 1 0,-1 0-1,0-1 1,1 1 0,-1 0 0,0 0-1,1 0 1,-1 0-80,12 39 1512,-12-30-1308,-1-9-199,0 1 6,0 0-1,0 0 1,0 0-1,-1 0 0,1-1 1,0 1-1,0 0 1,0 0-1,0 0 1,0 0-1,1 0 1,-1 0-1,0 0 1,0 0-1,1 0 0,-1 0 1,0-1-1,1 1 1,-1 0-1,1 0 1,-1 0-1,1-1 1,-1 1-1,1 0 0,0 0 1,-1-1-1,1 1 1,0-1-1,0 1 1,-1 0-1,1-1 1,0 0-1,0 1 0,0-1 1,0 1-1,0-1 1,0 0-1,-1 0 1,1 1-1,0-1 1,0 0-1,0 0 1,0 0-1,0 0 0,0 0 1,0 0-1,0-1 1,0 1-1,0 0 1,0 0-1,0-1 1,0 1-11,2-2 14,0-1 0,1 1 1,-1-1-1,0 1 0,-1-1 1,1 0-1,0 0 1,-1 0-1,0-1 0,1 1 1,-1 0-1,-1-1 0,1 0 1,0-1-15,6-10 17,14-23-2,1 2-1,1 0 0,2 2 1,30-31-15,-47 57 1,0 1 0,0 0 0,1 0 0,0 1 0,0 0 0,0 1 0,1 0 0,0 1 0,0 0 0,0 1 0,0 0 0,1 0 0,-1 2 0,1-1 0,0 1 0,-1 1 0,1 0 0,0 1 0,-1 0 0,9 2-1,-12 0-8,-1 1 1,1 0 0,-1 0 0,0 0 0,0 1-1,0 0 1,-1 1 0,0 0 0,0-1 0,0 2-1,-1-1 1,1 1 0,-2 0 0,1 0-1,-1 0 1,0 0 0,-1 1 0,1 0 0,-1 0-1,-1 0 1,0 0 0,0 0 0,0 0 0,-1 1-1,-1-1 1,1 0 0,-1 6 7,0-4 13,0-7 0,1 1 0,-1 0 1,1-1-1,-1 1 0,0-1 0,-1 1 0,1 0 0,0-1 0,-1 1 1,0-1-1,0 1 0,0-1 0,0 0 0,-1 1 0,1-1 0,-1 0 0,0 0 1,0 0-1,0 0 0,0 0 0,0-1 0,-1 1 0,0 0 0,1-1 1,-1 0-1,-2 2-13,-12 5 19,-1 0 0,-1-1-1,0-1 1,0-1 0,-1 0 0,1-1 0,-1-2 0,0 0 0,0-1 0,0 0 0,-21-3-19,37 2-135,-1-1 1,0 1 0,0-1-1,0-1 1,0 1 0,0 0-1,1-1 1,-1 0 0,0-1-1,0 1 1,1-1 0,-1 1-1,1-1 1,-1-1-1,1 1 1,0-1 0,0 1-1,0-1 1,0 0 0,1-1-1,-1 1 1,1-1 0,0 1-1,0-1 1,0 0 0,0 0-1,-1-3 135,-15-36-5814</inkml:trace>
  <inkml:trace contextRef="#ctx0" brushRef="#br0" timeOffset="5851.046">9637 726 24293,'0'0'4409,"0"0"-3513,0 0-71,0 0-273,0 0-88,0 0-88,0 0-40,32 344-88,-32-228-88,0 0-72,0 5-72,-14 0-16,0-5-120,-1 29-480,5-34-840,10-29-3482</inkml:trace>
  <inkml:trace contextRef="#ctx0" brushRef="#br1" timeOffset="62192.418">58 6580 22373,'0'0'6572,"0"0"-5037,33 22-1463,108 74-29,-126-85-22,-1 0 0,0 0 0,0 1 0,-1 1 0,-1 0 1,0 1-1,-1 1 0,-1-1 0,3 7-21,-3-3-17,-1 0-1,-1 0 0,0 1 0,-2 1 1,0-1-1,-1 1 0,-1 0 1,-1 0-1,0 0 0,-2 0 1,-1 20 17,0-19-29,0 0 0,-2 1 0,0-1 1,-2 0-1,0 0 0,-1-1 0,-2 1 1,0-1-1,-4 8 29,-39 71-49,-3-4 0,-5-1 0,-4-3 49,-71 117 318,130-204-302,0 0 0,0 1 1,1-1-1,-1 1 0,1 0 1,1 0-1,-1 0 0,0 0 1,1 0-1,0 0 0,1 0 1,-1 2-17,1-6 3,0 0 0,0 0 0,0-1 0,0 1 0,0 0 0,1 0 0,-1-1 1,0 1-1,1 0 0,-1 0 0,0-1 0,1 1 0,-1 0 0,1-1 1,-1 1-1,1 0 0,-1-1 0,1 1 0,-1-1 0,1 1 0,0-1 0,-1 1 1,1-1-1,0 0 0,-1 1 0,1-1 0,0 0 0,0 1 0,-1-1 1,1 0-1,0 0 0,0 0 0,0 0 0,-1 0 0,1 0 0,0 0 0,0 0 1,0 0-1,-1 0 0,1 0 0,0 0 0,0 0 0,-1-1 0,1 1 1,0 0-4,8-1 32,182-3 273,-16-46-271,156-79-1831,-235 90-2108</inkml:trace>
  <inkml:trace contextRef="#ctx0" brushRef="#br0" timeOffset="755.638">1194 929 29694,'0'0'945,"0"0"-745,0 0-16,0 0 8,0 0 32,0 0-120,230 34-104,-177-24-40,-3 0-272,-14-6-1033,-18-4-3160</inkml:trace>
  <inkml:trace contextRef="#ctx0" brushRef="#br0" timeOffset="1012.999">1076 1312 27758,'0'0'1088,"0"0"-648,0 0 64,0 0-168,233 24-72,-144-24-240,40 0-24,-25-15-616,-14-14-1656</inkml:trace>
  <inkml:trace contextRef="#ctx0" brushRef="#br0" timeOffset="1389.537">3162 146 25125,'0'0'4537,"0"0"-3330,0 0-855,0 0-53,-27 41 64,2-3-261,-143 249 420,107-173-457,5 3 0,5 3 0,5 1 0,-9 53-65,48-139 0,1 0 0,2 1 0,1-1 0,2 1 0,2 19 0,-1-53-1,0-1 0,0 1 0,-1 0-1,1 0 1,0 0 0,1-1 0,-1 1 0,0 0 0,0 0-1,1-1 1,-1 1 0,1 0 0,0-1 0,-1 1 0,1 0-1,0-1 1,0 1 0,0-1 0,0 1 0,0-1 0,0 1 0,1-1-1,-1 0 1,0 0 0,1 0 0,-1 0 0,1 0 0,-1 0-1,1 0 1,-1 0 0,1 0 0,0-1 0,0 1 0,-1-1-1,1 1 1,0-1 0,0 0 0,1 1 1,3 0-12,0-1 1,1 1-1,-1-1 1,1 0-1,-1 0 0,1-1 1,-1 0-1,1 0 1,-1-1-1,0 0 1,0 0-1,0 0 0,0-1 1,0 1-1,0-2 1,0 1 11,18-18-78,-1 0 1,-1-2-1,-1 0 1,-1-1-1,0-1 1,-3-1-1,0-1 0,5-11 78,-11 17 13,0 0-1,-1 0 1,-1-1-1,-1 0 0,-1 0 1,-1-1-1,-1 0 1,-1 0-1,-1-1 1,0-19-13,-2 41 17,-1-1 0,0 1 1,0-1-1,0 0 1,0 1-1,-1-1 0,1 1 1,-1-1-1,1 1 1,-1-1-1,0 1 0,0 0 1,0-1-1,0 1 1,-1 0-1,1 0 1,0 0-1,-1 0 0,0 0 1,1 0-1,-1 0 1,0 0-1,0 1 0,0-1 1,0 1-1,0-1 1,-1 1-1,1 0 1,0 0-1,0 0 0,-1 0 1,1 0-1,-1 0 1,1 1-1,-2-1-17,-127-1-91,130 2-490,5-3-1174,17-9-2463</inkml:trace>
  <inkml:trace contextRef="#ctx0" brushRef="#br0" timeOffset="1674.439">3842 68 29086,'0'0'2225,"0"0"-2049,0 0-8,0 0-48,0 0 152,0 0-80,0 0-128,190 107-64,-164-78-176,-26 19-288,0-9-760,-22-10-2193</inkml:trace>
  <inkml:trace contextRef="#ctx0" brushRef="#br0" timeOffset="1942.018">3330 687 29078,'0'0'1577,"0"0"-1457,0 0 216,0 0-24,233 0 48,-129 0-152,0 0-152,0-9-56,-11-6-56,-18-4-248,-10-20-272,-22 5-953,-18 1-2600</inkml:trace>
  <inkml:trace contextRef="#ctx0" brushRef="#br0" timeOffset="2159.567">4011 252 28870,'0'0'1064,"0"0"-287,0 0-249,-43 363 8,36-228-80,3 10-120,4 1-168,-7 4-136,-4-10-32,1-5 0,-8-19 0,0-19 0,3-29 0,1-29-208,0-35-240,6-42-80,1-49-1305,4-20-5344</inkml:trace>
  <inkml:trace contextRef="#ctx0" brushRef="#br0" timeOffset="2373.418">3645 934 28510,'0'0'696,"0"0"-72,0 0-272,0 0-87,-93 266-137,86-237-128,3-9-8,4-20-201,0 0-79,4-39-512,21-19-1176,4-5-425</inkml:trace>
  <inkml:trace contextRef="#ctx0" brushRef="#br0" timeOffset="2687.254">4011 823 21709,'0'0'2508,"0"0"-307,0 0-741,0 0-402,0 0-272,0 0-231,15 30-228,45 94-162,-45-73-85,-15-51-77,0 1-1,0-1 1,0 1-1,0 0 1,0-1-1,0 1 1,1-1 0,-1 1-1,0-1 1,0 1-1,0-1 1,1 1-1,-1-1 1,0 1-1,1-1 1,-1 1-1,0-1 1,1 1 0,-1-1-1,1 0 1,-1 1-1,0-1 1,1 1-1,-1-1 1,1 0-1,-1 0 1,1 1-1,-1-1 1,1 0-1,0 0 1,-1 0 0,1 1-1,-1-1 1,1 0-1,-1 0 1,1 0-1,0 0 1,-1 0-1,1 0 1,-1 0-1,1 0 1,-1-1-1,1 1 1,-1 0 0,1 0-1,0 0 1,-1-1-1,1 1 1,-1 0-1,1 0 1,-1-1-1,1 1 1,-1 0-1,0-1 1,1 1-1,-1-1 1,1 1 0,-1-1-1,0 1 1,1-1-1,-1 1 1,0-1-3,43-96 68,28-96-72,-68 186 2,-3 4 2,0 1 0,1-1-1,0 1 1,0-1 0,0 1 0,0-1-1,0 1 1,0 0 0,0 0 0,1 0-1,-1-1 1,1 1 0,0 1 0,0-1-1,-1 0 1,1 0 0,0 1 0,1-1-1,-1 1 1,0-1 0,0 1 0,0 0-1,1 0 1,-1 0 0,1 0 0,-1 0 0,0 2 1,-1-1 0,0 0 0,1 1 0,-1-1 0,0 1 0,0-1 1,1 1-1,-1 0 0,0-1 0,0 1 0,0 0 0,0 0 0,0 0 1,0 0-1,0 0 0,0 0 0,0 0 0,0 0 0,-1 0 0,1 0 0,0 0 1,-1 0-1,1 1 0,-1-1 0,1 0 0,-1 1 0,0-1 0,1 1-1,1 4 11,52 162 93,-42-168-33,12-43-10,-19 25-62,4-4-2,1 0 0,1 1 0,1 1-1,0 0 1,2 0 0,0 1 0,14-14 3,-20 24-1,1 1 0,0 0-1,0 0 1,1 0 0,0 2 0,0-1 0,1 1-1,0 1 1,0-1 0,0 2 0,0 0 0,1 0-1,0 1 1,-1 1 0,1 0 0,4 0 1,-13 1 0,85 6-37,-85-5 39,-1 1-1,1-1 0,-1 1 1,1 0-1,-1 0 1,0 1-1,0-1 1,1 0-1,-1 1 0,0-1 1,0 1-1,0 0 1,0-1-1,-1 1 1,1 0-1,0 0 0,-1 0 1,1 1-1,-1-1 1,0 0-1,0 0 1,0 1-1,0-1 1,0 1-1,0-1 0,-1 1 1,1-1-1,-1 1 1,0-1-1,0 1 1,0-1-1,0 2-1,1-3 8,-1 1 1,0-1-1,0 1 1,1 0-1,-1-1 1,0 1-1,-1-1 1,1 1-1,0-1 0,0 1 1,-1-1-1,1 1 1,-1-1-1,1 1 1,-1-1-1,1 1 1,-1-1-1,0 0 1,0 1-1,0-1 0,0 0 1,0 0-1,0 1 1,0-1-1,0 0 1,0 0-1,-1 0 1,1-1-1,0 1 0,-1 0 1,1 0-1,0-1 1,-2 1-9,-14 5 1,-1-1 1,1 0 0,-1-2-1,0 0 1,0-1 0,0 0-1,0-2 1,-9-1-2,24 2-34,0-1 0,0 1-1,0-1 1,1 0 0,-1 0 0,0-1-1,0 1 1,0 0 0,0-1 0,0 0-1,1 0 1,-1 0 0,0 0 0,0 0-1,1 0 1,-1-1 0,1 1 0,-1-1-1,1 0 1,0 0 0,0 1 0,0-2-1,0 1 1,0 0 0,0 0 0,0-1 0,1 1-1,-1 0 1,1-1 0,0 0 0,-1 1-1,1-1 1,1 0 0,-1 0 34,-18-123-4069,18 59-2982</inkml:trace>
  <inkml:trace contextRef="#ctx0" brushRef="#br0" timeOffset="2939.825">4706 1 26614,'0'0'2336,"0"0"-1400,0 0-287,0 246-193,0-139-64,0 4-80,0-5-112,0 1-128,0-15-40,0-5-24,-3-15-8,-8-4-80,-11 9-224,4-18-360,4-21-1553</inkml:trace>
  <inkml:trace contextRef="#ctx0" brushRef="#br0" timeOffset="3185.626">5072 1258 18028,'0'0'12082,"0"0"-11569,0 0-129,0 0-232,0 0-152,0 0-536</inkml:trace>
  <inkml:trace contextRef="#ctx0" brushRef="#br1" timeOffset="67036.595">3545 4166 26158,'0'0'1205,"0"0"-606,0 0-40,0 0 281,44 1-7,150 2-360,232 1 160,-219 14-478,17 6-79,347 31-18,-326-45-62,-49-4-18,299-1-2820,-406-5-3554</inkml:trace>
  <inkml:trace contextRef="#ctx0" brushRef="#br1" timeOffset="68453.054">2276 1597 25485,'0'0'1058,"0"0"-334,0 0-317,0 0-234,0 0-79,0 0-46,-7 0 21,-71 0 3080,87 10-2257,22-2-790,0-3 0,0 0 0,1-2 0,-1-2 0,1-1 0,17-2-102,17 1 56,1350 1-56,-1366 0 0,0-2 0,0-2 0,0-2 0,-1-3 0,48-14 0,-52 0-11,-48 18-105,-83 4-1761,19 1-1240</inkml:trace>
  <inkml:trace contextRef="#ctx0" brushRef="#br1" timeOffset="68937.658">2517 2434 28950,'0'0'927,"0"0"-151,0 0-137,0 0-167,0 0-98,0 0-118,-2 8-114,-9 35-97,-2 0-1,-2-1 0,-1-1 1,-3 0-1,-19 31-44,16-28 9,-1 0-9,6-14 0,2 0 0,0 2 0,2-1 0,2 2 0,0-1 0,3 1 0,-4 25 0,12-54 0,-1-1 0,1-1 0,-1 1 0,1-1 0,0 0 0,-1 1 0,1-1 0,1 1 0,-1-1 0,0 1 0,1-1 0,-1 0 0,1 1 0,-1-1 0,1 0 0,0 1 0,0-1 0,0 0 0,1 0 0,-1 0 0,0 0 0,1 0 0,-1 0 0,1 0 0,1 1 0,8 1 0,-1 0 0,1-1 0,0 0 0,-1-1 0,1 0 0,1-1 0,-1 0 0,0 0 0,6-2 0,33 3 0,0-2 0,-1-2 0,1-3 0,48-11 0,-19-6-8,0-4 0,69-34 8,-133 54-12,1 0-29,-1 0 0,0-1 1,-1 0-1,0-1 0,0-1 0,0-1 1,-1 1-1,-1-2 0,8-7 41,-17 12-126,0 1 0,0 0-1,-1-1 1,1 0-1,-1 0 1,-1 0 0,1 0-1,-1 0 1,0 0 0,0 0-1,-1 0 1,0 0-1,0 0 1,0 0 0,-1 0-1,0 0 1,0 0 0,-1 0-1,1 0 1,-1 0-1,-1 0 1,1 0 0,-1 1-1,0 0 1,-2-4 126,-23-35-2879</inkml:trace>
  <inkml:trace contextRef="#ctx0" brushRef="#br1" timeOffset="69098.226">2932 2318 25277,'0'0'3753,"0"0"-3129,0 0 161,0 0-145,0 0-32,-68 251-120,47-144-160,3 9-96,-7 0-200,3 5-32,-7 5 0,4 0 0,-3 19-224,6-29-968,8-34-1665</inkml:trace>
  <inkml:trace contextRef="#ctx0" brushRef="#br1" timeOffset="69326.42">2993 3788 23941,'0'0'7114,"0"0"-6674,0 0 192,0 0-216,0 0-232,0 0-184,0 0-8,29-24-576,-11-19-464,-4-6-1841</inkml:trace>
  <inkml:trace contextRef="#ctx0" brushRef="#br1" timeOffset="69708.698">3233 1849 29350,'0'0'767,"0"0"-49,-43-29-197,-146-88-118,178 111-367,1 1-1,-1 1 1,0 0 0,0 1-1,-1 0 1,1 0 0,-1 1 0,0 1-1,1 0 1,-10 0-36,0 1 33,-1 0 0,0 1 0,0 1 0,0 1 0,1 2 0,0 0 0,0 0 0,0 2 0,0 1 0,1 1 0,-6 4-33,-5 4 21,1 3-1,1 0 1,1 2 0,-8 8-21,-45 48 28,3 4 0,3 3 0,4 3 0,5 3 1,3 3-1,4 3 0,-40 93-28,63-107 2,4 2-1,3 2 1,5 0 0,2 4-2,7-6 0,3 0 1,4 1-1,3 69 0,14 28 0,-5-156 0,2-1 0,2 1 0,0-1 0,1-1 0,2 0 0,0 0 0,2-1 0,1-1 0,0 0 0,2-1 0,1 0 0,0-1 0,2-1 0,0-1 0,1-1 0,1-1 0,5 3 0,0-4 0,0-1 0,1-1 0,1-2 0,0 0 0,1-2 0,0-1 0,1-2 0,-1 0 0,31 1 0,107-2 0,-4-18 0,-143 6-3,0-1 1,0-1-1,-1 0 0,0-2 1,-1 0-1,9-7 3,18-12-34,-1-3 0,-2-1 0,-1-3 0,-1-1 0,-3-2 0,-1-1 0,-2-2-1,-1-1 1,-3-2 0,-1-1 0,14-35 34,-20 34-24,-2 0-1,-3-2 1,-1-1-1,-3 0 0,-2-1 1,-2 0-1,1-27 25,-7 33-6,-2 1 0,-1-1 0,-5-31 6,4 71-3,-1 0 0,1 0 0,-1 0 1,0 0-1,0 1 0,0-1 0,0 0 0,-1 1 1,0-1-1,0 1 0,0 0 0,-1-1 1,1 1-1,-1 0 0,0 0 0,0 1 1,-1-1-1,1 1 0,-1-1 0,1 1 1,-1 0-1,0 1 0,0-1 0,-1 1 1,1-1-1,0 1 0,-1 0 0,-3 0 3,-12-2-113,-1 2 0,0 0 0,1 2 1,-1 0-1,0 1 0,1 1 0,-1 1 0,1 1 0,-13 4 113,-82 42-1870</inkml:trace>
  <inkml:trace contextRef="#ctx0" brushRef="#br1" timeOffset="62470.627">1735 8500 30182,'0'0'2089,"0"0"-2089,0 0-64,0 0-272,0 0-720,0 0-4009</inkml:trace>
  <inkml:trace contextRef="#ctx0" brushRef="#br1" timeOffset="74556.554">4280 6381 30030,'0'0'1033,"0"0"-616,0 0 32,0 0-70,0 0-96,-4-4-132,0 1-134,4 4-17,0-1 0,0 0 0,0 1 0,0-1 0,0 1 1,0-1-1,0 0 0,0 1 0,0-1 0,-1 1 0,1-1 0,0 0 1,0 1-1,-1-1 0,1 0 0,0 1 0,0-1 0,-1 0 0,1 1 1,0-1-1,-1 0 0,1 0 0,0 1 0,-1-1 0,1 0 0,0 0 1,-1 0-1,1 1 0,-1-1 0,1 0 0,-1 0 0,1 0 1,0 0-1,-1 0 0,1 0 0,-1 0 0,1 0 0,0 0 0,-1 0 1,1 0-1,-1 0 0,1 0 0,-1 0 0,1-1 0,0 1 0,-1 0 1,1 0-1,0 0 0,-1-1 0,1 1 0,0 0 0,-1 0 0,1-1 1,0 1-1,-1 0 0,1-1 0,0 1 0,0 20 0,0 16 0,0 0 0,-3 1 0,-1-1 0,-5 18 0,-92 254 0,84-246-4,15-34-288,10-20-3670,23-7-10584</inkml:trace>
  <inkml:trace contextRef="#ctx0" brushRef="#br1" timeOffset="75053.213">5441 6241 26030,'0'0'3848,"0"0"-2585,0 0-963,0 0 4,0 0 65,0 0-108,19 41-84,66 132-103,-5-53-45,-76-113-44,0 0-1,-1 1 1,0-1 0,0 1-1,0-1 1,-1 1 0,0 0-1,-1 0 1,0 0 0,0 0-1,-1 0 1,0 6 15,-1-9-13,-1 1 0,0-1 0,0 1-1,0-1 1,-1 0 0,0 0 0,0 0 0,0 0 0,0-1 0,-1 1-1,0-1 1,0 0 0,0 0 0,0 0 0,-1 0 0,0-1 0,1 0-1,-1 0 1,0 0 0,-1-1 0,-3 2 13,-3 3-16,-217 133-76,223-136 93,3-2 1,1-1 0,-1 1 0,1-1 0,-1 1 1,1 0-1,0 0 0,0 0 0,0 0 0,0 1 1,0-1-1,0 0 0,0 1 0,1-1 1,-1 1-1,1 0 0,0 0 0,0-1 0,0 1 1,0 0-1,0 0 0,1 0 0,-1 1-2,2-1 1,1-1 0,-1 0 0,1 0 0,0 0 0,-1 0-1,1 0 1,0-1 0,0 1 0,0-1 0,0 1 0,1-1 0,-1 0 0,0 1 0,1-1-1,-1 0 1,0-1 0,1 1 0,-1 0 0,1-1 0,0 1 0,-1-1 0,1 0-1,-1 0 1,1 0 0,-1 0 0,1 0 0,0-1 0,-1 1 0,1-1-1,4 2 1,270-2-25,-261-1-28,0-1 1,0 0-1,0-1 0,-1-1 1,0 0-1,0-1 0,0-1 1,-1 0-1,0-1 0,0-1 1,2-2 51,69-50-992,-15-5-1173</inkml:trace>
  <inkml:trace contextRef="#ctx0" brushRef="#br1" timeOffset="75499.324">6591 5990 17236,'0'0'10830,"0"0"-8115,0 0-2389,0 0-90,0 0-27,35 35-18,113 113-77,-103-104-85,4 13-6,-46-51-26,0-1 0,-1 1-1,1 0 1,-2 0-1,1 0 1,0 0-1,-1 0 1,0 1-1,-1-1 1,0 0-1,1 0 1,-2 1-1,1-1 1,-1 0-1,0 0 1,0 0-1,-1 0 1,0 0-1,0 0 1,0 0-1,-1 0 1,0-1-1,0 1 1,0-1-1,-1 0 1,-1 3 3,-26 26-31,-1 0 0,-2-2 0,-1-2 0,-2 0 31,17-14-22,-38 28-12,47-33 35,10-1 16,1-7-8,1-1-1,-1 1 1,1 0-1,0 0 1,0 0-1,0 0 0,0-1 1,0 1-1,1 0 1,-1-1-1,1 1 1,0-1-1,0 0 0,0 0 1,0 1-1,0-1 1,0-1-1,0 1 1,1 0-1,-1 0 0,1-1 1,-1 1-1,2-1-8,7 7 14,78 53-21,-60-43-16,-1 1 0,0 1 0,-2 1 0,0 1 0,-2 1 0,19 24 23,-39-42 10,0-1 0,-1 1-1,0 0 1,0 1 0,0-1 0,-1 1 0,0-1-1,0 1 1,0 0 0,-1-1 0,0 1-1,0 0 1,0 0 0,-1 0 0,0 0 0,0 0-1,0 0 1,-1 0 0,0 0 0,0 0-1,0 0 1,-1-1 0,0 1 0,0 0 0,-1-1-1,1 0 1,-3 4-10,-8 3 54,0 0-1,0-2 1,-1 0-1,-1 0 1,1-1-1,-8 2-53,16-7 7,-13 7-2,0-1 0,0-1 0,-1 0 0,0-2 0,-1 0 0,-18 3-5,-145-1-1553,107-9-2726</inkml:trace>
  <inkml:trace contextRef="#ctx0" brushRef="#br1" timeOffset="76740.11">4161 8046 27486,'0'0'2423,"0"0"-1567,0 0-386,0 0-90,0 0-80,0 0-20,-20 46-87,-65 157-66,38-34 4,38-123-101,-16 66-11,-4 15-630,-9 107 611,37-212-624,1-19-647,0-3-1000</inkml:trace>
  <inkml:trace contextRef="#ctx0" brushRef="#br1" timeOffset="77270.236">5405 8109 30126,'0'0'529,"0"0"-237,0 0 5,0 0-37,0 0-85,28 44-86,88 141-48,-109-176-39,0-1-1,-1 1 0,-1 0 1,1 0-1,-2 0 0,1 1 0,-1 0 1,0 0-1,-1 0 0,-1 0 1,1 1-1,-1 3-1,-2-9 0,2 1 5,-1 1 0,0 0-1,0 0 1,-1 0-1,0-1 1,0 1-1,-1 0 1,0 0-1,0 0 1,0-1 0,-1 1-1,0 0 1,0-1-1,-1 0 1,0 1-1,0-1 1,-2 3-5,-12 7 11,0-1-1,-1 0 1,0-1 0,-1-2 0,-1 0 0,0 0 0,0-2-1,-1-1 1,-14 4-11,-94 32 34,129-45-37,1 0 0,-1 1 0,1-1 0,-1 0 0,1 1 0,-1-1 0,1 0 0,-1 1 0,1-1 0,-1 1 0,0-1 0,1 1 0,-1-1 1,0 1-1,1-1 0,-1 1 0,0-1 0,0 1 0,0-1 0,1 1 0,-1 0 0,0-1 0,0 1 0,0-1 0,0 1 0,0 0 1,0-1-1,0 1 0,0-1 0,0 1 0,0-1 0,0 1 0,-1 0 0,1-1 0,0 1 0,0-1 0,-1 1 0,1-1 0,0 1 0,-1-1 1,1 1-1,0-1 0,-1 1 0,1-1 0,-1 1 0,1-1 0,-1 0 0,1 1 0,-1-1 0,1 0 0,-1 1 0,1-1 0,-1 0 1,1 0-1,-1 0 0,1 1 0,-1-1 0,0 0 0,1 0 0,-1 0 0,1 0 0,-1 0 0,0 0 0,1 0 0,-1 0 0,1 0 0,-1-1 3,76 38-131,-51-27 114,-1 1 0,0 1 0,0 1-1,18 15 18,-36-25 1,0 1-1,-1-1 0,1 1 0,-1 0 0,0 0 0,0 1 0,0-1 0,-1 1 0,1 0 0,-1 0 0,0 0 0,-1 1 0,1-1 1,-1 0-1,0 1 0,0 0 0,0 3 0,-1-3 16,0 0 1,0 0 0,-1 0 0,0 0-1,0 0 1,-1 0 0,1 1-1,-1-1 1,0 0 0,-1 0 0,0-1-1,0 1 1,0 0 0,0-1-1,-1 1 1,0-1 0,-1 1-17,-3 3 1,0-1-1,0 0 1,-1 0 0,0-1 0,-1 0-1,1 0 1,-1-1 0,-1 0 0,1-1 0,-1 0-1,0 0 1,0-1 0,0-1 0,-1 1-1,1-2 1,-1 1 0,0-2 0,0 1-1,-9-1 0,18-1-14,0 0 0,1 0-1,-1-1 1,1 1-1,-1 0 1,1-1-1,-1 0 1,1 1 0,-1-1-1,1 0 1,-1 1-1,1-1 1,0 0-1,0 0 1,-1 0-1,1 0 1,0 0 0,0-1-1,0 1 1,0 0-1,0 0 1,0-1-1,1 1 1,-1-1-1,0 1 1,1-1 0,-1 1-1,1-1 1,-1 1-1,1-1 1,0 1-1,-1-1 1,1 1-1,0-1 1,0 0 0,0 1-1,0-1 1,1 1-1,-1-1 1,0 1-1,1-1 1,-1 0-1,1 0 15,-1-8-139,-1-65-1600,1-7-1821</inkml:trace>
  <inkml:trace contextRef="#ctx0" brushRef="#br1" timeOffset="77613.542">6340 8423 27550,'0'0'2072,"0"0"-1226,0 0-271,0 0-163,0 0-87,0 0-73,21 27-108,63 89-49,-63-60-10,-21-49-79,0 0-1,-1 0 1,0 0-1,0 0 0,0 0 1,-1 0-1,0 0 1,-1 0-1,1-1 0,-1 1 1,0-1-1,-1 0 1,0 0-1,0 0 1,0 0-1,-5 4-5,-158 187-280,163-191 262,0 0 1,0 1-1,1 0 1,0-1-1,0 1 1,0 0-1,1 0 1,0 1-1,0-1 0,1 0 1,0 1-1,0-1 1,1 5 17,1-10-9,0 0 1,0 1 0,1-1-1,-1 0 1,1 0 0,-1 1-1,1-1 1,0-1-1,0 1 1,0 0 0,0 0-1,0-1 1,0 1 0,0-1-1,0 1 1,1-1-1,-1 0 1,0 0 0,1 0-1,-1 0 1,1-1 0,0 1-1,-1-1 1,1 1-1,-1-1 1,1 0 0,0 0-1,1 0 9,0 0-9,198 6-691,-196-6 571,0 0 0,0 0-1,0-1 1,0 1 0,1-1 0,-1-1 0,0 1 0,0-1 0,-1 0 0,1-1 0,0 1 0,-1-1 0,1 0 0,-1-1 0,0 1 0,0-1 0,0 0 0,-1 0 0,1 0-1,-1-1 1,0 0 0,0 0 129,16-29-3458</inkml:trace>
  <inkml:trace contextRef="#ctx0" brushRef="#br1" timeOffset="78242.742">3380 9928 18780,'0'0'7878,"0"0"-4778,0 0-2461,0 0-244,0 0 46,31 26-47,102 88-52,-86-75-200,64 67 126,-106-100-266,-1 0 0,1 0 0,-1 1 0,0-1 0,0 1 0,-1 0 0,0 0 0,0 1 1,-1-1-1,0 0 0,0 1 0,-1-1 0,0 1 0,0 0 0,0 0 0,-1-1 0,-1 1 0,1 0 0,-1-1 0,-1 6-2,-2-2-14,-1 1 0,0-1 0,0 0 0,-1 0 0,-1 0 0,0-1 0,0 0 0,-1-1 0,0 1 0,-1-1 0,0-1 0,0 0 0,-8 6 14,7-5-22,-45 38-124,-2-2 0,-1-3-1,-16 7 147,60-31-18,20-15-21,79 4 168,-1-3-1,84-8-128,-110-2-88,-1-2-1,1-2 0,-1-3 0,-1-3 0,-1-1 0,0-4 1,-1-1-1,38-24 89,-13-2-1949</inkml:trace>
  <inkml:trace contextRef="#ctx0" brushRef="#br1" timeOffset="79295.429">5330 9700 9122,'0'0'4789,"0"0"5382,0 0-5584,0 0-3380,0 0-466,0 0-217,0 20-180,2 137 379,-44 63-171,-43 77-550,74-222-442,15-71-259,18-18-774,9-24-1351</inkml:trace>
  <inkml:trace contextRef="#ctx0" brushRef="#br1" timeOffset="79767.919">6383 9574 28574,'0'0'1608,"0"0"-957,0 0-249,0 0-85,0 0-65,0 0-97,29 46-90,87 146-42,-83-105-10,-31-77-11,-1 1-1,-1-1 0,0 1 1,0-1-1,-1 1 1,0-1-1,-1 1 1,0-1-1,-1 0 1,0 0-1,0 0 0,-1 0 1,-4 5-2,-12 12-15,-2-2 1,0 0-1,-2-2 1,-1 0-1,0-2 1,-2-1-1,0-1 1,-11 5 14,-13 7-27,50-31 22,0 1 1,0-1-1,0 1 0,0 0 0,1 0 0,-1 0 1,0-1-1,0 1 0,1 0 0,-1 0 1,1 0-1,-1 0 0,1 0 0,-1 0 1,1 0-1,-1 0 0,1 0 0,0 1 0,-1-1 1,1 0-1,0 0 0,0 0 0,0 0 1,0 0-1,0 0 0,0 1 0,1-1 0,-1 0 1,0 0-1,0 0 0,1 0 0,-1 0 1,1 0-1,-1 0 0,1 0 0,-1 0 0,1 0 1,0 0-1,-1 0 0,1 0 0,0 0 1,0-1-1,0 1 0,-1 0 0,1 0 0,0-1 1,0 1-1,0-1 0,0 1 0,0-1 1,0 1-1,0-1 0,1 0 0,-1 1 0,1-1 5,75 27-10,-56-21 2,-1 0 0,1 2 1,-1 1-1,-1 0 0,12 8 8,-27-14 8,-1-1 0,1 1-1,-1 0 1,0 0 0,0 0-1,0 1 1,0-1 0,-1 1 0,0-1-1,1 1 1,-1 0 0,0 0-1,-1 0 1,1 0 0,-1 0 0,0 0-1,0 0 1,0 1 0,0-1 0,-1 0-1,0 1 1,0-1 0,0 1-1,-1 3-7,0-2 29,0 0-1,-1 0 1,0 0-1,-1 0 0,1-1 1,-1 1-1,0-1 0,0 1 1,-1-1-1,0 0 1,0 0-1,0 0 0,0-1 1,-1 0-1,0 0 0,0 0 1,0 0-1,0-1 0,0 1 1,-3 0-29,-3 3 25,-13 11-20,0 0 1,-2-2 0,0-2-1,-1 0 1,0-1 0,-1-2-1,0-1 1,-17 4-6,-19-3-742,-1-1 0,-65-1 742,17-7-2989</inkml:trace>
  <inkml:trace contextRef="#ctx0" brushRef="#br1" timeOffset="80435.866">3079 11301 9922,'0'0'12890,"0"0"-8564,0 0-3317,0 0-112,0 0-233,0 0-319,3 2-33,74 8 687,-57-7-931,0 2 0,0 0 0,-1 2 0,0 0 0,0 0 0,0 2 0,-1 1 0,-1 0 0,1 1 0,-2 1 0,10 8-68,-19-14 0,-1 0 0,0 0 0,0 0 0,0 1 0,-1 0 0,0 0 0,0 0 0,0 0 0,-1 1 0,-1 0 0,1 0 0,-1 0 0,0 0 0,-1 1 0,0-1 0,0 1 0,-1 0 0,0-1 0,-1 4 0,0-4-5,0-1-1,0 1 1,-1-1-1,0 1 0,0-1 1,-1 0-1,0 1 1,0-1-1,-1 0 1,0 0-1,0 0 1,0-1-1,-1 1 0,0-1 1,-1 0-1,1 0 1,-1 0-1,-4 3 6,-39 36-39,-2-3 1,-2-2-1,-7 1 39,-64 51-43,116-80-57,25-12-56,-6 0 176,56-4-22,0-4 0,0-2-1,-1-3 1,8-5 2,12-2-1,26-7-479,-1-5 1,49-24 479,-60 16-1842</inkml:trace>
  <inkml:trace contextRef="#ctx0" brushRef="#br1" timeOffset="80987.644">4900 11243 27630,'0'0'2606,"0"0"-1939,0 0-503,0 0 36,0 0-19,0 0-70,23 25-57,73 75-44,-93-99-13,0 1 0,0 0 1,0 0-1,-1 0 1,1 0-1,-1 1 0,1-1 1,-1 1-1,0 0 0,0-1 1,0 1-1,0 0 0,0 0 1,-1 0-1,0 0 0,1 1 1,-1-1-1,0 0 1,0 0-1,-1 1 0,1-1 1,-1 1-1,0 0 3,0 8-25,-1-7 20,0-1-1,0 0 0,0 0 0,-1 0 0,0 0 0,1 0 0,-2 0 0,1-1 0,0 1 1,-1-1-1,1 1 0,-1-1 0,0 0 0,0 0 0,0 0 0,-1 0 0,1-1 0,-1 0 1,1 1-1,-1-1 0,-1 0 6,-8 8-6,-196 123-62,208-132 54,0-1 0,0 1-1,0 0 1,0-1 0,0 1-1,0 0 1,0-1 0,0 1 0,0 0-1,0 0 1,0 0 0,1 0 0,-1 0-1,0 0 1,1 0 0,-1 0 0,0 0-1,1 0 1,-1 0 0,1 1 0,0-1-1,-1 0 1,1 0 0,0 0 0,0 1-1,0-1 1,0 0 0,0 0 0,0 1-1,0-1 1,0 0 0,1 0 0,-1 0-1,0 1 1,1-1 0,-1 0 0,1 0-1,-1 0 1,1 0 0,-1 0-1,1 0 1,0 1 14,107 32-549,-78-25 497,-14-5 43,-1 1 1,1 0-1,-1 1 0,0 1 1,0 1-1,-1 0 1,4 3 8,-16-9 2,0 1-1,0-1 1,-1 0 0,1 1 0,-1-1 0,0 1 0,0-1-1,0 1 1,0-1 0,0 1 0,0 0 0,-1-1-1,1 1 1,-1 0 0,0 0 0,0-1 0,0 1 0,0 0-1,-1 0 1,1 0 0,-1-1 0,1 1 0,-1 0 0,0-1-1,0 1 1,0-1 0,0 1 0,-1-1 0,1 1-1,-1-1 1,1 0 0,-1 0 0,0 0 0,0 0 0,0 0-1,0 0 1,0 0 0,-1 0-2,-22 18-83,-1-1-1,0-2 1,-2 0-1,1-2 1,-10 2 83,22-10-64,-149 62-467,119-66-1244,40-3-2606</inkml:trace>
  <inkml:trace contextRef="#ctx0" brushRef="#br1" timeOffset="81342.148">6247 11248 10042,'0'0'18204,"0"0"-15787,0 0-2161,0 0 256,0 0 40,0 0-200,-46 324-64,24-237-152,-10 15-128,-4 4-8,-25 25-208,7-20-832,0-33-3025</inkml:trace>
  <inkml:trace contextRef="#ctx0" brushRef="#br1" timeOffset="82736.919">3194 12932 28982,'0'0'955,"0"0"-460,0 0-115,0 0-137,0 0-55,0 0 20,15 21-79,52 67-62,-65-85-64,4 3 2,1 1 0,-1 1 1,0-1-1,0 1 0,-1 0 1,0 0-1,-1 0 0,1 1 0,-2-1 1,1 1-1,-1 0 0,-1 0 1,1 1-1,-2-1 0,1 0 1,-1 9-6,-1-7 0,0 1 1,-1-1-1,-1 1 1,0-1-1,-1 1 1,0-1-1,-1 0 1,0 0-1,0-1 1,-1 1-1,-1-1 1,1 0-1,-2 0 1,-4 4-1,-113 116-67,31-56 39,77-59-128,26-15-20,-7 0 117,366 0-815,-365 0 874,-1-1 1,-1 0 0,1 1 0,0-1 1,0 1-1,-1-1 0,1 1 1,0 0-1,0 0 0,0 0 0,0 0 1,-1 1-1,1-1 0,0 1 1,0 0-1,-1 0 0,1 0 0,-1 0 1,1 0-1,-1 0 0,1 1 1,-1-1-1,1 1 0,-1 0 0,0 0 1,0 0-1,0 0 0,0 0 1,0 0-1,-1 0 0,1 1 1,-1-1-1,1 0 0,-1 1 0,0 0 1,0-1-1,0 1 0,0 0 1,0-1-1,0 3-1,-2 7 43,1 0 0,-1 1 0,-1-1 1,0 0-1,-1 0 0,0 0 0,-1 0 0,0-1 0,-1 0 1,0 1-1,-1-2 0,0 1 0,-1-1 0,0 0 0,-1 0 1,0-1-1,0 0 0,-1 0 0,-2 1-43,-11 13 2,0-2 0,-1 0 0,-1-2-1,-1-1 1,-9 4-2,29-19-57,0 0-1,-1 0 1,1 0-1,-1-1 1,1 0 0,-1-1-1,0 1 1,0-1-1,0 0 1,0 0-1,-5-1 58,10 0-115,-1 0-1,1-1 1,-1 1-1,1-1 1,-1 1-1,1-1 1,0 1-1,-1-1 1,1 0-1,0 0 1,0 0-1,0 1 1,-1-1-1,1 0 0,0 0 1,0-1-1,0 1 1,1 0-1,-1 0 1,0 0-1,0-1 1,1 1-1,-1 0 1,0-1-1,1 1 1,-1-1-1,1 1 1,0 0-1,0-1 1,-1 1-1,1-1 1,0 1-1,0-1 1,0 1-1,1-1 1,-1 1-1,0-1 1,0 1 115,0-7-1729,-2-48-16477</inkml:trace>
  <inkml:trace contextRef="#ctx0" brushRef="#br1" timeOffset="83105.76">4943 13140 17004,'0'0'13330,"0"0"-12809,0 0-233,0 0 128,0 0-312,0 0 24,0 0 56,-40 213-96,26-136-32,-4 5 16,-7 1-16,0-6-56,-4-4-88,4-20-136,18-44-312,7-9-1073,0 0-4864</inkml:trace>
  <inkml:trace contextRef="#ctx0" brushRef="#br1" timeOffset="83429.296">5788 13053 23997,'0'0'4957,"0"0"-3678,0 0-872,0 0-88,31 17-101,97 55-84,-124-70-131,0-1 0,-1 1 1,1 0-1,0 0 0,-1 0 0,0 1 1,0-1-1,1 1 0,-2 0 1,1 0-1,0 0 0,0 0 0,-1 0 1,0 1-1,0-1 0,0 1 0,0-1 1,0 1-1,-1 0 0,1 0 1,-1 0-1,0 0-3,1 4 4,3 76-24,-6-70-2,-2 1-1,1-1 1,-2 1 0,0-1 0,-1 0 0,0-1-1,-1 1 1,0-1 0,-1 0 0,-1 0 0,-5 5 22,1 2-32,-20 32-69,21-38 82,1-1 0,1 1-1,0 1 1,1-1-1,0 2 1,2-1 0,-1 1-1,2 0 1,0 0-1,1 1 1,1-1-1,0 1 1,1 0 0,1 0-1,1-1 1,0 2 19,2-15 5,1 1 0,-1-1 1,1 0-1,-1 1 0,1-1 1,0 0-1,0-1 0,0 1 0,0 0 1,1-1-1,-1 0 0,1 0 1,0 0-1,-1 0 0,1 0 0,0-1 1,0 0-1,0 0 0,0 0 1,0 0-1,0-1 0,1 1 0,-1-1 1,0 0-1,0 0 0,3-1-5,161 3 222,-162-2-230,-1 0 1,1 0 0,-1 0 0,0 0-1,1-1 1,-1 0 0,0 0 0,1 0-1,-1-1 1,0 0 0,0 0-1,0 0 1,-1 0 0,1-1 0,0 0-1,2-2 8,12-34-3187,-18 16-6784</inkml:trace>
  <inkml:trace contextRef="#ctx0" brushRef="#br1" timeOffset="84019.623">2846 14872 10282,'0'0'16373,"0"0"-12467,0 0-3540,0 0-68,0 0-47,0 0-68,29 10-71,90 35-67,-116-45-46,0 0 0,1 1-1,-1 0 1,0 0 0,0 0 0,1 0-1,-1 1 1,0-1 0,0 1-1,0-1 1,-1 1 0,1 0 0,0 0-1,-1 1 1,1-1 0,-1 0 0,0 1-1,0 0 1,0-1 0,0 1 0,0 0-1,0 0 2,-2-3 0,1 5-13,1 0-1,-1 0 1,-1-1-1,1 1 0,0 0 1,-1 0-1,0 0 1,0 0-1,-1 0 1,0-1-1,1 1 1,-1 0-1,-1 0 1,1-1-1,-1 1 0,0-1 1,0 1-1,0-1 1,-1 0-1,1 0 1,-1 0-1,0 0 1,0 0-1,0-1 1,-1 1-1,-2 1 14,-153 153-51,153-152 42,3-5 2,1 1 0,-1 0 0,1 0 0,0 1 1,0-1-1,0 0 0,0 1 0,0-1 0,0 1 0,1 0 0,-1-1 0,1 1 0,0 0 0,0 0 0,0 0 1,0 0-1,0 2 7,6 2-236,6-3 210,1-1 0,-1-1 0,1 0 0,0 0 0,0-1 0,-1 0 0,1-1 0,2-1 26,21 1-19,-8 1 18,-6-1 3,1 1-1,-1 0 1,0 2-1,0 0 1,0 1 0,0 1-1,-1 1 1,8 4-2,-24-7 16,0-1-1,-1 1 1,1 0 0,-1 0 0,0 0 0,0 1-1,0-1 1,0 1 0,-1 0 0,1-1-1,-1 1 1,0 0 0,0 1 0,0-1 0,-1 0-1,1 0 1,-1 1 0,0-1 0,-1 1-1,1-1 1,-1 1 0,0-1 0,0 1-1,0-1 1,0 1 0,-1-1 0,0 1 0,0-1-1,-1 3-15,0 2 12,0-1-1,-1 0 0,0 0 0,-1 0 1,1 0-1,-2-1 0,1 1 0,-1-1 0,0 0 1,0 0-1,-1-1 0,0 1 0,0-1 1,-1-1-1,0 1 0,-4 2-11,9-7 0,-13 12-42,0-1 0,-1 0-1,-1-2 1,1 0-1,-2 0 1,1-2 0,-1 0-1,-1-1 1,-16 3 42,12-7-392,18-10-428,11-27-1533,21-12-3229</inkml:trace>
  <inkml:trace contextRef="#ctx0" brushRef="#br1" timeOffset="84409.213">4412 14775 28486,'0'0'2093,"0"0"-1439,0 0-304,0 0-68,0 0-88,0 0 9,18 18-71,54 57-76,-66-70-70,-2-1 1,1 1 0,0 0-1,-1 0 1,0 0 0,0 0-1,-1 1 1,1 0 0,-1-1-1,0 1 1,-1 0 0,1 1-1,-1-1 1,-1 0 0,1 1-1,-1-1 1,0 1 0,0-1-1,-1 1 1,0 0 0,0-1-1,-1 5 14,-1-2-32,0-1-1,0 1 1,0-1 0,-1 1-1,0-1 1,-1 0-1,0-1 1,0 1 0,-1 0-1,0-1 1,0 0-1,0 0 1,-1-1 0,0 0-1,-1 0 1,-2 2 32,-7 9-53,-200 183-7,217-200 64,-1 0-1,0 0 0,0 0 0,0 0 0,1 1 1,-1-1-1,0 0 0,0 0 0,0 0 0,1 0 1,-1 0-1,0 1 0,0-1 0,0 0 1,0 0-1,1 0 0,-1 0 0,0 1 0,0-1 1,0 0-1,0 0 0,0 0 0,0 1 0,0-1 1,0 0-1,0 0 0,0 1 0,0-1 0,0 0 1,0 0-1,0 0 0,0 1 0,0-1 1,0 0-1,0 0 0,0 1 0,0-1 0,0 0 1,0 0-1,0 0 0,0 1 0,0-1-3,10-1-1,19-3 8,-1-1 0,0-1-1,0-1 1,-1-2 0,0-1 0,0-1 0,-1-2 0,0 0 0,-1-1-1,0-3-6,32-14-52,328-156-1977,-297 147-163</inkml:trace>
  <inkml:trace contextRef="#ctx0" brushRef="#br1" timeOffset="84659.129">5828 14833 26310,'0'0'4569,"0"0"-4225,0 0 136,0 0 152,-29 319-264,22-207-304,-4 4-64,-14 48 0,4-28-456,-8-25-1272</inkml:trace>
  <inkml:trace contextRef="#ctx0" brushRef="#br1" timeOffset="85969.743">2671 6101 21749,'0'0'5610,"0"0"-3388,0 0-1554,0 0-152,0 0-128,-25 30-80,-171 225 245,86-99-438,-34 47 204,9 5 0,-73 157-319,182-312 0,2 0 0,3 1 0,2 2 0,3 0 0,2 0 0,2 1 0,-2 47 0,11-65 0,1 0 0,3 0 0,1 0 0,1 0 0,3 0 0,5 18 0,9-1 0,2-1 0,3-1 0,1-2 0,3 0 0,3-2 0,1-1 0,5 10 0,-26-40 0,27 38 0,-2 1 0,-2 3 0,-4 0 0,-2 2 0,-3 1 0,-2 1 0,11 57 0,-28-82 0,-2-1 0,-2 1 0,-2 0 0,-1 0 0,-2-1 0,-1 1 0,-3-1 0,-1 1 0,-2-2 0,-2 4 0,-18 34 0,-3-2 0,-4-1 0,-3-1 0,-2-3 0,-15 14 0,-66 86 0,-47 42 0,34-44 0,124-155-2,0 1 1,1 0-1,0 1 1,1 0-1,1 0 1,0 1-1,1 0 1,0 0-1,1 1 1,1 0-1,1 0 1,0 0-1,1 0 1,0 12 1,2-21-13,1-1 1,0 1 0,1 0 0,-1 0 0,1 0-1,1-1 1,-1 1 0,1 0 0,0-1 0,1 0-1,0 1 1,0-1 0,0 0 0,1 0-1,-1-1 1,1 1 0,1-1 0,-1 0 0,2 2 12,12 10-4,0 1 0,-2 2 0,0-1 0,-1 2 1,-1 0-1,-1 0 0,10 24 4,-1 15 59,-2 2 1,-3 0-1,-3 1 0,5 58-59,5 108 22,-10 1-1,-12 106-21,-5-90 0,-19 57 0,-93 530 0,6-57 0,93-545 0,12 189 0,5-242 0,-8-208 0,-39-167-1862,23 84-2037</inkml:trace>
  <inkml:trace contextRef="#ctx0" brushRef="#br1" timeOffset="89691.18">3846 5540 9562,'0'0'16597,"0"0"-12542,0 0-3408,0 0-220,0 0-136,9 2-67,163 84 587,486 275-658,-487-259-153,41 27 0,507 283 0,-578-334 0,-3 7 0,74 60 0,354 333 0,-523-442 0,1-3 0,2-1 0,1-2 0,27 10 0,-69-41 0,-5-8-83,-1 0-1,1 0 1,-2 0-1,1 0 1,-1 0-1,-1 0 1,0 1 0,0-1-1,0 1 1,-1 0-1,0 0 1,-1 0-1,0 0 1,0 1 0,-1 0-1,0 0 1,0 0-1,-7-5 84,-26-28-2243</inkml:trace>
  <inkml:trace contextRef="#ctx0" brushRef="#br1" timeOffset="90034.261">7458 6241 28358,'0'0'1104,"0"0"-368,0 0-71,0 0-289,0 0-56,-186 0 0,75 39-64,-50 14-32,-65 20-16,-72 4-48,-20 10-120,2-5-40,26-9 0,50 4 0,0 6 0,14 13-152,61-18-536,36-20-1337</inkml:trace>
  <inkml:trace contextRef="#ctx0" brushRef="#br1" timeOffset="92507.942">4054 5574 24773,'0'0'1658,"0"0"-842,0 0-289,0 0-54,0 0 190,-2 0-75,-8 0-300,8 0-100,2 0 83,0 0 143,0 0 14,0 0-143,0 0-97,0 0 24,0 0 26,0 0-24,0 0-38,0 0-41,4 0-38,16 2-77,0 2-1,-1 0 0,1 1 0,-1 2 1,0 0-1,0 0 0,7 6-19,13 5 0,0 1 0,0 2 0,-2 2 0,-1 2 0,-1 1 0,-1 1 0,24 27 0,162 190 0,-109-117 0,104 91 0,54 3 0,-141-121 0,-6 5 0,2 12 0,342 384 0,-148-207 0,-253-225 0,-62-71 0,-55-115-96,9 39-658,0 5-1189</inkml:trace>
  <inkml:trace contextRef="#ctx0" brushRef="#br2" timeOffset="94757.457">4419 5327 24389,'0'0'4660,"0"0"-3162,0 0-930,0 0-51,0 0-7,0 0-89,-17-15-242,-50-39-154,63 51-25,20 15 0,170 145 0,271 150 0,283 239 0,-703-518 0,298 229 0,-12 15 0,8 33 0,-126-78 0,-193-213 0,-7-16 0,-6-5 0,1 0 0,-1 0 0,-1 0 0,1 0 0,-1 0 0,0 1 0,0-1 0,-1 1 0,0-1 0,-4-5 0,-7-14-42,-2-1 0,0 2 0,-2 1-1,-1 0 1,-5-4 42,-47-46-2454,-3 10-5811</inkml:trace>
  <inkml:trace contextRef="#ctx0" brushRef="#br2" timeOffset="95253.454">3567 7073 30030,'0'0'662,"0"0"-283,0 0 93,0 0-3,0 0-7,-11-2-210,2 0-224,-17-5-5,51 4-33,145 0 10,-16-13 0,61-22 0,67-19 0,372-90 0,491-98 0,-936 211 0,-90 14 0,2 6 0,80 2 0,-31 12 0,-170 0 0,-1 0 0,1-1 0,0 1 0,0-1 0,0 1 0,-1 0 0,1-1 0,0 1 0,0-1 0,0 1 0,0-1 0,0 1 0,0-1 0,0 1 0,0-1 0,0 1 0,0 0 0,0-1 0,0 1 0,0-1 0,1 1 0,-1-1 0,0 1 0,0 0 0,0-1 0,1 1 0,-1-1 0,0 1 0,0 0 0,1-1 0,-1 1 0,0 0 0,1-1 0,-1 1 0,0 0 0,1-1 0,-1 1 0,1 0 0,-1 0 0,0 0 0,1-1 0,-1 1 0,1 0 0,-1 0 0,1 0 0,-1 0 0,1 0 0,-1 0 0,0 0 0,1 0 0,-1 0 0,1 0 0,-1 0 0,1 0 0,-1 0 0,1 0 0,-1 0 0,0 1 0,1-1 0,-2-1 0,-75-45 0,-104 3-1514,90 27-3269</inkml:trace>
  <inkml:trace contextRef="#ctx0" brushRef="#br2" timeOffset="97054.637">3359 7954 22765,'0'0'5881,"0"0"-4215,0 0-1159,0 0-127,0 0-99,0 0 40,27 27-20,94 95-80,16 41 103,-121-141-295,465 662 62,-405-573-664,-71-108-1253,-5-3-120</inkml:trace>
  <inkml:trace contextRef="#ctx0" brushRef="#br2" timeOffset="97279.521">4731 8026 30775,'0'0'832,"0"0"-400,0 0 120,-279 121-376,150-58-176,-18 15 0,-7 13 0,-29 35 0,40-14-424,35-30-1593</inkml:trace>
  <inkml:trace contextRef="#ctx0" brushRef="#br2" timeOffset="100609.856">6244 9671 21837,'0'0'5470,"0"0"-3597,0 0-948,0 0-197,0 0-218,0 0-46,-9-14-20,-27-44-112,36 58-328,-1 0 0,1 0 0,0 0 0,0 0 0,0 0 0,0 0 0,0 0 0,-1 0 0,1 1 0,0-1 1,0 0-1,0 0 0,0 0 0,-1 0 0,1 0 0,0 0 0,0 0 0,0 0 0,0 0 0,-1 0 0,1 0 0,0 0 0,0 0 0,0 0 0,-1 0 0,1 0 0,0-1 0,0 1 0,0 0 1,0 0-1,0 0 0,-1 0 0,1 0 0,0 0 0,0 0 0,0 0 0,0-1 0,0 1-4,4 19 30,50 106-30,268 741 0,-204-581 0,-115-276 0,1-3 0,-3-17 0,-1-147-1203,0 96-811</inkml:trace>
  <inkml:trace contextRef="#ctx0" brushRef="#br2" timeOffset="100892.665">6878 9903 29686,'0'0'1537,"0"0"-1129,0 0 240,0 0-192,0 0-424,-237 170-32,144-88 0,-18 5 0,-22 15 0,-10 9 0,-4 5 0,-25 39 0,36-29-1304,36-30-4073</inkml:trace>
  <inkml:trace contextRef="#ctx0" brushRef="#br2" timeOffset="106038.128">4151 14581 28102,'0'0'1171,"0"0"0,0 0-422,0 0-202,0 0-87,-4-1-128,-13-6-153,16 20-123,20 21-56,1-1 0,2 0 0,1-2 0,16 15 0,-6-4 0,74 91 0,-26-37 0,-4 3 0,-5 3 0,-4 4 0,40 85 0,-76-118 0,-29-60 0,-13-19 0,-2-10-253,2-1-1,0 0 1,1 0 0,1-1-1,0 0 1,-3-14 253,9 27-124,-16-49-1913</inkml:trace>
  <inkml:trace contextRef="#ctx0" brushRef="#br2" timeOffset="106307.752">4968 14499 29342,'0'0'1321,"0"0"-591,0 0 4,0 0-205,-27 28-421,-178 184-105,-196 182-3,335-325 0,4 3 0,3 2 0,-17 33 0,70-97 0,-1 0 0,1 1 0,1 0 0,0 0 0,1 0 0,0 1 0,0 0 0,1-1 0,1 1 0,0 0 0,0 3 0,3 14-413,5-25-1655</inkml:trace>
  <inkml:trace contextRef="#ctx0" brushRef="#br2" timeOffset="107997.979">6788 10948 26758,'0'0'1523,"0"0"-758,0 0 34,0 0-63,0 0-250,0 0-93,7-22-82,22-69-26,-29 89-272,0 1 0,0 0 1,1 0-1,-1 0 0,0-1 0,1 1 0,-1 0 0,0 0 0,1 0 0,-1 0 0,1 0 1,0 0-1,-1 0 0,1 0 0,0 0 0,0 0 0,0 0 0,0 0 0,-1 0 0,1 0 1,0 1-1,0-1 0,1 0 0,-1 1 0,0-1 0,0 1 0,0-1 0,0 1 0,0 0 1,1-1-1,-1 1 0,0 0 0,0 0 0,0 0 0,1 0 0,-1 0 0,0 0 0,1 0-13,4 1 84,24-2-18,-20 0-59,1 1 0,-1 0 0,0 0 0,1 1 0,-1 1 0,0-1 0,1 2 0,-1-1 0,4 3-7,0 3 0,-1 0 0,1 1 0,-2 0 0,0 1 0,0 0 0,0 1 0,-2 0 0,1 1 0,-1 1 0,-1-1 0,4 8 0,-7-7 0,0 0 0,0 0 0,-2 1 0,1-1 0,-2 1 0,0 0 0,-1 0 0,0 0 0,-1 1 0,0-1 0,-1 0 0,-1 0 0,-1 3 0,-2 12 0,-1-1 0,-1 0 0,-1 0 0,-2 0 0,-1-1 0,-1-1 0,-1 0 0,-1 0 0,-6 5 0,-14 34 0,21-40 0,-10 14 0,2 2 0,1 0 0,3 1 0,1 1 0,2 0 0,2 1 0,2 0 0,2 1 0,2 1 0,5-45 0,-2 10 0,1 0 0,1 1 0,0-1 0,0 0 0,1 1 0,0-1 0,1 0 0,1 0 0,0 0 0,0 0 0,1 0 0,0-1 0,1 0 0,0 0 0,1 0 0,1 2 0,0-4 0,1-1 0,-1 0 0,1 0 0,0 0 0,1-1 0,0-1 0,0 1 0,0-1 0,1-1 0,-1 0 0,1 0 0,0-1 0,0 0 0,7 0 0,146 8 0,-136-11 0,-16-1 0,0 1 0,0-1 0,0-1 0,0 0 0,0-1 0,-1 0 0,1 0 0,-1-1 0,0-1 0,0 0 0,0 0 0,-1-1 0,1 0 0,-1 0 0,3-4 0,-9 8 0,0 0 0,1 0 0,-1 0 0,-1-1 0,1 1 0,0 0 0,-1-1 0,1 0 0,-1 0 0,0 0 0,1 0 0,-1 0 0,-1 0 0,1 0 0,-1-1 0,1 1 0,-1-1 0,0 1 0,0-1 0,0 1 0,-1-1 0,-1 3 0,0 0 0,0 0 0,0 0 0,0 0 0,0 0 0,0 0 0,0 0 0,-1 0 0,1 1 0,0-1 0,-1 1 0,1-1 0,-1 1 0,1-1 0,0 1 0,-1 0 0,1-1 0,-1 1 0,1 0 0,-1 0 0,1 0 0,-1 1 0,1-1 0,-1 0 0,1 0 0,0 1 0,-1-1 0,0 1 0,-6-1 0,4 1 0,-1-1 0,0 1 0,1 0 0,-1 0 0,1 0 0,-1 1 0,1 0 0,-1 0 0,1 0 0,0 0 0,0 1 0,0-1 0,1 1 0,-1 0 0,0 0 0,1 1 0,0-1 0,0 1 0,0-1 0,0 2 0,-49 85 0,23-14 0,4 1 0,3 2 0,4 0 0,3 1 0,4 0 0,3 1 0,3 0 0,6 42 0,-6 220 0,6-110 0,-11-1 0,-10 0 0,-11 11 0,26-217 0,0 0 0,-2 0 0,0-1 0,-2 0 0,-9 17 0,17-38 0,0-1 0,-1 1 0,0-1 0,1 0 0,-2 0 0,1 0 0,0 0 0,0 0 0,-1 0 0,1-1 0,-1 1 0,0-1 0,0 0 0,0 0 0,0 0 0,0 0 0,-1 0 0,1 0 0,-1-1 0,1 0 0,-1 0 0,1 0 0,-1 0 0,1 0 0,-1-1 0,0 0 0,0 1 0,1-1 0,-1-1 0,0 1 0,1 0 0,-1-1 0,0 0 0,1 0 0,-1 0 0,-4-3 0,0 0 0,0-1 0,0 1 0,1-2 0,0 1 0,0-1 0,0 0 0,1 0 0,0-1 0,0 0 0,0 0 0,1 0 0,0 0 0,1-1 0,-2-4 0,-25-43-603,3-1-1,-17-51 604,10 5-2034</inkml:trace>
  <inkml:trace contextRef="#ctx0" brushRef="#br2" timeOffset="108439.869">7534 12409 29750,'0'0'662,"0"0"-189,0 0-33,0 0-134,0 0 40,31 8 61,245 38-37,450 16-357,-344-20-82,-330-40-1122,-50-6-795,-2-16-2586</inkml:trace>
  <inkml:trace contextRef="#ctx0" brushRef="#br2" timeOffset="108739.934">8748 12017 30823,'0'0'616,"0"0"-294,0 0 23,0 0-1,39 33-79,125 107-213,-141-121-52,0 2 0,-2 0 0,0 1 0,-2 2 0,0 0 0,2 5 0,-13-18 0,0-1 0,-1 1 0,0 0 0,-1 1 0,-1 0 0,1 0 0,-2 0 0,0 0 0,0 1 0,-1 0 0,0-1 0,-2 1 0,1 0 0,-1 0 0,-1 1 0,-1-1 0,0 6 0,-1-14 0,0-1 0,0 0 0,0 1 0,0-1 0,-1 0 0,1 0 0,-1-1 0,0 1 0,0 0 0,-1-1 0,1 0 0,-1 0 0,1 0 0,-1 0 0,0 0 0,0-1 0,-1 0 0,1 0 0,0 0 0,-3 1 0,-50 19-35,-2-1 0,0-4 0,-1-2 0,-1-2 0,0-4 0,-4-1 35,23-2-94,-26 3-897,24-8-707</inkml:trace>
  <inkml:trace contextRef="#ctx0" brushRef="#br2" timeOffset="109148.263">9953 12114 30943,'0'0'1156,"0"0"-872,0 0-189,0 0-10,0 0-46,0 0-3,2 25-8,7 84-31,-7-100-19,0 1 0,-1-1 0,0 1-1,-1-1 1,0 1 0,-1 0 0,0-1 0,0 1 0,-1-1 0,0 0-1,-1 0 1,0 1 0,0-2 0,-1 1 0,0 0 0,-1-1 0,0 0-1,0 0 1,-1 0 0,-2 3 22,-38 41-294,-3-3-1,-1-2 0,-53 38 295,-60 55 387,164-140-373,-1 0 0,1 0 0,-1 0 0,0-1 0,1 1 0,-1 0 1,1 0-1,-1 0 0,0 0 0,1 0 0,-1 0 0,1 0 0,-1 0 0,0 0 0,1 0 1,-1 0-1,1 0 0,-1 0 0,0 1 0,1-1 0,-1 0 0,1 0 0,-1 0 1,0 0-1,1 1 0,-1-1 0,0 0 0,1 0 0,-1 1 0,0-1 0,1 0 0,-1 1 1,0-1-1,0 0 0,0 1 0,1-1 0,-1 0 0,0 1 0,0-1 0,0 1 0,0-1 1,1 0-1,-1 1 0,0-1 0,0 1 0,0-1 0,0 1 0,0-1 0,0 0 1,0 1-1,0-1 0,0 1 0,-1-1 0,1 0 0,0 1 0,0-1 0,0 1-14,8-2 27,30 2 118,-16 0-135,0-1-1,1 0 1,-1-2-1,0-1 1,0 0-1,0-2 1,17-5-10,-6-5-135,0-2 0,-1 0 0,0-2 0,5-7 135,45-33-1075,-9 1-1366</inkml:trace>
  <inkml:trace contextRef="#ctx0" brushRef="#br2" timeOffset="109336.691">10852 11466 30927,'0'0'840,"0"0"-680,0 0 160,0 0-128,0 0-128,0 0-56,0 0-8,86 135-432,-86-67-416,0-5-1417</inkml:trace>
  <inkml:trace contextRef="#ctx0" brushRef="#br2" timeOffset="109514.914">10275 12342 27902,'0'0'3441,"0"0"-3377,0 0 80,0 0 104,222-39-80,-125 15-40,0 0-128,0 4-144,-1-9-440,-28 5-777,-21 5-3480</inkml:trace>
  <inkml:trace contextRef="#ctx0" brushRef="#br2" timeOffset="109733.359">10913 12095 30214,'0'0'761,"0"0"-433,0 0 304,-82 319-80,60-183-272,1 18-280,-8 21 0,-3 4 0,-8-5 0,1-10 0,3-33 0,7-34-448,11-78-328,11-19-641,7-15-1095</inkml:trace>
  <inkml:trace contextRef="#ctx0" brushRef="#br2" timeOffset="109994.945">10530 12429 29142,'0'0'912,"0"0"-295,0 0-121,0 0-200,0 0-8,0 0-24,-137 256-152,127-179-112,6-9-88,4-15-160,4-28-240,24-21-1009,5-4-2744</inkml:trace>
  <inkml:trace contextRef="#ctx0" brushRef="#br2" timeOffset="110256.918">10988 12583 28566,'0'0'1080,"0"0"-207,0 0-177,0 0-152,0 0-248,0 0-192,0 0-104,75 102-64,-49-102-224,9-34-248,26-43-993,-11 9-911,-3 10-4890</inkml:trace>
  <inkml:trace contextRef="#ctx0" brushRef="#br2" timeOffset="110420.766">11357 12380 17844,'0'0'6620,"0"0"-3822,0 0-1269,0 0-528,0 0-381,0 0-191,4 4-111,11 8-18,-3-12 20,34-64 148,-28 37-459,2 1 0,0 1 0,2 0 0,1 2 1,0 1-1,2 0 0,9-4-9,-25 20-7,1 0 1,-1 1-1,1 0 0,0 0 1,0 1-1,1 1 0,-1-1 1,1 2-1,0-1 0,0 2 1,0-1-1,0 2 0,0-1 1,8 2 6,-17-1 0,0 0-1,0 1 1,0-1 0,-1 0 0,1 1 0,0 0 0,0-1 0,0 1 0,-1 0 0,1 0 0,0 0 0,-1 0 0,1 0 0,-1 0 0,1 0 0,-1 0 0,0 1 0,0-1 0,1 1 0,-1-1 0,0 1 0,0-1 0,0 1 0,0 0 0,-1-1 0,1 1 0,0 0 0,-1 0-1,1 0 1,-1-1 0,0 2 0,6 65 140,-6-68-137,1 6 8,-1-1 0,0 0 0,0 1 0,-1-1 0,0 0 0,0 1 0,0-1 0,0 0 0,-1 0 0,0 0 0,0 0 1,-1 0-1,1 0 0,-2 1-11,-10 11-28,-1-1 1,-1 0 0,-1-1 0,0-1-1,-1 0 1,0-1 0,-12 5 27,23-14-69,0 0 1,0 0-1,0-1 1,0 0-1,-1 0 0,0-1 1,1 1-1,-1-2 1,0 1-1,0-1 1,0-1-1,-4 1 69,-24-5-1013,12-12-1084</inkml:trace>
  <inkml:trace contextRef="#ctx0" brushRef="#br2" timeOffset="110624.696">11666 11698 28382,'0'0'1536,"0"0"-711,0 266-225,0-125-96,-11 13-80,-4 1-160,-6 10-160,-4-6-104,-7 40-128,3-49-544,11-39-1137</inkml:trace>
  <inkml:trace contextRef="#ctx0" brushRef="#br2" timeOffset="110625.696">11780 13449 30543,'0'0'896,"0"0"-256,0 0-48,0 0-496,0 0-96,0 0 0,0 0-712,-7 73-1833</inkml:trace>
  <inkml:trace contextRef="#ctx0" brushRef="#br2" timeOffset="111231.175">10279 3871 27950,'0'0'3481,"0"0"-3121,0 0 0,0 0 64,0 0-232,0 0-192,-183 227 0,108-111 0,-15 15 0,-7 9 0,-7 0 0,4 6 0,-11 23 0,25-29-952,25-48-817</inkml:trace>
  <inkml:trace contextRef="#ctx0" brushRef="#br2" timeOffset="111923.891">10307 4098 30575,'0'0'664,"0"0"-26,0 0-137,39 11-213,121 43-198,-153-52-89,0 1 0,0 0 0,0 1 0,-1 0 0,0 0 0,0 0 0,0 1 0,0-1 0,0 1 0,-1 1 0,1 1-1,2 2-42,-1 0 0,0 0 0,0 1 0,-1 0-1,-1 0 1,0 0 0,0 1 0,-1-1 0,0 1 0,-1 0 0,0 1 0,-1-1 0,0 0-1,-1 1 1,0-1 0,-1 1 0,0-1 0,-1 1 0,-1 4 42,0-8-143,0 1 0,-1-1 0,0 0 0,0 0 0,-1 0 0,0 0-1,0-1 1,-1 0 0,0 0 0,0 0 0,-1 0 0,0-1 0,0 0 0,0 0 0,-1 0 0,-6 3 143,-127 69-1693,81-53 2331,-1-3 0,-1-2 0,-1-3 1,0-3-1,-9-1-638,71-13 22,0 0-1,0 0 1,0 0-1,0 1 1,0-1-1,0 0 1,0 0-1,0 0 1,0 1-1,0-1 1,0 0-1,0 0 1,0 0 0,0 1-1,0-1 1,0 0-1,0 0 1,0 0-1,0 1 1,-1-1-1,1 0 1,0 0-1,0 0 1,0 0-1,0 1 1,0-1 0,0 0-1,-1 0 1,1 0-1,0 0 1,0 0-1,0 0 1,0 1-1,-1-1 1,1 0-1,0 0 1,0 0-1,0 0 1,-1 0 0,1 0-22,235 14 300,-234-14-318,0 0 0,1 0 1,-1-1-1,0 1 0,1 0 1,-1 0-1,0 0 1,0 0-1,1 1 0,-1-1 1,0 0-1,0 0 0,1 1 1,-1-1-1,0 1 1,0-1-1,0 1 0,1 0 1,-1-1-1,0 1 0,0 0 1,0 0-1,0-1 1,0 1-1,-1 0 0,1 0 1,0 0-1,0 0 0,0 1 1,-1-1-1,1 0 1,-1 0-1,1 0 0,-1 0 1,1 1-1,-1-1 0,0 0 1,1 0-1,-1 1 1,0-1-1,0 0 0,0 1 1,0-1-1,0 0 0,0 0 1,-1 1-1,1-1 1,0 0-1,-1 0 0,1 1 1,-1 0 17,-3 6-135,0 0 1,0-1-1,-1 1 1,0-1-1,0 0 1,-1 0-1,0-1 1,0 1-1,0-1 1,-1-1-1,-4 3 135,5-2-131,-273 224-3059,-20-24 7240,299-206-4028,0 0 0,0 0 0,0 0 1,1 0-1,-1 0 0,0 1 0,0-1 0,0 0 0,1 0 0,-1 0 1,0 0-1,0 0 0,0 0 0,0 1 0,0-1 0,1 0 1,-1 0-1,0 0 0,0 0 0,0 1 0,0-1 0,0 0 1,0 0-1,0 0 0,0 1 0,0-1 0,1 0 0,-1 0 1,0 0-1,0 1 0,0-1 0,0 0 0,0 0 0,0 0 0,0 1 1,-1-1-1,1 0 0,0 0 0,0 0 0,0 1 0,0-1 1,0 0-1,0 0 0,0 0 0,0 0 0,-1 1-22,30-4-10,-13-1 31,-1 0 0,0-1 0,0-1 0,0 0 0,-1-1 0,0 0 0,-1-1 0,2-2-21,39-23-100,-2-3 0,-1-2 0,-3-1 0,-1-3-1,-1-2 1,-3-2 0,32-45 100,-62 70-57,-13 20 154,-1 1 4,-4 9-18,-16 51 80,4 2 1,2 1-1,2 0 1,4 0-1,2 1 0,3 18-163,-9 473 371,14-415-343,-1-132-28,-1-7 0,1 0 0,0 0 0,-1 0 0,1 0 0,0 0 0,0 0 0,0 0 0,0 0 0,0-1 0,0 1 0,0 0 0,0 0 0,0 0 0,0 0 0,1 0 0,-1 0 0,0 0 0,0 0 0,1 0 0,-1-1 0,1 1 0,-1 0 0,1 0 0,-1 0 0,1-1 0,0 1 0,-1 0 0,1-1 0,0 1 0,-1 0 0,1-1 0,0 1 0,0-1 0,0 0 0,0 1 0,-1-1 0,1 1 0,0-1 0,0 0 0,1 0 0,23-8 0,15-48 0,188-392-358,-182 351 164,61-130-903,-34 68-3243,-3 4-10195</inkml:trace>
  <inkml:trace contextRef="#ctx0" brushRef="#br2" timeOffset="112197.799">10838 4413 28678,'0'0'1088,"0"0"73,0 0-665,0 0-160,0 0-136,0 0-88,0 0 32,165-29-88,-94 29-56,-3-5 0,-7 0-88,-18-5-160,-7-4-184,-14-30-737,-8 5-439,-7-4-2481</inkml:trace>
  <inkml:trace contextRef="#ctx0" brushRef="#br2" timeOffset="112476.552">11268 3793 25709,'0'0'2193,"0"0"-873,0 0-464,0 0-327,0 0-137,0 0-112,-93 329-120,71-217-56,1-1-56,-1-5-40,1-9-8,3-15-160,14-33-240,4-25-505,0-24-1583</inkml:trace>
  <inkml:trace contextRef="#ctx0" brushRef="#br2" timeOffset="113201.428">11501 4084 28470,'0'0'1067,"0"0"-452,0 0-78,0 0-121,0 0-133,0 0-112,-9 50-86,-34 163-28,40-200-51,-1-1-1,0 1 0,-1-1 0,-1-1 0,0 1 1,0-1-1,-1 0 0,0 0 0,-4 3-5,-70 77 57,-4-3-1,-4-4 0,-72 52-56,117-99 63,-76 55 485,93-71-366,21-12-130,23-7-47,24-6-5,-1-2 0,1-1 0,-1-2 0,-1-2 0,0-2 0,19-9 0,-15 7 0,431-148-29,-447 157-210,-26 6 39,-16 0-402,10 0 538,-1 1 0,1 0-1,0 0 1,-1 1 0,1-1-1,0 1 1,0 0 0,1 1-1,-1-1 1,0 1 0,1 0-1,-1 0 1,1 1 0,0-1-1,0 1 1,-3 3 64,-45 49 10,1 2 1,4 2-1,2 2 0,3 2 1,-19 41-11,-14 29 236,6 4 0,7 2 0,-24 87-236,56-141 30,4 2 1,5 0-1,-2 29-30,17-24-318,15-95-44,4-11 309,-2 0 0,1-1 1,-2-1-1,0 1 0,-1-1 1,0-1-1,-1 0 0,2-8 53,113-257-171,-70 153 167,5 2 0,6 2 0,15-13 4,-74 129 3,1-4 19,2 1 0,-1 0 1,1 1-1,1 0 0,0 0 0,0 0 0,1 1 0,6-4-22,-15 12 17,0 0-1,0 0 0,1-1 0,-1 1 0,1 0 0,-1 0 1,0 0-1,1 1 0,0-1 0,-1 0 0,1 1 0,-1-1 0,1 0 1,0 1-1,0 0 0,-1-1 0,1 1 0,0 0 0,-1 0 0,1 0 1,0 0-1,0 0 0,-1 1 0,1-1 0,0 0 0,-1 1 0,1-1 1,0 1-1,-1 0 0,1 0 0,-1-1 0,1 1 0,-1 0 0,1 0 1,-1 0-1,0 1 0,1-1 0,-1 0 0,0 0 0,0 1 0,0-1 1,0 1-1,0-1 0,0 1 0,0-1 0,-1 1 0,1-1-16,5 24 126,-2 0-1,-1 1 1,0-1-1,-2 0 0,-1 1 1,-2 3-126,2 12 122,-2 241 500,0-259-611,0-1 1,-2 0 0,0 0-1,-2 0 1,0-1-1,-2 0 1,-8 19-12,15-37-31,0 0 0,0 0 0,-1 0-1,1 0 1,-1 0 0,1 0 0,-1 0 0,0 0 0,0-1-1,0 1 1,-1-1 0,1 0 0,0 0 0,-1 1 0,0-2 0,1 1-1,-1 0 1,0 0 0,0-1 0,0 0 0,0 1 0,0-1-1,0 0 1,0-1 0,-1 1 0,1 0 0,0-1 0,0 0-1,-1 0 1,1 0 0,0 0 0,0 0 0,-1-1 0,1 1 0,0-1-1,-2-1 32,1-1-35,1 0 0,-1 0 0,1-1 0,0 1 0,0-1 0,0 0 0,0 0-1,1 0 1,0-1 0,0 1 0,0-1 0,0 1 0,1-1 0,-1 1 0,1-1 0,0 0-1,1 0 1,-1-2 35,-5-33-140,2-1 0,2 1-1,2-33 141,0 40-17,-1 26 33,0-1 0,0 1 0,1 0 0,0 0 0,0-1 0,1 1 0,0 0 0,0 0 0,1 0 0,0 0 1,0 0-1,0 0 0,1 0 0,0 1 0,1-1 0,-1 1 0,1 0 0,0 0 0,1 0 0,-1 0 1,1 1-1,0 0 0,1 0 0,-1 0 0,1 1 0,0 0 0,0 0 0,0 0 0,5-1-16,2 2 22,1 1-1,-1 0 0,1 1 1,-1 0-1,1 1 0,-1 1 1,9 1-22,-19 0 0,-1 0 0,0 1 1,1-1-1,-1 1 0,0-1 1,-1 1-1,1-1 0,0 1 0,-1 0 1,0 0-1,1 0 0,-1 0 1,0 0-1,-1 0 0,1 0 1,0 0-1,-1 0 0,0 1 1,0-1-1,0 0 0,0 0 0,0 0 1,0 0-1,-1 1 0,0-1 1,0 0-1,0 0 0,0 0 1,0 0-1,-2 2 0,-58 83 73,54-79-69,-215 236 476,225-239-310,2-6-153,8 0 13,0 0-1,-1 0 1,1-1 0,-1-1-1,0 0 1,1-1 0,-1 0 0,11-5-30,-2-3-37,0-2 0,-1 0 1,0-2-1,-1 0 1,-1-1-1,0-1 37,-5 6-57,64-63-809,-11 2-1527</inkml:trace>
  <inkml:trace contextRef="#ctx0" brushRef="#br2" timeOffset="113895.208">12450 4093 23317,'0'0'6809,"0"0"-6168,0 0-273,0 0 96,0 0-24,0 0-48,0 0-200,-222 305-128,147-203-40,3-10-24,11-10-96,4-10-184,7-4-144,10-10-104,19-5-593,7-14-935,14-24-11323</inkml:trace>
  <inkml:trace contextRef="#ctx0" brushRef="#br2" timeOffset="114067.026">12178 4858 26942,'0'0'1384,"0"0"112,0 0-759,0 0-145,0 348-168,-29-227-192,4-5-136,0-5-64,4-9-32,3-15-72,3-24-264,15-29-344,0-34-713,8-44-679,17-24-11627</inkml:trace>
  <inkml:trace contextRef="#ctx0" brushRef="#br2" timeOffset="114629.02">12529 4384 25629,'0'0'1802,"0"0"-576,0 0-341,0 0-281,33-2-157,104 4-125,-134-2-313,0 0-1,0 1 1,0-1 0,0 1 0,0 0 0,0 0 0,-1 0 0,1 0 0,0 1 0,-1-1 0,1 1 0,0 0 0,-1 0 0,0 0 0,1 0-1,-1 0 1,0 0 0,0 0 0,0 1 0,-1-1 0,1 1 0,-1-1 0,1 2-9,7 13 22,0 1-1,-2 0 1,0 0-1,-1 1 1,-1-1-1,-1 1 1,-1 0 0,0 1-1,-1-1 1,-2 1-1,0 17-21,-3-27-9,0 1-1,0-1 0,-1 0 0,-1 0 0,1 0 0,-2-1 0,1 0 1,-1 0-1,-1 0 0,1 0 0,-2-1 0,1-1 0,-1 1 1,0-1-1,0 0 0,-1-1 0,0 0 0,-3 1 10,11-6 0,-20 15 10,-1 0 0,0-2-1,-1 0 1,-1-1 0,-1-2 0,-19 7-10,41-17 7,-4 2 34,17-2-55,210-1-76,-218 0 89,0-1 1,0 1-1,1 0 1,-1 0 0,0 1-1,0-1 1,0 0-1,1 1 1,-1-1 0,0 1-1,0 0 1,0-1-1,0 1 1,0 0-1,0 0 1,0 1 0,0-1-1,-1 0 1,1 1-1,0-1 1,-1 1 0,1-1-1,-1 1 1,1 0-1,-1-1 1,0 1-1,0 0 1,0 0 0,0 0-1,0 0 1,0 0-1,0 1 1,3 9-3,-1 0 0,0 0-1,-1 0 1,0 0 0,-1 0-1,0 0 1,-1 0 0,0 7 3,0-18 0,0 23-3,-1 0 1,-1 0 0,-1 0 0,-1 0 0,-1-1-1,-2 3 3,-25 60 13,-4-1-1,-4-2 0,-18 25-12,1 0 62,47-77 3,22-35-6,124-104 36,-125 100-94,1-4 8,0 1 0,1 0 0,1 1 0,0 1-1,0 0 1,1 1 0,0 0 0,0 2 0,1-1 0,0 2 0,0 0-1,0 1 1,1 1 0,4-1-9,-19 4 0,-1 0 0,0 0 0,0 0 0,0 0 0,0 1-1,1-1 1,-1 0 0,0 1 0,0-1 0,0 1 0,0-1 0,0 1 0,0-1 0,0 1 0,0 0 0,0-1-1,0 1 1,0 0 0,0 0 0,0 0 0,0 0 0,-1-1 0,1 1 0,0 1 0,-1-1 0,1 0-1,-1 0 1,1 0 0,-1 0 0,0 0 0,1 0 0,-1 0 0,0 1 0,0-1 0,1 0 0,-1 0-1,0 0 1,-1 1 0,1-1 0,0 0 0,0 0 0,2 111-1,-4-82-113,-1 0 0,-2-1 1,0 0-1,-2 0 0,-2 0 1,0-1-1,-2 0 0,-4 6 114,16-41-2862,14-34-16</inkml:trace>
  <inkml:trace contextRef="#ctx0" brushRef="#br2" timeOffset="115359.014">13475 4606 29998,'0'0'755,"0"0"-335,0 0-81,0 0-82,0 0 9,40 1 46,258 3-72,-262-2-276,0-1 0,0-2 0,0-2-1,0-1 1,0-2 0,-1-1 0,1-2 0,-2-1 0,1-2 0,11-7 36,-42 17-38,-1 1 0,1-2 1,0 1-1,-1 0 1,0-1-1,1 1 1,-1-1-1,0 0 1,0 0-1,0 0 0,-1-1 1,1 1-1,-1-1 1,0 1-1,0-1 1,0 0-1,0 0 1,-1 0-1,1 0 0,-1 0 1,0 0-1,-1 0 1,1 0-1,-1-1 1,1-1 37,0-2-22,-1-1 0,1 0-1,-1 0 1,-1 1 0,0-1 0,0 0 0,-1 1 0,0-1 0,0 1 0,-1-1 0,0 1 0,0 0 0,-1 0-1,0 0 1,-1 1 0,-1-2 22,0-1 26,5 8-5,-1 0 1,1-1-1,0 1 1,-1 0-1,1 0 0,-1 0 1,0 0-1,0 0 1,0 0-1,0 0 0,0 1 1,0-1-1,0 1 0,-1-1 1,1 1-1,0 0 1,-1 0-1,1 0 0,-1 0 1,0 0-22,0 9 50,-26 192 346,-12 367 344,21-229-577,13-237-154,-1 28-19,-6 0 1,-7 10 9,7-97-40,14-41 38,-1 0 0,0 0 0,0 0 0,0 0 0,1 0 0,-1-1 0,0 1 0,0 0 0,0-1 0,0 1 0,0-1 0,0 1 0,0-1 0,-1 1 1,1-1-1,0 0 0,0 1 0,0-1 0,0 0 0,0 0 0,-1 0 0,1 0 0,0 0 0,0 0 0,0 0 0,-1 0 0,1-1 0,0 1 0,0 0 0,0-1 0,0 1 0,0-1 1,0 1-1,0-1 0,0 1 2,-6-5-8,1 1 0,1-1 1,-1 1-1,1-2 1,0 1-1,0 0 1,0-1-1,1 0 0,0 0 1,0-1-1,0 1 1,-2-7 7,1 3-5,-33-58 2,4-2 0,2-2 1,4-1-1,2-6 3,18 53 5,1 0-1,2 0 1,0-1 0,2 0-1,1 0 1,1-7-5,1 28-4,1 0 0,0 0 0,0 0 0,0 1 0,1-1 0,-1 0 0,2 1 0,-1-1 0,0 1 0,1 0 0,0 0 0,0 0 0,1 0 0,0 0 0,-1 1 0,1-1 0,1 1 0,-1 0 0,1 0 0,-1 1 0,1-1 0,0 1 0,1 0 0,-1 0 4,144-94-507,70-61-1308,-123 80-324</inkml:trace>
  <inkml:trace contextRef="#ctx0" brushRef="#br2" timeOffset="115750.557">14726 3938 29294,'0'0'880,"0"0"-365,0 0-176,0 0-158,0 0-57,0 0-20,12 8-42,61 37-12,-72-44-48,0 0-1,1 0 0,-1 0 0,0 0 0,0 0 0,0 0 0,0 1 0,0-1 0,0 0 1,0 1-1,0-1 0,0 1 0,-1-1 0,1 1 0,-1-1 0,1 1 0,-1-1 1,0 1-1,1 0 0,-1-1 0,0 1 0,0-1 0,0 2-1,2 14 1,7 46 6,-2 1-1,-4-1 0,-4 55-6,1-41 9,-5 80 66,-6 0-1,-14 47-74,7-81 60,-105 803 150,118-892-223,5-33 9,0-1 0,0 0 0,0 1 1,0-1-1,0 0 0,0 1 1,0-1-1,0 1 0,0-1 1,-1 0-1,1 1 0,0-1 1,0 0-1,0 1 0,0-1 0,-1 0 1,1 0-1,0 1 0,0-1 1,0 0-1,-1 0 0,1 1 1,0-1-1,-1 0 0,1 0 1,0 1-1,0-1 0,-1 0 1,1 0-1,0 0 0,-1 0 0,1 0 1,0 0-1,-1 1 0,1-1 1,0 0-1,-1 0 0,1 0 1,-1 0-1,1 0 0,0 0 1,-1 0-1,1 0 0,0-1 0,-1 1 1,1 0-1,0 0 0,-1 0 1,1 0-1,0 0 0,-1-1 1,1 1-1,0 0 0,0 0 1,-1 0-1,1-1 0,0 1 1,0 0-1,-1 0 0,1-1 4,-13-28-311,-29-193-1225,19 76-138,-2 5-1468</inkml:trace>
  <inkml:trace contextRef="#ctx0" brushRef="#br2" timeOffset="116391.421">14360 4708 24597,'0'0'3165,"0"0"-2132,0 0-575,0 0-143,0 0-79,32-10-96,105-29-86,-53 30-75,-80 9-28,1 0-1,-1-1 1,1 2 0,-1-1-1,1 0 1,-1 1-1,0 0 1,1 0 0,-1 0-1,0 1 1,0-1-1,0 1 1,0 0 0,0 0-1,0 0 1,0 1-1,-1-1 1,1 1 0,-1 0-1,0 0 1,0 0 0,0 1-1,0-1 1,0 1-1,-1-1 1,0 1 0,1 0-1,-1 0 1,-1 0-1,2 3 50,-2-1-175,0-1-1,0 1 0,-1 0 0,1 0 1,-1 0-1,-1 0 0,1-1 1,-1 1-1,0 0 0,0 0 0,-1-1 1,0 1-1,0-1 0,0 1 0,0-1 1,-1 0-1,0 0 0,0 0 1,-1 1 175,-83 79-829,57-60 1536,-2-1 0,0-1-1,-1-1 1,-1-2 0,-2-2 0,1-1 0,-12 2-707,26-13 1068,110-30-1459,-89 24 380,1-1 0,-1 1 0,1 0 0,-1 0 0,1 0 1,-1 0-1,1 0 0,-1 0 0,1 0 0,-1 1 0,1-1 0,-1 0 0,1 0 0,-1 0 0,1 0 0,-1 1 0,1-1 0,-1 0 1,0 0-1,1 1 0,-1-1 0,1 0 0,-1 1 0,0-1 0,1 0 0,-1 1 0,0-1 0,1 1 0,-1-1 0,0 1 1,0-1-1,0 1 0,1-1 0,-1 1 0,0-1 0,0 1 0,0-1 0,0 1 0,0-1 0,0 1 0,0-1 0,0 1 0,0-1 1,0 1-1,0-1 0,0 1 0,0-1 0,0 1 0,0-1 0,-1 1 0,1-1 0,0 0 0,0 1 0,-1-1 0,1 1 11,0 2-22,-4 27-18,-1-1-1,-1 0 1,-2-1 0,-1 1-1,-1-2 1,-1 1-1,-2-1 1,-9 15 40,-1 5 9,-75 174 472,85-167-129,20-54-251,1-5-89,0 1-1,0-1 1,0-1-1,-1 1 1,0-1 0,0 0-1,0-1 1,-1 0-1,0 0 1,0 0-1,0-1 1,-1-1-12,2 0 3,107-148-1409,-8-5 0,-7-4 0,-7-5 0,60-160 1406,25-122 2099,-135 340 631,-43 112-2705,1 0-1,0 0 1,0 1 0,0-1-1,0 0 1,0 0-1,0 1 1,0-1 0,1 0-1,-1 0 1,0 1 0,0-1-1,1 0 1,-1 1 0,0-1-1,1 0 1,-1 1 0,0-1-1,1 0 1,-1 1-1,1-1 1,-1 1 0,1-1-1,-1 1 1,1-1 0,0 1-1,-1-1 1,1 1 0,0 0-1,-1-1 1,1 1 0,0 0-1,-1 0 1,1-1-1,0 1 1,0 0 0,-1 0-1,1 0 1,0 0 0,0 0-1,-1 0 1,1 0 0,0 0-1,0 0 1,-1 0 0,1 0-1,0 1 1,-1-1-1,1 0 1,0 1 0,-1-1-1,1 0 1,0 1 0,-1-1-1,1 0 1,0 1 0,-1-1-1,1 1 1,-1 0 0,1-1-1,-1 1 1,1-1-1,-1 1 1,0 0 0,1-1-1,-1 1 1,0 0 0,1-1-1,-1 2-24,25 153 734,-8 90 210,-14 169-944,-16-210 23,-9 0 0,-9-2 0,-8-1 0,-55 155-23,27-144-156,45-167-93,22-45 223,0 0 16,0 0-1,0-1 0,0 1 1,-1 0-1,1-1 1,0 1-1,0 0 1,0 0-1,0-1 0,-1 1 1,1 0-1,0-1 1,0 1-1,-1 0 1,1 0-1,0 0 0,-1-1 1,1 1-1,0 0 1,0 0-1,-1 0 1,1 0-1,0-1 0,-1 1 1,1 0-1,0 0 1,-1 0-1,1 0 1,-1 0-1,1 0 1,0 0-1,-1 0 0,1 0 1,0 0-1,-1 0 1,1 0-1,0 0 1,-1 0-1,1 1 0,0-1 1,-1 0-1,1 0 1,0 0-1,-1 0 1,1 1-1,0-1 0,0 0 1,-1 0-1,1 1 1,0-1-1,0 0 1,-1 0-1,1 1 0,0-1 11,1-72-517,3 20 199,2 0 1,3 0-1,2 0 0,2 1 1,3 0 317,-2 1-298,52-177-2161,1 9-2607</inkml:trace>
  <inkml:trace contextRef="#ctx0" brushRef="#br2" timeOffset="116845.922">15443 4558 27862,'0'0'1130,"0"0"-558,0 0-118,0 0-122,0 0-117,0 0-19,0 18-90,1 123-30,-3-128-57,-2 0 0,0 0 0,0 0-1,-1-1 1,-1 0 0,0 0 0,0 0 0,-1-1 0,-1 0 0,0 0 0,0-1 0,-10 9-19,-8 13 53,-48 59 139,73-90-194,0-1 1,1 1 0,-1 0-1,0 0 1,0 0 0,1 0-1,-1 0 1,0 0-1,1 0 1,-1 0 0,1 0-1,-1 0 1,1 0 0,0 0-1,0 0 1,-1 0 0,1 1-1,0-1 1,0 0-1,0 0 1,0 0 0,0 0-1,0 1 1,0-1 0,1 0-1,-1 0 1,0 0 0,1 0-1,-1 0 1,1 0-1,-1 0 1,1 0 0,-1 0-1,1 0 1,0 0 0,-1 0-1,1 0 1,0 0 0,0 0-1,0-1 1,0 1-1,0 0 1,0-1 0,0 1 1,76 10-174,-75-11 172,0 0 0,1 1 0,-1-1 0,0 1-1,0-1 1,0 1 0,1 0 0,-1 0 0,0 0-1,0 0 1,0 0 0,0 0 0,0 1 0,-1-1 0,1 1-1,0-1 1,-1 1 0,1 0 0,-1-1 0,1 1-1,-1 0 1,0 0 0,0 0 0,0 0 0,0 0 0,0 1-1,0-1 1,-1 0 0,1 0 0,-1 0 0,1 1-1,-1-1 1,0 0 0,0 1 0,0-1 0,0 2 2,0 2-1,1 5 13,-1-1-1,-1 1 1,1-1 0,-2 1-1,1-1 1,-1 0 0,-1 0-1,0 1 1,0-1 0,-3 5-12,-53 92 132,-54 73-132,101-154 92,15-26-50,147-1 65,-138-1-225,0-1 0,0-1 0,-1 0 0,1 0-1,-1-1 1,0-1 0,0 0 0,-1 0 0,0-1 0,0-1 0,0 1 0,-1-2-1,-1 1 1,1-1 0,-1 0 0,3-6 118,-11 15-6,42-46-3836</inkml:trace>
  <inkml:trace contextRef="#ctx0" brushRef="#br2" timeOffset="117459.168">16102 4403 30254,'0'0'1030,"0"0"-758,0 0-128,0 0-55,0 0-21,0 0 4,36-3-26,115-4-38,-147 7-8,0 0 0,0 1 0,0-1 0,1 1 0,-1 0 0,0 0 0,0 0 0,0 0 0,-1 1 0,1-1 0,0 1 0,-1 0 0,1 1 0,-1-1 0,1 0 0,-1 1 0,0 0 0,1 1 0,2 2-2,-1 1 0,-1 0 1,1 0-1,-1 0 0,0 0 1,0 1-1,-1 0 0,0-1 1,-1 1-1,0 0 0,0 1 1,0-1-1,-1 0 0,0 0 1,-1 1-1,0-1 0,0 0 0,-1 1 1,0 0 1,-2 9-1,0 0 0,-1 0 0,-1 0 0,-1 0 0,-1-1 0,0 0 0,-1 0 0,-1 0 1,-98 179-6,104-191 10,1 0-1,0 0 1,0 1-1,0-1 0,1 1 1,0-1-1,0 1 1,0 0-1,1-1 0,0 1 1,0 0-1,0-1 1,1 1-1,0 0 0,0-1 1,0 1-1,1-1 1,-1 1-1,1-1 0,1 0 1,-1 0-1,2 3-3,140 128 574,-134-125-573,-1 0 0,0 0 0,-1 1 1,0 0-1,-1 0 0,0 1 0,-1 0 0,0 0 1,-1 1-1,-1 0 0,0-1 0,-1 1 1,1 11-2,-3-20-7,0 0 1,-1 0 0,1 0 0,-1 0 0,0 0-1,0 0 1,-1-1 0,1 1 0,-1 0-1,0 0 1,-1 0 0,1 0 0,-1-1 0,0 1-1,0 0 1,0-1 0,-1 0 0,1 0-1,-1 0 1,0 0 0,0 0 0,-1 0 0,1-1-1,-4 3 7,-19 10-16,0-2 0,-2-1 0,1-1-1,-1-2 1,-1 0 0,0-2 0,0-1 0,-1-1-1,0-2 1,0-1 0,0-1 0,0-2 0,-21-2 16,39 2-11,-5 1-17,1 1 0,0-2 0,-1 0 0,1-1 0,0-1 0,0-1 0,0 0 0,0-1 0,0 0 0,0-1 0,1-1 0,0-1 0,1 0 0,-1-1 0,1 0 0,-2-4 28,7 4-52,1 0 1,1-1-1,0-1 1,0 1-1,1-1 1,0 0-1,0 0 1,2-1-1,-1 0 1,1 0-1,0 0 1,1 0-1,1-1 1,0 1-1,0-1 0,1 1 1,1-1-1,0 0 1,0-1 51,-1 8 1,0-1 0,1 0-1,0 0 1,0 1 0,0-1 0,0 0 0,1 0-1,0 0 1,0 1 0,1-1 0,-1 0 0,1 1-1,1 0 1,-1-1 0,1 1 0,0 0 0,0 0-1,0 0 1,0 1 0,1-1 0,0 1 0,0 0 0,0 0-1,1 0 1,-1 1 0,1-1 0,0 1 0,0 0-1,0 0 1,1 1 0,-1 0 0,0 0 0,1 0-1,1 0 54,-1 2 0,1-1 0,-1 1 0,1 0 0,-1 0 0,1 1 0,-1-1 0,1 2 0,-1-1 0,0 1 0,1 0 0,-1 0 0,0 0 0,0 1 0,0 0 0,-1 0 0,1 1 0,0 0-54,85 85 429,-75-71-365,176 206 98,-189-222-170,-2 1-33,1 0-1,0 0 1,0 0-1,1-1 0,-1 1 1,0-1-1,1 1 0,0-1 1,-1 0-1,1 0 1,0 0-1,0-1 0,0 1 1,0-1-1,0 1 1,1-1-1,-1 0 0,0 0 1,1-1-1,-1 1 0,1-1 1,-1 1-1,0-1 1,1 0-1,-1 0 0,1-1 1,0 1 41,1-4-304,0-1 1,0 1-1,0-1 0,-1 0 1,0 0-1,0 0 1,0-1-1,-1 1 1,0-1-1,0 0 0,0 0 1,-1 0-1,0 0 1,0 0-1,0-2 304,-2 8-55,22-67-9507</inkml:trace>
  <inkml:trace contextRef="#ctx0" brushRef="#br2" timeOffset="117642.085">16528 5070 28358,'0'0'736,"0"0"-152,0 0-96,0 0-95,0 0-153,0 0-144,0 0-96,137 131-32,-119-116-376,17-15-393,1-15-1047,4-28-14019</inkml:trace>
  <inkml:trace contextRef="#ctx0" brushRef="#br2" timeOffset="117873.652">17274 4059 24725,'0'0'4365,"0"0"-2950,0 0-844,0 0-130,0 0-2,1 52 61,20 396-189,-2-202-311,8 65 0,30 805 0,-57-842 0,-3-85 0,-2-145 0,-1 0 0,-2-1 0,-3 0 0,-1 0 0,-14 33 0,23-69 0,2-1 0,-1 0 0,0-1 0,0 1 0,0-1 0,-1 1 0,1-1 0,-1 0 0,0 0 0,-1 0 0,1-1 0,-1 1 0,0-1 0,0 0 0,-5 4 0,8-8-6,0 0 0,-1 0 1,1 0-1,0 0 0,0 0 0,0-1 0,0 1 0,0 0 1,0-1-1,0 1 0,0-1 0,0 1 0,0-1 0,0 1 1,0-1-1,0 0 0,0 1 0,1-1 0,-1 0 1,0 0-1,0 0 0,1 0 0,-1 1 0,0-1 0,1 0 1,-1 0-1,1 0 0,-1 0 0,1 0 0,0-1 6,-20-67-1456,6-28-2506</inkml:trace>
  <inkml:trace contextRef="#ctx0" brushRef="#br2" timeOffset="118132.578">17449 6028 29414,'0'0'1625,"0"0"-1625,0 0-64,0 0-8,0 0-497,-232 223-1927</inkml:trace>
  <inkml:trace contextRef="#ctx0" brushRef="#br2" timeOffset="118546.202">8860 6285 30567,'0'0'574,"33"-11"-343,146-38-152,107 3 21,148 5 128,116-3 124,77 9-23,1340 0-22,-677 52-307,-685 15 0,-37 6 0,-48 0 0,-63 2 0,-73 3 0,-80 4 0,-89-4 0,-5 15 0,-143-27 0,-71-50 0,-16-24 0,14 28 0,-1 1 0,0-1 0,-1 1 0,0 1 0,-1-1 0,-8-8 0,-89-59-1195,59 60-2603</inkml:trace>
  <inkml:trace contextRef="#ctx0" brushRef="#br2" timeOffset="118734.86">17295 7320 29862,'0'0'2905,"0"0"-2905,0 0 0,0 0 0,0 0 0,33-261-432,-37 188-3057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0:13.994"/>
    </inkml:context>
    <inkml:brush xml:id="br0">
      <inkml:brushProperty name="width" value="0.05" units="cm"/>
      <inkml:brushProperty name="height" value="0.05" units="cm"/>
      <inkml:brushProperty name="color" value="#FF0066"/>
    </inkml:brush>
    <inkml:brush xml:id="br1">
      <inkml:brushProperty name="width" value="0.05" units="cm"/>
      <inkml:brushProperty name="height" value="0.05" units="cm"/>
      <inkml:brushProperty name="color" value="#008C3A"/>
    </inkml:brush>
    <inkml:brush xml:id="br2">
      <inkml:brushProperty name="width" value="0.05" units="cm"/>
      <inkml:brushProperty name="height" value="0.05" units="cm"/>
    </inkml:brush>
  </inkml:definitions>
  <inkml:trace contextRef="#ctx0" brushRef="#br0">19495 23058 22957,'0'0'9610,"0"0"-9442,0 0-168,0 0-16,0 0-264,0 0-1144</inkml:trace>
  <inkml:trace contextRef="#ctx0" brushRef="#br0" timeOffset="-220172.821">4308 945 24429,'0'0'4208,"0"0"-2748,0 0-921,0 0-186,0 0-3,-2 6-5,-100 679 401,38-290-885,60-369-196,7-25-330,17-27-1450,10-26-3320</inkml:trace>
  <inkml:trace contextRef="#ctx0" brushRef="#br0" timeOffset="-215404.693">14438 1559 28326,'0'0'944,"0"0"-128,0 0-343,0 0-177,0 0-112,0 0-184,0 0-272,-96 179-1849</inkml:trace>
  <inkml:trace contextRef="#ctx0" brushRef="#br0" timeOffset="-214827.519">15492 621 30174,'0'0'798,"0"0"-199,0 0-309,0 0-149,0 0 121,0 41-36,-1 138-109,-19 41-22,13-169-79,-11 65 10,25-138-60,2 1-1,0 0 0,1 1 1,1 0-1,1 0 0,0 1 1,16-17 34,-25 32-14,30-40-239,1 1 0,3 1 0,32-28 253,-62 64-19,-1 0-1,1 0 0,0 0 0,1 1 0,-1 0 0,1 0 0,0 1 0,0 0 0,1 1 0,-1-1 0,1 2 0,0-1 0,-1 1 0,1 1 1,0-1-1,0 1 0,0 1 0,3 0 20,7 11 2,-13 5 42,0 0-1,-1 0 0,-2 1 0,1 0 0,-2-1 1,0 1-1,-1 0 0,-1 12-43,1-17 36,16 260 508,-13-193-1863,-4-78-1543</inkml:trace>
  <inkml:trace contextRef="#ctx0" brushRef="#br0" timeOffset="-218348.412">9823 69 29742,'0'0'817,"0"0"-273,0 0-392,0 0 0,0 0 112,0 0-144,0 0-80,154 232-40,-136-164-48,-18 19-312,0-14-753,0-20-3207</inkml:trace>
  <inkml:trace contextRef="#ctx0" brushRef="#br0" timeOffset="-217976.947">9486 1027 29246,'0'0'648,"0"0"-109,0 0-200,33 3-75,112 10-96,-123-11-162,1 0 0,0-2 0,-1-1 0,1 0-1,-1-2 1,1 0 0,-1-2 0,0 0 0,-1-2 0,1 0 0,-1-2 0,16-8-6,25-26 60,-60 42 118,-2 1 82,0 0-62,-2 12-23,-54 297 75,47-249-207,-17 102 117,-7 0 0,-14 25-160,40-162 1,-1 0 0,0 0 0,-2-1 0,-1-1 0,-1 0 0,-1 0 0,-1-1 0,-13 15-1,22-32 0,0 0 0,0 0 0,0 0 0,-1-1 0,0 0 0,1 0 0,-1 0 0,-1-1 0,1 0 0,0 0 0,-1-1 0,1 1 0,-1-2 0,0 1 0,0-1 0,0 1 0,0-2 0,0 1 0,0-1 0,-6-1 0,9 2-9,1-1 0,-1 0 0,1 1 0,0-1 0,-1-1 0,1 1 0,-1 0 0,1-1 0,-1 0 0,1 0 0,0 0 0,0 0 0,-1 0 0,1-1 0,0 0 0,0 1 0,0-1 0,0 0 0,1 0 0,-1-1 0,1 1 0,-1 0 0,1-1 0,0 0 0,0 1 0,0-1 0,0 0 0,0 0 0,0-1 9,-7-19-417,2 0 0,0-1 0,2 0 1,0 0-1,2 0 0,0-7 417,0-52-3791</inkml:trace>
  <inkml:trace contextRef="#ctx0" brushRef="#br0" timeOffset="-217771.795">10357 964 26750,'0'0'1224,"0"0"392,0 0-1056,0 0-7,0 0-97,197 63-192,-151-63-176,-3 0-88,4 0-8,-8-10-360,-13-9-1089</inkml:trace>
  <inkml:trace contextRef="#ctx0" brushRef="#br0" timeOffset="-217533.311">11131 906 29518,'0'0'905,"0"0"-201,0 0-344,0 0-152,-40 271-72,26-208-136,-11 24-40,0-15-544,3-23-2697</inkml:trace>
  <inkml:trace contextRef="#ctx0" brushRef="#br0" timeOffset="-216641.76">12145 674 26574,'0'0'1900,"0"0"-1108,0 0-233,0 0-186,0 0 60,0 0-23,7 21-99,39 143 205,-39-108-334,-2 0 0,-3 0 0,-2 1 0,-4 14-182,4-63 7,-1-1 0,0 0 0,-1 1-1,0-1 1,0 0 0,-1 0 0,1 0-1,-2 0 1,1 0 0,-1-1 0,0 0-1,0 1 1,0-1 0,-1-1-1,0 1 1,0-1 0,-6 5-7,10-10 16,5-21-20,14-21-116,2 0 0,2 1 1,2 1-1,2 1 0,22-25 120,-34 44-62,10-15-13,1 1 0,1 2 0,2 0 1,1 2-1,2 1 0,0 2 1,7-3 74,-35 28-1,0 0 1,0-1 0,0 1 0,0 0-1,0 0 1,0 0 0,1 1 0,-1-1-1,1 1 1,-1 0 0,1 0-1,0 0 1,0 1 0,-1-1 0,1 1-1,0 0 1,0 0 0,-1 0 0,1 0-1,0 1 1,0-1 0,-1 1-1,1 0 1,-1 0 0,1 0 0,-1 1-1,1 0 1,-1-1 0,0 1-1,1 0 1,-1 0 0,0 1 0,0-1-1,2 3 1,4 19 45,-2 1 0,0 0 0,-2 1 1,0-1-1,-2 1 0,-1 0 0,0 0 0,-3 12-45,1-35 5,1 200 384,-1-203-396,0 0 0,0 1 0,0-1-1,0 1 1,0-1 0,0 1 0,1-1 0,-1 0 0,0 1-1,0-1 1,0 0 0,1 1 0,-1-1 0,0 0-1,0 1 1,1-1 0,-1 0 0,0 1 0,1-1-1,-1 0 1,0 0 0,1 1 0,-1-1 0,1 0-1,-1 0 1,0 0 0,1 0 0,-1 0 0,1 1-1,-1-1 1,0 0 0,1 0 0,-1 0 0,1 0 0,-1 0-1,1 0 1,-1 0 0,0 0 0,1-1 0,-1 1-1,1 0 1,-1 0 0,0 0 0,1 0 0,-1 0-1,1-1 1,-1 1 0,0 0 0,1 0 0,-1-1-1,0 1 1,1 0 0,-1-1 0,0 1 0,0 0 7,1-1-18,6-2-350,-1 0 0,0 0 0,0-1 0,0 0 1,-1-1-1,1 1 0,-1-1 0,0 0 0,0 0 0,-1-1 0,1 1 1,0-4 367,35-43-12662</inkml:trace>
  <inkml:trace contextRef="#ctx0" brushRef="#br0" timeOffset="-216362.431">13087 872 27870,'0'0'944,"0"0"-40,0 0-424,0 0-23,0 0-113,0 0-168,198 73-128,-152-73-48,-3 0-136,7 0-416,-14-29-905,-7-5-17819</inkml:trace>
  <inkml:trace contextRef="#ctx0" brushRef="#br0" timeOffset="-216094.39">13707 611 27094,'0'0'2648,"0"0"-1911,0 0-121,0 0-200,-21 276-96,21-209-112,0 1-136,-4-5-72,-3-5-40,-25 10-264,0-20-288,-4-9-1337</inkml:trace>
  <inkml:trace contextRef="#ctx0" brushRef="#br0" timeOffset="-215687.848">11589 969 19932,'0'0'6302,"0"0"-4219,0 0-1146,0 0-227,0 0-71,0 0-169,12-10-174,172-153 26,-178 158-323,0 0 0,0 0 0,0 1 0,0 0 0,1 0 0,0 0 0,0 1 0,0 0 0,0 0 0,0 0 1,0 1-1,1 1 0,-1-1 0,1 1 0,-1 0 0,1 1 0,0 0 0,-1 0 0,1 0 0,4 2 1,-9-1 0,0 1 0,1-1 0,-1 1 0,-1 0 0,1 0 0,0 0 0,0 0 0,-1 0 0,1 1 1,-1-1-1,0 1 0,1 0 0,-1 0 0,-1 0 0,1 0 0,0 0 0,-1 0 0,1 0 0,-1 0 0,1 3 0,21 35 14,-21-40-14,0 1 0,0-1 0,0 0 0,0 0 0,0 0 0,0 0 0,0 0 0,0 0-1,0-1 1,0 1 0,1-1 0,-1 0 0,0 1 0,0-1 0,1 0 0,-1 0 0,0 0 0,0-1 0,0 1 0,2-1 0,16 1-3,136-3-809,-74-14-1325</inkml:trace>
  <inkml:trace contextRef="#ctx0" brushRef="#br0" timeOffset="-214231.199">9239 1380 28182,'0'0'1632,"0"0"-807,0 0-193,0 0-320,0 0 72,0 0-80,0 0-160,-4-24-40,-3 24-8,-11 24 0,-11 20-40,-10 14-56,-8 9 0,-3 11 0,-7 23 0,14-18-440,11-30-1793</inkml:trace>
  <inkml:trace contextRef="#ctx0" brushRef="#br0" timeOffset="-219718.648">5350 1298 27790,'0'0'1415,"0"0"-163,0 0-561,0 0-318,0 0-14,0 0-40,3-3-118,68-35-17,-45 25-175,1 1 0,1 2 0,0 0 0,0 2 0,1 1 0,10-1-9,-28 6-1,0 0 0,1 1 0,-1 0 1,0 1-1,0 0 0,0 1 1,0 0-1,1 1 0,-2 0 0,1 1 1,0 0-1,0 1 0,6 3 1,-6 3-1,0 0 0,-1 0 0,-1 1 0,0 1 0,0-1 0,-1 2 0,0-1 0,-1 1 0,-1 0 0,0 0 0,-1 1 1,30 54-2,-33-66 3,-1 0-1,0 0 1,0 0-1,1 0 1,-1-1-1,1 1 1,0-1-1,-1 1 1,1-1-1,0 1 1,0-1 0,0 0-1,0 0 1,0 0-1,0 0 1,0 0-1,1-1 1,-1 1-1,0-1 1,0 1-1,0-1 1,1 0 0,-1 0-1,0 0 1,1 0-1,-1 0 1,0 0-1,0-1 1,1 1-1,-1-1 1,0 1-1,0-1 1,0 0 0,0 0-1,0 0 1,0 0-1,0-1 1,0 1-1,1-1 0,79-99-65,-46 58-783,3 1 0,0 2 0,3 2 1,27-18 847,10-4-6119</inkml:trace>
  <inkml:trace contextRef="#ctx0" brushRef="#br0" timeOffset="-219497.149">7379 292 29230,'0'0'1353,"0"0"-817,0 0-264,0 0-216,0 0 80,0 0 32,0 0-104,61 159-64,-47-110-32,-14 18-248,0-13-504,0-11-1641</inkml:trace>
  <inkml:trace contextRef="#ctx0" brushRef="#br0" timeOffset="-219121.88">6967 1085 27182,'0'0'1758,"0"0"-1072,0 0-174,0 0-30,33 1-90,113-2-173,-132 0-208,-1-1 0,1 0 1,0-1-1,-1 0 0,0-1 1,0-1-1,0 0 0,0 0 0,1-2-11,8-4 8,100-52 80,-122 63-71,0 0 1,0 0-1,-1 0 0,1 1 0,0-1 1,0 0-1,0 0 0,-1 0 1,1 1-1,0-1 0,0 0 0,0 0 1,0 0-1,0 1 0,0-1 0,0 0 1,0 0-1,-1 1 0,1-1 1,0 0-1,0 1 0,0-1 0,0 0 1,0 0-1,0 1 0,1-1 1,-1 0-1,0 0 0,0 1 0,0-1 1,0 0-1,0 0 0,0 1 0,0-1 1,0 0-1,1 0 0,-1 0 1,0 1-1,0-1 0,0 0 0,0 0 1,1 0-1,-1 1 0,0-1 1,0 0-1,0 0 0,1 0 0,-1 0 1,0 0-1,0 0 0,1 1 0,-1-1 1,0 0-1,0 0 0,1 0 1,-1 0-1,0 0 0,1 0-17,-2 5-115,-33 119 266,-42 243 4,34-147-9,-20 33-146,54-221 0,-3 0 0,0-1 0,-2 0 0,-1-1 0,-17 27 0,26-50 0,1 0 0,-1 0 0,0-1 0,0 1 0,-1-1 0,0 0 0,0-1 0,0 1 0,-1-1 0,0-1 0,0 1 0,0-1 0,0 0 0,-1-1 0,1 0 0,-1 0 0,0 0 0,0-1 0,0 0 0,0-1 0,-1 0 0,1 0 0,0-1 0,0 0 0,-1 0 0,0-1 0,6 0-3,0 1 1,1-1-1,-1 0 1,1 0-1,-1 0 1,1 0-1,-1 0 1,1 0-1,0-1 1,0 1-1,0-1 0,0 0 1,0 0-1,0 0 1,0 0-1,0 0 1,1 0-1,-1 0 1,1 0-1,-1 0 1,1-1-1,0 1 0,0-1 1,0 1-1,0-1 1,1 1-1,-1-1 1,1 0-1,-1 1 1,1-1-1,0 0 1,0 1-1,0-2 3,-2-23-280,1 0 0,1 1 0,1-1 1,2 0-1,1 1 0,2-8 280,23-63-1974</inkml:trace>
  <inkml:trace contextRef="#ctx0" brushRef="#br0" timeOffset="-218871.29">7680 1104 18524,'0'0'10130,"0"0"-9426,0 0 240,0 0-567,0 0 15,0 0-152,0 0-152,215 24-48,-172-24-40,14-19-288,-14-29-513,-7-1-3287</inkml:trace>
  <inkml:trace contextRef="#ctx0" brushRef="#br0" timeOffset="-218605.151">8375 766 28710,'0'0'1032,"0"0"-111,0 0-441,0 0-96,-29 256-40,19-188-208,-5 0-120,-13 33-16,6-14-416,-3-19-1377</inkml:trace>
  <inkml:trace contextRef="#ctx0" brushRef="#br0" timeOffset="-133598.978">16599 19526 32767,'0'0'0,"0"0"0,0 0 0,0 0 0,0 0 0,0 0-2232</inkml:trace>
  <inkml:trace contextRef="#ctx0" brushRef="#br0" timeOffset="-267825.587">22459 7461 28870,'0'0'1873,"0"0"-1593,0 0 152,0 0-88,0 0 128,0 0-120,14 276-208,11-218-144,0-10 0,-3-4 0,-4-10 0,-4-5 0,-7-5 0,-7 15-192,-25-10-1016,-15-5-2641</inkml:trace>
  <inkml:trace contextRef="#ctx0" brushRef="#br0" timeOffset="-252941.419">25261 4239 28958,'0'0'1470,"0"0"-827,0 0-51,0 0-64,0 0-136,-20 7-231,-62 21-138,26 7-23,49-26 0,-23 28 0,3 2 0,1 1 0,2 0 0,1 2 0,3 1 0,1 1 0,-12 44 0,2 1 0,5 0 0,3 1 0,4 1 0,4 1 0,4 0 0,4 1 0,5 30 0,-1-110 0,1 1 0,1-1 0,0 0 0,1 0 0,1 0 0,0 0 0,0 0 0,1-1 0,1 1 0,0-1 0,1 0 0,0-1 0,1 1 0,0-1 0,0 0 0,2-1 0,-1 0 0,1 0 0,5 3 0,-4-6-4,0 0-1,1-1 1,0-1 0,0 1-1,0-2 1,1 0-1,-1 0 1,1-1 0,0 0-1,0-1 1,0-1 0,0 1-1,0-2 1,1 0 0,-1-1-1,0 0 1,8-2 4,-16 3-10,132-20-782,-11-35-1573</inkml:trace>
  <inkml:trace contextRef="#ctx0" brushRef="#br0" timeOffset="-267093.641">23530 7877 29278,'0'0'1769,"0"0"-1577,0 0 216,0 0-184,0 0 184,0 0-136,0 0-168,154 165-64,-111-136-40,-3-5-136,-30-5-544,-6-9-1161,-4-5-13370</inkml:trace>
  <inkml:trace contextRef="#ctx0" brushRef="#br0" timeOffset="-266840.858">23186 8748 23709,'0'0'5777,"0"0"-5233,0 0 169,0 0-145,183 72-152,-86-72-144,3 0-192,-3-33-80,-11-11-224,-11-38-328,-25 14-1161,-25-4-4664</inkml:trace>
  <inkml:trace contextRef="#ctx0" brushRef="#br0" timeOffset="-266639.649">23638 8337 18156,'0'0'8856,"-6"46"-6234,-34 334-1035,21 404-41,21-766-1546,12-37 0,47-157 0,50-170-1147,-66 176-747</inkml:trace>
  <inkml:trace contextRef="#ctx0" brushRef="#br0" timeOffset="-266438.558">24107 8124 24453,'0'0'4809,"0"0"-4049,0 0 121,0 0-297,211 5-256,-132-5-112,4-5-216,-8-24-48,4-29-400,-22 5-777,-21-1-1671</inkml:trace>
  <inkml:trace contextRef="#ctx0" brushRef="#br0" timeOffset="-265924.004">24605 7616 16123,'0'0'10512,"0"0"-7621,0 0-2017,-10 60-142,-32 207-135,33-192-195,4 0 0,3 64-402,2-81 105,0 8-73,-1 295 65,-27 140-97,-4-317 0,30-176 0,2-5 0,-1 0 0,1 0 0,-1 0 0,1 0 0,-1 0 0,0 0 0,-1 0 0,1 0 0,0 0 0,-1-1 0,1 1 0,-1 0 0,0-1 0,0 1 0,0-1 0,0 0 0,-1 0 0,1 0 0,0 0 0,-1 0 0,0 0 0,1-1 0,-3 2 0,2-2 0,-1-1 0,1 0 0,0 1 0,0-1 0,0-1 0,0 1 0,0 0 0,0-1 0,0 1 0,0-1 0,0 0 0,0 0 0,0 0 0,1-1 0,-1 1 0,0-1 0,1 1 0,-1-1 0,1 0 0,-1 0 0,1 0 0,0 0 0,0 0 0,0-1 0,-23-29-106,1-1 0,2-1 0,1-1 0,2-1 0,-14-36 106,32 71-3,-16-33-108,1-2 1,2 0-1,1-1 1,2-1 0,2 0-1,1 0 1,2 0-1,2-1 1,1-8 110,2 42-1,1 0 0,0-1 1,0 1-1,1 0 0,-1 0 0,1 0 1,0-1-1,1 1 0,-1 0 0,1 0 1,0 1-1,0-1 0,1 0 0,-1 1 1,1-1-1,0 1 0,0 0 0,1 0 1,-1 0-1,1 0 0,3-2 1,0 1 25,1 1 0,-1 0 0,1 1 0,0-1 0,-1 2 0,1-1 0,0 1 1,1 0-1,-1 1 0,0 0 0,1 0 0,-1 1 0,0 0 0,1 0 0,1 1-25,1-1 60,-10 0-51,0 0-1,0 0 1,0 1 0,0-1-1,-1 0 1,1 0 0,0 1-1,0-1 1,0 1 0,-1-1-1,1 0 1,0 1-1,-1 0 1,1-1 0,0 1-1,-1-1 1,1 1 0,-1 0-1,1-1 1,-1 1 0,1 0-1,-1 0 1,1-1 0,-1 1-1,0 0 1,1 0-1,-1 0 1,0-1 0,0 1-1,0 0 1,0 0 0,1 0-1,-1 0 1,0 0 0,0-1-1,-1 1 1,1 0 0,0 0-1,0 0 1,0 0 0,-1-1-1,1 1 1,0 0-9,-1 7 23,0 1-2,0 0 1,-1 1 0,-1-1-1,0 0 1,0 0-1,-1 0 1,0-1-1,0 1 1,-1-1-1,0 0 1,-1 0 0,-4 6-23,-1 0 12,-144 187 108,123-165-71,32-36-53,0 0 0,0 1 0,0-1 0,0 0 0,0 0 1,0 1-1,0-1 0,0 0 0,1 1 0,-1-1 0,0 0 0,0 1 0,0-1 0,0 0 1,0 0-1,0 1 0,1-1 0,-1 0 0,0 0 0,0 1 0,0-1 0,1 0 0,-1 0 1,0 1-1,0-1 0,1 0 0,-1 0 0,0 0 0,0 0 0,1 1 0,-1-1 0,0 0 1,1 0-1,-1 0 0,0 0 0,0 0 0,1 0 0,-1 0 0,0 0 0,1 0 0,-1 0 1,0 0-1,1 0 0,-1 0 0,0 0 0,1 0 0,-1 0 0,0 0 0,0-1 0,1 1 1,-1 0-1,0 0 0,1 0 0,-1 0 0,0-1 0,0 1 0,1 0 0,-1 0 0,0 0 1,0-1-1,0 1 0,1 0 0,-1 0 0,0-1 0,0 1 0,0 0 5,9-3-60,-1 0 1,1-1-1,-1 0 0,0 0 0,0-1 0,-1 0 0,1 0 1,-1-1-1,0 1 0,5-7 60,-8 9-18,292-274-2146,-289 270 2149,23-24 61,1 1 0,1 2 1,22-14-47,-50 39 106,0 0 1,0 1-1,0-1 1,0 1-1,0 0 1,1 1-1,-1-1 1,1 1-1,0 0 0,-1 0 1,1 0-1,0 0 1,4 1-107,-9 0 15,1 0 1,0 1-1,0-1 1,-1 0-1,1 1 1,0-1-1,0 1 1,-1-1-1,1 0 1,0 1-1,-1 0 1,1-1-1,-1 1 1,1-1-1,-1 1 1,1 0-1,-1-1 1,1 1-1,-1 0 1,1 0-1,-1-1 1,0 1-1,0 0 1,1 0-1,-1-1 1,0 1-1,0 0 1,0 0-1,0 0 1,0 0-1,0-1 1,0 1-1,0 0-15,1 5 76,15 89 413,-14-69-403,2-1 0,0 0 0,2 0 0,0-1 0,2 0 0,1 0 0,1 0 0,0-1 0,8 10-86,-17-31-6,-1 0 0,1 0-1,0 0 1,0 0 0,0 0 0,0 0 0,0 0 0,0 0 0,1 0 0,-1-1 0,0 1 0,1-1 0,0 1 0,-1-1 0,1 1 0,0-1-1,0 0 1,-1 0 0,1 0 0,0 0 0,0 0 0,0 0 0,1 0 0,-1-1 0,0 1 0,0-1 0,0 1 0,0-1 0,0 0 0,1 0-1,-1 0 1,0 0 0,0-1 0,0 1 0,1 0 0,-1-1 0,0 1 0,0-1 0,0 0 0,0 0 0,0 0 0,0 0 0,0 0-1,-1 0 1,1-1 0,0 1 0,1-2 6,19-51-852,-3-20-1182</inkml:trace>
  <inkml:trace contextRef="#ctx0" brushRef="#br0" timeOffset="-265652.619">24985 7219 28006,'0'0'2689,"0"0"-2329,0 0 328,0 0-280,0 0-160,147 329-144,-118-232-104,-8 58 0,-10-25-608,-11-18-1497</inkml:trace>
  <inkml:trace contextRef="#ctx0" brushRef="#br0" timeOffset="-250718.012">26694 6315 4625,'0'0'25349,"0"0"-24484,0 0-393,0 0 232,0 0-224,0 0-208,0 0-272,-75 38 0,46-23 0,-10 4 0,-25 15 0,-26 14 0,-21 15 0,-18 15 0,-4 4 0,-24 15 0,38-20-1016,30-24-2993</inkml:trace>
  <inkml:trace contextRef="#ctx0" brushRef="#br0" timeOffset="-250107.163">25795 6295 29646,'0'0'1102,"0"0"-553,0 0-42,0 0-111,0 0-84,0 0-122,-26 41-132,-84 137-51,0 18-7,100-178 0,-19 34 0,1 1 0,3 2 0,-15 47 0,27 5 0,13-106 0,0 1 0,1 0 0,-1 0 0,0-1 0,1 1 0,-1 0 0,1-1 0,-1 1 0,1 0 0,0-1 0,-1 1 0,1-1 0,0 1 0,0-1 0,0 1 0,0-1 0,1 0 0,-1 0 0,0 1 0,1-1 0,-1 0 0,0 0 0,1 0 0,-1 0 0,1-1 0,0 1 0,-1 0 0,1-1 0,0 1 0,-1-1 0,3 1 0,60 4 0,-52-5 0,145-10-40,46-53-461,132-37-2569,-256 79-1401</inkml:trace>
  <inkml:trace contextRef="#ctx0" brushRef="#br0" timeOffset="-251514.046">28171 4462 25998,'0'0'4408,"0"0"-3759,0 0-297,0 0 216,0 0-136,0 0-72,0 0-360,-104 314 0,90-232 0,3-4 0,4-10 0,0-15 0,3-10 0,4-14 0,0-14 0,0-15 0,0 0-848,4-20-1921</inkml:trace>
  <inkml:trace contextRef="#ctx0" brushRef="#br0" timeOffset="-251259.946">28615 4200 27726,'0'0'3073,"0"0"-2809,0 0 496,0 0-160,54 252-256,-36-150-344,0 4 0,-7 5 0,-4 1 0,-7-6 0,0-9 0,-11 0 0,-25-6 0,-18 1 0,-57 29 0,11-14 0,0-35-968</inkml:trace>
  <inkml:trace contextRef="#ctx0" brushRef="#br0" timeOffset="-252684.823">26014 4481 12507,'0'0'14059,"0"0"-12643,0 0-1008,0 0 80,0 0-288,0 0-200,0 0-880,-72 5-11515</inkml:trace>
  <inkml:trace contextRef="#ctx0" brushRef="#br0" timeOffset="-251959.064">25845 4457 28798,'0'0'962,"0"0"-170,0 0-116,0 0-93,1 47-68,1 158-185,-9 2-219,-35 62-111,32-228 0,7-34 0,8-28 0,6-10 0,1 0 0,1 1 0,1 1 0,2 0 0,1 1 0,2-1 0,-8 13 0,-9 13 0,19-35 0,1 0 0,3 2 0,1 1 0,1 1 0,2 1 0,1 2 0,2 1 0,1 1 0,4 0 0,-31 25 0,-1 1 0,1 0 0,0 1 0,0 0 0,0-1 0,1 2 0,-1-1 0,1 1 0,-1 0 0,0 0 0,1 1 0,0 0 0,-1 0 0,1 1 0,-1-1 0,2 2 0,-3 0 0,-1 0 0,1 0 0,-1 1 0,0 0 0,0 0 0,0 0 0,0 1 0,-1-1 0,1 1 0,-1 0 0,0 0 0,0 0 0,0 0 0,-1 0 0,1 1 0,-1-1 0,0 1 0,0 0 0,-1-1 0,0 1 0,1 0 0,-1 0 0,-1 0 0,1 3 0,1-2 0,8 47 0,-1 0 0,-3 0 0,-2 1 0,-3-1 0,-2 15 0,1-33 0,0-35 0,0 0-1,0 0 1,0-1 0,0 1-1,0 0 1,0-1 0,0 1-1,0 0 1,0 0 0,1 0-1,-1-1 1,0 1 0,0 0-1,0 0 1,0-1 0,0 1-1,1 0 1,-1 0 0,0 0-1,0-1 1,0 1 0,1 0-1,-1 0 1,0 0 0,0 0-1,1 0 1,-1 0-1,0-1 1,0 1 0,1 0-1,-1 0 1,0 0 0,0 0-1,1 0 1,-1 0 0,0 0-1,0 0 1,1 0 0,-1 0-1,0 0 1,0 0 0,1 0-1,-1 0 1,0 0 0,0 1-1,1-1 1,-1 0 0,0 0-1,0 0 1,1 0 0,-1 0-1,0 1 1,0-1 0,0 0-1,1 0 1,32-71-774,-9 16-2806,8-26-9243</inkml:trace>
  <inkml:trace contextRef="#ctx0" brushRef="#br0" timeOffset="-251747.882">26737 4723 26846,'0'0'3064,"0"0"-2407,0 0 391,0 0-568,0 0-56,248 53-176,-169-53-248,7 0 0,28-24 0,-21-10-720,-17-5-1897</inkml:trace>
  <inkml:trace contextRef="#ctx0" brushRef="#br0" timeOffset="-248596.75">23265 10398 23909,'0'0'8114,"0"0"-8114,0 0-40,0 0-688,0 0-4201</inkml:trace>
  <inkml:trace contextRef="#ctx0" brushRef="#br0" timeOffset="-267392.867">21817 8724 25197,'0'0'4080,"0"0"-2876,0 0-480,32 1-114,-4 1-494,17 1 33,0-2 1,0-2-1,0-1 0,11-5-149,287-67 164,-75 25-153,-250 43 26,-28-3-10,-59 1-27,55 19 0,-9 97 0,20-89 0,-11 190 0,10 138 0,4-152 0,-1-128 0,2 75 0,-6 0 0,-6 0 0,-27 120 0,36-251 0,0-1 0,0 0 0,0 0 0,-1-1 0,-1 1 0,0-1 0,0 1 0,-1-1 0,0 0 0,-1-1 0,1 1 0,-2-1 0,1 0 0,-1-1 0,0 1 0,-1-1 0,0-1 0,0 0 0,-7 5 0,3-7 0,-1 0 0,1-1 0,-1 0 0,0-1 0,0 0 0,0-1 0,0-1 0,0 0 0,-2-1 0,6 1 0,-4 1 0,0 0 0,-1-1 0,1-1 0,0 0 0,0-1 0,0 0 0,0-1 0,0 0 0,0-1 0,1-1 0,-1 0 0,1 0 0,1-2 0,-1 1 0,1-1 0,0-1 0,0 0 0,1-1 0,0 1 0,1-2 0,-2-2 0,-11-21-59,1-1 0,2 0 0,1-2 0,2 0-1,1-1 1,-2-12 59,-19-81-1773</inkml:trace>
  <inkml:trace contextRef="#ctx0" brushRef="#br0" timeOffset="-248878.753">21487 10006 9682,'0'0'15778,"0"0"-11857,0 0-3454,0 0-29,0 0 43,8 1-69,-4 1-367,1-1 0,0 1 0,-1 0 0,1 0-1,-1 0 1,1 0 0,-1 1 0,0 0 0,0 0 0,0 0 0,-1 0 0,1 1 0,-1 0 0,3 3-45,109 151 908,-112-154-906,0 0-1,1 0 1,0 0 0,-1 0-1,2-1 1,-1 0-1,0 0 1,0 0 0,1 0-1,0-1 1,-1 0-1,1 0 1,0 0-1,0 0 1,0-1 0,1 0-1,-1 0 1,0 0-1,0-1 1,0 1 0,1-1-1,-1-1 1,0 1-1,0-1 1,1 0 0,-1 0-1,0 0 1,0-1-1,0 0 1,0 0-1,-1 0 1,5-3-2,81-88 0,-73 73 0,8-12 0,106-112 0,-127 140 0,0 0 0,1 1 0,-1 0 0,1-1 0,0 2 0,0-1 0,0 1 0,0-1 0,1 1 0,-1 1 0,0-1 0,1 1 0,-1 0 0,1 0 0,0 0 0,-1 1 0,1 0 0,0 0 0,0 1 0,-2 0 0,0 1 0,0 0 0,0 0 0,-1 0 0,1 0 0,-1 1 0,1-1 0,-1 1 0,0 0 0,0 0 0,0 0 0,0 1 0,-1-1 0,1 1 0,-1-1 0,0 1 0,0 0 0,0 0 0,0 0 0,-1 0 0,1 3 0,6 9 0,-5-9 0,-1-1 0,1 0 0,-1 1 0,1-1 0,0 0 0,1 0 0,-1 0 0,1-1 0,0 1 0,1-1 0,-1 0 0,1 0 0,0-1 0,0 1 0,1-1 0,-1 0 0,1-1 0,0 1 0,0-1 0,0 0 0,0-1 0,1 1 0,-1-1 0,1 0 0,0-1 0,101 0 0,-98-1-66,0-1 1,0-1-1,0 0 0,1 0 1,-2 0-1,1-2 0,0 1 1,-1-1-1,1 0 0,-1-1 1,0 0-1,-1-1 0,1 0 0,-1 0 1,0-1-1,0 0 0,-1 0 1,0-1-1,-1 1 0,1-2 1,-2 1-1,1-1 0,-1 0 1,4-8 65,10-27-3529</inkml:trace>
  <inkml:trace contextRef="#ctx0" brushRef="#br0" timeOffset="-195075.257">18416 14224 30591,'0'0'2048,"0"0"-1920,0 0-128,0 0 0,0 0 0,0 0 0,0 0-1792</inkml:trace>
  <inkml:trace contextRef="#ctx0" brushRef="#br0" timeOffset="-196922.787">17270 12154 30943,'0'0'720,"0"0"-280,0 0 136,0 0-488,0 0-88,0 0 0,-230 324 0,126-194 0,-3 6 0,-1-5 0,15-20 0,29-58-176,28-34-1344,25-19-3113</inkml:trace>
  <inkml:trace contextRef="#ctx0" brushRef="#br0" timeOffset="-196653.008">17101 12110 29886,'0'0'649,"0"0"199,0 0-344,251 116-64,-169-63-176,-3 1-184,-11-6-56,-7-9-8,-18-5-16,-18-15-88,-18 0-288,-14-4-256,-32-5-528,-11-6-4554</inkml:trace>
  <inkml:trace contextRef="#ctx0" brushRef="#br0" timeOffset="-196327.606">16997 12725 28574,'0'0'1048,"0"0"-477,32 0-144,104 0-162,19 0-711,-154-1 339,0 1 1,-1 0 0,1 0 0,0 0 0,0 0 0,-1 0-1,1 1 1,0-1 0,0 0 0,-1 0 0,1 0 0,0 1-1,-1-1 1,1 0 0,0 1 0,-1-1 0,1 0 0,0 1-1,-1-1 1,1 1 0,-1-1 0,1 1 0,-1-1 0,1 1-1,-1 0 1,1-1 0,-1 1 0,0-1 0,1 1 0,-1 0-1,0-1 1,0 1 0,1 0 0,-1 0 0,0-1 0,0 1-1,0 0 1,0 0 0,0-1 0,0 1 0,0 0 0,0-1-1,0 1 1,0 0 0,0 0 0,-1-1 0,1 1 0,0 0-1,0-1 1,-1 1 0,1 0 0,-1-1 0,1 1 0,0 0-1,-1-1 1,1 1 0,-1-1 0,1 1 0,-1-1 0,0 1-1,1-1 107,-44 45-7155,24-27 8081,-67 83 8405,74-80-8909,1 0 1,0 1 0,1 1 0,2-1 0,0 1 0,2 1 0,0 2-423,-6 25 196,3 1 0,2 1 0,3-1 0,1 31-196,6-88 39,10-20-82,1 1 1,1 0 0,1 1 0,1 1 0,1 0 0,0 2-1,2 0 1,12-10 42,-27 26-3,0 1 0,0-1 0,1 1 0,-1 0-1,1 0 1,0 0 0,0 1 0,0 0 0,0 0 0,0 0 0,0 1 0,0-1-1,1 1 1,-1 1 0,1-1 0,-1 1 0,5 0 3,-9 0 0,0 1-1,0-1 1,-1 1 0,1 0 0,0-1-1,-1 1 1,1 0 0,-1 0 0,1-1 0,-1 1-1,1 0 1,-1 0 0,0 0 0,1 0-1,-1 0 1,0 0 0,0-1 0,1 1-1,-1 0 1,0 0 0,0 0 0,0 0-1,0 0 1,0 0 0,-1 0 0,1 0 0,0 0-1,0 0 1,0 0 0,-1 0 0,1-1-1,-1 1 1,1 0 0,-1 0 0,1 0-1,-1-1 1,1 1 0,-1 0 0,1 0 0,-1-1 0,-38 32-27,-127 46-1668,83-47-2369</inkml:trace>
  <inkml:trace contextRef="#ctx0" brushRef="#br0" timeOffset="-195904.187">16488 13668 15923,'0'0'11117,"0"0"-8432,0 0-2117,0 0-153,11 42-159,37 133-116,-46-167-134,0-1 0,1 1 0,0-1 0,0 1 0,0-1 0,1 0 0,0 0 1,1-1-1,-1 1 0,1-1 0,1 0 0,1 2-6,8 7 10,32 41-5,-46-55 5,1-1-1,0 1 1,-1-1 0,1 0-1,0 0 1,-1 0-1,1 0 1,0 0 0,0 0-1,-1 0 1,1-1 0,0 1-1,-1 0 1,1-1 0,-1 0-1,1 1 1,0-1 0,-1 0-1,1 0 1,-1 0-1,0 0 1,1 0 0,-1 0-1,0 0 1,0 0 0,1-1-1,-1 1 1,0 0 0,0-1-1,-1 1 1,1-1-1,0 1 1,0-1 0,0 0-10,2-3-8,258-320-248,-236 297 242,1 2 0,1 1 0,1 2 0,16-10 14,-36 27 23,2 1 0,-1 0-1,0 1 1,1 0 0,0 0 0,0 1-1,0 0 1,0 1 0,1 0 0,-1 0 0,1 1-1,-1 1 1,6 0-23,14 0 53,-10-1-33,-1 1 0,1 0 0,-1 2-1,0 0 1,1 2 0,7 2-20,-17-4 2,1 1-1,-1 1 1,0 0 0,-1 0-1,1 1 1,-1 0-1,0 1 1,0 0 0,0 0-1,-1 1 1,0 0 0,0 0-1,-1 1 1,0 0-1,0 0 1,-1 1 0,0 0-1,-1 0 1,0 0-1,0 1 1,-1-1 0,0 1-1,0 0 1,-1 1 0,-1-1-1,0 1 1,0-1-1,-1 1-1,-3-7 11,1 0 0,-1 0-1,0 0 1,0 0-1,0-1 1,-1 1 0,1-1-1,-1 0 1,0 0-1,0 1 1,0-2 0,0 1-1,-1 0 1,1-1-1,-1 0 1,1 1 0,-1-1-1,0-1 1,0 1 0,0 0-1,0-1 1,0 0-1,-1 0-10,-1 1 2,-17 6-238,0-1 0,0-2 0,-1 0 0,0-1 0,0-2 0,0 0-1,0-2 1,-1-1 0,-5-1 236,-25-2-2780</inkml:trace>
  <inkml:trace contextRef="#ctx0" brushRef="#br0" timeOffset="-195606.474">17090 13571 28518,'0'0'847,"0"0"-102,0 0-174,0 0-180,0 0-176,-2 43-157,-8 129-214,8-136 215,2-28-992,0-10-3299,4-38-8863,8-3 6887,4 1 6610,2 4 6336,25-19 3699,-39 54-10106,0 0 1,0 0-1,1 0 0,-1 1 1,0 0-1,1 0 1,0 0-1,-1 0 0,1 1 1,0 0-1,0 0 0,0 0 1,0 1-332,-3-1 61,0 0 0,0 1 0,0-1 0,0 1 0,0-1-1,0 1 1,0 0 0,0 0 0,0 0 0,0 0 0,0 0 0,0 0 0,0 1 0,0-1 0,0 1 0,0-1 0,0 1 0,0 0 0,0 0 0,0 0 0,0 0 0,-1 0 0,1 0 0,0 0 0,-1 0 0,1 1-1,-1-1 1,1 1 0,-1-1 0,0 1 0,0 0 0,0 0 0,0-1 0,0 1 0,0 0 0,0 0 0,0 1-61,0 1 13,0 0 0,0 0-1,-1 1 1,1-1 0,-1 1 0,0-1 0,0 0 0,-1 1 0,1-1-1,-1 0 1,0 1 0,0-1 0,0 0 0,-1 0 0,0 0-1,0 0 1,0 0 0,0 0 0,0-1 0,-1 1 0,1-1-1,-1 1 1,0-1 0,0 0 0,0 0 0,-1 0 0,-3 2-13,-48 32-920,-3-3 1,-1-2-1,-1-2 1,-20 4 919,-10 1-4880</inkml:trace>
  <inkml:trace contextRef="#ctx0" brushRef="#br0" timeOffset="-195337.871">16327 14011 24573,'0'0'3285,"0"0"-1794,0 0-391,0 0-436,0 0-196,0 0-124,35-4-66,254-25 143,84 29-278,-292 1-143,-1 4 0,0 4 0,6 4 0,-47-6 6,71 13-172,1-5 1,108 2 165,-170-17-1627</inkml:trace>
  <inkml:trace contextRef="#ctx0" brushRef="#br0" timeOffset="-197591.671">15847 12299 30358,'0'0'1297,"0"0"-1209,0 0 200,0 0 40,0 0-104,68 251-136,-57-193-88,-11 0-16,-8 15-320,-31-10-704,-11-10-1865</inkml:trace>
  <inkml:trace contextRef="#ctx0" brushRef="#br0" timeOffset="-197219.04">15281 13170 29686,'0'0'696,"0"0"-239,0 0 5,0 0 28,38 3-102,128 7-208,-151-9-171,-1-1 1,1-1-1,-1 0 0,1-2 0,-1 1 1,1-2-1,-1 1 0,0-2 1,0 0-1,0-1-9,5-2 6,140-68 99,-145 72 99,-9 454-204,-5-355 0,2 65 0,-6 0 0,-8 0 0,-20 87 0,19-180 0,-3 0 0,-3-1 0,-3-1 0,-2-1 0,-16 25 0,35-77 0,0 0 0,-1-1 0,0 0 0,0 0 0,-2 0 0,1-1 0,-1 0 0,-1 0 0,1-1 0,-2 0 0,1-1 0,-1 0 0,-1-1 0,1 0 0,-1 0 0,0-1 0,-1 0 0,1-1 0,-1-1 0,-7 2 0,14-4 0,-1-1 0,0 1 0,0-1 0,0-1 0,0 1 0,0-1 0,0 0 0,1-1 0,-1 1 0,0-1 0,0 0 0,0-1 0,0 1 0,1-1 0,-1 0 0,1 0 0,-1-1 0,1 0 0,0 0 0,0 0 0,0-1 0,1 1 0,-5-5 0,-8-23-381,1 0 1,1-2-1,2 1 0,1-2 0,2 0 1,-6-31 380,-9-79-7134</inkml:trace>
  <inkml:trace contextRef="#ctx0" brushRef="#br0" timeOffset="-202340.787">9837 12734 23501,'0'0'4149,"0"0"-2374,0 0-919,0 0-146,0 0-176,-39 4-85,17-2-386,-1 0-9,0 0-1,0 1 0,1 2 0,-1 0 0,1 1 0,0 1 0,0 2 0,1 0 0,0 1 1,1 1-1,-14 9-53,-139 111 72,6 6 1,-24 36-73,188-170 0,-64 57 0,3 3 0,3 3 0,-46 65 0,97-117 0,1 0 0,1 1 0,0 0 0,1 1 0,1 0 0,0 0 0,1 0 0,0 1 0,2-1 0,0 1 0,1 0 0,1 0 0,0 0 0,1 0 0,2 16 0,3-13 0,0-1 0,2 0 0,0-1 0,1 1 0,0-2 0,2 1 0,0-1 0,1 0 0,1-1 0,0-1 0,1 0 0,1 0 0,0-1 0,1-1 0,1-1 0,5 4 0,-11-9 0,-1 0 0,0 1 0,0 0 0,0 0 0,-1 1 0,-1 0 0,1 1 0,-1 0 0,-1 0 0,0 0 0,0 1 0,-1 0 0,-1 0 0,0 0 0,0 0 0,-1 1 0,0 2 0,-2 0 0,0 0 0,0 0 0,-2 1 0,0-1 0,0 0 0,-2 0 0,0 0 0,0 0 0,-1-1 0,-1 1 0,0-1 0,-1 0 0,0 0 0,-2 1 0,-43 67 0,-4-1 0,-42 45 0,49-65 0,44-56 0,-1 2 0,0-1 0,1 0 0,-1 1 0,1 0 0,0 0 0,1 0 0,-1 1 0,1-1 0,1 1 0,-1 0 0,1 0 0,0-1 0,0 2 0,1-1 0,0 0 0,1 0 0,-1 7 0,2-10 0,1 0 0,-1-1 0,1 1 0,0-1 0,-1 1 0,2-1 0,-1 1 0,0-1 0,1 0 0,-1 0 0,1 0 0,0-1 0,0 1 0,0-1 0,0 1 0,2-1 0,12 14 0,2 1 0,0 1 0,-2 1 0,0 1 0,-1 1 0,-1 0 0,-1 1 0,11 22 0,-6 14 0,-1 0 0,-4 1 0,-2 1 0,-2 0 0,-3 1 0,-3-1 0,-3 1 0,-4 40 0,3-93 0,0 301 0,-31 464 0,7-438 0,-3 57 0,-19 147 0,18-400 0,28-139 0,-1 0 0,1 0 0,0 0 0,0 0 0,0 0 0,0 0 0,0 0 0,0-1 0,0 1 0,0 0 0,-1 0 0,1 0 0,0 0 0,0 0 0,0 0 0,0 0 0,0 0 0,0 0 0,-1 0 0,1 0 0,0 0 0,0 0 0,0 0 0,0 0 0,0 0 0,-1 0 0,1 0 0,0 0 0,0 0 0,0 0 0,0 0 0,0 0 0,-1 0 0,1 0 0,0 0 0,0 0 0,0 0 0,0 0 0,0 0 0,0 0 0,-1 0 0,1 1 0,0-1 0,-20-135-655,9 28-2619</inkml:trace>
  <inkml:trace contextRef="#ctx0" brushRef="#br0" timeOffset="-200929.855">10203 13083 25237,'0'0'3353,"0"0"-1506,0 0-1105,0 0-234,0 0-123,1 13-117,15 209 159,-14-134-427,-4 0 0,-4 0 0,-3 0 0,-15 53 0,-64 206 0,81-314 0,55-155 0,-9 41 0,46-93 0,67-98 0,-132 240 0,2 0 0,2 1 0,0 2 0,13-11 0,-34 36 0,0 1 0,0 0 0,1 0 0,-1 0 0,1 0 0,0 0 0,-1 1 0,1 0 0,0 0 0,0 0 0,1 0 0,-1 0 0,0 1 0,1 0 0,-1 0 0,1 0 0,-1 1 0,1-1 0,0 1 0,-3 0 0,1 0 0,-1 0 0,0 1 0,1-1 0,-1 1 0,0-1 0,0 1 0,1 0 0,-1 0 0,0 0 0,0 0 0,0 0 0,0 0 0,0 1 0,0-1 0,-1 1 0,1-1 0,0 1 0,-1 0 0,1 0 0,-1 0 0,0-1 0,1 1 0,-1 0 0,0 1 0,0-1 0,0 0 0,-1 0 0,1 0 0,0 1 0,-1-1 0,1 0 0,-1 1 0,11 42 0,-2 1 0,-2 0 0,-1 0 0,-3 0 0,-2 1 0,-4 34 0,2-10 0,2 103 0,0-173 0,-1 0 0,1 0-1,0 0 1,0 0 0,0 0 0,0 0-1,0 0 1,0 0 0,0-1 0,0 1 0,0 0-1,0-1 1,0 1 0,0-1 0,0 0 0,0 1-1,1-1 1,-1 0 0,0 1 0,0-1-1,1 0 1,-1 0 0,0 0 0,0 0 0,0 0-1,1 0 1,-1-1 0,0 1 0,0 0-1,0-1 1,1 1 0,-1-1 0,0 1 0,0-1-1,0 1 1,0-1 0,0 0 0,0 0 0,0 1-1,0-1 1,0 0 0,0 0 0,-1 0-1,1 0 1,0 0 0,0 0 0,-1 0 0,1 0-1,0-1 1,137-182-2223,-66 74-3025</inkml:trace>
  <inkml:trace contextRef="#ctx0" brushRef="#br0" timeOffset="-200655.617">11658 12357 10802,'0'0'19861,"0"0"-19333,0 0-136,0 0 48,0 0-72,0 0-104,-36 300-168,36-242-80,0-5-16,0-14-16,0-10-216,0-20-264,10-18-144,8-44-657,4-20-3144</inkml:trace>
  <inkml:trace contextRef="#ctx0" brushRef="#br0" timeOffset="-199929.345">11658 12357 16388,'196'-58'8275,"-88"34"-4729,-19 24-1998,-85 1-1513,1 0 0,0 1 0,0-1 0,0 1 0,-1 0 0,1 0 0,-1 0 0,0 1 0,1-1 0,-1 1 0,0 0 0,-1 0 0,1 1 1,0-1-1,-1 1 0,0 0 0,0 0 0,0 0 0,0 0 0,-1 0 0,0 1 0,1-1 0,-2 1 0,1-1 0,0 1 0,-1 0 0,0 0 0,0 0 0,0 0 0,-1 0 0,0 0 0,0 0 0,0 0 0,0 0 0,-1-1 0,0 1 0,0 0 0,0 0 0,-1 0 0,0-1 1,1 1-1,-2 0 0,1-1 0,0 0 0,-1 0 0,0 0 0,0 0 0,-2 2-35,-23 22 51,-1-2 1,-1 0-1,-2-2 1,0-2-1,-2-1 1,-30 15-52,16-9 5,-205 113 517,245-136-468,7-3-39,-1-1 1,1 1-1,-1 0 0,0 0 1,1-1-1,0 1 1,-1 0-1,1 0 1,0 0-1,-1 1 0,1-1 1,0 0-1,0 0 1,0 1-1,0-1 1,0 1-1,0-1 0,0 1 1,1-1-1,-1 1 1,0 0-1,1-1 1,0 1-1,-1 0-15,5 3 28,67 0 9,-58-5-36,25 1 0,-1-2-1,1-2 1,-1-1-1,18-5 0,147-56-356,-197 63 318,-9 9-716,-148 134-611,15-13 1740,-110 77-375,147-135 1332,103-64-1003,175-10-121,-25-32-185,-117 25-29,0 2 0,0 1 1,1 2-1,-1 1 0,9 2 6,2 3-94,-44 4 38,-5 5 54,0-1 0,0 1 0,-1-1 1,0 0-1,-1 0 0,0 0 0,0 0 1,0-1-1,-1 1 0,0-1 0,-1 0 1,0 0-1,0-1 0,0 0 0,-1 0 1,-1 1 1,-16 17-2,-3 6 5,-15 14 33,3 2-1,1 2 1,-4 10-36,39-52 4,0-1 0,1 0 1,-1 1-1,1 0 1,1 0-1,-1 0 0,1 0 1,0 0-1,0 0 1,0 0-1,1 0 1,0 0-1,0 0-4,1-3 0,0-1-1,0 1 1,1-1-1,-1 0 1,0 0-1,1 1 1,-1-1-1,1 0 1,0 0 0,0-1-1,0 1 1,0 0-1,0-1 1,0 1-1,0-1 1,0 1 0,1-1-1,-1 0 1,0 0-1,1 0 1,-1 0-1,1-1 1,-1 1 0,1-1-1,0 1 1,-1-1-1,1 0 1,-1 0-1,1 0 1,0 0 0,-1-1-1,1 1 1,-1-1 0,8 2-5,49 3-53,-42-5 35,1 2-1,0 1 0,0 0 0,0 1 0,-1 1 0,1 1 0,-1 0 0,9 5 24,-21-8-1,0 1 0,-1 0 0,1 0 0,-1 1 0,1-1 0,-1 1 0,0 0 0,0 0 0,-1 1 0,1-1 0,-1 1 0,0-1 0,0 1 0,-1 0 0,1 0 0,-1 0 0,0 1 0,-1-1 0,1 1 0,-1-1 0,0 1 0,0-1 0,-1 1 0,0 3 1,2 1 14,-1 1 0,-1 0 0,1-1 0,-2 1 0,0 0 0,0-1 0,-1 1 1,0 0-1,-1-1 0,0 0 0,-1 0 0,0 0 0,0 0 0,-1-1 0,0 1 0,-7 7-14,1-2 11,-1-1 0,0 0 0,-1-1 0,-1-1-1,0 0 1,-1 0 0,0-2 0,-1 0 0,0 0-1,0-2 1,-1 0 0,0-1 0,-1 0 0,1-2-1,-1 0 1,0-1 0,-1 0 0,1-2 0,-6 0-11,19-1-48,0-1 1,-1 1-1,1-1 1,0-1-1,0 1 1,0-1 0,0 0-1,0 0 1,0 0-1,0-1 1,0 1-1,0-1 1,1 0 0,-1-1-1,1 1 1,-1-1-1,1 0 1,0 0-1,0 0 1,0-1 0,0 1-1,1-1 1,-3-3 47,-28-49-1921</inkml:trace>
  <inkml:trace contextRef="#ctx0" brushRef="#br0" timeOffset="-199261.738">13152 12159 21981,'0'0'7945,"0"0"-7120,0 0-49,0 0-304,0 0-160,0 0-48,0 0-72,39 62-192,-14-18 0,-3-1 0,-4 1 0,-4 0 0,-14-1 0,-3 30-296,-37-15-520,-6-5-1481</inkml:trace>
  <inkml:trace contextRef="#ctx0" brushRef="#br0" timeOffset="-198796.373">12496 12879 29230,'0'0'928,"0"0"-169,0 0-235,0 0-161,0 0 68,34 7-66,-20-5-328,45 10 6,0-4 1,0-2-1,28-2-43,-42-4 0,0-2 0,0-2 0,26-6 0,178-51 0,-232 61 0,-10 5 0,-7 2 0,0 0 0,-1-1 0,1 1 0,-2 0 0,1-1 0,-1 1 0,0-1 0,0 0 0,0 1 0,-1-1 0,-3 5 0,1 1 0,-245 506 0,205-430 0,-218 397 0,261-478 0,17-25 0,-11 12 0,17-22 0,38-50 0,3 3 0,3 2 0,3 4 0,6 0 0,-62 58 0,1 0 0,0 1 0,0 0 0,1 1 0,0 1 0,1 0 0,0 1 0,0 1 0,1 0 0,0 1 0,0 1 0,0 0 0,0 1 0,10 0 0,-25 3 0,0 0 0,0-1 0,1 1 0,-1 0 0,0 0 0,1-1 0,-1 1 0,0 0 0,0 0 0,1 1 0,-1-1 0,0 0 0,1 0 0,-1 1 0,0-1 0,0 0 0,1 1 0,-1 0 0,0-1 0,0 1 0,0-1 0,0 1 0,0 0 0,0 0 0,0 0 0,0 0 0,0 0 0,0 0 0,0 0 0,0 0 0,-1 0 0,1 0 0,0 0 0,-1 1 0,1-1 0,-1 0 0,1 0 0,-1 1 0,0-1 0,0 1 0,1 110 0,-5-87 0,-2 1 0,-1-1 0,0-1 0,-2 1 0,-1-2 0,-1 1 0,-1-1 0,-1-1 0,-1 0 0,-12 15 0,-34 30-1,59-67-9,1 0 0,-1 0 1,0 0-1,1 0 0,-1 0 0,0 0 1,0 0-1,1 0 0,-1 0 1,0 0-1,1 0 0,-1 0 1,0 0-1,1 0 0,-1-1 1,0 1-1,1 0 0,-1-1 0,1 1 1,-1 0-1,0-1 0,1 1 1,-1-1-1,1 1 0,-1-1 1,1 1-1,-1-1 0,1 1 1,0-1-1,-1 1 0,1-1 0,0 0 1,-1 1-1,1-1 0,0 0 1,0 1-1,-1-1 0,1 0 1,0 1-1,0-1 0,0 0 0,0 1 1,0-1-1,0 0 0,0 1 1,0-1-1,0 0 0,1 0 1,-1 1-1,0-1 0,0 0 1,0 1-1,1-1 0,-1 1 0,0-1 1,1 0-1,-1 1 0,1-1 1,-1 1-1,1-1 0,-1 1 10,0-6-112,7-63-1194,14-24-852</inkml:trace>
  <inkml:trace contextRef="#ctx0" brushRef="#br0" timeOffset="-198231.113">13940 12473 27206,'0'0'1271,"0"0"9,0 0-545,0 0-180,0 0-109,0 0-70,2 51-57,-2 164-64,-1-202-229,0-1 1,0 1-1,-1 0 0,-1-1 0,0 0 1,-1 0-1,-4 12-26,-12 23 59,6-17-39,2 1 1,1 0-1,1 0 0,0 10-20,8-37-1,1 0 0,0 1 0,1-1 0,-1 0 0,1 1 0,-1-1 0,1 0 0,1 1 0,-1-1 0,1 1 0,-1-1 0,1 0 0,0 1-1,1-1 1,-1 0 0,1 0 0,0 0 0,0 0 0,0 0 0,0 0 0,1-1 0,0 1 0,-1-1 0,1 0 0,1 0 0,-1 0 0,3 2 1,45 26-72,-41-27 67,0 1 0,0 1 0,0 0 0,-1 0 0,0 1 0,0 0-1,-1 0 1,0 1 0,0 0 0,-1 1 0,0 0 0,3 5 5,-5-1-2,0 0 1,0 1 0,-2 0 0,0 0 0,0 0-1,-1 0 1,-1 0 0,-1 0 0,0 0 0,-1 13 1,-3-3 9,-1 0 0,-1 0 0,0 0 0,-2-1 0,-1 0 0,-1 0 0,-1-1 0,-1 0 0,-1-1 0,0-1 0,-2 0 0,0-1 0,-2 0 0,0-1 0,-1-1 0,0-1 0,-7 4-9,7-4-14,0-1 0,-1-1 0,-1-1 0,0 0 0,0-2 0,-2 0 0,1-1 0,-1-2 0,0 0 0,-1-1 0,0-1 0,0-1 0,0-1 1,-1-2-1,1 0 0,-1-1 0,-1-2 14,20 1-22,-1 0 0,1-1 0,-1 0 0,1 0 0,-1 0 0,1-1 0,0 0 0,0 0 0,0 0 0,0-1 0,0 1 0,0-1 0,1-1 0,-1 1 0,1 0 0,0-1 0,0 0 0,0 0 0,1 0 0,-1-1 0,1 1 0,0-1-1,0 0 1,0 0 0,1 0 0,0 0 22,-10-25-244,2 1-1,1-1 1,2-1 0,1 0-1,1 0 1,2 0-1,1 0 1,1-1-1,3-24 245,-2 39-151,-2-2 11,2-1 0,0 1 0,1 0 0,1-1 0,0 1 0,2 0 0,0 0 0,1 1 0,1-1 0,1 1 0,0 0 0,4-5 140,-8 20 61,0 0-1,-1 0 1,1 0-1,0 0 1,1 1-1,-1-1 1,0 1 0,1 0-1,-1 0 1,1 0-1,0 1 1,0-1-1,-1 1 1,1 0 0,0 0-1,0 0 1,0 0-1,0 1 1,0 0-1,1 0 1,-1 0 0,0 0-1,0 0 1,0 1-1,0 0 1,0 0-1,0 0 1,-1 0 0,1 1-1,0 0 1,0-1-1,-1 1 1,1 0-1,-1 1 1,0-1 0,0 1-1,0-1 1,3 4-61,13 16 254,-2 1 1,0 1-1,-2 0 0,0 1 1,5 15-255,-12-24 65,27 55 87,-4 1-1,-2 1 0,5 29-151,-28-82-65,-4-10-129,1 1 0,0-1 0,0-1 0,1 1 0,1 0 1,0-1-1,0 0 0,1 0 0,2 3 194,10 1-2583</inkml:trace>
  <inkml:trace contextRef="#ctx0" brushRef="#br0" timeOffset="-197964.02">14653 13213 28870,'0'0'992,"0"0"-367,0 0-49,0 0-120,-53 305-56,10-203-112,-7-1-112,-15 6-56,-10-11-56,-8-9-40,-3-14-24,11-30-152,14-43-376,22-14-584,21-49-1937</inkml:trace>
  <inkml:trace contextRef="#ctx0" brushRef="#br0" timeOffset="-197795.776">14485 12531 28062,'0'0'1632,"0"0"-663,0 0-249,90 290-24,-65-154-136,3 14-432,-6 9-128,-4 1 0,-4-10 0,-3-10 0,-8-24 0,12-19 0,-1-29-160,4-34-1416</inkml:trace>
  <inkml:trace contextRef="#ctx0" brushRef="#br1" timeOffset="-178647.065">26637 15105 31799,'0'0'968,"0"0"-968,0 0 0,0 0 0,0 0 0,0 0 0,0 0-2224</inkml:trace>
  <inkml:trace contextRef="#ctx0" brushRef="#br1" timeOffset="-181387.434">22046 13866 17156,'0'0'10791,"0"0"-7978,0 0-2197,0 0 26,0 0-181,-2-22-216,-8-156-202,39-67-43,-30-5 0,1 244 0,0-1 0,0 1 0,-1 0 0,1-1 0,-1 1 0,-1 0 0,1 0 0,-1-1 0,-1 1 0,1 0 0,-1 1 0,0-1 0,0 0 0,0 1 0,-1 0 0,0 0 0,0 0 0,0 0 0,-1 0 0,0 1 0,1 0 0,-2 0 0,1 0 0,-5-2 0,3 5 0,-1-1 0,0 1 0,1 0 0,-1 1 0,0-1 0,0 2 0,0-1 0,1 1 0,-1 0 0,0 1 0,1 0 0,-8 2 0,1 5 0,0 1 0,0 0 0,1 0 0,0 2 0,0-1 0,2 2 0,-1 0 0,2 0 0,0 1 0,-7 11 0,-14 22 0,2 1 0,2 2 0,3 1 0,1 0 0,3 2 0,2 1 0,3 0 0,1 1 0,4 0 0,1 1 0,4 0 0,1 19 0,7 84 0,-3-155 0,1 1 0,0-1 0,0 0 0,0 1 0,1-1 0,0 0 0,-1 0 0,1 0 0,1-1 0,-1 1 0,1 0 0,-1-1 0,1 1 0,0-1 0,0 0 0,1 0 0,-1 0 0,0 0 0,1-1 0,0 0 0,0 1 0,0-1 0,0 0 0,0-1 0,0 1 0,0-1 0,0 0 0,1 0 0,-1 0 0,0-1 0,1 1 0,-1-1 0,1 0 0,2 0 0,4-1 0,1 0 0,-1 0 0,0-1 0,0 0 0,0-1 0,0 0 0,0-1 0,-1 0 0,1-1 0,-1 0 0,0-1 0,-1 0 0,1 0 0,-1-1 0,0 0 0,-1-1 0,7-7 0,18-20 0,-2-2 0,-1-1 0,16-30 0,-45 66 0,91-145 0,-7-3 0,26-73 0,-5-14 0,-11-4 0,54-220 0,-102 273 0,-42 157 0,-9 43 0,-136 317 0,53-117 0,8 4 0,11 2 0,1 35 0,49-169 0,4-1 0,4 2 0,3 0 0,4 0 0,4 5 0,-2-85 0,1 1 0,0-1 0,0 1 0,1-1 0,-1 1 0,1-1 0,0 1 0,0-1 0,1 0 0,0 0 0,0 1 0,0-1 0,1 0 0,-1-1 0,1 1 0,0 0 0,1-1 0,-1 0 0,1 1 0,0-1 0,0-1 0,0 1 0,0-1 0,1 1 0,-1-1 0,1 0 0,0-1 0,0 1 0,0-1 0,0 0 0,0 0 0,1-1 0,2 1 0,63 2 0,-56-5-4,0-1-1,-1 0 1,1-1-1,-1-1 1,0 0 0,0-1-1,0 0 1,0-1 0,-1-1-1,0 0 1,-1-1-1,1 0 1,-2-1 0,1 0-1,2-4 5,-1 4-34,114-100-873,-17-14-1727</inkml:trace>
  <inkml:trace contextRef="#ctx0" brushRef="#br1" timeOffset="-181093.133">23380 13020 27038,'0'0'3889,"0"0"-3361,0 0-80,0 0 248,0 0-528,-212 348-168,183-222 0,8 4 0,10 1 0,11-15 0,0-9 0,0-16 0,22-18 0,10-15 0,11-19 0,47-39 0,-12 0-576,1-49-1297</inkml:trace>
  <inkml:trace contextRef="#ctx0" brushRef="#br1" timeOffset="-180656.768">23903 13228 30479,'0'0'702,"0"0"4,-7 43-70,-21 148-416,-16 133-196,5-82-24,36-222 0,31-75 0,191-295 0,-159 260 0,-34 49 0,7-12 0,3 1 0,2 2 0,2 2 0,3 1 0,-38 42 0,-1 0 0,1 0 0,0 1 0,0 0 0,0 0 0,0 0 0,1 0 0,0 1 0,-1 0 0,1 1 0,0-1 0,1 1 0,-1 0 0,2 0 0,-6 1 0,-1 1 0,1 0 0,0-1 0,0 1 0,-1 0 0,1 0 0,0 0 0,0 0 0,-1 0 0,1 1 0,0-1 0,0 0 0,-1 1 0,1-1 0,0 1 0,-1 0 0,1-1 0,-1 1 0,1 0 0,-1 0 0,1 0 0,-1 0 0,0 0 0,1 1 0,-1-1 0,0 0 0,0 1 0,0-1 0,0 0 0,0 1 0,0 0 0,0-1 0,0 2 0,5 16 0,-1 1 0,0 0 0,-2 0 0,0 0 0,-1 0 0,-1 0 0,-2 1 0,0 7 0,1 0 0,-1 212 0,-17-110 0,11-115 32,1-24-193,6-29-890,0-10-1746</inkml:trace>
  <inkml:trace contextRef="#ctx0" brushRef="#br1" timeOffset="-180376.477">24702 13382 24933,'0'0'4865,"0"0"-3992,0 0-209,0 0 112,0 0-272,0 0-352,0 0-152,211 150 0,-150-145 0,0-5 0,14 0 0,-14-9-552,-18-20-2065</inkml:trace>
  <inkml:trace contextRef="#ctx0" brushRef="#br1" timeOffset="-180011.474">25609 12995 24621,'0'0'5994,"0"0"-4261,17 25-1373,120 154-301,-107-143-59,-2 1 0,-1 2 0,-1 1 0,14 33 0,-36-66 0,-1-1 0,0 1 0,-1-1 0,0 1 0,0 0 0,0 0 0,-1 0 0,0 0 0,0 0 0,-1 0 0,0 0 0,0 0 0,-1 0 0,0 0 0,0 0 0,0 0 0,-1 0 0,0-1 0,0 1 0,-1 0 0,0-1 0,0 0 0,-1 1 0,-20 21 0,-2-1 0,-1-2 0,0-1 0,-2 0 0,-17 8 0,43-30 0,-234 148 0,215-136 0,13-3 0,18-11 0,-7 0 0,388 29 0,-267-30-475,-69-11-1068,-12-18-1352</inkml:trace>
  <inkml:trace contextRef="#ctx0" brushRef="#br1" timeOffset="-179737.153">26590 12991 30054,'0'0'822,"0"0"-351,0 0 58,0 0-45,34 53-142,106 179-277,-74-81-65,-44-78 0,-4 0 0,-3 2 0,-3 0 0,-4 0 0,-2 1 0,-5 39 0,0-105 0,-2 0 0,1-1 0,-1 1 0,-1 0 0,0 0 0,0-1 0,-1 1 0,0-1 0,-1 0 0,0 0 0,0 0 0,-1 0 0,0-1 0,-1 0 0,0 0 0,0 0 0,-1-1 0,1 0 0,-2 0 0,1 0 0,-1-1 0,0 0 0,0-1 0,0 0 0,-3 1 0,-47 22-59,-1-2 1,0-3-1,-42 10 59,-42 7-880</inkml:trace>
  <inkml:trace contextRef="#ctx0" brushRef="#br1" timeOffset="-178902.203">22129 14263 16684,'0'0'824,"0"0"3343,0 0 641,0 0-3201,0 0-753,0 0-32,-25 3-47,-73 10-169,74-9-204,24 1-344,-1-1 0,1 1 0,1-1 0,-1 1 0,1-1 0,0 1 0,0-1 0,0 1 0,0-1 0,1 0 0,0 1 0,0-1 0,0 0 0,0 0 0,0-1 0,1 1 0,0 0 0,0-1 0,0 1 0,0-1 0,3 2-58,6 3 0,0 0 0,0-1 0,0 0 0,1-1 0,0 0 0,0-1 0,1-1 0,-1 0 0,1-1 0,0 0 0,0-1 0,5-1 0,-9 1 0,98 12 0,0-6 0,0-4 0,14-5 0,-49 1 0,216 0 0,-283 0 0,1550 30 0,-1169-6 0,-1 17 0,87 33 0,433 114 0,-590-125 0,-347-81 0,-122-49-621,71 37-2487</inkml:trace>
  <inkml:trace contextRef="#ctx0" brushRef="#br0" timeOffset="-291525.415">13600 3310 29214,'0'0'759,"0"0"-317,0 0-44,-5 49 34,-34 309 270,17-141-125,5 117-577,28-373 108,49-123-92,6 4 0,47-75-16,-107 222-1,-3 4 1,-1 0-1,1 1 0,0-1 0,0 1 0,1 0 0,-1 0 1,2 0-1,-1 1 0,0-1 0,1 1 0,0 0 0,1 0 1,-1 1-1,1-1 0,0 1 0,0 1 0,0-1 0,0 1 1,0 0-1,1 0 0,0 1 0,-1 0 0,4-1 1,-6 5 0,0-1-1,0 1 0,-1 0 1,1 0-1,0 0 0,-1 0 1,1 1-1,-1-1 0,0 1 1,0 0-1,0 0 0,0 0 1,0 1-1,-1-1 0,0 0 1,1 1-1,-1 0 0,0 0 1,-1-1-1,1 1 0,-1 0 1,0 0-1,0 0 0,0 1 1,0-1-1,0 3 1,2 5 1,73 270 95,-75-276-95,0 1 0,1-1 0,-1 1 0,1-1 0,1 0 0,-1 0 0,1 0 0,0 0 0,0 0-1,1-1 1,-1 1 0,1-1 0,1 0 0,-1 0 0,1 0 0,0-1 0,0 1 0,0-1 0,0-1 0,1 1-1,0-1 1,2 2-1,-3-4-8,0 0 0,0-1-1,0 0 1,0 1 0,-1-1-1,1-1 1,0 1 0,0-1-1,0 0 1,0 0 0,-1 0-1,1-1 1,0 1 0,-1-1 0,0 0-1,1-1 1,-1 1 0,0-1-1,0 0 1,0 0 0,0 0-1,-1 0 1,1-1 0,-1 1-1,2-3 9,128-163-1665,-78 86-656</inkml:trace>
  <inkml:trace contextRef="#ctx0" brushRef="#br0" timeOffset="-291244.64">15202 3146 27278,'0'0'2672,"0"0"-2232,0 0 217,0 0-449,0 0 0,0 0-16,0 0-96,-208 169-64,165-120-16,0 4-8,3-10-8,8-4-64,0 14-272,7-9-536,3-15-2233</inkml:trace>
  <inkml:trace contextRef="#ctx0" brushRef="#br0" timeOffset="-290780.072">15144 2972 10994,'0'0'15144,"0"0"-11508,0 0-2947,0 0-273,0 0-11,0 0-21,9 35-120,30 120-69,-5 38 192,-25-62-144,-6 92-243,-3-153 10,-6 40-10,-5 0 0,-22 100 0,32-208 0,0 5 0,1-5 0,0 0 0,0 0 0,0 0 0,0 0 0,0 0 0,-1 0 0,1 0 0,-1 0 0,1 0 0,-1 0 0,0 0 0,0 0 0,0 0 0,0-1 0,0 1 0,0 0 0,0-1 0,0 1 0,-1-1 0,1 1 0,-1-1 0,-9-22-160,11 14-20,-3-38-994,2-7-873</inkml:trace>
  <inkml:trace contextRef="#ctx0" brushRef="#br0" timeOffset="-290494.507">14890 3465 29038,'0'0'1056,"0"0"-359,0 0-249,0 0-304,0 0 48,0 0-120,0 0-40,-133 218-16,112-170-16,3 1-16,7-11-120,4-9-168,7-19-352,4-5-737,14-5-1895</inkml:trace>
  <inkml:trace contextRef="#ctx0" brushRef="#br0" timeOffset="-290325.078">15413 3465 28374,'0'0'912,"0"0"385,0 0-961,0 0-40,0 0-120,0 0-128,0 0-48,111 102-176,-89-93-608,-11-9-1769</inkml:trace>
  <inkml:trace contextRef="#ctx0" brushRef="#br0" timeOffset="-290108.634">15832 3020 24453,'0'0'6266,"0"0"-5914,0 0-200,0 0-120,0 0 64,0 0-24,0 0-72,155 73-408,-138-44-873,-13 0-2055</inkml:trace>
  <inkml:trace contextRef="#ctx0" brushRef="#br0" timeOffset="-289890.113">15686 3576 28046,'0'0'872,"0"0"-352,0 0-96,0 0 112,0 0-63,0 0-209,0 0-200,175 49-64,-132-88-264,0-34-505,-11 6-1031,-10 9-2769</inkml:trace>
  <inkml:trace contextRef="#ctx0" brushRef="#br0" timeOffset="-289720.197">15958 3175 25798,'0'0'1717,"0"0"-606,-10 46-249,2-10-693,-12 52 434,4 2 1,-2 59-604,-3 601 977,24-743-925,12-19 15,4-50-76,47-209-747,-27 110-687,-6 14-1007</inkml:trace>
  <inkml:trace contextRef="#ctx0" brushRef="#br0" timeOffset="-289515.629">16212 3325 22221,'0'0'5025,"0"0"-4105,0 0 160,0 0-600,197-39 8,-136 20-183,7-5-185,-3-5-88,-4-10-32,-11 0-112,0-24-489,-18 10-1087,-10 5-2865</inkml:trace>
  <inkml:trace contextRef="#ctx0" brushRef="#br0" timeOffset="-288985.602">16761 2677 27046,'0'0'1519,"0"0"-382,-8 42-344,1-8-655,-8 51 271,3 1 0,0 51-409,3 194 636,-19 295-37,26-592-586,-5 56 20,-4 0 1,-15 57-34,24-135 0,1-7-2,1-1 1,-1 1 0,0-1 0,0 1-1,-1-1 1,1 1 0,-1-1 0,0 0-1,0 0 1,-1 0 0,1 0 0,-1 0-1,1 0 1,-1-1 0,-1 1 0,-1 0 1,3-3-7,0-1 0,0-1 1,0 1-1,0 0 1,0 0-1,0-1 1,0 1-1,0-1 0,0 0 1,0 0-1,1 0 1,-1 1-1,0-2 0,0 1 1,1 0-1,-1 0 1,0 0-1,1-1 0,0 1 1,-1-1-1,1 1 1,0-1-1,0 0 0,-1 1 1,1-1-1,0 0 1,1 0-1,-1 0 0,0 0 1,1 0-1,-1 0 1,1 0-1,-1 0 1,1 0-1,0 0 0,0-1 7,-61-209-844,-66-328-639,117 497 1521,2 0 1,2-1-1,2 1 0,2-3-38,2 38 51,-1 6-42,1 1 0,0 0 0,-1-1 1,1 1-1,0-1 0,0 1 0,0 0 0,0-1 0,0 1 0,1-1 1,-1 1-1,0-1 0,1 1 0,-1 0 0,1-1 0,-1 1 0,1 0 1,0 0-1,-1-1 0,1 1 0,0 0 0,0 0 0,0 0 0,0 0 1,0 0-1,0 0 0,0 0-9,67-2 31,-64 3-31,0 0 0,0 0 0,0 0 1,1 1-1,-1-1 0,0 1 0,0 0 0,0 0 1,0 0-1,0 1 0,0-1 0,-1 1 1,1 0-1,0 0 0,-1 0 0,1 1 1,-1-1-1,0 1 0,0 0 0,0 0 1,0 0-1,-1 0 0,1 1 0,-1-1 1,1 1-1,-1-1 0,0 1 0,0 2 0,3 8 8,-2 0 0,1 0-1,-2 1 1,0-1 0,-1 1-1,0 0 1,-1-1 0,0 1 0,-3 8-8,0-3 29,-1 0 1,-1-1 0,-1 0-1,-1 0 1,0-1 0,-1 1 0,-1-1-1,-1-1 1,-1 0 0,0-1 0,-11 13-30,-26 43 169,33-42-103,21-24-104,-1-8 37,1 1 1,-1-1-1,0-1 1,0 1-1,0-1 1,0 0-1,-1 0 1,1 0-1,-1 0 1,0-1-1,1 0 1,-2 0-1,1 0 1,0-1-1,-1 1 1,0-1-1,0 1 1,13-15 1,40-46-80,106-105-358,-156 165 419,0 0 1,0 0-1,0 0 1,1 1-1,0 0 1,0 1-1,0-1 1,0 1-1,0 1 1,1-1-1,-1 1 1,1 1-1,0-1 1,0 1-1,-1 0 1,2 1 17,-6 1 3,-1 0-1,1 0 1,-1 1 0,1-1 0,-1 1 0,0 0 0,0-1 0,0 1 0,0 0 0,0 0 0,0 0 0,0 1 0,0-1 0,-1 0 0,1 1 0,-1-1 0,0 1 0,0-1 0,0 1 0,0-1 0,0 1 0,-1 0 0,1 0 0,-1-1 0,1 1 0,-1 0 0,0 0 0,0-1 0,0 2-3,2 7 32,4 25 99,3 0-1,0-1 1,3 0-1,0-1 1,3 0-1,4 5-130,-19-36-2,1-1-1,-1 0 0,1 0 1,0 0-1,0 0 1,0 0-1,0 0 1,0 0-1,1 0 1,-1 0-1,0 0 1,1-1-1,0 1 1,-1-1-1,1 1 1,0-1-1,0 0 1,0 1-1,-1-1 1,1 0-1,1 0 0,-1 0 1,0-1-1,0 1 1,0 0-1,0-1 1,1 1-1,-1-1 1,0 0-1,0 0 1,1 0-1,-1 0 1,0 0-1,0 0 1,1-1-1,-1 1 1,0-1-1,0 1 1,0-1-1,0 0 0,0 0 1,0 0-1,0 0 1,0 0-1,0-1 1,0 1-1,1-1 3,21-48-634,-5-19-1135</inkml:trace>
  <inkml:trace contextRef="#ctx0" brushRef="#br0" timeOffset="-288700.936">17108 2686 20788,'0'0'8986,"0"0"-8466,0 0 89,0 0-377,0 0-136,0 0-96,11 276-48,-11-223-1281,-25 0-11105</inkml:trace>
  <inkml:trace contextRef="#ctx0" brushRef="#br2" timeOffset="-367427.893">1803 6987 28142,'0'0'1756,"0"0"-1010,0 0-303,0 0-137,0 0 68,0 10-14,0 36-327,-18 788 574,-28-131-607,42-649 0,-3-59-16,6-46-259,10-196-4735,4 117-6213</inkml:trace>
  <inkml:trace contextRef="#ctx0" brushRef="#br2" timeOffset="-358652.34">2390 7021 6305,'0'0'16824,"0"0"-12232,0 0-3552,0 0-353,0 0-113,7 1 95,15 3-510,0-2 1,1 0-1,-1-2 1,0-1 0,1 0-1,-1-2 1,0 0 0,0-1-1,0-2 1,-1 0-1,0-1 1,0-2 0,10-5-160,-8 4 0,9-5 0,1 0 0,0 3 1,1 0-1,1 2 0,0 2 0,34-4 0,294 11 0,145 0 0,-359-9 0,-2-6 0,6-8 0,-15 3 0,-88 14 0,143-21 0,155 0 0,-282 27 0,124-4 0,125-20 0,-294 22 0,288-39 0,1 13 0,42 12 0,382 17 0,-601 6 0,-1 6 0,10 7 0,57 5 0,-103-15 0,-9-2 0,-1 4 0,0 4 0,0 3 0,-20 1 0,-8-2 0,0-3 0,1-2 0,11-1 0,109-2 0,62-8 0,-115-2 0,845 1 0,-903-1 0,0 3 0,0 3 0,0 3 0,46 12 0,-16 4 0,32-19 0,-102-7 0,-1-1 0,0-1 0,0-2 0,-1 0 0,5-4 0,54-11 0,-8 10 0,1 3 0,-1 4 0,71 6 0,-49-1 0,10 5 0,0 6 0,-1 4 0,-1 5 0,36 15 0,-96-25 0,855 220 0,-384-77 0,-423-134 0,-85-21 0,-9-14 0,-32-65-587,9 41-2347</inkml:trace>
  <inkml:trace contextRef="#ctx0" brushRef="#br2" timeOffset="-358210.593">13460 7243 15979,'0'0'10460,"0"0"-7447,0 0-2323,0 0-175,0 0-213,0 0-48,-5 25 17,-22 164 232,16 174 277,-62 311-780,57-543 0,-2 37 0,18-162 0,0-6 0,0 1 0,1-1 0,-1 1 0,0-1 0,0 0-1,0 1 1,0-1 0,0 1 0,0-1 0,0 1 0,0-1-1,0 1 1,0-1 0,0 1 0,0-1 0,0 1 0,0-1-1,0 1 1,0-1 0,-1 0 0,1 1 0,0-1 0,0 1-1,0-1 1,-1 0 0,1 1 0,0-1 0,-1 1 0,1-1-1,0 0 1,-1 1 0,1-1 0,0 0 0,-1 0 0,1 1-1,-1-1 1,1 0 0,-1 0 0,1 0 0,0 1 0,-1-1-1,1 0 1,-1 0 0,1 0 0,-1 0 0,1 0 0,-1 0-1,1 0 1,-1 0 0,1 0 0,-12-12-437,-5-33-1599</inkml:trace>
  <inkml:trace contextRef="#ctx0" brushRef="#br2" timeOffset="-355989.949">1795 8758 10162,'0'0'12296,"0"0"-8168,0 0-2884,0 0-333,0 0-214,0 0-66,9 1-97,69 7 420,-70-7-855,1 1-1,-1 0 1,0 0-1,0 0 0,0 1 1,0 0-1,-1 1 0,1 0 1,-1 0-1,5 4-98,23 10 163,-10-5-155,1-3 0,1 0 0,0-1 0,0-2-1,1 0 1,-1-2 0,1-2 0,7 0-8,209-3 0,-192-8 0,-1-2 0,-1-2 0,0-2 0,0-2 0,33-17 0,25-7 0,-69 26 0,86-29 0,2 4 0,17 3 0,442-70 0,-446 88 0,0 7 0,115 6 0,148-23 0,-59 21 0,-217 8 0,300-20 0,-29 13 0,-254 7 0,699-1 0,-702-6 0,77-15 0,-78 6 0,79 4 0,2267 11 0,-2160 19 0,259-19 0,-405 23 0,353-11 0,-203-4 0,-183-1 0,-1 6 0,28 11 0,-79-10 0,163-9-32,-251-6-435,-3-7-1258</inkml:trace>
  <inkml:trace contextRef="#ctx0" brushRef="#br2" timeOffset="-354850.906">7167 9377 10202,'0'0'16758,"0"0"-12945,0 0-3459,0 0-65,0 0 115,-10 46 70,-62 301-46,-13 190-383,80-440-45,12-76 0,-6-23 0,7-6 0,0 0 0,0 0 0,-1 0 0,0-1 0,0 0 0,-1 0 0,0-1 0,1-3 0,2-3 0,118-207-4,-25 43-24,67-85 28,-165 259-3,1-2 0,1-1 0,0 1-1,0 0 1,1 1 0,0-1 0,0 1 0,1 1 0,0-1-1,0 1 1,3-1 3,-10 6 0,1 1 0,-1-1 0,1 0-1,-1 0 1,1 1 0,0-1-1,-1 1 1,1-1 0,0 1 0,-1 0-1,1 0 1,0 0 0,0 0 0,-1 0-1,1 0 1,0 0 0,-1 0-1,1 1 1,0-1 0,-1 1 0,1-1-1,0 1 1,-1 0 0,1-1 0,-1 1-1,1 0 1,-1 0 0,0 0 0,1 0-1,-1 0 1,0 1 0,0-1-1,1 0 1,-1 1 0,0-1 0,0 0-1,-1 1 1,1 0 0,0-1 0,0 1-1,-1-1 1,1 1 0,-1 0 0,1-1-1,-1 1 1,0 0 0,0-1-1,0 1 1,0 0 0,0 1 0,6 37 18,-1 1 0,-3 0 0,-1 0 0,-3 9-18,2 11 8,0 385-8,0-438 0,-1-5 0,0 1 0,0-1 0,1 0 0,0 0 0,0 1 0,0-1 0,0 0 0,0 1 0,0-1 0,1 0 0,0 0 0,0 1 0,0-1 0,0 0 0,0 0 0,0 0 0,1 0 0,0 0 0,-1 0 0,1-1 0,0 1 0,0-1 0,1 1 0,-1-1 0,0 0 0,1 1 0,0-1 0,-1-1 0,1 1 0,0 0 0,1 0 0,2 0 0,0 0 0,0-1 0,-1 0 0,1 0 0,0 0 0,0-1 0,0 0 0,0 0 0,0 0 0,0-1 0,0 0 0,0 0 0,0-1 0,0 1 0,0-1 0,-1-1 0,1 1 0,-1-1 0,0 0 0,0 0 0,0 0 0,0-1 0,0 1 0,3-4 0,20-24-161,-1 0 0,-2-2 0,0 0 0,-3-2-1,0-2 162,35-74-2715</inkml:trace>
  <inkml:trace contextRef="#ctx0" brushRef="#br2" timeOffset="-352724.839">2172 10867 11338,'0'0'4412,"0"0"4325,0 0-5838,0 0-2055,0 0-142,0 0-113,12 21 2,39 69-70,-29-48-124,-2 2 1,-2 0-1,9 33-397,43 93 450,-61-150-424,1 0 0,2-1 0,0-1-1,0 0 1,2-1 0,0 0 0,1-1 0,1-1 0,0 0 0,1-1 0,1-1 0,0 0 0,1-2-1,0 0 1,1-1 0,0-1 0,0-1 0,1-1 0,6 1-26,0-3 0,0-2 0,0-1 0,1-2 0,-1 0 0,0-2 0,1-1 0,-1-1 0,0-1 0,16-7 0,256-111 0,20-26 0,-234 110 0,67-30 0,120-35 0,-129 57 0,2 8 0,1 5 0,110-9 0,-170 36 0,-1 4 0,77 8 0,-138-2 0,0 1 0,0 1 0,0 1 0,-1 1 0,0 2 0,0 0 0,-1 1 0,0 1 0,0 1 0,1 3 0,45 31 0,-3 4 0,21 22 0,-52-43 0,58 50 0,-4 4 0,-4 4 0,66 88 0,-57-35 0,-88-141 0,-4-16 0,4-30 0,1 1 0,3-1 0,11-37 0,-5 44 0,2 1 0,1 0 0,2 1 0,1 1 0,2 1 0,2 1 0,1 1 0,2 2 0,1 0 0,1 2 0,2 1 0,1 2 0,1 1 0,1 2 0,7-3 0,33-17 0,3 3 0,2 4 0,1 3 0,1 4 0,45-9 0,-67 25 0,1 3 0,1 3 0,0 2 0,0 4 0,3 2 0,-31-1 0,0 2 0,0 1 0,0 2 0,-1 2 0,19 5 0,21 14 0,-2 3 0,63 35 0,-61-28 0,144 66 0,203 63 0,-300-125 0,2-5 0,2-6 0,1-5 0,38-2 0,68-10 0,19-11 0,-116 0 0,-63-1 0,-1-2 0,1-4 0,36-9 0,-8-4 0,-2-5 0,-1-4 0,-1-4 0,3-6 0,48-34 0,-3-6 0,-3-6 0,-5-6 0,-3-6 0,-5-6 0,10-18 0,-59 50 0,-3-3 0,-3-3 0,59-82 0,-112 132-149,-1-1 0,-1-1 1,-2 0-1,0-1 0,-2-1 0,-2 0 0,4-17 149,0-30-1991</inkml:trace>
  <inkml:trace contextRef="#ctx0" brushRef="#br2" timeOffset="-350478.431">1835 8922 14315,'0'0'5772,"0"0"-843,0 0-3178,0 0-855,0 0-184,0 0-145,-7 38-97,-22 114-60,22-115-15,7-37-32,7 0 201,123-3 208,-102-4-684,-2-2-1,1-1 1,-1-1 0,18-11-88,-23 11 4,0 0 0,1 2 0,0 1 0,1 0 0,0 1 0,0 2 0,19-3-4,-35 8-85,0-1 0,-1 1 0,1 1 0,0-1 0,-1 1 0,1 0 0,0 0-1,-1 1 1,0 0 0,1 0 0,-1 1 0,0 0 0,0 0 0,0 0 0,-1 0 0,1 1 0,-1 0 0,4 4 85,40 43-3222</inkml:trace>
  <inkml:trace contextRef="#ctx0" brushRef="#br2" timeOffset="-344292.855">1946 6856 19748,'0'0'5304,"0"0"-3357,0 0-1087,0 0-278,0 0-264,4-1-87,36-7 879,50-3 346,45-22-1026,-97 25-404,1 1 0,1 3 0,-1 0 0,9 3-26,55 1 1,0-5 0,40-9-1,-120 11-225,13-3 329,-11 5-4064,-28 1-5975</inkml:trace>
  <inkml:trace contextRef="#ctx0" brushRef="#br2" timeOffset="-343933.105">1709 6982 7834,'0'0'19492,"0"0"-18428,0 0-448,0 0-304,0 0 176,0 0 96,0 0-279,133 5-121,-68-5-88,6 0-8,8 0-16,4 0-40,-1 0-8,-3 0-24,-4-5-80,4 5-496,-18 0-1025,-18 0-5064</inkml:trace>
  <inkml:trace contextRef="#ctx0" brushRef="#br2" timeOffset="-343201.801">1649 8898 17660,'0'0'7469,"0"0"-5167,0 0-1472,0 0-281,0 0-17,0 0-26,10-22-176,37-70-122,32-21 386,-76 107-562,1 1 0,1-1 0,-1 2 0,1-1-1,-1 0 1,1 1 0,0 0 0,1 0 0,-1 0 0,1 1 0,0-1 0,4-1-32,42-10 80,-1 2 0,2 3-1,30-3-79,51-9 98,-128 21-93,85-20 31,1 5 1,1 4 0,68 0-37,-50 12-26,-72 9-279,-27 1-2468,-12-10-2749</inkml:trace>
  <inkml:trace contextRef="#ctx0" brushRef="#br2" timeOffset="-342842.659">1788 8753 26550,'0'0'1147,"0"0"-410,0 0-235,0 0-21,31-11 22,1 0-374,171-49 413,-90 44-228,1 5 0,0 5 0,94 8-314,-71-1 44,93-1-97,-139 10-1162,-70 0-672</inkml:trace>
  <inkml:trace contextRef="#ctx0" brushRef="#br2" timeOffset="-342573.137">2444 8487 28430,'0'0'656,"0"0"-48,0 0-296,229 63-184,-139-34 0,43 9-128,-26-4-120,-17-14-2240</inkml:trace>
  <inkml:trace contextRef="#ctx0" brushRef="#br1" timeOffset="-313979.797">12396 6518 10162,'0'0'9862,"0"0"-3831,0 0-4451,0 0-926,0 0-182,-4 5 1383,3-5-1810,1 1 1,-1-1 0,0 1-1,1 0 1,-1-1 0,0 1-1,1 0 1,-1 0-1,1-1 1,-1 1 0,1 0-1,-1 0 1,1 0-1,0 0 1,-1 0 0,1 0-1,0 0 1,0-1 0,0 1-1,0 0 1,0 0-1,0 0 1,0 0 0,0 0-1,0 0 1,0 0-1,0 0 1,1 0 0,-1 0-1,0 0 1,1 0-46,-1 7 121,-36 696 291,11-337-263,-32 518-94,53-657-55,4-421-1172,0 111-553</inkml:trace>
  <inkml:trace contextRef="#ctx0" brushRef="#br1" timeOffset="-313498.379">12439 6348 8834,'0'0'14916,"0"0"-11088,0 0-2996,0 0-182,0 0-101,-7 50-34,-23 167-115,13 53 211,-12 237-247,-20 586 432,48-909-845,1-182-13,0-7-64,4-227-5021,-1 178-1440</inkml:trace>
  <inkml:trace contextRef="#ctx0" brushRef="#br1" timeOffset="-313012.5">12396 6223 5145,'0'0'16965,"0"0"-11485,0 0-4315,0 0-422,0 0-125,0 0-98,0 0-152,3 0-176,33-1 54,8 0-44,0 2-1,1 2 1,-1 2-1,5 3-201,188 49 224,-41-8-168,-165-43-56,0 2 0,0 2-1,-1 1 1,-1 1-1,1 1 1,-2 2 0,3 2 0,-29-15-81,1-1 0,-1 1 0,0-1 1,1 1-1,-1 0 0,0 0 1,0 0-1,0 0 0,0 0 1,-1 0-1,1 1 0,-1-1 0,1 1 1,-1-1-1,0 1 0,0-1 1,0 1-1,0 0 0,0-1 0,-1 1 1,1 0-1,-1 0 0,1 0 1,-1-1-1,0 3 81,0 0-2366</inkml:trace>
  <inkml:trace contextRef="#ctx0" brushRef="#br1" timeOffset="-312632.933">12539 6445 16628,'0'0'5321,"0"0"-92,0 0-3612,0 0-1010,0 0-177,0 0-37,28 2-21,184 5-36,214-10 16,-207 35-389,-219-32-104,9 1 167,-7-3-3338,-2-6-4009</inkml:trace>
  <inkml:trace contextRef="#ctx0" brushRef="#br1" timeOffset="-312182.575">13485 6310 17892,'0'0'6460,"0"0"-3135,0 0-2241,0 0-368,0 0-189,0 0-107,0 2-103,-11 401 1040,1 454-1068,-1 49-157,-7-583-141,16-316-153,1-17 66,0-30-202,1-40-1051,-3-15-1554</inkml:trace>
  <inkml:trace contextRef="#ctx0" brushRef="#br1" timeOffset="-311789.565">13553 6392 27542,'0'0'1101,"0"0"-311,0 0-39,0 0-132,-2 56-166,-8 189-125,8 47 210,1 768 106,-6-880-668,-7 0 0,-24 100 24,17-190-206,21-89 125,0 1-1,-1 0 0,0 0 1,1 0-1,-1-1 1,0 1-1,0 0 0,0-1 1,0 1-1,0-1 0,0 1 1,0-1-1,-1 1 1,1-1-1,-1 0 0,1 0 1,-1 0-1,1 0 1,-1 0-1,1 0 0,-1 0 1,0 0-1,0 0 0,1-1 1,-1 1-1,0-1 1,0 0-1,0 1 0,0-1 1,1 0-1,-1 0 1,0 0-1,0 0 0,0 0 1,-1-1 81,-19-7-6979</inkml:trace>
  <inkml:trace contextRef="#ctx0" brushRef="#br1" timeOffset="-311261.014">12252 8753 26902,'0'0'1348,"0"0"-614,0 0-148,0 0-90,0 0-6,0 0-122,1 3-121,1-1-209,0 1 1,0-1 0,1 0 0,-1 0 0,1 0 0,-1 0-1,1-1 1,-1 1 0,1-1 0,0 1 0,0-1-1,0 0 1,0 0 0,0 0 0,0-1 0,0 1-1,0-1 1,0 0 0,0 1 0,0-1 0,1-1-1,-1 1 1,0 0 0,0-1 0,0 0-39,14 2 77,345 0 472,-203 0-549,70 12 0,67 20-83,-279-33-1340,-17-9-392</inkml:trace>
  <inkml:trace contextRef="#ctx0" brushRef="#br1" timeOffset="-310915.981">12202 8593 15571,'0'0'3321,"0"0"5449,0 0-7978,0 0 40,0 0-88,0 0-127,0 0-137,197 87-200,-96-82-80,6-5 8,8 5-56,-8-5-64,-10 0-56,-14 5-32,-15 0 0,-7-1-232,-22-4-360,-21 0-1889</inkml:trace>
  <inkml:trace contextRef="#ctx0" brushRef="#br1" timeOffset="-310232.009">12317 5990 10322,'0'0'12759,"0"0"-8834,0 0-3017,0 0-345,0 0-102,0 0 59,2 23-93,13 283 575,-14 385-62,-12 203-373,12-215-498,0-646-72,1 1 0,2 0 0,1-1 0,2 1 0,1-1 3,-7-69-352,-1-85-1394,0 58-582</inkml:trace>
  <inkml:trace contextRef="#ctx0" brushRef="#br1" timeOffset="-309911.386">12396 6547 3049,'0'0'23565,"0"0"-22493,0 0-16,-15 280-416,5-125-56,-5 19-79,1 10-217,0 0-152,3-10-72,0-14-32,8-30-32,-1-28 8,0-25-8,4-28-40,0-30-296,0-19-233,0-43-263,-7-20-4225</inkml:trace>
  <inkml:trace contextRef="#ctx0" brushRef="#br1" timeOffset="-309540.048">12378 6169 4009,'0'0'19715,"0"0"-14753,0 0-4055,0 0-272,0 0-186,0 0-85,0 0-68,94 5 477,-52-4-700,0 1 0,0 2 1,0 2-1,-1 2 0,0 1 1,0 3-1,37 15-73,-39-11-87,-2 0-138,0-1 0,1-2 0,0-1 0,1-2-1,0-2 1,26 2 225,-22-9-3211</inkml:trace>
  <inkml:trace contextRef="#ctx0" brushRef="#br1" timeOffset="-304633.471">12840 9469 23989,'0'0'4661,"0"0"-3311,0 0-755,0 0-187,0 0-96,9 3-19,10 4-167,-10-5-61,0 0-1,0 1 1,0 1 0,-1-1-1,1 1 1,-1 1 0,0-1 0,-1 2-1,1-1 1,-1 1 0,3 3-65,-2 36 288,-9-29-255,2 71-33,0 45 0,-6 0 0,-6 1 0,-18 166 0,67-387 0,139-293 0,-175 374 0,14-33 0,1 1 0,1 1 0,2 0 0,21-28 0,-40 65 0,0 0 0,-1 0 0,1 0 0,-1 0 0,1 0 0,0 0 0,0 0 0,0 0 0,0 0 0,0 0 0,-1 1 0,1-1 0,1 0 0,-1 1 0,0-1 0,0 0 0,0 1 0,0 0 0,0-1 0,0 1 0,1 0 0,-1-1 0,0 1 0,0 0 0,1 0 0,-1 0 0,0 0 0,0 0 0,1 0 0,-1 0 0,0 1 0,0-1 0,0 0 0,1 1 0,-1-1 0,0 1 0,0-1 0,0 1 0,0-1 0,0 1 0,0 0 0,0 0 0,0 0 0,0-1 0,0 2 0,21 112 0,-19-85 0,6 174 0,7 59 0,-15-260 0,-1 4 0,0-1 0,0 1 0,0-1 0,1 1 0,0-1 0,0 0 0,1 1 0,-1-1 0,1 0 0,1 0 0,-1 0 0,0 0 0,1 0 0,0 0 0,0-1 0,1 1 0,-1-1 0,1 0 0,0 0 0,0 0 0,1-1 0,-1 0 0,0 1 0,5 1 0,28-13 0,-21-4-43,0 0 0,-1-1-1,-1 0 1,0-2 0,-1 1 0,0-2 0,-1 1 0,7-14 43,40-74-1727</inkml:trace>
  <inkml:trace contextRef="#ctx0" brushRef="#br1" timeOffset="-303541.402">12976 9135 25798,'0'0'1901,"0"0"-650,0 0-328,0 0-232,0 0-154,0 0-174,-12-7-132,-40-20-58,50 27-163,0 0-1,0 0 1,-1 0-1,1 0 1,0 0 0,0 0-1,-1 1 1,1-1-1,0 1 1,0 0-1,0 0 1,0-1 0,0 1-1,0 1 1,0-1-1,0 0 1,0 0-1,0 1 1,1-1 0,-1 1-1,1-1 1,-1 1-1,1 0 1,-1 0-1,1 0 1,0-1 0,0 1-1,0 0 1,0 1-1,0-1-9,-6 8 55,-39 48 56,3 2 1,3 1-1,2 3 1,4 0-1,-25 65-111,27-39 0,4 2 0,5 1 0,3 1 0,4 1 0,5 1 0,4-1 0,4 42 0,4 85 0,1-198 0,2 0 0,0 0 0,2 0 0,0-1 0,2 0 0,0 0 0,2-1 0,0 0 0,2 0 0,0-2 0,1 1 0,1-2 0,17 18 0,-15-21 0,1-1 0,1 0 0,1-2 0,0 0 0,0-1 0,2-1 0,-1-1 0,1-1 0,1 0 0,-1-2 0,1 0 0,17 1 0,-3-2 0,1-2 0,-1-1 0,1-2 0,20-2 0,2 0 0,-42 1 0,1-1 0,-1 0 0,1-1 0,-1-1 0,0-1 0,0 0 0,0-2 0,-1 0 0,15-7 0,25-20 0,-1-3 0,-1-2 0,-3-2 0,-1-3 0,-2-1 0,2-8 0,-30 33 0,26-24 0,-1-3 0,-3-2 0,-2-1 0,-2-2 0,-2-2 0,11-25 0,-23 24 0,-1-1 0,-4-1 0,-1-1 0,-4 0 0,-1-1 0,-4-1 0,-1 0 0,-4 0 0,-2 0 0,-3-14 0,2 14 0,1 23 0,-2 0 0,-1 1 0,-1-1 0,-2 1 0,-2-1 0,-1 1 0,-2 1 0,-3-6 0,3 17 0,-2 1 0,0-1 0,-1 2 0,-1 0 0,-1 1 0,-1 0 0,-1 1 0,-1 0 0,0 2 0,-1 0 0,-1 1 0,-1 1 0,0 0 0,0 2 0,-2 0 0,0 2 0,0 0 0,-1 2 0,0 0 0,-2 1 0,-17 1 0,-2 1 0,1 2 0,0 2 0,-1 2 0,-21 4 0,32 0 0,0 2 0,1 2 0,-1 1 0,2 1 0,-1 1 0,2 2 0,0 2 0,0 0 0,1 2 0,-15 13 0,19-16 0,0 2 0,1 0 0,1 2 0,0 1 0,2 1 0,0 0 0,-13 19 0,-75 131-952,69-100-2113</inkml:trace>
  <inkml:trace contextRef="#ctx0" brushRef="#br1" timeOffset="-301168.551">2114 9038 22405,'0'0'4243,"0"0"-2326,0 0-996,0 0-315,0 0-171,0 0-102,5-3-66,-2 1-233,-2 1-13,1-1-1,0 1 1,0 0 0,-1 0-1,1 0 1,0 0 0,0 0-1,0 0 1,0 1 0,0-1 0,1 1-1,-1-1 1,0 1 0,0 0-1,0 0 1,0 0 0,0 0-1,1 0 1,-1 0 0,0 0-1,0 1 1,2 0-21,12 7 100,-1 2 1,0-1-1,0 2 1,-1 0-1,0 1 1,-1 0-1,6 8-100,190 220 347,-92-100-246,-102-120-101,1 0 0,1-1 0,1-1 0,1-1 0,0-1 0,1 0 0,1-1 0,0-2 0,1 0 0,0-1 0,1-1 0,0-1 0,1-1 0,19 4 0,125-7 0,-151-6 0,0-2 0,0 0 0,0-1 0,0-1 0,0-1 0,0 0 0,-1-1 0,0-1 0,15-8 0,425-249 0,390-175 0,-797 416 0,0 2 0,1 2 0,1 3 0,1 2 0,0 2 0,1 2 0,32-1 0,388 10 0,-117 1 0,-320-1 0,0 2 0,0 1 0,0 3 0,-1 0 0,1 2 0,-1 2 0,19 8 0,-6 6 0,-1 2 0,-1 2 0,-1 2 0,-1 2 0,-2 2 0,-1 2 0,-1 3 0,37 28 0,-28-25 0,136 101 0,-178-138 0,0 0 0,0-1 0,1 0 0,-1 0 0,0-1 0,1 0 0,0 0 0,-1-1 0,1 0 0,0 0 0,0-1 0,3 0 0,-5-1 0,-1 0 0,1 0 0,-1-1 0,0 0 0,1 0 0,-1 0 0,0 0 0,0-1 0,-1 0 0,1 0 0,0 0 0,-1-1 0,0 0 0,0 1 0,0-1 0,0-1 0,-1 1 0,0-1 0,1 0 0,11-11 0,63-66 0,4 4 0,3 3 0,4 4 0,2 4 0,31-12 0,-7 10 0,4 6 0,2 5 0,2 6 0,3 5 0,1 5 0,3 6 0,88-11 0,-119 35 0,0 4 0,0 5 0,56 6 0,-123-2 0,0 2 0,0 2 0,0 0 0,-1 2 0,0 2 0,0 1 0,16 8 0,67 36 0,-2 5 0,21 19 0,79 43 0,-159-90 0,2-2 0,2-2 0,0-3 0,1-3 0,1-2 0,1-3 0,54 8 0,97-21 0,-191-3 0,-1 0 0,1-2 0,-1 0 0,0-1 0,0-2 0,0 1 0,0-2 0,-1-1 0,0 0 0,4-3 0,19-11 0,-1-1 0,-2-3 0,0-1 0,-1-2 0,-2-1 0,-1-2 0,-1-1 0,-2-1 0,-1-2 0,-2-2 0,-1 0 0,-2-2 0,-2 0 0,-1-2 0,-3 0 0,-1-2 0,12-43 0,-23 59-15,-2-1 0,-1 0-1,-1 0 1,-2 0 0,-1-9 15,-5-30-584,-22 19-892</inkml:trace>
  <inkml:trace contextRef="#ctx0" brushRef="#br1" timeOffset="-300597.68">4017 10678 23349,'0'0'5745,"0"0"-4961,0 0-239,0 0-241,0 0-32,0 0 56,0 0 120,-46 290-120,28-178-72,0-11-96,4-9-88,3-19-40,4-20-16,3-14-16,4-25-112,7-14-384,29-19-568,7-34-1081</inkml:trace>
  <inkml:trace contextRef="#ctx0" brushRef="#br1" timeOffset="-300192.525">5286 10267 30062,'0'0'1318,"0"0"-834,0 0-193,0 0-39,38 12 43,135 36-230,-9-35-65,32-21 0,294-71 0,-277 42 0,-79 18 0,131-3 0,187-4 0,272-6 0,-701 32 0,-12-7 0,-12 6 0,-3-7-108,0-1-1,1 1 1,1-1-1,-1 0 1,1 0-1,1 0 1,-1 0-1,2 0 1,-1-9 108,1-12-3057</inkml:trace>
  <inkml:trace contextRef="#ctx0" brushRef="#br1" timeOffset="-299557.703">9253 9541 27990,'0'0'1887,"0"0"-1128,0 0-192,0 0-45,0 49-4,0 163-111,0 1-290,-5-47-117,-23 134 0,19-242 0,13-81 0,1 0 0,1 0 0,1 0 0,2 0 0,0 1 0,1 1 0,1 0 0,6-7 0,-8 9 0,88-151 0,117-154 0,-149 247 0,-64 76 0,0 0 0,0 0 0,0 0 0,0 0 0,1 0 0,-1 0 0,0 0 0,0 0 0,1 1 0,-1-1 0,1 1 0,-1-1 0,0 1 0,1-1 0,-1 1 0,1 0 0,-1-1 0,1 1 0,-1 0 0,1 0 0,-1 0 0,1 0 0,-1 1 0,1-1 0,-1 0 0,1 1 0,-1-1 0,1 1 0,-1-1 0,0 1 0,1 0 0,-1-1 0,0 1 0,1 0 0,-1 0 0,0 0 0,0 0 0,0 0 0,0 0 0,0 0 0,0 0 0,0 1 0,0 0 0,20 64 0,-19-56 0,10 72 0,-3 0 0,-4 1 0,-5 65 0,0-94 0,11-49-19,54-7-2246,-27-6-692</inkml:trace>
  <inkml:trace contextRef="#ctx0" brushRef="#br1" timeOffset="-299276.944">10142 9904 30342,'0'0'625,"0"0"-193,0 0-128,0 0 128,0 0 8,0 0-248,0 0-192,150 68 0,-110-68 0,13-49-112,-10 1-624,-7 0-1329</inkml:trace>
  <inkml:trace contextRef="#ctx0" brushRef="#br1" timeOffset="-298999.569">10909 9280 30663,'0'0'1088,"0"0"-488,0 0-184,0 0-416,0 0 0,-47 319 0,33-207 0,-4 4 0,-4 14 0,-21 64 0,0-30 0,4-23-1096</inkml:trace>
  <inkml:trace contextRef="#ctx0" brushRef="#br1" timeOffset="-298257.019">4175 10306 26942,'0'0'928,"0"0"-240,0 0-320,0 0-128,0 0 248,0 0-112,0 0-256,-57 58-80,57-5 128,0 24 73,0 10-9,0 15-48,-4 9-72,-14 5-64,4-4-48,-4 28-16,7-29-536,0-29-1977</inkml:trace>
  <inkml:trace contextRef="#ctx0" brushRef="#br1" timeOffset="-296816.197">12331 6300 21501,'0'0'2216,"0"0"497,0 0-1306,0 0-587,0 0-171,4 7 650,-3 195-293,-13 461 26,-48 189-908,56-318-124,-35-617 0,31-25-659,10 37-1436,10-4-2465</inkml:trace>
  <inkml:trace contextRef="#ctx0" brushRef="#br1" timeOffset="-296144.717">12403 6092 24949,'0'0'2804,"0"0"-1565,0 0-447,0 0-139,0 0-81,0 0-82,-4-3-118,-13-10-124,13 10-61,4 3-34,2-6 150,112-23-298,-49 16-5,0 2 0,1 3 0,0 4 0,43 2 0,-95 3 0,0 1 0,1 0 0,-1 2 0,0-1 0,-1 1 0,1 1 0,-1 1 0,1 0 0,-2 0 0,6 5 0,39 16 0,-22-11 0,1-2 0,0-2 0,1-1 0,1-2 0,-1-1 0,1-3 0,0 0 0,21-2 0,56-3 0,-212 0-1053,30 0-2591,20 0-6534</inkml:trace>
  <inkml:trace contextRef="#ctx0" brushRef="#br1" timeOffset="-295734.981">12614 6232 29798,'0'0'1121,"0"0"-343,0 0-200,0 0-215,6 8-247,-3-4-116,-1-1 1,1 0 0,-1 0-1,1 0 1,0 0-1,0 0 1,0 0 0,1-1-1,-1 0 1,0 1 0,1-1-1,0-1 1,-1 1 0,1 0-1,0-1 1,0 0-1,0 0 1,0 0 0,0 0-1,0-1 1,4 1-1,205 0 0,-107-2 0,1 5 0,31 7 0,155 38 0,-182-21 0,-96-24 0,-33-8-325,11-5-1302</inkml:trace>
  <inkml:trace contextRef="#ctx0" brushRef="#br1" timeOffset="-295300.727">13521 6266 28550,'0'0'1479,"0"0"-860,0 0-119,0 0-188,0 0-39,0 0-30,-3 14-119,-15 100 190,-29 359 39,21 789-353,27-1018 0,16 70 0,-16-303 0,-1-10 0,-2-12 0,-21-65-1547,19 52-1355</inkml:trace>
  <inkml:trace contextRef="#ctx0" brushRef="#br1" timeOffset="-295046.584">13001 8574 29478,'0'0'864,"0"0"-183,0 0-257,0 0-104,0 0 24,0 0 16,0 0-88,137 92-248,-84-78-24,5 6 0,-8-11 0,-4 6 0,-3-6 0,-7 6 0,-7-5-328,-15-6-1921</inkml:trace>
  <inkml:trace contextRef="#ctx0" brushRef="#br0" timeOffset="-285326.688">13324 4621 22581,'0'0'4749,"0"0"-3033,0 0-992,0 0 29,0 0-153,-1 7-100,-37 141 644,24-120-1144,10-23 0,3-13-187,15-18-1044,1-7-1376</inkml:trace>
  <inkml:trace contextRef="#ctx0" brushRef="#br0" timeOffset="-284884.581">13826 4152 10642,'0'0'13901,"0"0"-10102,0 0-2869,0 0-196,0 0-223,0 0-143,-1-2-140,1 2-222,0 1-1,0-1 1,0 1-1,0-1 1,0 1-1,0-1 1,0 1-1,0-1 1,0 1 0,-1-1-1,1 1 1,0-1-1,0 0 1,-1 1-1,1-1 1,0 1-1,0-1 1,-1 1-1,1-1 1,0 0-1,-1 1 1,1-1-1,-1 0 1,1 0-1,0 1 1,-1-1-1,1 0 1,-1 0-1,1 1 1,-1-1-1,1 0 1,-1 0 0,1 0-1,-1 0 1,1 0-1,-1 0 1,1 0-1,-1 0 1,1 0-1,-1 0 1,1 0-1,-1 0 1,1 0-1,-1 0 1,1 0-1,0 0 1,-1 0-1,1-1 1,-1 1-1,1 0 1,-1 0-1,1-1 1,-1 1-1,1 0 1,0-1 0,-1 1-1,1 0 1,0-1-1,-1 1 1,1-1-1,0 1 1,0 0-1,-1-1 1,1 0-6,-114 217 989,-15 37-833,11 5-1,-63 209-155,153-378 0,4 3 0,-1 22 0,22-107-183,3-29-450,0 15 238,0-52-4219,0-12-11686</inkml:trace>
  <inkml:trace contextRef="#ctx0" brushRef="#br0" timeOffset="-284601.896">13166 5178 15251,'0'0'13595,"0"0"-12947,0 0 184,0 0-311,-68 324-57,65-237-96,-1-5-120,4-9-72,0-10-48,0-15 0,22-19-40,3-15-32,7-14-24,14-4-32,48-117-112,-8 5-456,-11-10-1673</inkml:trace>
  <inkml:trace contextRef="#ctx0" brushRef="#br0" timeOffset="-282919.353">12385 6247 23045,'0'0'4063,"0"0"-2472,0 0-1117,0 0-167,0 0 29,0 0 110,0 31-84,4 222 98,6 561 943,-63 303-1123,53-786-280,-1-308 0,-3-20 0,-6-20 0,-7-142-421,13-192-3732,4 173-5308</inkml:trace>
  <inkml:trace contextRef="#ctx0" brushRef="#br0" timeOffset="-282310.325">12622 5942 28206,'0'0'914,"0"0"-294,0 0-126,0 0-51,0 0-21,37 0-157,123 0-113,393 0 443,-521 0-593,-9-1-1,0 1 0,0 1-1,0 1 1,0 1 0,0 0 0,0 2 0,-1 1-1,-10-2-1,-1-1 1,0 1-1,-1 1 1,1 0-1,-1 0 1,0 1-1,0 1 0,0 0 1,-1 0-1,0 0 1,-1 1-1,5 6 1,-9 23 588,-40 641-543,9-289-23,8 618-23,18-1097-1402,-5 24-1386</inkml:trace>
  <inkml:trace contextRef="#ctx0" brushRef="#br0" timeOffset="-282011.755">12532 9038 5449,'0'0'24221,"0"0"-23573,0 0-263,0 0 39,0 0 8,222 53 112,-118-53-224,4 0-184,-1-9-56,-14-1-40,-7 0-24,-18 1-16,-14 9 0,-4-5-176,-17 0-408,-19-9-1241</inkml:trace>
  <inkml:trace contextRef="#ctx0" brushRef="#br0" timeOffset="-281185.968">17054 8385 23213,'0'0'5265,"0"0"-3690,0 0-1064,-7 46-16,-27 152-90,-3 8 270,32-180-626,-6 40 75,2 1 0,1 62-124,12-144-17,32-80-170,4 2-1,31-48 188,-68 134-9,8-17-13,1 1 0,1 1 0,1-1 0,0 2 1,2 0-1,1 1 0,0 1 0,8-6 22,-21 22 0,0 0-1,0 0 1,0 1-1,1-1 1,-1 1-1,1 0 0,-1 0 1,1 1-1,0 0 1,0-1-1,-1 2 1,1-1-1,0 0 1,0 1-1,0 0 1,0 0-1,0 1 1,0-1-1,0 1 1,-1 0-1,1 0 1,0 1-1,0-1 1,1 4 4,0 0 1,0 1-1,-1-1 0,0 1 0,0 1 0,0-1 1,-1 1-1,1-1 0,-2 1 0,1 0 0,-1 0 1,0 1-1,1 3-4,21 60 117,-2 1 0,-4 1 1,4 38-118,-13-64 28,-9-40-29,-1-6 0,0 0 0,-1 0 0,1 0 0,0 0-1,0 1 1,0-1 0,0 0 0,0 0 0,0 0 0,1 0 0,-1 0 0,0 0 0,0 0 0,1 0 0,-1 0 0,1 0 0,-1 0 0,1 0 0,-1 0 0,1 0 0,0 0 0,-1 0 0,1-1 0,0 1 0,0 0-1,-1 0 1,1-1 0,0 1 0,0-1 0,0 1 0,0 0 0,0-1 0,0 0 0,0 1 0,0-1 0,0 0 0,1 1 1,18-29-208,55-215-2883,-36 104-2816</inkml:trace>
  <inkml:trace contextRef="#ctx0" brushRef="#br0" timeOffset="-280904.937">18352 7606 23045,'0'0'4961,"0"0"-3681,0 0-664,0 0 313,0 0-313,0 0-88,0 0-176,-215 334-192,129-232-80,-11 14-56,-11 0-24,5-5-200,-1-19-384,25-34-776,29-48-1849</inkml:trace>
  <inkml:trace contextRef="#ctx0" brushRef="#br0" timeOffset="-280651.83">18176 7727 7122,'0'0'21308,"0"0"-20356,0 0 24,208 97-263,-133-73-329,1-5-16,-8-4-208,-15-1-112,-13-9-48,-15 0-136,-25-5-280,0-10-945,0-19-3408</inkml:trace>
  <inkml:trace contextRef="#ctx0" brushRef="#br0" timeOffset="-280388.026">18097 8158 16540,'0'0'8993,"0"0"-5364,0 0-2845,0 0-362,0 0-27,0 0-86,40 6-158,132 19-134,-159-23-67,1-1 0,0 0-1,0-1 1,0 0 0,-1-1 0,1-1 0,0 0-1,-1-1 1,1-1 0,4-2 50,25-6-1416,-43 12 1355,0 1-1,0-1 1,-1 0 0,1 0-1,0 0 1,0 0-1,0 1 1,0-1 0,0 0-1,-1 0 1,1 0-1,0 1 1,0-1 0,0 0-1,0 0 1,0 0-1,0 1 1,0-1 0,0 0-1,0 0 1,0 1-1,0-1 1,0 0 0,0 0-1,0 0 1,0 1-1,0-1 1,0 0 0,0 0-1,0 1 1,0-1-1,0 0 1,0 0 0,1 0-1,-1 1 1,0-1-1,0 0 1,0 0-1,0 0 1,0 0 0,1 1-1,-1-1 1,0 0-1,0 0 1,0 0 0,1 0 61,-39 49 737,2 1 1,3 1 0,1 2 0,2 5-738,16-30 211,1 0 0,2 1 1,1 0-1,2 0 0,-5 26-211,49-103 402,-11 15-486,1 1 1,2 2 0,1 0 0,1 2 0,9-5 83,-33 29-6,0 0 0,1 0 0,-1 0 0,1 1 0,0-1 0,-1 2 0,2-1 0,-1 1-1,0 0 1,0 1 0,1 0 0,-1 0 0,0 0 0,8 1 6,-10 22 83,-6-14-64,0 0 0,0 0-1,-1 0 1,0-1 0,-1 1-1,1 0 1,-2-1 0,1 0-1,-1 1 1,0-1 0,0-1-1,-1 1 1,0-1 0,0 1-1,0-2 1,-1 1 0,0 0-1,-3 1-18,-121 77-230,49-47-676,2-14-1209</inkml:trace>
  <inkml:trace contextRef="#ctx0" brushRef="#br0" timeOffset="-279588.161">17807 8840 10522,'0'0'14135,"0"0"-10377,0 0-2749,15 43-317,51 136-151,-63-168-496,1-1 0,0 1-1,1-1 1,0-1 0,0 1-1,1-1 1,1 0 0,-1 0 0,1 0-1,1-1 1,6 5-45,-8-6 18,-2-4-13,0 1 1,0 0 0,0-1 0,1 0 0,-1 0-1,1 0 1,0 0 0,-1-1 0,1 0-1,0 0 1,0 0 0,1 0 0,-1-1 0,0 0-1,1 0 1,-1-1 0,0 1 0,2-1-6,-4 0 0,0-1 1,0 1 0,-1-1 0,1 0 0,0 1 0,-1-1-1,1 0 1,-1-1 0,1 1 0,-1 0 0,0-1-1,1 1 1,-1-1 0,0 0 0,0 0 0,0 0 0,0 0-1,-1 0 1,1 0 0,0 0 0,-1 0 0,0-1-1,1 1 1,-1-1 0,0 1 0,0-1 0,0 0-1,5-8-1,51-94-34,-29 50-2,1 2-1,3 0 1,3 2 0,1 2 0,3 1-1,4 0 38,-31 37 0,1 1-1,1 1 1,-1 0-1,1 1 1,1 1-1,0 0 0,0 1 1,0 0-1,0 2 1,1-1-1,0 2 1,0 0-1,0 1 1,0 1-1,0 0 1,1 1-1,4 1 1,-16-1 1,0-1 0,0 1 0,0 0 0,0 0 0,0 1 0,0 0 0,0 0 0,-1 0-1,1 0 1,0 1 0,0-1 0,-1 1 0,1 0 0,-1 1 0,0-1 0,0 1 0,0 0 0,0 0 0,0 0 0,0 1 0,-1-1 0,1 1 0,-1 0 0,2 2-1,0 5 40,-1 0 1,0-1 0,0 1-1,-1 0 1,0 1-1,-1-1 1,0 1 0,-1-1-1,0 1 1,-1-1 0,-1 1-1,1-1 1,-3 6-41,1-7 17,-1 0 0,0 0 1,0-1-1,-1 1 0,-1-1 0,0 0 1,0-1-1,0 1 0,-1-1 0,-1 0 1,1 0-1,-1-1 0,0 1 0,-1-2 1,0 1-1,0-1 0,-6 3-17,7-3-52,-1 0 0,0 0 0,0-1 0,0 0 0,0 0 0,-1-1 0,0 0 0,0 0 0,0-1 0,0-1 0,-1 1 0,1-2 0,-1 1 0,1-1 0,-1 0 0,0-1 0,1-1 0,-10 0 52,15-1-81,0 1 1,1-1-1,-1 1 0,1-1 1,-1-1-1,1 1 0,0 0 1,-1-1-1,1 1 0,1-1 1,-1 0-1,0 0 0,1 0 1,-1-1-1,1 1 0,0 0 1,0-1-1,0 0 0,1 1 1,-1-1-1,1 0 0,0 0 1,0 0-1,0 0 1,0-1 80,-15-58 664,1-122-17986,15 105 16867,1 31 7039,-1 47-572,0 10-3568,-7 363 1412,7-356-3864,0-13-75,0-5-129,1-10 75,1 0-1,0 0 1,1 1 0,1-1-1,0 1 1,1 0 0,0 0 0,1 0-1,0 1 1,1 0 0,0 0 0,1 0-1,0 1 1,3-2 137,-7 9-22,0 0 0,0 0 0,1 0-1,-1 1 1,1-1 0,0 1 0,-1 0 0,1 1-1,0-1 1,0 1 0,0 0 0,0 0 0,0 0 0,0 1-1,1 0 1,-1 0 0,0 0 0,3 1 22,-2-1 7,-4 1 12,1 0 1,0 1-1,-1-1 1,1 1-1,-1-1 1,0 1-1,1 0 1,-1 0-1,0 0 1,0 0-1,0 0 1,0 0-1,-1 1 1,1-1-1,0 1 1,-1-1-1,0 1 1,0-1-1,0 1 1,0 0-1,0 0 1,0-1-1,-1 1 1,1 0-1,-1 0 1,0 0-1,0 0 1,0 0-1,0 0 1,0 0-1,-1-1 1,1 1-1,-1 0 1,0 0-1,0 0-19,1 7 42,-1-7-35,1 1 0,-1-1 0,0 0 0,-1 0 0,1 0 0,0 0 0,-1 0 0,0 0 0,0-1 0,0 1 0,0-1 0,0 1 0,0-1-1,-1 0 1,1 1 0,-1-1 0,1 0 0,-1-1 0,0 1 0,0 0 0,0-1 0,0 0 0,0 1 0,0-1-7,-7 4 1,-240 122 7,39 0 682,146-83 114,65-43-796,0 0 0,0 0 0,0-1 0,0 1 0,0 0 0,0 0 0,0-1 0,0 1 0,0 0 0,0 0 0,0 0 0,0-1 0,0 1 0,1 0 0,-1 0 0,0-1 0,0 1 0,1 0 0,-1-1 0,1 1 0,-1 0 1,1-1-1,-1 1 0,1-1 0,-1 1 0,1-1 0,-1 1 0,1-1 0,0 1 0,-1-1 0,1 1 0,0-1 0,-1 0 0,1 1 0,0-1 0,0 0 0,-1 0 0,1 1 0,0-1 0,0 0 0,-1 0 0,1 0 0,0 0 0,0 0 0,0 0 0,-1 0 0,1-1 0,0 1 0,0 0 0,-1 0 0,1 0 0,0-1 0,0 1 1,-1 0-1,1-1 0,0 1 0,-1-1-8,5 1 31,64 4-15,-1-4 1,1-3-1,-1-2 0,0-4 0,-1-3 0,0-2 0,0-4 1,5-4-17,170-74-775,-135 49-3118,40-25-13996</inkml:trace>
  <inkml:trace contextRef="#ctx0" brushRef="#br0" timeOffset="-279345.632">20058 7713 27022,'0'0'3208,"0"0"-2967,0 0-57,0 0-104,0 0-32,0 0-48,0 0-200,21 251-1057,-64-222-2792</inkml:trace>
  <inkml:trace contextRef="#ctx0" brushRef="#br0" timeOffset="-278886.749">19563 8259 22325,'0'0'5314,"0"0"-3469,0 0-1423,0 0-126,0 0 130,0 0-31,33 13-137,111 39-150,-46-39-70,33-27-13,-48 4-21,-81 14 11,-4 7 21,0 1 0,0-1 0,-1 1 0,-1-1 1,0 0-1,-1 0 0,0 0 0,0-1 0,-1 1 0,0-1 1,-3 1-37,2 1 26,-428 663 313,394-620-604,39-56 63,8-23-94,11-10 79,2 0 1,1 2-1,2 0 0,1 1 1,16-15 216,-18 19-39,1 0 0,2 2 0,1 1 1,0 1-1,2 1 0,1 1 0,0 1 0,2 2 0,13-6 39,-32 20 18,1 0 0,-1 0-1,1 1 1,0 0-1,-1 1 1,1 1-1,0 0 1,0 0 0,1 1-1,-1 1 1,7 1-18,-15-1 19,-1 1 1,0-1 0,-1 1-1,1 0 1,0 0 0,0 0-1,-1 0 1,1 0 0,-1 1-1,0-1 1,0 1-1,0 0 1,0-1 0,0 1-1,0 0 1,-1 0 0,1 0-1,-1 0 1,0 0 0,0 1-1,0-1 1,0 0-1,-1 1 1,1-1 0,-1 0-1,0 1 1,0-1 0,0 0-1,0 1 1,-1-1 0,0 0-1,1 1 1,-2 0-20,2 7 51,1 1-6,0 1 0,-2 0 1,1-1-1,-2 1 0,0 0 1,0-1-1,-1 1 0,0-1 1,-1 0-1,-1 0 0,-3 7-45,6-15 3,0-1 0,1 1 0,-1-1 0,0 1-1,-1-1 1,1 0 0,-1 0 0,1 0 0,-1 0-1,0 0 1,0-1 0,0 1 0,0-1 0,-1 0-1,1 0 1,-1 0 0,1 0 0,-1-1 0,0 0-1,-3 2-2,-1-10-110,12-123-1500,31-54-1464,-4 51-3811,5-23-10312</inkml:trace>
  <inkml:trace contextRef="#ctx0" brushRef="#br0" timeOffset="-278509.543">20552 7785 11218,'0'0'12512,"0"0"-8588,0 0-2760,0 0-278,0 0-300,0 0-107,14 24-104,43 84-94,-54-102-262,-1 0-1,0 1 1,-1-1-1,1 1 1,-1 0-1,-1-1 1,1 1 0,-1 0-1,0 0 1,-1-1-1,1 1 1,-1 0-1,-1 0 1,1-1-1,-1 1 1,0-1-1,-2 2-18,-1 11 40,-2 4-3,-4 11 1,2 1-1,2 0 0,1 1 1,0 18-38,5-40 3,0-7-2,0 0-1,0 0 0,1-1 1,0 1-1,0 0 1,1 0-1,0 0 0,0 0 1,1 0-1,0-1 1,0 1-1,0-1 0,1 1 1,0-1-1,2 4 0,7 1 1,0 0 1,1 0-1,1-2 0,-1 0 1,1 0-1,1-1 0,3 1-1,74 48-28,-86-52 22,0 0 0,0 1-1,0 0 1,-1 0-1,0 1 1,0-1-1,0 1 1,-1 0-1,0 1 1,0-1-1,-1 1 1,0-1-1,0 1 1,-1 0-1,0 2 7,1 2-4,-2 0 0,0 0-1,0 0 1,-1 0 0,-1 0 0,0 0 0,0 0-1,-1 0 1,-1-1 0,0 1 0,-1 0-1,0-1 1,0 0 0,-1 0 0,-1 0 0,0-1-1,0 0 1,-4 3 4,-12 13-15,-2-2 1,-1 0-1,-1-2 0,-1-1 1,-1 0-1,0-3 0,-2 0 1,0-2-1,-1-1 0,0-1 1,-15 3 14,25-11-65,0-2 0,0 1-1,0-2 1,0-1 0,-1-1 0,-3-1 65,23 0-12,-2 1-50,0 0-1,-1-1 1,1 0-1,0 0 1,0 0 0,0 0-1,-1-1 1,1 0-1,0 0 1,0 0 0,0 0-1,0 0 1,0-1-1,0 0 1,1 0 0,-1 0-1,1 0 1,-1 0-1,1-1 1,0 0 0,-1 0-1,1 0 1,1 0-1,-1 0 63,-2-7-770,1-1-1,0 1 1,1-1 0,0 1-1,0-1 1,1 0-1,1 0 1,0 0-1,1-1 1,0 1 0,1-10 770,-1 4-1997,0-74-10887,0 15 6605</inkml:trace>
  <inkml:trace contextRef="#ctx0" brushRef="#br0" timeOffset="-278252.669">20384 8675 7122,'0'0'6521,"0"0"6978,0 0-12363,0 0 152,0 0-504,197 271-119,-165-203-273,-7 0-160,-3-10-144,-4-10-64,-11-4-24,-4-6-128,-3-9-352,0-9-1169,-18-11-19307</inkml:trace>
  <inkml:trace contextRef="#ctx0" brushRef="#br0" timeOffset="-277992.08">20828 9541 10882,'0'0'13763,"0"0"-13763,0 0-7609,0 0-5674</inkml:trace>
  <inkml:trace contextRef="#ctx0" brushRef="#br0" timeOffset="-277626.51">16524 9991 27382,'0'0'1191,"0"0"-202,0 0-108,35 5-209,122 14-182,-132-18-422,-1-1-1,1 0 0,0-2 0,0-1 0,-1-1 0,1-1 0,-1-1 0,11-5-67,2 1 53,148-37 160,54 1-10,41 6-125,2 14 0,74 9-78,781 16 0,-893 1 0,-2 11 0,198 37 0,-367-36 0,-2 4 0,0 2 0,-1 4 0,17 10 0,13 10 0,-90-36 0,-19-8 0,-74-30 0,-30-35-412,-16-25-1649</inkml:trace>
  <inkml:trace contextRef="#ctx0" brushRef="#br0" timeOffset="-273802.708">1971 6919 24197,'0'0'4089,"0"0"-2734,0 0-650,0 0-160,0 0-169,-15-4 0,-45-17-55,59 20-307,-1-1-1,1 0 0,-1 1 1,1-1-1,-1 0 1,1 0-1,0 0 0,0 0 1,0 0-1,0 0 0,0 0 1,0-1-1,1 1 1,-1 0-1,1 0 0,0-1 1,-1 1-1,1 0 1,0-1-1,0 1 0,0 0 1,1 0-1,-1-1 1,1 1-1,-1 0 0,1-1-13,0-8 52,2-9-3,1 0 0,1 0 1,1 1-1,1 0 0,0 0 0,1 1 0,1 0 0,10-15-49,-8 12 10,29-45-10,3 2 0,2 2 0,50-50 0,12-16 0,5 4 0,6 6 0,77-58 0,-172 157 0,1 0 0,1 2 0,0 1 0,1 0 0,0 2 0,2 1 0,-1 1 0,1 2 0,1 1 0,0 1 0,0 1 0,29-3 0,165 10 0,-200-1 0,0 2 0,1 1 0,-1 1 0,0 1 0,0 0 0,0 2 0,-1 1 0,0 1 0,7 4 0,15 13 0,-2 3 0,-1 1 0,-1 2 0,-1 2 0,-2 1 0,-1 3 0,-2 0 0,-2 2 0,23 37 0,94 103 0,-114-145 0,1-1 0,2-2 0,1-1 0,1-3 0,2-1 0,22 10 0,-45-26 0,1 0 0,0-1 0,1-2 0,0 0 0,1-1 0,-1-1 0,1 0 0,0-2 0,0-1 0,0-1 0,0 0 0,0-2 0,0-1 0,0 0 0,0-2 0,0 0 0,0-2 0,-1 0 0,10-5 0,24-19 0,-2-3 0,-1-1 0,2-7 0,110-88 0,70-77 0,-45 37 0,-78 74 0,35-28 0,-6-7 0,35-49 0,-106 91 0,-68 88 0,0-1 0,0 1 0,0-1 0,-1 1 0,1-1 0,0 1 0,0-1 0,0 1 0,0 0 0,0 0 0,0-1 0,0 1 0,0 0 0,0 0 0,0 0 0,0 0 0,0 0 0,0 0 0,0 0 0,0 0 0,0 1 0,0-1 0,-1 0 0,1 1 0,0-1 0,0 0 0,0 1 0,0-1 0,0 1 0,-1 0 0,1-1 0,0 1 0,0-1 0,-1 1 0,1 0 0,0 0 0,-1-1 0,1 1 0,-1 0 0,1 1 0,127 154 0,-87-110 0,2-2 0,2-2 0,2-2 0,1-2 0,2-2 0,16 7 0,6-6 0,1-4 0,1-2 0,2-4 0,1-3 0,0-3 0,48 4 0,-33-12 0,0-4 0,1-4 0,55-6 0,-79 1 0,-31-1 0,0-2 0,-1-2 0,0-1 0,0-1 0,0-3 0,19-7 0,65-25 0,1 6 0,2 5 0,1 6 0,1 5 0,1 6 0,49 3 0,-110 10 0,-34-1 0,1 2 0,-1 1 0,1 1 0,-1 2 0,0 1 0,8 3 0,7 10 0,-1 2 0,0 1 0,-2 3 0,-1 2 0,8 7 0,124 69 0,-149-90 0,6 3 0,-1 0 0,-1 2 0,0 1 0,-1 1 0,-2 1 0,4 5 0,-1 4 0,-14-12 0,1 0 0,1-1 0,1-1 0,0-1 0,17 9 0,114 59 0,-121-64 0,0-1 0,1-2 0,1-1 0,1-1 0,25 7 0,-32-10 0,0 1 0,-1 1 0,-1 2 0,0 0 0,0 1 0,-2 1 0,0 2 0,0 0 0,3 6 0,-21-22 0,90 75 0,-70-57 0,-1 1 0,-1 0 0,-1 2 0,-1 1 0,1 2 0,80 131 0,-99-155-2,0 0 0,0 0 0,-1 1 0,1-1-1,-1 0 1,1 1 0,-1-1 0,0 0 0,0 1 0,0-1 0,0 0 0,0 1 0,-1-1 0,1 0-1,-1 1 1,0-1 0,1 0 0,-1 0 0,0 1 0,0-1 0,0 0 0,-1 0 0,1 0 0,0 0-1,-1 0 1,1-1 0,-1 1 0,0 0 0,1-1 0,-1 1 0,0-1 0,0 0 0,-1 1 2,-31 14-347</inkml:trace>
  <inkml:trace contextRef="#ctx0" brushRef="#br0" timeOffset="-268486.62">17395 10156 29238,'0'0'896,"0"0"-527,0 0-89,0 0-18,36 0 106,114 0-1,10 0 577,-62 17-893,-52-4-59,26-2 8,2-3 0,-1-3 0,1-3 0,20-4 0,-2 1 0,698 2 0,-660 11 0,-103-11-4,-22-1-16</inkml:trace>
  <inkml:trace contextRef="#ctx0" brushRef="#br0" timeOffset="-257100.455">13019 7084 27078,'0'0'3441,"0"0"-2905,0 0 128,0 0-240,0 0-88,0 0-104,0 0-176,-7 63-56,7-30 0,0 1 0,4 5 0,-4-5 0,3-5 0,-3 0 0,0 5-192,0-10-600,0-9-1153</inkml:trace>
  <inkml:trace contextRef="#ctx0" brushRef="#br0" timeOffset="-256630.389">12629 7717 25149,'0'0'4532,"0"0"-3109,0 0-842,0 0-75,0 0-139,25 0-187,-7-1-161,-4 2-18,-1-1 0,1-1 0,-1 0 0,1-1 0,-1-1 0,0 0-1,0 0 1,0-1 0,0-1 0,-1 0 0,11-7-1,144-92 0,-156 98 0,-15 7 0,0 0 0,0 1 0,0 0 0,1 0 0,-1 0 0,1 0 0,-1 1 0,1 0 0,0-1 0,0 1 0,0 0 0,0 0 0,1 1 0,-1-1 0,1 0 0,0 1 0,0 0 0,0-1 0,-1 4 0,-3 3 0,-6 15 0,1 1 0,2 0 0,0 0 0,1 1 0,2 0 0,1 0 0,1 0 0,0 23 0,4-48 0,-21 361 0,21-352 0,1-9 0,-1 1 0,1-1 0,-1 0 0,0 0 0,0 0 0,0 0 0,0 0 0,0 0 0,0 0 0,-1 0 0,1 0 0,-1 0 0,1 0 0,-1 0 0,0 0 0,0 0 0,0 0 0,0 0 0,0 0 0,0-1 0,0 1 0,-1 0 0,1-1 0,0 1 0,-1-1 0,0 0 0,1 1 0,-1-1 0,-16-1 0,0 0 0,1-1 0,-1-1 0,1-1 0,-1-1 0,1 0 0,0-1 0,1-1 0,-1-1 0,1 0 0,0-1 0,1 0 0,0-2 0,0 0 0,1 0 0,1-1 0,-11-11 0,9 10 0,3 4 0,6 4 0,0 0 0,0 0 0,1-1 0,-1 1 0,1-1 0,0-1 0,0 1 0,1-1 0,0 0 0,0 0 0,-1-1 0,4 1-80,-1 0-1,1 0 1,0 0-1,1 0 1,-1 0 0,1 0-1,0-1 1,1 1 0,0 0-1,0 0 1,1-3 80,12-28-2629</inkml:trace>
  <inkml:trace contextRef="#ctx0" brushRef="#br0" timeOffset="-255960.601">13277 7335 17604,'0'0'9547,"0"0"-6817,0 0-1616,0 0-468,0 0-156,0 0-178,5-18-185,22-128 17,-23 93-127,-2 1 1,-2-1 0,-4-17-18,1 49 0,-1 1 0,0 0 0,-2 0 0,-1 0 0,0 1 0,-1 0 0,-1 0 0,-1 1 0,-1 0 0,0 1 0,-1 0 0,-1 1 0,-1 1 0,-9-9 0,16 17 0,0 1 0,0 0 0,-1 1 0,0 0 0,0 0 0,0 1 0,-1 0 0,1 0 0,-1 1 0,0 0 0,0 1 0,0 0 0,-1 0 0,1 1 0,0 0 0,-1 0 0,1 1 0,0 1 0,-1-1 0,1 2 0,0-1 0,0 1 0,-1 1 0,2-1 0,-1 2 0,0-1 0,0 1 0,-1 2 0,-11 10 0,1 2 0,1 1 0,0 0 0,1 2 0,2 0 0,0 0 0,9-12 0,-45 64 0,3 3 0,3 2 0,3 2 0,5 1 0,2 2 0,5 2 0,3 1 0,4 1 0,3 1 0,5 1 0,3 0 0,5 1 0,2 36 0,6-107 0,-4 23 0,3 0 0,1 0 0,2 0 0,2 0 0,1 0 0,3 0 0,1-1 0,2 0 0,9 19 0,-13-43 0,1-1 0,0 0 0,1 0 0,1 0 0,1-1 0,0-1 0,1 0 0,0 0 0,1-2 0,0 1 0,1-1 0,1-1 0,0-1 0,0 0 0,1-1 0,0 0 0,1-2 0,0 0 0,0 0 0,17 2 0,116 0 0,-139-9 0,1 0 0,0 0 0,-1-1 0,1-1 0,-1 0 0,0 0 0,1-1 0,-1-1 0,0 0 0,-1 0 0,1-1 0,4-3 0,10-10 0,-2-2 0,0 0 0,-1-1 0,-1-1 0,-1-1 0,-1-1 0,-1-1 0,-1 0 0,9-21 0,-1 1 0,-3-2 0,-1 0 0,-2-1 0,-3-1 0,-1-1 0,-3 0 0,1-25 0,2-38 0,-5-1 0,-5-94 0,-5 176 0,2 12 0,-2 0 0,0 0 0,-1 0 0,-1 0 0,-1 0 0,-1 1 0,-1 0 0,-7-19 0,8 30-27,-1 0 1,0 0-1,0 1 0,0-1 1,-1 2-1,0-1 0,-1 0 1,0 1-1,1 1 0,-2-1 1,1 1-1,-1 0 0,0 0 1,0 1-1,-3-1 27,-48-8-2001</inkml:trace>
  <inkml:trace contextRef="#ctx0" brushRef="#br0" timeOffset="-254117.578">16954 10112 28694,'0'0'1007,"0"0"-388,0 0-112,0 0-74,0 0-13,0 0-74,2 3-102,2 1-211,0 0 1,1 0 0,-1-1 0,1 0 0,0 0 0,0 0 0,0-1 0,0 1 0,0-1 0,1 0 0,-1-1-1,0 1 1,2-1-34,19 8 57,20 4-57,2-2 0,-1-2 0,1-2 0,1-2 0,-1-2 0,1-2 0,42-5 0,10 2 0,251 2 0,-318-2 0,1-2 0,-1-2 0,0-1 0,0-1 0,24-11 0,-22 8 0,1 1 0,0 1 0,0 2 0,28-1 0,354 7 0,21 1 0,-364 13 0,-89-15 0,-101-48 0,-122-47-1632,120 49-3105</inkml:trace>
  <inkml:trace contextRef="#ctx0" brushRef="#br0" timeOffset="-253834.562">17463 9977 29990,'0'0'967,"0"0"-521,0 0-36,0 0-3,33 4-37,412 55-193,-301-36-177,502 64 0,-372-72 0,-95-8 0,95 20 0,-191-14-165,-22-6-662</inkml:trace>
  <inkml:trace contextRef="#ctx0" brushRef="#br0" timeOffset="-242608.836">13095 8796 6177,'0'0'0</inkml:trace>
  <inkml:trace contextRef="#ctx0" brushRef="#br0" timeOffset="-232983.909">6003 6624 22557,'0'0'1928,"0"0"-1248,0 0-418,0 0 30,0 0 185,0 0 466,-5-5 2295,2 40-1723,-4 344-641,-6-198-873,-38 854-1,51-972 0,-6-126-44,5-59-1475,1 56-463</inkml:trace>
  <inkml:trace contextRef="#ctx0" brushRef="#br0" timeOffset="-232218.794">6031 6232 27414,'0'0'1341,"0"0"-299,0 0-336,0 0-148,0 0-106,0 0-112,6-7-55,-6 7-280,3-5 29,0 1 0,0 0 1,1 0-1,-1 0 1,1 1-1,0-1 0,0 1 1,0 0-1,1 0 1,-1 0-1,1 1 0,-1 0 1,1 0-1,5-2-34,26-5 29,1 2-1,-1 1 1,1 2-1,1 1 1,8 2-29,294 1 0,-311 2 0,-1 1 0,0 2 0,0 1 0,0 0 0,-1 3 0,0 0 0,18 9 0,-22-9 0,4 2 0,0-2 0,1-1 0,0-2 0,1 0 0,-1-2 0,1-1 0,10-1 0,15-2 0,-50 7 0,-9 104 0,-5 0 0,-5 5 0,-5 41 0,-25 431 0,26 7 0,19-308 0,-12-281 0,-20-33-779,28 21 388,-17-23-1648</inkml:trace>
  <inkml:trace contextRef="#ctx0" brushRef="#br0" timeOffset="-231465.621">6311 8612 28118,'0'0'2296,"0"0"-1751,0 0-105,0 0-128,0 0 176,0 0-144,0 0-184,68 184-96,-57-140-64,-1-10 0,-2-5 0,-8-5 0,0 5-144,-18 19-488,-18-4-896,0-10-7274</inkml:trace>
  <inkml:trace contextRef="#ctx0" brushRef="#br0" timeOffset="-231031.787">5992 9343 29254,'0'0'814,"0"0"-173,0 0-179,0 0-88,34-3-68,112-13-165,-9-17-90,-33 4 4,-81 28 439,-23 21-319,1 77-175,-1 101 0,-20 145 0,6-226 0,-6 0 0,-31 104 0,46-204 0,0-1 0,-1 0 0,-1 0 0,0 0 0,-2-1 0,1 0 0,-6 5 0,11-16 0,-1-1 0,1 0 0,-1 1 0,0-1 0,0 0 0,-1-1 0,1 1 0,0-1 0,-1 0 0,0 0 0,1 0 0,-1-1 0,0 0 0,0 0 0,0 0 0,0 0 0,0-1 0,0 1 0,0-1 0,0-1 0,0 1 0,0-1 0,0 0 0,0 0 0,1 0 0,-1-1 0,0 1 0,0-1 0,1-1 0,-1 1 0,1 0 0,0-1 0,0 0 0,0 0 0,-4-4 0,-12-14 0,0-1 0,2-1 0,0 0 0,2-2 0,-5-10 0,-25-47-358,3-1 1,-5-23 357,33 73-292,-16-39-1830</inkml:trace>
  <inkml:trace contextRef="#ctx0" brushRef="#br0" timeOffset="-229982.331">6712 3446 26726,'0'0'1601,"0"0"-132,0 0-693,0 0-280,0 0-189,0 0-174,-6 30-48,-43 267 306,-136 968-193,143-963-2698,27-208-1729</inkml:trace>
  <inkml:trace contextRef="#ctx0" brushRef="#br0" timeOffset="-229680.773">6261 4679 28518,'0'0'840,"0"0"-120,0 0-137,4 53-117,16 170-141,9-60-60,-22-136-219,32 94 202,-38-119-245,0-1 1,0 0 0,0 0-1,1 0 1,-1 0 0,0-1-1,0 1 1,0 0 0,1 0-1,-1-1 1,0 1 0,1-1-1,-1 1 1,1-1-1,-1 1 1,1-1 0,-1 0-1,1 0 1,-1 0 0,0 0-1,1 0 1,-1 0 0,1 0-1,-1 0 1,1 0-1,-1-1 1,1 1 0,-1-1-1,0 1 1,1-1 0,-1 0-1,0 1 1,1-1 0,-1 0-1,0 0 1,0 0 0,0 0-1,0 0 1,0 0-1,0 0 1,0 0 0,0 0-1,0-1 1,0 1 0,-1 0-1,1 0 1,0-1 0,0 0-4,32-61-12,85-206-657,-51 102-579,-11 2-1187</inkml:trace>
  <inkml:trace contextRef="#ctx0" brushRef="#br0" timeOffset="-229417.906">7357 2725 23125,'0'0'5321,"0"0"-4433,0 0-88,0 0-231,0 0-73,0 0-192,0 0-176,-86 0-48,36 14-32,-14 15-24,-5 10-24,-2 0 0,6 0-40,12-1-144,20-14-232,33-9-377,0-10-1127,4-5-1585</inkml:trace>
  <inkml:trace contextRef="#ctx0" brushRef="#br0" timeOffset="-229181.574">7056 2947 22645,'0'0'2776,"0"0"-623,0 0-1137,0 0-224,4 291-208,-19-204-216,1 0-183,0-15-121,3-4-24,4-19-40,3-20 0,4-15-192,0-14-345,0-14-335,11-30-3089</inkml:trace>
  <inkml:trace contextRef="#ctx0" brushRef="#br0" timeOffset="-228915.906">7275 2972 9562,'0'0'13566,"0"0"-9762,0 0-2681,0 0-389,0 0-131,30 5-182,96 25-154,-122-29-256,0 1 0,-1-1 0,1 1 0,-1 0-1,0 0 1,1 0 0,-1 0 0,0 1 0,0-1 0,-1 1 0,1 0 0,0-1 0,-1 1 0,0 0 0,1 1 0,-1-1 0,-1 0 0,1 1 0,0-1 0,-1 1-1,0 0 1,1-1 0,-2 1 0,1 0 0,0 0 0,-1-1 0,1 4-11,1 5 37,6 158 295,-7-159-328,-1 0 1,0 0-1,-1 1 0,0-1 1,-1 0-1,0 0 0,-1 0 1,0 0-1,-1 0 0,0-1 1,-1 0-1,-3 7-4,5-11-56,0-1 0,-1 1 1,0-1-1,0 0 0,0 0 0,0-1 1,-1 1-1,0-1 0,0 0 0,0 0 0,-5 3 56,-62-3-4685,46-4-4008</inkml:trace>
  <inkml:trace contextRef="#ctx0" brushRef="#br0" timeOffset="-228617.436">7257 3194 23749,'0'0'1875,"0"0"-473,0 0-637,0 0-241,0 0-114,0 0-106,17 1-93,54 4-50,-71-5-157,1-1 0,0 1 0,0 0 0,0 0-1,0 0 1,-1 0 0,1 0 0,0 0 0,0 0 0,0 0 0,-1 0 0,1 0 0,0 1-1,0-1 1,0 0 0,-1 0 0,1 1 0,0-1 0,0 1 0,-1-1 0,1 1 0,0-1 0,-1 1-1,1-1 1,-1 1 0,1-1 0,-1 1 0,1 0 0,-1-1 0,1 1 0,-1 0 0,1-1-1,-1 1 1,0 0 0,1 0 0,-1 0 0,0-1 0,0 1 0,0 0 0,0 0 0,1 0 0,-1-1-1,0 1 1,0 0 0,-1 0 0,1 0 0,0-1 0,0 1 0,0 0-4,-1 4 22,1-1 1,0 0 0,0 0 0,0 0 0,0 0-1,-1 0 1,1 0 0,-1 0 0,0 0 0,-1 0-1,1-1 1,-1 1 0,1 0 0,-1-1 0,0 1-1,0-1 1,-1 0 0,1 0 0,-1 0 0,0 0-1,-1 1-22,-130 120-124,173-122-165,-35-1 291,0-1 1,-1 1-1,1 0 1,0 0-1,0 1 1,0-1-1,-1 1 1,1 0-1,0 0 0,-1 0 1,0 0-1,0 1 1,1-1-1,-1 1 1,-1 0-1,1 0 0,0 0 1,-1 0-1,1 0 1,-1 1-1,0-1 1,0 1-1,-1-1 1,1 1-1,-1 0 0,1 0 1,-1 0-1,0-1 1,-1 1-1,1 0 1,-1 0-1,1 0 1,-1 0-1,-1 1 0,1 0-2,0-1 0,1 1-4,-1 0 0,0-1-1,0 1 1,0-1 0,0 1 0,-1 0 0,0-1 0,0 1-1,0-1 1,0 0 0,-1 1 0,0-1 0,0 0-1,0 0 1,0 0 0,-1 0 0,1 0 0,-1 0-1,-1 0 5,-129 144-134,120-95 99,46-46 239,-27-8-188,0 0 0,-1 0 0,1-1 0,-1 0 0,0 0 0,0 0 0,0-1 0,0 1 0,0-1 0,0 0 0,0-1 0,-1 1 0,0-1 0,0 0 0,0 0 0,0 0 0,0 0 0,-1-1 0,0 0 0,2-3-16,4-3 7,139-196-1342,-106 139-1124</inkml:trace>
  <inkml:trace contextRef="#ctx0" brushRef="#br0" timeOffset="-228054.375">7726 3010 25926,'0'0'1807,"0"0"-699,0 0-404,-4 44-177,-14 144-86,-3 130 222,14-218-624,4-105-629,3-4 415,-1-60-1495,3 1 1,3-1-1,14-65 1670,31-52 422,-48 182-278,-1 1 0,0-1 0,1 1 0,0-1 0,0 1 0,0-1 1,0 1-1,0 0 0,0 0 0,1 0 0,0 0 0,0 1 0,0-1 0,0 1 0,0 0 0,0-1 1,0 1-1,1 1 0,-1-1 0,3-1-144,94 2 1352,-86 1-1318,1 1-1,-1 1 1,0 0 0,0 1-1,0 0 1,-1 1 0,1 1-1,-1 0 1,0 1 0,0 0 0,-1 1-1,0 1 1,0 0 0,0 0-1,-1 1 1,1 2-34,-8-6 2,0 0 0,0 1 0,-1-1 0,1 1 0,-1-1 0,-1 1-1,1 0 1,-1 0 0,0 0 0,-1 0 0,1 0 0,-1 1 0,0-1 0,-1 0 0,1 1 0,-1-1 0,-1 1 0,1-1 0,-1 0 0,0 1 0,-1-1 0,0 2-2,-3 2 3,-1 0 1,0 0-1,0-1 1,-1 0-1,0 0 1,-1 0-1,0-1 1,0 0 0,-3 1-4,-21 19-56,-1-1 1,-1-2 0,-2-1 0,0-2-1,-22 9 57,-21-9-610,77-22 483,4-3 40,8-9 76,0 0 0,1 1 0,0 1 0,1 0 0,0 0 0,1 1-1,0 1 1,13-7 10,-17 9 5,44-25 102,69-50 196,-118 77-317,-1 0-1,0 0 1,0 0 0,0 0 0,0-1 0,-1 1-1,1-1 1,-1 1 0,0-1 0,0 0 0,-1 0-1,0 0 1,0 0 0,0 0 0,0 0 0,-1 0-1,1-1 15,-1-37-3915,0 34 2318,0-34-17836</inkml:trace>
  <inkml:trace contextRef="#ctx0" brushRef="#br0" timeOffset="-227807.069">8009 2541 20524,'0'0'6802,"0"0"-6162,0 0 208,0 0-176,-3 271-24,3-169-191,0-1-217,0 1-120,0-10-56,0 0-64,-29 24-8,4-24-552,-4-20-1649</inkml:trace>
  <inkml:trace contextRef="#ctx0" brushRef="#br0" timeOffset="-227632.266">8009 3504 29470,'0'0'920,"0"0"-255,0 0-481,0 0-184,0 0-192,0 0-1705</inkml:trace>
  <inkml:trace contextRef="#ctx0" brushRef="#br0" timeOffset="-227402.427">7673 3310 28070,'0'0'1640,"0"0"-936,0 0-191,0 0-225,0 0 32,0 0-192,0 0-128,225 39-384,-174-10-2329</inkml:trace>
  <inkml:trace contextRef="#ctx0" brushRef="#br0" timeOffset="-192300.398">6357 7258 23997,'0'0'3940,"0"0"-2276,0 0-784,0 0-241,0 0-116,0 11-86,0 59 83,18 43-353,-17-78-167,0-21 0,0 0 0,-1 0 0,-1-1 0,-1 1 0,1 0 0,-2 0 0,0-1 0,-4 11 0,-29 56 0,33-84 0,4-11 0,1-1 0,0 0 0,1 1 0,1 0 0,0 0 0,1 0 0,1 0 0,0 1 0,1 0 0,0 0 0,2 0 0,0 0 0,12-22 0,1 2 0,1 0 0,2 2 0,1 0 0,2 2 0,1 1 0,1 1 0,4 0 0,-30 24 0,0 1 0,1 0 0,0 0 0,-1 0 0,1 0 0,0 1 0,0 0 0,0 0 0,0 0 0,1 1 0,-1 0 0,0 0 0,1 0 0,4 0 0,2 20 0,-12-13 0,8 167 0,-9-114 0,-6 157 0,8-129 0,0-86 0,-1 0 0,1 0 0,-1 0 0,1 0 0,0 0 0,0 0 0,-1-1 0,1 1 0,0 0 0,0 0 0,0-1 0,0 1 0,0 0 0,0-1 0,0 1 0,0-1 0,0 1 0,1-1 0,-1 0 0,0 1 0,0-1 0,0 0 0,0 0 0,1 0 0,-1 0 0,0 0 0,0 0 0,1 0 0,1 0 0,5 1-38,-1 0-1,1-1 1,-1 0-1,1 0 1,-1-1-1,0 1 1,1-2-1,-1 1 1,0-1-1,1 0 1,-1-1-1,0 0 1,-1 0 0,1 0-1,0-1 1,-1 0-1,0 0 1,0 0-1,1-2 39,37-40-3654</inkml:trace>
  <inkml:trace contextRef="#ctx0" brushRef="#br0" timeOffset="-190401.897">6515 6789 24149,'0'0'3001,"0"0"-1642,0 0-499,0 0-213,0 0-52,0 0-165,-5-8-160,-33-61 266,35 64-505,0 0 1,1 0-1,-2 1 1,1-1 0,0 1-1,-1 0 1,0 0-1,0 0 1,0 0-1,0 1 1,-1 0 0,1 0-1,-1 0 1,0 0-1,0 1 1,0-1-1,0 1 1,0 0-1,-1 1 1,1 0 0,-1 0-1,1 0 1,-1 0-1,0 1-31,-7-1 33,-46 11 5,48 0-36,1-1 0,0 1 1,1 1-1,0 0 0,1 0 0,0 1 1,0 0-1,1 0 0,-1 6-2,-5 4 1,-17 32 6,2 1 0,2 1 1,3 1-1,2 1 0,3 1 0,2 1 0,3 0 0,3 1 0,2 0 0,2 23-7,5-51 0,-1 7 0,1-1 0,3 1 0,1 0 0,1 0 0,9 32 0,-8-50 0,1 0 0,1 0 0,1-1 0,1 0 0,0-1 0,2 0 0,0 0 0,1-1 0,1 0 0,1-2 0,0 1 0,2-2 0,0 0 0,0 0 0,2-2 0,8 6 0,-14-15 0,0-1 0,0 0 0,1-1 0,-1 0 0,1-1 0,-1-1 0,1 1 0,0-2 0,-1 0 0,1-1 0,0 0 0,2-1 0,-2-1 0,0 0 0,0-2 0,0 1 0,-1-1 0,0-1 0,0 0 0,0-1 0,-1 0 0,0-1 0,0 0 0,-1-1 0,0 0 0,0-1 0,-1 0 0,-1 0 0,1-1 0,1-4 0,33-40 0,-3-2 0,-2-2 0,20-44 0,-40 72 0,-1-1 0,-1-1 0,-2-1 0,-2 0 0,-1-1 0,-1 0 0,-2-1 0,-2 0 0,1-20 0,-7 47 0,2 1-14,-2 0 0,1-1 0,-1 1 0,0-1 0,-1 1-1,0-1 1,0 1 0,-1-1 0,0 1 0,0 0 0,-1 0 0,0 0 0,0 0-1,-1 1 1,0-1 0,-1 1 0,0 0 14,-98-79-2666,53 60-2134</inkml:trace>
  <inkml:trace contextRef="#ctx0" brushRef="#br0" timeOffset="-185353.563">6135 5976 22893,'0'0'948,"0"0"292,0 0 1276,0 0-1296,0 0-459,0 0-158,0-5-113,0-14 1551,0 35-2037,0 203 47,-22 138-51,-117 921 0,110-873 0,19 50 0,14-466 0,15-154 0,25-172-647,-25 176-1115</inkml:trace>
  <inkml:trace contextRef="#ctx0" brushRef="#br0" timeOffset="-184579.944">6114 8671 29750,'0'0'1401,"0"0"-969,0 0 96,0 0-104,229 48-192,-139-48-232,-4 0 0,-11 0 0,0 0 0,-25 0-384,-17-19-1601</inkml:trace>
  <inkml:trace contextRef="#ctx0" brushRef="#br1" timeOffset="-170080.421">1770 6426 23141,'0'0'1194,"0"0"-241,0 0 611,0 0-621,0 0-309,6 4-142,-2-2-409,-3 0-56,1-1 1,-1 1-1,1-1 1,0 0-1,-1 0 0,1 0 1,0 0-1,0 0 1,0 0-1,0 0 1,0 0-1,0-1 0,0 1 1,0-1-1,0 0 1,0 1-1,0-1 1,0 0-1,1 0 1,-1 0-1,0-1 0,0 1 1,0 0-1,0-1-27,6-4 72,-1-1 0,0 0-1,-1-1 1,0 1 0,0-1-1,0 0 1,-1-1 0,0 1-1,1-3-71,11-15 129,180-283 242,-139 214-329,4 4 0,4 2 0,23-20-42,-68 87 28,1 2 0,0 0-1,1 1 1,1 1 0,1 2 0,1 0-1,0 2 1,0 1 0,1 1 0,8-2-28,72-32 121,-84 33-89,1 1 1,1 1-1,0 1 1,1 1-1,-1 2 0,1 0 1,22-1-33,-47 7 0,14-2 13,0 1 0,1 1 0,-1 1-1,0 0 1,0 1 0,1 0 0,-1 1-1,6 3-12,179 106 210,-141-85-86,0-2 1,56 14-125,-39-13 54,-39-13-38,-6-1 4,1-1-1,1-2 0,0-1 1,0-1-1,9-1-19,-25-4 7,0 0 1,0-1-1,0-1 0,0-1 1,0-1-1,0 0 0,0-1 1,0-1-1,-1 0 0,1-1 1,-1-1-1,11-6-7,4-9 10,-1-1 1,0-1-1,-2-2 1,-1-1-1,9-12-10,53-62 12,-5-4 1,-4-3-1,45-85-12,-20 32 79,-101 156-75,-1 1 1,0 0 0,1 0-1,-1 0 1,1 0-1,0 0 1,0 1-1,0 0 1,0 0-1,0 0 1,1 0-1,-1 1 1,0-1-1,1 1 1,-1 0-1,1 1 1,0-1-1,-1 1 1,1 0-1,0 0 1,-1 0-1,1 1 1,1-1-5,-6 0 0,5 1 1,0 0 0,1-1 0,-1 1 0,0 1 0,0-1 0,0 1 0,-1 0 0,1 0 0,0 0 0,-1 1 0,1 0 0,-1 0 0,0 0 0,0 0 0,0 1 0,0-1 0,-1 1 0,1 0 0,-1 0 0,1 1-1,55 98 33,-57-100-31,74 190 30,-58-138-24,2-1 0,3-1 1,2-2-1,9 11-8,-31-56 0,0-1 0,1 1 0,-1-1 0,1 1 0,0-1 0,0 0 0,1-1 0,0 1 0,0-1 0,0 0 0,0 0 0,1-1 0,-1 1 0,1-1 0,0 0 0,0-1 0,0 1 0,0-1 0,0 0 0,6 0 0,-2-1 0,0 0 0,0 0 0,0-1 0,0 0 0,0-1 0,0 0 0,0-1 0,0 0 0,-1 0 0,1-1 0,0 0 0,-1-1 0,0 0 0,0-1 0,0 0 0,-1 0 0,8-6 0,253-200 0,-263 206 0,36-13 0,-41 18 0,0 0 0,0 1 0,-1-1 0,1 0 0,0 1 0,0-1 0,-1 1 0,1-1 0,0 1 0,-1-1 0,1 1 0,0-1 0,-1 1 0,1-1 0,-1 1 0,1 0 0,-1 0 0,1-1 0,-1 1 0,1 0 0,-1 0 0,0-1 0,1 1 0,-1 0 0,0 0 0,0 0 0,0-1 0,1 1 0,-1 0 0,0 0 0,0 0 0,0 0 0,-1 0 0,1-1 0,0 1 0,0 0 0,0 0 0,-1 1 0,1 4 0,1 337 0,-5-260-87,4-82 9,0 1-1,0 0 1,0-1-1,0 1 1,0 0-1,0-1 1,1 1 0,-1-1-1,0 1 1,1-1-1,-1 1 1,1-1-1,0 1 1,-1-1-1,1 1 1,0-1-1,0 1 1,0-1-1,0 0 1,0 0-1,0 0 1,1 0-1,-1 1 1,0-1 0,1 0 78,24 6-3033</inkml:trace>
  <inkml:trace contextRef="#ctx0" brushRef="#br1" timeOffset="-169039.621">7425 5981 27934,'0'0'994,"0"0"-181,0 0-153,0 0-101,0 0-132,0 0-147,-4-15-86,1 6-164,-1-3 2,1 0 0,0 0-1,1 0 1,0 0 0,1 0 0,0-1 0,1 1 0,1-8-32,6-9 47,1 0 0,2 0 0,1 2 0,1-1 0,1 1 0,2 1 0,0 0 0,2 2 0,1-1 0,1 2 0,1 1 0,2-1-47,3-8 3,2 2 0,2 1 1,0 2-1,2 0 1,0 2-1,2 1 0,1 2 1,0 2-1,2 0 0,0 3 1,1 1-1,0 1 1,1 3-1,1 1 0,0 1 1,0 2-1,7 2-3,-36 4 0,11 0 0,0 0 0,0 1 0,0 1 0,0 1 0,-1 0 0,1 2 0,0 1 0,-1 0 0,9 5 0,163 102 0,-75-38 0,5-7 0,106 39 0,-193-91 0,0-2 0,1-2 0,0-1 0,1-2 0,0-2 0,0-1 0,1-1 0,17-2 0,-23-2 0,-6 1 0,-1-1 0,0-2 0,0 0 0,0-2 0,6-2 0,-3-3 0,-2-3 0,1 0 0,-2-1 0,0-2 0,0 0 0,-2-2 0,6-5 0,551-457 0,-579 479 0,7-8 0,1 1 0,1 0 0,-1 0 0,1 1 0,0 1 0,0-1 0,1 2 0,0-1 0,0 2 0,0-1 0,0 1 0,0 1 0,1 0 0,4 0 0,-13 3 0,1 0 0,-1 0 0,0 0 0,0 0 0,1 0 0,-1 1 0,0-1 0,0 1 0,0 0 0,0 0 0,-1 0 0,1 0 0,-1 0 0,1 1 0,-1-1 0,0 1 0,0 0 0,0 0 0,0 0 0,0 0 0,0 0 0,-1 0 0,0 0 0,0 0 0,0 0 0,1 2 0,2 4 0,21 44 0,1-2 0,3-1 0,2-1 0,2-2 0,2-1 0,2-2 0,2-1 0,42 35 0,-57-58 0,1 0 0,0-2 0,2-1 0,0-1 0,1-1 0,1-1 0,0-2 0,0-1 0,1-1 0,1-2 0,-1-1 0,31 3 0,117-8 0,-3-17 0,-21-7 0,-138 21 0,-4-1 0,-1 1 0,1 1 0,0 0 0,0 0 0,0 1 0,0 1 0,-1 0 0,1 1 0,-1 0 0,1 0 0,-1 1 0,0 1 0,0 0 0,2 2 0,21 22 0,-1 1 0,-1 2 0,-2 0 0,-2 3 0,0 0 0,-3 2 0,-1 0 0,13 30 0,-26-49 2,-4-9-8,0 1 1,-1-1-1,0 1 0,0 0 1,-1 1-1,-1-1 1,0 1-1,0 0 0,-1 0 1,0 0-1,-1 1 0,0-1 1,-1 0-1,0 1 0,-1-1 1,-1 1-1,1-1 0,-2 1 1,-1 5 5,-4 2-421,-1-1 1,-1 0 0,-1 0 0,-1-1-1,0 0 1,-1-1 0,-4 3 420,-40 41-6411</inkml:trace>
  <inkml:trace contextRef="#ctx0" brushRef="#br1" timeOffset="-149625.908">21545 11810 1592,'0'0'22028,"0"0"-16076,0 0-5147,0 0-447,0 0-69,-3 37 6,-28 450 737,9-255-701,-13 63-250,-52 369-77,52-408-4,-10 53 0,27-159 0,6 1 0,6 31 0,37-490-1312,-16 146-609</inkml:trace>
  <inkml:trace contextRef="#ctx0" brushRef="#br1" timeOffset="-148441.564">23025 11438 28774,'0'0'763,"0"0"-362,0 0 82,0 0 71,0 0-4,0 0-73,-21-3-184,-53-6-129,73 7-88,23 6 3,57 23 49,53 20-103,63 11-25,134 29 0,410 125 0,-329-59 0,207 117 0,164 114 0,-446-234 0,-306-132-340,-25-16-894,-4-2-1233</inkml:trace>
  <inkml:trace contextRef="#ctx0" brushRef="#br1" timeOffset="-148122.266">26924 12821 27550,'0'0'691,"0"0"-7,0 0 53,0 0-26,20 44-187,64 142-136,-77-171-320,-1 0-1,-1 1 1,0-1-1,-1 1 1,0 0-1,-2 1 1,0-1-1,0 10-67,0 6 127,6 155 688,-10 86-815,-10-132 0,-7 0 0,-6 0 0,-6-2 0,-21 47 0,14-39 0,-102 456 0,111-453 0,14-127-504,8-23-768</inkml:trace>
  <inkml:trace contextRef="#ctx0" brushRef="#br0" timeOffset="-144993.032">10063 14718 24597,'0'0'3622,"0"0"-2197,0 0-525,0 0-221,0 0-149,-8-1-35,-26-3-133,34 4-360,0 0 1,1-1 0,-1 1-1,0 0 1,0 0-1,0 0 1,0-1 0,0 1-1,0 0 1,0 0-1,0-1 1,1 1 0,-1 0-1,0 0 1,0 0 0,0-1-1,0 1 1,0 0-1,0 0 1,0-1 0,0 1-1,0 0 1,0 0 0,-1 0-1,1-1 1,0 1-1,0 0 1,0 0 0,0-1-1,0 1 1,0 0 0,0 0-1,-1 0 1,1-1-1,0 1 1,0 0 0,0 0-1,0 0 1,-1 0 0,1 0-1,0-1 1,0 1-1,0 0 1,-1 0 0,1 0-1,0 0 1,0 0 0,0 0-1,-1 0 1,1 0-1,0 0 1,0 0 0,-1 0-1,1 0 1,0 0 0,0 0-1,0 0 1,-1 0-1,1 0 1,0 0-3,46-1 0,144 12 0,163 50 0,-155-47 0,560-7 0,-488-8 0,587 10 0,-70 10 0,201 35 0,159 57 0,-739-79 0,-237-24 0,0 8 0,-1 6 0,-1 8 0,112 38 0,74 68-312,-270-109-1248</inkml:trace>
  <inkml:trace contextRef="#ctx0" brushRef="#br0" timeOffset="-144744.275">18072 15642 31447,'0'0'1224,"0"0"-1176,0 0-8,0 0-40,0 0 0,0 0-416,0 0-2201</inkml:trace>
  <inkml:trace contextRef="#ctx0" brushRef="#br0" timeOffset="-144568.609">18241 16111 24525,'0'0'0</inkml:trace>
  <inkml:trace contextRef="#ctx0" brushRef="#br0" timeOffset="-142605.129">9697 16479 21901,'0'0'2794,"0"0"-1530,0 0-771,0 0-234,0 0-62,-4 10-26,-16 34-46,11 22 851,10-46 46,-4-6 1380,3-14-2106,0 0-26,24 100 327,-15 49-597,-10-99 0,-5 56 0,-12-24 0,-3-1 0,-4-1 0,-4 1 0,7-18 0,-99 287 0,110-330 0,16-61 0,55-169 0,-23 107 0,4 3 0,5 1 0,4 2 0,32-43 0,-64 113 0,1 0 0,1 2 0,1 0 0,2 1 0,3-2 0,-21 22 0,0-1 0,0 1 0,1 0 0,-1 0 0,1 1 0,0 0 0,0 0 0,0 0 0,0 1 0,0 0 0,1 0 0,-1 0 0,1 1 0,-1 0 0,1 1 0,0-1 0,-1 1 0,1 0 0,0 1 0,4 0 0,-8 0 0,0 0 0,-1 0 0,1 0 0,0 1 0,-1-1 0,1 1 0,-1-1 0,0 1 0,1 0 0,-1 0 0,0 0 0,0 0 0,0 0 0,0 1 0,-1-1 0,1 1 0,-1-1 0,1 1 0,-1-1 0,0 1 0,0 0 0,0-1 0,0 1 0,-1 0 0,1 0 0,-1 0 0,1 2 0,0 2 0,12 57 0,-3 0 0,-4 1 0,-2 0 0,-2 0 0,-5 28 0,1 8 0,6 53 0,-3-153 0,-1 0 0,0 0 0,0 0 0,0 0 0,1 0 0,-1-1 0,0 1 0,1 0 0,-1 0 0,0 0 0,1-1 0,-1 1 0,1 0 0,-1-1 0,1 1 0,0 0 0,-1-1 0,1 1 0,0-1 0,-1 1 0,1-1 0,0 1 0,0-1 0,0 1 0,-1-1 0,1 0 0,0 1 0,0-1 0,0 0 0,0 0 0,-1 0 0,1 0 0,0 0 0,0 0 0,0 0 0,0 0 0,0 0 0,0 0 0,0 0 0,-1 0 0,2-1 0,-2 1 0,43-16 0,-6-18-304,-1-1-1,-2-2 1,-2-2-1,6-10 305,54-75-2247</inkml:trace>
  <inkml:trace contextRef="#ctx0" brushRef="#br0" timeOffset="-141599.593">11066 15840 29206,'0'0'1107,"0"0"-747,0 0-106,0 0 160,0 0-19,-3 51-124,-9 164-128,2-38-21,3-66-481,10-133 34,21-63-866,4 1 0,4 2 0,35-67 1191,-46 102-60,2 1-1,2 1 1,1 2-1,3 0 1,4-1 60,-29 38 94,1 1 0,-1 0 1,1 0-1,1 0 0,-1 1 0,1 0 1,0 0-1,0 0 0,0 1 1,0-1-1,0 1 0,1 1 1,-1 0-1,1 0 0,0 0 1,0 0-1,0 1 0,0 0 1,0 1-1,0 0 0,0 0 0,0 0 1,0 1-1,0 0 0,0 0-94,-3 0 31,0 0 0,0 1 0,0-1 0,0 1-1,0 0 1,0-1 0,0 2 0,-1-1 0,1 0-1,-1 1 1,1 0 0,-1 0 0,0 0 0,0 0-1,-1 0 1,1 0 0,-1 1 0,1 0 0,-1-1-1,0 1 1,0 0 0,-1 0 0,1 0 0,-1 0-1,0 0-30,16 111 361,-17-108-346,0-1 0,0 0 0,-1 1-1,1-1 1,-2 0 0,1 1 0,-1-1-1,0 0 1,0 0 0,0 0 0,-1-1-1,0 1 1,0 0 0,-1-1 0,0 0-1,-3 4-14,-17 15 29,-2-1-1,-1-1 0,0-1 0,-2-2 0,0-1 0,-1-1 0,-17 6-27,4 0 16,-170 92 226,152-77 25,60-37-269,1-1 1,0 0 0,-1 1-1,1-1 1,0 1 0,-1-1-1,1 0 1,0 1-1,-1-1 1,1 1 0,0-1-1,0 1 1,0-1 0,-1 1-1,1-1 1,0 1-1,0-1 1,0 1 0,0-1-1,0 1 1,0-1-1,0 1 1,0-1 0,0 1-1,0-1 1,0 1 0,0-1-1,1 1 1,-1-1-1,0 1 1,0-1 0,0 1-1,1-1 1,-1 1 0,0-1-1,1 0 1,-1 1-1,0-1 1,1 1 0,-1-1-1,0 0 1,1 1-1,-1-1 1,1 0 0,-1 0-1,1 1 1,-1-1 0,1 0-1,-1 0 1,1 0-1,-1 1 1,1-1 0,-1 0-1,1 0 1,-1 0 0,1 0-1,-1 0 1,1 0-1,-1 0 1,1 0 0,-1 0-1,1 0 1,-1-1-1,1 1 1,-1 0 0,1 0-1,-1 0 1,1-1 0,-1 1-1,0 0 1,241 1-92,-54-11-855,-200 15 577,-161 127-193,-149 145 1303,213-167-247,106-106-468,0 0 1,0 1-1,1-1 0,-1 1 0,1 0 0,0 0 0,1 0 0,-1 0 0,1 0 1,0 1-1,0-1 0,1 1-25,0-6 2,1 1 1,0 0-1,0 0 0,-1 0 1,1-1-1,0 1 0,0 0 1,0 0-1,0-1 1,0 1-1,0 0 0,0 0 1,1 0-1,-1-1 1,0 1-1,0 0 0,0 0 1,1-1-1,-1 1 0,0 0 1,1-1-1,-1 1 1,1 0-1,-1-1 0,1 1 1,-1-1-1,1 1 0,-1 0 1,1-1-1,0 1 1,-1-1-1,1 0 0,0 1 1,-1-1-1,1 0 1,0 1-1,0-1 0,-1 0 1,1 0-1,0 1 0,0-1 1,-1 0-1,1 0 1,0 0-1,0 0 0,0 0 1,0 0-3,113 1 57,-89-1-52,-1-2 1,1 0-1,0-2 0,-1 0 1,3-3-6,7-3-2,86-14-22,-118 24-5,-4 6 8,-67 92 2,47-71 18,-126 159 2,128-141-25,25-40-1,131-4-73,72-1 0,-204-1 96,1 0 1,-1 0 0,1 1 0,-1-1-1,1 1 1,0 0 0,-1 1-1,1-1 1,-1 1 0,1 0 0,-1 0-1,1 0 1,-1 0 0,0 1-1,0 0 1,0 0 0,0 0 0,0 0-1,0 1 1,0 0 0,-1-1-1,1 1 1,-1 1 0,0-1-1,0 0 1,0 1 0,0 0 0,0-1-1,-1 1 1,0 0 0,2 3 1,-2 6 9,0 0 0,0-1 1,-1 1-1,0 0 0,-1 0 1,-1 0-1,0-1 0,-2 7-9,-4 5 33,-1 0-1,-1-1 0,0 0 0,-2 0 1,-1-1-1,-1-1 0,-1 0 0,0-1 0,-2 0 1,0-1-1,-2-1 0,-18 15-32,22-18-2,0-1 0,-1-1 0,-1-1 0,0 0 0,-1-1 0,-2 0 2,-31-5-633,47-10-620</inkml:trace>
  <inkml:trace contextRef="#ctx0" brushRef="#br0" timeOffset="-141255.211">12561 15995 23749,'0'0'6079,"0"0"-4692,0 0-1309,0 0 42,0 0 115,34 18 29,114 61-125,-133-70-128,-1-3-2,0 1 1,0 1 0,-1 0-1,0 1 1,-1 0 0,0 1 0,0 1-10,-7-6 11,-1 1 1,0-1-1,0 1 1,-1 0-1,0 0 1,0 0-1,0 0 1,0 1 0,-1-1-1,0 1 1,-1-1-1,0 1 1,0 0-1,0 0 1,-1 0-1,0-1 1,0 1 0,0 0-1,-1 0 1,0 0-1,-1-1 1,1 1-1,-1 0 1,-1-1-1,1 0 1,-1 1 0,-1 1-12,-13 18 61,-1-2-1,0 0 1,-2-2 0,-1 0 0,-16 13-61,36-34 1,-164 144-23,-5-7 1,-60 29 21,137-100-113,10-12-627,79-58 152,15-28-1009,17-15-2007</inkml:trace>
  <inkml:trace contextRef="#ctx0" brushRef="#br0" timeOffset="-140994.645">12718 16653 25974,'0'0'2460,"0"0"-1293,0 48-344,-4 165-136,1-172-473,-2 0 0,-1-1 0,-3 0 0,-5 14-214,1-3 157,-107 436 83,112-461-412,4-52-272,14-179-1132,69-137-4160,-39 198-3873</inkml:trace>
  <inkml:trace contextRef="#ctx0" brushRef="#br0" timeOffset="-140715.771">12718 16653 25669,'72'140'1985,"-58"-130"-217,1 28-1136,6 16-63,1 9-153,-4 4-160,0-4-152,-1 0-72,-6-19-32,14-15-176,-3-20-480,-1-9-1537</inkml:trace>
  <inkml:trace contextRef="#ctx0" brushRef="#br0" timeOffset="-140543.601">13654 15821 29918,'0'0'1289,"0"0"-1265,0 0 48,0 0 72,0 0-16,0 0-72,0 0-56,93 285-136,-100-232-264,-29-4-921,-11-20-3520</inkml:trace>
  <inkml:trace contextRef="#ctx0" brushRef="#br0" timeOffset="-140216.081">13227 16411 28094,'0'0'1852,"0"0"-1273,0 0-360,0 0-22,0 0 42,0 0-50,38 5-103,128 14-56,58-14-4,-136-5-6,-90 5 42,-88 167 535,-151 307-325,88-144-336,103-238-99,40-97 91,10-98-206,4 75 214,0 0 0,2 1 0,1-1 0,1 1 0,1 1 0,0 0 0,2 0 0,0 1-1,2 0 1,0 1 0,1 0 0,1 1 0,11-11 64,-10 12-40,0 1 0,0 1 0,2 0 1,0 1-1,0 1 0,1 0 0,1 2 0,0 0 0,1 1 1,0 2-1,0 0 0,1 1 0,0 1 0,0 1 1,8-1 39,70 5 5,-97 0 3,0 1 0,0-1 0,0 1-1,0 0 1,0 0 0,0 0 0,-1 0 0,1 0 0,0 1 0,0 0 0,0-1-1,0 1 1,0 0 0,-1 0 0,1 1 0,0-1 0,-1 0 0,1 1 0,-1 0 0,0-1-1,1 1 1,-1 0 0,0 0 0,0 0 0,0 1 0,0-1 0,-1 0 0,1 1 0,-1-1-1,1 1 1,-1 0 0,0-1 0,0 1 0,0 0 0,0 1-8,1 10 64,0-1 0,-1 1 1,0 0-1,-2 0 0,1 0 0,-2 0 1,0 0-1,0 0 0,-1-1 0,-1 1 1,0-1-1,-1 0 0,-1 0 0,0 0 1,0-1-1,-2 0 0,1 0-64,-26 40 92,-1-2 0,-3-2-1,-2-1 1,-36 33-92,72-76-23,0-1-1,0 0 1,-1 0 0,1 0 0,-1 0 0,1-1 0,-1 0-1,0 1 1,0-1 0,0-1 0,0 1 0,-1 0-1,1-1 1,0 0 0,-1 0 0,1 0 0,0-1-1,-2 0 24,-14-8-945,8-32-1553</inkml:trace>
  <inkml:trace contextRef="#ctx0" brushRef="#br0" timeOffset="-139573.352">14252 16101 29062,'0'0'1020,"0"0"-247,0 0-240,0 0-160,0 0-80,0 0-40,-21 37-86,-67 120-46,16 6 39,64-142-158,1 0-1,1 0 1,1 1 0,1 0 0,0-1-1,2 1 1,1 12-2,0-31 0,1-1 0,0 1 0,0-1 0,0 1 0,0 0 0,1-1 0,-1 1 0,1-1 0,0 1 0,-1-1 0,1 0 0,0 1 0,0-1 0,1 0 0,-1 0 0,0 1 0,1-1 0,0 0 0,-1-1 0,1 1 0,0 0 0,0 0 0,0-1 0,0 1 0,0-1 0,0 1 0,0-1 0,1 0 0,-1 0 0,0 0 0,1 0 0,63 26 0,-51-23 0,0 1 0,0 1 0,-1 0 0,1 1 0,-1 0 0,0 1 0,-1 1 0,0 0 0,-1 1 0,0 0 0,0 1 0,-1 0 0,0 1 0,-1 0 0,8 14 0,-10-9 0,-1 0 0,-1 1 0,-1-1 0,-1 2 0,0-1 0,-1 0 0,-1 1 0,-1-1 0,0 1 0,-2-1 0,0 1 0,-1-1 0,-1 2 0,-1-1 0,-2-1 0,0 0 0,-2 0 0,0 0 0,0-1 0,-2-1 0,0 1 0,-1-1 0,0-1 0,-1 0 0,-1-1 0,-8 6 0,3 1-3,-1-1 0,-1-1-1,-1-1 1,-1-1 0,0 0 0,-1-2 0,-1-1-1,0-1 1,-1-1 0,0-1 0,-1-1 0,0-1-1,-1-1 1,0-2 0,-17 2 3,34-7-27,6 0-1,0 0 0,0-1 0,0 1 0,0-1 0,0 0 0,0 0-1,0 0 1,0 0 0,0-1 0,0 1 0,0-1 0,1 0 0,-1 0 0,0-1 0,0 1 0,1-1-1,-1 0 1,1 0 0,0 0 0,-1 0 0,1-1 0,0 1 0,0-1 0,0 0 0,1 0 0,-1 0 0,-1-2 27,-6-22-364,0-1 0,2 0-1,1-1 1,1 1-1,2-2 1,-1-21 365,-1-69-2415</inkml:trace>
  <inkml:trace contextRef="#ctx0" brushRef="#br0" timeOffset="-139299.688">13894 16846 26462,'0'0'1792,"0"0"-528,0 0-359,0 0-217,0 0-160,193 310-88,-175-228-136,-3 5-120,-5-5-96,-6-9-88,-4-10-8,3-24-256,5-30-208,24-18-160,-3-54-913,6-10-11449</inkml:trace>
  <inkml:trace contextRef="#ctx0" brushRef="#br0" timeOffset="-139128.147">14890 16900 29038,'0'0'1296,"0"0"-847,0 0 47,0 0 48,-100 275-144,53-197-184,-10 4-160,-4-5-56,-4-14-56,4-14-288,8-25-80,2-29-56,16-48-649,13-20-1183</inkml:trace>
  <inkml:trace contextRef="#ctx0" brushRef="#br0" timeOffset="-138937.867">14653 16421 27414,'0'0'1280,"0"0"-144,0 0-343,0 0-153,140 251-112,-104-140-120,-7 10-104,-4 5-88,-4-5-168,-3 5-48,-7-10 0,-4-5 0,-3-14 0,-4 0-240,0-25-584,0-33-1337</inkml:trace>
  <inkml:trace contextRef="#ctx0" brushRef="#br0" timeOffset="-138672.48">15872 15942 30286,'0'0'761,"0"0"-561,0 0-64,0 0 16,32 304-40,-25-236-112,-7-10-56,0 5-312,-10-19-777,-19-11-3632</inkml:trace>
  <inkml:trace contextRef="#ctx0" brushRef="#br0" timeOffset="-138421.801">15474 16938 28038,'0'0'1894,"0"0"-1377,31-10-322,203-77-24,11-8-187,-245 96 28,0-1 0,-1 0 0,1 1 0,0-1 0,0 0 0,0 1 0,-1-1 0,1 0 0,0 1 0,0-1 0,0 1 0,0-1 0,0 0 0,0 1 0,-1-1 0,1 1 0,0-1 1,0 0-1,0 1 0,1-1 0,-1 1 0,0-1 0,0 0 0,0 1 0,0-1 0,0 1 0,0-1 0,1 0 0,-1 1 0,0-1 0,0 0 0,0 1 0,1-1 0,-1 0 0,0 1 0,1-1 1,-1 0-1,0 0 0,0 1 0,1-1 0,-1 0 0,1 0 0,-1 1 0,0-1 0,1 0 0,-1 0 0,0 0 0,1 0 0,-1 0 0,1 0 0,-1 0 0,0 0 0,1 0 0,-1 0 0,1 0 1,-1 0-1,1 0 0,-1 0 0,0 0 0,1 0 0,-1 0 0,0 0 0,1-1 0,-1 1 0,1 0 0,-1 0 0,0 0 0,1-1 0,-1 1 0,0 0-12,0 1-2,-7 570 1126,2-446-1122,-6-2 0,-23 112-2,25-190 0,-3 0 0,-1 0-1,-2-1 1,-2-1 0,-2-1 0,-2 0 0,-2-2 0,-1 0 0,-15 15 0,22-33 0,-2-1 0,0 0 0,-2-2 0,0-1 0,-1 0 0,-15 8 0,26-19-14,-2-1 0,1 0 0,0 0 1,-1-2-1,0 1 0,-1-2 0,1 1 0,0-2 0,-1 0 1,0-1-1,1 0 0,-1-1 0,-3 0 14,-71-4-1150,11-17-1177</inkml:trace>
  <inkml:trace contextRef="#ctx0" brushRef="#br0" timeOffset="-137936.01">16986 15903 28350,'0'0'2545,"0"0"-2273,0 0 200,-197 218-40,126-131-144,-1 5-152,-3 9-112,-4 1-24,-29 28-272,22-23-320,15-30-1097</inkml:trace>
  <inkml:trace contextRef="#ctx0" brushRef="#br0" timeOffset="-137761.483">17133 16063 28686,'0'0'1008,"0"0"-255,190 53-225,-114-15-240,-12 1-56,-10-5-152,-11 0-80,-18-5-64,-25-10-304,0-9-921,-14-10-3200</inkml:trace>
  <inkml:trace contextRef="#ctx0" brushRef="#br0" timeOffset="-137324.614">16961 16401 28366,'0'0'1320,"0"0"-828,0 0 21,0 0-69,36 3-155,114 11-160,-26-6-95,-122-8-69,-1-1 0,1 1 0,-1 0 1,1 0-1,-1-1 0,1 1 0,-1 0 1,1 0-1,-1 1 0,1-1 0,-1 0 0,0 0 1,1 1-1,-1-1 0,1 1 0,-1-1 1,1 1-1,-1 0 0,0-1 0,0 1 1,1 0-1,-1 0 0,0 0 0,0 0 0,0 0 1,0 0-1,0 0 0,0 0 0,0 1 1,0-1-1,-1 0 0,1 0 0,0 1 0,-1-1 1,1 1-1,-1-1 0,1 0 0,-1 1 1,0-1-1,1 1 0,-1-1 0,0 1 1,0-1-1,0 1 0,0-1 0,-1 1 0,1-1 1,0 1-1,-1-1 0,1 1 0,-1-1 1,1 0-1,-1 1 0,0 0 35,-65 71-1791,45-53 1558,-36 34 753,1 2 0,-31 45-520,72-82 209,1 0 0,1 1 0,1 1 0,1 0 0,1 0-1,1 1 1,0 1 0,2-1 0,1 1 0,0 0 0,1 6-209,5-29 9,0-1 1,1 1-1,-1 0 1,0-1-1,0 1 1,0 0 0,1-1-1,-1 1 1,0 0-1,0 0 1,1-1-1,-1 1 1,0 0 0,1 0-1,-1 0 1,0-1-1,1 1 1,-1 0-1,0 0 1,1 0 0,-1 0-1,0 0 1,1 0-1,-1 0 1,0-1-1,1 1 1,-1 0 0,0 0-1,1 0 1,-1 1-1,1-1 1,-1 0-1,0 0 1,1 0 0,-1 0-1,0 0 1,1 0-1,-1 0 1,0 1-1,1-1 1,-1 0 0,0 0-1,0 0 1,1 1-1,-1-1 1,0 0-1,1 0 1,-1 1 0,0-1-1,0 0 1,0 1-1,1-1 1,-1 0-1,0 1 1,0-1 0,0 0-1,0 1-9,107-126 180,-97 114-187,0 0-1,1 0 1,1 1 0,0 1-1,0 0 1,1 1 0,0 0-1,0 1 1,1 0 0,0 1-1,0 1 1,1 0 0,-1 1-1,1 0 1,0 2 0,15-2 7,-33 12-123,-27 16 17,0-1 1,-2-1-1,0-2 0,-1-1 0,-2-2 0,-3 1 106,3-1-253,-75 36-2882,6-8-7258</inkml:trace>
  <inkml:trace contextRef="#ctx0" brushRef="#br0" timeOffset="-136904.923">16273 17538 28646,'0'0'702,"0"0"-21,0 0-173,0 0-114,27 43-124,84 133-146,-51-82-60,-59-93-64,0 0 0,0 1 0,0-1-1,0 0 1,0 0 0,0 0 0,1 0 0,-1 0-1,0 0 1,1 0 0,-1-1 0,1 1-1,-1 0 1,1-1 0,-1 1 0,1-1-1,-1 0 1,1 1 0,-1-1 0,1 0 0,0 0-1,-1 0 1,1 0 0,-1 0 0,1-1-1,-1 1 1,1 0 0,0-1 0,-1 1 0,1-1-1,-1 1 1,0-1 0,1 0 0,-1 1-1,1-1 1,-1 0 0,0 0 0,0 0-1,0 0 1,1 0 0,-1-2 0,82-130-145,-66 104 74,12-28-12,3 2 0,3 1 0,2 2 0,2 2 1,2 1-1,2 2 0,30-24 83,-52 56 1,-1 2 0,2 0 0,0 1 0,0 2-1,1 0 1,1 1 0,-1 2 0,1 0 0,1 1 0,-1 2 0,1 0 0,0 2 0,22 0-1,-36 2 0,12-2 5,-1 1 1,0 1-1,1 1 0,-1 0 1,0 2-1,0 1 0,0 1 1,0 1-1,-1 0 0,11 6-5,-17-5 34,0 0 0,-1 2 0,0 0 0,0 0 0,-1 1-1,0 1 1,-1 0 0,0 0 0,-1 2 0,0-1 0,-1 1 0,-1 1-1,0 0 1,0 0 0,-1 1 0,-1 0 0,-1 0 0,0 1 0,-1 0-1,-1 0 1,0 0 0,-1 0 0,0 7-34,-3-16 19,1 1 3,0 1 0,0-1-1,-1 1 1,-1-1 0,1 1 0,-1-1 0,-1 1 0,1-1 0,-1 1-1,-1-1 1,0 0 0,0 0 0,0 0 0,-1-1 0,-4 6-22,-2-2-53,-1 0 0,0-2 0,-1 1 0,0-1 0,0-1 1,-1 0-1,0-1 0,-1 0 0,1-1 0,-1 0 0,-1-1 0,1-1 0,-1-1 1,1 0-1,-1 0 0,0-2 0,0 1 0,0-2 0,0 0 0,-11-2 53,-71-25-1524,38-13-3157,-4-22-12461</inkml:trace>
  <inkml:trace contextRef="#ctx0" brushRef="#br0" timeOffset="-136423.15">17173 17436 27430,'0'0'1037,"0"0"-410,0 0-79,0 0-162,0 0-197,-2 22-166,-5 65-239,5-65-248,2-30-1433,1 5 1859,-1-1 1,1 1-1,0-1 0,0 1 1,1 0-1,-1 0 0,1-1 0,-1 1 1,1 0-1,0 0 0,0 1 0,1-1 1,-1 0-1,0 1 0,1-1 0,0 1 1,-1 0-1,1 0 0,0 0 0,0 0 1,0 0-1,0 1 0,1-1 0,-1 1 1,0 0-1,1 0 0,-1 0 0,1 1 1,-1-1-1,1 1 0,-1-1 0,1 1 1,2 1 37,75 3 1451,-77-2-1382,0-1 0,0 2-1,-1-1 1,0 0 0,1 1 0,-1 0 0,0-1 0,0 1 0,0 0 0,-1 1 0,1-1 0,-1 0 0,1 1 0,-1 0 0,-1-1 0,1 1 0,0 0 0,-1 0 0,0 0 0,1 0 0,-2 0 0,1 0 0,0 0-1,-1 1 1,0-1 0,0 0 0,0 3-69,-1-4 22,0-1-1,0 0 0,0 0 0,0 0 1,0 0-1,-1 0 0,1 0 0,0 0 1,-1-1-1,1 1 0,-1 0 0,0-1 1,0 1-1,0-1 0,0 1 1,0-1-1,0 0 0,0 0 0,0 0 1,0 0-1,-1 0-21,-5 3 29,-51 22-56,-2-2 0,0-2 0,-46 8 27,81-23-68,-66 19 409,-1-5 1,-68 5-342,144-25 283,17-1-276,0 0 0,-1 0 1,1 0-1,0 0 0,-1 0 1,1 0-1,0 0 0,0 1 1,-1-1-1,1 0 0,0 0 1,-1 0-1,1 1 0,0-1 0,0 0 1,-1 0-1,1 0 0,0 1 1,0-1-1,0 0 0,0 0 1,-1 1-1,1-1 0,0 0 1,0 1-1,0-1 0,0 0 1,0 1-1,0-1 0,0 0 1,0 1-1,0-1 0,0 0 1,0 0-1,0 1 0,0-1 1,0 0-1,0 1 0,0-1 1,0 0-1,0 1 0,0-1 1,0 0-1,0 1 0,0-1 1,1 0-1,-1 0 0,0 1 1,0-1-1,0 0 0,1 0 0,-1 1 1,0-1-1,0 0 0,1 0 1,-1 0-1,0 1 0,0-1 1,1 0-1,-1 0 0,0 0 1,1 0-1,-1 0-7,82 24 181,337 21 600,-145-10-460,101 34-321,-239-53-959,-124-19-2623,-10-13-9201</inkml:trace>
  <inkml:trace contextRef="#ctx0" brushRef="#br0" timeOffset="-135386.487">9683 18027 25253,'0'0'1714,"0"0"-751,0 0-44,0 0-76,0 0-190,0 0-175,-2-1 1427,9 9-1902,0 0 0,1 0 0,0 0-1,0-1 1,1 0 0,0-1 0,0 0 0,0 0-1,1-1 1,0-1 0,0 1 0,0-1-1,0-1 1,10 2-3,-13-2 0,46 10 0,1-1 0,0-3 0,0-2 0,1-3 0,0-2 0,0-2 0,3-3 0,27 2 0,38 2 0,337-12 0,-93-8 0,-363 18 0,-3-3 0,-1 3-617,0 17-2471</inkml:trace>
  <inkml:trace contextRef="#ctx0" brushRef="#br0" timeOffset="-133772.894">14428 18385 19748,'0'0'8702,"0"0"-6605,0 0-1869,0 0-31,0 0 11,0 0 36,2 3-59,3 0-152,-1 0-1,1 0 0,0 0 0,0-1 0,1 0 0,-1 0 0,0 0 0,1 0 0,-1-1 0,1 0 0,-1 0 0,1-1 0,-1 1 1,1-1-1,0-1 0,3 0-32,18 3 165,92 13 20,-1 6 1,35 13-186,113 21 108,305 28-108,-449-63 0,0 5 0,-1 6 0,-2 5 0,25 15 0,-96-31 0,-43-23 0,-23-65-61,-3 25-581,-4 8-1400</inkml:trace>
  <inkml:trace contextRef="#ctx0" brushRef="#br1" timeOffset="-123098.024">21287 18104 26734,'0'0'2942,"0"0"-2101,0 0-446,0 0-15,0 0-60,0-31-67,0-100-60,1 115-143,1-1 1,-2 1 0,-1 0-1,0-1 1,-1 1 0,0 0-1,-1 0 1,-1 0 0,-1 0-1,0 0 1,-1 1 0,-1 0-1,0 0 1,-7-9-51,10 20 0,1 1 0,-1-1 0,0 1 0,-1 0 0,1 0 0,-1 0 0,1 0 0,-1 1 0,0 0 0,0 0 0,0 0 0,0 1 0,0-1 0,0 1 0,0 0 0,-1 1 0,1-1 0,0 1 0,0 0 0,-1 1 0,1-1 0,0 1 0,0 0 0,0 0 0,-1 1 0,1-1 0,0 1 0,-1 1 0,-14 9 0,1 0 0,0 1 0,1 1 0,1 1 0,0 1 0,-10 12 0,26-27 0,-35 34 0,1 2 0,2 2 0,1 1 0,2 2 0,2 0 0,2 2 0,2 1 0,2 1 0,-10 30 0,24-44 0,1 0 0,2 1 0,1-1 0,1 1 0,2 0 0,1 4 0,0-30 0,-1 1 0,1 0 0,0-1 0,1 1 0,0-1 0,0 1 0,0 0 0,1-1 0,1 0 0,-1 1 0,1-1 0,0 0 0,0-1 0,1 1 0,0 0 0,0-1 0,1 0 0,0 0 0,0 0 0,0-1 0,4 3 0,1-1 0,1-2 0,0 1 0,0-2 0,0 1 0,1-1 0,0-1 0,-1 0 0,1-1 0,0 0 0,0-1 0,0-1 0,0 1 0,1-2 0,-1 0 0,0 0 0,0-1 0,-1 0 0,1-1 0,0-1 0,-1 0 0,0 0 0,5-4 0,10-7 0,0-2 0,-1-1 0,-1-1 0,-1-1 0,-1-1 0,0 0 0,0-4 0,51-66 0,-3-3 0,-4-4 0,-5-2 0,-4-2 0,-5-3 0,28-85 0,1-17 0,-9-4 0,-10-2 0,-8-6 0,-44 176 0,-2 0 0,-2-1 0,-2 0 0,-1-11 0,-3 55 0,-1 0 0,1 0 0,0 0 0,0 0 0,0 0 0,0 0 0,-1 0 0,1 0 0,0 1 0,0-1 0,0 0 0,-1 0 0,1 0 0,0 0 0,0 0 0,0 0 0,-1 0 0,1 0 0,0 0 0,0 0 0,0 0 0,-1 0 0,1-1 0,0 1 0,0 0 0,0 0 0,0 0 0,-1 0 0,1 0 0,0 0 0,0 0 0,0 0 0,0-1 0,0 1 0,-1 0 0,1 0 0,0 0 0,-2 3 0,-78 154 0,15-14 0,-74 166 0,14 5 0,-3 57 0,104-286 0,4 1 0,3 1 0,4 1 0,0 52 0,12-118 0,5 174 0,-4-190 0,0 1 0,1-1 0,0 0 0,0 0 0,1 0 0,0 0 0,0 0 0,0 0 0,1-1 0,-1 1 0,1 0 0,1-1 0,-1 0 0,1 0 0,0 0 0,0 0 0,0-1 0,1 0 0,0 0 0,0 0 0,0 0 0,0-1 0,0 1 0,1-2 0,-1 1 0,1 0 0,0-1 0,0 0 0,0 0 0,0-1 0,0 0 0,0 0 0,1 0 0,-1-1 0,0 0 0,0 0 0,1-1 0,-1 1 0,5-2 0,-3-1 0,0 1 0,0-1 0,-1 0 0,1-1 0,-1 0 0,0 0 0,0-1 0,0 0 0,-1 0 0,6-6 0,49-52-92,-3-3-1,-2-3 1,8-19 92,43-70-1387</inkml:trace>
  <inkml:trace contextRef="#ctx0" brushRef="#br1" timeOffset="-122721.442">22709 17533 10922,'0'0'15778,"0"0"-11879,0 0-3057,0 0 7,-15 12-435,-53 50-351,22 22-63,13-2 0,3 1 0,4 1 0,4 2 0,3 0 0,5 1 0,3 1 0,3 13 0,7-72 0,5 128 0,-2-148 0,0 0 0,0-1 0,0 1 0,1-1 0,0 1 0,1-1 0,0 0 0,0 0 0,1-1 0,0 1 0,0-1 0,0 0 0,1-1 0,0 1 0,1-1 0,1 1 0,-2-3-6,1 0 1,0 0-1,1-1 0,-1 0 1,0 0-1,1 0 0,0-1 1,0 0-1,-1-1 0,1 0 1,0 0-1,0-1 1,0 0-1,0 0 0,0-1 1,0 0-1,0 0 0,0-1 1,0 0-1,-1 0 0,1-1 6,6-2-182,0 0 0,-1-1 0,1 0-1,-1-1 1,-1-1 0,11-8 182,69-62-3213</inkml:trace>
  <inkml:trace contextRef="#ctx0" brushRef="#br1" timeOffset="-122207.77">23591 17514 29374,'0'0'1869,"0"0"-1347,0 0-159,0 0 20,-7 57-164,-25 190-182,-19 13-37,-66 164 0,179-559 0,-4 25 0,5 3 0,5 3 0,66-77 0,-128 175 0,3-7 0,1 0 0,1 1 0,0 0 0,0 1 0,1 0 0,0 1 0,1 1 0,1-1 0,-1 2 0,14-6 0,-25 13 0,0-1 0,0 2 0,0-1 0,0 0 0,0 0 0,1 1 0,-1-1 0,0 1 0,0 0 0,0-1 0,1 1 0,-1 0 0,0 0 0,0 1 0,0-1 0,1 0 0,-1 1 0,0-1 0,0 1 0,0 0 0,0 0 0,0-1 0,0 1 0,0 1 0,0-1 0,0 0 0,-1 0 0,1 1 0,0-1 0,-1 1 0,1 0 0,-1-1 0,1 1 0,-1 0 0,0 0 0,0 0 0,1 0 0,7 125 0,-13 45 0,-64 125 0,67-284 0,7-23 0,80-97-1463,-37 49-1275</inkml:trace>
  <inkml:trace contextRef="#ctx0" brushRef="#br1" timeOffset="-121925.615">24404 17959 21917,'0'0'9266,"0"0"-8650,0 0-264,0 0 208,0 0-504,0 0-56,0 0 0,198 44 0,-127-44 0,5 4 0,-8-4 0,-7 0 0,-4 0 0,22 0-512,-18-24-1312,-8-10-14788</inkml:trace>
  <inkml:trace contextRef="#ctx0" brushRef="#br1" timeOffset="-121659.139">25637 17557 30342,'0'0'1585,"0"0"-1385,0 0 320,0 0-400,0 0-120,0 0 0,-68 334 0,50-227 0,0-1 0,4-9 0,0-15 0,3-19 0,0-15 0,4-23 0,3-16 0,4-9 0,0-29-648,0-24-3625</inkml:trace>
  <inkml:trace contextRef="#ctx0" brushRef="#br1" timeOffset="-121437.845">26110 17422 29798,'0'0'1681,"0"0"-1537,0 0 360,0 0 40,0 0-448,129 324-96,-114-208 0,-8 15 0,-7 4 0,0 1 0,-11-6 0,-25-14 0,-18-4 0,-14-20 0,-21-10 0,-87-24 0,22-19 0,0-25-3545</inkml:trace>
  <inkml:trace contextRef="#ctx0" brushRef="#br1" timeOffset="-120833.497">19914 19120 18780,'0'0'8959,"0"0"-6513,0 0-1772,0 0-101,0 0-170,0 0 40,35 1-37,248 2-323,122-30-83,-215 22 0,60 4 0,69 1 0,860 15 0,-681 0 0,182 4 0,525 89 0,-882-53 0,-29 0 0,-32 0 0,-34-11 0,-48-11 0,24 2 0,-107-29 0,-96-6 0,0 0 0,0-1 0,0 1 0,-1 0 0,1-1 0,0 1 0,0-1 0,-1 1 0,1-1 0,0 0 0,0 1 0,-1-1 0,1 0 0,-1 1 0,1-1 0,-1 0 0,1 0 0,-1 1 0,1-1 0,-1 0 0,0 0 0,1 0 0,-1 0 0,0 1 0,0-1 0,0 0 0,0 0 0,0 0 0,0 0 0,0 0 0,0 0 0,0 0 0,0 0 0,0 1 0,0-1 0,-1 0 0,1 0 0,0 0 0,-1 0 0,1 1 0,0-1 0,-1 0 0,1 0 0,-1 1 0,0-1 0,0-7 0,-47-174-1330,13 86-3301</inkml:trace>
  <inkml:trace contextRef="#ctx0" brushRef="#br1" timeOffset="-120570.265">26759 19575 32767,'0'0'0,"0"0"0,0 0 0,0 0 0,0 0 0,0 0 0,0 0-264</inkml:trace>
  <inkml:trace contextRef="#ctx0" brushRef="#br0" timeOffset="-17515.079">9321 15608 16804,'0'0'10046,"0"0"-7503,0 0-2075,0 0 35,0 0-99,-4 1-137,2-1-258,1 1 1,-1 0 0,1 0-1,-1 0 1,1 0 0,0 0-1,0 0 1,-1 0 0,1 0-1,0 0 1,0 1 0,0-1-1,0 0 1,0 1 0,0-1-1,1 1 1,-1-1 0,0 1-1,1-1 1,-1 1 0,1 0-1,-1-1 1,1 1 0,0 0-1,0-1 1,0 1 0,0 0-1,0-1 1,0 1-1,0 0 1,1-1 0,-1 1-1,0 0 1,1-1 0,0 1-10,-1 13 62,-33 555 1098,15-340-1007,10-127-145,-58 1098 3,66-1043-11,-1-159 0,1 1 0,0 0 0,0 0 0,0 0 0,-1 0 0,1 0 0,0 0 0,0 0 0,0 0 0,-1 0 0,1 0 0,0 0 0,0 0 0,0 0 0,-1 0 0,1 0 0,0 0 0,0 0 0,0 0 0,-1 0 0,1 0 0,0 0 0,0 0 0,0 0 0,-1 0 0,1 1 0,0-1 0,0 0 0,0 0 0,0 0 0,-1 0 0,1 0 0,0 0 0,0 1 0,0-1 0,0 0 0,0 0 0,0 0 0,0 1 0,-1-1 0,1 0 0,-16-123-67,14-207-1778,2 161-756</inkml:trace>
  <inkml:trace contextRef="#ctx0" brushRef="#br0" timeOffset="-16966.741">9697 15168 29318,'0'0'894,"0"0"-399,0 0-114,0 0 23,42 2 63,-5 0-367,27 1 58,-1 3 0,1 3 1,23 7-159,600 120 233,29-26-233,-456-94 0,-259-16 0,-1 0 0,1 0 0,-1 0 0,1 0 0,-1 1 0,1-1 0,-1 0 0,1 0 0,-1 1 0,1-1 0,-1 0 0,1 1 0,-1-1 0,0 1 0,1-1 0,-1 0 0,0 1 0,1-1 0,-1 1 0,0-1 0,0 1 0,1-1 0,-1 1 0,0-1 0,0 1 0,0-1 0,0 1 0,0-1 0,1 1 0,-1 0 0,0-1 0,0 1 0,0-1 0,-1 1 0,1-1 0,0 1 0,0-1 0,0 1 0,0-1 0,0 1 0,-1-1 0,1 1 0,0 1 0,4 97 0,5 0 0,9 25 0,-2-8 0,39 421 0,-18 233 0,-33-208 0,-4-561-2,0 0 1,1 0-1,-1 0 0,0-1 1,0 1-1,0 0 0,0 0 1,0 0-1,0 0 0,0-1 1,-1 1-1,1 0 0,0 0 0,0 0 1,-1-1-1,1 1 0,0 0 1,-1 0-1,1-1 0,-1 1 1,1 0-1,-1-1 0,1 1 1,-1 0-1,0-1 0,1 1 1,-1-1-1,1 1 0,-1-1 1,0 1-1,0-1 0,1 0 1,-1 1-1,0-1 0,0 0 0,0 0 1,1 1-1,-1-1 0,0 0 1,0 0-1,0 0 0,0 0 1,1 0-1,-1 0 0,0 0 1,0 0-1,0 0 0,0-1 1,1 1-1,-1 0 0,0 0 1,0-1-1,1 1 0,-1-1 1,0 1-1,0 0 0,1-1 0,-1 0 1,1 1-1,-1-1 0,0 1 1,1-1-1,-1 0 0,1 1 1,-1-1-1,1 0 0,0 1 1,-1-1-1,1-1 2,-28-37-1019,-1-17-1871</inkml:trace>
  <inkml:trace contextRef="#ctx0" brushRef="#br0" timeOffset="-16638.423">9446 18133 29758,'0'0'1006,"0"0"-635,44 11 15,310 75 519,130 6-564,118 23-341,-384-77-9,-204-36-282,-25-5-433,-8-2-143,-25-16-2347</inkml:trace>
  <inkml:trace contextRef="#ctx0" brushRef="#br0" timeOffset="-16373.217">10385 18394 30334,'0'0'1313,"0"0"-1313,0 0 200,0 0 176,-28 300-40,28-179-128,-4 10-208,-3 4 0,0-9 0,-4-10 0,-3-29-112,-22-29-496,7-29-128,-3-29-1417</inkml:trace>
  <inkml:trace contextRef="#ctx0" brushRef="#br0" timeOffset="-16154.449">9955 19057 29798,'0'0'985,"0"0"-337,0 276-88,0-150 0,15-1-344,10-8-216,3-16 0,5-14 0,3-29 0,3-29 0,8-29 0,13-9 0,9-64 0,6-33 0,4-20 0,10-39 0,-21 35-784,-21 23-2593</inkml:trace>
  <inkml:trace contextRef="#ctx0" brushRef="#br0" timeOffset="-15039.426">8113 20862 28518,'0'0'1929,"0"0"-1641,0 0 128,0 0-168,0 0-48,0 0 152,0 0-200,205 19-96,-137-19-32,0 0-24,-11 0-16,-10-15-152,-8 1-128,1-30-352,-12 1-985,-10-1-2472</inkml:trace>
  <inkml:trace contextRef="#ctx0" brushRef="#br0" timeOffset="-14741.257">8590 20305 28510,'0'0'1091,"0"0"-175,0 0-264,-13 45-82,9-28-515,-31 112 790,-13 109-845,12 7 84,-7 54-40,-56 192-44,94-474 0,2 0 0,-2-1 0,0 0 0,0 0 0,-2 0 0,0-1 0,-8 14 0,12-26 0,0 0 0,0 0 0,-1-1 0,1 1 0,-1-1 0,1 0 0,-1 0 0,0 0 0,0 0 0,1-1 0,-1 0 0,0 0 0,-1 0 0,1 0 0,0 0 0,0-1 0,0 0 0,0 0 0,0 0 0,-1 0 0,1-1 0,0 0 0,0 1 0,0-2 0,0 1 0,0 0 0,0-1 0,1 0 0,-1 1 0,0-2 0,1 1 0,-1 0 0,1-1 0,0 1 0,0-1 0,0 0 0,0 0 0,0 0 0,1-1 0,-2-1 0,-11-15 0,0 0 0,2-1 0,1 0 0,0-1 0,2-1 0,0 0 0,2 0 0,0 0 0,2-1 0,0 0 0,2-1 0,1 1 0,1-1 0,0-9 0,2 25 0,0 4 0,0 1 0,-1 0 0,1-1 0,1 1 0,-1-1 0,1 1 0,0 0 0,0-1 0,0 1 0,0 0 0,1 0 0,0 0 0,0 0 0,0 0 0,0 0 0,2-3 0,85-57 0,-73 55 0,152-96-191,75-85-2560,-140 94-1661</inkml:trace>
  <inkml:trace contextRef="#ctx0" brushRef="#br0" timeOffset="-14417.095">9120 20059 30214,'0'0'633,"0"0"-123,0 0-54,0 0-209,-30 48-144,-97 156-118,38-51-334,33-67-451,54-84 496,8-6-203,150-112-920,-132 99 1579,1 0-1,1 2 1,1 1 0,0 2 0,1 0 0,0 2-1,0 1 1,1 1 0,0 1 0,1 2 0,6 0-152,79 4 974,-113 2-968,0-1-1,0 1 0,0 0 0,0 0 1,-1-1-1,1 1 0,0 0 0,-1 0 1,1 1-1,-1-1 0,1 0 0,-1 1 1,1-1-1,-1 0 0,0 1 0,0 0 1,0-1-1,0 1 0,0 0 0,0-1 1,0 1-1,0 0 0,-1 0 0,1 0 0,-1 0 1,1-1-1,-1 1 0,0 0 0,0 0 1,0 0-1,0 0 0,0 0 0,0 0 1,0 0-1,-1 0 0,1 0 0,-1 0 1,1-1-1,-1 1 0,0 0 0,0 0 1,0 0-1,0-1 0,0 2-5,-3 3-27,0 0-1,-1 1 0,1-2 1,-1 1-1,0 0 1,-1-1-1,1 0 1,-1 0-1,0-1 1,0 1-1,-1-1 1,1-1-1,-6 3 28,-6 5-141,-58 35-951,4-10-1187</inkml:trace>
  <inkml:trace contextRef="#ctx0" brushRef="#br0" timeOffset="-13934.698">8827 20552 27854,'0'0'1506,"0"0"-618,0 0-247,-8 48-182,-20 156-132,21-4-20,7 20-364,0-220 52,0 0 0,1 0-1,-1 0 1,0 0-1,0 0 1,0 0-1,1-1 1,-1 1-1,0 0 1,0 0 0,0 0-1,1 0 1,-1 0-1,0 0 1,0 0-1,0 0 1,1 0-1,-1 0 1,0 0-1,0 0 1,1 0 0,-1 0-1,0 0 1,0 0-1,0 0 1,1 0-1,-1 0 1,0 0-1,0 1 1,0-1 0,1 0-1,-1 0 1,0 0-1,0 0 1,0 0-1,0 1 1,1-1-1,-1 0 1,0 0-1,0 0 1,0 0 0,0 1-1,0-1 1,0 0-1,0 0 1,1 0-1,-1 1 1,0-1-1,0 0 1,0 0-1,0 1 1,0-1 0,0 0-1,0 0 1,0 0-1,0 1 6,10-22-80,0-9-30,0-5 81,2 1 0,1 0 0,1 1 0,2 0 0,2 2 1,1 0-1,1 0 0,15-15 29,-30 40 3,1 0 0,-1 1 0,1 0 1,0 0-1,1 1 0,-1 0 0,1 0 0,0 0 1,0 1-1,0 0 0,0 0 0,1 1 1,-1 0-1,1 0 0,0 1 0,-1-1 1,1 2-1,0-1 0,1 1-3,5 0 26,-9-1-12,0 0 0,0 1 0,1-1 0,-1 1 1,0 0-1,0 1 0,0-1 0,0 1 0,0 0 0,0 0 0,0 0 0,0 1 0,-1-1 0,1 1 0,0 1 0,-1-1 0,1 1 1,-1-1-1,0 1 0,0 1 0,0-1 0,0 0 0,-1 1 0,1 0 0,-1 0 0,3 4-14,-4-4 11,0 1 0,0 0 0,0 1 0,-1-1 0,1 0 0,-1 0 0,-1 1 0,1-1 0,-1 0 0,0 1 0,0-1 0,0 0 0,-1 1 0,0-1 0,0 0 0,0 1 0,-1-1 0,1 0 0,-1 0 0,0 0 0,-1 0 0,1-1 0,-1 1 0,0-1 0,0 1 1,-1-1-1,0 1-12,-31 29-9,-1-2-1,-2-1 1,-30 19 10,45-34-27,-74 55 33,-4-5 0,-3-5 0,-2-4 0,-34 10-6,130-57 378,36-9-281,-25-1-99,397 0 252,-232-6-249,68-17-1,-195 19-7,-17 3-15,43-15-301,-52-12-27,-15-87-1666,-19 52-403</inkml:trace>
  <inkml:trace contextRef="#ctx0" brushRef="#br0" timeOffset="-13729.621">9106 20654 704,'0'0'23471,"0"0"-19531,0 0-2341,0 0-653,-11 48-309,1-2-508,-7 24 92,4 0 0,2 1 1,1 41-222,6-3 105,-5 0 0,-4 0 1,-6-2-1,-4 0 0,-14 31-105,23-94-138,-3-2-1,-1 1 0,-3-2 1,-1-1-1,-26 36 139,13-38-474,34-37 459,1-1-1,0 1 0,-1-1 0,1 0 0,0 1 0,-1-1 0,1 0 0,-1 1 1,1-1-1,0 0 0,-1 1 0,1-1 0,-1 0 0,1 0 0,-1 0 1,1 1-1,-1-1 0,1 0 0,-1 0 0,1 0 0,-1 0 0,1 0 0,-1 0 1,1 0-1,-1 0 0,1 0 0,-1 0 0,1 0 0,-1 0 0,1-1 1,-1 1-1,1 0 0,-1 0 0,1-1 0,-1 1 0,1 0 0,-1 0 1,1-1-1,-1 1 0,1 0 0,0-1 0,-1 1 0,1-1 0,0 1 0,-1 0 1,1-1-1,0 1 0,0-1 0,-1 1 16,-1-31-1056,2 25 760,3-67-3980,15-12-5837</inkml:trace>
  <inkml:trace contextRef="#ctx0" brushRef="#br0" timeOffset="-13557.029">8913 21621 9722,'0'0'15059,"0"0"-13194,0 0-337,0 0-592,240 102-376,-162-44-272,12 5-200,46 14-88,-25-19-360,-10-19-2672</inkml:trace>
  <inkml:trace contextRef="#ctx0" brushRef="#br0" timeOffset="-13184.857">9733 20702 29158,'0'0'1024,"0"0"-111,0 0-289,0 0-272,0 0-128,0 0 0,0 0-64,179 48-72,-103-33-88,-5-5 0,1-6 0,-11-4-128,-7 0-344,-4-53-200,-11-5-921,-14-10-2303</inkml:trace>
  <inkml:trace contextRef="#ctx0" brushRef="#br0" timeOffset="-12980.129">10278 20276 28670,'0'0'1144,"0"0"-199,-65 261-321,37-106-80,3 15-64,3 13-152,4 6-296,-3-10-32,3-19 0,-4-20 0,4-34 0,0-33 0,1-34-32,-1-34-344,3-5-104,5-117-560,2 1-977,5-19-3824</inkml:trace>
  <inkml:trace contextRef="#ctx0" brushRef="#br0" timeOffset="-12717.55">9877 20987 27934,'0'0'1558,"0"0"-708,-20 57-300,-63 184-191,43-111-165,8 18-180,31-143-341,6-12-313,66-116-1471,-58 96 1895,1 0-1,1 1 1,1 1-1,1 0 0,2 1 1,4-3 216,-16 22 133,-1 2 0,1-1 0,0 0 0,0 1-1,0 1 1,0-1 0,0 1 0,1 0 0,-1 1 0,1 0 0,-1 0 0,1 0 0,0 1 0,-1 0 0,1 1 0,-1 0 0,1 0 0,-1 0-1,1 1 1,-1 0 0,0 1 0,0-1 0,0 2 0,0-1 0,0 1 0,-1 0 0,1 0 0,-1 0 0,0 1 0,0 0 0,1 2-133,171 151 656,-177-157-716,0 1 0,1 0 0,-1-1 0,1 1 1,-1-1-1,1 1 0,0-1 0,-1 0 0,1 0 0,0 0 1,0 0-1,0 0 0,0 0 0,0 0 0,0-1 0,0 1 1,0-1-1,1 1 0,-1-1 0,0 0 0,0 0 1,0 0-1,0 0 0,1 0 0,-1-1 0,0 1 0,0-1 1,0 1-1,0-1 0,0 0 0,0 0 0,0 0 0,0 0 1,0 0-1,-1 0 0,1 0 0,1-1 60,19-40-3231</inkml:trace>
  <inkml:trace contextRef="#ctx0" brushRef="#br0" timeOffset="-12512.984">10729 20213 28774,'0'0'1665,"0"0"-1225,0 0 200,0 0-224,0 0-192,198 29-144,-152-14-80,-17 14-328,-11-5-432,-15 0-1649</inkml:trace>
  <inkml:trace contextRef="#ctx0" brushRef="#br0" timeOffset="-12214.339">10582 20794 27886,'0'0'1091,"0"0"-304,0 0-193,0 0-128,33-6-189,109-22-118,-129 25-143,-1-1 0,1 0 0,-1-1 0,0-1 1,0 0-1,-1 0 0,1-1 0,-2 0 0,6-5-16,-1 0 20,91-69 355,-99 83-267,-6 87-8,-8 281 440,-55 128-321,55-451-219,-53 280 0,56-311 0,2-8 0,1 0 0,-1 0 0,-1 0 0,1 0 0,-1-1 0,-1 0 0,0 1 0,0-1 0,0 0 0,-3 3 0,6-9-9,0 0-1,0 0 1,0-1-1,0 1 1,0 0 0,0 0-1,0-1 1,0 1-1,0-1 1,-1 1-1,1-1 1,0 1 0,0-1-1,0 0 1,-1 0-1,1 1 1,0-1 0,0 0-1,-1 0 1,1 0-1,0-1 1,-1 1 0,1 0-1,0 0 1,0-1-1,0 1 1,-1 0 0,1-1-1,0 1 1,0-1-1,0 0 1,0 1-1,0-1 1,0 0 0,0 0-1,-1 0 10,-18-63-615,-2-241-3943,18 146-5693</inkml:trace>
  <inkml:trace contextRef="#ctx0" brushRef="#br0" timeOffset="-11917.974">10676 21099 21837,'0'0'7297,"0"0"-6633,0 0 185,0 0-393,-190 314-208,154-232-136,11-9-112,7-15-120,18-39-592,11-19-1433,17 0-12698</inkml:trace>
  <inkml:trace contextRef="#ctx0" brushRef="#br0" timeOffset="-11916.974">10862 21331 27678,'0'0'944,"0"0"200,0 0-504,0 0-135,233 126-97,-183-83-232,-3-4-176,6-10-200,-13-10-296,-8-19-3161</inkml:trace>
  <inkml:trace contextRef="#ctx0" brushRef="#br0" timeOffset="-11710.946">11597 20329 29566,'0'0'1313,"0"0"-1233,0 0 192,0 0-40,0 0-40,0 0-64,197 146-88,-151-127-16,1-14-24,7-5-192,-11-10-496,-7-19-1673</inkml:trace>
  <inkml:trace contextRef="#ctx0" brushRef="#br0" timeOffset="-11116.516">11511 20054 25477,'0'0'1681,"0"0"105,0 0-416,0 0-589,0 0-303,0 0-150,-4 9-17,-6 21-186,2 0-1,1 1 1,1 0-1,0 17-124,-5 21 57,-152 657-1007,221-893-2115,-48 142 2327,36-85-2967</inkml:trace>
  <inkml:trace contextRef="#ctx0" brushRef="#br0" timeOffset="-10818.564">11690 20334 27550,'0'0'1216,"0"0"-64,0 0-383,0 0-289,0 0-224,0 0-160,0 0-96,186 208-32,-146-208-440,-8 0-1217,0-24-7377</inkml:trace>
  <inkml:trace contextRef="#ctx0" brushRef="#br0" timeOffset="-10643.233">12245 20005 25573,'0'0'3433,"0"0"-2721,0 0 177,0 0-305,0 0-168,-122 291-96,76-214-168,3-4-104,7-15-48,15-20-224,17-23-208,8-15-416,35-34-673,8-14-2280</inkml:trace>
  <inkml:trace contextRef="#ctx0" brushRef="#br0" timeOffset="-10455.869">12342 20242 25061,'0'0'2282,"0"0"-492,0 0-831,0 0-386,0 0-221,0 0-169,27 14-100,80 45-65,-105-59-28,0 1 1,-1-1-1,1 1 0,-1-1 0,0 1 0,1 0 0,-1 0 0,1 0 0,-1 0 0,0 0 0,0 0 1,1 0-1,-1 0 0,0 0 0,0 0 0,0 1 0,0-1 0,-1 0 0,1 1 0,0-1 0,0 1 1,-1-1-1,1 1 0,-1-1 0,1 1 0,-1-1 0,0 1 0,0 0 0,0-1 0,1 1 0,-2-1 0,1 1 1,0 0-1,0-1 0,0 1 0,-1-1 0,1 1 0,-1-1 0,1 1 0,-1-1 0,0 1 0,1-1 1,-1 1-1,0-1 0,0 0 0,0 1 0,0-1 0,0 0 0,0 0 0,-1 0 0,1 0 0,0 0 1,0 0-1,-1 0 0,1 0 0,-1-1 0,1 1 0,-1 0 0,1-1 0,-1 1 10,0 0-31,-124 62-2032,124-62 2091,1 0 1,-1 1 0,0-1 0,0 0-1,1 1 1,-1-1 0,1 1-1,-1-1 1,1 1 0,-1 0 0,1 0-1,0-1 1,0 1 0,0 0-1,0 0 1,0 0 0,1 0-1,-1 0 1,0 1 0,1-1 0,0 0-1,-1 0 1,1 0 0,0 0-1,0 1 1,0-1 0,1 0 0,-1 0-1,0 0 1,1 0 0,-1 0-1,1 1 1,0-1 0,0 0 0,0 0-1,0-1 1,0 1 0,0 0-1,0 0 1,1 0-29,9 4 59,0-1-1,0 0 1,1-1 0,-1 0 0,1-1-1,0 0 1,0-1 0,1 0 0,-1-1-1,0 0 1,0-1 0,1 0-1,7-2-58,1 2-108,11 0-2013,-30 0-1401</inkml:trace>
  <inkml:trace contextRef="#ctx0" brushRef="#br0" timeOffset="-10208.017">11575 20629 28062,'0'0'2168,"0"0"-1687,0 0 95,0 0-240,0 0 96,0 0-40,0 0-184,36 242-96,-22-184-112,-3 0 0,-4-14 0,4-10-128,18-34-456,-4 0-624,7-5-1553</inkml:trace>
  <inkml:trace contextRef="#ctx0" brushRef="#br0" timeOffset="-9931.656">12152 20479 27846,'0'0'1200,"0"0"-1000,0 0-200,0 0-448,0 0-5161</inkml:trace>
  <inkml:trace contextRef="#ctx0" brushRef="#br0" timeOffset="-9676.588">12152 20479 29782,'-89'165'1265,"78"-165"-985,-7 39 264,-11 14-120,-10 24-176,-8 15-24,-7 15-224,-14 4 0,-7 5 0,-4-10 0,0-4 0,8-25 0,13-14 0,15-24 0,15-15-336,24-24-336,4-5-640,0-38-3313</inkml:trace>
  <inkml:trace contextRef="#ctx0" brushRef="#br0" timeOffset="-9383.917">12209 20707 28942,'0'0'1120,"0"0"-231,0 0-305,0 0-120,208 150-136,-168-102-192,-12-4-88,-13-6-48,-12-9-136,-3-4-272,-43-1-184,-18-5-625,-7-4-1679</inkml:trace>
  <inkml:trace contextRef="#ctx0" brushRef="#br0" timeOffset="-8959.964">11812 21181 26014,'0'0'2824,"0"0"-1750,0 0-347,0 0-229,0 0-115,0 0-39,30-1-133,97-5-90,-46-13-44,-45 7-63,-28 11-29,-7 1-75,-6 5-93,-56 64 41,3 3 0,-11 23 142,43-59 52,0 1 0,3 1 1,1 1-1,1 1 0,-3 15-52,16-26 56,8-30-55,1 1-1,-1 0 0,0 0 1,0 0-1,1 0 0,-1 0 1,0 0-1,1-1 1,-1 1-1,0 0 0,1 0 1,-1 0-1,0 0 0,1 0 1,-1 0-1,0 0 0,1 0 1,-1 1-1,0-1 1,1 0-1,-1 0 0,0 0 1,0 0-1,1 0 0,-1 0 1,0 1-1,1-1 1,-1 0-1,0 0 0,0 0 1,1 1-1,-1-1 0,0 0 1,0 0-1,0 1 1,1-1-1,-1 0 0,0 0 1,0 1-1,0-1 0,0 0 1,0 1-1,1-1 1,-1 0-1,0 1 0,0-1 1,0 0-1,0 1 0,0-1 1,0 0-1,0 1 0,0-1 1,0 0-1,0 1 1,-1-1-1,1 0 0,0 1 1,0-1-1,0 0 0,0 0 1,0 1-1,0-1 1,-1 0-1,1 1 0,0-1 1,0 0-1,-1 0 0,1 1 1,0-1-1,2-1 5,8-3-3,-1 1 0,0-2 0,0 1 0,0-1 1,-1-1-1,0 1 0,0-1 0,0-1 0,-1 0 0,0 0 1,5-6-3,23-20-31,-7 9-3,93-70-89,-116 91 120,0 0 0,0 1-1,0 0 1,1 0 0,-1 1 0,1-1 0,-1 1 0,1 1 0,-1-1 0,1 1 0,-1-1-1,2 2 4,0 3-18,-5 64 16,-5-51 10,0-1-1,-1 1 0,0-1 0,-2 0 0,1 0 0,-2-1 0,0 0 0,-1 0 0,-1 0 0,0-1 1,-1-1-1,0 1 0,-5 2-7,8-6 6,2-5-7,13-3 26,137-30-522,-138 28 441,-6-1 38,1 1 0,0-1 0,0 1 1,-1 0-1,1-1 0,0 1 0,0 0 0,-1 0 0,1 1 1,0-1-1,0 0 0,-1 0 0,1 1 0,0-1 0,-1 1 1,1 0-1,0-1 0,-1 1 0,1 0 0,-1 0 0,1 0 1,0 1 17,4 89-131,-8-74 171,0 0 0,0 0 1,-2-1-1,0 1 0,-1-1 0,-1 0 0,0 0 1,-1-1-1,-8 13-40,15-27 1,-9 16 78,-15 53 362,36-74-38,6-14-311,0 0 0,-1-1 0,0-1 0,-2 0 0,9-16-92,2-2 32,31-42-566,4 2-1,48-46 535,-64 82-1807</inkml:trace>
  <inkml:trace contextRef="#ctx0" brushRef="#br0" timeOffset="-8791.441">12976 21945 30503,'0'0'1456,"0"0"-1296,0 0 272,0 0-264,0 0-168,0 0-240,0 0-1192</inkml:trace>
  <inkml:trace contextRef="#ctx0" brushRef="#br0" timeOffset="-7597.077">14026 20504 12131,'0'0'17715,"0"0"-16490,0 0-681,0 0 88,0 0-248,0 0-248,0 0-136,25 116 0,-3-68 0,-1 0 0,1 1 0,-4-10 0,-4-6 0,-7-8 0,-7-1-344,0-10-976,-25-4-1553</inkml:trace>
  <inkml:trace contextRef="#ctx0" brushRef="#br0" timeOffset="-6462.297">13955 20276 27894,'0'0'1848,"0"0"-895,0 0-137,0 0-240,0 0-200,0 0-168,0 0-112,3 73-96,12-30 0,-1 1 0,0 4 0,-3-4 0,-4-10 0,-7 0 0,0-5 0,-21 9-768,-19-9-800,-6-14-4666</inkml:trace>
  <inkml:trace contextRef="#ctx0" brushRef="#br0" timeOffset="-6125.249">13302 20712 28926,'0'0'1558,"0"0"-862,0 0-208,0 0-125,34 9 52,-21-5-376,42 12 54,1-2 1,1-3 0,42 2-94,520 12-60,-616-39-367,-2 10 403,-1 0 0,1 0-1,-1 0 1,0 0 0,0 0 0,0 0 0,-1 0 0,1 0-1,-1 0 1,0 1 0,0-1 0,0 0 0,-1 0 0,0 1-1,1-1 1,-1 0 0,0 1 0,0 0 0,-1 0-1,1-1 1,-1 1 0,0 1 0,0-1 0,0 0 0,0 1-1,0-1 1,0 1 0,-1 0 0,1 0 0,-1 0 0,1 1-1,-4-2 25,6 3 4,-1 0-1,1 0 0,-1 0 1,1 0-1,-1 0 0,1 0 1,-1 0-1,1 0 0,-1 1 1,1-1-1,-1 0 0,1 1 0,-1 0 1,1-1-1,0 1 0,-1 0 1,1-1-1,0 1 0,-1 0 1,1 0-1,0 0 0,0 0 1,0 0-1,0 1 0,0-1 1,0 0-1,0 0 0,1 1 0,-1-1 1,0 0-1,0 1-3,-45 138 284,-6 76 44,7 16-328,36-178-16,-6 49-660,27-118-3383,11-36-4238</inkml:trace>
  <inkml:trace contextRef="#ctx0" brushRef="#br0" timeOffset="-5941.443">14198 20857 28518,'0'0'1424,"0"0"-735,0 0-145,0 0-248,0 0-136,0 266-88,0-208-48,-7-5-24,-18-5-176,-25-4-376,3-20-801,-3-14-2519</inkml:trace>
  <inkml:trace contextRef="#ctx0" brushRef="#br0" timeOffset="-5672.327">13446 20939 29430,'0'0'1033,"0"0"-393,0 0-264,0 0-128,3 324-104,37-246-80,10-16-64,4-13-40,10-25-264,33-24-456,-15 0-1081,-10-34-3248</inkml:trace>
  <inkml:trace contextRef="#ctx0" brushRef="#br0" timeOffset="-5412.629">13973 21370 20564,'0'0'7578,"0"0"-6954,0 0-248,0 0-216,0 0 40,0 0-200,0 0-504,64 0-4321</inkml:trace>
  <inkml:trace contextRef="#ctx0" brushRef="#br0" timeOffset="-5251.946">14550 20949 29238,'0'0'1561,"0"0"-1193,0 0 40,0 0-256,0 0 56,0 0-32,0 0-104,78 198-48,-60-154-24,-7-6-64,-11 1-232,0-10-288,0-10-1009</inkml:trace>
  <inkml:trace contextRef="#ctx0" brushRef="#br0" timeOffset="-4902.032">13632 21699 30511,'0'0'733,"0"0"-269,0 0-101,35-4-104,-18 3-229,240-38 225,-193 25-241,0 2 0,1 4 0,0 2 0,22 2-14,-4 5-8,-81 0 8,-1 0 1,1-1-1,0 1 0,0 0 1,0 0-1,-1 0 0,1 0 0,0 1 1,-1-1-1,1 0 0,-1 1 1,1-1-1,-1 1 0,0-1 1,0 1-1,1 0 0,-1-1 1,0 1-1,-1 0 0,1 0 1,0 0-1,-1 0 0,1 0 0,-1 0 1,1 0-1,-1 0 0,0 0 1,0 0-1,0 0 0,0 0 1,0 0-1,0 0 0,0 0 1,-1 0-1,1 0 0,-1 0 1,0 0-1,1 10 11,-3 8-6,-2 1 0,0-1 1,-1 0-1,-1 0 1,-1 0-1,-1-1 1,0 0-1,-1-1 0,-2 0 1,1-1-1,-2 0 1,0-1-1,-1 0 1,-1-1-1,-14 11-5,16-12-27,0-1 0,-1 0 0,-1-1 1,0 0-1,0-1 0,-1-1 0,-1-1 0,0 0 0,0-1 0,-1-1 1,1 0-1,-1-1 0,-1-1 0,1-1 0,-5 0 27,-108-6-411,126 0 375,-1 0 0,1-1-1,0 0 1,0 0-1,1 0 1,-1 0 0,1-1-1,-1 0 1,1 1-1,0-2 1,0 1-1,1 0 1,-1-1 0,1 0-1,0 0 1,1 0-1,-1 0 1,1 0-1,0 0 1,0-1 0,0 1-1,1-1 1,0 1-1,0-1 1,0-2 36,-1 2-68,-16-87-1669,15 5-1727</inkml:trace>
  <inkml:trace contextRef="#ctx0" brushRef="#br0" timeOffset="-4743.216">13987 21640 27606,'0'0'1968,"0"0"-791,0 0-625,97 291-80,-65-199-128,0-5-184,0-15-160,8-9-16,35-24-424,-7-20-184,0-19-5050</inkml:trace>
  <inkml:trace contextRef="#ctx0" brushRef="#br0" timeOffset="-4388.056">15041 21162 27206,'0'0'3270,"0"0"-2410,0 0-608,35 0-51,121 0-57,131 9-7,-220 5-92,-65-13-28,0 0 1,0 0-1,0 0 1,0 1-1,0-1 1,-1 1-1,1-1 0,0 1 1,-1-1-1,0 1 1,1 0-1,-1 0 1,0 0-1,0 0 1,0 0-1,0 0 1,0 0-1,0 0 0,-1 0 1,1 0-1,-1 0 1,1 0-1,-1 1 1,0-1-1,0 0 1,0 0-1,0 1 0,0-1 1,-1 0-1,1 0 1,-1 1-18,1 7 11,0 24 13,1 15 2,-2 1-1,-3 0 0,-9 47-25,-4-31 0,-2-2 0,-4 0 0,-2-1 0,-3-1 0,-19 28 0,38-71 0,-1 0 0,-1 0 0,-1-1 0,0 0 0,-1-1 0,-1-1 0,-1 0 0,0 0 0,-1-2 0,-6 4 0,20-16-7,-1 0 0,0 0 1,1-1-1,-1 1 0,0-1 0,0 1 0,1-1 1,-1 0-1,0 0 0,0 0 0,-1-1 0,1 1 0,0-1 1,0 1-1,0-1 0,0 0 0,0 0 0,0-1 1,-1 1-1,1-1 0,0 1 0,0-1 0,0 0 1,0 0-1,0 0 0,0-1 0,1 1 0,-1-1 7,-5-10-132,1 0-1,1-1 0,0 0 1,0 0-1,2 0 0,-1-1 1,2 0-1,0 1 1,1-1-1,0 0 0,0-5 133,-7-95-1983</inkml:trace>
  <inkml:trace contextRef="#ctx0" brushRef="#br0" timeOffset="-4136.4">15395 20204 29086,'0'0'1280,"0"0"-695,0 0-65,-50 338-88,29-212-128,-8 5-128,0-1-96,-10 1-80,-8 0-8,-32 14-392,15-29-320,7-34-1113</inkml:trace>
  <inkml:trace contextRef="#ctx0" brushRef="#br0" timeOffset="-3891.908">15058 20349 29910,'0'0'921,"0"0"-513,0 0 256,0 0-168,0 0-208,47 247-208,-40-151-80,-7 59-160,0-29-848,0-15-1961</inkml:trace>
  <inkml:trace contextRef="#ctx0" brushRef="#br0" timeOffset="-3639.429">15148 21534 28958,'0'0'2161,"0"0"-1817,0 0 376,0 0-224,0 0-408,0 0-88,0 0 0,111 48 0,-61-48 0,-7 0-352,-3 0-1640</inkml:trace>
  <inkml:trace contextRef="#ctx0" brushRef="#br0" timeOffset="-3638.429">16413 20542 24277,'0'0'7490,"0"0"-7074,0 0-32,0 0-184,0 0-200,0 0 0,0 0 0,125 150 0,-125-63-520,0-14-960,-21-15-10323</inkml:trace>
  <inkml:trace contextRef="#ctx0" brushRef="#br0" timeOffset="-3312.667">16155 21229 30487,'0'0'718,"0"0"-140,0 0-10,0 0-264,35-17-205,114-54-86,-41 29-13,-57 37 0,-43 10 0,0 97 0,-9-71 0,2 61 0,-1 96 0,-7-1 0,-9 5 0,2-90 0,-5-1 0,-3-1 0,-5-1 0,-13 21 0,33-95 0,-2-1 0,-1 0 0,-1-1 0,-1 0 0,-1 0 0,-1-1 0,-1-1 0,0 0 0,-2-2 0,0 1 0,-2-2 0,0-1 0,-2 1 0,18-15-3,1 0-1,-1-1 1,0 0 0,0 1-1,0-1 1,0 0 0,0 0-1,0-1 1,-1 1 0,1-1 0,0 1-1,-1-1 1,0 0 0,1 0-1,-1-1 1,1 1 0,-1-1-1,0 0 1,0 0 0,1 0-1,-1 0 1,0-1 0,1 1-1,-1-1 1,1 0 0,-1 0-1,1 0 1,-1-1 0,1 1-1,0-1 1,-1 0 0,1 0-1,0 0 1,0 0 0,0-1 0,1 1-1,-1-1 1,1 0 0,-1 1-1,1-1 1,0-1 3,-20-69-879,12-21-931</inkml:trace>
  <inkml:trace contextRef="#ctx0" brushRef="#br0" timeOffset="-2527.245">17545 20479 31247,'0'0'577,"0"0"-157,0 0-85,34 13-172,109 43-138,-134-52-25,1 1 0,-1 0 0,0 0 0,0 1 0,-1 0 0,0 1 0,0 0 0,0 0 0,-1 1 0,0 0 0,0 0 0,-1 0 0,4 9 0,-6-12 0,4 8 0,-1-1 0,-1 1 0,0 0 0,-1 1 0,0-1 0,-1 1 0,-1 0 0,0 0 0,0 0 0,-2 0 0,0 1 0,0-1 0,-2 9 0,1-9 0,0 1 0,-1-1 0,-1 1 0,0-1 0,-1 1 0,-1-1 0,0 0 0,-1 0 0,0-1 0,-1 1 0,-3 3 0,-19 27-74,-2-2 0,-2-1 0,-1-1 0,-3-2 0,0-1 0,-7 1 74,30-24-98,-1-2 0,0 1 1,-1-2-1,0 0 0,-1-1 0,0-1 0,-1 0 1,0-1-1,0-1 0,-1 0 0,0-2 0,-7 2 98,24-7-7,-1 1-17,0 0 0,0-1 1,-1 1-1,1-1 0,0 1 0,0-1 0,0 0 0,0 0 0,-1 0 0,1 0 0,0 0 0,0-1 1,0 1-1,0-1 0,-1 1 0,1-1 0,0 0 0,0 1 0,0-1 0,0-1 0,1 1 1,-1 0-1,0 0 0,0 0 0,1-1 0,-1 1 0,0-1 0,1 0 24,-9-94-20,10 84 87,1 1 0,0 0 0,0 0 0,1 0-1,0 0 1,1 0 0,0 1 0,1-1 0,0 1 0,0 0 0,1 0-1,1 0 1,0 1 0,0-1 0,1 1-67,12-10 103,1 1 0,1 0 0,0 2 0,1 1 0,0 0 0,2 2 0,-1 1 0,2 0 0,0 2 0,0 1 1,24-6-104,0-2-7,72-31-506,-120 47 495,0 1 1,0-1 0,0 1 0,0-1 0,-1 1 0,1-1 0,0 0 0,0 1 0,-1-1-1,1 0 1,0 0 0,-1 1 0,1-1 0,-1 0 0,1 0 0,-1 0 0,1 0 0,-1 0-1,1 0 1,-1 0 0,0 0 0,0 0 0,0 0 0,0 0 0,1 0 0,-1 0 0,0 0-1,-1 0 1,1 0 0,0 0 0,0 0 0,0 0 0,0 0 0,-1 0 0,1 0 0,-1 0-1,1 1 1,-1-1 0,1 0 0,-1 0 0,1 0 0,-1 0 0,1 1 0,-1-1 0,0 0 0,0 0-1,1 1 1,-1-1 0,0 1 0,0-1 17,-48-28-481,44 26 412,-8-3-18,1 0 0,-1 1 0,0 0 0,-1 1 0,1 0 0,-1 1 0,0 1 0,1 0 0,-1 1 0,-3 1 87,14 0 21,0 0 0,0 0 0,0 1 0,0-1 0,1 1 0,-1 0-1,0 0 1,0 0 0,0 0 0,1 1 0,-1-1 0,1 1 0,-1-1 0,1 1 0,0 0-1,0 0 1,-1 0 0,1 0 0,1 1 0,-1-1 0,0 0 0,0 1 0,1-1-1,0 1 1,-1 0 0,1 0-21,-26 50 304,2 0 0,2 2 0,3 1 0,2 0 0,3 1 1,1 7-305,-17 64 151,5 1 0,6 1 1,6 1-1,4 71-151,11-115 0,-1-86 0,1 0 0,-1 0 0,0 0 0,1 0 0,-1-1 0,1 1 0,0 0 0,-1 0 0,1-1 0,-1 1 0,1 0 0,0-1 0,0 1 0,-1-1 0,1 1 0,0-1 0,0 1 0,0-1 0,0 0 0,-1 1 0,1-1 0,0 0 0,0 0 0,0 1 0,0-1 0,0 0 0,0 0 0,0 0 0,0 0 0,0 0 0,0-1 0,-1 1 0,1 0 0,0 0 0,0 0 0,0-1 0,0 1 0,0-1 0,2 1 0,2-2 0,-1 1 0,1-1 0,0 0 0,-1-1 0,0 1 0,1-1 0,-1 1 0,0-1 0,0-1 0,-1 1 0,1 0 0,-1-1 0,1 0 0,-1 0 0,0 0 0,-1 0 0,1 0 0,1-4 0,1 0 0,240-387-268,-191 328 77,-53 66 190,0 0-1,-1 0 0,2 0 1,-1 1-1,0-1 1,0 0-1,0 1 1,0-1-1,0 1 0,0-1 1,1 1-1,-1 0 1,0-1-1,0 1 1,1 0-1,-1 0 0,0 0 1,0 0-1,1 0 1,-1 0-1,0 0 0,0 0 1,1 1-1,-1-1 1,0 0-1,0 1 1,0-1-1,0 1 0,1 0 1,-1-1-1,0 1 1,0 0-1,0-1 1,0 1-1,0 0 0,-1 0 1,1 0-1,0 0 2,32 127 267,-15-36-55,-11-82-217,-2-24-178,82-261-2832,-43 159 89</inkml:trace>
  <inkml:trace contextRef="#ctx0" brushRef="#br0" timeOffset="-2102.128">18237 20842 27070,'0'0'2192,"0"0"-761,0 0-667,0 0-230,0 0-143,0 0-146,39-12-125,126-36-100,-79 36-20,-80 11 0,-1 1 0,1 0 0,0 1 0,0-1 0,-1 1 0,1 1 0,0-1 0,-1 1 0,1 0 0,-1 0 0,0 0 0,0 1 0,0-1 0,0 1 0,0 1 0,0-1 0,-1 1 0,1 0 0,-1 0 0,0 0 0,-1 0 0,1 1 0,-1-1 0,2 3 0,-1 1 0,-1 0 0,0 0 0,0 1 0,0-1 0,-1 1 0,-1-1 0,1 1 0,-1 0 0,-1-1 0,0 1 0,0 0 0,-1-1 0,0 1 0,0 0 0,-1-1 0,0 1 0,0-1 0,-1 0 0,-2 5 0,-7 7 0,-1-1 0,-1-1 0,-1 1 0,0-2 0,-1 0 0,-1-1 0,-10 7 0,17-13-87,1-1 0,-2 0 0,1 0 0,-1-1 0,0-1 0,-1 0 0,0 0-1,0-1 1,-1-1 0,1 0 0,-1-1 0,0 0 0,0-1 0,-9 1 87,21-3-55,-1-1 1,1 0-1,0 0 0,-1 0 1,1 0-1,0 0 1,-1 0-1,1 0 0,0-1 1,0 1-1,-1 0 0,1-1 1,0 1-1,0-1 0,0 1 1,-1-1-1,1 0 0,0 1 1,0-1-1,0 0 0,0 0 1,0 0-1,0 0 1,0 0-1,1 0 0,-1 0 1,0 0-1,0 0 0,1 0 1,-1 0-1,1 0 0,-1-1 1,1 1-1,-1 0 0,1 0 1,0-1-1,0 1 0,0 0 1,-1 0-1,1-1 0,0 1 1,1 0-1,-1-1 1,0 1 54,-3-31-1680,2 0 1,1 1-1,1-1 1,2 0-1,2 1 1,0-2 1679,7-14 1759,2 2 4166,-12 41-3293,1 16-2090,-3 389 1915,-1-289-2265,-5 0 1,-15 82-193,-58 205 0,68-339-37,15-63-245,65-82-3294,-17 15-1091</inkml:trace>
  <inkml:trace contextRef="#ctx0" brushRef="#br0" timeOffset="-1583.846">19137 20417 24557,'0'0'5572,"0"0"-4141,0 0-1001,0 0-28,0 0-148,35 10-149,110 36-89,-142-46-19,0 0 0,0 1 0,0-1 1,0 1-1,0 0 0,0 0 0,-1 0 0,1 0 0,0 0 0,-1 1 1,1-1-1,0 1 0,-1 0 0,0 0 0,1 0 0,-1 0 0,0 0 1,0 0-1,0 0 0,0 1 0,-1-1 0,1 1 0,-1-1 0,1 1 1,-1 0-1,0 0 0,0-1 0,1 4 3,-2-4-8,1 1-16,-1 1 0,1-1 0,-1 1 0,0-1 0,0 1 0,0-1 0,0 1 0,-1-1 0,1 1 0,-1-1 0,0 0 0,0 1 1,0-1-1,-1 0 0,1 0 0,-1 1 0,0-1 0,0 0 0,0-1 0,0 1 0,0 0 0,0-1 0,-1 1 0,0-1 0,1 0 0,-1 1 0,0-1 0,0-1 0,-2 2 24,-60 52 2,2 2 0,2 3 1,3 3-1,3 2 0,-26 43-2,31-27 257,4 3 1,3 1-1,-21 64-257,50-105 0,23-68 0,0 1 0,2 0 0,0 0 0,2 1 0,0 1 0,2 0 0,11-13 0,-21 26 0,0-1 0,1 1 0,0 0 0,1 0 0,-1 0 0,1 1 0,1 0 0,0 1 0,0 0 0,0 0 0,0 0 0,1 1 0,0 1 0,0-1 0,0 1 0,1 1 0,0-1 0,-8 4 0,-1-1 0,1 1 0,-1 0 0,0-1 0,1 1 0,-1 0 0,1 0 0,-1 0 0,1 0 0,-1 0 0,1 0 0,-1 1 0,0-1 0,1 0 0,-1 1 0,1-1 0,-1 1 0,0-1 0,0 1 0,1 0 0,-1 0 0,0-1 0,0 1 0,0 0 0,1 0 0,-1 0 0,0 0 0,-1 0 0,1 1 0,0-1 0,0 0 0,0 0 0,-1 0 0,1 1 0,0-1 0,-1 0 0,0 1 0,1-1 0,-1 1 0,0-1 0,1 1 0,-1-1 0,0 1 0,1 121 0,-1-117 0,0 0-1,-1 0 1,0-1-1,0 1 1,0 0 0,-1-1-1,0 1 1,0-1-1,0 0 1,-1 0 0,0 0-1,0 0 1,0 0 0,0 0-1,-1-1 1,1 1-1,-4 1 1,2-14-827,5 1 662,1 1-1,0-1 0,0 0 0,1 1 0,0-1 0,0 1 1,0-1-1,1 1 0,0 0 0,0 0 0,4-5 166,45-66-1749,-11 21-2522,-39 54 4002,44-61-13589</inkml:trace>
  <inkml:trace contextRef="#ctx0" brushRef="#br0" timeOffset="-1284.371">19402 20891 17420,'0'0'8702,"0"0"-5900,0 0-1560,0 0-435,0 53-208,1 181-47,-24 65 68,-35 194-597,55-472-23,1-4 0,0 0 0,-2-1 0,1 1 0,-2-1 0,0 0 0,-2 0 0,1 0 0,-2-1 0,-7 13 0,11-25 0,1 1 0,-1-1 0,0 1 0,0-1 0,-1 0 0,1 0 0,-1-1 0,1 0 0,-1 1 0,0-1 0,0-1 0,0 1 0,0-1 0,0 0 0,0 0 0,0 0 0,-1-1 0,1 0 0,0 0 0,0 0 0,0-1 0,-4 0 0,-8 1 0,-89-24-1754,87 19-2981</inkml:trace>
  <inkml:trace contextRef="#ctx0" brushRef="#br0" timeOffset="-1003.02">19688 22666 12019,'0'0'19852,"0"0"-19300,0 0-208,0 0-344,0 0 0,0 0 0,0 0-120,-215-77-3337</inkml:trace>
  <inkml:trace contextRef="#ctx0" brushRef="#br0" timeOffset="-284.239">8522 21974 24621,'0'0'1729,"0"0"-546,0 0-74,0 0-223,0 0-262,0 0-163,41 7-138,137 25-95,60 49 92,-70-43-183,69-9-5,72-15 16,744-12 390,-92-21-210,1747-78-328,-1059 44 0,-1327 53 0,-40 5 0,-67 16 0,206 48 0,-227-34 0,-8-4 0,97 1 0,-160-26 0,-1-5 0,16-6 0,-102 2-360,1-2 0,-1-1 0,-1-2 0,1-1 0,-1-2 0,13-7 360,53-30-5234</inkml:trace>
  <inkml:trace contextRef="#ctx0" brushRef="#br0" timeOffset="2388.29">12507 4563 24277,'0'0'1415,"0"0"-375,0 0-516,0 0 159,0 0 799,0-38-731,0-116-252,0 82 613,0 70-835,0 2-98,0 0-59,0 2-43,-1 706 254,-10-415-331,-21 83 0,32-374 0,-120 1604 0,59 55 0,50-1471 0,0 228 0,12-647 0,11-19-23,35-363-1462,-25 352-512</inkml:trace>
  <inkml:trace contextRef="#ctx0" brushRef="#br0" timeOffset="2883.495">12668 4616 28526,'0'0'1688,"0"0"-1074,0 0-363,0 0-82,39 3 108,-35-3-268,82 6 215,-1 4 0,59 15-224,74 18 92,-76-16-62,-2 5 0,27 15-30,-103-18 184,-63-28 48,-1 3-50,-6 77-147,-41 205-35,6 0 0,-6 100 0,-102 1715 0,142-1796 0,3-80 0,3 228 0,-2-398 0,0-37 0,-7-22 0,-9-51 0,-54-186-1640,31 124-2625</inkml:trace>
  <inkml:trace contextRef="#ctx0" brushRef="#br0" timeOffset="3130.848">12037 8632 29662,'0'0'2281,"0"0"-2161,0 0 192,0 0 80,273 159-392,-73-96 0,-6-5 0,-11-9 0,-26-15 0,-49-10 0,-1-5 0,-10 5 0,-25-19 0,-29-14-848,-22-45-897,-13-23-10641</inkml:trace>
  <inkml:trace contextRef="#ctx0" brushRef="#br0" timeOffset="3570.382">12016 3794 26510,'0'0'3228,"0"0"-2117,0 0-763,0 0-154,15 45 128,60 162 543,25 33-865,35 47 165,33 82-141,99 276-24,138 536 0,238 1105 0,-539-1943 0,-24-77 0,-22-81 0,2-11 0,-32-112 0,-24-69 0,-5-24-14,-1 0 1,-2 0-1,-1 1 0,-8-25 14,10 37-34,-90-408-1932,47 217-476</inkml:trace>
  <inkml:trace contextRef="#ctx0" brushRef="#br0" timeOffset="4082.384">12553 3591 5529,'0'0'17909,"0"0"-13516,0 0-3373,0 0-233,0 0-144,0 0-121,21 9-117,70 38-77,-84-41-291,0 0 0,-1 0 0,0 1 0,0 0 0,-1 0-1,1 0 1,-2 1 0,1 0 0,1 4-37,23 44 243,-3 2 0,-2 1-1,-1 6-242,41 136 150,12 77-129,16 84-21,451 1679 0,-437-1697 0,-11-40 0,-20-57 0,-21-64 0,37 140 0,-87-293 0,-16-39 0,-32-58 0,-137-234-820,72 115-1387,5 6-2848</inkml:trace>
  <inkml:trace contextRef="#ctx0" brushRef="#br0" timeOffset="4408.092">12342 5376 30262,'0'0'787,"0"0"-312,0 0-188,0 0 82,19 70 82,73 256-323,8-20-120,407 1331-8,-442-1392 0,-12-50 0,109 396 0,-143-537 0,-9-36 0,-8-45 0,-5-17-274,-1-1-1,-2 1 1,-2-1-1,-7-18 275,14 55-81,-42-158-2255,-6 6-2911</inkml:trace>
  <inkml:trace contextRef="#ctx0" brushRef="#br0" timeOffset="4661.085">12657 7316 29526,'0'0'1111,"0"0"-652,0 0-136,12 42 210,18 66-141,5-2-1,23 44-391,270 529 39,-109-235-46,-69-93 7,-134-300 0,-20-32-71,-39-50-447,-21-38-932,-10-15-960</inkml:trace>
  <inkml:trace contextRef="#ctx0" brushRef="#br0" timeOffset="4873.316">12571 8279 30158,'0'0'809,"0"0"-609,0 0 144,111 266 184,-32-116 8,11 9-344,7 6-192,3-10 0,-3-15 0,-11-14 0,-18-30 0,-14-23 0,-22-25 0,-14-23 0,-18-25 0,0 0-680,0-39-993</inkml:trace>
  <inkml:trace contextRef="#ctx0" brushRef="#br0" timeOffset="5485.125">12915 4152 29118,'0'0'1000,"0"0"-551,0 0-209,0 0 296,137 363 48,-30-97-152,22 82-160,7 30-136,-10-20-136,-30-68 0,-27-87 0,-16-53 0,-10-19 0,4 9 0,0 5-448,-15 0-568,-14-48-617,-18-49-2015</inkml:trace>
  <inkml:trace contextRef="#ctx0" brushRef="#br0" timeOffset="5746.499">13600 5957 28790,'0'0'736,"0"0"112,0 0-303,107 314-153,-56-183-104,10 9-184,7 10-104,14 58-128,-17-39-984,-19-24-7362</inkml:trace>
  <inkml:trace contextRef="#ctx0" brushRef="#br0" timeOffset="7968.234">9443 2909 5961,'0'0'19564,"0"0"-14622,0 0-4161,0 0-288,0 0-76,0 1-51,0 74-263,-8 208 37,-9-143-140,-25 97 0,40-227 0,0 3 0,1-26 0,4-20 0,2 0 0,1 0 0,1 1 0,2-1 0,1 2 0,13-28 0,7-19-107,3 2-1,3 2 1,4 1 0,46-64 107,-78 125-18,-3 5 12,-1 0 0,1 1-1,0-1 1,0 1 0,1 0 0,-1 1-1,1-1 1,1 1 0,-1 0 0,6-2 6,-11 6-1,0 0 1,0 1 0,1-1-1,-1 1 1,0-1 0,1 1-1,-1-1 1,1 1 0,-1 0-1,1 0 1,-1 0 0,0 0-1,1 0 1,-1 0 0,1 0-1,-1 0 1,1 0 0,-1 1-1,0-1 1,1 1 0,-1-1-1,0 1 1,1-1 0,-1 1-1,0 0 1,0 0 0,1-1-1,0 2 1,25 104 79,-10 66 79,-11-97-37,3 1 0,14 51-121,-23-126-10,0 1 0,0 0 0,0 0 0,0 0 0,0 0 0,0 0 0,1 0 0,-1 0 0,1 0 0,-1-1-1,1 1 1,0 0 0,0 0 0,0-1 0,0 1 0,0 0 0,0-1 0,0 1 0,1-1 0,-1 0 0,0 1 0,1-1 0,-1 0 0,1 0 0,-1 0 0,1 0 0,0 0 0,-1 0 0,1 0 0,0 0-1,0-1 1,0 1 0,0-1 0,0 0 0,-1 1 0,1-1 0,0 0 0,0 0 0,0 0 0,0 0 0,0 0 0,0-1 0,0 1 10,26-21-890,-2-23-1309</inkml:trace>
  <inkml:trace contextRef="#ctx0" brushRef="#br0" timeOffset="12591.917">6035 6764 28822,'0'0'816,"0"0"-192,64 262-159,-21-112-209,11 14-48,3-4-96,8-10-72,-8-15-40,-10-9 0,-15 5-272,-17-35-577,-15-23-2527</inkml:trace>
  <inkml:trace contextRef="#ctx0" brushRef="#br0" timeOffset="13290.758">20817 16130 25333,'0'0'633,"0"0"-633,0 0-2033</inkml:trace>
  <inkml:trace contextRef="#ctx0" brushRef="#br0" timeOffset="13542.356">20778 15409 10482,'0'0'0</inkml:trace>
  <inkml:trace contextRef="#ctx0" brushRef="#br0" timeOffset="13807.101">20778 15409 25838,'-24'-28'1941,"19"23"-343,5 5-554,0 0-374,0 0-204,0 0-51,623-25 156,-170 3-347,170 20-224,-344 7 0,313 50 0,-311-24 0,623 61 0,-522-58 0,-354-33 0,-23-5 0,-48-24-20,-157-101-2042,93 58-2145</inkml:trace>
  <inkml:trace contextRef="#ctx0" brushRef="#br0" timeOffset="14058.543">22355 14829 25053,'0'0'6922,"0"0"-6642,322 0-232,-35 0 80,50 14 128,10 30-176,-10 9-80,-32 10 0,-19 5 0,-24 4 0,-58-9 0,-60-5 0,-44-4 0,-14-11 0,68 20-1032,-14-10-1049,3-14-3320</inkml:trace>
  <inkml:trace contextRef="#ctx0" brushRef="#br0" timeOffset="14682.067">26895 15105 27734,'0'0'1807,"0"0"-748,0 0-236,0 0-132,0 0-211,1-8-324,0 9-156,-1-1 0,0 0 1,1 0-1,-1 1 0,0-1 1,1 0-1,-1 0 0,0 0 1,1 1-1,-1-1 1,1 0-1,-1 0 0,0 0 1,1 0-1,-1 0 0,1 0 1,-1 0-1,1 0 0,-1 0 1,0 0-1,1 0 0,-1 0 1,1 0-1,-1 0 0,0-1 1,1 1-1,-1 0 0,0 0 1,1 0-1,-1-1 1,1 1-1,-1 0 0,0 0 1,0-1-1,1 1 0,-1 0 1,0-1-1,1 1 0,-1 0 1,0-1-1,0 1 0,0 0 1,1-1-1,-1 1 0,0 0 1,0-1-1,0 1 0,0-1 1,0 1-1,0 0 0,0-1 1,0 1-1,0-1 1,0 1-1,0-1 0,0 1 1,0 0-1,0-1 0,0 1 1,0-1-1,0 1 0,-1-1 0,26 54-4,252 696 4,-205-595 0,-70-150 0,0-1 0,1 0 0,-1 1 0,1-1 0,-1-1 0,1 1 0,0 0 0,0-1 0,0 1 0,1-1 0,-1 0 0,1 0 0,-1 0 0,1 0 0,-1-1 0,1 0 0,0 1 0,0-1 0,0-1 0,0 1 0,0-1 0,0 1 0,0-1 0,0 0 0,0 0 0,-1-1 0,1 1 0,0-1 0,0 0 0,0 0 0,0 0 0,0-1 0,-1 1 0,1-1 0,-1 0 0,4-2 0,81-73 0,34-51 0,339-414 0,-76 84 0,-337 406 0,-47 52 0,-1 0 0,0 0 0,1 0 0,-1 0 0,0 0 0,1 0 0,-1 0 0,0-1 0,0 1 0,1 0 0,-1 0 0,0 0 0,1 0 0,-1-1 0,0 1 0,0 0 0,1 0 0,-1-1 0,0 1 0,0 0 0,0 0 0,1-1 0,-1 1 0,0 0 0,0 0 0,0-1 0,0 1 0,0 0 0,1-1 0,-1 1 0,0 0 0,0-1 0,0 1 0,0 0 0,0-1 0,0 1 0,0 0 0,0-1 0,0 1 0,0 0 0,0-1 0,-1 1 0,1 0 0,0-1 0,0 1 0,0 0 0,0-1 0,0 1 0,-1 0 0,1 0 0,0-1 0,0 1 0,0 0 0,-1 0 0,1-1 0,0 1 0,-1 0 0,1 0 0,0 0 0,0 0 0,-1-1 0,1 1 0,0 0 0,-1 0 0,1 0 0,0 0 0,-1 0 0,1 0 0,0 0 0,-1 0 0,-3 0-17,0 0 0,0 1-1,0-1 1,0 1 0,0 0 0,0 0-1,0 1 1,0-1 0,0 1 0,0 0-1,1 0 1,-1 0 0,1 0 0,-1 1-1,-2 2 18,-35 27-1293</inkml:trace>
  <inkml:trace contextRef="#ctx0" brushRef="#br0" timeOffset="23385.268">10084 2493 26614,'0'0'1040,"0"0"-35,0 0-274,0 0-141,0 0-90,0 0-159,-9-12-137,-35-33-42,5 34 12,-259 13 579,276-1-735,-1 2 0,0 1 1,1 0-1,0 2 1,0 1-1,0 0 1,1 2-1,0 0 1,0 2-1,1 0 0,1 1 1,-9 8-19,-18 21 29,2 2 1,1 1-1,3 3 0,2 1 1,2 2-1,-18 35-29,20-39 23,3 1 1,1 2-1,3 0 0,2 2 0,3 1 1,1 1-1,3 0 0,2 2 0,3 0 1,2 0-1,-2 40-23,12-86 0,-2 18 0,1 1 0,1 0 0,1-1 0,2 1 0,0-1 0,2 0 0,1 1 0,1-1 0,2-1 0,0 0 0,2 0 0,1 0 0,3 3 0,2-8 0,1 0 0,1 0 0,0-2 0,2 0 0,0-2 0,1 0 0,1-1 0,0-1 0,1-1 0,1-1 0,0-1 0,0-1 0,2-1 0,6 0 0,24 7 0,2-3 0,0-2 0,1-3 0,0-2 0,58-2 0,-92-4 0,7 1 0,0-1 0,0-1 0,0-2 0,0-1 0,0-2 0,0-1 0,-1-1 0,25-10 0,-29 4 0,0-2 0,-1 0 0,-1-2 0,0 0 0,-1-2 0,-1-1 0,-1-1 0,-1-1 0,-1 0 0,-1-2 0,-1 0 0,-1-1 0,-1-1 0,-1-1 0,-1 0 0,-2 0 0,9-28 0,1-25 0,-2-2 0,-5 0 0,-3 0 0,-3-1 0,-4-1 0,-4 1 0,-5-27 0,4 85 0,-1 0 0,-1 0 0,-1 1 0,-1-1 0,-2 1 0,0 0 0,-1 0 0,-2 1 0,0 0 0,-1 0 0,-2 1 0,-5-8 0,13 23 0,0 1 0,-1-1 0,1 1 0,-1 0 0,-1 0 0,1 0 0,-1 1 0,0 0 0,0 0 0,-1 1 0,1-1 0,-1 2 0,0-1 0,0 1 0,0-1 0,-1 2 0,1-1 0,-1 1 0,1 1 0,-1-1 0,0 1 0,0 0 0,1 1 0,-1 0 0,0 0 0,0 1 0,0 0 0,1 0 0,-1 1 0,-2 1 0,-19 7-136,1 2-1,1 1 1,0 2 0,1 0-1,0 2 1,2 0-1,0 2 1,-20 20 136,-78 79-2286</inkml:trace>
  <inkml:trace contextRef="#ctx0" brushRef="#br0" timeOffset="24088.339">6465 8380 29286,'0'0'976,"0"0"-151,0 0-369,0 0-120,0 0 16,0 0-160,0 0-128,4 5-56,3 19 16,0 5-24,0 0 0,4 5 0,-8-5-88,-3 24-336,0-9-816,-7-5-4058</inkml:trace>
  <inkml:trace contextRef="#ctx0" brushRef="#br0" timeOffset="25180.51">9694 2381 26094,'0'0'2444,"0"0"-1298,0 0-295,0 0-293,0 0-87,0 0-41,-21-9-137,-67-30-100,30 29-50,54 10-132,-9 0 5,1 0 0,-1 0-1,1 1 1,0 1 0,-1 0 0,1 1 0,0 0-1,-7 3-15,-10 10 2,0 2-1,1 0 0,1 2 1,1 1-1,-2 3-1,27-24 0,-57 50 0,2 1 0,2 3 0,-45 60 0,75-83 0,2 1 0,1 1 0,1 1 0,2 1 0,1 0 0,2 2 0,2 0 0,-7 27 0,6 16 0,4 0 0,3 0 0,4 1 0,3-1 0,5 25 0,-5-76 0,2 0 0,1-1 0,1 1 0,2-1 0,0 0 0,2 0 0,1-1 0,2 0 0,0 0 0,2-1 0,0-1 0,2 0 0,1-1 0,1-1 0,1 0 0,19 19 0,-22-32 0,1 0 0,0-1 0,0-1 0,1 0 0,0-1 0,0-1 0,1-1 0,-1 0 0,1-2 0,0 1 0,0-2 0,1-1 0,-1 0 0,0-1 0,1-1 0,4-2 0,-15 3 0,81-8 0,-66-1 0,0-1 0,0-1 0,-1-1 0,-1-1 0,0-1 0,0-1 0,-2 0 0,0-2 0,-1 0 0,13-17 0,-5 4 0,-2-2 0,-2-1 0,-1-1 0,-1-1 0,-2-1 0,-2 0 0,-1-1 0,-1-1 0,-3 0 0,-1 0 0,-2-2 0,-1-3 0,10-88 0,-7-1 0,-6-125 0,-4 249 0,0-12 0,-1 0 0,-1 1 0,0-1 0,-1 0 0,-2 1 0,0-1 0,0 1 0,-5-7 0,7 19 0,-1 0 0,1 0 0,-1 0 0,0 1 0,-1-1 0,0 1 0,0 0 0,0 0 0,-1 1 0,0-1 0,0 1 0,0 1 0,0-1 0,-1 1 0,0 0 0,0 0 0,0 1 0,0 0 0,-1 1 0,1-1 0,-1 1 0,-4 0 0,-123-1 0,119 3-7,1 1 1,0 1-1,-1 0 1,1 1-1,0 1 1,0 0-1,0 1 1,1 0-1,0 2 1,0-1-1,0 2 1,1 0-1,0 0 1,1 2-1,-1-1 1,-6 9 6,-22 22-822,2 3-1,1 1 1,-2 8 822,-19 27-4166</inkml:trace>
  <inkml:trace contextRef="#ctx0" brushRef="#br0" timeOffset="26523.956">13177 9386 27790,'0'0'1103,"0"0"-267,0 0-141,0 0-215,0 0-21,0 0-33,-16-20-120,-52-64-102,37 63-72,25 21-105,-44 13 89,4 37-64,-25 51-5,4 3 0,5 4 0,-29 73-47,50-106 0,4 2 0,4 1 0,3 2 0,3 1 0,4 1 0,3 1 0,-8 82 0,30 34 0,0-186 0,1 0 0,0 0 0,1 0 0,1 0 0,0-1 0,1 0 0,0 0 0,1 0 0,0-1 0,1 0 0,0 0 0,1-1 0,0 0 0,0 0 0,1-1 0,1-1 0,-1 0 0,1 0 0,1-1 0,-1 0 0,1-1 0,0 0 0,1-1 0,0 0 0,-1-1 0,1-1 0,12 2 0,169 7 0,-160-12 0,0-1 0,-1-2 0,1-1 0,-1-2 0,0-1 0,13-6 0,13-9-25,0-3 0,-2-3-1,-1-2 1,-1-2 0,-2-3 0,-1-2 0,-2-3-1,-1-1 1,-3-3 0,36-43 25,-57 58-30,-1 0 0,-2-2 1,-1 0-1,-2-1 0,-1-1 0,-1-1 0,-2 0 1,-2-1-1,0-2 30,3-34 1,-4-1-1,-2 0 1,-4-1 0,-3 0-1,-4-49 0,1 84 5,0 2 1,-1 0 1,-2 1-1,-1-1 1,-2 1-1,-1 0 1,-3-5-7,0 10 3,-2 1 0,-1 0 1,0 1-1,-3 0 1,-12-17-4,19 35-45,0-1 0,-1 2 0,0 0 0,0 0 0,-1 1 0,0 0 0,0 0 0,-1 2 0,0-1 0,0 2 0,-1-1 0,1 2 0,-1 0 0,0 0 0,0 1 0,-1 1 0,1 0 0,-1 0 0,1 2 0,-9 0 45,-71-2-1645</inkml:trace>
  <inkml:trace contextRef="#ctx0" brushRef="#br0" timeOffset="27626.326">6279 8496 28966,'0'0'1214,"0"0"-475,0 0-303,0 0-51,0 0 43,0 0-50,13 4-188,-3-1-169,0-1-20,-1 1 0,0 0 0,0 1 0,-1-1 1,1 2-1,-1-1 0,0 1 0,0 0 0,1 2-1,73 57 0,-75-56 0,-6 5 0,-1-4-163,0-1 0,-1 0 1,-1 1-1,1-1 0,-1 0 0,0 0 0,-1 0 0,0 0 1,-1 0-1,1-1 0,-1 0 0,-1 1 163,-22 31-4551</inkml:trace>
  <inkml:trace contextRef="#ctx0" brushRef="#br0" timeOffset="28216.946">5619 9633 26750,'0'0'3436,"0"0"-2299,0 0-563,0 0-215,0 0-52,31-3-132,201-28-146,-181 22-29,-11 5 0,0-2 0,0-2 0,0-1 0,-1-2 0,-1-2 0,0-1 0,-1-3 0,0 0 0,-1-3 0,-2-1 0,25-18 0,-46 24 0,-7 10 0,-12 21 0,-44 133 0,7 2 0,6 2 0,3 27 0,-53 469 0,81-599 0,-34 253 0,12-201 0,25-98 0,1-1 0,-1 1 0,0-1 0,0 0 0,-1 0 0,1 0 0,0 0 0,-1-1 0,0 1 0,0-1 0,1 0 0,-1 0 0,0 0 0,-1-1 0,1 1 0,0-1 0,0 0 0,-1 0 0,1-1 0,-1 1 0,1-1 0,0 0 0,-1 0 0,1 0 0,-1-1 0,1 0 0,0 0 0,-1 0 0,1 0 0,0-1 0,-1 0 0,-5-2 0,0-1 0,0-1 0,1 1 0,-1-2 0,2 1 0,-1-1 0,1-1 0,0 1 0,0-1 0,1-1 0,0 1 0,-3-7 0,-41-56-44,3-1 1,3-3-1,4-2 1,3-1-1,4-2 1,-9-34 43,24 65-1307</inkml:trace>
  <inkml:trace contextRef="#ctx0" brushRef="#br0" timeOffset="30564.212">2114 6731 27694,'0'0'1081,"0"0"-172,0 0-265,0 0-167,0 0-18,0 0-86,-1-1-155,0 0-210,1 0 0,-1 0 0,1 1 0,0-1 0,-1 0 0,1 0 0,0 0 0,0 0 0,-1 0 0,1 1 0,0-1 0,0 0 0,0 0 0,0 0 0,0 0 0,0 0 0,1 0 0,-1 0 0,0 1 0,0-1 0,0 0 0,1 0 0,-1 0 1,1 0-1,-1 1 0,1-1 0,-1 0 0,1 0 0,-1 1 0,1-1 0,-1 0 0,1 1 0,0-1 0,-1 1 0,2-1-8,2-7 48,16-24-35,81-143 130,8 4-1,7 5 1,7 6-1,74-70-142,-129 160 0,4 3 0,2 3 0,3 4 0,3 3 0,2 3 0,2 5 0,72-32 0,-135 73 0,1 1 0,0 0 0,0 1 0,0 2 0,0 0 0,1 2 0,0 0 0,16 1 0,68 7 0,-6 57 0,55 47 0,-45-30 0,82 42 0,-175-112 0,1-1 0,1 0 0,-1-1 0,2-2 0,-1 0 0,1-1 0,-1-1 0,1-1 0,16 1 0,-14-2 0,0-2 0,1 0 0,-1-1 0,1-1 0,-1-1 0,0-2 0,0 0 0,-1-1 0,2-2 0,15-11 0,0-2 0,-2-1 0,0-2 0,-2-2 0,-1-1 0,18-19 0,-18 15 0,-2-1 0,-1-2 0,-2-1 0,-1-1 0,-2-1 0,-1-1 0,-3-2 0,0 0 0,-3-1 0,8-27 0,-25 60 0,15-16 0,1 47 0,61 140 0,-60-127 0,0 7 0,3 0 0,1-1 0,3-1 0,1-1 0,2-2 0,1-1 0,2-1 0,24 20 0,-41-46 0,0-1 0,0 0 0,1-1 0,0-1 0,1 0 0,-1-2 0,1 1 0,1-2 0,-1 0 0,0-2 0,1 1 0,0-2 0,-1-1 0,14 0 0,-22 0 0,-1 1 0,0-1 0,1 0 0,-1-1 0,0 0 0,0 0 0,1-1 0,-1 0 0,0 0 0,0-1 0,-1 0 0,1-1 0,-1 1 0,1-1 0,-1-1 0,-1 0 0,1 0 0,0 0 0,-1 0 0,0-1 0,-1 0 0,1-1 0,-1 1 0,0-2 0,4-17 0,-13 17 0,-24 7-292,-10 1-1168</inkml:trace>
  <inkml:trace contextRef="#ctx0" brushRef="#br0" timeOffset="31937.585">6644 6140 28118,'0'0'1122,"0"0"-145,0 0-401,0 0-262,0 0-29,0 0 0,15-24-41,49-77-37,0 27 117,-32 36-261,-3-2 0,-1-1 0,-2-2 0,-1 0 0,15-41-63,-24 46 0,3 0 0,1 1 0,2 2 0,1 0 0,2 1 0,1 2 0,5-4 0,-13 19 0,0 1 0,0 0 0,2 2 0,0 0 0,0 1 0,10-3 0,-7 5 0,0 1 0,0 1 0,1 1 0,0 1 0,1 1 0,-1 1 0,1 2 0,16-1 0,63 4 0,-96 1 0,-1 0 0,1 1 0,0 0 0,-1 1 0,0 0 0,1 0 0,-1 0 0,0 1 0,-1 0 0,1 0 0,-1 1 0,0 0 0,0 0 0,0 0 0,0 1 0,-1 0 0,3 5 0,10 7 0,270 276 0,-171-187 0,-108-104 0,-1 0 0,1-1 0,0 0 0,0-1 0,0 0 0,0 0 0,0-1 0,0 0 0,0-1 0,0 0 0,7-1 0,-15 2 0,12-3 0,-1-1 0,1 0 0,-1 0 0,0-1 0,0-1 0,-1 0 0,0-1 0,0 0 0,0 0 0,-1-1 0,0-1 0,0 0 0,6-8 0,6-3 0,471-452 0,-458 443 0,1 3 0,1 1 0,2 1 0,0 2 0,1 2 0,1 2 0,1 1 0,8 0 0,-18 9 0,1 2 0,0 1 0,-1 1 0,1 2 0,1 1 0,1 1 0,-21 3 0,1-1 0,-1 2 0,0 0 0,-1 0 0,1 2 0,-1-1 0,0 2 0,0 0 0,-1 0 0,0 1 0,0 1 0,-1 0 0,0 0 0,0 2 0,2 2 0,10 7 0,94 90 0,-84-76 0,2-1 0,1-2 0,1-1 0,2-1 0,0-3 0,15 6 0,-37-25 0,1-1 0,0-1 0,1-1 0,-1 0 0,1-1 0,0-1 0,-1-1 0,1 0 0,15-3 0,-29 2 0,9 0 0,0-1 0,0 0 0,0-1 0,-1-1 0,1 0 0,-1-1 0,0 0 0,0-1 0,0 0 0,10-7 0,114-67 0,-92 50 0,2 2 0,0 3 0,1 1 0,31-8 0,-62 27 0,0 0 0,0 2 0,0 0 0,0 1 0,1 0 0,8 2 0,-2-1 0,-16 0 0,1 1 0,0 0 0,0 1 0,-1 0 0,1 0 0,-1 1 0,0 0 0,0 0 0,0 1 0,0 0 0,0 0 0,-1 1 0,1 0 0,-1 0 0,-1 1 0,6 5 0,41 35 0,-1 3 0,-3 1 0,-2 3 0,-2 2 0,-3 2 0,-2 2 0,-3 1 0,21 49 0,-51-92 0,-1 1 0,0-1 0,-2 1 0,0 0 0,-1 0 0,-1 0 0,0 8 0,-2 18-195,0-5-778</inkml:trace>
  <inkml:trace contextRef="#ctx0" brushRef="#br0" timeOffset="34824.562">9937 2420 20804,'0'0'4645,"0"0"-2862,0 0-772,0 0-273,0 0-93,0 0 13,0 0-130,0 0-179,0 0-91,0 0-24,0 0 22,0 0 1,0 0-12,-11-2 111,-35-54-356,37 48 0,1 0 0,-1 1 0,0 0 0,-1 0 0,0 1 0,0 0 0,0 1 0,0 0 0,-1 0 0,0 2 0,0-1 0,0 1 0,-1 1 0,1 0 0,0 0 0,-1 1 0,-3 1 0,-97-1 0,98 2 0,-1 0 0,1 1 0,0 1 0,-1 0 0,1 1 0,1 0 0,-1 2 0,1-1 0,-1 1 0,1 1 0,-4 4 0,-45 29 0,2 3 0,2 2 0,2 2 0,-22 26 0,69-64 0,-26 29 0,3 2 0,1 0 0,2 3 0,2 0 0,2 1 0,2 2 0,1 0 0,3 2 0,2 0 0,1 4 0,-4 3 0,3 1 0,1 0 0,4 1 0,2 1 0,2 0 0,1 36 0,8 32 0,-1-125 0,0 0 0,0 0 0,0 0 0,0 0 0,0 0 0,1 0 0,-1 0 0,0 0 0,1 0 0,-1 0 0,1-1 0,-1 1 0,1 0 0,-1 0 0,1 0 0,0-1 0,-1 1 0,1 0 0,0-1 0,-1 1 0,1 0 0,0-1 0,0 1 0,0-1 0,0 0 0,-1 1 0,1-1 0,0 0 0,0 1 0,0-1 0,0 0 0,0 0 0,0 0 0,0 0 0,0 0 0,0 0 0,0 0 0,0 0 0,0 0 0,0 0 0,0 0 0,0-1 0,0 1 0,6 0 0,32 0 164,87-9-3675,-64-16-8329</inkml:trace>
  <inkml:trace contextRef="#ctx0" brushRef="#br0" timeOffset="35710.03">12242 4752 24093,'0'0'1530,"0"0"-103,0 0-116,0-42-208,0-129-142,-3 109 337,2 61-858,1 1-84,3 9-108,97 202-248,59 186 0,-145-361 0,68 184 0,23 71 0,20 70 0,112 373 0,-32 10 0,-5 151 0,-61-46 0,-76-437 0,-39-269 0,6 0 0,13 22 0,-39-160 0,-4-183 0,-9-29 0,-9-88 0,-2-76 0,-3-31-215,2 68-1478,5 57-2696</inkml:trace>
  <inkml:trace contextRef="#ctx0" brushRef="#br0" timeOffset="35971.125">14180 4263 30423,'0'0'1010,"0"0"-474,0 0-161,-32 47-115,-123 192-121,-15 94-115,-39 130-24,-413 1024 0,562-1340 0,54-135 0,-647 1676 0,561-1400 0,40-81 0,34-82 0,17-122-59,1-1 0,0 0 1,-1 0-1,1 1 0,0-1 0,0 0 0,0 0 0,1 1 1,-1-1-1,0 0 0,1 0 0,0 1 0,-1-1 1,1 0-1,0 0 0,0 0 0,0 0 0,0 0 1,1 0-1,-1 0 0,0-1 0,1 1 0,0 0 0,-1-1 1,1 1-1,0-1 0,-1 0 0,1 1 0,0-1 1,0 0-1,0 0 0,0 0 0,1 0 0,-1-1 1,0 1-1,0 0 0,0-1 0,1 0 0,-1 1 0,1-1 59,43 2-6769</inkml:trace>
  <inkml:trace contextRef="#ctx0" brushRef="#br0" timeOffset="36887.616">13220 6082 28614,'0'0'923,"0"0"-128,0 0-108,0 0-127,0 0 52,-15-50-149,-42-166-355,55 210-108,1-1 0,-1 0 1,1 0-1,1 0 0,-1 0 1,1 0-1,0 0 1,1 0-1,-1 0 0,1 0 1,1 0-1,-1 0 0,1 0 1,1 1-1,0-4 0,16-23 0,1 0 0,1 1 0,2 1 0,17-18 0,53-53 0,4 5 0,34-22 0,-63 59 0,2 3 0,2 3 0,3 3 0,2 4 0,22-8 0,154-51 0,-95 54 0,2 8 0,2 6 0,2 8 0,1 6 0,52 5 0,93 12 0,-48 12 0,-36 23 0,-42 16 0,-121-27 0,0 4 0,-2 1 0,-1 4 0,23 14 0,4 9 0,-2 3 0,18 19 0,-76-51 0,-16-19 0,-10-8 0,0 0 0,-1 0 0,1 1 0,-2-1 0,1 0 0,-1 0 0,0 0 0,0 0 0,-1 0 0,0 1 0,-2-6 0,-38-104 398,8 29-3684,30 78 2552,-41-97-14240</inkml:trace>
  <inkml:trace contextRef="#ctx0" brushRef="#br0" timeOffset="37165.602">16635 4215 27806,'0'0'3539,"0"0"-2436,46 2-829,157 11-229,-182-10-45,0 1 0,-1 1 0,1 1 0,-1 1 0,-1 0 0,1 2 0,32 14 0,-2 2 0,0 3 0,-2 1 0,-2 3 0,0 2 0,-3 1 0,8 11 0,-43-40 0,-1 1 0,0 0 0,0 0 0,-1 1 0,0 0 0,0 0 0,-1 0 0,0 1 0,0-1 0,-1 1 0,0 0 0,-1 1 0,3 7 0,-7-15 0,1 0 0,0 0 0,0 0 0,-1 0 0,1-1 0,-1 1 0,0 0 0,1 0 0,-1 0 0,0 0 0,0-1 0,0 1 0,0-1 0,0 1 0,-1 0 0,1-1 0,0 0 0,-1 1 0,1-1 0,-1 0 0,1 0 0,-1 0 0,0 0 0,0 0 0,1 0 0,-1 0 0,0-1 0,0 1 0,0 0 0,0-1 0,0 0 0,0 1 0,0-1 0,-11 5 0,-120 46 0,-123 38 0,-127 48 0,-897 362 0,1031-393-408,73-44-1633</inkml:trace>
  <inkml:trace contextRef="#ctx0" brushRef="#br0" timeOffset="38558.662">9862 1888 7082,'0'0'6461,"0"0"-392,0 0-1488,0 0-1823,0 0-1152,0 0-538,3-23-238,6-72-210,-7 88-531,-1 0 0,0 0 0,-1-1 0,0 1 0,0 0 0,0-1 0,-1 1 0,0 0 0,0 0 0,-1-1 0,0 1 0,0 0 1,-1 1-1,0-1 0,0 0 0,0 1 0,-1-1 0,0 1 0,-4-5-89,8 11 0,-3-4 0,0-1 0,0 1 0,0 1 0,0-1 0,-1 0 0,1 1 0,-1-1 0,0 1 0,0 0 0,-1 1 0,1-1 0,0 1 0,-1-1 0,1 1 0,-1 1 0,0-1 0,0 1 0,0-1 0,0 1 0,-2 1 0,-7-3 0,0 2 0,0 0 0,0 1 0,0 1 0,0 0 0,-1 0 0,1 2 0,1 0 0,-1 0 0,0 1 0,1 1 0,0 0 0,-4 3 0,-14 14 0,1 3 0,1 0 0,2 2 0,0 1 0,2 1 0,1 1 0,-10 17 0,-32 54 0,4 2 0,4 2 0,6 3 0,4 2 0,5 2 0,-25 107 0,40-122 0,5 0 0,4 1 0,5 1 0,-3 100 0,17-169 0,-4 32 0,4 1 0,3 0 0,2 0 0,12 53 0,-7-77 0,1-1 0,3 0 0,1-1 0,1 0 0,3-2 0,0 0 0,3-1 0,0-1 0,3-1 0,0-1 0,4 1 0,-7-9 0,1-1 0,0-2 0,2 0 0,1-1 0,0-2 0,1-1 0,1-1 0,0-1 0,1-1 0,0-2 0,1-1 0,0-1 0,1-2 0,10 1 0,4-3 0,0-1 0,1-3 0,0-2 0,5-2 0,-30-1 0,1 0 0,-1-2 0,0 0 0,-1-1 0,1-1 0,-2-1 0,1-1 0,-1-1 0,0 0 0,-1-2 0,-1 0 0,0-1 0,-1 0 0,0-2 0,-1 1 0,5-9 0,39-47 0,-2-2 0,-4-3 0,-3-3 0,-3-1 0,-4-2 0,-4-2 0,-3-2 0,-3-4 0,-1 3 0,-4-1 0,-4-1 0,-4-1 0,-4-1 0,4-77 0,-21-68 0,-1 220 0,0 0 0,-1 1 0,0-1 0,-1 1 0,-1 0 0,0 1 0,-1-1 0,-1 1 0,0 0 0,-1 0 0,0 1 0,-1 0 0,-1 1 0,0 0 0,0 0 0,-2 1 0,1 0 0,-1 1 0,-1 1 0,1 0 0,-2 0 0,1 1 0,-1 1 0,-1 0 0,1 1 0,-1 1 0,-3-1 0,-139-1 0,148 7-6,-1 1-1,0 1 1,1-1-1,-1 2 1,1-1-1,-1 1 1,1 1-1,0-1 1,0 2-1,1-1 1,-1 1-1,1 1 1,0-1-1,-6 7 7,-41 30-839,10-10-1632</inkml:trace>
  <inkml:trace contextRef="#ctx0" brushRef="#br0" timeOffset="39788.15">9396 3305 10642,'0'0'8988,"0"0"-4810,0 0-1747,0 0-696,0 0-348,-36-16-237,-116-53-450,145 66-623,1-1 0,-1 2 0,1-1 0,-1 1 0,0 0 0,0 0 1,0 1-1,0 0 0,0 0 0,-1 0 0,-5 1-77,-1 1 211,-20-1 286,102 23-497,-15-8 0,0-3 0,1-3 0,0-1 0,0-3 0,1-3 0,45-3 0,-39 1 0,1-3 0,-2-3 0,1-2 0,-1-2 0,0-4 0,8-4 0,-24 4 0,-1-2 0,0-1 0,-1-2 0,-2-2 0,6-6 0,-42 25 0,-2 1 0,1 0 0,0-1 0,-1 1 0,1-1 0,-1 1 0,0-1 0,1 0 0,-1 0 0,0 0 0,0 0 0,0 0 0,-1 0 0,1 0 0,0-1 0,-1 1 0,1-1 0,-1 1 0,0-1 0,0 0 0,0 1 0,0-1 0,-1 0 0,1 0 0,-1 0 0,1-1 0,-2 2 0,1 0 0,-1 0 0,0 0 0,0 1 0,0-1 0,0 1 0,0-1 0,0 0 0,0 1 0,-1 0 0,1-1 0,0 1 0,-1 0 0,1 0 0,-1 0 0,0 0 0,1 0 0,-1 0 0,0 0 0,0 0 0,1 1 0,-1-1 0,0 0 0,0 1 0,0 0 0,0 0 0,0-1 0,1 1 0,-1 0 0,-5-1 0,-32-7-155,0 2 0,0 2 0,0 2-1,0 1 1,-3 2 155,7-1-122,-13 0-15,-73 0 99,0 5 0,-14 6 38,-184 46 1076,273-44-1041,28-3-35,21-3 0,86 5 0,-66-12 0,368 1 0,-11-19 0,-368 19 0,-25 3 0,3 0 0,-98 46 0,2 5 0,-3 8 0,58-34 0,-161 100 0,212-129 0,-1 0 0,1 0 0,-1 0 0,0 0 0,1 1 0,-1-1 0,0 0 0,1 0 0,-1 0 0,1 1 0,-1-1 0,1 0 0,-1 0 0,0 1 0,1-1 0,-1 1 0,1-1 0,0 1 0,-1-1 0,1 0 0,-1 1 0,1-1 0,0 1 0,-1 0 0,1-1 0,0 1 0,-1-1 0,1 1 0,0-1 0,0 1 0,0 0 0,0-1 0,-1 1 0,1 0 0,0-1 0,0 1 0,0-1 0,0 1 0,1 0 0,-1-1 0,0 1 0,0 0 0,0-1 0,0 1 0,1-1 0,-1 1 0,0 0 0,0-1 0,1 1 0,-1-1 0,36 4 0,-10-4 0,1-1 0,-1-2 0,0 0 0,0-2 0,0 0 0,0-2 0,-1-1 0,0-1 0,-1-1 0,0-1 0,0-1 0,2-4 0,379-227-304,-227 126-1216</inkml:trace>
  <inkml:trace contextRef="#ctx0" brushRef="#br0" timeOffset="40072.232">11708 1540 31767,'0'0'816,"0"0"-632,0 0-184,0 0 0,0 0 0,0 0 0,0 0 0,197 271 0,-154-204 0,-14-4 0,-15-10 0,-14 30 0,-22-16-416,-21-9-1817</inkml:trace>
  <inkml:trace contextRef="#ctx0" brushRef="#br0" timeOffset="40403.365">11274 2686 30647,'0'0'1149,"0"0"-569,0 0-257,44 1-256,147-3-66,-65-26-1,147-72 0,-256 95 0,-8 12 0,-9-4 0,-26 203 0,-77 689 0,99-869 0,0 5 0,-1-1 0,-2 0 0,-1 0 0,-5 11 0,11-36 0,0-1 0,-1 0 0,1 0 0,-1 0 0,0 0 0,0 0 0,0-1 0,0 1 0,-1-1 0,1 0 0,-1 0 0,0 0 0,0-1 0,0 1 0,0-1 0,0 0 0,-1 0 0,1 0 0,-1-1 0,1 1 0,-1-1 0,0 0 0,1-1 0,-1 1 0,0-1 0,0 0 0,1 0 0,-1 0 0,0-1 0,0 0 0,-1 0 0,-6 1 0,0-1 0,0-1 0,1 0 0,-1 0 0,1-1 0,-1 0 0,1-1 0,0-1 0,0 1 0,1-2 0,0 0 0,-1 0 0,-5-6 0,-71-66 0,65 46-59,1-1-1,2-1 1,2-1 0,1-1-1,2 0 1,-4-17 59,-12-76-1780</inkml:trace>
  <inkml:trace contextRef="#ctx0" brushRef="#br0" timeOffset="40889.341">11934 824 28526,'0'0'2069,"0"0"-1073,-44 5-332,7 0-572,0 1 0,0 2 0,1 1 0,-8 4-92,33-7 11,0-1-1,0 2 1,1-1-1,-1 2 1,1-1-1,1 1 1,0 1-1,0-1 1,0 2 0,1-1-1,1 1 1,-7 10-11,-112 180 17,-11 87-17,51-67 0,11 2 0,3 24 0,14 31 0,39-76 0,18-163 0,1 0 0,1 0 0,3 0 0,1 0 0,2-1 0,1 0 0,2 0 0,2-1 0,1 0 0,2-1 0,6 10 0,-8-16 0,1 0 0,2-1 0,1-1 0,1 0 0,1-1 0,1-1 0,1-1 0,2-1 0,0-1 0,1-1 0,1-1 0,1-1 0,1-1 0,1-2 0,4 2 0,-5-8 0,1-1 0,0-1 0,0-2 0,0 0 0,1-2 0,-1-1 0,1-2 0,0-1 0,0-1 0,12-2 0,-16 1 0,-1-1 0,1-2 0,-1 0 0,0-1 0,-1-2 0,3-1 0,3-5 0,-1-1 0,0-1 0,-1-1 0,0-2 0,2-4 0,25-22 0,-2-3 0,-3-2 0,-2-2 0,-2-2 0,-2-2 0,-3-1 0,-3-3 0,-2-1 0,2-10 0,19-50 0,-5-3 0,-6-1 0,-5-3 0,-6-1 0,-5-2 0,1-54 0,-20 76 0,-5-100 0,-5 194 0,1 0 0,0 0 0,-1 0 0,-1-1 0,-1 1 0,0 0 0,-1 0 0,0 0 0,-1 0 0,-1 1 0,-5-11 0,7 20 0,-1 0 0,0 0 0,0 0 0,0 1 0,-1 0 0,1 0 0,-1 0 0,0 0 0,0 1 0,-1 0 0,1 0 0,0 0 0,-1 0 0,0 1 0,0 0 0,0 1 0,0-1 0,0 1 0,0 0 0,0 0 0,0 1 0,0 0 0,0 0 0,0 1 0,0-1 0,-1 1 0,1 0 0,0 1 0,-4 1 0,4 0 0,-1-1 0,1 1 0,0 1 0,0-1 0,0 1 0,0 0 0,1 0 0,-1 1 0,1 0 0,0 0 0,1 0 0,-3 3 0,-32 46-618,3 2-1,2 1 1,-25 60 618,-2 21-5915</inkml:trace>
  <inkml:trace contextRef="#ctx0" brushRef="#br0" timeOffset="41169.958">12890 3010 32263,'0'0'504,"0"0"-504,0 0 0,0 0 0,0 0 0,0 0 0,0 0 0,-7 141-2481</inkml:trace>
  <inkml:trace contextRef="#ctx0" brushRef="#br0" timeOffset="41653.148">13052 1322 976,'0'0'29503,"0"0"-28343,0 0-32,0 0-1128,0 0 0,0 0 0,0 0 0,-22 218 0,22-122 0,4 1 0,-1-15 0,1-14 0,-4-15 0,0-14 0,0-15 0,-18-24 0,7 0-1224,8-38-1761</inkml:trace>
  <inkml:trace contextRef="#ctx0" brushRef="#br0" timeOffset="41980.727">13414 1153 30230,'0'0'759,"0"0"-75,0 0-169,0 0-127,15 33-221,46 104-143,-60-135-24,1 0 0,-1 0 0,0 0 0,0 0 0,0 0 0,0 0 0,-1 0 0,1 0 0,0 1 0,-1-1 0,0 0 0,1 1 0,-1-1 0,0 0 0,0 1 0,0-1 0,-1 0 0,1 0 0,-1 1 0,1-1 0,-1 0 0,1 0 0,-1 1 0,0-1 0,-1 2 0,-8 6 0,-1 0 0,0 0 0,0-1 0,-1-1 0,0 0 0,0 0 0,-6 1 0,10-4 0,-229 132 0,144-74 0,91-62 0,1 0 0,-1 0 0,1 0 0,0 1 0,0-1 0,-1 0 0,1 1 0,0-1 0,0 1 0,0-1 0,0 1 0,1-1 0,-1 1 0,0 0 0,1-1 0,-1 1 0,1 0 0,-1 0 0,1-1 0,0 1 0,0 0 0,0 0 0,0 0 0,0-1 0,0 1 0,0 0 0,1 0 0,-1-1 0,1 1 0,-1 0 0,1 0 0,0-1 0,-1 1 0,1-1 0,0 1 0,0-1 0,0 1 0,0-1 0,1 1 0,-1-1 0,0 0 0,1 0 0,0 1 0,69 37 0,-45-29-10,1-2 0,0-1 1,1-1-1,0-2 0,-1-1 0,1 0 1,0-2-1,0-2 0,0 0 10,-59 6-2546,-10 4-2094</inkml:trace>
  <inkml:trace contextRef="#ctx0" brushRef="#br0" timeOffset="42357.103">12654 2333 26766,'0'0'3336,"0"0"-2210,0 0-611,0 0-164,45 0 37,154-1-155,-146 0-219,1-3-1,0-3 1,-1-1-1,39-13-13,-26 6-2,-15 3 2,98-11-3,-152 29-15,-130 154-32,45-64 49,-85 105 1,165-192-6,2 1-1,-1 0 1,1 0-1,1 1 1,0-1-1,0 1 1,1 0 0,1 1-1,-1-1 1,2 0-1,0 1 1,0 0 0,1 0-1,1-1 1,0 1-1,0 3 7,3-7-5,0-1-1,1 1 0,0-1 1,0 0-1,0 0 1,1-1-1,0 1 0,0-1 1,0 0-1,1 0 1,0-1-1,0 1 0,1-2 1,-1 1-1,1-1 0,0 0 1,1 0-1,-1 0 1,1-1-1,-1 0 0,5 0 6,10 8-3,10 5 7,-15-9 9,-1 0-1,0 1 1,-1 1-1,0 0 0,0 2 1,-1-1-1,-1 2 1,1 0-1,5 7-12,-17-15 5,1 0 1,-1 0-1,0 1 1,0-1-1,-1 1 1,1-1-1,-1 1 1,0-1-1,0 1 1,0 0-1,-1 0 0,0-1 1,0 1-1,0 0 1,0 0-1,-1-1 1,0 1-1,0 0 1,0-1-1,0 1 1,-1-1-1,0 1 0,0-1 1,0 0-1,0 1 1,-1-1-1,0-1 1,0 1-1,0 0 1,0-1-1,0 1 1,-1-1-1,0 1-5,-27 22-35,-2-1-1,0-2 1,-1-1-1,-2-2 1,0-1-1,-1-2 1,0-1-1,-2-2 1,1-2-1,-21 3 36,-22 2-1741</inkml:trace>
  <inkml:trace contextRef="#ctx0" brushRef="#br0" timeOffset="44082.03">11253 4046 29126,'0'0'1419,"0"0"-613,0 0-246,0 0-135,0-2-67,13-7-285,49-6-73,65-9 0,71-9 0,76-6 0,674-57 0,-691 78 0,-52 7 0,-106 6 0,-8 3 0,0-5 0,0-3 0,-1-5 0,7-5 0,-95 20 0,0-1 0,0 1 0,0-1 0,0 1 0,0-1 0,0 0 0,0 0 0,0 0 0,0 0 0,0 0 0,-1-1 0,1 1 0,-1 0 0,1-1 0,-1 1 0,1-1 0,-1 1 0,0-1 0,1 0 0,-1 0 0,0 0 0,0 1 0,-1-1 0,1 0 0,0 0 0,-1 0 0,1 0 0,-1-1 0,1 1 0,-1 0 0,0 0 0,0 0 0,0 0 0,0 0 0,0 0 0,-1 0 0,1-1 0,-1-49 0,10-126 0,65-244 0,-55 237 0,2-64 0,32-1041 0,-53 874 0,-9 408 0,6 9 0,-2-2 0,1 0 0,-1 0 0,1 0 0,0-1 0,0 1 0,-1-1 0,1 0 0,0 0 0,1-1 0,-1 1 0,0-1 0,1 0 0,-1 0 0,1 0 0,0 0 0,0 0 0,0-1 0,-9-8 0,-101-86 0,-5 4 0,-3 6 0,-4 5 0,-3 5 0,-79-32 0,101 60 0,-2 5 0,-1 4 0,-3 5 0,-1 5 0,-1 5 0,-10 3 0,-102 4 0,-400 12 0,563 7 0,1 2 0,0 3 0,-58 12 0,115-16 0,-21 14 0,15-7 0,0 1 0,1 0 0,1 0 0,-1 1 0,2 1 0,-1 0 0,-5 10 0,-125 200 0,128-198 0,2 1 0,1 0 0,1 1 0,1 0 0,1 0 0,1 0 0,1 0 0,1 1 0,2-1 0,1 8 0,-2-13 0,-3 288 0,29 225 0,115 637 0,-87-871 0,-6-93 0,8-12 0,48 105 0,-97-282 10,12 27-296,-3 1 1,-2 1-1,-1 0 1,-2 6 285,-8-22-4477</inkml:trace>
  <inkml:trace contextRef="#ctx0" brushRef="#br0" timeOffset="46258.801">1924 8530 24373,'0'0'2145,"0"0"-713,0 0-361,0 0-186,0 0-115,0 0-169,0 0-110,0 0-55,0 0-82,0 11-145,0-3-209,0 1 0,1-1 0,-1 1 0,2-1 0,-1 0 0,1 1 0,0-1 0,1 0 0,1 4 0,161 388 0,-161-388 0,0 4 0,0-1 0,0 0 0,2 0 0,0 0 0,1-1 0,0 1 0,1-2 0,0 1 0,1-1 0,1-1 0,0 1 0,1-2 0,0 1 0,1-2 0,0 1 0,1-2 0,0 0 0,5 3 0,28 3 0,0-1 0,1-3 0,0-2 0,1-2 0,-1-2 0,2-2 0,-1-2 0,48-6 0,-2 4 0,-8 2 0,-31 1 0,1-2 0,-1-3 0,0-2 0,28-7 0,-8-10 0,-2-4 0,-1-3 0,-1-3 0,-2-3 0,22-17 0,-10 8 0,-35 19 0,75-42 0,3 4 0,3 6 0,1 6 0,33-4 0,-107 40 0,1 3 0,0 2 0,56-2 0,197 8 0,-253 9 0,-1 2 0,0 2 0,0 3 0,-1 2 0,-1 2 0,0 3 0,-1 2 0,-1 2 0,-1 3 0,38 26 0,-31-16 0,-1 3 0,-2 3 0,-1 2 0,-3 1 0,8 14 0,549 654 0,-573-675 0,2-1 0,1-2 0,2-1 0,38 26 0,-73-58 0,1 1 0,-1-1 0,1 0 0,-1 0 0,1 0 0,0 0 0,0-1 0,0 1 0,0-1 0,0 0 0,0-1 0,0 1 0,0-1 0,0 1 0,0-1 0,1 0 0,-1-1 0,0 1 0,0-1 0,0 0 0,0 0 0,0 0 0,0 0 0,0-1 0,0 1 0,-1-1 0,1 0 0,0 0 0,-1-1 0,0 1 0,3-3 0,43-64 0,-31 41 0,76-127 0,8 4 0,5 5 0,7 5 0,6 5 0,10 1 0,-63 75 0,3 3 0,2 4 0,2 2 0,76-37 0,-100 63 0,1 1 0,2 3 0,0 2 0,1 3 0,0 2 0,1 2 0,1 3 0,23 0 0,-33 4 0,0 3 0,0 2 0,1 2 0,-1 2 0,0 2 0,-1 2 0,41 12 0,7 19 0,-2 4 0,-3 3 0,-1 5 0,-2 3 0,63 54 0,45 26 0,-160-111 0,1-2 0,1-1 0,1-2 0,0-1 0,2-3 0,0 0 0,0-3 0,1-1 0,5 0 0,174-2 0,-188-8 0,1-1 0,-1-1 0,0-1 0,0-2 0,0-1 0,13-6 0,-4-2 0,-1-3 0,-1-1 0,0-2 0,-1-1 0,-2-2 0,0-2 0,2-4 0,212-202 0,-58 43 0,222-233 0,-403 410 0,7-5 0,-1 0 0,-1-2 0,-1 1 0,-1-2 0,6-12 0,-8-16 0,-10 48 0,0-1 0,-1 0 0,1 0 0,0 0 0,0 0 0,0 0 0,-1 0 0,1 0 0,0 0 0,0 0 0,0 0 0,-1 0 0,1 0 0,0 0 0,0 0 0,0 0 0,-1 0 0,1 0 0,0 0 0,0 0 0,0 0 0,-1 0 0,1 0 0,0 0 0,0-1 0,0 1 0,0 0 0,-1 0 0,1 0 0,0 0 0,0 0 0,0 0 0,0-1 0,0 1 0,-1 0 0,1 0 0,0 0 0,0 0 0,0-1 0,0 1 0,0 0 0,0 0 0,0 0 0,0-1 0,0 1 0,0 0 0,0 0 0,0 0 0,0-1 0,0 1 0,0 0 0,0 0 0,0-1 0,0 1 0,0 0 0,-4 3 0,-84 103-990,29-25-3829</inkml:trace>
  <inkml:trace contextRef="#ctx0" brushRef="#br0" timeOffset="47262.719">7114 11176 28662,'0'0'1789,"0"0"-931,0 0-216,0 0-169,3 17-183,14 169-237,-14-74-53,-6 0 0,-5-1 0,-11 49 0,-20 47 0,56-278 0,138-367 0,-104 304 0,6 1 0,19-23 0,-75 154 0,3-6 0,0 0 0,0-1 0,1 1 0,0 1 0,0-1 0,0 1 0,1 0 0,1 0 0,-1 1 0,1-1 0,0 2 0,1-1 0,4-2 0,-11 7 0,1 0 0,-1 1 0,1-1 0,-1 1 0,1-1 0,-1 1 0,1 0 0,0 0 0,-1 0 0,1 0 0,0 0 0,-1 0 0,1 0 0,0 0 0,-1 0 0,1 1 0,-1-1 0,1 1 0,0-1 0,-1 1 0,0 0 0,1 0 0,-1-1 0,1 1 0,-1 0 0,0 0 0,1 0 0,-1 1 0,0-1 0,0 0 0,0 0 0,0 1 0,0-1 0,0 0 0,0 1 0,-1-1 0,1 1 0,0-1 0,-1 1 0,1 1 0,7 25 0,-1 0 0,-1 1 0,-1 0 0,-2 0 0,0 9 0,6 400 0,-9-332 0,-1-101 0,2-5 0,-1-1 0,0 1 0,0 0 0,1 0 0,-1 0 0,0 0 0,1 0 0,-1-1 0,0 1 0,0 0 0,1 0 0,-1 0 0,0 0 0,1 0 0,-1 0 0,0 0 0,1 0 0,-1 0 0,0 0 0,1 0 0,-1 0 0,0 1 0,1-1 0,-1 0 0,0 0 0,0 0 0,1 0 0,-1 0 0,0 1 0,0-1 0,1 0 0,-1 0 0,0 0 0,0 1 0,1-1 0,-1 0 0,0 0 0,0 1 0,0-1 0,0 0 0,1 0 0,-1 1 0,0-1 0,0 0 0,0 1 0,0-1 0,0 0 0,0 1 0,0-1 0,0 0 0,0 1 0,0-1 0,0 0 0,0 0 0,0 1 0,0-1 0,0 1 0,9-13-159,-1 0-1,0 0 1,-1-1-1,0 0 1,-1 0-1,0-1 1,1-5 159,27-65-2669</inkml:trace>
  <inkml:trace contextRef="#ctx0" brushRef="#br0" timeOffset="47558.404">7984 11331 30631,'0'0'816,"0"0"-288,0 0 8,0 0-280,0 0-256,190 78 0,-93-78 0,-11 0 0,-11-20-1376</inkml:trace>
  <inkml:trace contextRef="#ctx0" brushRef="#br0" timeOffset="47831.474">8887 11031 30839,'0'0'1704,"0"0"-1480,0 0-224,0 0 0,-21 286 0,17-185 0,4 11 0,0-6 0,0 0 0,-7-4 0,0-10 0,-11-19 0,4-30-1312,3-28-18733</inkml:trace>
  <inkml:trace contextRef="#ctx0" brushRef="#br0" timeOffset="55157.108">8719 4162 22797,'0'0'1936,"0"0"-897,0 0-487,0 0-41,0 0 300,0 0-183,0 0-275,0 0-99,0 0-33,0 0-19,0 0-70,0 0-63,0 0-36,0 0-21,0 0 6,0 0 40,0 0 34,0 0 44,0 0 38,0 0-1,0 0 3,0 0-26,0 0-42,0 0-31,0 0-34,0 0-30,0 0-46,0 0-94,0 0-141,4 0-1538,-1 0-914</inkml:trace>
  <inkml:trace contextRef="#ctx0" brushRef="#br0" timeOffset="56469.665">7583 14926 18988,'0'0'9334,"0"0"-6803,0 0-1747,0 0-197,0 0-209,-1 6-233,-9 110-125,-2 161-20,-3-48 0,-14 82 0,-12 83 0,0-15 0,-77 832 0,104-987 0,13 225 0,5-390 0,3-38 0,-6-20 0,-1-1 0,0 0 0,0 0 0,1 1 0,-1-1 0,0 0 0,0 0 0,1 0 0,-1 1 0,0-1 0,1 0 0,-1 0 0,0 0 0,1 0 0,-1 0 0,0 0 0,1 0 0,-1 1 0,0-1 0,1 0 0,-1 0 0,0 0 0,1 0 0,-1-1 0,0 1 0,1 0 0,-1 0 0,0 0 0,1 0 0,-1 0 0,0 0 0,1 0 0,-1-1 0,0 1 0,1 0 0,-1 0 0,0 0 0,0-1 0,1 1 0,-1 0 0,0 0 0,0-1 0,0 1 0,1 0 0,-1-1 0,0 1 0,0 0 0,0 0 0,0-1 0,0 1 0,1 0 0,-1-1 0,0 1 0,0 0 0,0-1 0,0 1 0,0-1 0,0 1 0,0 0 0,0-1 0,0 1 0,0 0 0,-1-1 0,1 1 0,0 0 0,0-1 0,0 1 0,0 0 0,0 0 0,16-84 0,18-92 0,23-101 0,92-427-898,-83 400-869</inkml:trace>
  <inkml:trace contextRef="#ctx0" brushRef="#br0" timeOffset="57127.913">8278 14848 28950,'0'0'1398,"0"0"-670,0 0-268,0 0-141,0 0-31,0 0-19,37-9-85,124-26-72,-16 25-55,-104 11-55,609 0-2,-213 30 0,-265-15 0,804 43 0,-829-55 0,-1 7 0,0 5 0,-1 8 0,133 38 0,-48 14 0,-56-18 0,160 32 0,-188-67 0,0-6 0,2-7 0,31-6 0,69 5 0,-1 11 0,125 30 0,-256-30 0,448 66 0,191 25 0,89 1 0,-652-90-104,125 33 104,-20 8-461,-216-48-1493,2-4 0,32-1 1954,-87-8-1650,60 3-11911</inkml:trace>
  <inkml:trace contextRef="#ctx0" brushRef="#br0" timeOffset="57595.41">18194 16005 26318,'0'0'1248,"0"0"-184,0 0-46,35-7-163,113-19-243,-44 21 229,-87 7-799,-1 2 0,0 0-1,-1 0 1,1 2 0,-1 0 0,0 1-1,0 0 1,-1 1 0,0 1 0,0 1-42,1 0-53,1-1 1,0 0 0,0-1-1,0-1 1,1 0-1,0-1 1,1-1 0,6 0 52,23-4 308,-44-6 179,-14 3-470,8 4-17,0 0 0,1 1 0,-1-1 0,1 1 0,-1-1 0,1 1 0,0 0 0,0 0 0,1 0 0,-1 0 0,1 0 0,-1 1 0,1-1 0,0 0 0,0 1 0,0 2 0,-3 7 0,-43 154 0,8 1 0,7 2 0,4 25 0,14-98 0,-116 825 0,45-331 0,71-527 0,3-37 0,-3-34 0,4-17-55,1 0-1,0-1 1,2 0-1,1-1 1,1-2 55,-14-85-1387</inkml:trace>
  <inkml:trace contextRef="#ctx0" brushRef="#br0" timeOffset="58159.412">9131 17853 28022,'0'0'1640,"0"0"-690,0 0-254,0 0-69,0 0-98,47-11-267,184-34-221,45 19-41,86 12 0,77 9 0,-396 5 0,891 16 0,-490 27 0,62 30 0,358 84 0,733 239 0,-1334-315 0,-64-14 0,38 12 0,-200-64 0,69 14 0,-106-29 0,1 0 0,-1 0 0,1 1 0,-1-1 0,1 0 0,-1 0 0,1 0 0,-1 0 0,1 0 0,-1 0 0,1 0 0,-1 0 0,1 0 0,-1-1 0,0 1 0,1 0 0,-1 0 0,1 0 0,-1 0 0,1-1 0,-1 1 0,0 0 0,1-1 0,-1 1 0,1 0 0,-1 0 0,0-1 0,1 1 0,-1-1 0,0 1 0,0 0 0,1-1 0,-1 1 0,0-1 0,0 1 0,0-1 0,1 1 0,-1 0 0,0-1 0,0 1 0,0-1 0,0 1 0,0-1 0,0 1 0,0-1 0,0 1 0,0-1 0,0 1 0,0-1 0,0 1 0,-1-1 0,1 1 0,0 0 0,0-1 0,0 1 0,-1-1 0,1 1 0,0-1 0,0 1 0,-1 0 0,1-1 0,-11-29-168,-2 0 0,-1 1 0,-1 0 0,-2 1 0,-1 1 0,-2-1 168,-69-91-3185</inkml:trace>
  <inkml:trace contextRef="#ctx0" brushRef="#br0" timeOffset="58613.029">10923 17920 30679,'0'0'1376,"0"0"-1024,0 0 8,0 0-360,0 0 0,0 0 0,0 0 0,29 0 0,39 0 0,-4 0 0,-6 0-1472</inkml:trace>
  <inkml:trace contextRef="#ctx0" brushRef="#br0" timeOffset="58860.063">13055 18743 30583,'0'0'0,"0"0"-417,0 0-1327,183-25-2257</inkml:trace>
  <inkml:trace contextRef="#ctx0" brushRef="#br0" timeOffset="59079.478">16298 19096 31367,'0'0'1088,"0"0"-776,0 0-312,0 0 0,0 0 0,0 0 0,0 0 0,0 14 0,0-14 0,0 0 0,0 0 0,8-14 0,-1-15 0,-7-10-336</inkml:trace>
  <inkml:trace contextRef="#ctx0" brushRef="#br0" timeOffset="63427.528">8013 19560 28710,'0'0'1869,"0"0"-1280,0 0-370,0 0 25,0 0 131,0 45 94,4 380-177,2-151-292,6 1401 0,-12-1424 0,1-221 0,12-59-16,51-345-2734,-35 143-2790</inkml:trace>
  <inkml:trace contextRef="#ctx0" brushRef="#br0" timeOffset="63971.841">8504 18714 30783,'0'0'946,"0"0"-671,0 0-77,44-1 68,389 4 33,-153 13-299,469 7 0,-152-7 0,46 30 0,-214 8 0,-2 19 0,103 44 0,-429-89 0,-1 5 0,48 24 0,-41-1 0,-86-41 0,-15-5 0,-5 13 0,-12 72 0,-14 137 0,14-32 0,2 76 0,-4 996 0,12-1171 0,1 70 0,-8 0 0,-9 7 0,-15-51 0,29-121 0,1-1 0,-1-1 0,0 1 0,0 0 0,0-1 0,0 1 0,-1-1 0,0 0 0,0 0 0,0 0 0,0-1 0,-1 1 0,1-1 0,-1 0 0,0-1 0,0 1 0,0-1 0,0 0 0,0 0 0,-1 0 0,-3 0 0,-59 0-7,42-5-314,0 0 0,1-1 0,0-1 0,0-2 0,0-1 0,1 0 0,-13-8 321,-67-35-4571</inkml:trace>
  <inkml:trace contextRef="#ctx0" brushRef="#br0" timeOffset="64250.911">10916 22874 30206,'0'0'1185,"0"0"-1065,0 0 328,269-97 8,-151 83-104,4-1-352,-1 15 0,-9 0 0,-16 0 0,-13 0 0,-1 0 0,-24 5-752,-19 5-2673</inkml:trace>
  <inkml:trace contextRef="#ctx0" brushRef="#br0" timeOffset="64980.323">15094 19817 28446,'0'0'1446,"0"0"-835,0 0-90,0 0-89,0 0-37,0 0 65,-5 53-84,-63 504-296,16-198-80,-3 79 0,8 253 0,46-402 0,12-48 0,21-48 0,-24-158 0,2-1 0,1 0 0,2 0 0,1-1 0,2-1 0,1 0 0,1-1 0,1-1 0,2-1 0,23 23 0,-22-26 0,1-2 0,1-1 0,1 0 0,1-2 0,1-1 0,1-1 0,0-2 0,2-1 0,0-1 0,0-1 0,1-2 0,1-1 0,17 3 0,-14-6 0,1-2 0,0-2 0,0-1 0,1-1 0,-1-2 0,0-2 0,1-2 0,-1-1 0,-1-1 0,1-2 0,-1-2 0,33-13 0,-26 2 0,-1-1 0,0-2 0,-2-2 0,-1-1 0,-1-3 0,-2 0 0,-1-3 0,1-3 0,25-31 0,-3-2 0,-4-3 0,35-61 0,-39 49 0,-3-1 0,-4-2 0,-4-2 0,-4-1 0,-4-2 0,-4-1 0,10-72 0,-11-12 0,-9 0 0,-5-175 0,-22 49 0,4 249 0,-2 0 0,-3 1 0,-7-16 0,9 37 0,-1 0 0,-2 2 0,-1-1 0,-1 2 0,-1 0 0,-2 0 0,-1 2 0,-2 0 0,0 2 0,-1 0 0,-2 1 0,0 2 0,-2 0 0,0 2 0,-2 0 0,0 2 0,0 2 0,-2 0 0,0 2 0,-27-9 0,12 7 0,-2 2 0,0 1 0,-1 3 0,0 2 0,0 2 0,-1 2 0,1 2 0,-1 3 0,1 1 0,-1 3 0,1 2 0,0 1 0,1 3 0,0 2 0,0 2 0,-22 12 0,19-1 0,1 3 0,2 2 0,1 2 0,1 2 0,2 2 0,1 2 0,2 1 0,2 2 0,2 2 0,-29 47 0,-8 21 0,5 4 0,6 2 0,-47 124 0,-1 48-489,32-37-1959</inkml:trace>
  <inkml:trace contextRef="#ctx0" brushRef="#br0" timeOffset="65880.608">10285 15516 29782,'0'0'1161,"0"0"-329,0 0-168,0 0-336,0 0-328,0 0 0,0 0 0,-4 0 0,4 63 0,15 5 0,-4-1 0,-4 1 0,-7-10 0,0 5 0,-33 14-240,-13-19-1360,-11-14-5498</inkml:trace>
  <inkml:trace contextRef="#ctx0" brushRef="#br0" timeOffset="66356.227">9135 16493 26430,'0'0'3808,"0"0"-2634,0 0-587,0 0-74,36 23-290,-11-8-203,-5 0-19,2-1 0,0-1 0,1-2 0,0 0 0,1-1 1,0-1-1,0-2 0,1 0 0,0-2 0,0 0 0,3-2-1,144 5 0,74-11 0,-206 0 0,0-1 0,0-3 0,0-1 0,-1-2 0,-1-2 0,31-13 0,-53 19 0,-10 5 0,0-1 0,0 0 0,0-1 0,0 1 0,-1-1 0,1 0 0,-1 0 0,0-1 0,0 0 0,0 0 0,4-4 0,-9 7 0,0 0 0,0 0 0,0 0 0,-1 0 0,1 1 0,0-1 0,0 0 0,-1 0 0,1 0 0,-1 1 0,1-1 0,0 0 0,-1 0 0,1 1 0,-1-1 0,0 0 0,1 1 0,-1-1 0,0 1 0,1-1 0,-1 1 0,0-1 0,0 1 0,1-1 0,-1 1 0,0 0 0,0-1 0,0 1 0,1 0 0,-1 0 0,0-1 0,0 1 0,0 0 0,0 0 0,0 0 0,0 0 0,1 0 0,-1 0 0,0 1 0,0-1 0,0 0 0,0 0 0,1 0 0,-79 1 0,76 0 0,0 0 0,0 0 0,1 1 0,-1-1 0,1 1 0,-1 0 0,1-1 0,-1 1 0,1 0 0,0 0 0,0 1 0,0-1 0,0 0 0,1 1 0,-1-1 0,0 1 0,1-1 0,0 1 0,0 0 0,0 0 0,0 0 0,0-1 0,0 2 0,0 0 0,-25 70 0,4 1 0,2 1 0,-6 66 0,19-102 0,-108 548 0,-113 310 0,190-777 0,-45 93 0,13-88 0,65-120 0,0-1 0,0 1 0,0-1 0,-1-1 0,0 1 0,0-1 0,0 0 0,-1 0 0,1-1 0,-1 0 0,0 0 0,1-1 0,-2 1 0,1-1 0,0-1 0,0 0 0,-7 1 0,1-1 0,0-1 0,1 0 0,-1-1 0,0-1 0,1 0 0,-1 0 0,1-1 0,0-1 0,0 0 0,0 0 0,1-2 0,-1 1 0,-1-3 0,-16-10 0,1-2 0,1-1 0,1-1 0,-9-10 0,-49-52 0,4-3 0,4-4 0,-58-90 0,44 33 0,77 121-58,1 0 0,2-1 0,0 0 0,2-1 0,1 0 0,-2-18 58,6-12-1740</inkml:trace>
  <inkml:trace contextRef="#ctx0" brushRef="#br0" timeOffset="68017.811">15431 18481 30783,'0'0'856,"0"0"-368,0 0 32,0 0-400,0 0-120,0 0 0,0 0 0,83 0 0,-48 0 0,12 10 0,-11 5-464,-8-11-5265</inkml:trace>
  <inkml:trace contextRef="#ctx0" brushRef="#br0" timeOffset="68781.768">15202 18230 30735,'0'0'960,"0"0"-500,0 0-32,42-1-263,386 11-146,705 15-19,-999-27 0,-133 2 0,0 0 0,1-1 0,-1 1 0,0-1 0,1 1 0,-1-1 0,0 1 0,0-1 0,0 0 0,1 1 0,-1-1 0,0 0 0,0 0 0,0 0 0,0 0 0,0 0 0,-1 0 0,1 0 0,0 0 0,0-1 0,-1 1 0,1 0 0,-1 0 0,1-1 0,-1 1 0,1 0 0,-1-1 0,0 1 0,1 0 0,-1-1 0,0 1 0,0-1 0,0 1 0,0 0 0,-1-1 0,1 1 0,0 0 0,0-1 0,-1 1 0,1 0 0,-1-1 0,1 1 0,-1 0 0,0 0 0,1 0 0,-1-1 0,0 1 0,0 0 0,0 0 0,0 0 0,0 0 0,0 0 0,0 0 0,0 1 0,0-1 0,0 0 0,-1 1 0,0-1 0,-10-6 0,0 1 0,-1 0 0,1 1 0,-1 1 0,-1 0 0,1 1 0,-1 0 0,1 1 0,-9 0 0,-205-6 0,168 9 0,-1 2 0,0 3 0,1 2 0,0 3 0,1 2 0,-1 4 0,12 1 0,46-17 0,-1-1 0,1 1 0,-1 0 0,1 0 0,0 0 0,-1 0 0,1 0 0,0 0 0,0 1 0,-1-1 0,1 0 0,0 1 0,0-1 0,1 0 0,-1 1 0,0-1 0,0 1 0,1 0 0,-1-1 0,1 1 0,-1-1 0,1 1 0,0 0 0,-1-1 0,1 1 0,0 0 0,0 0 0,0-1 0,1 1 0,-1 0 0,0-1 0,1 1 0,-1 0 0,1-1 0,-1 1 0,1-1 0,0 1 0,-1-1 0,1 1 0,0-1 0,0 1 0,0-1 0,0 0 0,0 0 0,2 1 0,9 8 0,2 0 0,-1-1 0,1-1 0,1-1 0,-1 0 0,1 0 0,1-2 0,7 3 0,114 25 0,58-10 0,1-8 0,1-8 0,38-11 0,-36 3 0,-321-30 0,-25-23 0,-2 7 0,-2 6 0,-2 7 0,-111-9 0,219 41 0,157 27 0,103 27 0,3-8 0,119 4 0,-70-38-59,-266-10-234</inkml:trace>
  <inkml:trace contextRef="#ctx0" brushRef="#br0" timeOffset="70799.558">2100 8308 25934,'0'0'1465,"0"0"-317,0 0-233,0 0-137,0 0-79,0 0-146,-11-8-156,-35-25-123,35 25-78,14 41-145,1 0 0,2 0 0,1-1 0,1 0 0,2 0 0,1-1 0,2 0 0,10 16-51,-21-41 0,26 57 0,3-1 0,3-1 0,2-2 0,3-2 0,2-1 0,43 45 0,-66-82 0,1-1 0,1-1 0,0-1 0,1 0 0,1-2 0,0 0 0,1-1 0,0-2 0,13 5 0,24 1 0,0-3 0,1-2 0,0-3 0,1-3 0,0-2 0,0-3 0,31-4 0,-18 2 0,104-7 0,41-35 0,1034-292 0,-760 226 0,160-2 0,-459 91 0,0 9 0,154 11 0,-323 2 0,1 1 0,-1 2 0,0 0 0,0 2 0,-1 0 0,0 2 0,0 1 0,-1 1 0,0 1 0,-1 1 0,0 1 0,-1 1 0,26 16 0,-2 2 0,-2 2 0,-1 2 0,-2 2 0,-1 1 0,-3 2 0,-1 2 0,-2 1 0,-2 2 0,-2 1 0,-3 1 0,9 24 0,7 33 0,-6 2 0,3 28 0,-1-6 0,-37-123 0,14 32 0,-16-38 0,1-1 0,-1 1 0,1-1 0,0 1 0,-1-1 0,1 1 0,0-1 0,-1 0 0,1 1 0,0-1 0,0 0 0,-1 1 0,1-1 0,0 0 0,0 0 0,-1 0 0,1 0 0,0 1 0,0-1 0,0 0 0,-1-1 0,1 1 0,0 0 0,0 0 0,0 0 0,-1 0 0,1-1 0,0 1 0,0 0 0,-1 0 0,1-1 0,0 1 0,-1-1 0,1 1 0,0-1 0,-1 1 0,1-1 0,-1 1 0,1-1 0,-1 0 0,1 1 0,-1-1 0,1 0 0,-1 1 0,0-1 0,1 0 0,-1 1 0,0-1 0,1 0 0,-1 0 0,79-144 0,-4 10 0,5 4 0,71-85 0,-112 166 0,1 3 0,3 1 0,2 1 0,2 3 0,1 2 0,3 2 0,1 3 0,6-2 0,-19 18 0,0 1 0,2 2 0,0 1 0,0 3 0,2 1 0,-1 2 0,1 2 0,0 2 0,1 1 0,-1 3 0,1 1 0,19 5 0,-30-1 0,0 1 0,-1 2 0,0 2 0,0 0 0,0 3 0,-1 0 0,-1 2 0,-1 1 0,0 2 0,0 0 0,-2 2 0,15 14 0,306 256 0,-329-271 0,2-1 0,0-2 0,1 0 0,0-1 0,1-1 0,1-1 0,0-1 0,0-2 0,1 0 0,0-1 0,1-2 0,11 1 0,-12-3 0,0-2 0,0-1 0,0-2 0,1 0 0,-1-1 0,0-2 0,0 0 0,-1-2 0,12-9 0,-1-1 0,0-2 0,-2-1 0,0-2 0,-1-1 0,13-14 0,61-49 0,-3-5 0,24-35 0,-101 101 0,0-2 0,-2-1 0,-2-1 0,0 0 0,-2-2 0,-1-1 0,7-16 0,-23 43-9,-1 0 1,1 1-1,-1-1 0,-1 0 1,1 0-1,0 0 0,-1 0 1,0-1-1,0 1 0,0 0 0,0-1 1,-1 1-1,1 0 0,-1-1 1,-1 1-1,1 0 0,0-1 1,-1 1-1,0 0 0,0-1 1,0 1-1,-1 0 0,1 0 1,-1 0-1,0 0 0,0 0 0,0 1 1,-1-1-1,0 0 0,1 1 1,-1 0-1,0 0 0,0 0 1,-1 0-1,1 0 0,-1 1 1,0-1 8,-51-23-1607</inkml:trace>
  <inkml:trace contextRef="#ctx0" brushRef="#br0" timeOffset="72083.082">2455 5555 19476,'0'0'7460,"0"0"-5302,0 0-1474,0 0-136,0 0-3,0 0-41,15-19-84,167-176 227,248-290-470,-284 307-128,8 6 1,7 7-1,156-121-49,-279 255 0,2 1 0,1 3 0,1 1 0,1 1 0,2 3 0,0 2 0,1 2 0,1 1 0,0 3 0,37-6 0,77 11 0,-137 8 0,0 2 0,-1 1 0,1 0 0,0 2 0,7 3 0,-2 5 0,0 0 0,-2 2 0,0 2 0,0 0 0,-1 2 0,-1 0 0,-1 2 0,-1 1 0,14 16 0,99 101 0,21 38 0,59 62 0,-137-155 0,4-4 0,4-3 0,30 17 0,-94-77 0,1-1 0,1-1 0,0-1 0,1-1 0,0-1 0,1-2 0,0 0 0,1-2 0,-1-1 0,1-1 0,0-1 0,22-1 0,-26-2 0,1-1 0,-1-1 0,0-2 0,0 0 0,0-1 0,0-2 0,0 0 0,-1-2 0,-1 0 0,1-1 0,3-4 0,49-30 0,-1-4 0,-3-3 0,33-31 0,149-137 0,-110 93 0,40-23 0,-171 138 0,0-1 0,1 2 0,0 0 0,0 0 0,1 1 0,0 1 0,1 0 0,-1 1 0,1 1 0,0 0 0,1 1 0,-1 0 0,1 2 0,0 0 0,15-1 0,-25 4 0,0 1 0,0-1 0,0 1 0,0 0 0,0 0 0,0 1 0,-1-1 0,1 1 0,-1 1 0,1-1 0,-1 1 0,0 0 0,-1 0 0,1 0 0,-1 1 0,1 0 0,-1-1 0,-1 2 0,1-1 0,-1 0 0,0 1 0,0 0 0,2 0 0,217 330 0,-191-294 0,2-1 0,2-1 0,1-2 0,2-2 0,1-1 0,2-2 0,2-2 0,0-2 0,2-2 0,1-1 0,1-3 0,1-2 0,1-2 0,1-2 0,0-2 0,1-2 0,16 0 0,34-4 0,0-5 0,30-4 0,28-13 0,0-35 0,-29-3-231,-31-1-922</inkml:trace>
  <inkml:trace contextRef="#ctx0" brushRef="#br1" timeOffset="80147.263">19513 1259 25934,'0'0'3475,"0"0"-2357,0 0-717,0 0-61,0 0 5,-27-3 74,-83-10-63,70 15-137,35 4-203,-1 0 1,2 0-1,-1 1 1,1 0-1,0 0 0,0 0 1,0 0-1,1 1 0,-1 6-16,-3 3 8,-29 72-8,4 1 1,4 2 0,4 1 0,4 2-1,4-1 1,5 2 0,1 46-1,12 122 0,-2-254-12,1 0-1,0 0 1,0 0 0,1 0-1,0-1 1,1 1-1,0 0 1,0-1 0,1 0-1,0 0 1,1 0 0,0 0-1,0-1 1,1 0-1,0 0 1,0 0 0,1-1-1,3 3 13,4-4-235,-1-1 0,1 0 0,1-1 0,-1-1 0,1 0 0,-1-1 0,1 0 0,0-1 0,-1-1-1,1-1 1,7 0 235,65-4-3744</inkml:trace>
  <inkml:trace contextRef="#ctx0" brushRef="#br1" timeOffset="80565.647">19810 1269 29654,'0'0'861,"0"0"-477,0 0-146,-6 42 62,-41 289 228,1 203-277,45-516-241,1-14 14,0-10 17,1-6-33,1 1 1,0 0-1,0-1 0,1 1 1,1 0-1,0 0 0,0 1 1,2-2-9,26-61-48,3 2 1,3 1 0,3 2-1,24-28 48,7 16-70,-68 77 67,-1 0 0,0 1 0,1-1 0,0 1 0,0 0-1,-1 0 1,1 0 0,0 1 0,1-1 0,-1 1 0,0 0 0,0 0 0,0 0-1,1 1 1,-1 0 0,0 0 0,1 0 0,-1 0 0,0 0 0,1 1 0,-1 0 0,3 1 3,19 22-19,-19-7 21,-1 1 0,-1 0 1,-1 0-1,0 0 0,-2 0 1,0 1-1,0 9-2,2 291 153,-4-278-132,-2-1 0,-3 1-1,0-1 1,-4 5-21,2-21 0,7-24-1,-4-2-43,8-104-850,4 53-352,2 2 1,3-1-1,13-31 1246,13-26-4606</inkml:trace>
  <inkml:trace contextRef="#ctx0" brushRef="#br1" timeOffset="80824.542">20366 1748 22981,'0'0'2873,"0"0"-985,0 0-848,0 0-320,0 0-248,0 0-232,193 246-112,-150-221-31,0-16-89,11-9-8,-11 0-593,-7-14-1423</inkml:trace>
  <inkml:trace contextRef="#ctx0" brushRef="#br1" timeOffset="81075.519">21337 1511 29174,'0'0'864,"0"0"-375,0 0-81,0 0-48,-32 266-64,21-170-120,-3 1-96,-1 0-40,-3 0-40,0-10-8,-3-5-192,-1-14-288,12-20-1073,6-33-4656</inkml:trace>
  <inkml:trace contextRef="#ctx0" brushRef="#br1" timeOffset="81262.145">21882 1095 28582,'0'0'2161,"0"0"-1953,0 0 56,0 0 120,0 314 24,0-188-88,0 14-168,0-4-80,0-1-24,0-14-24,0-10-8,-22-19-16,-21-5 0,-14-9-56,-18-11-176,-47 6-232,14-20-728,22-29-2289</inkml:trace>
  <inkml:trace contextRef="#ctx0" brushRef="#br1" timeOffset="81559.051">23204 1128 30174,'0'0'673,"0"0"-217,0 0-104,0 0-112,0 0 96,-215 218-144,140-73-72,-1 29-56,12 25-16,10 9-48,18-10 0,22-24-96,14-29-184,43-28-160,22-45-656,10-43-1993</inkml:trace>
  <inkml:trace contextRef="#ctx0" brushRef="#br1" timeOffset="82145.247">23914 2362 27710,'0'0'2724,"0"0"-1877,0 0-409,0 0-131,-2-50-41,-2-165-62,2 3-68,2 200-134,0 1-1,-1-1 1,0 1-1,-1-1 1,0 1-1,-1-1 1,0 1-1,-1 0 1,0 1-1,-6-11-1,9 18 0,-1 0 0,-1-1 0,1 2 0,0-1-1,-1 0 1,1 0 0,-1 1 0,0-1 0,0 1 0,0 0 0,0 0 0,0 0 0,-1 0-1,1 1 1,-1-1 0,1 1 0,-1 0 0,1 0 0,-1 0 0,0 0 0,1 1 0,-1 0 0,0-1-1,0 1 1,1 1 0,-1-1 0,0 0 0,1 1 0,-1 0 0,0 0 0,1 0 0,-1 0-1,1 1 1,-1-1 0,1 1 0,0 0 0,-3 2 0,-54 71-25,24-11 17,3 3 0,3 0 0,3 2 0,-16 66 8,26-71-27,3 1 1,2 1 0,4 0 0,2 0 0,3 26 26,4-48-53,-1-43 50,0 0 0,0 0 1,0 0-1,0 0 1,1 0-1,-1 0 1,0 0-1,0 0 0,1 0 1,-1 0-1,1 0 1,-1 0-1,1 0 1,-1-1-1,1 1 0,-1 0 1,1 0-1,0 0 1,-1-1-1,1 1 0,0 0 1,0-1-1,0 1 1,0-1-1,-1 1 1,1-1-1,0 1 0,0-1 1,0 1-1,0-1 1,0 0-1,0 0 1,0 1-1,0-1 0,0 0 1,0 0-1,0 0 1,0 0-1,0 0 1,0-1-1,0 1 0,0 0 1,0 0-1,1-1 3,0 1-1,3 0 2,1-1 0,-1 0 0,0-1 0,0 1 1,0-1-1,-1 0 0,1 0 0,0-1 0,-1 1 0,1-1 0,-1 0 1,0 0-1,0-1 0,0 1 0,0-1 0,-1 0 0,1 0 0,-1 0 1,0 0-1,0-1 0,-1 1 0,1-2-1,3-1 2,84-127-52,-6-4 1,-7-4 0,36-93 49,412-937-703,-510 1142 777,-12 43-4,-8 63-41,-21 45 123,-51 175 215,-12 41-148,15 3 1,3 84-220,63-330-210,9-38-250,15-43-349,20-16-1233,6-13-2330</inkml:trace>
  <inkml:trace contextRef="#ctx0" brushRef="#br1" timeOffset="82601.457">24741 1951 29350,'0'0'828,"0"0"-223,-12 49-253,-37 162-124,31-91-78,11 48-50,7-167-104,0 0-1,0 0 0,0-1 0,0 1 0,-1 0 0,1 0 0,0 0 0,1-1 0,-1 1 0,0 0 0,0 0 0,0 0 0,0-1 1,1 1-1,-1 0 0,0 0 0,1-1 0,-1 1 0,0 0 0,1 0 0,-1-1 0,1 1 0,-1-1 0,1 1 0,0 0 1,-1-1-1,1 1 0,0-1 0,-1 1 0,1-1 0,0 0 0,-1 1 0,1-1 0,0 0 0,0 1 0,-1-1 0,1 0 1,0 0-1,0 0 0,0 0 0,-1 1 0,1-1 0,0 0 0,0-1 0,0 1 0,0 0 0,-1 0 0,1 0 0,0 0 1,0-1-1,-1 1 0,1 0 0,0-1 0,0 1 0,-1 0 0,1-1 0,0 1 0,-1-1 0,1 1 0,0-1 0,-1 0 1,1 1-1,-1-1 0,1 0 5,7-6-45,0 0 0,0-1 0,0 0 0,-1 0 0,-1-1 0,1 0 0,-1 0 0,-1 0 0,1-3 45,8-10-102,7-11-22,45-73-303,6 3-1,10-5 428,-68 91-13,1 1 1,0 0-1,1 2 1,0 0-1,11-6 13,-23 17 18,0 1-1,0 0 1,1 0 0,-1 0-1,0 0 1,1 1-1,0-1 1,-1 1-1,1 0 1,0 1-1,-1-1 1,1 1-1,1 0-17,-4 0 12,-1 1-1,0-1 0,1 0 0,-1 1 1,1-1-1,-1 0 0,0 1 0,0 0 1,1-1-1,-1 1 0,0 0 1,0 0-1,0 0 0,0-1 0,0 1 1,0 0-1,0 0 0,0 1 0,0-1 1,0 0-1,0 0 0,-1 0 0,1 1 1,-1-1-1,1 0 0,-1 0 0,1 1 1,-1-1-1,0 1 0,1-1 1,-1 0-1,0 1 0,0-1 0,0 1 1,0-1-1,0 0 0,-1 1 0,1-1 1,0 1-12,0 1 18,2 138 653,-5-94-511,-2 0 0,-2-1 0,-2 0 0,-6 15-160,-10 51 307,21-66-130,18-58 58,224-334-554,-237 344 309,1 0 1,-1 0-1,0 1 0,1-1 1,-1 1-1,1-1 0,0 1 1,-1 0-1,1-1 0,0 1 1,0 0-1,-1 0 0,1 0 1,0 1-1,0-1 0,0 0 1,0 1-1,1-1 0,-1 1 1,0-1-1,1 1 10,8 6-56,-6 91-29,-4-40 69,0-20 13,-1-1-1,-2 1 1,-1-1-1,-8 33 4,0 5-1258,11-73-659</inkml:trace>
  <inkml:trace contextRef="#ctx0" brushRef="#br1" timeOffset="82841.643">25928 2323 22237,'0'0'8081,"0"0"-7640,0 0-129,0 0-240,0 0-8,0 0-64,0 0-48,139 63-376,-74-48-209,-11-10-959,-8-5-4953</inkml:trace>
  <inkml:trace contextRef="#ctx0" brushRef="#br1" timeOffset="83105.51">26429 2052 29510,'0'0'872,"0"0"-231,0 0-161,0 0-168,-97 271-112,80-188-104,-1-1-96,0-5-8,-11 6-240,8-16-312,3-23-1289</inkml:trace>
  <inkml:trace contextRef="#ctx0" brushRef="#br1" timeOffset="83495.167">24709 1409 27662,'0'0'1986,"0"0"-1274,0 0-232,0 0-135,0 0-101,0 0-66,-16 31-81,-53 101-36,11 15 127,40-92-146,2 2 0,3 0 0,2 0 0,3 1-1,2 0 1,2 6-42,4-60-29,0-1-42,-1 0 0,1-1 0,0 1 0,-1-1 0,1 1 1,0-1-1,0 1 0,1-1 0,-1 1 0,0 0 0,1-1 0,0 1 0,-1-1 0,1 0 1,0 1-1,0-1 0,1 0 0,-1 1 0,0-1 0,1 0 0,-1 0 0,1 0 0,0 0 1,0 0-1,0-1 0,0 1 0,0 0 0,0-1 0,0 0 0,0 1 0,0-1 0,1 0 71,28 1-2756</inkml:trace>
  <inkml:trace contextRef="#ctx0" brushRef="#br1" timeOffset="83938.17">27038 1873 30286,'0'0'633,"0"0"-417,0 0-24,0 0 64,11 339-8,7-218-80,0 5-96,-4-5-40,-10-5 8,-4-14-8,-4-11-16,-31-13 16,-19-15 8,-11-5-40,-3-10-112,-14-24-296,21-14-688,18-10-1761</inkml:trace>
  <inkml:trace contextRef="#ctx0" brushRef="#br1" timeOffset="84205.682">27307 2440 29182,'0'0'728,"0"0"-135,0 0-217,230 9-176,-162 15-96,0-4-104,3-11-184,-17-9-625,-14 0-1543</inkml:trace>
  <inkml:trace contextRef="#ctx0" brushRef="#br1" timeOffset="84405.487">27709 2091 29662,'0'0'977,"0"0"-401,0 0-40,-76 319 16,55-212-240,3-5-192,-7 4-120,-29 44-136,7-24-576,4-25-2265</inkml:trace>
  <inkml:trace contextRef="#ctx0" brushRef="#br1" timeOffset="85161.713">28429 2841 25669,'0'0'3129,"0"0"-1986,0 0-408,0 0-100,0 0-143,0 0-131,6-28-143,45-178 27,-38 156-222,-3 0 1,-2-1-1,-3 0 0,-1-1 1,-3 1-1,-2-3-23,1 53 0,0-2 0,1 0 0,-1 0 0,0-1 0,1 1 0,-1 0 0,-1-1 0,1 1 0,0 0 0,-1-1 0,0 1 0,0 0 0,0 0 0,0 0 0,0 0 0,-1 0 0,1 0 0,-1 0 0,0 0 0,0 0 0,0 1 0,0-1 0,0 1 0,-1 0 0,1-1 0,-1 1 0,0 0 0,-2 0 0,1 0 0,-1 1 0,0-1 0,0 1 0,0 0 0,0 1 0,0-1 0,0 1 0,0 0 0,0 0 0,0 1 0,0 0 0,0-1 0,0 2 0,0-1 0,0 0 0,1 1 0,-4 1 0,-56 55 0,35-22 0,2 1 0,1 0 0,3 2 0,1 1 0,1 1 0,3 1 0,1 0 0,2 1 0,3 1 0,1 0 0,2 1 0,1 0 0,3 0 0,1 25 0,9 46 0,-4-113 0,1-1 0,0 1 0,1 0 0,-1 0 0,0-1 0,1 0 0,-1 1 0,1-1 0,0 0 0,0 0 0,0 0 0,0-1 0,0 1 0,0-1 0,0 0 0,0 1 0,1-1 0,-1-1 0,0 1 0,1 0 0,-1-1 0,1 0 0,-1 0 0,1 0 0,-1 0 0,0 0 0,1-1 0,-1 0 0,1 1 0,-1-1 0,0-1 0,0 1 0,0 0 0,1-1 0,8-5 0,1 0 0,-1-1 0,-1-1 0,1 0 0,-2-1 0,1 0 0,-1 0 0,-1-1 0,0 0 0,7-11 0,36-54 0,-3-1 0,-4-3 0,-3-2 0,-4-1 0,23-76 0,10-47 0,-9-4 0,-5-25 0,-49 206 0,-10 44 0,-99 320 0,65-225 0,5 3 0,6 0 0,4 1 0,5 1 0,5 1 0,4 53 0,8-168 0,-2 1-2,1 0 0,-1 1 0,1-1 0,0 0 0,0 1 0,0-1 0,0 0 0,0 1 0,1-1 0,-1 0 0,1 1 0,0-1 0,-1 0 0,1 0 0,0 1 0,0-1 0,1 0 0,-1 0 0,0 0 0,1 0 0,-1-1 0,1 1 0,-1 0 0,1-1 0,0 1 0,0-1 1,0 1-1,0-1 0,0 0 0,0 0 0,0 0 0,0 0 0,1 0 0,-1 0 0,0 0 2,10 0-112,-1 0 0,0-1 0,1 0 0,-1 0 1,0-1-1,1-1 0,-1 0 0,0 0 0,0-1 1,0-1-1,-1 1 0,2-3 112,63-37-1966</inkml:trace>
  <inkml:trace contextRef="#ctx0" brushRef="#br1" timeOffset="85439.472">29207 2309 28918,'0'0'1072,"0"0"-231,0 0-361,-83 285-112,72-202-88,8-16-160,3-4-72,0-14-40,0-16-8,14-8-200,4-21-208,25-4-288,-7-43-521,3-10-2279</inkml:trace>
  <inkml:trace contextRef="#ctx0" brushRef="#br1" timeOffset="85723.553">29436 2391 27350,'0'0'1376,"0"0"-309,0 0-323,-14 44-257,-47 147-156,45-142-187,2 1 0,3 1 0,0 16-144,6-38 49,-6 68 43,11-94-73,4-21 50,31-49-191,3 1 0,3 2 0,30-35 122,-68 95-7,13-18-34,5-9-94,2 1 0,1 1 1,1 1-1,27-23 135,-50 48-6,1 1 0,0 0 0,0 0 0,0 0 0,0 0 1,0 0-1,0 1 0,0-1 0,1 1 0,-1 0 0,1 0 1,-1 0-1,1 1 0,-1-1 0,1 1 0,2 0 6,9 7-9,-7 94 110,-8-81-65,1 14 43,-2 0 1,-1 0-1,-2 0 1,-5 20-80,-36 108-111,44-159-477,1-4-2171,0-3-6114</inkml:trace>
  <inkml:trace contextRef="#ctx0" brushRef="#br1" timeOffset="85985.409">29988 2730 25349,'0'0'3177,"0"0"-2553,0 0-8,0 0-224,0 0-152,0 0-87,0 0-65,18 106-32,-4-106-56,11 0-40,-3 0-417,-1 0-1215</inkml:trace>
  <inkml:trace contextRef="#ctx0" brushRef="#br1" timeOffset="86394.197">30321 2570 29238,'0'0'1373,"0"0"-920,0 0-258,0 0-13,0 0 26,0 0-57,27 26-78,89 84-41,-28-24-26,-87-85-6,3 2 0,0 0 0,-1 0 0,0 1 1,0-1-1,0 1 0,0 0 0,0 0 0,-1 0 0,0 0 1,1 0-1,-2 0 0,1 1 0,0-1 0,-1 1 0,0 0 0,-1-3 4,0-1-1,0 0 0,-1 0 0,1 1 0,0-1 0,-1 0 1,1 0-1,-1 0 0,0 1 0,1-1 0,-1 0 0,0 0 1,0 0-1,0 0 0,0 0 0,0 0 0,0-1 0,0 1 0,0 0 1,0 0-1,0-1 0,0 1 0,0-1 0,0 1 0,-1-1 1,1 1-1,-1-1-3,-7 5 23,-263 142 115,272-147-138,-2 0-9,0 1 0,0 0-1,1 0 1,-1 0 0,0 0-1,1 0 1,-1 0 0,1 0-1,-1 0 1,1 0 0,0 1-1,-1-1 1,1 1 0,0-1-1,0 1 1,0-1 0,0 1-1,0 0 1,0-1 0,1 1-1,-1 0 1,1 0 0,-1 0-1,1 0 1,-1-1 0,1 1-1,0 0 1,0 0-1,0 0 1,0 0 0,0 0-1,1 1 10,3 0 3,-1 0-1,1 0 1,0 0-1,0 0 0,1-1 1,-1 1-1,0-1 0,1 0 1,-1-1-1,1 1 0,0-1 1,0 0-1,0 0 0,-1 0 1,5-1-3,-5 1 0,136 5-128,-132-6-80,0 0-1,1 0 0,-1-1 1,0 0-1,0 0 0,0 0 0,0-1 1,0-1-1,0 0 0,0 0 1,-1 0-1,1-1 209,33-28-4876</inkml:trace>
  <inkml:trace contextRef="#ctx0" brushRef="#br1" timeOffset="86689.74">30866 2546 26662,'0'0'3328,"0"0"-3128,0 0 345,0 0-81,0 0-80,0 0-104,57 295-64,-46-213-80,-4 5-24,-7-9-24,0-11-16,0-4-8,-29-5-8,-14-14-16,-10-5-40,-51-5-168,10-10-408,19-19-1121</inkml:trace>
  <inkml:trace contextRef="#ctx0" brushRef="#br1" timeOffset="87030.004">31367 2381 28990,'0'0'1638,"0"0"-1115,0 0-219,0 0 61,0 0 150,0 58-150,-3 193-298,3 60-67,3-200 0,-6 203 0,0-283 0,-2 1 0,-1-1 0,-2 1 0,0-2 0,-2 1 0,-2-2 0,0 1 0,-2-1 0,-2-1 0,0-1 0,-2 0 0,0-1 0,-2-1 0,-1-1 0,-1-1 0,-1-1 0,-15 11 0,-23 13-318,-2-2 1,-2-3-1,-2-3 0,-35 12 318,-62 15-2866</inkml:trace>
  <inkml:trace contextRef="#ctx0" brushRef="#br1" timeOffset="88202.251">24781 1583 25645,'0'0'1825,"0"0"-582,0 0-212,0 0-239,0 0-269,0 0-209,-4-5-103,-22-28 393,0 36-245,-25 51-172,45-46-175,-46 68-10,4 2 1,2 2 0,4 2-1,4 2 1,4 1 0,3 2-1,4 1 1,-10 66-3,28-94 0,3 0 0,2 1 0,3 10 0,0-53 0,1 1 0,0 0 0,1 0 0,1-1 0,1 1 0,0-1 0,2 1 0,0-1 0,1-1 0,1 1 0,0-1 0,3 3 0,13 13-121,1-1 0,1-1 0,2-1-1,1-1 1,1-2 0,10 6 121,59 36-2130</inkml:trace>
  <inkml:trace contextRef="#ctx0" brushRef="#br1" timeOffset="89313.385">23236 548 27982,'0'0'1128,"0"0"-554,0 0-358,0 0-278,0 0-108,24-1-278,76-2-411,47 2-4074,-142 1 4933,29-3-54,-15-8 2908,-19 10-2743,0 0 0,0 0 0,0 1 0,0-1 0,0 0 0,0 0 1,0 1-1,-1-1 0,1 0 0,0 0 0,0 1 0,-1-1 0,1 0 0,0 1 0,-1-1 0,1 0 0,0 1 0,-1-1 0,1 1 0,-1-1 0,1 1 0,-1-1 0,0 1 0,1-1 0,-1 1 0,1-1 0,-1 1 0,0 0 0,1-1 0,-1 1 0,0 0 0,1-1 1,-1 1-1,0 0 0,0 0 0,1 0 0,-1 0 0,0 0 0,0 0 0,1 0 0,-1 0 0,0 0 0,0 0 0,1 0 0,-1 0 0,0 1 0,0-1 0,1 0 0,-1 1 0,0-1 0,1 0 0,-1 1 0,1-1 0,-1 1 0,0-1 0,1 1-111,-7-1 321,-4 0-321,5-1 0,-1 1 0,1 0 0,-1 0 0,1 1 0,-1 0 0,1 0 0,-1 0 0,1 1 0,0 0 0,0 0 0,-1 1 0,2 0 0,-1 0 0,-4 2 0,-24 22 0,0 1 0,3 2 0,0 1 0,2 2 0,-5 7 0,-26 36 0,4 2 0,3 2 0,4 3 0,3 1 0,4 3 0,4 1 0,3 2 0,5 2 0,3 1 0,-13 78 0,8 2 0,7 1 0,8 1 0,8 1 0,9 84 0,3-190 0,3 1 0,4-1 0,2 0 0,18 53 0,-9-58-509,2-1-1,3-2 1,3-1-1,16 24 510,-1-9-5740</inkml:trace>
  <inkml:trace contextRef="#ctx0" brushRef="#br1" timeOffset="90229.517">18208 2947 27694,'0'0'1862,"0"0"-1065,0 0-302,0 0-204,0 0-94,55 1 128,526 10 393,-220 2-483,50 2-105,2122 170-107,-2014-115-23,-36-1 0,400 70 0,833 134 0,-925-131 0,134 69 0,-547-99 0,-51 11 0,-60-4 0,-71-13 0,28 45 0,-186-121 0,-1 2 0,-1 2 0,-2 1 0,12 17 0,-25-16 0,-21-31-172,0-6-1862,0-7-4866</inkml:trace>
  <inkml:trace contextRef="#ctx0" brushRef="#br1" timeOffset="90437.723">29798 5197 32735,'0'0'32,"0"0"-32,0 0-120,0 0-6329</inkml:trace>
  <inkml:trace contextRef="#ctx0" brushRef="#br1" timeOffset="90701.053">30214 5381 32087,'0'0'0,"0"0"-656,-18-266-3865</inkml:trace>
  <inkml:trace contextRef="#ctx0" brushRef="#br1" timeOffset="105556.027">391 14723 26446,'0'0'4241,"0"0"-3833,0 0-224,0 0 88,0 0 72,-43 285 96,43-217-176,0-5-176,0-10-56,0-10-24,0-9-8,0-14-120,3-20-296,12-29-160,-1-49-873,-3-19-4072</inkml:trace>
  <inkml:trace contextRef="#ctx0" brushRef="#br1" timeOffset="105856.091">616 13286 24621,'0'0'4257,"0"0"-3689,0 0 160,0 0-127,0 0-217,51 295-152,-23-203-176,22 24-56,-7-24-592,-7-29-1849</inkml:trace>
  <inkml:trace contextRef="#ctx0" brushRef="#br1" timeOffset="106138.222">1211 14597 27270,'0'0'1994,"0"0"-990,-10 41-303,-37 137-178,36-137-362,0-2 29,1 2 0,2-1-1,1 1 1,1 19-190,5 40 80,1-99-82,0-1 1,-1 1-1,1 0 0,0-1 0,0 1 0,-1 0 1,1-1-1,0 1 0,0 0 0,0-1 0,0 1 1,0 0-1,0-1 0,0 1 0,0 0 0,0-1 0,1 1 1,-1 0-1,0-1 0,0 1 0,1 0 0,-1-1 1,0 1-1,1 0 0,-1-1 0,0 1 0,1-1 1,-1 1-1,1-1 0,-1 1 0,1-1 0,-1 1 1,1-1-1,-1 1 0,1-1 0,0 0 0,-1 1 0,1-1 1,0 0-1,-1 0 0,1 0 0,0 1 0,-1-1 1,1 0-1,0 0 0,-1 0 0,1 0 0,0 0 1,-1 0-1,1 0 0,0 0 0,-1 0 0,1 0 1,0-1-1,-1 1 0,2 0 2,1-1-20,1 0 1,0-1-1,-1 1 0,1-1 0,-1 0 1,1 0-1,-1 0 0,0 0 1,0 0-1,0-1 0,0 1 0,0-1 1,-1 0-1,1 0 0,-1 0 1,0 0-1,1 0 0,-1-1 0,-1 1 1,1 0-1,0-1 0,-1-2 20,6-5-54,170-316-1937,-120 239 1763,-56 87 244,0-1-1,0 0 1,1 1 0,-1-1 0,0 1 0,1 0 0,-1-1-1,1 1 1,-1 0 0,1 0 0,-1 0 0,1 0 0,0 0-1,0 0 1,0 1 0,-1-1 0,1 1 0,0-1 0,0 1 0,0-1-1,0 1 1,0 0 0,0 0 0,0 0 0,1 0-16,7 7 337,-2 111 634,-8 45-475,10-158-701,-2-7 73,0 0 0,0 0-1,0-1 1,0-1 0,0 1 0,0-1 0,-1 0 0,0-1 0,0 0 0,0 0-1,-1 0 1,0-1 0,0 0 0,1-2 132,57-61-1687</inkml:trace>
  <inkml:trace contextRef="#ctx0" brushRef="#br1" timeOffset="106419.015">2172 13707 27846,'0'0'2008,"0"0"-1303,0 0 15,0 0-136,-115 343-48,79-212-192,8-1-320,6 6-24,11-10 0,8-15 0,3-14 0,0-30 0,0-23-136,14-15-456,0-24-56,-6-5-433,-5-24 33,-3-25-3193</inkml:trace>
  <inkml:trace contextRef="#ctx0" brushRef="#br1" timeOffset="106635.435">1774 14389 21061,'0'0'7097,"0"0"-6025,0 0-400,0 0-23,0 0-129,0 0-24,0 0-104,104 150-184,-40-150-96,5 0-80,-1 0-32,21-34-424,-21-5-768,-10 0-2041</inkml:trace>
  <inkml:trace contextRef="#ctx0" brushRef="#br1" timeOffset="107011.29">2487 14331 27798,'0'0'1760,"0"0"-783,0 0-295,0 0-170,-18 45-82,-53 147-130,53-91-151,17-73-119,0-23-28,-1 1-1,1 0 0,1 0 1,-1 0-1,1 0 0,0 0 1,0 0-1,1 0 0,-1 0 1,2 0-1,-1-1 0,0 1 0,1 0 1,0-1-1,1 1 0,-1-1 1,1 1-1,0-1 0,0 0 1,1 0-1,-1-1 0,1 1 0,0-1 1,0 0-1,1 0 0,-1 0 1,1 0-1,3 1-1,-1-3-55,0 0 1,1-1-1,-1 0 1,1 0-1,-1-1 0,1 0 1,-1 0-1,1 0 1,-1-1-1,1 0 1,-1-1-1,0 0 0,1 0 1,-1 0-1,0-1 1,0 0-1,-1-1 1,1 1-1,-1-1 0,1-1 1,-1 1-1,0-1 1,-1 0-1,1 0 0,-1-1 1,0 0-1,3-4 55,41-53-734,-3-2-1,-3-2 1,-3-1-1,-3-3 1,2-10 734,-39 81 100,0 0 0,0 0 1,0 1-1,1-1 0,-1 0 1,0 0-1,0 1 1,0-1-1,1 0 0,-1 0 1,0 0-1,0 0 1,1 1-1,-1-1 0,0 0 1,0 0-1,1 0 0,-1 0 1,0 0-1,1 0 1,-1 0-1,0 0 0,0 0 1,1 0-1,-1 0 1,0 0-1,1 0 0,-1 0 1,0 0-1,1 0 0,-1 0 1,0 0-101,0 7-153,-21 224 1913,18-34-1345,4-195-429,0 0 0,1-1 1,-1 1-1,0 0 0,1-1 0,-1 1 0,1-1 1,0 0-1,-1 0 0,1 1 0,0-1 0,0 0 1,0 0-1,0-1 0,0 1 0,0 0 0,0-1 1,0 1-1,0-1 0,0 0 0,0 1 0,0-1 1,0 0-1,0 0 0,0 0 0,0-1 0,0 1 1,1 0-1,-1-1 0,0 0 0,0 1 0,0-1 1,-1 0-1,1 0 0,0 0 0,0 0 0,0 0 1,-1 0-1,1-1 0,0 1 0,-1-1 0,0 1 1,1-1-1,-1 1 0,0-1 0,1 0 14,79-118-1319,97-224-6908,-174 335 8595,-3 6-61,0 1 0,0-1 0,0 1 0,1-1 0,-1 1 1,1 0-1,-1-1 0,1 1 0,0 0 0,0 0 0,0 0 1,0 0-1,0 0 0,0 1 0,1-1 0,-1 1 0,1-1-307,1 7 1158,-4 145 1021,-17 146-939,19-297-1406,39-77-2439,-13 20-1366</inkml:trace>
  <inkml:trace contextRef="#ctx0" brushRef="#br1" timeOffset="107263.123">3569 13610 25725,'0'0'3409,"0"0"-2577,0 0 313,0 0-657,0 0-16,0 0-184,-50 300-192,47-247-96,-1-5-8,4 15-432,0-19-760,0-10-1769</inkml:trace>
  <inkml:trace contextRef="#ctx0" brushRef="#br1" timeOffset="107935.83">3702 14055 10042,'0'0'18940,"0"0"-18236,0 0 529,0 0-737,0 0-24,204 0-136,-132 0-216,-4 0-80,-3-10-40,-8 5 0,-7-4-248,-3-15-264,-15 4-897,-11-4-2791</inkml:trace>
  <inkml:trace contextRef="#ctx0" brushRef="#br1" timeOffset="108235.678">4283 13329 25405,'0'0'3961,"0"0"-3073,0 0 1,-101 315-209,69-185-64,7 6-288,0-1-328,7-9 0,4-5 0,3-10 0,4-19 0,7-19 0,0-20 0,0-24 0,0-29-976,14-5-777,11-38-9137</inkml:trace>
  <inkml:trace contextRef="#ctx0" brushRef="#br1" timeOffset="108520.378">4666 14007 27910,'0'0'1800,"0"0"-1136,0 0 97,0 0-225,0 0-120,-32 280-208,25-241-160,3-5-40,0-15-8,4-9-312,0-10-368,0-34-729,11-19-2495</inkml:trace>
  <inkml:trace contextRef="#ctx0" brushRef="#br1" timeOffset="108521.378">4827 13431 28574,'0'0'776,"0"0"-56,0 0-127,0 0-73,0 0-240,0 0-280,40 343-16,-22-246-1089,-1-20-4744</inkml:trace>
  <inkml:trace contextRef="#ctx0" brushRef="#br1" timeOffset="108790.128">5401 14336 29526,'0'0'632,"0"0"10,-5-43-229,-34-278-42,31 264-338,3 12-18,-3 0-1,-1 0 0,-11-28-14,-7 36 62,25 37-59,1 0 0,-1 0 1,1 0-1,0 0 1,-1 0-1,1 1 0,-1-1 1,1 0-1,0 1 0,-1-1 1,1 1-1,0-1 0,-1 1 1,1-1-1,0 1 1,0 0-1,0 0 0,-1 0 1,1 0-1,0 0 0,0 0 1,0 0-1,0 0 0,1 0 1,-1 0-1,0 0 1,0 1-1,1-1 0,-1 0 1,1 0-1,-1 1 0,1-1 1,-1 1-1,1 0-3,-46 153 325,38-121-256,-11 57 28,3 1 1,5 1 0,3 0-1,5 84-97,3-174-2,-1 0 1,1 0-1,0 0 0,0 0 0,0 0 0,0 0 0,0 0 1,1 0-1,-1 0 0,1 0 0,0 0 0,0 0 0,0-1 1,0 1-1,0 0 0,0 0 0,1-1 0,0 1 0,-1-1 1,1 0-1,0 1 0,0-1 0,0 0 0,1 0 0,-1 0 0,0 0 1,1-1-1,-1 1 0,3 0 2,0 0-37,1-1 0,-1 0 0,0 0 0,1 0 0,-1-1-1,1 0 1,-1 0 0,1 0 0,-1-1 0,1 0 0,-1 0 0,1 0 0,-1 0 0,0-1 0,0 0 0,1-1 37,57-60-637,98-167-3785,-91 117-3617</inkml:trace>
  <inkml:trace contextRef="#ctx0" brushRef="#br1" timeOffset="109087.783">5780 13866 27374,'0'0'1157,"0"0"-3,0 0-256,-6 54-244,-19 174-160,-4 1 342,29-177-671,0-49-141,3-8-14,180-303-441,-91 200-137,-88 106 556,-1-1 0,1 1 0,-1-1 0,1 1 0,0 0 0,0 0 0,0 1 0,0-1 1,0 1-1,0 0 0,0 0 0,1 0 0,-1 1 0,0-1 0,4 1 12,-7 0 1,0 1-1,0-1 1,0 0-1,0 0 1,1 1-1,-1-1 1,0 1-1,0-1 1,0 1-1,0 0 0,0-1 1,0 1-1,-1 0 1,1 0-1,0-1 1,0 1-1,0 0 1,-1 0-1,1 0 1,0 0-1,-1 0 1,1 0-1,-1 0 1,1 0-1,-1 0 1,0 0-1,1 1 1,-1-1-1,0 0 1,0 0-1,0 0 1,1 0-1,-1 0 1,-1 1-1,1-1 1,0 0-1,0 0 1,0 0-1,-1 0 1,1 1-1,0 6 15,3 43 181,-2 1 0,-3 0 1,-2 0-1,-3-1 0,-4 13-196,-1-4 107,-34 116-75,45-173-92,-1 0 0,0-1 0,0 0 0,0 1 0,0-1 0,0 0 0,0 0 0,-1 0 0,1 0 0,-1-1 0,1 1 0,-1-1 0,0 1 0,1-1 0,-1 0 0,0 0 0,0 0-1,0 0 1,0-1 0,0 1 0,0-1 0,0 0 0,0 0 0,0 0 0,0 0 0,0 0 0,0-1 0,0 1 0,-2-2 60,-12 2-1062,-29 0-3553</inkml:trace>
  <inkml:trace contextRef="#ctx0" brushRef="#br1" timeOffset="109470.625">0 15511 29350,'0'0'623,"0"0"-60,0 0-120,0 0-93,60 24 18,-60-24-368,69 27 114,0-3-1,1-3 1,28 3-114,-31-15 66,0-2 0,0-4 0,1-3 0,57-7-66,338-39 238,1084-146-11,-968 117-227,992-111 0,-1270 157 0,-65 6 0,-67 8 0,-3 5 0,-102 8 0,-65 2 0,1 0 0,0 0 0,-1 0 0,1 0 0,-1 0 0,1 0 0,-1 0 0,1 0 0,0 0 0,-1 0 0,1 0 0,0 0 0,-1-1 0,1 1 0,-1 0 0,1 0 0,0 0 0,-1-1 0,1 1 0,0 0 0,0-1 0,-1 1 0,1 0 0,0 0 0,0-1 0,-1 1 0,1-1 0,0 1 0,0 0 0,0-1 0,-1 1 0,1 0 0,0-1 0,0 1 0,0-1 0,0 1 0,0 0 0,0-1 0,0 1 0,0-1 0,0 1 0,0 0 0,0-1 0,0 1 0,0-1 0,0 1 0,1 0 0,-1-1 0,0 1 0,0 0 0,0-1 0,1 1 0,-1 0 0,0-1 0,0 1 0,1 0 0,-1-1 0,0 1 0,0 0 0,1 0 0,-1-1 0,-151-56-986,69 16-1733</inkml:trace>
  <inkml:trace contextRef="#ctx0" brushRef="#br1" timeOffset="109730.267">6153 15308 31559,'0'0'832,"0"0"-456,0 0-376,0 0 0,0 0 0,0 0 0,0 0 0,29 14 0,-4-14-168,0 0-3665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02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29262,'0'0'920,"0"0"-239,0 0-177,0 0-256,0 0 152,0 0-48,-151 329-160,130-189-96,6 5-16,12 5-48,3-10-32,0-4 0,14-11-24,22-13-152,32-6-232,-3-28-176,-5-40-1289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0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30406,'0'0'671,"0"0"-131,-5 44-129,-17 145 0,-30 161-83,45-260-328,10-103 0,24-55-146,2 3 0,3 0 0,3 2 0,3 2 0,3 1 0,4-2 146,76-77-520,-118 135 519,1 0-1,-1 1 1,1-1 0,0 1 0,0 0 0,0 0 0,0 1-1,1-1 1,-1 1 0,1 0 0,0 0 0,-1 0 0,1 1-1,0 0 1,0 0 0,0 0 0,0 0 0,0 1 0,0 0-1,0 0 1,0 0 0,0 1 0,0-1 1,-2 2 10,-1-1 0,1 1 1,-1 0-1,0 0 0,0 0 0,0 0 0,0 0 1,0 1-1,0-1 0,-1 1 0,1-1 0,-1 1 1,1-1-1,-1 1 0,0 0 0,0 0 0,0-1 1,0 1-1,-1 0 0,1 0 0,-1 0 0,0 0 1,0 0-1,0 1-10,2 7 43,8 61 307,-4 0-1,-2 49-349,9 101 436,5-154-445,-17-67-5,0 0 0,0 0-1,0-1 1,0 1 0,1 0 0,-1-1 0,0 1 0,0-1 0,0 0 0,0 1 0,1-1 0,-1 0 0,0 1 0,0-1 0,1 0 0,-1 0 0,0 0-1,0 0 1,1-1 0,-1 1 0,0 0 0,0 0 0,1-1 0,-1 1 0,0 0 0,0-1 0,0 0 0,0 1 0,0-1 0,1 0 0,-1 1 0,0-1-1,-1 0 1,1 0 0,0 0 0,0 0 0,0 0 0,0 0 0,-1 0 0,1 0 0,0 0 0,-1 0 14,32-53-1158,-3-21-1733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0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0 22557,'0'0'8434,"0"0"-7986,0 0-16,0 0-16,0 0 64,121 315-480,-96-214 0,-3 1 0,-8 9 0,-14 0 0,0 10 0,-14 10 0,-36 4 0,-22 10 0,-53 39 0,17-39-1032,11-43-2985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03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24197,'0'0'6065,"0"0"-5408,0 0-185,0 0-272,0 0 152,0 0-16,233 48-176,-143-43-104,-4-5-24,-7 0-32,-15 0-32,-21 0-192,-32 0-280,-11 5-568,-4 4-1313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10:40.149"/>
    </inkml:context>
    <inkml:brush xml:id="br0">
      <inkml:brushProperty name="width" value="0.05" units="cm"/>
      <inkml:brushProperty name="height" value="0.05" units="cm"/>
      <inkml:brushProperty name="color" value="#F6630D"/>
    </inkml:brush>
    <inkml:brush xml:id="br1">
      <inkml:brushProperty name="width" value="0.05" units="cm"/>
      <inkml:brushProperty name="height" value="0.05" units="cm"/>
      <inkml:brushProperty name="color" value="#FF0066"/>
    </inkml:brush>
    <inkml:brush xml:id="br2">
      <inkml:brushProperty name="width" value="0.05" units="cm"/>
      <inkml:brushProperty name="height" value="0.05" units="cm"/>
    </inkml:brush>
    <inkml:brush xml:id="br3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25141 25085,'0'0'1886,"0"0"-535,0 0-337,0 0-250,0 0-275,0 0-173,2 33 22,4 301 355,-6 1125-465,0-1527-1571,4 0 0,9-46 1343,5-6-2688</inkml:trace>
  <inkml:trace contextRef="#ctx0" brushRef="#br0" timeOffset="488.633">64 22127 21781,'0'0'2053,"0"0"-255,0 0-420,0 0-271,0 0-242,0 0-247,-8-18-260,3 4-306,-15-30 77,13 48-40,4 35 47,11 417 641,8-179-581,-1 74-21,4 1453 463,-20-1320-514,1-147-76,0-58-30,0-66-15,0 411-562,0-1000-1996,0 222 324</inkml:trace>
  <inkml:trace contextRef="#ctx0" brushRef="#br1" timeOffset="-91872.597">4193 21774 5185,'0'0'17280,"0"0"-12717,0 0-3570,0 0-359,0 0-203,-5 10 9,3-5-370,0-1-26,0 0 1,0 0 0,0 0-1,1 0 1,-1 0 0,1 0 0,0 1-1,1-1 1,-1 0 0,1 0-1,-1 1 1,1-1 0,1 0 0,-1 1-1,0-1 1,1 0 0,0 1-1,0-1 1,2 3-45,2 8 64,1 1 0,1-1-1,1-1 1,0 1 0,1-1-1,0-1 1,1 0 0,0 0-1,1-1 1,1 0 0,0-1 0,0 0-1,1-1 1,1-1 0,0 0-1,0 0 1,0-2 0,1 0-1,0 0 1,1-2 0,0 1-64,137-6 130,-123-5-123,0-1-1,0-2 0,0-1 0,-1-1 0,0-2 1,-1-1-1,25-16-6,60-24 9,-79 39-9,1 2 0,1 2 0,0 1 0,0 2 0,1 1 0,0 2 0,0 1-1,0 2 1,24 4 0,-45 1 0,0 0 0,-1 1 0,0 1 0,0 1 0,-1 0 0,0 1 0,0 0 0,-1 1 0,0 1-1,0 0 1,-1 1 0,0 0 0,-1 1 0,-1 0 0,0 1 0,5 7 0,-6-9 1,59 69 65,-31-34 80,2-1 1,2-2 0,19 13-147,-46-44 24,2-1 1,-1 0 0,1-1-1,0 0 1,1-2 0,0 0-1,1-1 1,0 0 0,0-2 0,0 0-1,0-1 1,15 1-25,-8-1 0,0-2 0,0-1 0,0-1 0,0-1 0,0-1 0,0-1 0,0-2 0,0 0 0,-1-2 0,0 0 0,0-2 0,13-7 0,32-24 0,-1-4 0,-3-2 0,26-26 0,370-294 0,-441 351 0,0 0 0,1 1 0,0 0 0,2 2 0,-1 1 0,1 1 0,1 0 0,0 2 0,0 1 0,0 1 0,1 1 0,0 1 0,6 1 0,-24 2 0,1 1 0,-1 0 0,1 0 0,0 0 0,-1 1 0,1 1 0,-1-1 0,0 1 0,1 0 0,-1 1 0,0-1 0,0 2 0,-1-1 0,1 1 0,-1 0 0,1 0 0,-1 1 0,0-1 0,1 3 0,23 25 0,-2 0 0,-1 2 0,-2 0 0,2 8 0,20 26 0,-32-45 0,1-1 0,1-1 0,1 0 0,0-1 0,2-1 0,0-1 0,1-1 0,1 0 0,0-2 0,1-1 0,1 0 0,0-2 0,1-1 0,7 2 0,-4-7 0,1-1 0,0-1 0,0-1 0,1-2 0,-1 0 0,0-3 0,3 0 0,133-26 0,45-56 0,-8-9 0,253-108 0,-429 191 0,0 1 0,0 1 0,0 1 0,1 2 0,0 0 0,0 2 0,18 0 0,-32 3 0,8-2 0,-1 2 0,1 0 0,0 2 0,0 0 0,-1 1 0,0 1 0,12 4 0,-4 7 0,-1 0 0,-1 2 0,-1 1 0,0 1 0,-1 1 0,-1 1 0,-1 1 0,-1 1 0,7 10 0,-23-27 0,14 18 0,1 0 0,1-2 0,1 0 0,1-2 0,1 0 0,1-1 0,0-2 0,1-1 0,1-1 0,1-1 0,0-1 0,1-1 0,4-1 0,3-4 0,1-2 0,0-1 0,0-2 0,0-2 0,8-2 0,84-13 0,85-59-25,-151 49-13,13-6-52,1 3 0,1 4-1,2 4 1,80-11 90,165 23 96,-290 2-91,-1-1 1,0-2-1,0-2 0,-1-1 1,0-1-1,5-5-5,1 2-293,0-2 1,-2-2-1,0-1 1,-1-2-1,-1-2 1,-2-1-1,0-1 0,20-23 293,-34 25-2812</inkml:trace>
  <inkml:trace contextRef="#ctx0" brushRef="#br1" timeOffset="-91675.732">13249 21895 22869,'0'0'8162,"0"0"-7714,0 0-448,0 0-88,0 0-728,0 0-1897</inkml:trace>
  <inkml:trace contextRef="#ctx0" brushRef="#br2" timeOffset="-248642.937">17728 15006 27790,'0'0'2611,"0"0"-1719,0 0-422,0 0 22,0 0-131,-1 0-227,0 0-134,0 0 1,1 1-1,-1-1 1,0 1-1,1-1 1,-1 1-1,0-1 0,1 1 1,-1-1-1,1 1 1,-1-1-1,1 1 1,-1 0-1,1-1 1,0 1-1,-1 0 1,1 0-1,0-1 1,-1 1-1,1 0 1,0 0-1,0-1 1,0 1-1,0 0 1,0 0-1,0 0 0,0-1 1,0 1-1,0 0 1,0 0-1,0-1 1,0 1-1,1 0 1,-1 0-1,0-1 1,1 1-1,-1 0 0,0 3 0,31 301 0,-26 89 0,10-775-3857,5 198-264</inkml:trace>
  <inkml:trace contextRef="#ctx0" brushRef="#br2" timeOffset="-248157.559">17911 14285 15475,'0'0'12082,"0"0"-8782,0 0-2714,0 0-213,0 0-3,0 0 0,30 21-187,100 71-155,17 28-28,-136-111 0,0 1 0,-1 0 0,0 1 0,-1 0 0,0 1 0,-1 0 0,0 0 0,0 1 0,-2 0 0,1 0 0,-2 0 0,0 1 0,0 0 0,-2 0 0,1 0 0,-2 0 0,0 1 0,-1-1 0,0 1 0,-1 0 0,-1 6 0,-3-7-3,-1 0-1,0-1 1,-1 1 0,-1-1-1,0-1 1,-1 1 0,0-1-1,-1-1 1,0 1 0,0-1-1,-2-1 1,1 0 0,-1-1-1,-9 6 4,-9 10-204,-1-1 0,-1-2-1,-2-1 1,0-1 0,-29 11 204,50-26-209,-1-1 0,-1 0-1,1-1 1,-1 0 0,1-1 0,-1-1 0,0 0 0,1-1 0,-10 0 209,23 0-3,-2 0 24,0 0 0,0 0 0,0 0 0,0-1 0,1 1 0,-1 0 0,0-1 0,0 1 0,0-1 0,0 0 0,0 1 0,1-1-1,-1 0 1,0 0 0,1 0 0,-1 0 0,1-1 0,-1 1 0,1 0 0,-1-1 0,1 1 0,0-1 0,0 1 0,0-1 0,0 1 0,0-1 0,0 0-1,0 0 1,0 1 0,1-1 0,-1 0 0,1 0 0,-1 0 0,1 0 0,0 0 0,0 0-21,0 1 305,252 1 265,-250 0-626,-5 1 10,-54 33 32,8 4 43,2 2 0,1 2 1,0 5-30,42-45 10,1 1 0,0 0 1,0 0-1,1 0 0,-1 0 1,0 0-1,1 1 0,0-1 1,0 1-1,0 0 0,0 0 1,1 0-1,-1 0 0,1 0 1,0 0-1,0 0 0,1 0 1,-1 0-1,1 0 0,0 0 1,0 0-1,0 1 0,1-1 1,-1 0-11,2-2-4,0 0 1,0 0 0,-1 0-1,1 0 1,0-1-1,1 1 1,-1-1-1,0 0 1,0 1 0,1-1-1,-1 0 1,1 0-1,-1-1 1,1 1 0,-1 0-1,1-1 1,-1 1-1,1-1 1,0 0 0,-1 0-1,1 0 1,-1 0-1,1-1 1,0 1-1,2-1 4,5 0-40,81 1-2319,-78-4-557</inkml:trace>
  <inkml:trace contextRef="#ctx0" brushRef="#br2" timeOffset="-247893.422">16618 16452 6609,'0'0'18908,"0"0"-14604,0 0-3676,0 0-13,0 0-214,0 0-205,29-19-76,127-72-8,61 2 31,797-228 335,-526 182-1357,-441 118-1830,-24 3-5733</inkml:trace>
  <inkml:trace contextRef="#ctx0" brushRef="#br2" timeOffset="-247598.981">17248 16350 29542,'0'0'720,"0"0"-319,0 0-9,0 0-56,11 257-88,-7-189-144,-1-1-72,1-9-32,-4-9-8,0-15-152,0-15-136,0-19-112,3 0-193,22-87-1295,1-5-825,-1-5-1783</inkml:trace>
  <inkml:trace contextRef="#ctx0" brushRef="#br2" timeOffset="-246816.689">17531 16225 22221,'8'0'1885,"-6"-1"-1717,-1 1-1,1 0 0,0 0 0,0 0 1,0 0-1,0 0 0,0 0 0,-1 0 0,1 1 1,0-1-1,0 1 0,0-1 0,-1 1 1,1 0-1,0 0 0,-1 0 0,1 0 1,-1 0-1,1 0 0,-1 0 0,1 0 0,-1 1 1,0-1-1,0 0 0,1 1 0,-1-1 1,0 1-1,0 0-167,8 18 236,-1 1 0,-2 0 0,0 0 0,-1 0 0,0 0 0,-2 1 0,-1 0 0,-1-1 0,0 11-236,0 174 498,-2-169-464,0-1 0,-3 1 1,-1-1-1,-2 1 0,-1-1 0,-2-1 1,-1 0-35,5-17-4,2-2-12,-2 0 0,0 0 1,-1 0-1,0-1 0,-1 1 1,-1-2-1,0 1 0,-1-1 0,-3 2 16,12-14-23,-1-1-1,1 0 0,0 1 0,-1-1 0,1 0 0,-1 1 0,1-1 0,-1 0 0,1 0 1,-1 0-1,0-1 0,0 1 0,1 0 0,-1 0 0,0-1 0,0 0 0,0 1 0,0-1 1,0 0-1,0 0 0,1 0 0,-1 0 0,0 0 0,0 0 0,0 0 0,0-1 0,0 1 1,0-1-1,1 1 0,-1-1 0,0 0 0,0 0 0,1 0 0,-1 0 0,0 0 1,1 0-1,-1 0 0,1 0 0,0-1 0,-1 1 0,1-1 0,0 1 0,0-1 0,0 1 1,-1-2 23,-6-17-268,1-1 1,2 0 0,0-1-1,1 1 1,-2-21 267,1-240-1731,5 272 1838,-1 1 0,2-1 0,0 0 0,0 0 0,0 0-1,1 1 1,1-1 0,0 1 0,0 0 0,1-1 0,0 2 0,0-1-1,1 0 1,0 1 0,6-7-107,-9 13 72,0 0 0,0 0-1,1 0 1,-1 0 0,1 0 0,0 1-1,-1-1 1,1 1 0,0 0 0,0 0-1,0 0 1,0 0 0,0 0 0,0 1-1,0-1 1,0 1 0,1 0 0,-1 0-1,0 0 1,0 0 0,2 1-72,1-1 94,-4 1-76,1 0 1,-1 0 0,0 0 0,0 0-1,0 1 1,1-1 0,-1 1 0,-1-1 0,1 1-1,0 0 1,0 0 0,-1 0 0,1 0-1,-1 0 1,0 0 0,1 0 0,-1 1 0,0-1-1,0 0 1,-1 1 0,1-1 0,0 1-1,-1-1 1,1 0 0,-1 1 0,0 0 0,0-1-1,0 1 1,0-1 0,0 1 0,-1-1 0,1 1-1,-1-1 1,0 0 0,1 1 0,-2 0-19,2 13 49,-1-4-35,0 0 1,0 0-1,-1 0 1,-1-1-1,0 1 1,-1-1-1,0 1 1,-1-1-1,0-1 1,0 1-1,-1-1 1,-1 0-1,0 1-14,-15 18 8,-1-1-1,-1-1 1,-1-1 0,-23 18-8,41-38-7,90-83-310,-51 47 265,1 1 0,2 2 0,0 1 1,2 2-1,24-11 52,-51 30 0,0 1-1,0 0 1,1 1-1,-1 0 1,1 0 0,0 1-1,-1 1 1,1 0-1,0 0 1,6 1 0,-15 1-1,0-1 0,0 1 0,0-1 0,-1 1 0,1 0 1,0 0-1,-1 0 0,1 0 0,-1 0 0,1 1 0,-1-1 0,1 0 0,-1 1 0,0-1 0,1 1 1,-1-1-1,0 1 0,0 0 0,0-1 0,-1 1 0,1 0 0,0 0 0,-1-1 0,1 1 0,-1 0 1,1 0-1,-1 0 0,0 0 0,0 0 0,0 0 0,0 0 0,0 0 0,0-1 0,-1 1 0,1 0 1,0 0-1,-1 0 0,0 0 0,0 0 1,1 11-12,0-2 5,0-1-1,-1 0 1,-1 1 0,0-1-1,0 0 1,-1 0 0,0 0-1,0 0 1,-1-1-1,-1 0 1,0 1 0,0-1-1,0-1 1,-1 1 0,-2 1 7,2-2-2,1-1 0,-1 0 0,0 0 0,-1 0 0,0-1 0,0 0 1,0 0-1,-1-1 0,0 0 0,0 0 0,0-1 0,-1 0 1,-4 2 1,9-5 4,3-1-5,1 1 0,0-1-1,-1 0 1,1 0 0,-1 0 0,1 1 0,-1-1-1,1 0 1,-1 0 0,1 0 0,0 0 0,-1 0 0,1 0-1,-1 0 1,1 0 0,-1 0 0,1 0 0,-1 0-1,1 0 1,-1 0 0,1 0 0,-1-1 0,1 1 0,0 0-1,-1 0 1,1 0 0,-1-1 0,1 1 0,0 0-1,-1-1 1,1 1 0,0 0 0,-1-1 0,1 1-1,0 0 1,-1-1 0,1 1 0,0-1 0,0 1 0,-1 0-1,1-1 1,0 1 0,0-1 0,0 1 0,0-1-1,0 1 1,0-1 0,0 1 0,0-1 0,0 1 0,0-1-1,0 1 1,0 0 0,0-1 0,0 1 0,0-1-1,0 1 1,0-1 0,1 1 0,-1-1 1,3-19-118,0 0 1,2 1-1,0 0 1,2 0-1,0 0 0,1 0 1,0 1-1,2 1 1,0-1-1,1 2 1,1-1-1,1 0 118,15-26-74,1 1-1,3 1 1,1 1 0,2 3-1,2 0 1,1 2 0,10-4 74,-41 34 119,0 0 1,1 1 0,-1 0-1,1 0 1,0 1 0,0 0-1,1 0 1,-1 1 0,0 0-1,1 1 1,0 0 0,-1 0-1,1 0 1,8 2-120,-12-1 74,-4-1-52,1 1 0,-1 0 0,1 0 1,-1 0-1,0 0 0,1 0 0,-1 0 0,1 0 1,-1 1-1,1-1 0,-1 0 0,1 1 1,-1-1-1,0 1 0,1 0 0,-1-1 0,0 1 1,0 0-1,1 0 0,-1 0 0,0 0 0,0 0 1,0 0-1,0 0 0,0 0 0,0 0 0,0 0 1,-1 1-1,1-1 0,0 0-22,2 12 49,1-1-1,-2 1 1,0 0-1,-1 0 1,0-1-1,0 1 1,-2 0-1,1 0 1,-2 0-1,0 2-48,-5 11 2,0 0-1,-2 0 0,0-1 1,-2 0-1,-1 0 0,-1-1 1,-1-1-1,-1-1 0,0 0 1,-2 0-1,-7 4-1,6-4-97,-1 0 0,-2-2 0,0 0 0,-23 15 97,38-30-38,0-1-1,0 0 1,-1 0-1,1-1 1,-1 0-1,0 0 1,0-1-1,0 1 1,0-1-1,0-1 1,0 0-1,-1 0 1,1 0-1,-4-1 39,8 0-30,1 0 1,-1 0-1,1 0 0,0 0 0,-1-1 0,1 1 1,0-1-1,0 0 0,-1 0 0,1 0 1,0 0-1,0 0 0,0 0 0,0 0 0,0-1 1,0 1-1,0-1 0,1 1 0,-1-1 0,0 0 1,1 0-1,0 0 0,-1 0 0,1 0 0,0 0 1,0 0-1,0 0 0,0 0 0,0-2 30,-10-72-719,11 66 639,-1-13-81,-1 12 143,0 0 1,2 0-1,-1 0 1,1 0 0,1 0-1,0 0 1,1 0-1,0 0 1,0 1-1,1-1 1,1 1 0,0-1-1,0 1 1,1 0 17,0 6 74,0 1 0,0 0 0,0 0 0,1 1 0,-1 0 0,1 0 0,-1 0 0,1 0 0,0 1 0,0 0 0,0 0 0,0 1 0,0-1 0,0 1 0,0 1 0,0-1 0,-1 1 1,1 0-1,0 0 0,0 1 0,0 0 0,-1 0 0,1 0 0,-1 1 0,0-1 0,0 1 0,4 3-74,166 133 811,-50-52-494,-113-82-447,-1 1-1,1-2 0,-1 1 1,1-2-1,0 0 1,1 0-1,-1-1 0,0 0 1,1-1-1,-1-1 1,1 0-1,-1-1 0,1 0 1,6-1 130,25-7-3470</inkml:trace>
  <inkml:trace contextRef="#ctx0" brushRef="#br2" timeOffset="-246546.346">18477 16104 23581,'0'0'6817,"0"0"-6480,0 0-33,190-34 104,-75 10 8,14-1-152,4-4-152,-8 5-88,-25 5-24,-21 0-224,-32-1-272,-22 1-793,-21-5-847</inkml:trace>
  <inkml:trace contextRef="#ctx0" brushRef="#br2" timeOffset="-246286.053">19151 15402 28958,'0'0'1440,"0"0"-1071,-39 281 55,21-151 24,3 11-56,-6-1-104,-4 5-192,-7 0-96,-8 0 0,1-14-232,-1-25-288,19-72-320,10-34-641,8 0-1111</inkml:trace>
  <inkml:trace contextRef="#ctx0" brushRef="#br2" timeOffset="-246285.053">19076 16283 26030,'0'0'2016,"0"0"-664,0 0-424,0 0-295,0 0-209,218 290-152,-178-222-160,-8 4-112,-3 15-48,-8-14-528,-17-15-1977</inkml:trace>
  <inkml:trace contextRef="#ctx0" brushRef="#br2" timeOffset="-238231.54">24838 18169 28982,'0'0'680,"0"0"-104,0 0-87,0 0-233,219-53-128,-155 29-128,15-29-72,-14 4-569,-19 1-2111</inkml:trace>
  <inkml:trace contextRef="#ctx0" brushRef="#br2" timeOffset="-238042.811">25326 17444 27254,'0'0'3433,"0"0"-3169,0 0-96,0 0 128,-79 280-24,39-164-136,-10 15-112,-7 5-24,-18 33-192,10-34-368,15-33-1457</inkml:trace>
  <inkml:trace contextRef="#ctx0" brushRef="#br2" timeOffset="-237887.453">25233 18300 25253,'0'0'5546,"0"0"-5066,0 0 168,139 261-368,-89-178 16,-3-16-160,7 16-136,-15-16-288,-14-23-1056</inkml:trace>
  <inkml:trace contextRef="#ctx0" brushRef="#br2" timeOffset="-238791.305">24734 15373 27174,'0'0'3208,"0"0"-2871,0 0-1,0 0-16,0 0 48,0 0-128,255-169-168,-176 130-72,0 1-56,-15 8-240,-3-18-384,-22 14-1313,-14-4-20340</inkml:trace>
  <inkml:trace contextRef="#ctx0" brushRef="#br2" timeOffset="-238588.45">25236 14488 27662,'0'0'2440,"0"0"-2007,0 0 55,0 0-8,-161 329-40,118-184-112,-7 15-192,0 9-96,-1 5-40,8-9-208,29-25-480,10-43-1049,4-59-3384</inkml:trace>
  <inkml:trace contextRef="#ctx0" brushRef="#br2" timeOffset="-238418.646">25186 15499 27774,'0'0'800,"0"0"-256,0 0-376,0 0-168,172 281-184,-147-214-3008</inkml:trace>
  <inkml:trace contextRef="#ctx0" brushRef="#br2" timeOffset="-240440.53">22495 18726 29086,'0'0'1537,"0"0"-1369,0 0 200,0 0 80,0 0-24,283-58-184,-158-5-160,8-10-56,-4-4-24,-15-1-24,-20 6-288,-23-10-184,-24 19-160,-26 10-2329</inkml:trace>
  <inkml:trace contextRef="#ctx0" brushRef="#br2" timeOffset="-240148.291">23244 17845 26430,'0'0'3616,"0"0"-3135,0 0 95,-25 353-168,25-222 80,0 0-64,-4-1-208,0 1-112,-6 4-80,-8-9-24,-4-10 0,4-24-72,4-29-248,3-63-248,4 0-488,3-29-2089</inkml:trace>
  <inkml:trace contextRef="#ctx0" brushRef="#br2" timeOffset="-239945.838">23176 18416 29142,'0'0'1341,"-17"44"-836,-109 273 44,23-83-594,103-234-23,0 0 0,1 0-1,-1 0 1,0 0 0,0 0 0,1 0 0,-1 0-1,0 0 1,0 0 0,0 0 0,1 0 0,-1 0 0,0 1-1,0-1 1,0 0 0,0 0 0,1 0 0,-1 0-1,0 0 1,0 0 0,0 1 68,3-4 49,8-15-64,2 1 0,0 1 0,1 0 0,1 1 0,0 0-1,1 2 1,0-1 0,1 2 0,1 0 0,0 2 0,0-1 0,1 2 0,0 1-1,1 0 1,2 1 15,180-18-13,-161 13-575,-5-10-1567</inkml:trace>
  <inkml:trace contextRef="#ctx0" brushRef="#br2" timeOffset="-239589.402">23806 17536 30503,'0'0'1025,"0"0"-722,0 0-158,0 0 11,31-26 87,108-82-86,-127 100-150,0 0-1,0 1 0,1 0 1,0 1-1,1 1 1,-1 0-1,1 1 0,0 0 1,0 1-1,0 1 1,10-1-7,-13 2 1,102-5-3,-112 6 0,1 1 1,-1-1 0,1 0-1,0 1 1,-1-1 0,1 1-1,-1-1 1,1 1 0,-1 0 0,1 0-1,-1-1 1,0 1 0,1 0-1,-1 0 1,0 1 0,0-1-1,1 0 1,-1 0 0,0 0-1,0 1 1,-1-1 0,1 1-1,0-1 1,0 1 0,-1-1 0,1 1-1,0-1 1,-1 1 0,0-1-1,1 1 1,-1 0 0,0-1-1,0 1 1,0 0 0,0-1-1,0 1 1,0-1 0,-1 1 0,1 1 0,0 3-1,1 15 5,0 0 0,-2 1 0,0-1 0,-2-1 0,0 1 0,-1 0 0,-2-1 0,0 1 0,-8 18-3,-133 321 16,141-339-19,0 2-1,1-1 1,1 1 0,1 0-1,1-1 1,1 18 3,0-38-9,1 1 1,0 0-1,-1-1 0,1 1 0,0 0 1,0-1-1,1 1 0,-1 0 0,1-1 1,-1 1-1,1-1 0,0 1 1,0 0-1,0-1 0,0 0 0,0 1 1,1-1-1,-1 0 0,1 0 0,-1 1 1,1-1-1,0 0 0,0-1 1,0 1-1,0 0 0,0 0 0,0-1 1,0 1-1,1-1 0,-1 0 0,0 0 1,1 0-1,-1 0 0,1 0 1,1 0 8,82 15-360,28 8 157,-109-22 201,-1 0 0,1 0 0,0 0 0,-1 1 1,0 0-1,1 0 0,-1 0 0,0 0 0,-1 1 0,1 0 0,-1 0 0,1 0 1,-1 0-1,0 0 0,-1 0 0,1 1 0,-1-1 0,0 1 0,0 0 0,1 2 2,-1-2 0,-1 0-1,1 1 0,-1-1 1,0 1-1,-1-1 0,1 1 0,-1 0 1,0-1-1,-1 1 0,1-1 0,-1 1 1,0-1-1,0 1 0,-1-1 1,1 1-1,-1-1 0,-1 0 0,1 0 1,-1 0-1,0 0 0,0-1 0,-2 4 1,-9 2-49,-1 1 0,0-2 0,-1 0 0,0-1 0,0-1 0,-1 0 0,0-1 0,0-1 0,-2 0 49,18-5-5,-25 6-234,0 0 1,0-2-1,0-1 1,-1-2-1,1 0 1,-2-2 238,-67-4-3260,8-24-6040</inkml:trace>
  <inkml:trace contextRef="#ctx0" brushRef="#br2" timeOffset="-239357.111">23831 17710 28534,'0'0'1088,"0"0"-127,0 0-465,-7 348-128,-11-222-128,-7 9-120,0 1-80,-4-10-40,1-20-144,3-33-264,7-35-232,7-38-1,7-29-919,4-43-2049,0-10-17139</inkml:trace>
  <inkml:trace contextRef="#ctx0" brushRef="#br2" timeOffset="-239143.765">23882 18208 25197,'0'0'1873,"0"0"87,0 0-1208,0 0-31,229 232-217,-179-159-176,-3-5-200,-1-1-96,15-4-32,-11-10-720,-10-23-2433</inkml:trace>
  <inkml:trace contextRef="#ctx0" brushRef="#br2" timeOffset="-241940.357">22789 14957 29326,'0'0'1497,"0"0"-1185,0 0 24,0 0 56,0 0 104,0 0-224,189 58-152,-99-58-104,7-5-16,-4-33 0,-11-16-160,-10 1-288,-18-10-152,-15-19-577,-14 10-735,-14 4-2593</inkml:trace>
  <inkml:trace contextRef="#ctx0" brushRef="#br2" timeOffset="-241747.362">23459 14425 25349,'0'0'2596,"0"0"-1153,-16 52-503,2-8-761,-15 50 329,4 2 1,-9 80-509,-64 673 1243,62-598-1299,-44 148 56,79-395-73,-4 14 62,2-26-829,15-218-3728,1 83-2775</inkml:trace>
  <inkml:trace contextRef="#ctx0" brushRef="#br2" timeOffset="-241504.182">23147 15543 26766,'0'0'2051,"0"0"-1152,-22 43-241,-73 147-133,63-123-251,4 1 1,-15 54-275,31-84 16,-11 46-1080,29-106-366,90-197-10777,-48 127 11182,-43 81 2227,0 1 1,1 0-1,1 1 1,0-1-1,0 1 1,0 1-1,1-1 1,1 1-1,4-3-1202,-8 7 249,1 1-1,0-1 1,0 1-1,0 1 1,0-1-1,0 1 1,1 0 0,-1 0-1,1 1 1,-1 0-1,2 0-248,86 0 895,-73 2-833,1-1 1,0-1-1,-1 0 1,1-2-1,10-3-62,96-44-692,-83 17-1055</inkml:trace>
  <inkml:trace contextRef="#ctx0" brushRef="#br2" timeOffset="-241115.65">23903 14836 27918,'0'0'849,"0"0"-128,0 0-187,0 0-93,32 5-123,98 19-108,-126-23-203,-1-1 1,0 1 0,1 0-1,-1 0 1,0 0 0,0 0 0,0 0-1,0 1 1,0-1 0,0 1-1,0 0 1,0 0 0,-1 0 0,1 0-1,-1 0 1,0 1 0,1-1-1,-1 1 1,0 0 0,0-1-1,-1 1 1,1 0 0,-1 0 0,1 0-1,0 3-7,1 1 20,2 11 25,-1 1-1,-1 0 1,0-1 0,-1 1 0,-1 0 0,-1 0 0,-1 0-1,-2 12-44,-45 211 236,47-238-235,0-1-1,0 1 0,1-1 0,0 1 0,-1 0 0,1-1 0,1 1 1,-1-1-1,0 1 0,1 0 0,0-1 0,0 1 0,0-1 0,0 0 1,0 1-1,1-1 0,0 0 0,-1 0 0,1 0 0,0 0 0,1 0 1,-1 0-1,0 0 0,1-1 0,0 1 0,-1-1 0,1 0 0,0 0 0,145 72 11,-142-70-20,0 1 1,0 0-1,0-1 0,0 2 1,-1-1-1,0 1 0,0 0 1,0 0-1,-1 0 0,0 0 0,0 1 1,-1 0-1,0 0 0,0 0 1,0 0-1,-1 0 0,0 0 1,0 1-1,-1-1 0,0 1 0,0 2 9,-1-3-12,1 2-4,-1 0 0,0 0 0,0 0 0,0 0 0,-2 0-1,1 0 1,-1 0 0,0 0 0,-2 3 16,-3-2-27,0 1 0,0-1 1,-1 0-1,-1-1 0,0 0 0,0 0 0,0-1 0,-1 0 1,-7 4 26,5-4-55,1-1 0,-1 0 0,0 0 0,-1-1 0,1-1 0,-1 0 0,0-1 0,-1 0 0,1-1 0,-9 1 55,-80 0-809,8-12-2471,13-32-7013</inkml:trace>
  <inkml:trace contextRef="#ctx0" brushRef="#br2" timeOffset="-240834.321">23745 15228 28382,'0'0'1472,"0"0"-735,0 0-185,-21 271-96,-4-184-128,-7 0-176,-1-5-128,1-9-24,7-10-320,7-39-368,11-14-1113,7-10-3000</inkml:trace>
  <inkml:trace contextRef="#ctx0" brushRef="#br2" timeOffset="-240656.867">23806 15712 27270,'0'0'1520,"0"0"-112,0 0-831,0 0-145,183 135-208,-140-96-152,11 29-72,-15-10-464,-17 0-1625</inkml:trace>
  <inkml:trace contextRef="#ctx0" brushRef="#br2" timeOffset="-244448.776">17961 17395 27318,'0'0'1185,"0"0"-179,0 0-291,0 0-212,0 0-191,0 0-175,-6 0-92,2 0-39,3 0-6,0 0 1,0 0 0,0-1 0,0 1-1,0 0 1,0 0 0,0 0 0,1 0-1,-1 1 1,0-1 0,0 0-1,0 0 1,0 0 0,0 1 0,1-1-1,-1 0 1,0 1 0,0-1 0,0 1-1,1-1 1,-1 1 0,0-1-1,1 1 1,-1 0 0,0-1 0,1 1-1,-1 0 1,1-1 0,-1 1-1,1 0 1,-1 0 0,1 0 0,0-1-1,-1 1 1,1 0 0,0 0 0,0 0-1,0 0 1,0 0 0,-1-1-1,1 1 1,0 0 0,0 0 0,1 0-1,-1 0 1,0 1-1,-35 348 525,-73 587 182,101-784-2096,19-257-2323,5 21-2995</inkml:trace>
  <inkml:trace contextRef="#ctx0" brushRef="#br2" timeOffset="-243996.544">18069 17773 27326,'0'0'1311,"0"0"-479,0 0-123,0 0-140,0 0-203,0 0-172,17 39-116,50 127-46,-51-86-24,-16-61-3,1-12-4,0 1-1,-1 0 1,0-1 0,-1 1-1,0 0 1,0-1-1,-1 1 1,1-1 0,-2 1-1,1-1 1,-1 0 0,0 0-1,-1 0 1,0 1-1,-2 0-17,0 0 0,0 0 0,0 0-1,-1-1 1,-1 0 0,1 0 0,-1-1 0,0 0 0,0 0 0,-1-1 0,0 0 0,0-1 0,0 0 0,-1 0 0,1-1 0,-1 0 0,1 0 0,-1-1 0,-9 0 17,13-1-52,5-1 33,0 0 0,1 1 0,-1-1-1,0 0 1,0 0 0,0 0-1,0 1 1,0-1 0,0 0 0,0 0-1,0 0 1,0-1 0,1 1 0,-1 0-1,0 0 1,0 0 0,0-1-1,0 1 1,0 0 0,0-1 0,1 1-1,-1-1 1,0 1 0,0-1-1,1 1 1,-1-1 0,0 0 0,1 1-1,-1-1 1,0 0 0,1 1-1,-1-2 21,0-1-28,1 0 0,0-1 0,0 1 0,0 0 1,0-1-1,0 1 0,1 0 0,-1-1 1,1 1-1,0 0 0,0 0 0,0 0 1,1 0-1,-1 0 0,1 0 0,-1 0 1,1 0-1,0 0 0,0 1 0,0-1 0,1 1 1,-1-1-1,0 1 0,1 0 0,0 0 1,-1 0-1,1 1 0,0-1 0,1 0 27,56-8 528,-59 13-271,-3 13-208,-1 0 0,-1 0 1,0 0-1,-1 0 1,-1-1-1,0 0 1,-1 0-1,-1-1 0,0 1 1,-1-2-1,-1 1 1,0-1-1,0-1-49,-13 21 24,-122 162-118,126-165-77,18-28 10,10-4 137,0 0 0,0-1 0,0 0 1,0 0-1,-1-1 0,0 0 1,0 0-1,0-1 0,0 0 0,-1 0 1,1-1-1,-1 0 0,-1 0 1,1-1-1,-1 0 0,0 0 0,0-2 24,30-27-383,-72 62-2333,-9 14-2887</inkml:trace>
  <inkml:trace contextRef="#ctx0" brushRef="#br2" timeOffset="-243635.699">17377 19021 17764,'0'0'5409,"-45"39"-2179,-152 132-1402,82-75-719,23-18 339,89-67-1113,22-9-253,-13-2-59,19-4 16,1 0 1,-1-1 0,1-2-1,-2 0 1,1-2-1,-1 0 1,0-2-1,-1-1 1,0-1-1,6-5-39,-2 3 24,150-83 43,-5-8 0,-5-7 1,-5-8-1,6-15-67,-154 124-46,-11 10 3,1 0 0,-1-1 1,0 1-1,0-1 0,0 0 0,0 0 1,0 0-1,-1 0 0,1-1 0,-1 1 0,0-1 1,0 1-1,0-1 0,0 0 0,-1 0 0,1 1 1,-1-2 42,-4 3-676,-3 2 532,1 0 0,-1 0 0,0 0 0,1 1 0,-1 0 0,1 0 0,-1 0 0,1 1 0,0 0 1,-1 0-1,1 0 0,0 0 0,0 1 0,0 0 0,1 0 0,-1 1 0,1-1 0,0 1 0,0 0 1,0 0 143,-34 38 162,3 1 1,1 2 0,2 2-1,3 0 1,1 2 0,3 2-1,2 0 1,-6 21-163,-4 12 263,3 1 0,5 1-1,3 1 1,3 1 0,5 1 0,-1 56-263,14-46-381,1-99 348,0 0 0,0-1-1,0 1 1,1 0 0,-1-1-1,0 1 1,0 0-1,1 0 1,-1-1 0,0 1-1,0 0 1,1 0 0,-1 0-1,0-1 1,1 1 0,-1 0-1,0 0 1,1 0-1,-1 0 1,0 0 0,1 0-1,-1 0 1,0 0 0,1 0-1,-1-1 1,0 2-1,1-1 1,-1 0 0,1 0-1,-1 0 1,0 0 0,1 0-1,-1 0 1,0 0 0,1 0-1,-1 0 1,0 1-1,0-1 1,1 0 0,-1 0-1,0 0 1,1 1 0,-1-1-1,0 0 1,0 0-1,1 1 1,-1-1 0,0 0 33,34-72-964,75-231-4491,-58 148-1680</inkml:trace>
  <inkml:trace contextRef="#ctx0" brushRef="#br2" timeOffset="-243385.824">18004 18934 17180,'0'0'4481,"0"0"-1937,0 0 153,0 0-985,0 0-816,0 0-304,29 348-215,-43-237-145,3-4-80,-3-6-104,3-9-48,0-9-32,0-11-457,-10-19-511,3-24-1432,0-19-4650</inkml:trace>
  <inkml:trace contextRef="#ctx0" brushRef="#br2" timeOffset="-243086.384">17850 19495 21133,'0'0'3029,"0"0"-872,0 0-898,0 0-560,0 0-377,0 0-143,2-6 139,-2 7-306,0-1 0,1 0 1,-1 0-1,0 0 1,0 0-1,1 1 0,-1-1 1,0 0-1,0 0 1,1 0-1,-1 0 0,0 0 1,0 0-1,1 0 1,-1 1-1,0-1 1,1 0-1,-1 0 0,0 0 1,0 0-1,1 0 1,-1 0-1,0 0 0,1-1 1,-1 1-1,0 0 1,0 0-1,1 0 0,-1 0 1,0 0-1,1 0-12,-5 54 117,-4-9-72,-3-1 0,-2 0 0,-2-1 0,-1 0 0,-4 0-45,4-3 50,-2-1 0,-2-1-1,-2-1 1,-3 3-50,20-39-27,9-32-189,69-139-346,-22 61 145,27-57-1778,91-142 2195,-158 289 100,0 1-1,1 0 0,1 1 0,1 0 1,0 1-1,1 1 0,0 0 1,2 1-1,16-11-99,-27 22 91,0 0 1,1 1-1,-1-1 1,1 1-1,-1 1 0,1-1 1,0 1-1,-1 0 1,1 1-1,0 0 0,2 0-91,-5 0 67,-3-1-44,0 1 1,1 0-1,-1 0 0,0 0 0,0 0 0,1 0 1,-1 0-1,0 0 0,0 0 0,0 0 1,1 1-1,-1-1 0,0 0 0,0 1 1,0-1-1,0 1 0,0-1 0,1 1 1,-1 0-1,0-1 0,0 1 0,-1 0 1,1 0-1,0 0 0,0 0 0,0-1 1,0 1-1,-1 0 0,1 1 0,0-1 1,-1 0-1,1 0 0,-1 0 0,0 0 1,1 1-24,4 105 834,-5-86-748,-1-1 0,0 1 1,-2 0-1,-1-1 0,0 0 0,-3 5-86,-5 12 34,-2-2 0,-1 1 0,-2-2 0,-1 0 0,-22 29-34,40-61-39,-1 0 0,0 0 0,0-1 1,0 1-1,0 0 0,0-1 0,0 1 0,0 0 0,-1-1 0,1 1 0,0-1 0,-1 0 0,1 0 0,-1 1 0,0-1 0,1 0 0,-1 0 0,0 0 0,0-1 1,0 1-1,1 0 0,-1-1 0,0 1 0,0-1 0,0 0 0,0 1 0,0-1 0,0 0 0,0 0 0,0 0 0,0-1 0,0 1 0,0 0 0,0-1 1,0 1-1,1-1 0,-1 0 0,0 0 0,0 1 0,0-1 0,1 0 0,-1 0 0,0-1 0,1 1 0,-1 0 0,1-1 0,0 1 0,-1 0 0,1-1 0,0 0 1,0 1-1,0-1 0,0 0 0,0 1 0,0-1 0,0-1 39,-33-162-4301,22 86-2071</inkml:trace>
  <inkml:trace contextRef="#ctx0" brushRef="#br2" timeOffset="-242901.345">17850 19495 16804</inkml:trace>
  <inkml:trace contextRef="#ctx0" brushRef="#br2" timeOffset="-242900.345">17850 19495 16804,'205'-329'5689,"-184"329"-2929,8 0-807,3 19-793,7 10-376,1 5-192,-8 0-200,0-5-136,-10-5-143,-4-4-81,-7-6-32,-4-9-32,-4-5-233,1-10-287,-1-28-688,-3-6-3609</inkml:trace>
  <inkml:trace contextRef="#ctx0" brushRef="#br2" timeOffset="-242716.303">18402 18963 24789,'0'0'2441,"0"0"-1009,0 0-832,0 0-304,0 0-160,204 48-136,-132-72-480,-7-20-2464</inkml:trace>
  <inkml:trace contextRef="#ctx0" brushRef="#br2" timeOffset="-242433.75">19062 18494 29446,'0'0'712,"0"0"-407,0 0-25,0 0 8,0 0-128,0 0-160,225-184-24,-182 131-312,-7-10-481,-14 14-1271,-12 15-2921</inkml:trace>
  <inkml:trace contextRef="#ctx0" brushRef="#br2" timeOffset="-242432.75">19359 18068 15643,'0'0'10099,"0"0"-8027,0 0-432,0 0-1024,-136 256-31,96-154-129,1 9-136,-4 0-104,4-9-88,3 0-64,0-11-56,4-13-8,7-15-136,10-25-224,12-28-304,6-20-553,29-43-799,4-10-4129</inkml:trace>
  <inkml:trace contextRef="#ctx0" brushRef="#br2" timeOffset="-242258.433">19144 18934 1768,'0'0'20605,"0"0"-17733,0 0-1047,190 111-1009,-118-67-288,57-1-296,-18-14-232,-7-14-552</inkml:trace>
  <inkml:trace contextRef="#ctx0" brushRef="#br1" timeOffset="-128792.638">10468 13917 23621,'0'0'5184,"0"0"-3785,0 0-972,47 0-63,422 0 500,-167 0-468,399-12 61,-371-9-406,916-75-47,-868 90-923,-353 6-923</inkml:trace>
  <inkml:trace contextRef="#ctx0" brushRef="#br2" timeOffset="-287213.343">19223 11808 29662,'0'0'656,"0"0"-71,0 0-177,0 0-208,0 0-136,0 0-64,0 0-368,-7 242-1441</inkml:trace>
  <inkml:trace contextRef="#ctx0" brushRef="#br2" timeOffset="-290900.954">15406 9974 28342,'0'0'1031,"0"0"132,0 0-559,0 0-243,0 0 21,-3 12-39,-160 457 198,51-172-541,-17 4 0,81-205-116,46-101-473,52-150-3132,-5 45-1439</inkml:trace>
  <inkml:trace contextRef="#ctx0" brushRef="#br2" timeOffset="-290507.196">15385 10347 23229,'0'0'2565,"36"-18"-862,-1 1-1405,12-8 26,2 3 0,0 1-1,2 3 1,8 0-324,5 3 344,0 2 0,1 3 0,0 3 1,60 2-345,-10 5 41,-113 10-248,-17 0 166,-137 54-149,130-50 215,1 0 0,0 1-1,1 2 1,1 0-1,0 1 1,1 1-1,1 0 1,1 2-1,1 0 1,1 0-1,-2 6-24,-19 39 111,3 1-1,3 2 0,-4 20-110,-33 113 294,8 3 1,-25 187-295,67-297 44,5 1 0,4 1 0,4 19-44,3-111 2,-2 3 3,1 0 1,0 1-1,1-1 1,0 0-1,0 0 1,1 0-1,0 0 1,0 0-1,1 0 1,0 0-1,0 0 1,1 0-1,0 0 1,0-1-1,1 0 1,0 0-1,0 0 0,1 0 1,0 0-1,0-1 1,0 0-1,1 0 1,0 0-1,2 0-5,5 0 23,1 0-1,-1 0 0,1-2 1,1 1-1,-1-2 0,1 0 0,0-1 1,-1 0-1,1-1 0,0-1 1,0-1-1,2 0-22,-10 1 7,8 0 1,-1 0-1,1-2 1,0 1 0,-1-2-1,0 0 1,1-1-1,-1 0 1,-1-1 0,1-1-1,4-2-7,6-4-27,0-1 1,-1-1-1,0-1 0,-1-1 0,-1-1 1,-1-1-1,0-1 0,-1 0 1,-1-1-1,-1-2 0,-1 1 0,-1-2 1,-1 0-1,0-1 0,-2 0 0,-1-1 1,-1 0-1,-2-1 0,0 0 0,-1 0 1,-2-1-1,0-4 27,1-210-2470,-6 133-711</inkml:trace>
  <inkml:trace contextRef="#ctx0" brushRef="#br2" timeOffset="-290191.16">15980 10879 24533,'0'0'2049,"0"0"-561,0 0-498,0 0-369,0 0-309,-4-2-215,4 1-96,1 1-1,-1 0 0,0 0 1,0 0-1,1 0 0,-1 0 1,0 0-1,0 0 0,0-1 1,1 1-1,-1 0 0,0 0 0,0 0 1,0 0-1,1-1 0,-1 1 1,0 0-1,0 0 0,0-1 1,0 1-1,0 0 0,0 0 1,1-1-1,-1 1 0,0 0 1,0 0-1,0-1 0,0 1 0,0 0 1,0 0-1,0-1 0,0 1 1,0 0-1,0 0 0,0-1 1,0 1-1,0 0 0,-1 0 1,1-1-1,0 1 0,0 0 0,0 0 1,0-1-1,0 1 0,0 0 1,-1 0-1,1 0 0,0-1 1,0 1-1,0 0 0,-1 0 1,1 0-1,0-1 0,0 1 1,0 0-1,-1 0 0,1 0 0,0 0 1,0 0-1,-1 0 0,1 0 1,0 0-1,0 0 0,-1 0 1,1 0-1,0 0 0,0 0 1,-1 0-1,1 0 0,0 0 0,31-4 25,1 2 0,121-12 41,-107 15 16,-30 9 20,-12 0-47,0 0 0,0 0 0,-1 1 1,0-1-1,-1 1 0,0 0 0,-1 0 0,0 9-55,4 309 759,-40 354-253,27-575-493,4-57-11,1 4-3,-2 0 1,-3-1-1,-13 49 1,21-100-10,0-1 0,0 1 0,-1 0 0,1-1 0,-1 1 0,0 0-1,0-1 1,0 1 0,0-1 0,0 1 0,0-1 0,0 0 0,-1 1 0,0-1 0,1 0 0,-1 0 0,0 0 0,0 0 0,0-1 0,0 1 0,0 0 0,0-1 0,-1 1-1,1-1 1,0 0 0,-1 0 0,1 0 0,-1 0 0,1 0 0,-1 0 0,0-1 0,1 1 0,-1-1 0,0 0 0,1 0 0,-1 0 0,0 0 0,1 0 0,-1-1 0,0 1-1,1-1 1,-1 0 0,0 0 0,1 1 0,-1-2 0,1 1 0,0 0 0,-1-1 10,-17-12-332,1-1 0,0 0 0,1-2 0,1 0 0,1-1 0,0-1 0,-3-7 332,-56-74-2734</inkml:trace>
  <inkml:trace contextRef="#ctx0" brushRef="#br2" timeOffset="-289940.404">15005 11382 26958,'0'0'871,"0"0"15,0 0-59,0 0-143,0 0-225,0 0-272,3-3-64,23-10 66,151 14 99,156-2-124,-302-1-166,-1-1 0,1-2 0,-1-1 0,0-1-1,15-7 3,-27 7-187,1 0-1,-1-2 1,0 0-1,-1-1 0,0 0 1,-1-2-1,0 0 1,-1 0-1,0-2 0,-1 0 1,-1 0-1,5-8 188,25-39-3080</inkml:trace>
  <inkml:trace contextRef="#ctx0" brushRef="#br2" timeOffset="-289674.408">15879 10623 26382,'0'0'1928,"0"0"-1088,0 0-32,-57 338-247,43-222-137,3 0-144,4-9-128,3-10-96,1-5-40,-1-5-16,0-10 0,4-19-256,0-24-897,0-29-2575</inkml:trace>
  <inkml:trace contextRef="#ctx0" brushRef="#br2" timeOffset="-289359.846">16786 9766 29646,'0'0'582,"0"0"-225,0 0-18,2 43 0,8 140-26,4 53 11,-13-226-323,0-1 0,1 1 0,1-1 0,-1 0 0,2 0 0,-1 0 0,1-1 0,0 1 0,1-1 0,0 0 0,1 0 0,-1 0 0,1-1 0,1 0 0,-1 0 0,1 0 0,8 4-1,73 43-5,-77-49 4,0-1 0,0 2 0,-1-1 0,0 1 0,0 1 0,-1 0 0,1 0 0,-1 1 0,-1 0 0,0 1 0,0 0 0,0 0 0,-1 1 0,-1 0 0,0 0 0,0 0 0,3 10 1,-5-4 3,0 1 1,-1 0 0,-1 0-1,-1 0 1,-1 0 0,0 0-1,-1 0 1,-1-1-1,0 1 1,-1 0 0,-1 0-1,-1-1 1,0 0 0,-4 8-5,-20 30 12,-1 0-1,-3-2 1,-2-2-1,-3-1 0,-1-2 1,-3-1-1,-1-3 0,-3-1 1,-10 5-11,-19 14-77,-2-3 0,-3-4 0,-30 14 77,92-57-83,-1 0 1,1-1-1,-2 0 0,0-2 1,0 0-1,0-2 0,-1 0 1,0-1-1,0-1 0,0-1 1,-1-1-1,-18 0 83,35-3-114,0 1-1,0-1 1,1 0-1,-1 0 1,1-1 0,-1 1-1,1-1 1,-1 0-1,1-1 1,0 1 0,0-1-1,0 1 1,0-1 0,1 0-1,-1-1 1,1 1-1,-1-1 1,1 1 0,0-1-1,1 0 1,-1 0-1,1 0 1,0 0 0,0-1-1,0 1 1,0-1 114,-19-61-4549</inkml:trace>
  <inkml:trace contextRef="#ctx0" brushRef="#br2" timeOffset="-289169.162">16238 11053 24997,'0'0'2241,"0"0"-697,200-19-568,-99 19-223,3 0-193,3 0-208,-7 0-136,-6 19-80,-16 0-56,-17 1-40,-10-6-24,-19 6-16,-11-11-16,-10 1-104,-11 9-208,0-4-272,-14-1-1025</inkml:trace>
  <inkml:trace contextRef="#ctx0" brushRef="#br2" timeOffset="-288929.307">16413 11619 22541,'0'0'6465,"0"0"-5817,0 0 297,197 15-529,-103-15-88,9 0-88,1 0-144,-3-5-72,-15-10-16,-15 6-8,-17-1-16,-22 5-344,-17-14-408,-12 4-905,-3-9-7001</inkml:trace>
  <inkml:trace contextRef="#ctx0" brushRef="#br2" timeOffset="-288724.453">16994 11261 27678,'0'0'1328,"0"0"-328,0 0-351,-4 353-185,4-232-80,0 5-72,0-5-144,0 0-56,-3-5-64,-12-10-24,1-14-24,-4-29-16,-3-24-136,-1-34-168,1-39-240,-1-39-1009,4-19-1655</inkml:trace>
  <inkml:trace contextRef="#ctx0" brushRef="#br2" timeOffset="-288503.312">16671 11832 26574,'0'0'1632,"0"0"-536,0 0-440,0 0-224,-68 281-175,68-238-145,0-14-80,0-14-32,4-15-152,24 0-257,44-49-239,-7-18-616,-4-1-2577</inkml:trace>
  <inkml:trace contextRef="#ctx0" brushRef="#br2" timeOffset="-288222.347">17112 11847 22893,'0'0'3393,"0"0"-1585,0 0-640,0 0-288,0 0-391,0 0-361,186 125-128,-139-125-312,-4-19-1481,-4-34-3712</inkml:trace>
  <inkml:trace contextRef="#ctx0" brushRef="#br2" timeOffset="-287957.871">17854 10763 27542,'0'0'824,"0"0"148,41-3-110,137-8-425,136 1 133,-166 12-418,-145-2-150,0 1 0,1-1 0,-1 1 0,0 0 1,1 0-1,-1 0 0,0 0 0,0 1 0,0-1 1,0 1-1,0 0 0,0 0 0,-1 0 0,1 0 1,-1 0-1,1 0 0,-1 1 0,0-1 0,0 1 1,0 0-1,0 0 0,0 0 0,0 0 0,-1 0 1,0 0-1,1 0-2,8 89 176,-11-79-150,0-1 0,-1 0 1,0-1-1,0 1 0,-2 0 0,1-1 0,-1 1 1,-1-1-1,0 0 0,-1 0 0,0-1 0,0 0 1,-1 0-1,-5 5-26,-5 8-14,-1 0 0,-1-1 0,-2-1 0,1-1 1,-2-1-1,-1-1 0,0-1 0,-13 6 14,31-19-67,0-1-1,0 0 0,-1 0 1,1-1-1,-1 1 1,0-1-1,0 0 0,1-1 1,-1 0-1,0 0 1,0 0-1,-1 0 0,1-1 1,0 0-1,0 0 1,0-1-1,0 0 0,0 0 1,0 0-1,0-1 1,0 0-1,1 0 0,-1 0 1,1-1-1,-1 0 0,1 0 1,0 0-1,0 0 1,-4-5 67,-24-51-3582,10-12-7081</inkml:trace>
  <inkml:trace contextRef="#ctx0" brushRef="#br2" timeOffset="-287710.081">18162 10506 21181,'0'0'6217,"0"0"-4961,0 0-312,0 329-368,-7-227-183,0-5-169,-4-15-136,0 0-72,-3-14-16,-4-10-16,-4-14-288,-3-25-273,-7-19-287,7-34-1320,0-19-10947</inkml:trace>
  <inkml:trace contextRef="#ctx0" brushRef="#br2" timeOffset="-287473.934">17807 10076 25974,'0'0'1612,"0"0"-443,-1 56-312,-4 188-236,4 56 142,1-216-653,2 67 45,-6 1 1,-8-1-1,-13 53-155,-25 4 3,49-205-7,0 0 0,0 0 0,0 0 0,0 0 1,0 0-1,-1 0 0,1 0 0,-1 0 0,0-1 0,0 1 1,0-1-1,0 1 0,0-1 0,0 0 0,-1 0 0,1 1 1,-1-2-1,1 1 0,-1 0 0,0-1 0,0 1 1,0-1-1,0 0 0,0 0 0,0 0 0,0 0 0,0 0 1,0-1-1,-1 1 0,1-1 0,-3 0 4,-76-4-407,7-58-166,51 37 346,-2-4 107,25 28 209,1 1-5,2 1-6,11 8 129,160 194 1131,-153-179-1281,1 0-1,0-1 0,2-1 0,1-2 0,0 0 0,2-1 0,0-2 0,1 0 0,1-2 0,0-1 1,1-2-1,0 0 0,1-2 0,0-1 0,21 2-56,134-4 0,-163-7 0,0 0 0,-1-2 0,1 0 0,-1-1 0,0-1 0,0-1 0,0-1 0,3-2 0,184-97-745,-127 56-967</inkml:trace>
  <inkml:trace contextRef="#ctx0" brushRef="#br2" timeOffset="-273898.259">33547 11914 27558,'0'0'984,"0"0"-616,0 0 40,0 0-120,0 0-288,0 0-416,0 0-3169</inkml:trace>
  <inkml:trace contextRef="#ctx0" brushRef="#br2" timeOffset="-277026.895">31095 9505 17292,'0'0'13211,"0"0"-12747,0 0-248,0 0-16,0 0-48,0 0-72,0 0-48,208 29-32,-190 5-16,-14 9-112,-15 20-248,-32-9-817,-11-11-2783</inkml:trace>
  <inkml:trace contextRef="#ctx0" brushRef="#br2" timeOffset="-276117.495">30837 10032 27718,'0'0'1240,"0"0"-332,0 0-59,37 1-219,123 2-199,-121-3-360,-1-1-1,0-3 0,0-1 1,-1-2-1,1-1 1,22-9-71,9-2 5,34-9-114,-63 21-166,-38 7 115,-4 4-1,-161 237 45,87-121 124,5 4 0,6 2 0,-29 88-8,85-183 2,13-36-30,22-31-226,2 1 0,1 2 0,1 0-1,2 2 1,1 2 0,1 1 0,2 1 0,2 2 254,-25 16-35,1 0 0,0 1 1,1 1-1,-1 0 0,2 1 1,-1 0-1,1 2 0,-1 0 1,1 0-1,0 2 0,15-2 35,13 4 0,-43 2 14,1 1-1,-1-1 1,0 0 0,0 0-1,0 0 1,0 1 0,-1-1-1,1 1 1,-1-1 0,1 0-1,-1 1 1,0-1 0,0 1-1,0-1 1,0 1-1,-1-1 1,1 0 0,0 1-1,-1-1 1,0 1 0,1-1-1,-2 0-13,-1 8 44,-2 0 0,1 0-1,-1-1 1,-1 0-1,0 0 1,0 0 0,0-1-1,-1 0 1,-1 0 0,1-1-1,-1 0 1,-6 4-44,-9 11 52,-257 250 410,273-265-447,2-2-9,0 0 1,0 0-1,0 1 0,0-1 1,1 1-1,0 0 1,0 1-1,1-1 0,-1 0 1,2 1-1,-1 0 0,1 0 1,0 0-1,0 0 0,0 1-6,43-2-37,-29-6 37,3-1-9,-1 0 0,0 1 0,0 1 0,1 0 0,-1 1 0,0 0 0,0 1 0,-1 1 0,1 0 0,-1 1 0,1 1 0,11 6 9,-24-11-3,0 0 0,0 0-1,0 0 1,0 0 0,0 0-1,0 1 1,0-1 0,0 0 0,0 0-1,-1 1 1,1-1 0,0 1 0,-1-1-1,1 1 1,-1-1 0,0 0-1,1 1 1,-1 0 0,0-1 0,0 1-1,0-1 1,0 1 0,0-1 0,-1 1-1,1-1 1,0 1 0,-1-1-1,1 1 1,-1-1 0,1 0 0,-1 1-1,1-1 1,-1 0 0,0 1 0,0-1-1,0 0 1,0 0 0,0 0-1,0 1 1,0-1 0,0 0 0,-1-1-1,1 1 1,-1 1 3,-61 23 57,42-18 44,1 0-1,0 2 0,1 0 1,0 2-1,-13 9-100,27-16 15,0 1-1,1-1 1,0 1 0,-1 0 0,2 1 0,-1-1 0,0 1-1,1-1 1,0 1 0,1 0 0,-1 0 0,1 0-1,0 1 1,1-1 0,0 1 0,-1-1 0,2 1-1,-1-1 1,1 1 0,0-1 0,1 1 0,-1-1-1,1 1 1,1-1 0,-1 1 0,1-1 0,0 0-1,0 0 1,1 0 0,2 4-15,114 107 84,-105-105-83,-1 2 1,0 0-1,-1 1 0,-1 0 1,0 0-1,-1 2 0,-1-1 1,5 14-2,-9 13-16,-9-37-16,-58 0-248,-267 35 40,274-40 934,59-15-279,75-71-368,258-224-1612,-250 234-835</inkml:trace>
  <inkml:trace contextRef="#ctx0" brushRef="#br2" timeOffset="-275388.202">32246 10148 26334,'0'0'1393,"0"0"-358,0 0-60,0 0-207,0 0-245,0 0-126,-3-7-42,-6-22-20,6 22-27,3 7-68,0-1-148,0-27-80,12 25-12,9 52 0,7 51 0,-5 2 0,-5 0 0,-4 1 0,-2 33 0,-11 11-144,-8-144-2387,0-7-1371</inkml:trace>
  <inkml:trace contextRef="#ctx0" brushRef="#br2" timeOffset="-275176.305">32511 10419 28566,'0'0'696,"0"0"264,0 0-319,215 0-225,-151 0-120,-3 0-176,-7 0-88,-11 0-32,-18 15-96,-7 4-424,-18-4-1321</inkml:trace>
  <inkml:trace contextRef="#ctx0" brushRef="#br2" timeOffset="-274963.859">32217 11019 29230,'0'0'880,"0"0"-151,0 0-233,0 0-48,0 0-224,0 0-128,7 266-72,-7-241-24,4-6-8,-4-5-272,0-9-176,0-5-264,0 0-745,0-9-5328</inkml:trace>
  <inkml:trace contextRef="#ctx0" brushRef="#br2" timeOffset="-274634.638">32532 10976 25709,'0'0'1722,"0"0"-579,0 0-236,34-1-268,106 0-156,-135 1-454,1 0 1,-1 0-1,0 0 1,1 0-1,-1 1 1,0 0-1,0 0 1,0 1 0,0-1-1,0 1 1,0 0-1,0 1 1,0-1-1,-1 1 1,5 3-30,0 0 57,-2-2-11,-5-3-38,0 0 0,0 0 0,0 0 0,-1 1 0,1-1 0,0 0 0,0 1 0,-1-1 0,1 1 0,-1-1 0,1 1 0,-1 0 0,0 0 0,1 0 0,-1 0 0,0 0 0,0 0 0,-1 0 0,1 0 0,0 1-8,-14 13-4,-88 14 14,-4-2-64,2 5 0,-90 43 54,190-74 0,0-2 0,-1 1 0,1 0 0,0 0 0,-1 0 0,1 0 0,0 1 0,0-1 0,0 1 0,0 0 1,0 0-1,0 0 0,0 0 0,1 1 0,-1-1 0,1 1 0,0-1 0,0 1 0,0 0 0,0 0 0,0 0 0,0 0 1,1 0-1,0 0 0,-1 1 0,1-1 0,0 0 0,1 1 0,-1-1 0,0 1 0,1-1 0,0 0 0,0 3 0,2-3 6,1 0 0,-1 0-1,1-1 1,-1 1 0,1-1 0,0 1-1,0-1 1,0 0 0,0 0-1,0-1 1,1 1 0,-1-1-1,1 1 1,-1-1 0,1 0 0,-1-1-1,1 1 1,-1 0 0,1-1-1,0 0 1,1 0-6,12 3 28,28 4-86,0-2 0,1-2 0,39-3 58,-54 0-400,-11 0-873</inkml:trace>
  <inkml:trace contextRef="#ctx0" brushRef="#br2" timeOffset="-274161.388">31945 11518 27870,'0'0'1508,"0"0"-930,0 0 38,0 0-33,0 0-187,0 0-156,0 35-128,1 110-64,4-96-39,9-39-23,-11-9 8,55 0-318,-44-2 149,1-1-1,-1-1 1,0 0 0,1-2 0,-2 1-1,1-1 1,0-1 0,-1-1-1,0 0 1,-1 0 0,5-4 175,-4 2-105,1 0 1,1 1-1,0 1 1,0 0-1,0 1 1,1 1-1,0 1 1,0 0-1,8-1 105,-21 5 72,1-1 0,0 0 0,0 1 0,0-1 0,0 1 0,0 0 0,0 1 0,0-1 0,0 1 0,0 0 0,0-1-1,0 2 1,0-1 0,-1 0 0,1 1 0,0 0 0,-1 0 0,1 0 0,-1 0 0,0 0 0,0 1 0,0-1-1,0 1 1,0 0 0,0 0 0,0 1-72,72 115 1459,-71-116-1449,1-1-1,-1 0 1,1 1 0,-1-1-1,1-1 1,0 1-1,0-1 1,0 0 0,0 0-1,0 0 1,0-1-1,0 1 1,0-1 0,0-1-1,0 1 1,0-1-1,2 0-9,16 0-141,155-27-2336,-59 27 950,-115 1 1560,0 0 0,0 0 0,0 0 1,0 0-1,-1 1 0,1 0 0,0 0 0,0 0 0,0 0 0,0 1 1,-1-1-1,1 1 0,-1 0 0,1 0 0,-1 0 0,0 1 1,0-1-1,0 1 0,0 0 0,0-1 0,1 3-33,10 12 366,-11-12-326,1-1 0,-1 1 1,1-1-1,0 1 0,1-1 1,-1 0-1,1-1 0,-1 1 1,1-1-1,0 0 0,0 0 1,1 0-1,-1-1 0,0 0 1,1 0-1,3 1-40,23-2-600,-3-1-1235</inkml:trace>
  <inkml:trace contextRef="#ctx0" brushRef="#br2" timeOffset="-278711.083">28648 10110 28318,'0'0'1500,"0"0"-849,0 0-120,0 0-76,0 0-103,0 0-71,18 7 5,129 44 47,77-8-273,-223-43-69,1 0 0,-1 0 0,0 0 0,0 0 0,1 0 0,-1 0 0,0 0 0,0 0 0,1 1 0,-1-1 0,0 0 0,0 1 0,0-1 0,1 1 0,-1-1 0,0 1 0,0 0 0,0-1 0,0 1 0,0 0 0,0 0 0,0 0 0,0 0 0,-1 0 0,1 0 0,0 0 0,0 0 1,-1 0-1,1 0 0,-1 0 0,1 0 0,-1 1 0,1-1 0,-1 0 0,0 0 0,0 0 0,1 1 0,-1-1 0,0 0 0,0 1 0,0-1 0,0 0 0,-1 0 0,1 1 0,0-1 0,0 0 0,-1 0 0,1 0 0,-1 1 9,-2 9-6,-1-1 0,0 0 0,0-1 0,-1 1 0,0-1 0,-1 0 0,0 0 0,-6 6 6,12-15 0,-253 313 41,195-246-39,-258 315-118,282-335-278,26-31-2184,14-16-1027</inkml:trace>
  <inkml:trace contextRef="#ctx0" brushRef="#br2" timeOffset="-278490.592">28873 10768 26902,'0'0'1560,"0"0"-80,0 0-847,8 314-89,-8-222-152,0-10-112,0-4-128,0-11-72,-8 1-48,-2-15-32,-8-4 0,3-20-32,1-15-160,3-14-184,11-38-440,0-30-1505,0-14-5657</inkml:trace>
  <inkml:trace contextRef="#ctx0" brushRef="#br2" timeOffset="-278335.134">29042 11014 27606,'0'0'864,"0"0"216,0 0-296,0 0-207,0 0-233,0 0-216,0 0-88,161 126-40,-139-126-112,3 0-440,-4-19-961,-6-25-17691</inkml:trace>
  <inkml:trace contextRef="#ctx0" brushRef="#br2" timeOffset="-278161.872">29433 10535 27526,'0'0'1208,"0"0"-248,0 0-71,258 0-377,-162-4-112,8-11-184,-3 1-152,-12-6-48,-14 1-16,-6-15-192,-26 10-400,-15 0-1177</inkml:trace>
  <inkml:trace contextRef="#ctx0" brushRef="#br2" timeOffset="-277945.344">29920 10066 28822,'0'0'1008,"0"0"-247,0 0-193,0 0-128,-50 315-168,43-248-112,-1 6-104,-2-5-32,-8-1-24,3 1-16,-3-24-312,4-10-464,7-34-1857</inkml:trace>
  <inkml:trace contextRef="#ctx0" brushRef="#br2" timeOffset="-277474.86">30182 10245 28574,'0'0'951,"0"0"-94,0 0-255,0 0-175,1 50-151,-1 160-104,0-202-164,0 0 1,-1-1-1,0 1 1,0 0-1,-1 0 0,0-1 1,0 1-1,0-1 1,-1 0-1,-1 1 1,1-1-1,-1 0-8,-28 33 3,-1-1 1,-1-1-1,-2-3 0,-2 0 0,-1-3 0,-2-1 0,-1-2 1,-6 1-4,35-21-11,-231 141-260,168-101 254,75-49 17,0 0 0,1 1 0,-1-1 0,0 0 0,1 0 0,-1 1 1,0-1-1,1 0 0,-1 1 0,1-1 0,-1 1 0,1-1 0,-1 0 0,1 1 1,-1-1-1,1 1 0,0 0 0,-1-1 0,1 1 0,0-1 0,-1 1 0,1 0 0,0-1 1,0 1-1,-1-1 0,1 1 0,0 0 0,0-1 0,0 1 0,0 0 0,0-1 1,0 1-1,0 0 0,0 0 0,0-1 0,0 1 0,1-1 0,-1 1 0,0 0 0,0-1 1,0 1-1,1 0 0,-1-1 0,0 1 0,1-1 0,-1 1 0,1-1 0,-1 1 1,1-1-1,-1 1 0,1-1 0,-1 1 0,1-1 0,-1 0 0,1 1 0,-1-1 0,1 0 1,0 1-1,-1-1 0,1 0 0,0 0 0,-1 0 0,1 1 0,0-1 0,-1 0 1,1 0-1,0 0 0,0 0 0,151 9 306,-113-9-255,44 0 42,-8 2-39,0-4-1,55-9-53,-86 5-83,0-2 0,-1-2 0,37-13 83,-56 8-418,-21 5-2167,-9 10 1096,1 1 1394,-1 0-1,1 1 0,0-1 1,0 1-1,0 0 1,-1 0-1,2 1 0,-1-1 1,0 1-1,1 0 1,-1 1-1,1-1 0,0 1 1,0 0-1,0 0 1,-2 2 95,-78 82 2033,3 4 0,-9 20-2033,43-50 317,2 2 1,-27 54-318,67-109-290,-2 5 548,3 0-4113,4-14-3697</inkml:trace>
  <inkml:trace contextRef="#ctx0" brushRef="#br2" timeOffset="-277229.08">30117 11406 26870,'0'0'1640,"0"0"-32,0 0-903,0 0-161,0 0-192,0 0-136,90 271-136,-76-227-48,0-10-32,19-20-144,-5-9-504,1-5-1425</inkml:trace>
  <inkml:trace contextRef="#ctx0" brushRef="#br2" timeOffset="-285863.846">20839 9732 27742,'0'0'1538,"0"0"-618,0 0-256,0 0-216,0 0-117,0 0-85,-8 23-88,-114 294 150,-47 98-521,146-314-697,23-101 887,0 1-1,0 0 1,0-1 0,0 1-1,1-1 1,-1 1 0,0-1-1,0 1 1,1-1 0,-1 1 0,0-1-1,1 1 1,-1-1 0,1 1-1,-1-1 1,0 0 0,1 1-1,-1-1 1,1 0 0,-1 1-1,1-1 1,0 0 0,-1 1-1,1-1 1,-1 0 0,1 0 0,-1 0-1,1 0 1,0 0 0,-1 0-1,1 0 1,-1 0 0,1 0-1,-1 0 1,1 0 0,0 0-1,-1 0 1,1 0 0,-1 0-1,1 0 1,0-1 0,-1 1 0,1 0-1,-1-1 1,1 1 0,-1 0-1,1-1 1,-1 1 0,0 0-1,1-1 1,-1 1 0,1-1-1,-1 1 1,0-1 0,1 1-1,-1-1 24,14-10-80,0 0-1,-1 0 0,-1-2 0,0 1 1,0-2-1,1-3 81,-2 5-22,16-20-1,131-140 176,-145 161-77,1 1 0,-1 0 0,2 0-1,-1 2 1,1 0 0,1 0-1,-1 1 1,1 1 0,0 1 0,1 0-1,-1 2 1,1-1 0,0 2 0,5 0-76,107 2 565,-128 0-561,1 0-1,0 0 1,0 0 0,-1 0 0,1 0-1,0 0 1,0 1 0,-1-1-1,1 1 1,0-1 0,-1 1 0,1 0-1,0-1 1,-1 1 0,1 0 0,-1 0-1,1 0 1,-1 0 0,0 1-1,1-1 1,-1 0 0,0 1 0,0-1-1,0 0 1,0 1 0,0-1 0,0 1-1,0 0 1,-1-1 0,1 1-1,-1 0 1,1-1 0,-1 1 0,1 0-1,-1 0 1,0-1 0,0 1-1,0 0 1,0 0 0,0-1 0,0 1-1,0 0 1,-1 0 0,1-1 0,-1 1-1,1 0 1,-1-1 0,0 2-4,-58 67 65,-2 2-31,4 2 1,3 3-1,3 3 1,4 1-1,4 2 1,-18 52-35,35-74 40,2 0-1,4 2 1,2 0 0,2 1 0,4 1 0,3 0 0,2 0-1,2 53-39,4-110 11,1 0-1,0 0 1,0 1-1,1-1 1,0 0-1,0 0 0,1 0 1,0-1-1,1 1 1,-1 0-1,2-1 0,-1 1 1,1-1-1,0 0 1,0 0-1,1-1 0,0 1 1,0-1-1,0 0 1,1 0-1,0-1 0,0 0 1,1 0-1,-1 0 1,8 3-11,3-2 32,0 0 1,0-1 0,1-1 0,-1-1 0,1 0 0,0-2 0,0 0-1,0 0 1,0-2 0,0 0 0,1-2-33,0-1 7,0-1 0,0-1 0,0-1 0,0 0 0,-1-2 0,-1 0 0,1-1-1,-1 0 1,-1-2 0,0 0 0,-1 0 0,0-2 0,-1 0 0,0 0 0,8-13-7,-9 11-60,0 0 0,-1 0-1,0-1 1,-2-1 0,0 0 0,-1 0 0,-1-1-1,0 0 1,-2 0 0,0-1 0,-1 0 0,-1 0-1,-1 0 1,0-1 60,-4-176-3767,-14 105-4058</inkml:trace>
  <inkml:trace contextRef="#ctx0" brushRef="#br2" timeOffset="-285551.101">20760 10531 28894,'0'0'776,"0"0"-337,0 0-131,0 0 54,0 0-25,0 0-130,39 20-114,126 63-48,-16-32 13,-139-47-52,0-1 0,-1 1 1,1 0-1,-1 1 0,0 0 0,-1 1 1,1 0-1,-1 0 0,0 1 0,-1 0 1,1 0-1,-1 1 0,-1 0 0,1 0 1,-2 0-1,1 1 0,-1 0 1,0 0-1,-1 1 0,1 1-6,10 42 92,-2 1-1,-2 0 0,-2 1 1,-3 0-1,-3 0 1,-2 0-1,-4 34-91,3-28 47,1 49 8,1-1-50,-4 0-1,-5 0 1,-16 77-5,21-177-29,1 0 1,-1 0-1,-1 0 0,1 0 0,-2 0 0,1 0 0,-1-1 0,0 0 1,-1 1-1,0-2 0,-3 5 29,5-9-48,0-1 1,0 0-1,0 0 1,0 0-1,-1 0 1,1 0-1,-1-1 0,1 1 1,-1-1-1,1 0 1,-1 0-1,1 0 1,-1-1-1,0 1 1,0-1-1,1 0 1,-1 0-1,0 0 0,0 0 1,1-1-1,-1 0 1,0 0-1,0 0 48,-46-20-2862,2-22-5165</inkml:trace>
  <inkml:trace contextRef="#ctx0" brushRef="#br2" timeOffset="-285283.89">20201 11310 28878,'0'0'776,"0"0"-488,0 0 281,0 0-33,233 43-128,-129-43-184,0 0-104,-4 0-56,-10 0-40,-18 0-24,-19-5-48,-13-4-152,-15-11-168,-14-23-344,-8-1-1209,-3 1-13002</inkml:trace>
  <inkml:trace contextRef="#ctx0" brushRef="#br2" timeOffset="-285000.553">20957 10908 24661,'0'0'3601,"0"0"-2769,0 0 8,0 0-247,0 281-153,0-204-168,0-4-152,0-1-64,4 1-40,-1 14-16,5-20-288,-5-18-1249</inkml:trace>
  <inkml:trace contextRef="#ctx0" brushRef="#br2" timeOffset="-284750.698">21878 10376 28518,'0'0'1104,"0"0"-191,0 0-369,0 0-312,0 0-16,0 0-24,0 0-128,172 19-48,-125 5-16,-8 1 0,-10 4-144,-11-5-288,-18 14-344,0-13-641,-14-1-3552</inkml:trace>
  <inkml:trace contextRef="#ctx0" brushRef="#br2" timeOffset="-284325.797">21817 10792 24661,'-80'323'5695,"56"-197"-5223,5 0-1,-1 114-471,16-5-56,10-238-708,48-163-1211,-46 136 1646,14-59-490,-10 33 803,2 1 0,3 1 0,2 0-1,3 1 1,2 1 16,-20 43 138,0 1-1,1 1 1,0-1-1,1 0 0,-1 1 1,1 0-1,1 1 1,-1-1-1,1 1 1,0 1-1,0-1 1,1 1-1,0 0 0,0 1 1,8-4-138,95 0 1011,-88 8-926,1 1 1,-1 2 0,0 0-1,0 1 1,-1 2 0,1 0-1,-1 1 1,0 1 0,15 9-86,17 9 42,-3 2 0,0 2 0,-2 3 0,-1 1 0,-2 3 0,-1 2 0,17 21-42,-21 2 45,-40-60-45,0 0 0,0 0 0,0 0 0,-1 0 0,1 0 0,-1 0 0,1 1 0,-1-1 0,0 0 0,0 0 0,0 0 0,0 1 0,0-1 0,0 0 0,-1 0-1,1 0 1,-1 1 0,1-1 0,-1 0 0,0 0 0,0 0 0,0 0 0,0 0 0,0 0 0,0-1 0,-1 1 0,1 0 0,-1 0 0,1-1 0,-1 1 0,0-1 0,-5 4-71,-1-2 0,0 1 0,0-1 0,0-1 0,0 1 0,-1-1 0,1-1-1,0 0 1,-1 0 0,1 0 0,-1-1 0,-3-1 71,8 1-98,0 0 1,0-1-1,0 0 1,1 0-1,-1 0 1,1 0-1,-1 0 1,1-1-1,-1 0 1,1 1-1,0-1 1,-1-1-1,1 1 1,0 0-1,1-1 1,-1 1-1,0-1 1,1 0-1,-1 0 1,1 0-1,0 0 1,0-1-1,0 1 1,1 0-1,-2-4 98,-1 0-239,-33-65-5727,4-4-12818</inkml:trace>
  <inkml:trace contextRef="#ctx0" brushRef="#br2" timeOffset="-283998.622">22362 10734 25333,'0'0'1687,"0"0"-409,-14 47-231,-94 312 239,-45 109-605,131-412-689,-60 131-484,82-185 450,-1 0 0,1 0 0,-1 0 0,0-1 0,0 1-1,0 0 1,0-1 0,0 1 0,0-1 0,0 1 0,-1-1 0,1 1 0,0-1 0,-1 0 0,1 0 0,-1 0 0,0 0-1,1 0 1,-1 0 0,0 0 0,0 0 0,1-1 0,-1 1 0,0-1 0,0 1 0,0-1 0,0 0 42,-6-12-863,7-192-812,-1 193 1691,2-1 0,0 1 0,0-1 0,1 1 0,0-1 0,1 1 0,0 0 0,1-1 0,1 1 0,-1 1 0,2-1 0,0 0 0,0 1 0,0 0 0,1 0 0,1 1 0,0-1 0,7-6-16,-9 13 70,1 0 0,-1 1-1,1 0 1,0 0 0,0 0 0,0 0 0,0 1 0,0 0 0,0 0-1,0 1 1,0 0 0,1 0 0,-1 0 0,0 1 0,0 0-1,3 1-69,3 1 84,-1 1-1,1 1 1,-1 0-1,-1 0 1,1 1-1,-1 1 1,0 0-1,0 0 1,-1 1-1,0 0 1,0 0-1,-1 1 1,0 1-1,0-1 1,-1 1-1,-1 0 1,1 1-1,3 8-83,22 31 83,-26-55-148,15-88-2606,-8 22-2837</inkml:trace>
  <inkml:trace contextRef="#ctx0" brushRef="#br2" timeOffset="-283759.269">22477 10840 27326,'0'0'1229,"0"0"-276,-10 41-268,-35 134-229,-14 0-80,55-159-388,1-1 0,1 1 0,1 0 0,0 0-1,1-1 1,0 1 0,2 0 0,0 0 0,0-1-1,2 1 1,0-1 0,0 0 0,2 0 0,2 5 12,32 51 32,-33-66-98,0 0 1,0-1-1,0 1 1,0-2-1,1 1 1,0-1-1,-1 0 1,1-1-1,7 2 66,21-2-1315</inkml:trace>
  <inkml:trace contextRef="#ctx0" brushRef="#br2" timeOffset="-283339.776">23351 9708 19316,'0'0'8641,"0"0"-6494,0 0-1712,0 0-39,0 0-24,0 0-100,-17 50-116,-56 161-87,28-57-13,43-143-59,0-1-1,0 1 1,1-1-1,0 1 1,1 0 0,0-1-1,1 1 1,0-1-1,1 1 1,0-1-1,1 1 1,0-1 0,0 0-1,5 9 4,108 116-289,-108-125 288,-1 1 1,-1 0 0,1 0 0,-2 0-1,1 0 1,-2 1 0,0 0-1,0 0 1,-1 1 0,0-1-1,-1 0 1,-1 1 0,0 1 0,0-7 1,0 0-1,-1 0 1,0 0 0,-1 0 0,0 0 0,0 0 0,0 0-1,-1 0 1,0 0 0,0 0 0,-1-1 0,0 1 0,0-1-1,0 0 1,-1 0 0,-3 3-1,-16 19-36,-1-2 1,-1-1-1,-1-1 0,-2-2 0,-24 16 36,21-15-475,-1-2 0,-1-2-1,-1-1 1,-1-1 0,0-2-1,-1-2 1,-14 3 475,-28 2-3965</inkml:trace>
  <inkml:trace contextRef="#ctx0" brushRef="#br2" timeOffset="-283135.601">23118 10560 26982,'0'0'1176,"0"0"-88,183 67-584,-104-42 32,-4-11-175,-7 1-201,-14-1-104,-18-4-48,-15-1-8,-21 11-264,0-1-441,-21-4-1143</inkml:trace>
  <inkml:trace contextRef="#ctx0" brushRef="#br2" timeOffset="-282934.075">23025 11208 27838,'0'0'1064,"0"0"-352,0 0 121,0 0-321,222 5-144,-139-5-192,3 0-112,-8 0-40,-9 0-16,-9 0-8,-16 0 0,-12 0-64,-7 0-136,-14-15-160,-8-19-553,-3 1-2663</inkml:trace>
  <inkml:trace contextRef="#ctx0" brushRef="#br2" timeOffset="-282640.376">23455 10850 24789,'0'0'3786,"0"0"-2369,-1 55-660,-4 182-175,4 16 354,0 48-441,2-281-495,-1 0-1,-1 0 1,-1 0 0,0 0 0,-2 0 0,0 0 0,-2-1 0,0 0 0,-1 0 0,0 0-1,-2-1 1,-4 7 0,12-24-24,0 1-1,0 0 1,-1-1-1,1 1 0,0-1 1,-1 1-1,1-1 1,-1 0-1,1 1 1,-1-1-1,0 0 0,0 0 1,1 0-1,-1 0 1,0-1-1,0 1 1,0 0-1,0-1 0,0 0 1,0 1-1,0-1 1,0 0-1,0 0 0,0 0 1,0 0-1,0 0 1,0 0-1,0-1 1,0 1-1,0-1 0,0 1 1,0-1-1,0 0 1,1 0-1,-1 0 1,0 0-1,0 0 0,1 0 1,-1 0-1,1 0 1,-1-1-1,0 0 25,-10-24-877,2 0 0,1-1 0,0 0 0,-2-23 877,9 40-573,-21-86-8158</inkml:trace>
  <inkml:trace contextRef="#ctx0" brushRef="#br2" timeOffset="-282367.415">23158 11484 7578,'0'0'17918,"0"0"-13600,0 0-3591,0 0-244,-14 42-222,-38 133-151,39-93-190,17-81-206,0-2 219,0 0 0,0 0-1,0 0 1,0 0-1,-1-1 1,1 1 0,0-1-1,-1 0 1,1 0-1,-1 0 1,1-1 0,-1 1-1,0-1 1,0 0-1,2-3 68,43-39-1062,-28 24 403,1 1 0,1 1 0,0 1 0,1 1 1,1 1-1,1 1 0,0 1 0,21-8 659,-28 18 731,0 0 0,1 1 0,-1 1 1,1 1-1,0 1 0,-1 0 0,2 1-731,22 0 869,50 9-528,-55-10-1649,-1 0-3688</inkml:trace>
  <inkml:trace contextRef="#ctx0" brushRef="#br2" timeOffset="-282091.22">24240 10647 28486,'0'0'964,"0"0"-528,0 0-145,40-3-36,135-10 56,2 9 138,-168 3-438,-1 0 0,0 1 0,0 0 0,1 0 0,-1 1 1,0 0-1,1 0 0,-1 1 0,0 0 0,0 0 0,0 1 0,-1 0 0,1 0 0,-1 1 0,1 0 1,-1 0-1,0 1 0,-1 0 0,1 0 0,-1 1 0,0 0 0,0 0 0,-1 0 0,0 1 0,0-1 1,0 1-1,-1 0 0,3 7-11,-3 0 35,-1 0 1,0 1 0,-1-1-1,-1 0 1,0 1-1,-1-1 1,-1 9-36,0 8 67,-1-8-43,0 0 1,-2-1-1,0 0 0,-2 0 1,-1 0-1,0-1 1,-1 0-1,-2 0 0,0-1 1,-1 0-1,-1-1 0,-1 0 1,0-1-1,-7 6-24,17-19-34,0 0 0,-1 0 0,1 0 1,-1-1-1,0 1 0,-1-1 0,1 0 0,-1 0 0,1 0 0,-1-1 0,0 0 0,-1 0 0,1 0 0,0 0 1,-1-1-1,0 0 0,1 0 0,-1 0 0,0-1 0,0 0 0,0 0 0,0-1 0,0 1 0,0-1 0,0-1 0,0 1 1,0-1-1,-1 0 34,1-3-161,0 0 1,0 0-1,0-1 1,1 1-1,-1-1 1,1-1 0,0 1-1,1-1 1,-1 0-1,1 0 1,0 0-1,1 0 1,0-1-1,0 1 1,0-1-1,0 0 161,-29-72-3174</inkml:trace>
  <inkml:trace contextRef="#ctx0" brushRef="#br2" timeOffset="-281843.527">24415 10327 27886,'0'0'1248,"0"0"-272,0 325-335,0-190-153,0-4-152,0-15-168,-7-10-112,-7-19-40,-4-14-16,0-25-152,4-24-176,-15-24-168,4-29-1201,4-29-18203</inkml:trace>
  <inkml:trace contextRef="#ctx0" brushRef="#br2" timeOffset="-281436.362">23996 10081 28046,'0'0'986,"0"0"-286,0 0-108,-1 52-136,-4 171-153,4-20-7,1-159-246,-1 5 10,2-1 1,2 1-1,2 0 1,6 17-61,49 161 88,-49-125-88,-13-96-1,0-1 0,0 0 0,0 0 1,0-1-1,-1 1 0,1 0 0,-1-1 1,-1 0-1,1 0 0,0 1 0,-1-2 1,0 1-1,0 0 0,0-1 0,-1 0 0,1 0 1,-1 0-1,1-1 0,-1 1 0,0-1 1,0 0-1,0 0 0,0-1 0,0 0 1,-1 0-1,-4 1 1,-12 3-49,-1-1 0,0 0 0,0-2 0,0-1 0,0 0 1,-2-2 48,9 1 1,11 20 72,6-14-51,1-1-1,-1 0 1,1 1-1,0-1 1,0 0-1,0 0 1,1 0 0,0 0-1,0 0 1,0-1-1,0 1 1,1-1-1,0 0 1,0 0-1,0 0 1,2 1-22,4 5 51,10 12-3,1-1 1,2 0-1,0-2 0,1 0 0,0-2 1,2-1-1,0-1 0,0-1 0,2-1 1,0-2-1,0 0 0,1-2 0,0-2 1,0 0-1,1-2 0,0-1 0,13 0-48,249-4-859,-158-9-243</inkml:trace>
  <inkml:trace contextRef="#ctx0" brushRef="#br2" timeOffset="-280673.246">25734 9766 22373,'0'0'6012,"0"0"-4452,0 0-941,0 0-39,0 0-95,0 0-115,22 44-163,64 140-111,-62-92-60,-23-78-34,-1 0 0,0 0 0,-1 0 0,0 0 0,-1-1 1,-1 1-1,0-1 0,-1 1 0,-1-1 0,0 0 0,0-1 0,-1 1 1,-5 5-3,-24 29-90,-3-3 0,-2-1 0,-1-1 1,-2-3-1,-2-1 0,-34 20 90,47-33-44,19-15 34,8-7 7,0 0 1,1-1-1,0 1 0,0 1 1,0-1-1,0 1 1,0-1-1,1 1 1,0 0-1,0 0 0,0 1 1,0-1-1,0 1 1,1-1-1,0 1 1,0 0-1,0 0 0,1 0 1,-1 0-1,1 0 1,0 1 2,1-1-2,1 0 1,-1-1-1,1 1 1,0 0-1,0 0 1,0-1-1,1 1 1,0-1-1,0 1 1,0-1-1,0 0 1,1 0-1,-1 0 0,1 0 1,0 0-1,0-1 1,1 1-1,-1-1 1,1 0-1,0 0 1,0 0 1,100 73 31,30 26 40,-125-94-64,-2 1 0,1 0 0,-1 0 0,0 0 0,-1 1 0,0 0-1,-1 0 1,0 1 0,-1 0 0,0-1 0,0 1 0,-1 1 0,1 6-7,0 67 48,-4-79-46,-1 0 0,0 0 0,0 0 1,-1 0-1,0 0 0,0 0 0,0 0 0,0-1 1,-1 1-1,0-1 0,-1 0 0,1 0 0,-1 0 1,0 0-1,0 0 0,0-1 0,-1 0 1,1 0-1,-2 1-2,-102 59 27,58-46-26,-1-1-1,0-4 1,-1-1-1,0-3 1,-14 0-1,35-5 0,31-4 0,-1 0 0,1 0 0,-1 0 0,0 0 1,1 0-1,-1 0 0,1 0 0,-1 0 0,0 0 0,1 0 0,-1 1 1,1-1-1,-1 0 0,1 0 0,-1 0 0,1 1 0,-1-1 1,0 0-1,1 1 0,0-1 0,-1 1 0,1-1 0,-1 0 0,1 1 1,-1-1-1,1 1 0,0-1 0,-1 1 0,1-1 0,0 1 0,0-1 1,-1 1-1,1 0 0,0-1 0,0 1 0,0-1 0,0 1 1,-1-1-1,1 1 0,0 0 0,0-1 0,0 1 0,0 0 0,1-1 1,-1 1-1,0-1 0,0 1 0,0-1 0,0 1 0,1 0 1,-1-1-1,0 1 0,1-1 0,29 31 84,-17-22-41,15 11-61,1-1 1,1-1 0,1-2-1,1-1 1,0-2 0,1-1 0,0-1-1,1-2 1,0-1 0,0-2 0,0-1-1,1-2 1,0-1 0,0-2 0,0-1-1,-1-2 1,1-1 0,-1-2-1,10-4 18,72-38-1769,-16-10-2614</inkml:trace>
  <inkml:trace contextRef="#ctx0" brushRef="#br2" timeOffset="-280374.482">26530 10323 29502,'0'0'1305,"0"0"-1145,0 0 216,0 0-144,0 0-56,0 0-96,0 0-80,175 111-48,-157-87-272,-18-9-568,0-6-1177,-7-4-10410</inkml:trace>
  <inkml:trace contextRef="#ctx0" brushRef="#br2" timeOffset="-280124.62">26519 10956 27310,'0'0'1400,"0"0"-392,0 0-239,-25 339-273,18-242-192,0-5-160,3-15-104,0-14-16,4-24-24,0-25 0,0-14-72,0 0-80,33-97-320,3 6-761,3-16-1479</inkml:trace>
  <inkml:trace contextRef="#ctx0" brushRef="#br2" timeOffset="-279924.629">27336 9974 26286,'0'0'1687,"0"0"-656,0 0-154,37 0-253,121 0-68,-146-1-480,0 1 0,1 0 0,-1 0 0,0 1 0,0 1 0,0 0 0,0 0 0,0 1 0,0 1 0,8 3-76,-11-3 45,0-1 1,0 1-1,0 0 0,0 1 0,0 0 0,-1 0 0,0 1 0,0 0 0,-1 1 0,0-1 0,0 1 0,0 1 0,-1-1 0,0 1 0,-1 1 0,1-1 0,-2 1 0,1-1 0,-1 1 0,0 1 0,1 7-45,9 148 0,-14-125 0,12 1574 0,-12-1613 0,0 0 0,1 0 0,-1 0 0,0 0 0,0 0 0,1-1 0,-1 1 0,0 0 0,0 0 0,0 0 0,0 0 0,0 0 0,0 0 0,-1 0 0,1 0 0,0 0 0,0 0 0,-1 0 0,1-1 0,0 1 0,-1 0 0,1 0 0,-1 0 0,1-1 0,-1 1 0,1 0 0,-1 0 0,0-1 0,1 1 0,-1-1 0,0 1 0,0 0 0,1-1 0,-1 1 0,0-1 0,0 0 0,0 1 0,0-1 0,0 0 0,1 1 0,-1-1 0,0 0 0,0 0 0,0 0 0,0 0 0,0 0 0,0 0 0,0 0 0,0 0 0,0 0 0,0 0 0,0-1 0,1 1 0,-1 0 0,0-1 0,0 1 0,0 0 0,0-1 0,1 1 0,-5-1 0,1-1 0,-1 1 0,1-1 0,0 1 0,-1-1 0,1-1 0,0 1 0,0 0 0,1-1 0,-1 0 0,0 0 0,1 0 0,0 0 0,0-1 0,0 1 0,0-1 0,0 0 0,1 0 0,-3-2 0,-131-187-1039,63 71-1443,4 5-3871</inkml:trace>
  <inkml:trace contextRef="#ctx0" brushRef="#br2" timeOffset="-279268.126">27096 10768 29078,'0'0'730,"0"0"-53,0 0-126,0 0-114,-3 49-93,-10 156-115,7-74-20,2-83-168,4-48-42,0 0-1,0 1 1,0-1 0,0 1-1,0-1 1,0 0 0,0 1-1,-1-1 1,1 0 0,0 1-1,0-1 1,0 0-1,-1 1 1,1-1 0,0 0-1,0 0 1,-1 1 0,1-1-1,0 0 1,0 0-1,-1 1 1,1-1 0,0 0-1,-1 0 1,1 0 0,0 0-1,-1 0 1,1 1-1,-1-1 1,1 0 0,0 0-1,-1 0 1,1 0 0,0 0-1,-1 0 1,1 0-1,-1 0 1,1 0 0,0 0-1,-1 0 1,1-1 0,0 1-1,-1 0 1,1 0-1,0 0 1,-1 0 0,1-1-1,0 1 1,-1 0 0,1 0-1,0-1 1,-1 1-1,1 0 1,0 0 0,0-1-1,-1 1 1,1 0 0,0-1-1,0 1 1,0 0-1,0-1 1,-1 1 0,1 0-1,0-1 1,0 1 0,0 0-1,0-1 1,0 1 1,-13-112-626,9 73 284,1 1-1,3 0 0,0-1 0,3 1 1,1 0-1,2 0 0,2 0 0,1 1 1,2 0-1,1 0 0,13-23 343,-23 55-3,0 1 0,1-1 0,-1 1 0,1-1 1,0 1-1,0 0 0,1 0 0,-1 0 0,1 0 0,0 1 0,0 0 0,0 0 0,1 0 0,-1 0 0,0 0 0,1 1 0,0 0 0,0 0 0,1 0 3,-3 1 70,1 0-1,-1 0 1,1 0-1,0 1 1,-1 0-1,1 0 1,0 0-1,0 0 1,-1 0-1,1 1 1,0-1-1,-1 1 1,1 0-1,-1 0 1,1 1-1,-1-1 1,3 2-70,1 7 156,-1-1 0,0 1 0,0 0 1,-1 0-1,-1 1 0,1 0 0,-2 0 0,1 0 0,0 10-156,14 50 313,-4 0 0,-3 1 0,-2 1 0,-5 0 0,-2 4-313,-23-70-141,16-8 95,0 0 9,0-1 1,1 0-1,-1 0 0,0-1 1,1 1-1,0-1 0,0 0 0,0 0 1,0-1-1,0 1 0,0-1 1,1 1-1,0-1 0,0-1 1,0 1-1,0 0 0,1-1 0,-1 1 1,1-1-1,0 1 0,0-1 1,1 0-1,0 0 0,-1-4 37,0 5-40,-7-23-169,1-1 0,1 0 0,1 0 0,1-1 1,2 0-1,1 1 0,2-23 209,0 44-16,-1 5 28,0 0-1,1 0 1,0 1-1,-1-1 1,1 0-1,0 0 1,0 0-1,0 0 1,0 0 0,0 1-1,0-1 1,1 0-1,-1 0 1,1 0-1,-1 0 1,1 1-1,0-1 1,-1 0-1,1 1 1,0-1-1,0 0 1,0 1-1,0-1 1,1 1-1,-1 0 1,0-1-1,1 1 1,-1 0-1,0 0 1,1 0 0,0 0-1,-1 0 1,1 0-1,0 0 1,-1 0-1,1 1 1,1-1-12,-1 1 32,3-1 23,-1 0 0,0 1 0,0-1 0,0 1 0,0 0 0,0 0 0,0 1 0,0-1 0,1 1-1,-1 0 1,0 0 0,0 0 0,-1 0 0,1 1 0,0 0 0,0 0 0,-1 0 0,2 1-55,4 7 39,-1 1-1,0 0 0,-1 0 1,0 1-1,-1 0 1,0 0-1,-1 0 1,0 1-1,-1 0 0,0 0 1,-1 0-1,-1 1 1,0-1-1,-1 0 0,0 12-38,-1-9 8,1-11-8,0-1 1,-1 1-1,0 0 0,0 0 0,-1 0 1,1-1-1,-1 1 0,0 0 0,0 0 1,-1-1-1,1 1 0,-1-1 1,0 1-1,0-1 0,-1 0 0,0 2 0,-7 2-43,-1 0-1,1 0 0,-1-1 0,-1 0 0,1-1 0,-1 0 1,0-1-1,-1-1 0,-11 4 44,-7 3-140,-41 24 30,81-12 492,11-15-314,0-2 1,0 0-1,1-1 0,0-1 1,0 0-1,0-2 1,0-1-1,0 0 1,0-2-1,17-2-68,-30 3-8,60-7-491,-9-9-931</inkml:trace>
  <inkml:trace contextRef="#ctx0" brushRef="#br2" timeOffset="-263680.344">20620 12698 23989,'0'0'2377,"0"0"-1397,0 0-637,0 0 75,0 0 244,0 0 26,17-4-165,208-65 472,-36 24-767,1 7 1,2 9 0,0 8 0,2 9 0,67 8-229,1019 3 313,-665 16-301,164-19-1,-585 3-11,-168 2-2,1 1 0,0 1 0,-1 1 0,0 2-1,0 0 1,0 2 0,14 6 2,-5 0 0,42 15 3,2-3 0,61 11-3,574 69 214,-531-71-188,15 4 55,149 8-81,-259-39-564,1-5 0,74-6 564,-96-11-1222,-11-9-1013</inkml:trace>
  <inkml:trace contextRef="#ctx0" brushRef="#br2" timeOffset="-263121.067">29139 12519 28646,'0'0'1480,"0"0"-1304,0 0-120,0 0 9,0 0-17,0 0-48,0 0-137,25 63-1151,7-34-3057</inkml:trace>
  <inkml:trace contextRef="#ctx0" brushRef="#br2" timeOffset="-262862.949">29863 13003 29510,'0'0'1745,"0"0"-1745,0 0-200,0 0-505,0 0 113,0 0-112,0 0-1952</inkml:trace>
  <inkml:trace contextRef="#ctx0" brushRef="#br2" timeOffset="-262861.949">30594 13012 31311,'0'0'1448,"0"0"-1448,0 0-696,0 0-3177</inkml:trace>
  <inkml:trace contextRef="#ctx0" brushRef="#br2" timeOffset="-299856.494">14629 8731 28518,'0'0'832,"0"0"-142,0 0-102,36 3-64,238 13 326,-194-15-613,302-12 287,241-67-520,-399 40-4,210-35 0,2 20 0,145 12 0,491 39 0,1170 2 0,-2147 2 0,0 3 0,87 17 0,168 35 0,-252-56 0,-93-9 0,-6-1-13,-1 0-1,0 0 1,0 0 0,-1 0-1,0 1 1,-1-1 0,0 1-1,0 0 1,0 0 0,-1 0-1,-3-3 14,-42-59-733</inkml:trace>
  <inkml:trace contextRef="#ctx0" brushRef="#br2" timeOffset="-303511.479">18843 5485 29566,'0'0'1103,"0"0"-721,0 0-89,34 8 90,2 1-269,8 3 20,0-2 1,1-3-1,0-1 1,6-2-135,306 4 205,-274 4-201,-81-10-6,-1 0 0,1 0-1,0-1 1,-1 1-1,1 0 1,-1 0 0,0 1-1,1-1 1,-1 0-1,0 0 1,0 0 0,-1 1-1,1-1 1,0 1 0,-1-1-1,1 0 1,-1 1-1,0-1 1,0 1 0,0-1-1,0 1 1,0-1-1,-1 1 1,1-1 0,-1 0-1,1 1 1,-1-1 0,0 0-1,0 1 1,0-1-1,0 0 1,-1 0 0,0 1 2,-66 121 146,50-94-134,-9 9-2,2 1 0,1 1 0,3 0 0,1 2 0,2 1-1,2 1 1,2 0 0,2 0 0,2 1 0,-2 25-10,12-61 0,-1 4 0,0 0 0,1 0 0,0 0 0,1 0 0,1 1 0,1-1 0,-1-1 0,5 11 0,5-4 0,1 0 0,1 0 0,0-2 0,2 0 0,0 0 0,1-2 0,0 0 0,1-1 0,1 0 0,1-2 0,0 0 0,17 7 0,133 82 0,-166-99 0,0-1 0,0 1 0,0 0 0,0 0 0,-1 0 0,1 1 0,-1 0 0,0-1 0,0 1 0,0 0 0,-1 0 0,0 0 0,1 1 0,-1-1 0,-1 1 0,1-1 0,-1 1 0,1 0 0,-1-1 0,0 3 0,-1-3 0,1 0 0,0 0 0,-1-1 0,0 1 0,0 0 0,0 0 0,-1 0 0,1 0 0,-1 0 0,0-1 0,0 1 0,0 0 0,0-1 0,-1 1 0,0-1 0,1 1 0,-1-1 0,0 0 0,-1 1 0,1-1 0,-1 0 0,1-1 0,-3 3 0,-25 16 0,0-2 0,0-2 0,-2 0 0,0-2 0,-1-2 0,0-1 0,-1-1 0,-1-2 0,-34 5 0,17-4 0,0-1 0,-1-3 0,-39-1 0,83-12 0,41-34 0,332-406-81,-95 75-2681,-164 214-3541</inkml:trace>
  <inkml:trace contextRef="#ctx0" brushRef="#br2" timeOffset="-306379.931">15191 6336 26910,'0'0'2564,"0"0"-1717,0 0-488,0 0-135,0 0 71,36-2 29,-11 0-273,17 0-2,0-2 0,0-2 0,-1-1 0,0-3 0,0-1-49,614-171 140,-541 171-79,-113 12-53,1 0 0,-1-1 0,0 1 0,0 0 0,1 0 0,-1 0 0,0 0 0,0 0 0,0 0 0,0 0 0,0 0-1,0 1 1,0-1 0,-1 0 0,1 0 0,0 1 0,-1-1 0,1 1 0,-1-1 0,1 1 0,-1-1 0,0 0 0,1 1 0,-1-1 0,0 1 0,0-1 0,0 1 0,0-1 0,-1 1-1,1 0-7,1 5 24,3 192 341,-5-148-368,-3 1 1,-2-1-1,-2 0 1,-2 0-1,-3-1 1,-1 0-1,-3-2 1,-18 37 2,29-70-46,-1-1 0,0 0 0,-1-1 1,-1 1-1,0-2 0,-1 1 0,0-1 0,-10 9 46,17-18-30,0-1 0,1 1 0,-1-1 0,0 0 0,-1 1 0,1-2 0,0 1 0,-1 0 0,1-1 0,-1 1 0,1-1 0,-1 0 0,0 0 0,1-1-1,-1 1 1,0-1 0,0 1 0,1-1 0,-1-1 0,0 1 0,0 0 0,1-1 0,-1 0 0,0 0 0,1 0 0,-1 0 0,1 0 0,-1-1 0,1 0 0,-2 0 30,-46-57-1197,7-28-1007</inkml:trace>
  <inkml:trace contextRef="#ctx0" brushRef="#br2" timeOffset="-306082.939">15836 5301 24973,'0'0'4865,"0"0"-4345,0 0-71,0 0-89,22 271-24,-19-155 64,5 20-112,-8 9-168,0 9-48,0 11-40,-11-5-32,-18-6-40,-3-23-128,-8-25-176,-24-38-200,10-34-913,0-34-1567</inkml:trace>
  <inkml:trace contextRef="#ctx0" brushRef="#br2" timeOffset="-305657.571">15052 5625 24021,'0'0'4237,"0"0"-2846,0 0-691,0 0-196,11 53-132,40 176-90,22-7 4,-56-166-255,-3 0-1,-2 1 1,-3 0-1,-2 1 1,-3 0-1,-2 11-30,-2-61 0,1 37 5,-2 0-1,-3-1 1,-7 41-5,-1-42 4,-1-1 0,-2 0 0,-3-2 0,0 1 1,-3-2-1,-14 19-4,28-45-2,0-1-1,-1-1 1,-1 1 0,0-2 0,0 1 0,-1-1-1,0 0 1,-1-1 0,0-1 0,-1 1-1,0-2 1,0 0 0,0 0 0,-1-1 0,0-1-1,0 0 1,-1 0 0,-8 1 2,-157 0-47,178-6 12,6 2-3,133 94 231,-82-66-121,1-2 0,1-2 0,1-3 0,1-2 0,1-4-1,1-1 1,0-4 0,1-2 0,0-3 0,53-2-72,320-4 0,-405 0-8,-1-1 0,0-1 1,1-2-1,-1-2 0,0 0 0,-1-2 1,1-1-1,-2-1 0,1-2 0,-1-1 0,-1-1 1,14-9 7,6-12-438,-2-2 1,-1-2-1,-2-2 1,-1-2 0,6-12 437,54-80-3545</inkml:trace>
  <inkml:trace contextRef="#ctx0" brushRef="#br2" timeOffset="-304306.697">17413 5137 30591,'0'0'674,"0"0"-266,0 0-121,0 0 88,-11 52-16,-45 171-286,52-209-73,-1 0 0,0-1 0,-1 0 0,-1 0 0,0-1 0,-1 1 0,0-2 0,-6 8 0,-36 38 0,-3-2 0,-2-2 0,-2-3 0,-2-3 0,-28 16 0,67-48-126,0 0 1,-1-2-1,0 0 1,-1-1-1,-1-1 1,0-2-1,0 0 1,-15 3 125,38-12-4,0 0-18,0 0 0,0 0 0,0 0 0,1 1 0,-1-1-1,0 0 1,0 0 0,0 0 0,0 0 0,0 0 0,0 1 0,0-1-1,0 0 1,0 0 0,0 0 0,0 0 0,0 1 0,0-1 0,0 0 0,0 0-1,0 0 1,0 1 0,0-1 0,0 0 0,0 0 0,0 0 0,0 0 0,0 1-1,0-1 1,0 0 0,0 0 0,0 0 0,0 0 0,0 0 0,0 1-1,-1-1 1,1 0 0,0 0 0,0 0 0,0 0 0,0 0 0,0 0 0,-1 1-1,1-1 1,0 0 0,0 0 0,0 0 0,0 0 0,0 0 0,-1 0 0,1 0-1,0 0 1,0 0 0,0 0 0,-1 0 0,1 0 22,20 22 75,-1 0 0,-2 2 1,0 0-1,-1 1 0,-2 0 0,0 1 0,-2 1 1,-1 0-1,-1 1 0,4 21-75,4 23 174,-3 0 1,-4 1-1,-2 0 1,-4 0-1,-3 1 1,-4 9-175,3 37-402,9-212-336,4 0 0,5 2 0,3 0 0,4 1 0,23-48 738,-37 100 33,2 0-1,2 1 1,1 1-1,1 1 1,3 0-1,0 1 1,2 1-1,13-12-32,-31 38 88,0 1-1,0 1 0,0-1 0,0 1 0,1-1 1,0 1-1,0 1 0,0-1 0,0 1 0,1 0 1,-1 1-1,1 0 0,0 0 0,-1 0 0,1 1 1,0 0-1,0 0 0,0 0 0,0 1 0,0 0 1,0 1-1,0-1 0,0 1 0,0 1 0,0-1 1,-1 1-1,1 1 0,-1-1 0,1 1 0,-1 0 1,5 3-88,-2 6 94,1 1 1,-2 0 0,1 0-1,-2 1 1,0 0 0,0 0-1,-2 1 1,0 0 0,0 0 0,1 13-95,5 20 114,-3 0 1,-2 0 0,-2 0 0,-3 1 0,-1 13-115,1-45-2,-1-1 0,0 0 0,-1 1 0,-1-1 0,-1 1 0,0-1 0,-1 0 0,-1-1 0,0 1 0,-1-1 0,-1 0-1,0 0 1,-1 0 0,0-1 0,-2-1 0,1 1 0,-2-2 0,-9 11 2,16-20-11,-1 0-1,0 0 1,0-1-1,1 0 1,-2 1 0,1-2-1,0 1 1,0 0-1,0-1 1,-1 0 0,1-1-1,-1 1 1,1-1-1,-1 0 1,1 0 0,-1 0-1,1-1 1,0 0-1,-1 0 1,0-1 11,2 0-20,0 0 1,0-1-1,1 1 1,-1-1-1,1 0 1,-1 1-1,1-2 1,0 1-1,1 0 1,-1-1-1,0 1 1,1-1-1,0 0 1,0 0-1,0 0 1,0 0-1,1 0 1,-1 0-1,1 0 1,0 0-1,0-1 1,0-1 19,-5-29-120,0 0 0,3-1 1,1 1-1,1-1 1,2 1-1,2-1 120,-3 19-30,2 1 1,0-1-1,1 1 0,1 0 0,1 0 1,0 0-1,1 0 0,0 1 0,1 0 1,8-12 29,-14 24 5,1 0 1,0 1 0,-1-1-1,1 0 1,0 1 0,0 0 0,0-1-1,1 1 1,-1 0 0,0 0-1,1 0 1,-1 0 0,1 1 0,0-1-1,0 1 1,0-1 0,0 1-1,-1 0 1,2 0 0,-1 0 0,0 1-1,0-1 1,0 1 0,0-1-1,0 1 1,0 0 0,1 1 0,0-1-6,-3 0 8,0 1 0,0-1 0,0 1 0,1-1-1,-1 1 1,0-1 0,0 1 0,0-1 0,0 1 0,0 0 0,-1 0 0,1 0 0,0-1 0,0 1 0,0 0 0,-1 0 0,1 0 0,0 0 0,-1 0 0,1 0 0,-1 1 0,0-1 0,1 0 0,-1 0 0,0 0 0,1 0 0,-1 0 0,0 1 0,0-1 0,0 0 0,0 0 0,0 0-1,0 1 1,0-1 0,-1 1-8,2 5 38,2 222 498,-33-66-449,28-158 18,2-11-69,3-21-5,4-13-65,2 1 1,1 0-1,2 0 1,2 1 0,2 1-1,2-2 34,-7 14-27,83-182-388,9 4 1,110-160 414,-140 251 4,-68 106 11,24-20 226,-25 45 35,-18 275 575,-1-85-776,15-206-76,-1 1 0,1-1 0,0 1 0,1 0 0,-1-1 0,0 1 0,1-1 0,0 1 0,0-1 1,0 1-1,0-1 0,1 0 0,-1 0 0,1 0 0,0 1 0,0-1 0,0-1 0,0 1 0,0 0 0,1 0 0,-1-1 0,1 0 0,0 1 0,0-1 1,157 67-9,-148-65 7,0 1 1,-1 1-1,1 0 1,-1 1-1,0 0 1,-1 1-1,0 0 1,0 0-1,-1 1 1,0 0-1,0 1 1,-1 0-1,0 1 1,-1-1-1,0 1 1,-1 1-1,0-1 1,-1 1-1,0 0 1,-1 0-1,2 7 2,-3-3 9,-1 0 0,0 0 1,-1 1-1,-1-1 0,0 0 0,-1 1 1,-1-1-1,0 0 0,-2 0 0,0 0 0,0 0 1,-3 3-10,-7 7 4,-1 0 1,-1-1-1,-2-1 1,0-1 0,-2 0-1,0-1 1,-1-2-1,-2 0 1,-10 7-5,21-17-10,0 0 0,-2-1 0,1 0 0,-1-1 0,0-1 0,-1 0 0,0-1 0,0 0 0,0-1 0,0-1-1,-1 0 1,0-2 0,0 1 0,0-2 0,-15 0 10,26-2-28,0 0 0,0 0 0,0 0 0,1 0 0,-1-1 0,0 0 0,1 0 0,-1 0 0,1 0 1,0-1-1,0 0 0,0 0 0,0 0 0,0 0 0,1-1 0,-1 1 0,1-1 0,0 0 0,0 0 0,1 0 0,-1 0 0,1-1 0,-1 1 0,2-1 0,-2 0 28,-3-12-128,0 0 0,1-1 0,0 0 0,2 1 0,0-1 0,0-7 128,2-100-836,1 120 842,0 1-1,1-1 1,0 0-1,0 1 1,0-1 0,1 0-1,-1 1 1,1-1-1,0 1 1,0 0-1,1 0 1,-1 0 0,1 0-1,0 0 1,0 0-1,0 1 1,1-1 0,-1 1-1,1 0 1,0 0-1,0 0 1,0 1-1,0-1 1,0 1 0,0 0-1,1 0 1,-1 1-1,1-1 1,-1 1-1,1 0 1,0 0 0,0 1-1,3-1-5,192-1 746,-76 2-1643,-104 0-1843</inkml:trace>
  <inkml:trace contextRef="#ctx0" brushRef="#br2" timeOffset="-302857.245">20588 4958 25822,'0'0'3807,"0"0"-2513,0 0-702,0 0-128,0 0-55,0 0-102,-12 15-238,-160 203-66,103-133-122,-3-4 1,-80 68 118,118-127-1750,33-25 250,3-2 195,0 0 0,0 0 1,0-1-1,0 2 0,1-1 0,0 0 1,0 0-1,0 1 0,1 0 1,0-1-1,-1 2 0,1-1 1,3-2 1304,20-14-4921,6 6 4483,2 11 6239,-10 9 2315,-7 10-3740,15 57-1211,-30-65-2736,11 52 130,-3-1 0,-3 2-1,-2-1 1,-2 1 0,-4 0-1,-3 15-558,3 11 301,-7 65-866,7-327-958,3 44-1259</inkml:trace>
  <inkml:trace contextRef="#ctx0" brushRef="#br2" timeOffset="-301784.008">20893 4295 28462,'0'0'1154,"0"0"-237,0 0-277,15 41-176,48 134-42,-13-24-38,-45-121-375,0-1 1,-2 1-1,-1 0 0,-2 16-9,0-37-25,-1-1-1,0 1 0,0-1 1,-1 1-1,0-1 1,-1 0-1,1 0 0,-2 0 1,1 0-1,-1 0 1,0-1-1,-1 0 0,0 1 1,0-2-1,0 1 1,-1 0-1,0-1 0,0 0 1,-1-1-1,-5 5 26,1-1-125,0 0 0,-1 0 0,0-1 0,0-1 0,0 0 0,-1-1 0,0 0 0,-1-1 0,1 0 0,-1-1 0,0-1 0,0 0 0,0-1 0,-1 0 125,2-1-176,10 0 76,0 1 1,-1-1-1,1-1 0,0 1 0,-1 0 0,1-1 0,-1 0 0,1 0 0,-1 0 0,1 0 0,-1 0 0,1-1 0,0 1 0,-1-1 0,1 0 0,0 0 0,-1 0 0,1-1 0,0 1 0,0-1 0,0 0 0,0 0 0,0 0 0,1 0 0,-1 0 0,0 0 0,1-1 0,0 1 0,0-1 0,-1 0 0,1 0 0,0-1 100,0-1-47,1 0 0,0-1 0,0 1 0,1 0 1,0-1-1,-1 1 0,2 0 0,-1-1 0,1 1 0,-1 0 0,2 0 0,-1-1 0,0 1 0,1 0 1,0 0-1,0 0 0,1 1 0,0-2 47,4 1 215,1 1-1,-1 1 1,1-1 0,0 1 0,0 1 0,0-1-1,1 1 1,-1 1 0,0 0 0,1 0-1,-1 0 1,1 1 0,-1 0 0,1 1 0,8 1-215,11-1 380,-11-2-219,0 1 0,0 1 0,1 0 0,-1 1 0,-1 1 0,1 1 0,0 0 1,-1 1-1,11 5-161,-24-9 9,0 0 0,0 0 1,0 0-1,0 0 1,0 0-1,0 1 1,0-1-1,0 1 0,0 0 1,-1 0-1,1 0 1,0 0-1,-1 1 0,0-1 1,0 1-1,0-1 1,0 1-1,0 0 1,0 0-1,-1 0 0,1 0 1,-1 0-1,0 0 1,0 0-1,0 0 0,0 0 1,-1 0-1,1 1 1,-1-1-1,0 0 1,0 1-1,0-1-9,-1 1-1,0 1 0,0-1 0,0 0-1,-1 1 1,1-1 0,-1 0 0,0 0 0,-1 0 0,1-1 0,0 1-1,-1-1 1,0 1 0,0-1 0,0 0 0,-4 3 1,4-2 0,-248 244-16,240-237 16,7-9-1,1 1 0,-1 0 0,1 1 0,0-1 0,0 0 0,0 1 0,0 0 0,0 0 0,1 0 0,-1 0 0,1 0 0,0 0 0,1 0 1,-1 1-1,1-1 0,0 1 0,-1 3 1,7-3-6,114-4 189,-108-1-174,7 1 5,1-1-1,0-1 0,0-1 1,0 0-1,-1-2 0,1 0 1,8-4-14,83-40 12,-106 44-111,-1-1 0,1 1 0,-1-1 0,0 0 0,0 0 0,0 0 0,-1 0 0,0-1 0,0 1 0,0-1 0,-1 1 0,0-1 0,0 0 0,0 1 0,0-1 0,-1 0 0,0 0 0,-1 0 0,1 1 0,-1-1 0,-1-5 99,1-16-945,0 19 659,1-1-1,-1 1 0,-1 0 0,1 0 0,-1 0 1,-1 0-1,0 0 0,0 0 0,0 1 1,-1-1-1,0 1 0,-1 0 0,1 0 0,-1 0 1,-1 1-1,1 0 0,-1 0 0,0 0 0,-1 1 1,1 0-1,-3-1 287,-43-7 4742,36 21-3512,11 4-989,1-1 1,1 1-1,0 1 1,1-1-1,0 0 1,1 1-1,0 6-241,0-7 123,-11 237 1943,12 46-2066,1-124 255,-1 41-295,0-211 31,0 0 1,0 0-1,0-1 0,-1 1 0,1 0 1,0-1-1,-1 1 0,1 0 0,0-1 1,-1 1-1,1 0 0,-1-1 0,1 1 1,-1-1-1,0 1 0,1-1 1,-1 1-1,1-1 0,-1 1 0,0-1 1,0 0-1,1 1 0,-1-1 0,0 0 1,1 1-1,-1-1 0,0 0 1,0 0-1,0 0 0,1 0 0,-1 0 1,0 0-1,0 0 0,1 0 0,-1 0 1,0 0-1,0 0 0,0-1 1,1 1-1,-1 0 0,0 0 0,1-1 1,-1 1-1,0-1 0,1 1 0,-1 0 1,0-1-1,1 1 0,-1-1 1,1 0-1,-1 1 0,1-1 0,-1 1 1,1-1-1,-1 0 9,-59-100-543,26 30 261,3-2 0,4-1-1,2-3 283,21 62 124,3 12-21,6 3-58,7 2-11,-1 0-1,1 1 1,-1 1-1,0-1 1,0 2-1,0-1 1,0 2-1,-1-1 1,0 2-1,0-1 1,4 4-34,16 10 74,137 77 198,-145-78-271,-33-8-289,-121 42-574,-98 72 700,173-86 625,57-38-455,-1-1-1,0 1 1,1 0-1,-1 0 1,1-1 0,-1 1-1,1 0 1,-1 0-1,1 0 1,0-1 0,-1 1-1,1 0 1,0 0-1,0 0 1,-1 0 0,1 0-1,0 0 1,0 0-1,0-1 1,0 1 0,0 0-1,1 0 1,-1 0 0,0 0-1,0 0 1,0 0-1,1 0 1,-1-1 0,1 1-1,-1 0 1,0 0-1,1 0 1,0-1 0,-1 1-1,1 0 1,-1-1-1,1 1 1,0 0 0,-1-1-1,1 1 1,0-1-1,0 1 1,-1-1 0,2 1-8,17 6 15,0-1 1,1-1 0,-1 0 0,2-1-1,-1-2 1,0 0 0,0-1-1,1-1 1,-1 0 0,8-3-16,24 2 15,-36 2-39,-15-1 4,0 1-1,0-1 1,1 1 0,-1-1-1,0 0 1,0 0 0,1 1 0,-1-1-1,0 0 1,1 0 0,-1 0 0,0 0-1,1-1 1,-1 1 0,0 0 0,1 0-1,-1-1 1,0 1 0,0-1-1,1 1 1,-1-1 0,0 0 0,0 1-1,0-1 1,0 0 0,0 0 0,0 0-1,0 0 1,0 0 0,0 0 0,0 0-1,0 0 1,-1 0 0,1 0-1,0 0 1,-1 0 0,1-1 0,-1 1-1,1 0 1,-1-1 0,0 1 20,1-27-1610,-1-5-1574</inkml:trace>
  <inkml:trace contextRef="#ctx0" brushRef="#br2" timeOffset="-301484.557">19613 6902 19316,'0'0'8233,"0"0"-6066,0 0-1906,45-9-48,162-36 73,145-59 233,-200 65-109,1 7 0,47 0-410,490-36 937,-621 58-985,-60-3-157,-9 9 129,0 1-1,0-1 1,0 1 0,0-1-1,-1 1 1,0-1 0,0 1-1,0-1 1,0 1 0,0-1 0,0 1-1,-1 0 1,0 0 0,0 0-1,0 0 1,0 0 0,0 0-1,-2-1 77,-33-34-2407</inkml:trace>
  <inkml:trace contextRef="#ctx0" brushRef="#br2" timeOffset="-301202.369">20821 6302 29854,'0'0'673,"0"0"-153,0 0-4,8 59 11,26 199-94,6 51-189,-14 46-244,-16 189 0,-10-537 0,1-6 0,0 1 0,-1-1 0,0 1 0,1 0 0,-1 0 0,0-1 0,0 1 0,0 0 0,0-1 0,0 1 0,0 0 0,-1 0 0,1-1 0,-1 1 0,1 0 0,-1-1 0,1 1 0,-1-1 0,0 1 0,0-1 0,0 1 0,0-1 0,0 1 0,0-1 0,0 0 0,0 0 0,-1 1 0,1-1 0,0 0 0,-1 0 0,1 0 0,-1-1 0,1 1 0,-2 0 0,-12-22-69,-26-212-1930,23 96-502</inkml:trace>
  <inkml:trace contextRef="#ctx0" brushRef="#br2" timeOffset="-300903.543">20882 6646 24349,'0'0'5665,"0"0"-4880,0 0-73,-104 252-128,58-161-184,-8 11-152,0 0-224,-7 4-24,-3-4 0,-4-10 0,-1-10-152,8-14-248,1-30-64,9-38-264,12-43-753,17-25-2824</inkml:trace>
  <inkml:trace contextRef="#ctx0" brushRef="#br2" timeOffset="-300704.08">20964 6839 28574,'0'0'1592,"0"0"-799,0 0-257,151 315-56,-104-238-72,-1-14-152,-6-19-136,-5-6-112,-6-13-8,-18-25-168,-8 0-560,-3 0-1313</inkml:trace>
  <inkml:trace contextRef="#ctx0" brushRef="#br2" timeOffset="-299596.285">21326 8083 31095,'0'0'1120,"0"0"-1120,0 0-32,0 0-264,0 0-320,0 0-3545</inkml:trace>
  <inkml:trace contextRef="#ctx0" brushRef="#br2" timeOffset="-294922.629">23426 8213 27974,'0'0'2366,"0"0"-1599,0 0-382,0 0-56,42 0 128,155-5-49,17-25-327,78-17-81,221-4 0,-33 44 0,-259 14 0,-82 11 0,89 26 0,-186-36 0,56 13 0,316 54 0,88-38 0,-366-30 0,-68-6-72,-50-5-811,-9-16-2163</inkml:trace>
  <inkml:trace contextRef="#ctx0" brushRef="#br2" timeOffset="-294703.845">27727 8557 32087,'0'0'680,"0"0"-680,0 0 0,0 0 0,0 0 0,0 0 0,0 0-456,46-10-552,-31 5-785,-8 5-16043</inkml:trace>
  <inkml:trace contextRef="#ctx0" brushRef="#br2" timeOffset="-298846.146">24093 5693 26982,'0'0'2672,"0"0"-1699,0 0-351,0 0-135,0 0-242,0 0-139,28 6 34,-19-5-121,39 9 130,-1-3 0,1-1 1,37-2-150,-8-4 48,187-8-23,11-52-25,-162 32 0,-83 22 0,1 2 0,-1 0 0,1 3 0,16 1 0,-46 0 0,0 0 0,0 0 0,0 0 0,0 1 0,0-1 0,0 1 0,0-1 0,0 1 0,0-1 0,0 1 0,0 0 0,0-1 0,0 1 0,0 0 0,0 0 0,-1-1 0,1 1 0,0 0 0,0 0 0,-1 0 0,1 0 0,-1 0 0,1 0 0,-1 0 0,0 0 0,1 0 0,-1 1 0,0-1 0,0 0 0,1 0 0,-1 0 0,0 0 0,0 0 0,0 0 0,0 1 0,-1-1 0,1 0 0,0 0 0,1 8 0,2 212 0,-9-156 0,-3 0 0,-2-1 0,-4 0 0,-2-1 0,-3-1 0,-6 8 0,17-42 0,3-10 0,-13 41 0,-2-1 0,-3-1 0,-2-1 0,-3-1 0,-2-1 0,28-48-2,-1 0 1,1-1-1,-1 0 0,-1 0 1,1 0-1,-1 0 1,0 0-1,0-1 0,0 0 1,-1 0-1,1-1 0,-1 1 1,0-1-1,0-1 0,0 1 1,-1-1-1,1 0 1,-1 0-1,1-1 0,-1 1 1,1-1-1,-1-1 2,5 0-10,0 1 0,0-1 0,0 0 0,0 0 1,0-1-1,0 1 0,1 0 0,-1-1 0,0 1 0,0-1 0,0 1 0,1-1 1,-1 0-1,0 0 0,1 0 0,-1 0 0,0 0 0,1 0 0,0 0 0,-1 0 1,1-1-1,0 1 0,-1 0 0,1-1 0,0 1 0,0-1 0,0 0 10,-19-41-761,1 0-1,3 0 1,1-2-1,3 0 1,0-5 761,-25-108-6572</inkml:trace>
  <inkml:trace contextRef="#ctx0" brushRef="#br2" timeOffset="-298566.002">24774 4856 21309,'0'0'7513,"0"0"-6721,0 0 25,0 343-265,0-207-152,-7 4-40,-8 10-96,-3-5-144,-7 5-88,-3-9-32,-5-16-8,-2-18-176,-5-30-88,-24-53-248,10-24-1033,7 0-3136</inkml:trace>
  <inkml:trace contextRef="#ctx0" brushRef="#br2" timeOffset="-298173.773">24107 5069 28670,'0'0'955,"0"0"-202,11 55-264,37 182-145,11 11 73,-46-191-339,-2 1 0,-3 1-1,-1 44-77,-6-81 14,1 0 12,-2-1 1,0 1-1,-1 0 1,-1 0-1,-1-1 1,-1 1-1,-1-1 1,-6 15-27,6-23-4,0-1 1,-1 0-1,-1 0 1,0 0-1,-1-1 1,0 0-1,0-1 1,-1 0-1,-1 0 1,1 0-1,-2-1 1,1-1-1,-1 0 1,0-1-1,-1 0 1,0 0-1,0-1 1,-1-1-1,1 0 1,-1 0-1,0-2 1,-5 2 3,-207-3-147,182-2 156,42 15 22,6 78 98,3-70-90,2 0-1,0-1 1,1 0 0,1-1-1,7 8-38,-17-24 10,23 34 28,2-1 0,1-2 0,1-1 0,2-1 0,2-1 0,1-2 0,1-2 0,2-1 0,0-1 0,2-3 0,1-1 0,1-1 0,1-3 0,2-1-38,3-5 0,0-2 0,0-2 0,1-2 0,0-2 0,0-3 0,1-1 0,0-3 0,-16 3 0,0-2 0,0-1 0,0-2 0,-1-1 0,1-1 0,-1-2 0,-1-1 0,0-2 0,0-1 0,-1-1 0,0-2 0,2-3 0,32-23-535,-2-4 0,-2-2-1,34-36 536,11-23-3003</inkml:trace>
  <inkml:trace contextRef="#ctx0" brushRef="#br2" timeOffset="-297860.678">26257 4556 24597,'0'0'5412,"0"0"-3893,0 0-1083,0 0-30,0 0-120,-2 15-187,-1 4-97,-1 0 0,-1 0 0,-1 0 0,-1-1 0,0 0 0,-5 7-2,-30 42 0,-4-2 0,-2-3 0,-3-1 0,-3-3 0,-2-2 0,-49 37 0,-103 82-55,197-167 5,5-3-20,1 0 1,-1 0-1,0-1 0,0 0 0,0 0 0,-1-1 1,1 0-1,-1 0 0,0 0 0,0-1 0,0 0 1,0 0-1,0-1 0,0 1 0,-1-2 0,0 1 70,-11-14-1609,16-36-1345</inkml:trace>
  <inkml:trace contextRef="#ctx0" brushRef="#br2" timeOffset="-297669.736">25878 5364 28750,'0'0'1168,"0"0"-335,0 276-305,0-160 104,0-10-192,0-9-200,0-15-136,0-14-64,0-20-40,0-14-16,0-24-192,0-10-152,7-78-32,4-33-720,-1-15-2937</inkml:trace>
  <inkml:trace contextRef="#ctx0" brushRef="#br2" timeOffset="-297448.409">26576 4261 28798,'0'0'872,"0"0"65,0 0-505,0 0-112,0 0-136,0 0-112,183 184-72,-179-150-24,-4 0-48,-15 4-200,-28 1-424,-14-10-609,-18-10-1751,17-14-19693,8-5 22709</inkml:trace>
  <inkml:trace contextRef="#ctx0" brushRef="#br2" timeOffset="-296606.922">26394 4692 11939,'0'0'9819,"0"0"-5819,0 0-2755,0 0-339,36 7-302,118 23-203,-6 0 415,-145-29-796,-1 0 0,0-1-1,0 1 1,1 0-1,-1 0 1,0 0 0,0 1-1,0-1 1,0 1-1,0-1 1,-1 1 0,1-1-1,0 1 1,-1 0-1,1 0 1,-1 0 0,0 0-1,1 0 1,-1 0-1,0 0 1,0 0 0,0 0-1,-1 1 1,1-1-1,-1 0 1,1 1 0,-1-1-1,0 0 1,1 1 0,-1-1-1,0 1 1,-1-1-1,1 0 1,0 1 0,-1-1-1,1 0 1,-1 1-1,0-1 1,0 0 0,0 1-20,-71 65 9,-218 157-81,286-222 87,0 0 0,1-1 0,-1 2 1,0-1-1,1 0 0,0 1 0,0 0 0,0-1 1,0 1-1,1 0 0,-1 1 0,1-1 0,0 0 1,0 1-1,1-1 0,-1 1 0,1-1 0,0 1 1,0 0-1,1 0 0,-1-1 0,1 1 1,0 0-1,0 0 0,1 0-15,0-3 8,0-1 0,0 1 0,1-1 0,-1 1-1,0-1 1,1 0 0,-1 1 0,1-1 0,-1 0 0,1 0 0,0 0 0,-1-1 0,1 1-1,0 0 1,0-1 0,0 1 0,-1-1 0,1 1 0,0-1 0,0 0 0,0 0 0,0 0 0,0 0-1,0 0 1,-1 0 0,3-1-8,3 2 27,157-2 185,-150-1-212,-1-1 1,1 0-1,-1-1 0,0 0 1,0-1-1,0-1 0,0 0 1,-1 0-1,0-1 0,-1-1 1,1 0-1,-2-1 0,1 0 1,-1 0-1,0-1 0,2-5 0,-9 10-68,-1 1 1,1-1-1,-1 0 0,-1-1 0,1 1 0,-1 0 0,0 0 0,0-1 0,0 1 1,-1-1-1,0 1 0,0 0 0,-1-1 0,1 1 0,-1-1 0,0 1 0,0 0 1,-1 0-1,0 0 0,0 0 0,0 0 0,0 0 0,-1 0 0,0 0 0,0 1 1,0-1-1,0 1 0,-1 0 0,0-1 68,-63-76-711,65 79 717,1 1 12,1-1 1,-1 1-1,1 0 1,-1 0-1,1 0 1,-1 0-1,0 1 1,0-1-1,1 0 1,-1 0 0,0 0-1,0 1 1,0-1-1,0 0 1,0 1-1,0-1 1,0 1-1,0-1 1,0 1-1,0-1 1,0 1-1,0 0 1,-1-1-1,1 1 1,0 0 0,0 0-1,0 0 1,0 0-1,-1 0 1,1 0-1,-1 1-18,-2 12 310,-25 332 1531,-23 284-1106,43-541-793,9-87 50,0 0 1,0 0-1,-1 0 1,1 0 0,0-1-1,-1 1 1,1 0-1,0 0 1,-1 0 0,1-1-1,-1 1 1,0 0-1,1 0 1,-1-1 0,1 1-1,-1-1 1,0 1-1,1 0 1,-1-1 0,0 1-1,0-1 1,0 0-1,1 1 1,-1-1 0,0 0-1,0 1 1,0-1-1,0 0 1,0 0-1,1 0 1,-1 0 0,0 0-1,0 0 1,0 0-1,0 0 1,0 0 0,0 0-1,0 0 1,1-1-1,-1 1 1,0 0 0,0 0-1,0-1 1,0 1-1,1-1 1,-1 1 0,0-1-1,0 1 1,1-1-1,-1 0 1,0 1 7,-4-7-49,0 0 1,0 0-1,0 0 0,1-1 0,0 0 1,1 1-1,0-1 0,0 0 0,-1-4 49,-1-2-86,-16-47-428,3-1 0,3-1 0,-1-22 514,11 30 151,6 54-142,0 0 0,0-1 0,0 1 1,1 0-1,-1 0 0,0 0 0,1 0 1,-1 0-1,1 1 0,-1-1 0,1 0 1,-1 1-1,1-1 0,-1 1 1,1-1-1,-1 1 0,1 0 0,0-1 1,-1 1-1,1 0 0,0 0 0,-1 1 1,1-1-1,0 0 0,-1 0 0,1 1 1,-1-1-1,2 1-9,7 0 58,122 9 522,3 32-142,-116-31-262,-22-11-107,-15 2-93,0 2 1,1 0-1,-1 1 0,1 1 0,0 0 1,0 2-1,0 0 0,1 0 1,1 2-1,-1 0 0,-6 6 24,9-7 5,11-8-5,-5 3 1,0 0-1,0 1 1,0 0-1,0 0 1,1 1-1,0-1 1,0 1-1,1 1 1,-1-1-1,-2 7 0,7-12 3,1 0 0,0 0 0,0 0-1,0 0 1,-1 1 0,1-1 0,0 0 0,0 0-1,1 1 1,-1-1 0,0 0 0,0 0 0,1 0-1,-1 0 1,0 1 0,1-1 0,-1 0 0,1 0-1,0 0 1,-1 0 0,1 0 0,0 0-1,0 0 1,-1 0 0,1 0 0,0-1 0,0 1-1,0 0 1,0 0 0,0-1 0,0 1 0,0-1-1,0 1 1,1-1 0,-1 1 0,0-1 0,0 0-1,0 1 1,0-1 0,1 0 0,-1 0 0,0 0-1,0 0 1,0 0 0,1 0 0,-1 0-1,0-1 1,0 1 0,1 0-3,1 0 2,223 5-317,-226-5 276,1 0-1,-1 0 0,1 0 0,-1 0 1,1 0-1,-1 0 0,1 0 0,-1 0 1,1 0-1,-1 0 0,1 0 0,-1 0 1,1-1-1,-1 1 0,1 0 0,-1 0 1,0 0-1,1-1 0,-1 1 0,1 0 1,-1-1-1,0 1 0,1 0 0,-1-1 1,0 1-1,1 0 0,-1-1 0,0 1 1,0-1-1,1 1 0,-1-1 0,0 1 1,0 0-1,0-1 0,1 1 0,-1-1 1,0 1-1,0-1 0,0 1 0,0-1 1,0 1-1,0-1 0,0 1 0,0-1 1,0 1-1,0-1 0,-1 1 0,1-1 1,0 0 39,0-3-560,0-20-3317</inkml:trace>
  <inkml:trace contextRef="#ctx0" brushRef="#br2" timeOffset="-296326.37">25308 6409 28374,'0'0'1271,"0"0"-879,54 0-14,-24 0-311,38 1 109,1-4 0,-1-2 0,0-3 1,57-16-177,33-11 308,1 7 0,27 3-308,118 4 964,88 14-964,-369 7 0,-4 1 0,-1-1 0,1 0 0,-1-2 0,0 0 0,1-1 0,-1-1 0,0 0 0,3-3 0,-19 7-6,0-1-1,0 0 1,0 0-1,0 1 1,-1-1 0,1-1-1,0 1 1,0 0-1,-1 0 1,1-1 0,0 1-1,-1 0 1,1-1-1,-1 0 1,0 1 0,0-1-1,1 0 1,-1 0-1,0 0 1,0 1 0,-1-1-1,1 0 1,0 0-1,-1 0 1,1-1 0,-1 1-1,0 0 1,1 0-1,-1 0 1,0 0 6,0-6-187,0 0 1,0 1-1,-1-1 0,0 1 0,0-1 1,-1 1-1,0-1 0,0 1 1,-1 0-1,0 0 0,0 0 0,0 0 1,-1 0-1,-1-1 187,-36-49-4203</inkml:trace>
  <inkml:trace contextRef="#ctx0" brushRef="#br2" timeOffset="-296073.242">26469 5920 6825,'0'0'18343,"0"0"-13601,0 0-4121,2 45-97,8 154-6,25 59 369,-9-30-733,-11 1-1,-10 90-153,-4-240 0,1-38 0,-2 0 0,-2 0 0,-1 0 0,-9 39 0,10-71 2,1-6-5,1 0 0,0 0-1,-1 0 1,0 0 0,1 0-1,-1-1 1,0 1 0,-1 0-1,1 0 1,0-1-1,-1 1 1,1-1 0,-1 1-1,0-1 1,0 0 0,0 1-1,0-1 1,-1 0 0,0 0 3,-14-11-343,9-11-120,0-1 0,2 0-1,1 0 1,0 0 0,0-19 463,3 27-373,-16-104-3511</inkml:trace>
  <inkml:trace contextRef="#ctx0" brushRef="#br2" timeOffset="-295810.039">26462 6244 23845,'0'0'6169,"0"0"-5408,0 0-185,0 0 96,-136 310-200,82-223-200,-4 5-272,5 5 0,-5 4 0,1-4 0,7-10-168,3-43-416,11-20-136,11-24-1505</inkml:trace>
  <inkml:trace contextRef="#ctx0" brushRef="#br2" timeOffset="-295622.685">26730 6607 28758,'0'0'1857,"0"0"-1281,0 0 0,162 295-144,-108-217 40,-1-15-376,-6-10-96,-4-19 0,-11-10 0,-14-24-64,-11 0-1232,-7 0-2953</inkml:trace>
  <inkml:trace contextRef="#ctx0" brushRef="#br2" timeOffset="-295374.916">27519 7638 30823,'0'0'1288,"0"0"-952,0 0-16,0 0-320,0 0 0,0 0 0,0 0-1048,-36 9-1745</inkml:trace>
  <inkml:trace contextRef="#ctx0" brushRef="#br2" timeOffset="-293886.899">23125 4121 25197,'0'0'3025,"0"0"-1881,1 52-362,9 345 298,106 1011 319,-75-1017-1271,-20-174-116,55 490-12,-34-448 0,-40-252-19,-1-17-57,-1-14-124,20-289-2058,-9 124-702</inkml:trace>
  <inkml:trace contextRef="#ctx0" brushRef="#br2" timeOffset="-293223.298">23713 3608 27422,'0'0'1149,"0"0"-510,37-12 8,-9 2-513,30-10 181,0 3 1,1 3-1,42-5-315,59-2 370,59-9-104,56-11 18,643-92 549,-484 96-756,391 18-77,-642 22 0,-79 5 0,0 6 0,-2 3 0,1 6 0,-3 3 0,0 5 0,-2 5 0,1 4 0,32 18-24,-47-20-21,2-3 1,26 3 44,-74-26-15,-35-9 24,-3-2 41,0 15 19,5 1107-69,23 563 0,-27-1452 0,-10 459 0,-48-8 0,55-658 0,0 4 0,-1-1 0,-1 1 0,-1-1 0,-2 0 0,-3 6 0,8-33-49,0 0-1,-1 0 1,1 0-1,0-1 1,-1 1 0,0-1-1,0 1 1,0-1-1,0 0 1,0 0 0,0 0-1,0-1 1,0 1-1,-1-1 1,1 1 0,-1-1-1,1 0 1,-1-1-1,1 1 1,-1 0 0,0-1-1,1 0 1,-1 0 0,0 0-1,1-1 1,-1 1 49,-3 0-342,-29 1-3689</inkml:trace>
  <inkml:trace contextRef="#ctx0" brushRef="#br2" timeOffset="-292972.713">27569 8804 30951,'0'0'632,"0"0"-472,0 0-64,0 0-48,0 0-48,0 0-160,204 9-1032,-189-9-4538</inkml:trace>
  <inkml:trace contextRef="#ctx0" brushRef="#br1" timeOffset="-870767.652">2702 5586 26574,'0'0'2386,"0"0"-1374,0 0-391,0 0-138,0 0-14,11-7-135,42-23-150,-32 24-122,0 1 1,0 0-1,1 2 0,-1 1 1,13 0-63,-6 0 52,371-4 245,-252 7-254,-76 0-42,-31 1-4,0-1 0,0-2 0,0-2 0,0-1 0,0-2-1,-1-2 1,0-1 0,18-9 3,-52 16-126,0 0 0,1-1 0,-1 0-1,0 0 1,0 0 0,0-1 0,-1 1 0,1-1 0,-1 0 0,0-1-1,0 1 1,-1-1 0,1 1 0,-1-1 0,0 0 0,0-1-1,0 1 1,-1 0 0,0-1 0,0 1 0,0-1 0,0-3 126,0-34-3930</inkml:trace>
  <inkml:trace contextRef="#ctx0" brushRef="#br1" timeOffset="-870479.431">3702 5490 27494,'0'0'1344,"0"0"-320,-125 295-375,67-150-73,1 5-112,7 5-208,3 0-168,8-10-64,10-15-24,11-28-120,18-44-272,18-63-705,29-58-879,10-43-6282</inkml:trace>
  <inkml:trace contextRef="#ctx0" brushRef="#br1" timeOffset="-870217.628">3677 5901 11338,'0'0'14640,"0"0"-11137,0 0-3012,0 0 138,-9 44-87,-29 151-190,26-126-265,3 2 1,4-1 0,2 1 0,4 4-88,-1-25 13,-1-45-13,0 0 1,0 0 0,1 0-1,0 0 1,0 0 0,0 0-1,0 0 1,1 0 0,0 0-1,0 0 1,0 0 0,1 0-1,0 0 1,0 0-1,0-1 1,0 1 0,1-1-1,-1 0 1,1 1 0,1-1-1,-1 0 1,0-1 0,1 1-1,0-1 1,0 1 0,0-1-1,0 0 1,0-1-1,2 2 0,5-2 10,-1 0 0,1 0 0,0-1 0,0 0 0,0-1-1,0 0 1,0-1 0,2 0-10,-2-2-4,0 0-1,0 0 0,-1-1 1,1-1-1,-1 0 0,0 0 1,0-1-1,0 0 1,-1-1-1,0 0 0,0 0 1,-1-1-1,0 0 0,0-1 1,-1 0-1,0 0 0,3-7 5,1 2-210,-1-1 0,-1 1 0,-1-2 0,0 1 0,0-1 0,-2 0 0,0-1 0,-1 0 0,-1 0 0,0 0-1,-1 0 1,-1 0 0,-1-6 210,2-55-4189</inkml:trace>
  <inkml:trace contextRef="#ctx0" brushRef="#br1" timeOffset="-870031.321">2914 5611 3177,'0'0'21066,"-26"47"-16088,7-14-4809,-16 28 143,3 0-1,3 2 1,2 2-1,-14 57-311,14 0 354,6 1 0,5 1 0,6 0 0,5 1 0,6 13-354,-1-56 81,3-1 1,3 1 0,8 23-82,-10-80 9,1-2 0,1 1 0,2 0 0,0-1 0,1-1 0,2 0 0,0 0 0,1-1-1,1 0 1,1-1 0,1 0 0,0-1 0,8 5-9,-7-12 0,1-1 0,1 0 0,-1-2 0,2 0 0,-1-1 0,1 0 0,1-2 0,-1 0 0,1-1 0,0-2 0,0 0 0,0 0 0,0-2 0,1-1 0,-1 0 0,0-2 0,7-1 0,-4 2 0,-1 0 0,0-2 0,0-1 0,0 0 0,0-2 0,0 0 0,-1-2 0,0 0 0,0-2 0,20-9-3,0-3-1,-2-1 1,-1-2-1,-1-2 1,7-7 3,39-39-768,-4-4 1,41-52 767,-8-14-2601</inkml:trace>
  <inkml:trace contextRef="#ctx0" brushRef="#br1" timeOffset="-869532.003">4455 5369 28310,'0'0'2151,"0"0"-1409,0 0-464,0 0-16,0 0 93,40 7-113,138 24-146,-123-23-84,1-3-1,0-2 1,38-3-12,-28-1 0,4 1-41,-70 19-14,-40 98 28,-67 144 127,12 4-1,11 3 1,1 49-100,64-192-67,18-118-81,5-17-73,216-531-2616,-183 463 2812,-37 77 44,0 1 1,1-1-1,-1 1 1,1 0-1,-1-1 1,1 1-1,-1-1 1,1 1-1,0 0 1,-1 0-1,1-1 1,-1 1-1,1 0 1,0 0-1,-1 0 0,1 0 1,0-1-1,-1 1 1,1 0-1,0 0 1,-1 0-1,1 0 1,0 1-1,-1-1 1,1 0-1,-1 0 1,1 0-1,0 0 1,-1 1-1,1-1 1,0 0-1,-1 1 0,1-1 1,-1 0-1,1 1 1,-1-1-1,1 1 1,-1-1-1,1 1 1,-1-1-1,0 1 1,1-1-1,-1 1 1,0-1-1,1 1 1,-1 0-1,0-1 1,0 1-1,1-1 0,-1 1-19,43 128 1182,-33-103-1155,-2 0 1,0 1-1,-2-1 1,0 1-1,-2 1 1,-1-1-1,-2 8-27,-1-30-99,-1 1 0,0-1 0,0 0 1,0 0-1,-1 0 0,0 0 0,0 0 0,0 0 0,-1-1 0,1 1 0,-1-1 0,0 1 1,0-1-1,-1 0 0,1 0 0,-1-1 0,0 1 0,0-1 0,0 1 0,-1-1 1,1-1-1,-1 1 0,0-1 0,1 1 0,-1-1 0,0-1 0,-3 2 99,-45 10-3477</inkml:trace>
  <inkml:trace contextRef="#ctx0" brushRef="#br1" timeOffset="-869167.44">4215 6123 24837,'0'0'3696,"-15"55"-2353,2-5-1143,-14 52 379,4 1 1,-6 70-580,17-21 1095,5 104-1095,7-231 24,-1-10-16,1 1 0,0 0 1,2-1-1,-1 1 1,2-1-1,0 1 0,2 4-8,-4-18-3,1 0 0,-1 0 0,0 0-1,1 0 1,-1 0 0,1 0 0,-1 0 0,1 0-1,0-1 1,0 1 0,0-1 0,0 1-1,0-1 1,0 0 0,0 0 0,1 0 0,-1 0-1,0 0 1,1 0 0,-1-1 0,0 1-1,1-1 1,-1 1 0,1-1 0,-1 0 0,1 0-1,-1 0 1,1-1 0,-1 1 0,0 0 0,1-1-1,-1 0 1,1 1 0,-1-1 0,0 0-1,0 0 1,0 0 0,1-1 0,-1 1 0,0 0-1,0-1 1,-1 1 0,1-1 0,0 0-1,0 0 1,-1 0 0,1 0 0,-1 0 0,0 0-1,1 0 1,0-2 3,56-82-270,82-166-988,-35 60-1396,15-3 2654,-107 173-24,2 1-1,1 0 1,1 1 0,0 1 0,16-13 24,-27 27 88,0 0 0,1 1 0,-1 0 0,1 1 0,0 0 0,0 0 0,0 0 0,0 1 0,1 0 0,-1 0 0,0 0 0,1 1 1,-1 1-1,1-1 0,0 1 0,-1 0 0,1 1 0,-1 0 0,1 0 0,-1 1 0,1 0 0,-1 0 0,0 0 0,0 1 0,0 0 0,3 3-88,91 89 831,-88-80-748,-2-3-25,16 16 16,-1 1 0,-1 1 0,-2 1 0,-1 1 0,-2 1 0,-1 0 0,2 9-74,-16-28 6,-1 0 0,0 0 1,-1 1-1,-1-1 0,0 1 0,-1-1 0,-1 1 0,0 2-6,0-7 1,-1 0-1,1 1 1,-2-1-1,1 0 0,-1 0 1,-1 0-1,0 0 1,-1 0-1,1 0 0,-2-1 1,1 1-1,-2-1 0,1-1 1,-3 4-1,-4 5-34,0 0-1,-2-1 1,0 0 0,0-1 0,-2-1 0,0 0 0,0-1-1,-17 10 35,11-12-321,0-1 0,-1-1 0,0-1-1,0 0 1,-1-2 0,0-1 0,0-1 0,-5-1 321,-69 1-4211</inkml:trace>
  <inkml:trace contextRef="#ctx0" brushRef="#br1" timeOffset="-868878.047">4369 6936 27774,'0'0'1684,"0"0"-944,0 0-126,0 0-30,0 0-127,0 0-210,31 34-157,99 105-68,-51-68-195,-73-8-450,-7-52 589,-1-1 0,-1 0 0,0 1 0,0-1-1,-1-1 1,0 1 0,-1-1 0,0 1 0,0-1 0,-1-1 0,0 1-1,-1-1 1,-5 5 34,-7 12-16,1-1 8,9-14 45,0 1 0,1 0-1,0 1 1,1-1 0,0 1 0,1 1-1,0-1 1,1 1 0,0 0-1,1 1 1,0 2-37,4-15 5,0-1 1,-1 1-1,1 0 1,0-1-1,0 1 0,0 0 1,0-1-1,0 1 1,0-1-1,0 1 0,0 0 1,1-1-1,-1 1 0,0 0 1,0-1-1,0 1 1,1-1-1,-1 1 0,0-1 1,1 1-1,-1-1 1,0 1-1,1-1 0,-1 1 1,1-1-1,-1 1 1,1-1-1,-1 1 0,1-1 1,-1 0-1,1 1 1,-1-1-1,1 0 0,0 0 1,-1 1-1,1-1 0,-1 0 1,1 0-1,0 0 1,-1 0-1,1 0 0,0 0 1,-1 0-1,1 0 1,-1 0-1,1 0 0,0 0 1,-1 0-1,1 0 1,0-1-1,-1 1 0,1 0 1,-1 0-1,1-1-5,5 1 26,6 0-5,1-1 0,-1 0-1,0-1 1,0 0 0,0-1-1,0 0 1,0-1 0,0 0-1,-1-1 1,3-1-21,28-20-18,-1-2 0,-1-1 0,-1-2 0,8-11 18,77-79-296,31-73-658,-56 49-4353,-6-16-14275</inkml:trace>
  <inkml:trace contextRef="#ctx0" brushRef="#br1" timeOffset="-868500.465">5555 5640 30262,'0'0'761,"0"0"-243,0 0-234,0 0-21,0 0-67,38 1-96,119 8-44,-154-9-53,1 1-1,0-1 1,0 1-1,-1 0 1,1 0-1,-1 0 1,1 0 0,-1 0-1,1 1 1,-1 0-1,1 0 1,-1 0-1,0 0 1,0 0-1,0 0 1,-1 1-1,1 0 1,0-1-1,-1 1 1,1 1-3,1 3 5,0 1 0,0-1 1,-1 1-1,0 0 0,-1 0 0,1 0 1,-2 1-1,1-1 0,-1 0 0,0 1 0,-1-1 1,0 1-1,-1 7-5,0 12 10,-2 0 0,-1 0 0,-1-1-1,-2 0 1,0 0 0,-2 0 0,-1-1 0,-1-1 0,-1 1 0,-10 13-10,-83 144 33,-62 76-33,65-103 7,86-134 0,1 2 0,2-1-1,0 2 1,1 0 0,2 0 0,0 1 0,2 0 0,1 1 0,1 0 0,-1 13-7,6-26 0,-1-6 0,0-1 0,1 1 0,0-1 0,1 1 0,0-1 0,0 1 0,0 0 0,1-1 0,0 1 0,1-1 0,0 1 0,0-1 0,0 0 0,1 0 0,0 0 0,0 0 0,1 0 0,0-1 0,0 0 0,1 1 0,1 0 0,1-3 0,0 1 0,1-2 0,-1 1 0,1-1 0,0 0 0,0 0 0,1-1 0,-1 0 0,0-1 0,1 0 0,-1 0 0,1-1 0,-1 0 0,1 0 0,1-1 0,5 1 0,0 0 0,0-1 0,0-1 0,-1 0 0,1-1 0,-1-1 0,1 0 0,-1-1 0,0-1 0,-1 0 0,1 0 0,3-4 0,17-14 0,-2 0 0,0-3 0,-2 0 0,0-2 0,-3-2 0,0 0 0,20-32 0,-33 43-13,-1 1 0,-1-1-1,-1-1 1,-1 0 0,0-1 0,-2 0 0,-1 0 0,1-7 13,3-27-464,-4 0-1,-1-1 1,-3-18 464,-2-41-2663</inkml:trace>
  <inkml:trace contextRef="#ctx0" brushRef="#br1" timeOffset="-863933.642">11629 5620 29086,'0'0'1353,"0"0"-1209,0 0 48,187 54 240,-98 4 56,4 5-112,0 9-144,-10 1-40,-22-1-80,-18-4-56,-22 0-16,-21-5-40,0-1 0,-43 6 0,-25 10-64,-57 43-392,10-20-872,11-19-3113</inkml:trace>
  <inkml:trace contextRef="#ctx0" brushRef="#br1" timeOffset="-863682.038">11747 7541 15187,'0'0'14595,"0"0"-13698,0 0-97,0 0-256,0 0-48,0 0-256,0 0-232,47 169-8,-8-154-288,-3-1-872,-11 1-1737</inkml:trace>
  <inkml:trace contextRef="#ctx0" brushRef="#br1" timeOffset="-864459.521">3928 8329 16388,'0'0'9398,"0"0"-6654,0 0-1952,0 0-82,0 0-1,0 0-166,-16 8-227,12-6-282,-40 20 80,37-13-10,29-8 103,154-32 484,128 21-674,-129 9-17,69 1 0,79 2 0,53 9 0,78 12 0,357 12 0,589-33 0,1103-1 0,-2225 5 0,-78 11 0,2 17 0,-155-11 0,-50-18 0,-93-7-1212,19-14-1521</inkml:trace>
  <inkml:trace contextRef="#ctx0" brushRef="#br1" timeOffset="-863498.32">11902 8209 8122,'0'0'21012,"0"0"-19579,0 0-849,0 0-136,0 0-176,0 0-272,0 0-352,-8 24-1985</inkml:trace>
  <inkml:trace contextRef="#ctx0" brushRef="#br1" timeOffset="-863183.689">5458 8450 29662,'0'0'1161,"0"0"-985,258 20 80,4-20 160,132-10 64,83-33-168,35-11-80,-7 6-160,-53 24-72,-15 14 0,-32 10 0,-36 0 0,-32 24 0,-72 10 0,-86-5-808,-64-24-2569</inkml:trace>
  <inkml:trace contextRef="#ctx0" brushRef="#br1" timeOffset="-867430.961">6920 5920 29638,'0'0'1305,"0"0"-929,0 0-184,0 0-40,0 0-40,0 0-80,0 0-32,136 63-216,-107-63-1025,-11 0-4992</inkml:trace>
  <inkml:trace contextRef="#ctx0" brushRef="#br1" timeOffset="-867233.184">6716 6617 19796,'0'0'9530,"0"0"-8634,0 0-135,-64 348-257,56-232 32,8-14-192,0-10-192,0-20-88,8-14-64,9-19-32,16-24-272,35-54-280,-7-48-769,0-34-2111</inkml:trace>
  <inkml:trace contextRef="#ctx0" brushRef="#br1" timeOffset="-867002.187">7644 5596 27822,'0'0'1366,"0"0"-286,32 29-284,206 190 395,2 18-679,-221-217-512,-1 1 0,-2 1 0,0 0 0,-1 1 0,-1 1 0,-2 0 0,0 1 0,-1 0 0,-2 1 0,-1 0 0,0 1 0,-2-1 0,2 26 0,-5-22-9,0 0 1,-2 1-1,-1-1 1,-2 0-1,-1 1 1,-1-1-1,-2 0 1,-1 0-1,-1-1 0,-1 0 1,-2-1-1,-13 26 9,22-49-69,-1 1-1,0-1 0,0 0 1,-1 0-1,0 0 0,0 0 1,0-1-1,0 0 0,0 1 1,-1-1-1,0-1 0,0 1 1,0-1-1,0 0 0,-1 0 1,1 0-1,-1-1 0,0 0 1,0 0-1,0-1 0,0 1 1,0-1-1,0 0 0,0-1 1,-4 0 69,-60-1-5180,5-15-13105</inkml:trace>
  <inkml:trace contextRef="#ctx0" brushRef="#br1" timeOffset="-866639.08">7608 6278 18396,'0'0'8424,"0"0"-5843,-16 45-1666,-1-4-712,-4 13 79,2 0-1,2 2 1,2 0-1,-1 25-281,1 34 502,5 1-1,6 110-501,3-310 13,10-221-188,-5 270 111,1 1 0,2 0 0,1 0 0,1 0 0,2 1 0,2 1 0,11-22 64,-22 49-5,0 1 0,-1 0 1,1-1-1,1 1 0,-1 0 1,1 0-1,-1 0 1,1 1-1,0-1 0,1 1 1,-1-1-1,0 1 0,1 0 1,0 0-1,0 1 1,0-1-1,0 1 0,0 0 1,0 0-1,1 0 0,-1 1 1,1-1-1,-1 1 1,1 0-1,-1 0 0,1 1 1,0-1-1,1 1 5,-3 1 0,0-1 0,0 1 0,0 0-1,-1-1 1,1 1 0,0 1 0,-1-1 0,1 0-1,-1 1 1,1-1 0,-1 1 0,0 0 0,0 0-1,1 0 1,-1 0 0,-1 0 0,1 0 0,0 0-1,0 1 1,-1-1 0,1 1 0,-1-1 0,0 1-1,0 0 1,0 0 0,18 75 29,-19-76-28,6 41 110,-3 0 0,-1 0 0,-3 0-1,-3 20-110,3-47 23,-2 0 0,0 0 0,-1 0 0,0-1 0,-1 1 0,-1-1 0,-1 0 0,0-1 0,-1 0 0,0 0 0,-1 0 0,-1-1 0,-8 9-23,-25 4-41,34-36-133,10-5-33,0 0-1,2-1 1,0 2-1,1-1 1,0 0-1,1 1 0,0 0 1,7-11 207,30-77-2250</inkml:trace>
  <inkml:trace contextRef="#ctx0" brushRef="#br1" timeOffset="-865905.639">8909 5722 22941,'0'0'4577,"0"0"-3189,0 0-652,0 0-37,0 0-51,6 48-137,14 156-186,-19-196-306,0 1 0,-1 0 0,0-1 0,-1 1-1,0 0 1,0-1 0,-1 1 0,0-1 0,-1 1 0,0-1-19,-1 2 28,3-4-22,-1-1 0,0 0-1,0 0 1,0 0 0,0 0 0,-1-1 0,0 1 0,0-1 0,0 1 0,-1-1 0,1 0-1,-1 0 1,0-1 0,0 1-6,3-4-2,1 0-1,-1 0 1,1 0 0,0 0-1,-1 0 1,1 0 0,-1 0-1,1 0 1,0 0-1,-1 0 1,1 0 0,0 0-1,-1 0 1,1-1 0,0 1-1,-1 0 1,1 0-1,0 0 1,-1-1 0,1 1-1,0 0 1,-1 0 0,1-1-1,0 1 1,0 0-1,-1-1 1,1 1 0,0 0-1,0-1 1,0 1 0,0 0-1,-1-1 1,1 1-1,0 0 1,0-1 0,0 1-1,0 0 1,0-1 0,0 1-1,0-1 1,0 1-1,0 0 1,0-1 0,0 1-1,0-1 1,0 1 0,0 0-1,0-1 1,1 1-1,-1 0 1,0-1 0,0 1-1,0 0 1,1-1 0,-1 1-1,0 0 1,0-1-1,1 1 3,-1-5-38,5-120-789,5 84 425,1 1 0,3 0 0,1 1 0,19-32 402,-33 65-8,1 1 1,0-1-1,1 1 0,-1 0 1,1 0-1,0 0 1,0 0-1,0 0 0,1 1 1,0 0-1,0-1 0,0 1 1,0 1-1,1-1 1,-1 1-1,1-1 0,0 1 1,0 1-1,0-1 0,0 1 1,1 0-1,-1 0 1,1 0-1,-1 1 0,1 0 8,-2 0 26,-1 1 0,1 0-1,-1 0 1,1 1 0,-1-1-1,0 1 1,1-1 0,-1 1 0,0 0-1,1 1 1,-1-1 0,0 0-1,0 1 1,0 0 0,0 0 0,0 0-1,-1 0 1,1 0 0,-1 0-1,1 1 1,-1-1 0,1 1-26,1 3 40,1 0 0,-1 0 1,0 0-1,-1 0 0,1 0 0,-1 1 1,-1 0-1,1-1 0,-1 1 0,0 0 1,-1 0-1,1 0 0,-2 1 1,1-1-1,-1 5-40,-1-8 4,-1 0 0,0 0 0,0 0-1,-1 0 1,1 0 0,-1 0 0,0-1 0,0 1 0,0-1 0,0 0 0,-1 0 0,1 0 0,-1 0-1,0 0 1,0-1 0,0 0 0,0 0 0,0 0 0,0 0 0,-1-1 0,0 1-4,-7 4 3,10-5-2,0 0-1,1 1 1,0-1-1,-1 0 0,1 1 1,0 0-1,0-1 1,0 1-1,0 0 1,0 0-1,0-1 1,0 1-1,1 0 1,-1 0-1,0 0 1,1 0-1,0 0 0,-1 0 1,1 0-1,0 0 1,0 0-1,0 0 1,1 0-1,-1 0 1,0 0-1,1 0 1,-1 0-1,1 13 1,-1 6-1,-1 14 0,2 1 0,1-1 0,2 0 0,5 18 0,104 291 80,-106-315-75,-2 1 1,-1-1-1,-2 1 1,-1 0 0,-2 21-6,1-43 13,-2 0 0,1-1 0,-1 1 0,0 0 0,0-1 1,-1 1-1,0-1 0,-1 0 0,0 0 0,0 0 1,0 0-1,-1-1 0,1 1 0,-2-1 0,1-1 1,-1 1-1,0-1 0,0 0 0,0 0 0,-1 0 0,-5 2-13,-5 2 34,0 0 0,0-1 0,-1 0 0,0-2 0,0 0 0,-1-1 0,0-1 0,-13 1-34,-223 3 107,166-9-20,42-3 131,45 3-82,6 1-51,1 0-76,0 1-1,0 0 1,0 0 0,0 0 0,0 1-1,-1 0 1,1-1 0,0 2-1,-1-1 1,0 0 0,1 1-1,-1 0 1,2 2-9,9 5 30,63 37 115,1-3 1,3-4 0,1-3-1,1-4 1,58 13-146,-19-13 3,1-5 0,1-6 1,1-5-1,0-6 0,36-5-3,-140-4 0,0-2 0,0 0 0,0-2 0,-1-1 0,1 0 0,0-1 0,-1-2 0,0 0 0,0-1 0,-1-1 0,0-1 0,16-10 0,-25 13-9,-1 0-1,-1-1 1,1-1 0,-1 1-1,0-1 1,-1-1 0,0 0-1,3-4 10,3-10-241,-2-1-1,0 0 0,-2-1 1,-1 0-1,0 0 0,-2-1 1,-1 0-1,-2 0 0,1-10 242,6-103-3375</inkml:trace>
  <inkml:trace contextRef="#ctx0" brushRef="#br1" timeOffset="-865170.543">9812 5248 29246,'0'0'848,"0"0"-217,0 0-179,0 0-146,0 0-62,0 0-84,31 9-84,94 34-29,-121-41-43,-1-1 0,0 1 0,0 0 0,1 0 0,-1 1 0,-1-1 0,1 0 0,0 1 0,0 0 0,-1-1 0,0 1 0,1 0 0,-1 1 0,0-1 0,-1 0 0,1 0 0,-1 1 0,1-1 1,-1 1-1,0-1 0,0 1 0,0 0 0,-1-1 0,1 1 0,-1 0 0,0 0 0,0-1 0,0 1 0,-1 0 0,1 0-4,0 11 27,0-4-6,-1 1 1,1-1-1,-2 0 1,1 1-1,-2-1 1,1 0-1,-1 0 1,-1-1 0,0 1-1,-1-1 1,0 1-1,-5 6-21,-33 46 40,-2-2 0,-4-3 0,-1-1 0,-58 48-40,-91 66-1311,198-171 1212,1 1-1,-1-1 1,1 0-1,-1 0 1,1 1-1,0-1 1,-1 0-1,1 1 1,0-1-1,-1 0 1,1 1-1,0-1 1,-1 0-1,1 1 1,0-1-1,0 1 1,-1-1 0,1 1-1,0-1 1,0 1-1,0-1 1,0 0-1,-1 1 1,1-1-1,0 1 1,0-1-1,0 1 1,0-1-1,0 1 1,0-1-1,1 1 1,-1-1-1,0 1 1,0-1-1,0 1 1,0-1-1,0 1 1,1-1-1,-1 1 1,0-1-1,0 0 1,1 1-1,-1-1 1,0 0-1,1 1 1,-1-1-1,0 0 1,1 1 99,5 8 272,-1 7-2,-1 0 1,0 1-1,-1 0 1,-1 0-1,0 0 1,-1 14-271,-1-23 109,1 251 2153,-6-192-1901,-2 0-1,-16 66-360,12-52 38,19-96-136,62-152-315,-11 24-284,5 2 0,43-61 697,-95 181-6,2 0 0,0 1 0,1 1-1,1 0 1,1 1 0,5-4 6,-14 17 37,-1 0-1,1 1 1,0-1-1,0 2 1,1-1 0,-1 1-1,1 0 1,0 1-1,0 0 1,-1 0 0,1 1-1,0 0 1,0 1 0,1 0-1,-1 0 1,3 2-37,-3-2 46,-4-1-21,-1 1 0,0 0-1,1 1 1,-1-1 0,1 1 0,-1 0-1,1 0 1,-1 1 0,0-1 0,0 1-1,0 0 1,0 0 0,0 0 0,0 0 0,0 1-1,-1 0 1,1-1 0,-1 2 0,0-1-1,0 0 1,0 0 0,0 1 0,0 0-25,7 12 59,0 0 1,0 1 0,-2 1 0,0-1-1,-1 2 1,-1-1 0,-1 0 0,0 1-1,-1 0 1,-1 0 0,-1 1 0,-1-1 0,-1 0-1,0 1 1,-1-1 0,-2 5-60,2-16-3,0 1 1,0 0-1,-1 0 0,0 0 1,-1-1-1,0 1 0,0-1 1,-1 0-1,0 0 1,0 0-1,-1 0 0,0-1 1,-1 0-1,1 0 1,-1 0-1,-1-1 0,1 0 1,-1 0-1,0 0 1,0-1-1,-1 0 0,1-1 1,-1 1-1,0-1 0,-4 0 3,8-2-67,0 0 0,0-1 0,0 1 0,0-1 0,-1 0 0,1 0 0,0 0 0,-1-1 0,1 0 0,-1 0 0,1 0 0,-1 0 0,1-1 0,0 1-1,-1-1 1,1 0 0,0-1 0,0 1 0,-1-1 0,1 1 0,0-1 0,1-1 0,-1 1 0,0 0 0,1-1 0,-1 0 0,1 0 0,-2-2 67,-2-9-496,0 0 0,1 0 0,1-1 0,1 0 0,0 0 0,1 0 0,0 0 1,1 0-1,1-2 496,-4-19-2140,-10-35-2080,-4 72 11122,-9 82-4027,12-25-2426,-2-1 0,-2-1 0,-3-1 1,-4 2-450,-40 66-155,35-89-788,15-31-2748,5-14-8259,8-30 446</inkml:trace>
  <inkml:trace contextRef="#ctx0" brushRef="#br1" timeOffset="-864895.931">9744 6525 10042,'0'0'3497,"0"0"10482,0 0-12739,0 0-184,0 0-327,0 0-225,212 271-224,-162-218-152,-4-9-88,-6-10-40,-19-15-296,-14-14-1145,-7-5-3120</inkml:trace>
  <inkml:trace contextRef="#ctx0" brushRef="#br1" timeOffset="-364451.838">2462 4812 3225,'-184'-241'9964,"135"178"-6004,45 56-3696,-1 1 0,0 1-1,0-1 1,0 1 0,0 0 0,-1 0-1,0 0 1,0 1 0,0-1 0,0 2 0,-1-1-1,0 1 1,0 0 0,0 0 0,0 1-1,0 0 1,0 0 0,-1 1 0,-1-1-264,-62 2 5073,70 0-4521,1 0-12,0 0-80,0 0-84,4 665 2105,-1-390-2335,1 80-4,43 1875 549,-23-1797-625,-25-418-58,-62-294-767,7-127-1484,37 219-629</inkml:trace>
  <inkml:trace contextRef="#ctx0" brushRef="#br1" timeOffset="-363858.762">2029 4711 28886,'0'0'624,"0"0"-320,0 0-194,0 0 34,0 0 190,41-7 36,275-55 37,32-8 83,110 0-490,-275 45 80,37-10-10,225-58 177,166-67-247,-430 106 24,2 9 1,2 7 0,127-7-25,288 25 6,-546 19-4,1255 0 158,-422 21-121,-197 30-35,72 40-4,-425-38 3,532 69 10,-315-62-37,-8-11-164,-445-27-302,-98-20 402,0 1 0,-1-1 0,1 1 0,0 0-1,-1 0 1,0 0 0,1 0 0,-1 1 0,0-1 0,0 1-1,0-1 1,0 1 0,-1 0 0,1-1 0,-1 1-1,0 0 1,0 0 0,0 0 0,0 0 0,0 0-1,0 0 1,-1 1 0,0-1 0,1 0 0,-1 0-1,0 0 1,-1 0 0,1 1 0,-1-1 0,0 2 88,1 10-873,0 11-2045</inkml:trace>
  <inkml:trace contextRef="#ctx0" brushRef="#br1" timeOffset="-363552.266">12525 4372 26598,'0'0'944,"0"0"-176,0 0-376,0 0-96,0 0 184,0 0-8,0 0-272,93-9-96,-68 28-40,8 0-40,-5 1-24,1-1 0,0 10-192,-12-5-744,-9-9-4417</inkml:trace>
  <inkml:trace contextRef="#ctx0" brushRef="#br1" timeOffset="-363054.673">12432 4551 26510,'0'0'961,"0"0"-399,0 0-68,0 0 1,0 0 8,0 0-204,4 1-149,0 0-131,0 0 0,0 0 0,0 1 0,0-1 0,0 1 0,0 0 1,-1 0-1,1 0 0,-1 0 0,1 1 0,-1 0 0,0-1 0,0 1 0,0 0 0,0 1 0,-1-1 0,1 0 0,-1 1 0,0 0 0,0-1 0,0 1 0,-1 0 0,1 0 0,-1 0 0,0 0 0,0 0 0,0 0 0,0 0 0,-1 0 0,0 1 0,0 0-19,4 216 719,-4 13-505,0-38-108,0 81 14,0 78-8,0-172-53,-13 975 307,4-230-222,7-925-325,-12-11-282,-9-29-1049,-2-15-2050</inkml:trace>
  <inkml:trace contextRef="#ctx0" brushRef="#br1" timeOffset="-362850.537">12425 7797 29430,'0'0'632,"0"0"57,0 0-257,-15 266-136,5-193-64,-1-10-96,0-10-112,0-9-24,-10-11-208,-1-8-496,1-25-1889</inkml:trace>
  <inkml:trace contextRef="#ctx0" brushRef="#br1" timeOffset="-362054.742">4419 8770 26862,'0'0'1155,"0"0"-397,0 0-307,0 0-47,0 0 64,0 0-114,12-22-146,45-72-71,-50 85-113,-1-1-1,2 1 0,-1 0 1,1 0-1,1 1 0,0 1 1,0-1-1,0 1 0,1 0 1,0 1-1,0 1 0,0-1 1,1 1-1,5-1-23,8-2 41,1 2 0,-1 0-1,1 2 1,0 0 0,0 2 0,0 1 0,0 0-1,11 3-40,0-2 35,622 2 273,-436 4-280,513-4 30,-471-7-42,6-5-1410,-245 10-677</inkml:trace>
  <inkml:trace contextRef="#ctx0" brushRef="#br1" timeOffset="-361192.548">2093 4237 24077,'0'0'2917,"0"0"-2040,0 0-651,0 0 20,0 0 220,0 0 98,28 17-111,91 51-161,-42-47-133,326-16 387,-351-9-529,0-2 0,-1-3 1,0-2-1,-1-2 0,0-2 1,34-17-18,-75 29 0,197-87 4,-163 68-2,0 1-1,2 2 1,0 2 0,1 3-1,1 1 1,0 2 0,22-1-2,192 10-16,-219 6-22,-1 2-1,0 1 1,0 3 0,-1 1 0,20 9 38,-7-3-204,0-6-941,-35-10-3714,-13-1-14524</inkml:trace>
  <inkml:trace contextRef="#ctx0" brushRef="#br1" timeOffset="-360763.522">1932 4677 29062,'0'0'486,"0"0"-282,0 0-26,49-8-42,84-16 133,-1-5 0,25-14-269,65-22 245,33 1-109,2 11 0,3 12 0,105 2-136,814 12 433,-920 28-376,804-1 11,-1054 0-69,63 2-8,-1-4 1,1-2-1,-1-4 0,-1-2 1,18-8 8,-77 15-29,-1 1 0,1-2 0,-1 0 0,0 0 1,0 0-1,0-1 0,-1-1 0,0 0 0,0 0 1,0-1-1,-1 0 0,0 0 0,4-6 29,-4 2-274,-1 0 0,0-1 1,-1 0-1,0 0 0,-1-1 0,0 1 0,-1-1 1,-1 0-1,0-1 0,1-12 274,-1-50-5373</inkml:trace>
  <inkml:trace contextRef="#ctx0" brushRef="#br1" timeOffset="-360403.881">3265 4256 26830,'0'0'1087,"0"0"-614,31 0-284,292-10 354,-104-20-124,59-11-111,122-1 630,377 10-938,28 32 318,-563 3-398,230 34 80,-287-11-361,-50-6-953,-35-9-2447</inkml:trace>
  <inkml:trace contextRef="#ctx0" brushRef="#br2" timeOffset="-310863.333">3820 9133 2032,'0'0'21973,"0"0"-18354,0 0-2315,0 0-887,0 0-184,0 0 62,14-18 64,45-57-124,-52 67-207,-1 0 1,1 0-1,0 1 1,1 0-1,0 1 1,0-1-1,0 1 1,1 1 0,3-2-29,0 0 45,10-3 55,0 0-1,0 2 1,1 0-1,0 2 1,1 0 0,6 0-100,35-8 146,20-4 15,0 4 0,70-2-161,76-11 161,87-40 296,111-48-457,-199 51 62,1084-322 69,-1136 331-92,3 7 1,1 8-1,34 4-39,544-61 3,-760 97-3,977-116 0,-249 78 0,-96 32 0,-402 7 0,163 3 0,-333-3 0,-63-5 0,-75-56-287,20 17-1146</inkml:trace>
  <inkml:trace contextRef="#ctx0" brushRef="#br2" timeOffset="-310194.772">3516 8794 1904,'0'0'21977,"0"0"-16886,0 0-4399,0 0-244,0 0-119,0 0 58,24 0 14,276 0 306,1120-2 124,-693-35-831,-37 1 0,8 34 0,-352 12 0,395 77 0,-248-22 0,-150-35 0,193-14 0,-352-16 0,-182 0 0,-1 1 0,1-1 0,0 0 0,0 0 0,0 0 0,0 1 0,0-2 0,0 1 0,0 0 0,0 0 0,0-1 0,0 1 0,-1-1 0,1 1 0,0-1 0,0 0 0,-1 0 0,1 0 0,0 0 0,-1 0 0,1 0 0,-1 0 0,1 0 0,-1-1 0,1 1 0,-1 0 0,0-1 0,0 0 0,0 1 0,0-1 0,0 1 0,0-1 0,0 0 0,0 0 0,-1 0 0,1 1 0,-1-1 0,1 0 0,-1 0 0,0 0 0,0 0 0,0 0 0,0 0 0,0 0 0,0 0 0,-1 0 0,1 0 0,0 1 0,-1-1 0,0 0 0,1 0 0,-1 0 0,-29-57-100,-14 8-418,-3 3 0,-1 1 0,-12-5 518,-56-41-2227</inkml:trace>
  <inkml:trace contextRef="#ctx0" brushRef="#br2" timeOffset="-309757.283">4014 8533 28158,'0'0'1063,"0"0"-376,0 0-319,0 0-180,0 0 37,40 13 127,-13-3-291,33 11 42,0-2 0,2-3 1,0-3-1,40 3-103,135-5 164,82-9 46,454-20 367,24-36-288,2039 8-276,-2159 48-14,-497-3-59,-179 1 45,1 0 0,-1 0 1,1-1-1,-1 1 0,0 0 0,1 0 1,-1-1-1,0 1 0,1-1 0,-1 1 0,0-1 1,1 0-1,-1 1 0,0-1 0,0 0 1,0 0-1,0 0 0,0 0 0,0 0 1,0 0-1,0 0 0,0 0 0,0 0 0,-1 0 1,1-1-1,0 1 0,-1 0 0,1-1 1,-1 1-1,1 0 0,-1-1 0,0 1 0,0 0 1,1-1-1,-1 1 0,0-1 0,0 1 1,0 0-1,-1-1 0,1 1 0,0-1 1,0 1-1,-1 0 0,1-1 0,-1 1 0,1 0 1,-1-1-1,0 1 0,1 0 0,-1 0 1,0 0-1,0-1 15,-33-49-804,-26 2-1045</inkml:trace>
  <inkml:trace contextRef="#ctx0" brushRef="#br2" timeOffset="-309462.107">6318 8658 25405,'0'0'3621,"0"0"-2687,0 0-837,52 7 36,-50-7-131,234 26 814,51-8-816,42-15 371,393-22 97,-403-15-265,661-101 127,-958 132-382,15 0-314,1-2-1,-1-1 1,0-2 0,-1-1 0,0-2-1,24-12 367,-29 3-3204</inkml:trace>
  <inkml:trace contextRef="#ctx0" brushRef="#br2" timeOffset="-309210.037">8192 8968 30230,'0'0'649,"0"0"-497,287 0-64,-140 0-56,4 0 64,-1-19 40,-7-10-128,40-15-8,-39 5-648,-37 1-1953</inkml:trace>
  <inkml:trace contextRef="#ctx0" brushRef="#br2" timeOffset="-309050.619">9612 9074 29894,'0'0'785,"0"0"-609,0 0-112,0 0-32,0 0-32,0 0-56,211 30-705,-179-30-3471</inkml:trace>
  <inkml:trace contextRef="#ctx0" brushRef="#br2" timeOffset="-308832.008">10171 9191 31383,'0'0'720,"0"0"-584,0 0-136,0 0-400,0 0 128,0 0-128,0 0-2225</inkml:trace>
  <inkml:trace contextRef="#ctx0" brushRef="#br2" timeOffset="-269753.362">2423 8020 26934,'0'0'1239,"0"0"-356,0 0-209,0 0-59,0 0-83,9 16-125,29 51-68,-36-63-297,1 0 0,-1-1-1,1 1 1,0-1 0,0 1 0,0-1 0,1 0 0,-1 0 0,1 0 0,0-1-1,-1 1 1,1-1 0,0 0 0,1 0 0,-1 0 0,0-1 0,0 0 0,1 1-1,-1-1 1,1-1 0,-1 1 0,1-1 0,-1 0 0,1 0 0,-1 0 0,2 0-42,12 0 55,144 19-55,-1-5 0,-1 7 0,135 36 0,-206-35 0,57 15 0,1-6 0,88 4 0,-33-25 0,39-9 0,-119-2 0,-42 1 0,-1-3 0,1-4 0,0-3 0,6-5 0,-5-6 0,-2-3 0,-1-3 0,-1-4 0,-1-3 0,52-33 0,86-61 0,-6-10 0,165-145 0,-269 196 0,-4-4 0,-5-5 0,-3-3 0,-5-4 0,-5-4 0,-4-4 0,46-89 0,-89 132 0,-3-2 0,-3 0 0,-2-3 0,-4 0 0,-4-1 0,-2-1 0,-4 0 0,0-33 0,3-135 0,-12-92 0,-4 327 0,-3-273 0,-9 65 0,-9 1 0,-9 1 0,-27-79 0,-2 75 0,18 106 0,-4 1 0,-6 3 0,-4 2 0,-5 3 0,-19-21 0,14 23 0,-5 3 0,-3 2 0,-62-59 0,100 118 0,-2 2 0,-2 2 0,0 1 0,-3 2 0,0 2 0,-2 2 0,0 1 0,-2 3 0,-1 2 0,-14-4 0,17 12 0,-1 1 0,-1 2 0,1 2 0,-6 2 0,-220 2 0,191 7 0,1 4 0,-53 12 0,32 6 0,2 4 0,2 4 0,1 5 0,1 4 0,2 4 0,-187 111 0,6 13 0,9 11 0,-14 29 0,-5 8 0,-181 186 0,252-191 0,33-21 0,105-110 0,4 4 0,4 3 0,4 3 0,-3 14 0,-7 27 0,5 3 0,7 3 0,-15 62 0,47-103 0,5 2 0,3 0 0,6 2 0,3-1 0,6 2 0,6 98 0,16 160 0,15-107 0,12-1 0,10-3 0,22 31 0,-4-47 0,-4-51 0,-46-128 0,2-1 0,3-2 0,2 0 0,2-2 0,3-1 0,2-2 0,1-1 0,3-2 0,2-2 0,1-1 0,21 12 0,-48-41-1,0-1 0,1-1 0,1 0-1,-1-1 1,2-1 0,-1-1 0,2-1 0,-1 0 0,0-1 0,1-2 0,0 0-1,1-1 1,5 0 1,0-2-231,1-1 0,0-2 0,0-1 0,-1-1 0,1-1 0,-1-1 0,-1-1 0,1-2 0,-1 0 0,0-2-1,15-9 232,93-71-6005</inkml:trace>
  <inkml:trace contextRef="#ctx0" brushRef="#br2" timeOffset="-267768.395">7759 4493 26694,'0'0'980,"0"0"-323,0 0 153,0 0-153,0 0-103,22-28-215,144-182-25,-35 67 129,58-43-443,241-193 436,-211 189-266,567-455 94,484-241-160,-1270 886-104,942-596 13,-633 421-7,6 13 0,57-7-6,46 10 0,7 19 0,95-5 0,-193 62-8,4 14 0,2 15 0,2 15 0,56 11 8,-136 21-13,1 11 1,247 38 12,-91 34-7,41 29 7,-331-76 0,901 218 0,-589-128 8,-6 18 0,304 148-8,364 199 3,-65-38-5,-980-425-15,46 18-211,-3 5 0,16 13 228,-76-27-1825,-33-29 241</inkml:trace>
  <inkml:trace contextRef="#ctx0" brushRef="#br2" timeOffset="-267364.335">22728 725 29526,'0'0'572,"0"0"-413,0 0 1,15 49 164,106 324 250,-102-319-526,51 141 161,-9 3 1,-8 2-1,19 160-209,-61-61 11,-10-298-8,-1 0 1,0-1 0,0 1-1,0 0 1,0 0 0,0-1 0,-1 1-1,1 0 1,0-1 0,0 1-1,0 0 1,0-1 0,-1 1 0,1 0-1,0-1 1,-1 1 0,1 0-1,-1-1 1,1 1 0,-1-1 0,1 1-1,-1-1 1,1 1 0,-1-1-1,1 1 1,-1-1 0,1 1 0,-1-1-1,0 0 1,1 1 0,-1-1-1,0 0 1,1 0 0,-1 0 0,0 1-1,0-1 1,1 0 0,-1 0-1,0 0 1,1 0 0,-1 0 0,0 0-1,0 0 1,1-1 0,-1 1-1,0 0 1,1 0 0,-1 0 0,0-1-5,-7 1 58,-8-2-21,1 0 0,0-1 0,0 0 0,0-1 1,0-1-1,1 0 0,-1-2 0,1 1 0,1-1 0,-1-1 0,1-1 0,-3-3-36,-2 1 14,-99-58-18,-54-14-108,3 23-1938,-131-28 2050,79 37-4107</inkml:trace>
  <inkml:trace contextRef="#ctx0" brushRef="#br2" timeOffset="-266020.213">23115 3289 27494,'0'0'941,"0"0"-110,0 0-180,0 0-128,0 0-142,0 0-178,-2 15-134,-4 87 70,4 0 0,7 35-139,-4-114 24,5 213 189,-5 87 39,-1 79-1,0 842 308,51 245-462,-49-1438-97,17 212-1,-16-242-7,0-29-78,-1-182-658,11-263-1411,-9 217 92</inkml:trace>
  <inkml:trace contextRef="#ctx0" brushRef="#br2" timeOffset="-265224.516">23050 3172 28894,'0'0'715,"0"0"-6,-12-41-74,-39-133-69,35 85 389,24 75-731,96-4-155,-89 17-69,416-5 0,-194 8 0,995 66 0,-107-65 0,-374-1 0,-662 0 0,-1 4 0,-1 4 0,0 4 0,0 3 0,-2 5 0,0 3 0,50 23 0,237 128 0,-333-156 0,1-2 0,0-2 0,33 8 0,-33-12-3,-40 4 6,24 186-3,-11-127 0,41 305 0,-2 235 0,-44 60 0,-11-515 0,-21 140 0,-103 499 0,78-512 0,30-193 0,15-95 0,-5-103 0,-18-104-1267,9 114-939</inkml:trace>
  <inkml:trace contextRef="#ctx0" brushRef="#br2" timeOffset="-264804.723">22828 8523 28990,'0'0'1489,"0"0"-1417,0 0-32,0 0 48,247 97 200,-143-59 104,18-4-160,43-5-120,-8 0-16,12-9-64,10-6-32,29 10-128,-18-4-328,-36-6-1489</inkml:trace>
  <inkml:trace contextRef="#ctx0" brushRef="#br1" timeOffset="-179300.021">3150 10400 24701,'0'0'3729,"0"0"-2431,0 0-724,0 0-75,0 0-164,0 0 32,-14 48 23,0 0-298,-92 262 327,-22-38-305,-11-5-1,-12-6 1,-18 2-114,18-23 22,16 1-67,132-233-122,-1 0 0,1 0 0,1 0 0,-1 0 0,1 0 1,1 1-1,-1-1 0,1 1 0,1 5 167,0-10-2246</inkml:trace>
  <inkml:trace contextRef="#ctx0" brushRef="#br1" timeOffset="-179047.616">3140 10995 28670,'0'0'1120,"0"0"65,0 0-721,225 111-104,-160-77 8,-4-10-96,-4 1-144,-10-11-88,-8 1-32,-14-6-8,-14 6-136,-11 9-312,-18 0-368,-21-4-1825</inkml:trace>
  <inkml:trace contextRef="#ctx0" brushRef="#br1" timeOffset="-178821.672">2978 11721 26446,'0'0'2760,"0"0"-2136,0 0 233,0 0-369,0 0-112,0 0-72,219 43-168,-169-43-96,-3 0-40,-8 0-200,-21 0-256,-7 0-1113,-11 0-5576</inkml:trace>
  <inkml:trace contextRef="#ctx0" brushRef="#br1" timeOffset="-178596.987">2512 13143 26270,'0'0'2400,"0"0"-2152,0 0-176,0 0-72,0 0-72,0 0-56,205-140-400,-148 91-296,4-4-104,-11 14-441,-18 6-1535</inkml:trace>
  <inkml:trace contextRef="#ctx0" brushRef="#br1" timeOffset="-178080.509">2871 12427 28302,'0'0'1336,"0"0"-616,0 0-234,0 0-183,0 0 58,0 0-10,9 44-134,30 144-109,10 14 56,-39-131-65,-10-277-79,0 191-29,1 0 0,1 0 0,0 0 1,1 0-1,0 0 0,1 0 0,1 1 0,0 0 0,1 0 1,0 0-1,1 0 0,1 1 0,0 1 0,1-1 0,1 1 1,5-6 8,-8 12-2,0 0 1,1 1 0,-1 0 0,1 0-1,0 0 1,1 1 0,-1 0-1,1 1 1,-1-1 0,1 2 0,0-1-1,0 2 1,1-1 0,-1 1 0,0 0-1,0 1 1,1 0 0,5 1 1,-9-1 0,-1 0 0,1 0 0,-1 1 0,1 0 0,-1 0 0,1 0 0,-1 1 0,0 0 0,0 0 0,0 0 0,0 0 0,0 1 0,0 0 0,0 0 0,-1 0 0,1 1 0,-1-1 0,0 1 0,0 0 0,-1 1 0,4 3 0,1 3 1,-1 1 1,-1 0-1,1 0 1,-2 1-1,0 0 1,0 0-1,-1 0 1,-1 0-1,0 1 1,-1-1-1,0 1 1,-1 0-1,-1-1 1,0 1-1,-1 0 1,0-1-1,-3 8-1,0-3 7,0 0 1,-2-1-1,0 1 0,-2-1 0,1-1 0,-2 1 0,0-1 0,-1-1 1,-1 0-1,0 0 0,-1-1 0,0-1 0,-1 0 0,-6 4-7,12-10-3,-1 0 0,0 0-1,0 0 1,-1-1 0,0 0 0,0-1-1,0 0 1,-1-1 0,0 1-1,1-2 1,-2 0 0,1 0 0,0 0-1,0-1 1,-7 0 3,8-19-240,9-18-511,1 0 0,2 0-1,2 1 1,4-15 751,18-61-5057</inkml:trace>
  <inkml:trace contextRef="#ctx0" brushRef="#br1" timeOffset="-177316.04">3985 10240 11674,'0'0'12139,"0"0"-8414,0 0-2456,0 0-175,0 46-266,-1 158-192,-1-156-417,-2 0 0,-1-1 0,-3 1 0,-8 21-219,16-67 6,-8 42 42,-1 0 0,-3-1 1,-1-1-1,-2 0 0,-2-1 1,-2-1-1,-1 0 0,-3-2 0,-1 0 1,-4 3-49,6-24 10,22-19-42,51-51-177,-31 33 203,1 1 0,0 0 0,1 2 0,1 1 0,1 1 0,1 0 0,0 2 0,0 1-1,1 1 1,1 2 0,-1 0 0,2 2 0,5-1 6,2 4-3,1 1 0,0 2-1,0 1 1,23 4 3,-55-3 0,1 0 0,0 0 0,0 0 0,-1 0 0,1 1 0,-1 0 0,1 0 0,-1 0 0,0 0 0,0 1 0,0-1 0,0 1 0,0 0 0,-1 1 0,1-1 0,-1 0 0,0 1 0,0 0-1,0 0 1,-1 0 0,1 0 0,-1 0 0,0 1 0,0-1 0,0 0 0,-1 1 0,1 0 0,-1 1 0,3 14 4,-1 1 0,-1 0 0,-1-1 0,-1 1 0,-2 19-4,2-40 0,-5 34 10,-2 1 1,-1-1 0,-2-1-1,-1 1 1,-1-2 0,-2 0-1,-2 0 1,0-1 0,-2-1-1,-12 13-10,13-14-3,-2 0 0,-1-1 0,-1-2-1,-1 0 1,-2-1 0,0-1 0,-5 2 3,-19-2-80,47-24 70,-1 0 0,1 0 0,0 0 0,0 0 0,0 0 0,0 0 0,-1 0 0,1 0 0,0 0 0,0-1 0,0 1 0,0 0 0,0-1 0,0 1 0,0-1 1,0 1-1,0-1 0,0 0 0,0 0 0,0 1 0,0-1 0,0 0 0,0 0 0,1 0 0,-1 0 0,0 0 0,0 0 0,1 0 0,-1 0 0,1 0 0,-1 0 0,1 0 1,0 0-1,-1 0 0,1 0 0,0-1 0,0 1 0,0 0 0,0 0 0,0 0 0,0 0 0,0-1 0,0 1 0,0 0 10,-1-25-115,0 0 0,2-1 0,0 1 0,2 1 0,1-1 0,1 0 0,1 1 0,7-18 115,-7 28-21,-2 3 19,0 0-1,1-1 1,0 1 0,1 1 0,0-1-1,1 1 1,1 0 0,-1 1 0,2 0-1,-1 0 1,1 0 0,3-1 2,-6 8 27,0 0 0,1 0 0,-1 1-1,0 0 1,1 0 0,-1 1 0,1 0 0,-1 0 0,1 0-1,0 1 1,-1 0 0,1 0 0,0 0 0,1 1-27,15 0 55,-18-1-107,0 1 1,-1 0 0,1 0-1,-1 0 1,0 0-1,1 1 1,-1-1 0,0 1-1,0 0 1,0 1 0,0-1-1,0 1 1,0-1 0,0 1-1,-1 0 1,0 1-1,0-1 1,0 0 0,0 1-1,0 0 1,0 0 0,-1 0-1,0 0 1,0 0-1,0 0 52,-1 3-2116</inkml:trace>
  <inkml:trace contextRef="#ctx0" brushRef="#br1" timeOffset="-176886.279">4100 11329 16476,'0'0'3296,"0"0"2123,0 0-3249,-16 47-997,-46 153-354,47-87-228,15-89-425,-2-18-133,1 0 0,1 0 0,-1 0 0,1 1 0,0-1 0,1 0 0,-1 0 0,1 0 0,0 0 0,1 0 1,-1 0-1,1 0 0,1 0 0,-1-1 0,1 1 0,0-1 0,0 0 0,0 1 0,1-1 0,0-1 0,0 1 0,4 3-33,-1-4 18,0-1 0,-1-1 0,2 1 0,-1-1 0,0 0 0,0-1-1,1 0 1,-1 0 0,0 0 0,1-1 0,-1 0 0,4-1-18,-5 1 11,17-1 14,0 0 1,-1-2 0,0 0 0,1-2 0,-2 0 0,1-2 0,0 0-1,6-5-25,-3 1 7,0 2-1,1 0 0,0 1 0,0 2 0,0 1 0,1 0 1,0 2-1,9 1-6,-15 2 0,-16-1 0,-1 0 0,1 1 0,-1-1 0,1 1 0,-1 0 0,0 1 0,1-1 0,-1 1 0,1 0 0,-1 0 0,0 0 0,1 1 0,-1-1 0,0 1 0,0 0 0,0 0 0,-1 1 0,1-1 0,0 1 0,1 1 0,1 6 0,-1 0 1,1 0-1,-2 0 1,1 1-1,-1 0 1,-1 0-1,0 0 1,-1 0-1,0 0 1,0 1-1,-1-1 1,-1 1-1,0 7 0,3 27 19,-2 1-1,-2 0 0,-3 0 1,-1 0-1,-2-1 0,-2 0 0,-9 25-18,3-30 8,-1 0 0,-2-1 0,-2 0 0,-1-2-1,-2-1 1,-11 13-8,25-40 0,1 0 0,-2 0 1,1-1-1,-1 0 0,-1 0 0,1-2 0,-1 1 1,-1-1-1,1-1 0,-1 0 0,0 0 0,-1-2 0,1 1 1,-1-2-1,0 1 0,0-2 0,0 0 0,-1 0 1,1-1-1,0-1 0,-1 0 0,-3-1 0,7-2 0,0 1 1,0-1-1,0-1 1,1 0-1,0 0 0,0-1 1,0 0-1,0 0 0,1-1 1,-1 0-1,2-1 0,-1 0 1,1 0-1,0 0 0,0-1 1,1 0-1,0-1 1,1 1-1,-1-1 0,2 0 1,-1 0-1,1-1 0,1 1 1,0-1-1,0 0 0,1-1 0,-12-82 135,14 90-128,0 1 0,0-1 0,0 0 0,0 0 0,0 1 0,0-1 0,1 0 0,-1 1 0,1-1 0,0 0 0,0 1 0,0-1 0,0 1 0,0-1 0,1 1 0,-1 0 0,1-1 0,0 1 0,-1 0 0,1 0 0,0 0 0,0 0 0,0 0 0,0 1-7,158-87 71,-155 85-71,27-15-51,0 0 0,-2-3 0,0 0 0,2-5 51,52-50-2674,65-75 2674,-50 32-2763</inkml:trace>
  <inkml:trace contextRef="#ctx0" brushRef="#br1" timeOffset="-176540.885">5376 9887 29814,'0'0'829,"0"0"-213,0 0-118,0 0-197,0 0-43,0 0-34,-20 46-118,-67 157-70,-34 68-31,-117 224-377,210-420-292,39-75-124,24-17 608,-23 11 173,0-1 1,0 2 0,0 0-1,1 0 1,-1 2-1,1-1 1,0 1 0,0 1-1,1 0 7,-1 2-1,4-2 26,-1 1 0,1 1 0,0 0 0,0 1 0,0 1 0,-1 1 0,1 0 0,2 2-25,-7 0 4,-7-3-14,0 1 0,0-1 0,0 0 0,0 0 0,0-1 0,0 0 0,1 1 0,-1-2 0,1 1-1,-1-1 1,0 0 0,1 0 0,-1 0 0,1-1 0,4 0 10,26-25-1085,-6-27-1813</inkml:trace>
  <inkml:trace contextRef="#ctx0" brushRef="#br1" timeOffset="-176304.209">5774 10013 10442,'0'0'14603,"0"0"-10886,0 0-2806,0 0-315,0 0-221,0 0-135,-14 36-136,-47 118-73,-11-14-190,70-136 128,-7 11-292,1 1 0,1 0 0,0 0 0,1 1-1,1-1 1,0 1 0,2 1 0,0-1 0,0 1 323,8-11-1394,59-9-3941,-19-20-2273,8-25-2289,-5-2 6210</inkml:trace>
  <inkml:trace contextRef="#ctx0" brushRef="#br1" timeOffset="-176050.508">6128 9921 4097,'0'0'6423,"0"0"-1662,0 0 4243,0 0-5776,0 0-2063,0 0-357,-3 38-256,-9 121-159,10-85-143,3-66-235,0 0 0,1-1 1,0 1-1,0-1 0,1 1 0,0-1 0,0 0 0,1 0 0,-1 0 1,2 0-1,-1-1 0,1 0 0,0 0 0,0 0 0,0 0 0,1-1 1,1 1-16,114 74 170,87 11-2595,-192-85 1534,6 5-4065</inkml:trace>
  <inkml:trace contextRef="#ctx0" brushRef="#br1" timeOffset="-175384.398">5738 11271 27558,'0'0'1750,"0"0"-1005,0 0-189,-4 47-184,-13 153-69,13-57 42,7-57-482,-4-140-253,2 1 0,3 0 0,2 0 0,2 0 0,2 1 0,7-14 390,-10 39-14,1 1 1,1 0-1,2 0 0,0 1 1,2 1-1,0 0 1,2 0-1,1 2 1,0 0-1,2 1 1,0 0-1,2 2 1,0 0-1,2 0 14,-10 13 97,-1 1 0,1 0 1,0 1-1,0 1 0,1-1 0,-1 2 0,1 0 0,-1 1 0,1 0 0,0 0 0,12 2-97,-21-1 28,-1 0 0,1 0 0,0 0 0,0 1 0,-1-1-1,1 1 1,0 0 0,-1 0 0,1 0 0,-1 1 0,1-1 0,-1 1-1,0 0 1,0-1 0,1 2 0,-1-1 0,0 0 0,-1 1-1,1-1 1,0 1 0,-1 0 0,1 0 0,-1 0 0,0 0 0,0 0-1,0 0 1,-1 1 0,1-1 0,-1 0 0,0 1 0,0 0-1,0-1 1,0 4-28,3 5 37,-1 0 1,-1 0-1,0 1 0,-1-1 0,0 1 0,-1 0 0,-1-1 1,0 1-1,0-1 0,-1 0 0,-1 1 0,0-1 0,-1 0 1,0 0-1,-5 9-37,-1-7 5,0-1-1,-1 0 1,-1-1 0,0-1 0,0 1 0,-1-2 0,0 0 0,-1 0-1,0-2 1,-1 1 0,0-2 0,0 0 0,-1-1 0,1 0-1,-1-2 1,-1 1 0,1-2 0,0 0 0,-1-1 0,0-1 0,1-1-1,-15-1-4,-24 1-5,55-4 10,1 1-5,0-1 0,1 1 1,-1 0-1,1-1 0,0 1 0,0 0 0,0 0 0,0 0 0,1 0 0,-1 0 0,1 0 0,-1 1 0,1-1 0,0 1 0,1-1 0,5-5-1,36-34-3,-7 5 3,0 3 1,2 0 0,2 3-1,1 1 1,19-8 0,-40 31 0,-11 8 0,-9 12 2,-5 10 2,0-1-1,-2 0 0,0-1 0,-1 1 0,-1-1 0,-1 0 0,-1-1 0,-1 1-3,-20 50 5,24-55-7,0 0 1,1 0 0,0 1-1,1 0 1,1 0 0,1 0-1,0 7 2,14-17-269,-12-7 249,1 0 0,-1 0 0,0 0 0,0-1 0,1 1 0,-1 0 0,0 0 0,1 0 0,-1 0 0,0 0 0,0 0 0,1 0 0,-1 0 0,0 0 0,0 0 0,1 0 0,-1 0 0,0 0 0,1 0 0,-1 0 0,0 1 0,0-1 0,1 0 0,-1 0 0,0 0 0,0 0 0,1 0 0,-1 1 0,0-1 0,0 0 0,0 0 0,1 0 0,-1 1 0,0-1 0,0 0 0,0 0 0,0 1 0,0-1 0,1 0 0,-1 0 0,0 1 0,0-1 0,0 0 0,0 0 0,0 1 0,0-1 0,0 0 0,0 1 0,0-1 0,0 0 0,0 0 0,0 1 0,0-1 0,0 0 0,0 0 0,0 1 0,-1-1 0,1 0 0,0 0 0,0 1 0,0-1 0,0 0 0,0 0 20,-11 11-2905,-17 3-4974</inkml:trace>
  <inkml:trace contextRef="#ctx0" brushRef="#br1" timeOffset="-175137.234">5451 12364 10642,'0'0'17580,"0"0"-16532,0 0-400,0 0-63,0 0-25,0 0-144,194-14-72,-80-69-176,12-18-104,6-6-32,-3-4-8,-7 5-24,11-15-96,-37 29-408,-31 14-1233</inkml:trace>
  <inkml:trace contextRef="#ctx0" brushRef="#br1" timeOffset="-174946.427">6311 11537 24277,'0'0'5073,"0"0"-4505,0 0 201,-29 300-185,29-203-176,0-5-24,11 4-96,0 1-184,-7 0-72,-4 4-32,0-9-24,0-14-144,0-25-160,-15-34-88,-6-24-208,3-48-833,0-29-1743</inkml:trace>
  <inkml:trace contextRef="#ctx0" brushRef="#br1" timeOffset="-174758.168">6182 11963 26070,'0'0'2904,"0"0"-1896,-111 290-103,61-159-449,0-6-104,7-13-104,3-21-160,12-13-88,10-30-344,18-48-488,0-43-1225,0-35-4720</inkml:trace>
  <inkml:trace contextRef="#ctx0" brushRef="#br1" timeOffset="-174477.812">6049 12079 23045,'0'0'5337,"0"0"-4609,0 0 304,0 0-231,0 0-321,0 0 24,216 72-224,-177-62-192,-7-5-88,22-5-64,-7 0-392,-15-10-1033</inkml:trace>
  <inkml:trace contextRef="#ctx0" brushRef="#br1" timeOffset="-174181.871">6953 10037 20668,'0'0'6580,"0"0"-4760,0 0-1278,0 0 92,35-18-157,118-52-54,-144 66-381,0 1 0,1 0 1,0 0-1,0 1 0,-1 1 0,1 0 0,0 0 0,8 1-42,54 1 181,-33 1-163,0-2 0,0-1-1,0-3 1,-1 0 0,9-5-18,-45 9-21,1 0 0,-1 0 0,0 0 0,0-1 0,1 1-1,-1-1 1,0 0 0,0 0 0,0 1 0,0-1 0,0 0 0,0-1 0,0 1 0,0 0 0,0-1 0,-1 1 0,1-1 0,-1 1 0,1-1 0,-1 0 0,1 1 0,-1-1 0,0 0-1,0 0 1,0 0 0,0 0 0,0 0 0,0-1 0,-1 1 0,1 0 0,-1 0 0,1 0 0,-1-1 21,-5-2-183,2 4 173,-1 1 0,1-1 1,-1 1-1,0 0 0,1 0 0,-1 0 0,0 0 0,1 1 0,-1 0 0,1-1 0,-1 1 0,1 1 0,-1-1 0,1 0 0,-1 1 1,1 0 9,-36 53 14,0 48 94,-1 51 87,-2 69 54,3 74 30,-15 386 844,28 349-1123,31-919-4,-5-113 0,1-1-1,-1 1 1,0 0-1,1-1 1,-1 1 0,1-1-1,-1 1 1,0-1-1,1 1 1,-1 0 0,1-1-1,0 1 1,-1 0-1,1 0 1,-1-1 0,1 1-1,-1 0 1,1 0-1,-1 0 1,1 0 0,0 0-1,-1 0 1,1 0-1,-1 0 1,1 0 0,0 0-1,-1 0 1,1 0-1,-1 0 1,1 0 0,0 1-1,-1-1 1,1 0 0,-1 0-1,1 1 1,-1-1-1,1 0 1,-1 1 0,1-1-1,-1 0 1,1 1-1,-1-1 1,0 1 0,1-1-1,-1 1 1,0-1-1,1 1 1,-1-1 0,0 1-1,0-1 1,1 1-1,-1-1 1,0 1 0,0-1-1,0 1 1,0 0-1,0-1 1,0 1 0,0-1-1,0 1 1,0 0-1,0-1 1,0 1 0,0 0 4,23-96-260,51-354-1435,-43 208-382</inkml:trace>
  <inkml:trace contextRef="#ctx0" brushRef="#br1" timeOffset="-173567.529">7838 9969 4009,'0'0'20101,"0"0"-15410,0 0-3850,0 0-170,0 0-205,-5 47-145,-17 153-144,-12-2-81,17-115-89,6-40-4,3 1-1,1 0 1,2 0 0,3 3-3,2-37-1,-1-8-1,0 0 0,1 1 0,-1-1-1,1 0 1,0 1 0,0-1 0,0 0 0,0 1 0,0-1 0,0 0 0,0 1-1,1-1 1,0 0 0,-1 1 0,1-1 0,0 0 0,0 0 0,0 0 0,0 0-1,0 0 1,1 0 0,-1 0 0,1 0 0,-1 0 0,1 0 0,0-1 0,0 1 0,-1-1-1,1 1 1,0-1 0,0 0 0,1 0 0,-1 0 0,0 0 0,0 0 0,0 0-1,1-1 1,-1 1 2,3 0-9,-1 0 1,0 0-1,1-1 0,-1 1 0,1-1 0,-1 0 0,1 0 0,-1-1 0,1 1 0,-1-1 0,1 0 0,-1 0 1,0-1-1,1 1 0,-1-1 0,0 0 0,0 0 0,0 0 0,-1-1 0,1 1 0,0-1 0,-1 0 0,0 0 1,1 0-1,-1-1 9,15-24-128,-1 0 1,-1 0 0,-2-2-1,0 0 1,-3 0 0,0-1-1,-2-1 1,-1 1 0,0-15 127,9-21-251,51-163-61,-54 208 407,-14 21-35,0 9 65,-14 198 669,1-116-583,3 1 0,5 1 0,3-1 0,5 11-211,0-84 9,1 0 0,1 0 0,1-1 0,0 1-1,1-1 1,1-1 0,0 0 0,2 0 0,-1 0 0,2-1 0,0-1 0,1 0 0,0 0-1,4 1-8,3 6 7,-1 0 1,-2 1-1,0 0 0,-1 1 0,-2 1 0,0 1-7,-8-9 1,0 1 0,0 0 0,-2 0 0,0 0 0,-1 0 0,-1 0 0,-1 1 0,0-1 0,-1 1 0,-2 9-1,0-16 2,1 0-1,-2-1 0,1 1 0,-1-1 0,-1 0 1,0 0-1,0 0 0,-1-1 0,0 0 0,-1 0 0,0 0 1,0-1-1,-1 0 0,-6 5-1,-9 7 3,-1-1 0,-1-1 1,-1-2-1,-22 12-3,17-11 60,-1-1 1,0-2-1,-1-1 1,-1-1-1,0-2 0,-9 0-60,12-8 406,30-11-259,2-4-140,1 0 1,1 1-1,0 0 1,1-1 0,0 1-1,1 0 1,1 1-1,-1-1 1,2 1 0,4-6-8,162-302-599,-93 151-529</inkml:trace>
  <inkml:trace contextRef="#ctx0" brushRef="#br1" timeOffset="-172966.258">8827 9907 16420,'0'0'9642,"0"0"-7994,0 0-728,0 0 24,0 0-272,0 0-167,0 0-81,14 62-120,22-62-88,7 0-112,0 0-72,-4 0-32,-3 0-176,-11 0-416,-10 30-1185,-15 13-2760</inkml:trace>
  <inkml:trace contextRef="#ctx0" brushRef="#br1" timeOffset="-171817.32">8737 10850 16476,'0'0'10070,"0"0"-7283,0 0-1976,0 0-183,0 0-149,0 0-82,11 12-64,-11-12-333,2 3 12,0 0-1,0-1 0,0 1 1,1-1-1,-1 0 0,1 1 0,0-1 1,0 0-1,-1-1 0,1 1 0,0 0 1,0-1-1,1 0 0,-1 1 0,0-1 1,0-1-1,1 1 0,0 0-11,2-4 6,-1 1-1,0-1 1,0 0 0,0 0-1,0-1 1,-1 0 0,1 0-1,-1 0 1,0 0-1,0-1 1,-1 1 0,1-1-1,-1 0 1,2-4-6,38-54-17,-4-2 0,-2-2 0,11-31 17,-32 62-153,-1 0 0,-2-1 0,-2-1 0,-1 0 0,-2-1 0,-1 0 0,-3 0 0,0-19 153,-3 17-61,2 45 55,5 30-15,24 276 299,-29-264-204,25 1106 1309,-20-1066-1372,-7-80-13,-1-5 1,-1 0-1,1 1 1,0-1 0,0 1-1,-1-1 1,1 1 0,0-1 0,1 0-1,-1 1 1,0-1 0,0 1-1,1-1 1,-1 1 0,0-1 0,1 0-1,-1 1 1,1-1 0,0 0-1,0 0 1,-1 1 0,1-1 0,0 0-1,0 0 1,0 0 0,0 0-1,0 0 1,0 0 0,1 0 0,-1 0-1,0-1 1,0 1 0,1 0-1,-1-1 1,0 1 0,1-1 0,-1 1-1,0-1 1,1 0 0,-1 1 1,19-25-108,8-76-71,8-92-213,6-98-140,57-682-2979,-67 559-6096,-19 271-2389,0 59 10817,-11 70 2170,7-29 5622,5 5 3599,-14 37-10135,0-1-1,0 0 0,1 1 1,-1-1-1,0 1 1,0-1-1,0 1 1,0-1-1,0 0 0,0 1 1,1-1-1,-1 1 1,0-1-1,1 1 0,-1-1 1,0 1-1,1-1 1,-1 1-1,0 0 1,1-1-1,-1 1 0,1-1 1,-1 1-1,1 0 1,-1 0-1,1-1 0,-1 1 1,1 0-1,-1 0 1,1-1-1,-1 1 1,1 0-1,-1 0 0,1 0 1,0 0-1,-1 0 1,1 0-1,-1 0 0,1 0 1,-1 0-1,1 0 1,0 0-1,-1 0 1,1 0-1,-1 1 0,1-1 1,-1 0-1,1 0 1,-1 1-1,1-1 0,-1 0 1,1 0-1,-1 1 1,1-1-1,-1 1 1,0-1-1,1 0 0,-1 1 1,1-1-1,-1 1-76,16 138 2085,12 341-194,-21-420-1774,1-71-33,57-342-457,-50 293-12,3 1 1,2 0 0,2 2-1,4 0 1,1 2 0,5-2 384,-29 50-117,1 0 1,0 0-1,0 0 1,0 0 0,1 1-1,0-1 1,1 1-1,0 0 1,-1 1-1,2 0 1,-1 0-1,1 0 1,-1 0-1,1 1 1,0 1-1,1-1 1,-1 1-1,1 0 1,-1 0-1,1 1 1,0 0 0,0 1-1,0 0 1,7-1 116,-13 3-13,1 0 0,-1 0 0,0 1 0,1-1 0,-1 0 0,0 1 0,0-1 1,0 1-1,0 0 0,0 0 0,0 0 0,0 0 0,-1 0 0,1 0 0,-1 0 1,1 0-1,-1 1 0,0-1 0,0 0 0,0 1 0,0-1 0,0 1 0,-1 0 1,1-1-1,-1 1 0,0-1 0,1 1 0,-1 0 0,-1 0 13,3 4 2,3 36 456,-1 1 1,-2-1 0,-2 1 0,-5 36-459,1-43 199,-2 1 0,-2-1 0,-1-1 0,-2 0 0,-1 0 0,-2-1 0,-1 0 0,-3 0-199,17-33 8,0 2 2,-1-1 1,1 0 0,0 0 0,-1 0 0,0 0 0,0 0 0,0 0 0,0 0 0,0 0 0,0-1 0,-1 1 0,1-1 0,-1 0 0,0 1-1,0-1 1,0-1 0,0 1 0,0 0 0,0-1 0,0 1 0,0-1 0,-2 0-11,-3-8 3,4-149-134,4 130 130,-1 18 2,0-1 1,1 1-1,0 0 0,0 0 1,1 0-1,0 0 0,1 0 0,0 0 1,0 1-1,0-1 0,1 0 1,1 0-2,-4 7 6,1 0-1,0 1 1,0-1 0,-1 0 0,1 0 0,0 0 0,0 0 0,0 1 0,0-1 0,0 0 0,0 1 0,1-1 0,-1 1 0,0-1 0,0 1 0,0-1-1,0 1 1,1 0 0,-1 0 0,0 0 0,0-1 0,1 1 0,-1 0 0,0 1 0,0-1 0,0 0 0,1 0 0,-1 0 0,0 1 0,0-1-1,0 1 1,0-1 0,1 1 0,-1-1 0,0 1 0,0 0 0,0-1 0,1 2-6,33 81 309,-27-44-134,-2 0 0,-1 0 0,-2 0 0,-2 1 0,-2 11-175,1-35 44,-1 5 6,0 0 0,-2-1-1,0 1 1,-1 0 0,-1-1-1,-1 0 1,-1 0 0,-1-1 0,0 0-1,-2 0 1,-2 2-50,1 3 99,11-23-86,50-24-73,-11 21 17,-25 10 33,1 88 2,-15 139 8,-21 4 48,21-220-30,7-27 74,50-97-1,-35 60-88,3 0-1,1 2 0,3 1 0,9-9-2,-10 40-910,-24 14-908,-4 14-1698</inkml:trace>
  <inkml:trace contextRef="#ctx0" brushRef="#br1" timeOffset="-171008.409">3433 12969 10802,'0'0'13931,"0"0"-10593,49-20-2759,436-173 616,-160 55-565,80-46-130,55-40-118,-336 163-287,1291-624 860,1022-360-595,-2078 915-360,-51 27 0,-55 22 0,-58 25 0,39-3 0,-58 27-504,-174 32 408,0-1-1,0 0 1,1 0 0,-1 1-1,0-1 1,0-1 0,-1 1 0,1 0-1,0 0 1,0-1 0,-1 1-1,1-1 1,0 1 0,-1-1-1,0 0 1,1 0 0,-1 1 0,0-1-1,0 0 1,0 0 0,0 0-1,0-1 1,0 1 0,-1 0 96,1-17-3402</inkml:trace>
  <inkml:trace contextRef="#ctx0" brushRef="#br1" timeOffset="-170757.168">10862 10279 31599,'0'0'760,"0"0"-760,0 0-256,0 0-424,0 0-433,0 0-1007</inkml:trace>
  <inkml:trace contextRef="#ctx0" brushRef="#br1" timeOffset="-170509.25">11640 10913 30727,'0'0'480,"0"0"-480,0 0-2329</inkml:trace>
  <inkml:trace contextRef="#ctx0" brushRef="#br1" timeOffset="-141115.577">11342 11764 28582,'0'0'1314,"0"0"-749,0 0-162,0 0-96,0 0 30,14 0 44,226-9 270,110-11-424,44 15-227,-169 5-348,-218 0-32,5 1-95,-10 2-2718,-2-2-3957</inkml:trace>
  <inkml:trace contextRef="#ctx0" brushRef="#br1" timeOffset="-140786.019">11676 12209 5449,'0'0'19799,"0"0"-15349,0 0-3940,0 0-29,31 16-23,110 50-50,-37-46-143,-46-18-172,-30-2-64,0 1-1,0 1 1,0 1 0,0 2-1,0 1 1,-1 1 0,3 2-29,-26-7 0,-1 1 1,1 0-1,-1 0 1,0 1-1,0-1 1,0 1 0,0-1-1,-1 1 1,1 0-1,-1 0 1,0 0 0,0 0-1,0 1 1,-1-1-1,0 0 1,0 1 0,0-1-1,0 1 1,0-1-1,-1 1 1,0 0 0,0-1-1,0 1 1,-1-1-1,1 1 1,-1-1 0,0 1-1,-1-1 1,1 0-1,-1 1 1,0-1-1,0 0 1,0 0 0,0 0-1,-1 0 1,-1 1-1,-105 157 0,74-113 0,-94 146 13,125-188-13,1 0 1,-1 0-1,1 1 0,1-1 0,0 1 1,0 0-1,0 0 0,1 0 0,0-1 1,1 1-1,-1 6 0,3-11 0,-1 0 0,0 0 0,1 0 0,-1 0 0,1 0 0,0 0 0,0-1 0,0 1 0,0-1 0,0 0 0,1 1 0,-1-1 0,1 0 0,0 0 0,-1-1 0,1 1 0,0-1 0,0 1-1,0-1 1,0 0 0,0 0 0,0 0 0,0 0 0,1-1 0,-1 1 0,0-1 0,0 0 0,1 0 0,-1 0 0,0 0 0,0-1 0,1 1 0,-1-1 0,0 0 0,2-1 0,10 2 0,16 1-4,72-9-22,-91 2-4,1 0 0,-2 0 0,1-1 0,-1-1-1,0 0 1,0-1 0,-1 0 0,0 0 0,-1-1 0,2-3 30,-2 1-114,0-1 0,-1 0 0,0 0 1,-1 0-1,-1-1 0,0 0 0,-1 0 0,0-1 1,-1 0-1,-1 1 0,0-1 0,-1-4 114,12-91-3962,-11 4-8086</inkml:trace>
  <inkml:trace contextRef="#ctx0" brushRef="#br1" timeOffset="-140358.019">11568 10545 28046,'0'0'1062,"0"0"-601,0 0-65,1 48 80,2 311 367,-3 150-264,-4-448-552,3-54-25,4-42-21,8-47-212,4 0-1,21-69 232,-20 91-94,-7 22 31,12-54-183,4 0 0,4 2 0,4 1 0,31-57 246,-62 141 1,0 1 1,0 0-1,0 0 0,0 0 0,0 0 0,1 0 1,0 1-1,0-1 0,0 1 0,0-1 0,1 1 1,-1 0-1,1 1 0,0-1 0,0 1 1,0-1-1,0 1 0,0 0 0,0 0 0,0 1 1,1-1-1,0 1-1,-3 1 10,0-1 0,0 1 0,0 0 0,1 0 0,-1 0 0,0 0 0,0 0 0,0 1 0,1-1 0,-1 1 0,0-1 0,0 1 0,0 0 0,0 0 0,0 0 0,0 0 0,0 0 0,0 0 0,0 0 0,-1 1 0,1-1 0,0 1 0,-1-1 0,1 1 0,-1 0 0,0 0 0,1-1 0,-1 1 0,0 0 0,0 0 0,0 0 0,-1 0 0,1 0 0,0 1-10,10 32 134,-1 1 0,-2 0 1,-1 0-1,-2 1 0,-1 0 0,-2 28-134,7 329 557,-7-368-655,0 0 1,2 0-1,1 0 1,1 0 0,2-1-1,6 16 98,1-8-1663</inkml:trace>
  <inkml:trace contextRef="#ctx0" brushRef="#br1" timeOffset="-139500.9">10726 11319 8082,'0'0'15058,"0"0"-10652,0 0-3139,0 0-340,0 0-317,0 0-191,0 34 48,0 379 497,1-274-762,-1 111 159,-19 122-361,1-227 4,4-28-4,0 107 0,13-217 0,1-6 0,0-1 0,0 1 0,-1 0 0,1-1 0,0 1 0,0-1 0,0 1 0,0 0 0,0-1 0,0 1 0,0 0 0,0-1 0,0 1 0,0-1 0,0 1 0,1 0 0,-1-1 0,0 1 0,0-1 0,1 1 0,-1 0 0,0-1 0,1 1 0,-1-1 0,0 1 0,1-1 0,-1 1 0,1-1 0,-1 0 0,1 1 0,-1-1 0,1 1 0,-1-1 0,1 0 0,0 0 0,-1 1 0,1-1 0,-1 0 0,1 0 0,0 0 0,-1 1 0,1-1 0,75 0 0,-52-2 0,-1-1 0,0-1 0,-1-2 0,1 0 0,-1-1 0,0-1 0,-1-1 0,18-11 0,21-6 0,388-162-456,-383 162-731,-13-2-1243</inkml:trace>
  <inkml:trace contextRef="#ctx0" brushRef="#br1" timeOffset="-139124.405">13159 10884 24621,'0'0'4225,"0"0"-3042,0 0-783,0 0-32,0 0 128,3 48-22,8 163-123,4 47 137,11 13-354,18 35-134,21 192 27,-60-371-27,-5-121-3,-4 1-570,1-7 291,-15 0-1509</inkml:trace>
  <inkml:trace contextRef="#ctx0" brushRef="#br1" timeOffset="-138824.927">12661 12795 30142,'0'0'1217,"0"0"-1009,0 0 192,0 0-40,0 0-16,208 5-248,-133-15-96,-3-5 0,-11 6 0,-11-1 0,-10-14-152,-15 0-880,-15-1-2049</inkml:trace>
  <inkml:trace contextRef="#ctx0" brushRef="#br1" timeOffset="-138576.362">13382 12064 28190,'0'0'3097,"0"0"-2841,0 0 160,0 0-168,0 0 72,218-48-80,-153 28-240,3 6 0,-7-1 0,-8 11 0,-10 4 0,-7 0 0,-3 0-96,-12-5-696,-10-10-1193</inkml:trace>
  <inkml:trace contextRef="#ctx0" brushRef="#br1" timeOffset="-138310.94">13801 11522 20220,'0'0'9754,"0"0"-9145,0 0 15,0 0-128,0 0-16,-7 305-88,7-223-200,10 10-192,-2 0 0,-5 0 0,-3 0-16,0-10-408,0-43-368,0-20-1161,0-19-6985</inkml:trace>
  <inkml:trace contextRef="#ctx0" brushRef="#br1" timeOffset="-138093.091">14371 11198 30102,'0'0'1161,"0"0"-937,0 0 432,0 0-96,0 0-496,96 349-64,-74-228 0,-4 19 0,-11 15 0,-3 9 0,-4 59 0,-11-40-168,-14-42-3353</inkml:trace>
  <inkml:trace contextRef="#ctx0" brushRef="#br1" timeOffset="-137810.311">12210 13259 4233,'0'0'24973,"0"0"-23452,0 0-985,0 0 64,0 0-352,0 0 96,182 29-32,19-29-312,72-29 0,28-24 0,-4-5 0,-39 19 0,-68 15 0,-50 9 0,-40 6 0,4-6 0,-22 1 0,-24-10-1240</inkml:trace>
  <inkml:trace contextRef="#ctx0" brushRef="#br1" timeOffset="-137310.637">14561 13191 26262,'0'0'3715,"0"0"-2503,0 0-580,0 0-66,-2 0-242,-5-2-268,5-24-56,1 17 0,-6 8 0,-48 1-635,17 0-2539</inkml:trace>
  <inkml:trace contextRef="#ctx0" brushRef="#br1" timeOffset="-129953.103">9995 10898 26030,'0'0'1644,"0"0"-828,0 50-162,-4 408 507,-3-177-579,1 1002 235,5-1241-809,3-1-1,1 0 1,2 0 0,7 24-8,-3-25-63,1-1 0,1 0 0,3-1 0,10 19 63,-24-56-13,0-1-1,0 1 1,0 0 0,0 0 0,0-1 0,0 1 0,0 0 0,0-1 0,0 1-1,0-1 1,1 1 0,-1 0 0,0-1 0,1 1 0,-1 0 0,0-1-1,1 1 1,-1-1 0,1 1 0,-1-1 0,1 1 0,-1-1 0,1 1 0,-1-1-1,1 0 1,-1 1 0,1-1 0,-1 0 0,1 1 0,0-1 0,-1 0-1,1 0 1,0 0 0,-1 1 0,1-1 0,0 0 0,-1 0 0,1 0-1,0 0 1,-1 0 0,1 0 0,0 0 0,-1-1 0,1 1 0,0 0 0,-1 0-1,1 0 1,0-1 0,-1 1 0,1 0 0,0-1 13,14-40-999,-1-49-4108,-3-30-14023</inkml:trace>
  <inkml:trace contextRef="#ctx0" brushRef="#br1" timeOffset="-129228.704">10500 9907 25910,'0'0'3518,"0"0"-2556,45-13-604,-23 7-312,74-20 228,1 5-1,70-6-273,54 1 335,70-9-78,96-2 168,208 15-425,-66 31 128,-59 39-59,-419-43-68,151 16 18,92-8-19,234-13 76,-514 5 40,217-5-116,-222 1-10,1 0 0,-1 0 1,1 1-1,-1 0 0,1 1 0,-1 0 0,0 0 1,-1 1-1,1 0 0,0 0 0,-1 1 0,0 1 1,0-1-1,-1 1 0,1 0 0,-1 1 0,-1 0 1,1 0-1,-1 0 0,3 5 10,4 6-65,-9-14 43,0 1 1,0 0-1,0 0 1,-1 0-1,1 0 1,-1 0-1,-1 1 1,1 0-1,-1-1 0,0 1 1,0 0-1,-1 0 1,0 0-1,0 0 1,0 3 21,-37 15 177,35-24-174,-7 4 28,0 1 0,0 0 0,1 0 0,0 1 0,0-1-1,0 2 1,1-1 0,0 1 0,0 0 0,0 0 0,1 0 0,-2 6-31,-1 3 3,2 2 1,0-1 0,1 1-1,1 0 1,1 0 0,0 0 0,2 0-1,0 1 1,0 0-4,0-4 0,-3 120 0,4 66 0,0 83 0,14 360 0,68 403 0,-61-842-73,-6 133 73,-15-337-9,1 1-61,-1 0 0,1 0 1,-1-1-1,1 1 0,-1 0 0,0 0 0,0 0 0,0 0 1,0 0-1,0 0 0,0 0 0,-1 0 0,1-1 1,-1 1-1,1 0 0,-1 0 0,0 0 0,1-1 0,-1 1 1,0 0-1,0-1 0,0 1 0,-1-1 0,1 1 0,0-1 1,0 1-1,-1-1 0,1 0 0,-1 0 0,1 0 0,-1 0 1,0 0-1,1 0 0,-1 0 0,-1 0 70,-28 2-4604</inkml:trace>
  <inkml:trace contextRef="#ctx0" brushRef="#br2" timeOffset="-261009.371">5738 15751 1768,'0'0'22849,"0"0"-19116,0 0-2426,0 0-839,0 0-64,-9-47-18,-30-148-102,38 185-265,0 1 1,-1 0 0,0 0 0,0 0-1,-1 0 1,0 0 0,0 1-1,-1-1 1,-1 1 0,1 0 0,-1 0-1,-5-6-19,5 9 13,0 0-2,0 1 1,-1 0-1,1 0 0,-1 0 0,0 1 0,0 0 1,0 0-1,-1 0 0,1 1 0,-1 0 1,1 0-1,-1 1 0,0 0 0,0 0 0,1 1 1,-1-1-1,0 1 0,0 1 0,0 0 1,1 0-1,-1 0 0,0 0 0,1 1 1,-1 0-1,1 1 0,-1-1 0,1 1 0,0 1 1,0-1-1,1 1 0,-2 1-11,-79 75 36,43-28-11,2 2 0,3 2 0,2 1 0,2 1 0,4 2-1,-10 29-23,19-38 9,2 2 1,3-1 0,2 2 0,3 0 0,1 1 0,4-1 0,-1 45-11,5-83 2,1 0 1,1 0-1,0 1 1,1-1 0,0 0-1,2 0 1,0 0-1,0 0 1,2 0 0,0-1-1,1 0 1,0 0-1,1 0 1,1-1 0,0 0-1,1 0 1,0-1-1,1 0 1,1-1 0,4 4-3,-1-6 1,1-1 1,0 0-1,0-1 1,1 0-1,0-1 1,0-1-1,1-1 1,0 0 0,0-1-1,0-1 1,1-1-1,-1 0 1,0-1-1,1-1 1,-1-1-1,1 0 1,-1-1 0,6-2-2,3-3-11,1-1 1,-1-2-1,-1 0 1,0-1 0,0-2-1,-1 0 1,-1-2-1,0-1 1,-1 0 0,-1-2-1,-1 0 1,0-2-1,-1 0 1,-1-1 0,-1-1 9,12-14-37,-2 0 0,-2-2 0,-1-1-1,-2 0 1,-2-2 0,-2-1-1,-1 0 1,-3-1 0,-1 0 0,-2-1-1,-2-1 1,-2 0 0,-2 0-1,-1-20 39,-2-156-2245,-2 149-1165</inkml:trace>
  <inkml:trace contextRef="#ctx0" brushRef="#br2" timeOffset="-260619.586">5996 15828 28694,'0'0'892,"0"0"-158,0 0-123,0 0-135,0 0-74,0 0-68,43-6-59,300-40 51,501-31-303,-566 62-23,-40 10 0,-131 3-1,1 5 1,37 9 0,-6 16-262,-12-2-1019</inkml:trace>
  <inkml:trace contextRef="#ctx0" brushRef="#br2" timeOffset="-260212.25">9518 15354 30471,'0'0'617,"0"0"-212,0 0-135,0 0 10,0 0-63,-35-49-126,-116-155-60,144 193-30,-1 1 1,-1 0 0,0 1 0,0 0 0,-1 0 0,0 1-1,0 0 1,-6-2-2,3 3 0,-1 1 0,0 0 1,0 1-1,0 0 0,-1 1 0,1 1 0,-1 0 0,0 1 0,0 1 0,0 0 1,0 1-1,0 1 0,0 0 0,0 1 0,0 1 0,1 0 0,-1 1 0,1 1 0,0 0 1,0 1-1,0 0 0,1 1 0,-9 6 0,-6 10 1,0 1 0,2 2 0,1 1 0,1 1 0,1 1 0,1 1 0,-4 9-1,-3 11 27,2 1 1,2 0 0,3 2 0,2 1 0,2 1-1,2 0 1,3 1 0,3 0 0,2 1 0,2 1-1,3-1 1,3 0 0,5 48-28,-3-85 0,0 0 0,2 0 0,0-1 0,1 1 0,1-1 0,0 0 0,2 0 0,0-1 0,8 11 0,-11-20 0,1 0 0,1 0 0,-1-1 0,2 1 0,-1-2 0,1 1 0,0-1 0,0 0 0,1-1 0,0 0 0,0-1 0,0 1 0,1-2 0,0 1 0,0-1 0,0-1 0,0 0 0,8 1 0,77 2 0,5-17 0,-74-2-26,-1-1-1,-1-1 1,0-1 0,-1-1 0,-1-1-1,0-2 1,-2 0 0,0-1 0,-2 0-1,0-2 1,-1 0 0,-1-1 0,-1-2 26,60-92-911,-21 10-998</inkml:trace>
  <inkml:trace contextRef="#ctx0" brushRef="#br2" timeOffset="-259755.895">4888 17497 21661,'0'0'2515,"0"0"-223,0 0-758,0 0-471,0 0-215,0 0-184,-1-35-209,-4-103-179,4 108-109,1 121 249,-9 326 441,-30-10-834,-13 212-27,41 27-2279,11-596-2347</inkml:trace>
  <inkml:trace contextRef="#ctx0" brushRef="#br2" timeOffset="-259418.24">4917 20346 29942,'0'0'1011,"0"0"-511,0 0-178,0 0-78,0-58-52,0-193-96,-1 98-69,2 137-27,0 0 0,-2 1 1,0-1-1,-1 1 1,0-1-1,-2 1 0,0 0 1,0 0-1,-1 0 1,-1 0-1,0 1 0,-1 0 1,-1 1-1,0-1 0,-1 1 1,-1 1-1,-2-3 0,6 9-1,0 1 0,0 0 0,-1 0 0,0 1 0,0 0 0,0 0-1,0 0 1,-1 1 0,1 0 0,-1 0 0,0 1 0,0 0 0,0 1 0,0 0 0,0 0-1,0 0 1,0 1 0,0 0 0,0 1 0,-1 0 0,1 0 0,0 1 0,1 0 0,-7 2 1,3 3-1,0 0 1,1 1 0,0 0-1,0 0 1,1 1 0,0 1-1,1-1 1,0 1 0,0 1-1,1 0 1,1 0 0,0 0 0,-5 12 0,-4 9-1,2 0 1,2 1-1,1 1 1,1 0-1,2 0 1,1 1-1,2-1 1,1 1-1,2 0 1,2 0-1,2 14 1,-3-39 3,0 0-1,1 1 1,1-1-1,0 0 1,0 1-1,1-1 1,0-1-1,1 1 1,0 0-1,1-1 1,-1 0-1,2 0 1,-1 0-1,2 0 0,-1-1 1,1 0-1,0-1 1,0 1-1,1-2 1,0 1-1,0-1 1,1 0-1,0 0 1,0-1-1,0-1 1,1 1-1,-1-1 1,1-1-1,8 2-2,0-2 7,0-1 1,0-1-1,0 0 0,1-1 0,-1-2 0,0 1 0,0-2 1,11-3-8,69-49-7,11-50-92,-29 6-1048,-4-3 0,16-35 1147,8-28-5405</inkml:trace>
  <inkml:trace contextRef="#ctx0" brushRef="#br2" timeOffset="-257984.009">5505 20356 27582,'0'0'1109,"0"0"-222,0 0-176,0 0-219,0 0-137,0 0-111,11 0-17,40 0 34,71 1 178,0-6 0,7-6-439,252-50 20,-164 22-44,1 9 0,199 1 24,-410 29-30,16-1-422,0 1 0,0 2 1,0 0-1,-1 1 0,22 6 452,-3 10-4319</inkml:trace>
  <inkml:trace contextRef="#ctx0" brushRef="#br2" timeOffset="-258810.142">9113 16684 27318,'0'0'1225,"0"0"-402,0 0-192,0 0-35,-6 45-46,-60 571 698,38-324-944,-28 370-232,36-399-72,6 421 0,15-547 0,0-83-4,-1-54-18,0-1 0,0 1 0,0 0 0,0-1 0,1 1 0,-1 0 0,0-1 0,0 1 0,0 0 0,1 0 0,-1-1 0,0 1 1,0 0-1,1 0 0,-1-1 0,0 1 0,1 0 0,-1 0 0,0 0 0,1-1 0,-1 1 0,0 0 0,1 0 0,-1 0 0,0 0 0,1 0 0,-1 0 0,0 0 0,1 0 0,-1 0 0,1 0 0,-1 0 0,0 0 0,1 0 0,-1 0 0,0 0 0,1 0 1,-1 1-1,0-1 0,1 0 0,-1 0 0,0 0 0,1 0 0,-1 1 0,0-1 0,0 0 0,1 0 0,-1 1 0,0-1 0,0 0 0,1 0 0,-1 1 0,0-1 0,0 0 0,0 1 0,0-1 0,1 0 0,-1 1 0,0-1 0,0 1 22,8-46-2039</inkml:trace>
  <inkml:trace contextRef="#ctx0" brushRef="#br2" timeOffset="-258418.955">8895 19887 30439,'0'0'662,"0"0"-262,0 0-190,-4-47-42,-12-155-53,14 172-114,-1-1 1,-2 2-1,0-1 1,-2 0-1,-1 1 1,-2 0-2,8 23-3,0 0-1,0-1 1,0 1 0,-1 0 0,0 0 0,-1 0-1,1 0 1,-1 1 0,0-1 0,-1 1 0,1 0-1,-1 0 1,0 1 0,0 0 0,-1-1-1,1 2 1,-1-1 0,0 1 0,0-1 0,0 2-1,0-1 1,0 1 0,-1 0 0,1 0 0,-1 0-1,1 1 1,-8 0 3,7 1 0,0 0 0,0 0-1,0 1 1,0 0 0,0 0 0,0 1-1,0 0 1,0 0 0,1 0 0,-1 1 0,1 0-1,-1 1 1,1-1 0,0 1 0,0 0-1,1 1 1,-1-1 0,-4 6 0,-80 109 16,90-118-16,-21 31 12,2 0 0,1 2 0,1 0 1,3 2-1,0-1 0,2 1 0,2 1 0,2 0 0,1 1 0,1-1 0,3 1 0,1 0 0,1 0 1,5 34-13,-1-62 0,-1 1 1,1-1 0,1 0-1,0 0 1,1 0 0,0-1-1,0 1 1,1-1 0,0 0-1,0-1 1,1 1 0,1-1 0,-1-1-1,1 0 1,0 0 0,1 0-1,0-1 1,0 0 0,0-1-1,1 0 1,-1 0 0,1-1-1,0 0 1,1-1 0,-1 0 0,0-1-1,8 1 0,1 0-3,-1-1 0,1-1-1,0-1 1,0 0 0,-1-2-1,16-2 4,-23 1-9,-1-1 0,0 0 1,-1 0-1,1-1 0,-1 0 0,0 0 0,0-1 0,0 0 0,-1-1 0,0 0 0,0 0 1,-1-1-1,0 0 0,0 0 0,2-5 9,15-19-320,-2-2 0,-1 0 0,-1-2 0,-2 0 0,-2-1 1,-1-1-1,9-35 320,3-25-3302</inkml:trace>
  <inkml:trace contextRef="#ctx0" brushRef="#br2" timeOffset="-256303.142">9558 15644 17604,'0'0'7913,"0"0"-5140,0 0-1746,0 0-256,0 0-206,0 0-142,3 3-38,9 2-261,-1 0 0,1 0-1,0-2 1,0 1-1,1-1 1,-1-1 0,0 0-1,1-1 1,3 0-124,24 4 148,109 9-102,133-5-46,-250-9-1,177 1 1,1226 47 0,-722 10 0,-515-48 0,-177-12-157,-17-13-1016,-4-11-1698</inkml:trace>
  <inkml:trace contextRef="#ctx0" brushRef="#br2" timeOffset="-255909.67">13231 15915 25645,'0'0'3640,"0"0"-2466,0 0-729,0 0-61,0 0-40,-15-51-57,-54-162-122,22 112-102,42 94-58,0 0 0,-1 0 0,0 0 0,0 1 1,-1 0-1,0 1 0,0-1 0,0 1 0,0 1 0,-1-1 0,0 1 1,0 1-1,0-1 0,0 1 0,-1 1 0,1 0 0,-1 0 0,0 0 1,0 1-1,1 0 0,-4 1-5,4 0 2,0 0 1,0 1-1,0 0 0,0 0 0,0 1 1,0 0-1,1 0 0,-1 1 1,1 0-1,-1 0 0,1 1 1,0 0-1,0 0 0,1 0 1,-1 1-1,1 0 0,-3 3-2,-8 10 3,1 1 0,0 0 0,2 1-1,0 0 1,-2 5-3,-10 23 36,1 1 0,3 1 1,1 1-1,3 0 0,2 2 0,3 0 0,2 1 0,2 0 0,2 0 0,3 1 1,3-1-1,4 53-36,-1-86 3,1 1 1,0-1-1,2 0 0,0 0 1,2 0-1,0 0 1,1-1-1,5 6-3,-8-16 0,1 0 0,0 0 0,0 0 0,1-1 0,1 0-1,-1 0 1,1-1 0,1 0 0,0-1 0,0 1 0,0-2 0,1 1-1,0-1 1,0-1 0,1 0 0,1 0 0,3-1 0,0 0 0,1-1 0,0-1 0,-1 0 0,1-1 0,0-1 0,0 0 0,-1-1 0,5-2 0,-7 0-2,0 0-1,0-1 1,0-1-1,-1 0 1,1-1-1,-1 0 1,-1-1-1,1 0 1,-1-1-1,0 0 1,-1-1-1,0 0 1,0-1-1,-1 0 1,-1 0 0,1-1-1,-2 0 1,1 0-1,-1-1 1,2-7 2,10-16-204,-2-2 1,-1 0-1,-2 0 1,-1-2-1,4-25 204,10-64-1708,-19 10-1790</inkml:trace>
  <inkml:trace contextRef="#ctx0" brushRef="#br2" timeOffset="-255286.877">9311 16563 11602,'0'0'8414,"0"0"-1416,0 0-4812,0 0-1394,0 0-201,0 0-177,-3 5-95,2-1-284,0 0-1,1 0 1,0 0 0,0 0-1,0 1 1,0-1 0,1 0-1,-1 0 1,1 0 0,0 0-1,0 0 1,1-1 0,-1 1-1,1 0 1,0 0 0,0-1-1,0 1 1,0-1 0,1 0-1,0 0 1,-1 0 0,1 0-1,0 0 1,0 0 0,4 2-35,15 22 159,64 101 151,68 136-310,41 63 115,90 56-115,-106-150 0,351 538 0,-390-551 0,9-6 0,9-7 0,119 114 0,-220-265 0,1-3 0,3-3 0,36 22 0,-91-72 0,-6-19 0,-13-131-89,4 55-677,-1 3-1364</inkml:trace>
  <inkml:trace contextRef="#ctx0" brushRef="#br2" timeOffset="-254696.299">12830 17110 23253,'0'0'4536,"0"0"-3027,0 0-906,0 0-40,0 0-220,0 0-89,-6 36 96,-28 284 351,-37 389-174,28-316-399,-18 247-139,61-634-155,0-6-649,0 0-850</inkml:trace>
  <inkml:trace contextRef="#ctx0" brushRef="#br2" timeOffset="-254140.447">12618 20554 23037,'0'0'5577,"0"0"-3827,0 0-1278,0 0-141,0 0-86,-3-46-72,-13-150-75,14 166-89,-1-1-1,-2 2 1,-1-1 0,-1 0 0,-2-2-9,7 21 2,0 1 1,-1-1-1,0 1 0,-1 0 1,0 1-1,0-1 1,-1 0-1,-1 1 1,1 0-1,-2 1 0,1-1 1,-1 1-1,0 0 1,-1 1-1,1 0 1,-2 0-1,1 0 0,-1 1 1,0 0-1,0 1 1,0 0-1,-1 1 0,0 0 1,0 0-1,0 1 1,0 0-1,-4 0-2,6 2 3,0 0 0,0 1 0,0 0 0,0 1 1,1-1-1,-1 1 0,0 1 0,0-1 0,1 1 0,-1 1 0,1 0 0,-1 0 0,-5 3-3,-2 6 12,0 0 0,1 2 0,0-1 0,2 1 0,-1 1 0,2 0 0,0 1 0,-4 9-12,-14 21 69,3 1 0,2 2 1,2 0-1,2 2 0,2 0 0,2 1 0,3 1 0,2 0 0,3 0 0,2 1 1,2 0-1,2 2-69,2-43 0,0-1 1,0 1 0,2 0-1,-1-1 1,1 1-1,1-1 1,0 0 0,1 0-1,1 0 1,-1 0 0,2-1-1,0 0 1,0 0-1,1 0 1,7 8-1,-5-7 0,0-1 0,1 0 0,0-1 0,1 0 0,0-1 0,1 0 0,0-1 0,0 0 0,1 0 0,-1-2 0,2 0 0,-1 0 0,1-1 0,0-1 0,0 0 0,0-1 0,0 0 0,3-1 0,-14-2 0,9 2 0,0-1 0,0-1 0,0 0 0,0 0 0,-1-1 0,1-1 0,0 0 0,0-1 0,-1 0 0,0 0 0,3-6 0,-1 1 0,-1-2 0,0 0 0,0 0 0,-1-1 0,0-1 0,-1 0 0,-1 0 0,0-1 0,3-4 0,25-45 0,-3-1 0,-2-2 0,-3-1 0,-3-1 0,16-69 0,-9 13 0,-32 113-13,-1 8-217,-4 5-942,-14 13-1278</inkml:trace>
  <inkml:trace contextRef="#ctx0" brushRef="#br2" timeOffset="-253842.625">13020 21159 31447,'0'0'1008,"0"0"-696,0 0-312,0 0 0,0 0 0,0 0 0,0 0 0,25-130-2192</inkml:trace>
  <inkml:trace contextRef="#ctx0" brushRef="#br1" timeOffset="-124066.738">4946 17226 400,'0'0'8741,"0"0"-4228,0 0 1563,0 0-1494,0 0-2591,0 0-1001,1-2-432,5-68 1424,-13 55-776,4-81-470,3 96-725,0 1 0,0-1-1,0 1 1,0-1 0,1 1 0,-1-1 0,0 1 0,0-1 0,0 1 0,0-1-1,0 0 1,0 1 0,0-1 0,-1 1 0,1-1 0,0 1 0,0-1 0,0 1-1,0-1 1,-1 0 0,1 1 0,0-1 0,0 1 0,-1-1 0,1 0 0,0 1 0,0-1-1,-1 0 1,1 1 0,0-1 0,-1 0 0,1 0 0,-1 1 0,1-1 0,0 0-1,-1 0 1,1 0 0,-1 1 0,1-1 0,-1 0 0,1 0 0,-1 0 0,1 0-1,0 0 1,-1 0 0,1 0 0,-1 0 0,1 0 0,-1 0 0,1 0 0,-1 0-1,1-1 1,0 1 0,-1 0 0,1 0 0,-1 0 0,1 0 0,-1-1 0,1 1 0,0 0-1,-1-1 1,1 1 0,0 0 0,-1 0 0,1-1 0,0 1 0,0-1 0,-1 1-1,1 0 1,0-1-11,-26 190 212,-148 1123-193,154-1093-19,7 156 0,20-504 0,5-1 0,18-73 0,-14 101 0,-9 52 0,183-1051 0,-74 561 0,-100 446 0,-19 155 0,-4 0 0,-2 0 0,-4 6 0,5-22 0,-24 136 0,-3 51 0,-94 881 0,90-657 0,28-372 0,7-67 0,1-21 0,-1-25 0,0-297 0,7 49 0,13-30 0,32-126 0,21-5 0,-62 404 0,-3 30 0,-4 130 0,-12 151 0,-35 179 0,35-362 0,-117 1076 0,125-1110 0,-2-82 0,5-296 0,1 206-3,5-1 0,6 1 0,11-45 3,49-123-1075,-44 187-770</inkml:trace>
  <inkml:trace contextRef="#ctx0" brushRef="#br1" timeOffset="-122567.528">8798 16757 15251,'0'0'1949,"0"0"22,0 0 2334,0 0-2113,0 0-1278,0 0-432,-2-24-213,-8-80 41,8 86-208,0 0 1,2-1-1,0 1 0,1 0 0,0-1 1,4-9-103,29-79 1773,-33 106-1740,-1 0-1,1 0 0,0-1 0,-1 1 1,1 0-1,0 0 0,0 0 0,0 0 0,0 0 1,0 0-1,0 0 0,0 0 0,0 1 1,0-1-1,0 0 0,1 1 0,-1-1 0,0 0 1,0 1-1,1 0 0,-1-1 0,0 1 1,1 0-1,-1-1 0,1 1 0,-1 0 0,0 0 1,1 0-1,-1 0 0,0 1 0,1-1-32,2 4 132,-1 63 203,-12 316 724,-117 647-847,104-732-212,22-364 0,8-78 0,6 1 0,7 1 0,5 1 0,-20 111 0,197-954 0,-181 900 0,-18 85 0,-4 39 0,0 62 0,-4 53 0,-19 68 0,-13 76 0,-100 829 0,109-754 0,25-338 0,1-72 0,12-241 0,20 9 0,184-1090 0,-182 1147 0,-26 189 0,-7 51 0,0-23 0,-3 134 0,-19 102 0,-18 92 0,-47 417 0,56-462 0,15-96 0,11 167 0,4-351 0,-1-29 0,1-236 0,2-4 0,7-78 0,19-20 0,5 50 0,-5 90 0,3 9 0,-15 101 0,-9 98 0,-5 69 0,-1 60 0,-4 43 0,-19 36 0,-132 878 0,123-859 0,25-180 0,3-35 0,4-23 0,0-75 0,4-86 0,23-92 0,65-365 0,-56 406 0,-12 99-15,-15 81-47,-8 53 61,-1 0 0,0 0 0,0 0 0,0 0 0,0 0-1,1 0 1,-1 0 0,0 0 0,0 0 0,0 0 0,0 0 0,0 0 0,1 0 0,-1 0 0,0 0 0,0 0 0,0 0 0,0 0 0,1 0 0,-1 0 0,0 0 0,0-1 1,1 30 23,-6 81 39,-20 49-47,-67 396-15,7 198 0,81-674 0,4-34 0,6-40-209,2-21-838</inkml:trace>
  <inkml:trace contextRef="#ctx0" brushRef="#br1" timeOffset="-120667.707">12493 17347 9722,'0'0'4012,"0"0"-653,0 0 3176,0 0-4256,0 0-1426,0-43-190,3-138-191,-3 33 501,0 81 262,0 53-28,0 46-792,-4 213 627,-23 125-1042,-106 707 0,87-669 0,46-499 0,7-71 0,20-96 0,133-993 0,-126 1056 0,-16 109 0,-18 87 0,1-1 0,-1 0 0,0 0 0,0 0 0,1 0 0,-1 0 0,0 1 0,0-1 0,1 0 0,-1 0 0,0 0 0,0 0 0,1 0 0,-1 0 0,0 0 0,0 0 0,1 0 0,-1 0 0,0 0 0,0 0 0,1 0 0,-1 0 0,0 0 0,0 0 0,1 0 0,-1 0 0,0 0 0,0-1 0,1 1 0,-1 0 0,0 0 0,0 0 0,1 0 0,-1-1 0,0 1 0,0 0 0,0 0 0,1 0 0,-1-1 0,0 1 0,0 0 0,0 0 0,0-1 0,0 1 0,1 343 0,-5-147 0,-58 409 0,52-523 0,-16 127 0,-29 209 0,44-359 0,4-36 0,3-24 0,1-30 0,4-239 0,14 4 0,120-684 0,-113 817 0,15-61 0,-37 194 0,0 1 0,1-1 0,-1 0 0,0 0 0,0 0 0,0 0 0,1 0 0,-1 0 0,0 0 0,0 0 0,1 0 0,-1 0 0,0 0 0,0 0 0,0 0 0,1 0 0,-1 0 0,0 0 0,0 0 0,1 0 0,-1 0 0,0 0 0,0 0 0,0 0 0,1-1 0,-1 1 0,0 0 0,0 0 0,0 0 0,0 0 0,1-1 0,0 95 0,-4 95 0,-15 88 0,-49 385 0,42-408 0,2 7 0,15-58 0,8-399 0,2-8 0,11-107 0,14 0 0,27-84 0,-34 278 0,31-95 0,-38 179 0,-13 33 0,-1 0 0,1 1 0,0-1 0,0 0 0,0 0 0,0 1 0,0-1 0,0 0 0,0 0 0,0 1 0,0-1 0,0 0 0,0 0 0,0 1 0,0-1 0,0 0 0,0 0 0,0 1 0,0-1 0,0 0 0,0 0 0,0 1 0,0-1 0,0 0 0,0 0 0,1 1 0,-1-1 0,0 0 0,0 0 0,0 1 0,0-1 0,1 0 0,-1 0 0,0 0 0,0 0 0,0 1 0,1-1 0,-1 0 0,0 0 0,0 0 0,1 0 0,-1 0 0,0 0 0,0 0 0,1 0 0,-1 0 0,0 0 0,0 0 0,1 0 0,-1 0 0,0 0 0,0 0 0,1 0 0,-1 0 0,0 0 0,1 0 0,-1 0 0,0 0 0,0 0 0,0 0 0,1 0 0,-1-1 0,0 1 0,0 0 0,1 0 0,0 79 0,-1 87 0,-4 91 0,-69 525 0,51-593 0,-2 29 0,-23 257 0,45-471 0,2-30 0,0 4 0,2-138 0,13-107 0,23-106 0,67-458 0,-56 513 0,-16 111 0,1 3 0,-16 110 0,-16 88 0,-1 21 0,-3 110 0,-15 113 0,-25 105 0,-3-8 0,-95 794 0,114-799 0,25-320 0,0-17 0,0-24 0,1-79 0,0-82 0,5-97 0,20-88 0,9-28 0,2 53 0,-6 94 0,4-2 0,-12 114 0,-16 126 0,-5 107 0,-4 138 0,-19 122 0,-131 1129 0,131-1180 0,18-155 0,5-313 0,5-35 0,14-101 0,108-1102 0,-101 1201 0,-20 167 0,-6 41 0,2-12 0,1 35 0,-5 115 0,-10 121 0,-70 549 0,30-350 0,34-230 0,10 79 0,7-451-580,0 24-1905</inkml:trace>
  <inkml:trace contextRef="#ctx0" brushRef="#br1" timeOffset="-119311.875">8777 17062 3353,'0'0'8710,"0"0"-3977,0 0 2252,0-48-4168,0-150-1468,0 78 474,0 92-317,-1 70-1094,-19 177 242,-8-19-384,-15 86-136,-197 1304-113,226-1480-21,6 0 0,3 20 0,12-305 0,14-36 0,13-104 0,100-911 0,-99 959 0,10 27 0,-42 223 0,22-53 0,-15 73 0,-5 60 0,-5 112 0,-6 116 0,-26 98 0,-15 33 0,5-59 0,10-99 0,2 10 0,19 14 0,11-443 0,0-33 0,4-92 0,52-391 0,-28 419 0,-22 198 0,24-114 0,-18 135 0,-12 33 0,0 1 0,0-1 0,0 0 0,0 1 0,0-1 0,0 0 0,0 1 0,1-1 0,-1 0 0,0 1 0,0-1 0,0 0 0,1 1 0,-1-1 0,0 0 0,0 1 0,1-1 0,-1 0 0,0 0 0,1 1 0,-1-1 0,0 0 0,1 0 0,-1 0 0,0 1 0,1-1 0,-1 0 0,0 0 0,1 0 0,-1 0 0,0 0 0,1 0 0,-1 0 0,1 0 0,-1 0 0,0 0 0,1 0 0,-1 0 0,1 0 0,-1 0 0,0 0 0,1 0 0,-1-1 0,0 1 0,1 0 0,-1 0 0,0 0 0,1 0 0,-1-1 0,0 1 0,1 0 0,-1 0 0,0-1 0,0 1 0,1 0 0,-1-1 0,0 1 0,0 0 0,1-1 0,-1 1 0,0 0 0,0-1 0,4 204 0,-15 387 0,-2-403 0,-9 259 0,21-407 0,-6-18 0,4-39 0,4-269 0,4 193 0,5-1 0,3 1 0,25-89 0,-24 139 0,-14 44 0,1 0 0,-1 1 0,0-1 0,0 0 0,1 0 0,-1 0 0,0 0 0,0 1 0,1-1 0,-1 0 0,0 0 0,0 0 0,1 0 0,-1 0 0,0 0 0,1 0 0,-1 0 0,0 0 0,1 0 0,-1 0 0,0 0 0,1 0 0,-1 0 0,0 0 0,0 0 0,1 0 0,-1 0 0,0 0 0,1-1 0,-1 1 0,0 0 0,0 0 0,1 0 0,-1 0 0,0-1 0,0 1 0,1 0 0,-1 0 0,0-1 0,0 1 0,0 0 0,1 0 0,-1-1 0,0 1 0,0 0 0,0 0 0,0-1 0,0 1 0,0 0 0,0-1 0,0 1 0,0 0 0,0-1 0,0 1 0,0 0 0,0-1 0,0 1 0,0 0 0,0 0 0,0-1 0,0 1 0,4 245 0,-7-151 0,-4-1 0,-4 0 0,-7 14 0,17-150-1352,1-17-1601</inkml:trace>
  <inkml:trace contextRef="#ctx0" brushRef="#br1" timeOffset="-118167.474">5207 16878 9082,'0'0'13922,"0"0"-10135,0 0-2864,0 0-256,0 0-163,0 0-16,-8-23-48,-26-67-99,22 72-105,-7 131 175,-39 311 261,-118 760 159,76-599-652,88-486-186,26-198-31,76-306-126,-12 3-124,-63 349 261,-15 53 26,0 0 1,0 0 0,0 1-1,0-1 1,0 0 0,0 0-1,0 1 1,0-1 0,1 0-1,-1 0 1,0 0 0,0 0-1,0 1 1,0-1 0,1 0-1,-1 0 1,0 0 0,0 0-1,0 0 1,1 0 0,-1 1-1,0-1 1,0 0 0,0 0-1,1 0 1,-1 0 0,0 0-1,0 0 1,1 0 0,-1 0-1,0 0 1,0 0 0,0 0-1,1 0 1,-1 0 0,0 0-1,0 0 1,1 0 0,-1-1-1,0 1 1,0 0 0,0 0-1,1 0 1,-1 0 0,0 0-1,0 0 1,0-1 0,0 1-1,1 0 1,-1 0 0,0 0-1,0-1 1,2 66-18,-2 66 27,-3-5 65,-6-1-1,-5 0-73,-102 629 192,104-610-855,12-197-2442,0-19-2337</inkml:trace>
  <inkml:trace contextRef="#ctx0" brushRef="#br1" timeOffset="-115806.621">1344 15968 22509,'0'0'5944,"0"0"-4121,0 0-1263,0 0-232,0 0-59,0 0 91,46 3-14,-19 0-298,9 0-8,0-1 0,1-1 1,-1-2-1,0-2 1,0-1-1,0-2 0,0-1 1,5-4-41,649-204 257,-684 213-257,24-6-92,-1-1 0,1-1 0,-2-1 1,0-2-1,0-1 0,-1-1 0,11-10 92,1-11-1419,-21-2-1272</inkml:trace>
  <inkml:trace contextRef="#ctx0" brushRef="#br1" timeOffset="-115441.312">1918 16312 27726,'0'0'1931,"0"0"-1044,0 0-412,0 0-165,0 0 6,32 14-9,111 45-84,-127-54-205,-1-1 0,1 0 0,0-2 0,1 0-1,-1 0 1,0-2 0,5 0-18,23 1 20,58 17-13,-100-17-7,-1 0 0,1 0 0,0 0 0,-1 0 0,1 0 0,-1 0 0,0 0 0,1 1 0,-1-1 0,0 0 0,0 1 0,0-1 0,0 1 0,0 0 0,0-1 0,0 1 0,0 0 0,-1-1 0,1 1 0,-1 0 0,1 0 0,-1 0 0,0-1 0,0 1 0,0 0 0,0 0 0,0 0 0,0 0 0,0 0 0,0-1 0,-1 1 0,1 0 0,-1 0 0,0 0 0,1-1 0,-1 1 0,0 0 0,0-1 0,0 1 0,0 0 0,-6 8 0,0 0 0,0 0 0,-1 0 0,-1-1 0,1 0 0,-2-1 0,-5 5 0,-4 4 0,-15 14 1,-28 25-4,2 3 0,3 2 0,-15 24 3,66-77 0,-1 0 0,1 1 0,0 0 0,1 0 0,0 0 0,1 1 0,0-1 0,0 1 0,1 0 0,0 0 0,1 1 0,0-1 0,1 0 0,0 1 0,0 6 0,2-13 0,0-1 0,1 1 0,0-1 0,-1 1 0,1-1-1,0 1 1,1-1 0,-1 0 0,0 0 0,1 0 0,0 0 0,0-1 0,0 1 0,0-1 0,0 1 0,0-1 0,1 0 0,-1-1-1,0 1 1,1 0 0,0-1 0,-1 0 0,1 0 0,0 0 0,0 0 0,0-1 0,0 1 0,0-1 0,-1 0 0,1 0 0,0 0 0,0-1-1,0 0 1,0 1 0,-3 0 0,13 1-13,0 0-1,-1 0 1,1-2-1,0 1 1,0-2-1,-1 0 1,1 0-1,11-5 14,-13 1-44,0-1 0,0 0 0,-1-1 0,0 0-1,0-1 1,-1 0 0,0-1 0,0 0 0,-2-1 0,8-9 44,-7 5-119,0 1 1,-2-1-1,1-1 1,-2 0 0,0 1-1,-1-2 1,-1 1-1,0-1 1,-1 1-1,-1-1 1,0-9 118,6-91-2427,-7 5-3525</inkml:trace>
  <inkml:trace contextRef="#ctx0" brushRef="#br1" timeOffset="-115038.097">1588 14556 28398,'0'0'758,"0"0"-166,0 49-138,0 165-20,0-134-101,5 1 0,7 35-333,-8-83 30,8 114 127,33-414-346,-26 192 16,3 0-1,3 2 1,4 1 0,3 1-1,31-49 174,-60 112-2,1 1 0,0 0 0,0 0 0,0 0 0,1 0 0,0 1 0,0 0 0,1 0 0,0 0 0,0 1 0,0 0 0,1 0 0,-1 0 0,1 1 0,0 0 0,1 0 0,-1 1 0,0 0 0,1 0 0,5-1 2,-11 4 7,0 0 0,0 0-1,-1 0 1,1 0 0,0 0-1,0 0 1,-1 0 0,1 1-1,0-1 1,-1 1 0,1-1-1,0 1 1,-1-1 0,1 1-1,-1 0 1,1 0 0,-1 0-1,1 0 1,-1 0 0,0 0-1,0 0 1,1 0 0,-1 1-1,0-1 1,0 1 0,0-1-1,0 0 1,0 1 0,-1 0-1,1-1 1,0 1 0,-1-1-1,1 1 1,-1 0 0,0-1-1,1 1 1,-1 0 0,0 0-1,0 1-6,9 46 151,-3 0 0,-2 0 0,-2 1 0,-3 38-151,0-24 76,1 95 3,-1-142-260,-1 0-1,0 0 1,-1-1-1,0 1 1,-2-1-1,0 1 1,0-1-1,-2-1 1,0 1-1,-1-1 1,-2 3 181,-21 24-3578</inkml:trace>
  <inkml:trace contextRef="#ctx0" brushRef="#br1" timeOffset="-114709.584">785 15562 28406,'0'0'854,"0"0"-166,1 52-163,5 174-115,21-20 51,-12-127-332,54 462 243,-34-382-290,-31-149-69,-1 0 0,1 0 0,1 0 0,0-1 0,0 0 0,1 0 0,0 0 0,0 0 0,1-1 0,0 0 0,0-1 0,1 0 0,7 6-13,-4-8 14,1 0 0,-1 0 0,1-1-1,0 0 1,0-1 0,0 0 0,0-1 0,0-1 0,1 0-1,-1-1 1,0 0 0,1 0 0,-1-1 0,6-2-14,-4 1 0,1-1 0,-2 0 0,1-1 0,0-1 0,-1 0 0,1-1 0,-2 0 0,1-1 0,-1 0 0,0-1 0,11-10 0,44-35-199,-2-2 0,41-50 199,-101 101-13,124-133-755,-15 1-977</inkml:trace>
  <inkml:trace contextRef="#ctx0" brushRef="#br1" timeOffset="-114443.631">3204 14551 26190,'0'0'4136,"0"0"-3807,0 0 71,11 343-168,0-212 32,3-5 0,-3-1-168,-1-4-96,-6-4-16,-4 37-264,-14-33-600,-26-29-2977</inkml:trace>
  <inkml:trace contextRef="#ctx0" brushRef="#br1" timeOffset="-114255.276">2649 16336 29622,'0'0'1009,"0"0"-545,0 0 24,190-15-264,-97-18 40,7-11-136,0 0-128,4-4-80,-25 9-448,-36 10-1665</inkml:trace>
  <inkml:trace contextRef="#ctx0" brushRef="#br1" timeOffset="-111885.197">3652 14793 28398,'0'0'1568,"0"0"-951,0 0-65,0 0-248,0 0 32,247-58-24,-146-10-184,17-14-72,7-5-40,-6 0 0,-15 14-16,-29 20-24,-25 19-272,-39 15-384,-11 14-1177,0-5-3544</inkml:trace>
  <inkml:trace contextRef="#ctx0" brushRef="#br1" timeOffset="-111637.422">4125 13936 4497,'0'0'24061,"0"0"-22965,0 0-464,0 0-223,0 0-113,0 0 56,0 0-112,11 175-152,3-122-88,-7 24-8,-3-14-496,-4-15-2609</inkml:trace>
  <inkml:trace contextRef="#ctx0" brushRef="#br1" timeOffset="-110867.605">5602 13370 17396,'0'0'9574,"0"0"-7090,0 0-1946,0 0-232,0 0 41,2 42 55,10 276 95,-12-199-403,1 67 307,-16 103-401,45-402 8,111-256-247,-119 313 174,2 2 1,3 0-1,1 2 0,21-25 65,-47 72-1,1 0-1,0 1 1,1-1-1,-1 1 0,1 0 1,-1 0-1,1 0 1,0 1-1,1-1 0,-1 1 1,1 0-1,-1 0 0,1 1 1,0-1-1,0 1 1,0 0-1,0 0 0,0 1 1,1 0-1,-1-1 1,0 2-1,1-1 0,-1 1 1,5 0 1,-6 1-1,1 1 0,-1-1 0,0 1 1,0 0-1,0 1 0,-1-1 0,1 1 0,0-1 1,-1 1-1,0 0 0,0 1 0,0-1 0,0 0 1,0 1-1,0 0 0,-1-1 0,0 1 0,0 0 1,0 0-1,0 0 0,-1 1 0,1-1 0,-1 0 1,0 1-1,0-1 0,-1 1 0,0-1 1,1 1-1,-1-1 0,-1 1 1,3 2 0,7 54-148,-3 2 0,-2-1 1,-4 43 147,0-77-380,0-20-1494</inkml:trace>
  <inkml:trace contextRef="#ctx0" brushRef="#br1" timeOffset="-110686.048">6390 13554 29598,'0'0'760,"0"0"-423,0 0-217,0 0-104,229-135-16,-153 82-577,-12-5-1599</inkml:trace>
  <inkml:trace contextRef="#ctx0" brushRef="#br1" timeOffset="-110482.321">7203 12940 29838,'0'0'849,"0"0"-337,0 0-224,0 0-168,0 0-64,0 300-56,0-228-40,0 11-352,0-16-1233,0-23-9273</inkml:trace>
  <inkml:trace contextRef="#ctx0" brushRef="#br1" timeOffset="-110072.787">6641 14314 23037,'0'0'4984,"0"0"-3637,-4 47-989,-13 157-128,13 30 111,3-226-331,1-7-9,0 0-1,0 0 0,-1 0 0,1 0 0,0 0 0,0 0 0,0 0 0,0 0 0,0 0 0,0 0 0,0 0 1,0 0-1,1 0 0,-1 0 0,0 0 0,1 0 0,-1-1 0,0 1 0,1 0 0,-1 0 0,1 0 1,0 0-1,-1 0 0,1-1 0,0 1 0,-1 0 0,1-1 0,0 1 0,0 0 0,-1-1 0,1 1 0,0-1 0,11-4 11,2-28 32,66-257-197,-58 211-11,2 1 0,4 1 0,4 1 0,2 2 0,42-63 165,-75 133 32,1-1 0,0 1 1,1 0-1,-1-1 0,0 1 1,1 0-1,0 1 0,-1-1 0,1 0 1,0 1-1,1-1 0,-1 1 1,0 0-1,1 0 0,-1 1 0,1-1 1,-1 0-1,1 1 0,0 0 0,0 0 1,-1 0-1,1 1 0,0-1 1,0 1-1,1 0-32,10 16 429,-8 13-216,-1 1 0,-2 0 0,-1 0 0,-2 0 0,-1 13-213,1-36 23,-1 72 216,9 101 108,-9-178-355,0 0 1,1 1-1,-1-1 0,1 0 0,-1 0 1,1 0-1,0 0 0,0 1 1,0-1-1,0-1 0,1 1 1,-1 0-1,0 0 0,1 0 0,-1-1 1,1 1-1,0-1 0,-1 1 1,1-1-1,0 1 0,0-1 1,0 0-1,0 0 0,0 0 1,0 0-1,0-1 0,1 1 0,-1 0 1,0-1-1,0 0 0,0 1 1,1-1-1,-1 0 0,0 0 1,1 0-1,-1 0 0,0-1 1,0 1-1,2-1 8,32-9-762,-3-23-969</inkml:trace>
  <inkml:trace contextRef="#ctx0" brushRef="#br1" timeOffset="-109851.522">7576 14154 29782,'0'0'953,"0"0"-345,0 0-328,0 0-208,0 0-72,0 0-720,0 0-5858</inkml:trace>
  <inkml:trace contextRef="#ctx0" brushRef="#br1" timeOffset="-108397.394">8089 12596 17556,'0'0'2712,"0"0"3788,0 0-4074,0 0-1460,0 0-255,0 0-253,-8 4 118,35 33-331,-17-27-189,221 243 333,-91-123-470,-139-129 31,0 0 1,1 0-1,-1 0 1,0 0-1,1 0 1,-1 0-1,1 0 1,-1-1 0,1 1-1,0-1 1,-1 1-1,1-1 1,0 0-1,-1 1 1,1-1-1,0 0 1,-1 0 0,1 0-1,0-1 1,-1 1-1,1 0 1,0 0-1,0-1 50,10-25-3921,-11-18-6994</inkml:trace>
  <inkml:trace contextRef="#ctx0" brushRef="#br1" timeOffset="-108131.305">8529 12456 5793,'0'0'22461,"0"0"-21605,0 0-160,0 0-272,0 0-55,0 0-1,-150 281-224,135-218-144,8 9-120,4-19-689,3-24-2111</inkml:trace>
  <inkml:trace contextRef="#ctx0" brushRef="#br1" timeOffset="-107185.334">8329 12606 14891,'0'0'10956,"0"0"-8012,0 0-2222,0 0-246,0 0-97,0 0 22,3 36-121,10 118-125,9 86 22,-21-212-158,1-8-8,-1 0 0,-2-1 0,0 1 0,-1 0-1,0-1 1,-4 11-11,4-26 10,0 1 1,0-2-1,0 1 0,0 0 0,0 0 0,-1-1 0,1 1 0,-1-1 0,0 0 0,0 0 0,0 0 0,-1 0 0,1 0 0,-1-1 0,0 1 0,1-1 1,-1 0-1,0 0 0,0-1 0,0 1 0,-1-1 0,1 0 0,0 0 0,0 0 0,-1-1 0,1 1 0,0-1 0,-1 0 0,1 0 0,-1-1 0,-1 0-10,1 0 6,1 0-1,-1-1 0,1 0 0,-1 0 0,1-1 0,0 1 0,-1-1 1,1 0-1,1 0 0,-1 0 0,0-1 0,1 1 0,0-1 1,-1 0-1,1 0 0,1 0 0,-1 0 0,1-1 0,0 1 0,0-1 1,0 1-1,0-1 0,1 0 0,0 1 0,0-1 0,0 0 0,0-2-5,0 4 1,-8-34-3,1 0 0,2-1 0,2 0 0,1 0-1,2-1 1,3-10 2,-3 44-3,1 0 0,0 0 0,0-1 0,0 1 0,1 0 0,0 0 0,0 0 0,0 0 0,0 0 0,1 1 0,0-1 0,0 0 0,0 1 0,1-1 0,-1 1-1,1-1 1,0 1 0,0 0 0,1 1 0,-1-1 0,1 0 0,0 1 0,0 0 0,0 0 0,4-2 3,0 1-1,1 1-1,-1 0 1,1 1-1,-1 0 0,1 0 1,0 0-1,0 2 1,0-1-1,0 1 1,0 0-1,0 1 1,0 0-1,2 1 2,-8-2 1,-1 0-1,1 1 1,-1 0-1,1-1 1,-1 1-1,1 0 1,-1 0-1,0 1 0,1-1 1,-1 0-1,0 1 1,0-1-1,0 1 1,0 0-1,0 0 1,-1 0-1,1 0 1,0 0-1,-1 0 1,1 0-1,-1 0 1,0 1-1,0-1 1,0 0-1,0 1 1,0-1-1,-1 1 1,1-1-1,0 2 0,4 83-199,-5-67-3,-2-1-720,-4-4-1259</inkml:trace>
  <inkml:trace contextRef="#ctx0" brushRef="#br1" timeOffset="-106337.738">9307 12509 11034,'0'0'13587,"0"0"-9393,0 0-3243,0 0-285,0 0-203,0 0-129,-6-30-104,-21-99-102,26 121-111,-1 0-1,1 1 1,-1-1 0,-1 1 0,0 0 0,0 0-1,0 0 1,-1 0 0,0 0 0,0 1 0,-1 0-1,0 0-16,3 2 15,-1 1 0,1 0-1,-1 0 1,0 0 0,0 1 0,0-1-1,-1 1 1,1-1 0,0 1 0,-1 0 0,1 0-1,-1 1 1,0-1 0,0 1 0,0 0-1,0 0 1,0 0 0,0 0 0,0 1 0,0-1-1,0 1 1,0 0 0,0 0 0,0 1-1,0-1 1,0 1 0,0 0 0,0 0 0,0 0-1,1 1 1,-1-1 0,0 1 0,1 0-1,-1 0 1,1 0 0,-1 1 0,1-1-1,0 1 1,0 0-15,-10 14 6,2 0 0,-1 1 0,2 1 0,1 0 0,0 0 0,-1 7-6,-12 35 48,4 1 0,2 1-1,2 0 1,4 0-1,2 2 1,3-1 0,4 62-48,11-30 25,-9-92-24,0 0-1,0 0 0,0 0 1,1-1-1,0 1 0,-1-1 1,1 1-1,1-1 0,-1 0 1,0 1-1,1-1 0,0 0 1,0-1-1,-1 1 1,2 0-1,-1-1 0,0 0 1,0 0-1,1 0 0,-1 0 1,1 0-1,1 0 0,0-1 0,1 1 0,-1-1 0,0-1 0,1 1 0,-1-1 0,1 0 0,-1 0 0,0 0 0,1-1 0,-1 0 0,0 0 0,1 0 0,-1-1 0,0 0 0,0 0 0,0 0 0,0 0 0,3-3 0,2-6 0,0-1 0,-1-1 0,0 0 0,-1 0 0,-1 0 0,0-1 0,5-13 0,18-49 0,-3-1 0,-3-2 0,-3 0 0,-1-21 0,-7 52-189,-12 55-1496,-1 22-690</inkml:trace>
  <inkml:trace contextRef="#ctx0" brushRef="#br1" timeOffset="-105824.87">9737 12316 20564,'0'0'5739,"0"0"-2800,0 0-1875,0 0-453,0 0-295,0 0-113,-5 12 16,-54 112 868,-48 70-1087,-212 318 25,283-445-178,4 2 0,2 2 0,3 1 0,4 1 0,-6 37 153,4-2-2068</inkml:trace>
  <inkml:trace contextRef="#ctx0" brushRef="#br1" timeOffset="-105541.364">9497 13496 23493,'0'0'4913,"0"0"-3409,0 0-975,0 0-57,0 0-200,0 0 64,0 0 0,-11 242-216,8-184-56,-1-9-40,0-6 0,4-9-24,-3-15-232,3-14-440,-4-5-2041</inkml:trace>
  <inkml:trace contextRef="#ctx0" brushRef="#br1" timeOffset="-104992.848">9658 12340 18212,'0'0'9210,"0"0"-6771,0 0-1703,0 0-257,0 0-110,-19-42-43,-65-134-129,24 95-87,44 69-85,0 1 1,-1 1 0,0 0-1,0 1 1,-1 1 0,-1 1 0,1 1-1,-1 0 1,0 1 0,0 1 0,-1 1-1,1 1 1,-1 1 0,0 0-1,1 1 1,-1 1 0,-7 3-26,-95 19 89,91-7-70,0 1 1,1 1-1,0 2 0,2 0 0,0 3 0,2 0 0,0 1 1,-3 8-20,-102 123 9,0 61-9,5 60 0,67-108 0,7 3 0,-17 118 0,29-40 0,31-70 0,8-151 0,2 0 0,0 0 0,2 0 0,1 0 0,1-1 0,1 1 0,2-1 0,0-1 0,2 1 0,1-2 0,1 1 0,1-2 0,11 15 0,-14-23 0,0 0 0,2 0 0,0-2 0,0 1 0,2-2 0,-1 1 0,2-2 0,0 0 0,0-1 0,1 0 0,1-1 0,-1-1 0,2-1 0,2 1 0,6-1 0,1-2 0,-1 0 0,1-2 0,1-1 0,6-1 0,4 0 0,0-1 0,1-2 0,-1-2 0,18-5 0,-9-3 0,0-3 0,0-1 0,-2-3 0,0-1 0,-1-3 0,-1-1 0,35-26 0,-12-1-25,-2-3 0,-3-2 0,-2-3 0,-3-2 1,-3-3-1,40-61 25,-35 48-252,-3-3 0,-4-1-1,-3-3 1,7-26 252,37-142-1191,-30 34-1686,-25 32-6068</inkml:trace>
  <inkml:trace contextRef="#ctx0" brushRef="#br1" timeOffset="-104728.518">10042 13743 28766,'0'0'2041,"0"0"-1801,0 0 80,0 0-320,0 0-400,0 0-1561</inkml:trace>
  <inkml:trace contextRef="#ctx0" brushRef="#br1" timeOffset="-89318.406">20287 15276 25461,'0'0'4697,"0"0"-4272,0 0-9,0 0-184,0 0-104,0 0 0,0 0-80,36 5-32,-11 5-16,0 0-96,-11 9-200,-10 0-889,-4-9-2239</inkml:trace>
  <inkml:trace contextRef="#ctx0" brushRef="#br1" timeOffset="-89052.528">20097 15852 28366,'0'0'888,"0"0"-288,0 0-80,0 0-351,0 0-105,226 0-64,-154-29-257,-8 5-1071,-17-15-3945</inkml:trace>
  <inkml:trace contextRef="#ctx0" brushRef="#br1" timeOffset="-88710.908">20968 14822 24173,'0'0'5083,"0"0"-3678,0 0-1051,0 0-80,0 0-44,0 0 30,36 34-83,115 110-102,-92-67-54,-54-68-23,-1 1-1,0-1 1,0 1-1,-1 0 1,0 0-1,0 0 1,-1 0-1,-1 0 1,1 0-1,-2 1 1,0-1-1,0 0 1,0 1 0,-2-1-1,1 0 1,-1 0-1,-1 1 1,1-2-1,-2 1 1,1 0-1,-6 9 3,-4-4-45,-1-1-1,0 1 1,-1-2 0,-1 0-1,0-1 1,0-1 0,-1 0-1,-1-1 1,0-1 0,-7 2 45,20-9 2,4-2-5,0 1 0,1-1 0,-1 0 0,0 0 0,0 1 0,1-1 0,-1 0 0,0 1 0,1-1 0,-1 0 0,0 1 0,1-1 0,-1 1 0,1-1 0,-1 1 0,1-1 0,-1 1 0,1 0 0,-1-1 0,1 1 0,0-1 0,-1 1 0,1 0 0,0 0 0,-1-1 0,1 1 0,0 0 0,0-1 0,0 1 0,0 0 0,0 0 0,0-1 0,0 1 0,0 0 0,0 0-1,0-1 1,0 1 0,0 0 0,0 0 0,1-1 0,-1 2 3,0 6-14,-1-2 10,1 1 1,0-1-1,0 0 1,0 1-1,1-1 1,0 0 0,0 1-1,1-1 1,-1 0-1,1 0 1,1 0-1,-1 0 1,1 0-1,0-1 1,0 1-1,1-1 1,2 3 3,130 128 40,-132-130-22,0 1-1,0 0 1,0 0-1,-1 1 1,-1-1-1,1 1 1,-1 0 0,0 0-1,-1-1 1,1 1-1,-2 0 1,1 0-1,-1 0 1,0 0 0,-2 5-19,2-2 31,-3 13 15,-2 0-1,0 0 0,-2 0 0,-1-1 0,0 0 1,-2-1-1,-1 1 0,0-2 0,-2 0 0,0 0 1,-2-1-1,-1 0-44,15-18 0,-18 24-58,0-1-1,-2-2 0,0 0 0,-2-1 1,-3 2 58,-37 22-1094,5-26-2033</inkml:trace>
  <inkml:trace contextRef="#ctx0" brushRef="#br1" timeOffset="-86994.425">5128 16660 6481,'0'0'6171,"0"0"3324,0 0-5998,0 0-2153,0 0-338,0 0-255,-1-10-252,-7-28-87,3 32-118,-2 89 110,-34 709 759,16-465-1008,-112 894 156,51-719-12,68-388-218,16-110-55,3-21-18,-1-3-1,7-118-13,7 0-1,20-81 7,-20 133-19,142-884-297,-14 296 171,-104 517 145,-35 168 0,-9 269 103,-53 123 126,38-283-170,-25 141 54,-46 323 92,80-383-175,36-426 12,-21 208-40,187-1232-457,-185 1224 431,-8 84 16,-3 0 0,-12 58 8,15-102 0,-23 131 4,-22 118 33,12 3-1,1 170-36,34-409-14,0-15-31,0-1 1,1 1-1,1 0 0,0-1 0,0 1 1,1-1-1,1 1 0,0-1 1,1 0-1,0 0 45,22 17-1376,3-24-1913</inkml:trace>
  <inkml:trace contextRef="#ctx0" brushRef="#br1" timeOffset="-85692.605">9239 16713 10402,'0'0'13242,"0"0"-9938,0 0-2745,0 0-33,0 0-33,0 0 1,-7 45-73,3-24-367,-11 80 332,4 0 1,4 38-387,-1 32 451,-10 60-67,-116 899 684,88-765-861,45-345-201,1-17 2,0-8 10,0-98 18,7-779-331,14 293 15,-20 544 280,-2 201 0,-10 79 10,-97 810 399,89-712-199,14 19-210,5-322 7,3-93 3,2 0 0,2 0-1,8-19-9,33-186-52,15-88-93,5-30-68,-11 53-16,-2-42-129,-43 265 252,-26 164 110,-15 63 6,-10 51 6,7 1 0,7 2 1,8 1-1,6 128-16,12-250-767,2 0 0,3-1 1,8 35 766,4-7-4535</inkml:trace>
  <inkml:trace contextRef="#ctx0" brushRef="#br1" timeOffset="-84661.468">12668 17405 14443,'0'0'2909,"0"0"4006,0 0-4558,0 0-1500,0 0-145,0 0-172,4-29-136,14-75-23,-18 104-377,0 1-1,0-1 1,0 0-1,0 0 1,0 0-1,0 1 1,0-1-1,0 0 1,0 0-1,1 1 1,-1-1-1,0 0 1,0 0-1,0 0 1,0 0-1,0 1 1,1-1-1,-1 0 1,0 0-1,0 0 1,0 0-1,1 1 1,-1-1-1,0 0 1,0 0-1,0 0 1,1 0-1,-1 0 1,0 0-1,0 0 1,1 0-1,-1 0 1,0 0-1,0 0 1,0 0-1,1 0 1,-1 0-1,0 0 1,0 0-1,1 0 0,-1 0 1,0 0-1,0 0 1,1 0-1,-1 0 1,0 0-1,0 0 1,0-1-1,1 1 1,-1 0-1,0 0 1,0 0-1,0 0 1,0-1-1,1 1 1,-1 0-1,0 0 1,0 0-1,0-1 1,0 1-1,0 0 1,0 0-1,0 0 1,1-1-1,-1 1-3,10 36 245,5 66 251,-4 0 1,-4 1-1,-7 100-496,0-116 133,-6 122 479,-32 200-612,-35 149 139,68-518-104,-2-30 37,7-124 13,0-16-86,0-70-38,14-592-360,-4 584 231,9-185 23,-19 539 167,0 13 74,-10 718 359,-8-392-376,13-301 12,5-394-23,25-392-216,-7 390 33,21-171-89,-38 377 202,1-14 0,-1 37 2,-3 105 1,-18 115 185,-23 82-186,-16 154 317,48-350-282,7 0-1,5 17-34,-2-140-1,1 1 0,0 0 0,-1 0 0,1-1 0,0 1 0,0 0 0,-1 0 0,1-1 0,0 1 0,0 0 0,0 0 0,0 0 0,0-1 0,0 1 0,0 0 0,0 0 0,0-1 0,0 1 0,1 0-1,-1 0 1,0-1 0,0 1 0,1 0 0,-1 0 0,0-1 0,1 1 0,-1 0 0,1-1 0,-1 1 0,1-1 0,-1 1 0,1 0 0,0-1 0,-1 1 0,1-1 0,0 0 0,-1 1 0,1-1 0,0 1 0,-1-1 0,1 0 0,0 0-1,0 1 1,-1-1 0,1 0 0,1 0 1,42-56-249,3-62-586,-6-35-1303</inkml:trace>
  <inkml:trace contextRef="#ctx0" brushRef="#br2" timeOffset="-76975.967">8350 15010 26310,'0'0'1176,"0"0"626,0 0-800,0 0-495,0 0-128,0 0-26,0 8 776,-3 32-3739,-12-20-1961</inkml:trace>
  <inkml:trace contextRef="#ctx0" brushRef="#br2" timeOffset="-71274.528">5723 14909 23317,'0'0'4300,"0"0"-2923,0 0-971,0 0 230,0 0 113,0 0-187,-3 19-168,1-5-325,-33 125 485,-245 445-213,135-294-279,-191 459-62,299-670 0,37-80-3,0 0-1,0 1 1,0-1-1,0 1 1,0-1 0,0 1-1,0-1 1,-1 0-1,1 1 1,0-1 0,0 1-1,-1-1 1,1 1-1,0-1 1,-1 1 0,1 0-1,-1-1 1,1 1-1,0-1 1,-1 1 0,1 0-1,-1-1 1,1 1-1,-1 0 1,1-1 0,-1 1-1,0 0 1,1 0-1,-1 0 1,1 0 0,-1-1-1,1 1 1,-1 0-1,0 0 1,1 0 0,-1 0-1,1 0 1,-1 0-1,0 0 1,1 1 0,-1-1-1,1 0 1,-1 0-1,1 0 1,-1 1 0,1-1-1,-1 0 1,1 0-1,-1 1 1,1-1 0,-1 0-1,1 1 1,-1-1-1,1 1 1,0-1 0,-1 1-1,1-1 1,-1 1-1,1-1 1,0 1 3,1-38-1308,5-14-1357</inkml:trace>
  <inkml:trace contextRef="#ctx0" brushRef="#br2" timeOffset="-69549.722">8562 15059 23909,'0'0'4741,"0"0"-3129,0 0-1083,0 0-215,0 0-76,0 0 27,12 1 47,158 23 447,-154-23-755,0 1 0,-1 1 1,1 0-1,-1 1 0,0 1 0,0 1 0,0 0 1,-1 0-1,0 2 0,0-1 0,0 2 0,-1 0 0,-1 1 1,0 0-1,0 1 0,-1 0 0,0 0 0,-1 2 1,0-1-1,-1 1 0,0 2-4,-2 2 0,-1 0 0,-1 0 0,-1 1 0,0 0 0,-2-1 0,0 2 0,-1-1 0,0 0 0,-2 11 0,0-15 0,0-1 0,0 0 0,-2 0 0,1-1 0,-2 1 0,1 0 0,-2-1 0,0 0 0,0 0 0,-1 0 0,-3 3 0,-23 34 0,-1-3 0,-3-1 0,-1-1 0,-2-2 0,-2-2 0,-2-2 0,-2-1 0,-1-3 0,-2-1 0,-66 46 0,113-78 0,1-1 0,-1 0 0,1 0 0,-1 0 0,1 0 0,-1 1 0,1-1 0,-1 0 0,1 1 0,-1-1 0,1 0 0,0 1 0,-1-1 0,1 0 0,-1 1 0,1-1 0,0 1 0,0-1 0,-1 1 0,1-1 0,0 1 0,0-1 0,-1 1 0,1-1 0,0 1 0,0-1 0,0 1 0,0-1 0,0 1 0,0-1 0,0 1 0,0 0 0,0-1 0,0 1 0,0-1 0,0 1 0,0-1 0,1 1 0,-1-1 0,0 1 0,0-1 0,0 1 0,1-1 0,-1 1 0,0-1 0,1 0 0,-1 1 0,0-1 0,1 1 0,-1-1 0,1 0 0,-1 1 0,0-1 0,1 0 0,-1 1 0,1-1 0,-1 0 0,1 0 0,-1 0 0,1 1 0,92 4 0,-79-5 0,11 1 0,0-1 0,0-1 0,1-1 0,-1-1 0,0-1 0,-1-2 0,1 0 0,6-4 0,34-20-80,-1-2 0,-1-4 0,-2-1 0,-2-4 0,50-44 80,-86 64-1784,-15 10-2777</inkml:trace>
  <inkml:trace contextRef="#ctx0" brushRef="#br2" timeOffset="-68748.339">12518 14270 29766,'0'0'763,"0"0"-323,0 0-5,0 0 40,30 49-19,102 156-140,9-20-200,-134-176-116,7 6 0,-1 0 0,0 2 0,-1-1 0,-1 1 0,-1 1 0,-1 0 0,0 1 0,-1-1 0,-1 1 0,-1 1 0,4 18 0,-9-29 0,0 1 0,0 0 0,-1 0 0,-1 0 0,1 0 0,-1-1 0,-1 1 0,0 0 0,-1-1 0,0 2 0,-9 9 0,-1 1 0,-1-1 0,-1-1 0,0-1 0,-2 0 0,0-1 0,-1-1 0,-1 0 0,-2 0 0,9-6 0,-235 182 0,245-191 0,1-1 0,0 1 0,-1-1 0,1 1 0,-1 0 0,1-1 0,0 1 0,0 0 0,-1 0 0,1 0 0,0 0 0,0 0 0,0 0 0,0 0 0,0 1 0,0-1 0,0 0 0,1 1 0,-1-1 0,0 0 0,1 1 0,-1-1 0,1 1 0,-1-1 0,1 1 0,0-1 0,0 1 0,-1-1 0,1 1 0,0-1 0,0 1 0,1-1 0,-1 1 0,0-1 0,0 1 0,1-1 0,-1 1 0,1-1 0,-1 0 0,1 1 0,0-1 0,0 0 0,-1 1 0,1-1 0,0 0 0,0 0 0,0 1 0,0-1 0,0 0 0,1 0 0,-1-1 0,0 1 0,2 1 0,28 10-1,1-1 0,0-2 0,1-1 1,0-1-1,3-1 1,146 38-4,-176-42 4,0 1 1,0-1-1,0 1 1,0 0-1,-1 1 0,1-1 1,-1 1-1,0 0 1,0 0-1,0 1 0,-1-1 1,0 1-1,1 0 1,-2 0-1,1 1 0,0-1 1,-1 1-1,0 0 1,-1 0-1,2 2 0,-2 1 0,0 0 0,-1 1 0,0-1 0,-1 1 0,1-1 0,-2 0 0,1 1 0,-1-1 0,-1 0 0,0 0 0,0 1 0,-1-1 0,0-1 0,0 1 0,-1 0 0,0-1 0,-4 5 0,-7 11 0,-1-1 0,-1-1 0,-2 0 0,0-2 0,-6 5 0,-15 14 0,-1-2 0,-2-1 0,-29 17 0,10-14-271,-2-3 1,-1-3-1,-16 4 271,-40 5-2493</inkml:trace>
  <inkml:trace contextRef="#ctx0" brushRef="#br2" timeOffset="-67927.146">4129 20201 29358,'0'0'1213,"0"0"-611,0 0-232,0 0-61,0 0 47,0 0-88,-24 38-110,-147 250-33,149-248-121,-50 87 0,-45 114-4,110-228 0,1 1 0,1 0 0,0 0 0,1 0 0,1 0 0,0 1 0,1-1 0,0 1 0,1 0 0,1 0 0,1-1 0,0 8 0,2-17 0,0 0-1,0-1 1,1 1 0,-1 0-1,1-1 1,0 0 0,0 0-1,1 0 1,-1-1 0,1 1-1,0-1 1,-1 0 0,1 0-1,1-1 1,-1 0-1,0 0 1,1 0 0,-1 0-1,1-1 1,-1 0 0,1 0-1,0 0 1,0-1 0,-1 0-1,1 0 1,0 0 0,4-2 0,32 5-3,-1-2 0,1-2 1,-1-2-1,0-1 0,29-8 3,119-52 14,-186 63-17,31-10-42,-1-1-1,0-1 0,-1-2 1,0-2-1,-2-1 1,24-17 45,-46 25-196,0-1 0,0 0 0,-1 0 0,0 0 1,-1-1-1,0 0 0,-1-1 0,0 1 0,-1-1 0,-1 0 1,0 0-1,0 0 0,-1 0 0,-1 0 0,0-1 1,-1 1-1,-1-7 196,1 13-145,4-85-5298,-4 4-11385</inkml:trace>
  <inkml:trace contextRef="#ctx0" brushRef="#br2" timeOffset="-67660.076">4519 20158 23005,'0'0'3353,"0"0"-1505,0 0-808,0 0-392,0 0-87,-182 338-97,139-173-128,3 14-128,4 5-96,11 0-64,14-5-48,11 53-8,18-44-312,18-33-1201</inkml:trace>
  <inkml:trace contextRef="#ctx0" brushRef="#br2" timeOffset="-67228.397">8626 19950 29446,'0'0'839,"0"0"-345,0 0-162,0 0-11,0 43 23,0 147-68,0 315 424,0-496-700,1-1-1,-2 0 1,1 0-1,-2 0 0,1 1 1,-1-1-1,0 0 0,0 0 1,-1-1-1,0 1 1,-1-1-1,1 1 0,-1-1 1,-1 0-1,0 0 1,0-1-1,0 1 0,0-1 1,-1 0-1,0-1 1,-1 1-1,-2 1 1,-64 6-332,69-13 288,2 0 25,0 0 0,1 0 1,-1 0-1,0 0 0,1 0 1,-1 0-1,0-1 0,1 1 0,-1 0 1,1-1-1,-1 1 0,1-1 0,-1 0 1,1 0-1,-1 0 0,1 1 1,-1-1-1,1 0 0,0 0 0,0-1 1,0 1-1,-1 0 0,1 0 1,0-1-1,0 0 19,-12-24-371,2 0 0,0-1 0,2 0 0,1-1 0,1 0 0,0-7 371,-12-84-2367</inkml:trace>
  <inkml:trace contextRef="#ctx0" brushRef="#br2" timeOffset="-66979.013">8386 19901 16420,'0'0'10562,"0"0"-9554,0 0 160,0 0-472,201 0-127,-122 0-105,14 0-208,7 0-112,8 0-80,10-14-64,4-1-16,60-14-528,-31 10-1129,-15 0-4360</inkml:trace>
  <inkml:trace contextRef="#ctx0" brushRef="#br2" timeOffset="-66631.372">11966 20008 28582,'0'0'1538,"0"0"-806,0 0-256,0 0-57,0 0 22,0 0-69,6 51-193,20 171-151,10 2-28,67 211 0,-84-291 0,-19-138 0,0-5 0,1 0 0,-1 0 0,0-1 0,0 1 0,0 0 0,0 0 0,0 0 0,0 0 0,0-1 0,0 1 0,0 0 0,0 0 0,-1 0 0,1 0 0,0-1 0,0 1 0,-1 0 0,1 0 0,-1-1 0,1 1 0,-1 0 0,1-1 0,-1 1 0,1 0 0,-1-1 0,1 1 0,-1-1 0,0 1 0,1-1 0,-1 1 0,0-1 0,0 0 0,1 1 0,-1-1 0,0 0 0,0 1 0,-100 4 0,89-4-15,0-1 0,0 0 0,-1-1 0,1 0-1,0-1 1,0-1 0,0 0 0,0-1 0,1 0 0,-1 0 0,1-1 0,-4-3 15,-17-15-377,1 0 1,1-2 0,1-2-1,1 0 1,-2-7 376,-38-48-2378</inkml:trace>
  <inkml:trace contextRef="#ctx0" brushRef="#br2" timeOffset="-66383.835">11995 20124 28254,'0'0'1144,"0"0"-95,0 0-313,247-58-344,-179 34-24,-11 4-176,-3-4-192,-7-10-88,-15 5-520,-18 0-2049</inkml:trace>
  <inkml:trace contextRef="#ctx0" brushRef="#br2" timeOffset="-64428.906">12654 19979 23493,'0'0'1874,"0"0"-859,0 0-143,0 0 874,0 0-980,1-3-522,-1-1-215,1 3-6,-1 0 0,1 0 0,-1 1-1,1-1 1,-1 0 0,0 0 0,1 0 0,-1 1 0,0-1 0,0 0-1,0 0 1,0 0 0,0 0 0,0 0 0,0 0 0,0 1 0,0-1 0,0 0-1,0 0 1,-1 0 0,1 0 0,0 0 0,-1 1 0,1-1 0,0 0-1,-1 0 1,1 1 0,-1-1 0,1 0 0,-1 0 0,1 1 0,-1-1 0,0 1-1,1-1 1,-1 1 0,0-1 0,0 1 0,1-1 0,-1 1 0,0-1-1,0 1 1,0 0 0,1-1 0,-1 1 0,0 0-23,-2 0 21,0 0 1,0 0-1,0 0 0,0 0 0,1 1 1,-1-1-1,0 1 0,0 0 0,0 0 1,1 0-1,-1 0 0,1 0 1,-1 1-1,1-1 0,-1 1 0,1 0 1,0-1-1,0 1 0,0 0 1,0 0-1,0 1 0,0-1-21,-152 162 574,-36 53-157,-9 63-180,132-168-234,-38 94-3,90-172 0,2 1 0,2 0 0,1 0 0,1 1 0,3 0 0,0 1 0,3-1 0,0 34 0,3-54 0,-1-12 0,1 0 0,-1-1 0,1 1 0,0 0 0,0 0 0,1 0 0,-1-1 0,1 1 0,0 0 0,0-1 0,0 1 0,0 0 0,1-1 0,-1 1 0,1-1 0,0 0 0,0 0 0,0 0 0,1 0 0,1 2 0,4 1 0,0-1 0,0-1 0,0 1 0,0-1 0,1-1 0,-1 0 0,1 0 0,0 0 0,0-1 0,0-1 0,1 1 0,-1-2 0,0 1 0,0-1 0,1-1 0,-1 1 0,7-3 0,-10 2 0,1-1 0,-1 0 0,0 0 0,0-1 0,0 1 0,0-1 0,0-1 0,0 1 0,-1-1 0,0 0 0,0 0 0,0-1 0,0 1 0,-1-1 0,2-1 0,8-8 0,15-16 0,-1-1 0,-1-1 0,-2-1 0,-1-1 0,-2-2 0,-1 0 0,-2-1 0,-1-1 0,0-7 0,-9 19 0,-1-1 0,-1-1 0,-1 1 0,-1-1 0,-2 0 0,-1 0 0,-1-1 0,-2-5 0,0 30 0,1 1 0,-1 0 0,0-1 0,0 1 0,0 0 0,-1 0 0,1 0 0,-1 0 0,0 0 0,0 1 0,0-1 0,0 0 0,0 1 0,0-1 0,-1 1 0,0 0 0,1 0 0,-1 0 0,0 0 0,0 0 0,0 1 0,0-1 0,0 1 0,0 0 0,-2-1 0,-86-17 0,-115 19 0,198 0-18,-1 1 1,1 0-1,-1 1 1,1 0-1,0 0 1,0 1-1,0 0 1,0 0-1,0 1 0,1 0 1,-1 0-1,-5 5 18,-13 8-1631,7-10-2520</inkml:trace>
  <inkml:trace contextRef="#ctx0" brushRef="#br2" timeOffset="-59666.478">17338 21232 26830,'0'0'1009,"0"0"841,0 0-1002,0 0-413,0 0-80,0 0-93,-1-4-92,-5-16 3,2 24-133,-25 134-53,-5 7-70,9-41-176,4 1-1,-1 40 260,21-95-484,0-45 292,1-4 90,0 0 0,0 0 1,-1 0-1,1 0 0,0-1 0,0 1 0,0 0 0,0 0 0,0 0 0,0 0 0,0 0 0,0 0 0,0-1 0,0 1 0,1 0 0,-1 0 0,0 0 0,1 0 0,-1-1 0,0 1 0,1 0 0,-1 0 0,1-1 0,-1 1 0,1 0 0,-1-1 0,1 1 0,0 0 0,-1-1 0,1 1 0,0-1 0,-1 1 0,1-1 0,0 1 0,0-1 0,0 0 0,-1 1 0,1-1 0,0 0 0,0 0 0,0 0 102,19 1-9000</inkml:trace>
  <inkml:trace contextRef="#ctx0" brushRef="#br2" timeOffset="-59397.619">17535 21517 28822,'0'0'960,"0"0"-632,0 0-136,0 0 65,0 0 15,240 0-112,-147-24-120,4-10-40,-7-9-40,10-15-288,-21 14-537,-25 5-1727</inkml:trace>
  <inkml:trace contextRef="#ctx0" brushRef="#br2" timeOffset="-59145.571">18739 20951 27174,'0'0'2656,"0"0"-2360,0 0 97,0 0-81,0 0-112,-57 266-48,50-184-80,7 10-40,0 0-32,0-9 0,17-6 0,19-4-40,11-15-120,3-10-128,29-38-16,-15-10-1113,-6 0-19827</inkml:trace>
  <inkml:trace contextRef="#ctx0" brushRef="#br2" timeOffset="-58943.803">19208 20932 28174,'0'0'936,"0"0"-320,0 0-88,-193 367-135,132-217-177,-3 10-144,-19 82-72,15-39-585,11-34-2103</inkml:trace>
  <inkml:trace contextRef="#ctx0" brushRef="#br2" timeOffset="-58554.533">17015 23476 27422,'0'0'1279,"0"0"-615,0 0-159,0 0-29,0 0-125,39-6-101,121-20-102,-45 21-16,-113 6-132,1-1 1,-1 1 0,1 0 0,-1 0-1,1 0 1,-1 0 0,0 0 0,1 0-1,-1 1 1,0-1 0,0 1 0,0-1-1,0 1 1,0 0 0,-1 0-1,1 0 1,0 0 0,-1 0 0,0 0-1,1 0 1,-1 1 0,0-1 0,0 1-1,0-1 1,0 0 0,-1 1 0,1 1-1,6 76 8,-8-68-8,-1 22-25,-1 1 1,-3-1-1,0 1 0,-3-2 1,0 1-1,-2-1 1,-11 20 24,13-30-26,3-9 20,0 1 1,1-1-1,1 1 1,0 0 0,1 0-1,0 1 1,0 12 5,3-27-1,1 0-1,-1 0 1,0-1 0,0 1 0,0 0 0,1 0 0,-1-1 0,0 1 0,1 0 0,-1-1 0,1 1 0,-1 0 0,0-1 0,1 1 0,0-1-1,-1 1 1,1-1 0,-1 1 0,1-1 0,0 1 0,-1-1 0,1 0 0,0 1 0,-1-1 0,1 0 0,0 1 0,-1-1 0,1 0-1,0 0 1,0 0 0,0 0 0,-1 0 0,1 0 0,0 0 0,0 0 0,-1 0 0,1 0 0,0 0 0,0 0 0,0-1 1,4 2-4,6 0-11,0-1 0,0 0 0,0 0 0,1-1 0,-1-1 0,0 1 0,-1-2 0,1 0 0,1 0 15,81-51-364,171-145-2530,-144 102-320</inkml:trace>
  <inkml:trace contextRef="#ctx0" brushRef="#br2" timeOffset="-58273.184">18581 22998 28774,'0'0'991,"0"0"-516,0 0-123,0 0-12,0 0-80,0 0-63,9 50-82,31 165-46,5-44 25,-39-151-87,4 9-3,-2 0 0,-1 0 0,-1 1 1,-1-1-1,-1 21-4,-4-34 1,1-12-5,0 0 0,-1 0 0,0 0 0,0 0 0,0-1-1,0 1 1,-1 0 0,1 0 0,-1 0 0,0 0 0,0 0 0,-1-1 0,1 1-1,-1 0 1,0-1 0,0 0 0,0 1 0,0-1 0,0 0 0,-1 0 0,0 0-1,-2 2 5,-2 0-60,-1 0 0,1 0 0,-1-1 0,0-1 0,0 1 0,0-1 0,-1-1 0,1 1 0,-1-1 0,1-1 0,-1 0 0,0 0 0,1 0 0,-1-1 0,0-1 0,0 0 0,1 0 0,-1 0 0,0-1 0,1 0 0,-1-1 0,1 0 0,0 0 0,-2-2 60,-44-47-1627,9-14-1105</inkml:trace>
  <inkml:trace contextRef="#ctx0" brushRef="#br2" timeOffset="-57976.942">18553 23070 25229,'0'0'1393,"0"0"-161,0 0-560,186 0-312,-136 0-88,-3 0-176,-8 10-96,1 14-272,-12-5-864,-13-4-14995</inkml:trace>
  <inkml:trace contextRef="#ctx0" brushRef="#br2" timeOffset="-57258.358">17420 25170 26846,'0'0'1797,"0"0"-1079,0 0-305,0 0 43,0 0-47,31 0-163,101 7-138,-126-7-103,0 0-1,0 1 0,-1-1 1,1 1-1,-1 1 0,1-1 1,-1 1-1,1 0 0,-1 0 1,0 1-1,0-1 0,0 1 1,0 0-1,0 1 0,-1-1 1,1 1-1,-1 0 0,0 0 1,2 3-5,-2-3 1,1 2 3,0 1 0,-1 0 0,0 0-1,0 0 1,0 1 0,-1-1-1,0 1 1,-1 0 0,0 0 0,0 0-1,0 0 1,-1 0 0,0 1 0,-1-1-1,0 0 1,0 1 0,-1-1 0,0 0-1,0 0 1,-1 0 0,0 0-1,-1 0 1,0 0 0,0 0 0,-3 5-4,-12 16 8,-2 0 1,-1-1 0,-1 0 0,-2-2 0,0-1-1,-21 15-8,29-25 1,-168 144 14,137-115-21,47-44-1,0 0-1,-1 1 0,1-1 0,0 0 1,0 1-1,0-1 0,0 1 0,0-1 1,-1 0-1,1 1 0,0-1 1,0 0-1,0 1 0,0-1 0,0 1 1,0-1-1,0 0 0,0 1 0,0-1 1,1 0-1,-1 1 0,0-1 1,0 1-1,0-1 0,0 0 0,0 1 1,1-1-1,-1 0 0,0 1 0,0-1 1,1 0-1,-1 0 0,0 1 1,0-1-1,1 0 0,-1 0 0,0 1 1,1-1-1,-1 0 0,0 0 0,1 0 1,-1 0-1,0 1 0,1-1 0,-1 0 1,1 0-1,-1 0 0,0 0 1,1 0-1,-1 0 0,0 0 0,1 0 1,-1 0-1,1 0 0,-1 0 0,0 0 1,1 0-1,-1-1 0,0 1 1,1 0-1,-1 0 0,0 0 0,1 0 1,-1-1-1,0 1 0,1 0 0,-1 0 1,0-1-1,1 1 8,2 0-9,291-9-131,-206 4 154,-82 4-11,-6 1-2,1 0 0,0 0 0,-1 0 0,1 0-1,0 0 1,0-1 0,-1 1 0,1 0-1,0 1 1,-1-1 0,1 0 0,0 0 0,-1 0-1,1 0 1,0 0 0,-1 1 0,1-1 0,0 0-1,-1 1 1,1-1 0,0 0 0,-1 1-1,1-1 1,-1 1 0,1-1 0,-1 1 0,1-1-1,-1 1 1,1-1 0,-1 1 0,0-1-1,1 1 1,-1 0 0,0-1 0,1 1 0,-1 0-1,0-1 1,0 1 0,0 0 0,0-1-1,0 1 1,1 0-1,-1 8 15,1 0 1,-2 0-1,1 0 0,-1-1 0,0 1 0,-1 0 1,0 0-1,0-1 0,-1 1 0,0-1 0,0 0 1,-1 0-1,0 0 0,-1 0 0,-1 2-15,-91 108-97,71-90-7,3-2-210,16-23-1545,7-11-1271</inkml:trace>
  <inkml:trace contextRef="#ctx0" brushRef="#br2" timeOffset="-56918.167">18642 24918 24253,'0'0'4609,"0"0"-3437,-16 43-906,-107 282 163,102-259-367,4 2-1,2 0 0,3 0 1,3 2-1,3-1 0,3 37-61,3-103 1,9 100 4,-8-99-5,0-1 0,0 1 0,0 0 0,0-1 0,1 0-1,-1 1 1,1-1 0,0 0 0,0 0 0,0 0 0,0 0 0,1 0 0,-1-1-1,1 1 1,0-1 0,-1 1 0,1-1 0,0 0 0,1 0 0,-1 0 0,0-1-1,0 1 1,1-1 0,-1 0 0,3 1 0,-2-1-3,1 0 0,-1 0 1,0-1-1,0 1 0,0-1 0,0 0 1,1 0-1,-1 0 0,0-1 0,0 0 1,0 0-1,0 0 0,0 0 0,0 0 1,2-2 2,1-5-2,0 0 1,-1 0-1,0-1 1,0 0-1,-1 0 1,0-1 0,0 0-1,-1 1 1,-1-1-1,1-1 1,-2 1-1,1 0 1,-2-1 0,1-3 1,4-82 65,-6 92-54,-1 1 0,1 0 0,0-1 1,-1 1-1,0 0 0,0 0 0,0-1 0,0 1 0,0 0 1,0 0-1,-1 0 0,0 0 0,1 0 0,-1 1 0,0-1 1,0 0-1,-1 1 0,1 0 0,-1-1 0,1 1 0,-1 0 0,1 0 1,-1 0-1,0 1 0,-3-2-11,-85-18 78,87 21-134,-1 0-1,0-1 0,1 0 0,-1 1 0,0-1 0,1-1 0,0 1 0,-1-1 1,1 0-1,0 0 0,-1 0 0,1 0 0,0-1 0,1 0 0,-1 1 1,0-2-1,1 1 0,0 0 0,0-1 0,0 1 0,0-1 0,-1-2 57,-15-26-2436</inkml:trace>
  <inkml:trace contextRef="#ctx0" brushRef="#br2" timeOffset="-56402.547">17793 23254 25934,'0'0'1568,"0"0"-880,0 0 80,0 0 24,0 0-200,0 0-191,0 0-161,244-5-120,-176-9-80,0-6-40,11 6 0,-15 4-496,-17 10-1137</inkml:trace>
  <inkml:trace contextRef="#ctx0" brushRef="#br2" timeOffset="-56088.266">17929 25532 26822,'0'0'2224,"0"0"-1896,0 0 248,0 0-192,0 0-223,190-4-73,-118-6-88,-11 0-385,-11-4-1703</inkml:trace>
  <inkml:trace contextRef="#ctx0" brushRef="#br2" timeOffset="-55167.6">16123 20859 25133,'0'0'1805,"0"0"-530,0 0-191,0 0-264,0 0-290,0 0-240,-29 18-163,-99 69-59,115-75-60,1 0 0,0 0 1,1 2-1,0-1 0,1 1 0,-4 9-8,-23 35 7,3 2-1,2 2 1,3 0-1,3 2 1,3 1 0,3 1-1,2 1 1,4 0-1,2 1 1,1 27-7,8 154-22,8-220 9,1 0 0,1-1 0,2 0 0,1 0 0,1-1 0,1 0 0,1-1 0,1 0 0,2-1 0,1-1 0,0 0 0,2-1 0,0-2 0,2 1 0,0-2 0,21 14 13,-14-10-19,-11-11 8,-1 0 0,0 0 0,0 2 0,-2 0 0,0 0 0,-1 1 0,0 1 0,-1 1 0,-1-1 0,-1 2 0,-1-1 0,0 1 0,4 15 11,-8-6-11,-2 0 1,0 0-1,-2 0 1,-1 0-1,-1 0 1,-2 6 10,-8 27-3,-3-1 0,-2 0 0,-2-1 1,-3-1-1,-3-1 0,-2-1 0,-5 3 3,12-20 1,-151 324 1,166-351-18,0-1 0,0 1 0,2 0 0,-1 1 0,2-1 0,-1 0 0,2 1 0,-1-1 0,2 0 0,1 13 16,0-20-21,0 1 0,0-1-1,0 1 1,1-1 0,0 0 0,0 0 0,0-1 0,1 1 0,-1 0 0,1-1 0,0 0 0,1 0 0,-1 0 0,1-1 0,-1 1 0,1-1 0,0 0 0,4 1 21,19 16-52,-1 0 42,0 1 1,-2 2 0,-1 0-1,0 2 1,5 9 9,-11-7 28,-1 1-1,-1 0 1,-2 2-1,-1-1 0,-1 2 1,-1 0-1,-2 0 1,-1 1-1,-1 5-27,7 54 177,-4 0-1,-2 58-176,-3 740 258,-5-668-352,1-43-651,5-48-1493</inkml:trace>
  <inkml:trace contextRef="#ctx0" brushRef="#br2" timeOffset="-52142.999">23269 21019 26318,'0'0'4337,"0"0"-4025,0 0-216,0 0 64,0 0 128,0 0 40,-140 309-120,111-192-128,4 4-48,4-1-8,6-3-24,5-16-40,10-23-304,0-45-304,3-23-1225,12-10-9481</inkml:trace>
  <inkml:trace contextRef="#ctx0" brushRef="#br2" timeOffset="-51866.487">23509 21333 28406,'0'0'1704,"0"0"-1552,0 0 345,0 0-225,218 10-96,-153-10-40,-1 0-136,30 0-128,-23-19-464,-13-10-1857</inkml:trace>
  <inkml:trace contextRef="#ctx0" brushRef="#br2" timeOffset="-51588.209">24616 20941 30583,'0'0'544,"0"0"-272,0 0-15,0 0 0,0 0 18,-2 46-84,-5 149-107,7 9-36,2-186-44,0 1 0,1-1-1,1 1 1,1-1 0,1-1 0,0 1 0,1-1-1,1 0 1,7 11-4,-10-19-7,1 0-1,0 0 1,1-1-1,-1 0 1,2 0 0,-1 0-1,1-1 1,0 0-1,1-1 1,-1 0-1,1 0 1,0-1 0,1 0-1,-1 0 1,1-1-1,0-1 1,8 3 7,-9-5-88,1 0-1,-1 0 1,1-1 0,-1-1-1,1 1 1,-1-1 0,1-1-1,-1 0 1,0 0 0,0-1 0,0 0-1,0-1 1,0 0 0,-1 0-1,0-1 1,1 0 0,-2 0-1,1-1 1,-1 0 0,0 0-1,0-1 1,0 0 0,3-6 88,53-61-2102</inkml:trace>
  <inkml:trace contextRef="#ctx0" brushRef="#br2" timeOffset="-51416.218">25082 20859 29686,'0'0'640,"0"0"-279,0 0 135,-154 324-184,104-198-168,-4 14-120,-3 10-24,-33 68-352,18-39-1105,4-29-10921</inkml:trace>
  <inkml:trace contextRef="#ctx0" brushRef="#br2" timeOffset="-50918.901">23269 23307 29950,'0'0'839,"0"0"-419,0 0-8,0 0-120,0 0-107,0 0 16,29 11-22,98 41-82,-111-45-89,-1 0-1,0 1 1,-1 0 0,0 1-1,0 1 1,-1 0 0,-1 1-1,6 6-7,-10-9-2,-1 0-1,0 1 0,0 0 0,-1 0 1,0 0-1,-1 1 0,0 0 0,-1 0 1,0 0-1,0 0 0,-1 1 0,0 0 1,-1-1-1,0 1 0,-1 0 0,0 0 1,-1 0-1,0 0 0,-1 5 3,-3 5-19,0-1-1,-2 1 1,0-1 0,-1 0-1,-1-1 1,-1 0-1,-1 0 1,0-1 0,-2 0-1,0-1 1,0 0-1,-2-1 1,-3 3 19,-4 8-9,-96 123-11,104-124-7,20-25-10,92-6-12,-69-5 15,0-1 1,-2-1 0,1-1-1,-2-1 1,0-2-1,0-1 1,-2-1 0,4-4 33,2-3-261,0-1 0,-2-1 0,-1-1 0,-1-2 0,20-29 261,22-38-5135,-9-1-13226</inkml:trace>
  <inkml:trace contextRef="#ctx0" brushRef="#br2" timeOffset="-50665.793">24236 23385 27862,'0'0'2248,"0"0"-2080,0 0 153,0 0-65,0 0-32,0 0-128,0 0-72,237 53-24,-137-82-728,-10-29-1145,-11-15-3232</inkml:trace>
  <inkml:trace contextRef="#ctx0" brushRef="#br2" timeOffset="-50385.391">25082 22954 12243,'0'0'14364,"0"0"-10975,0 0-2958,0 0 61,0 0-39,-2 44-72,-9 148-84,6 17 40,6 59-58,0-244-273,2 0 0,1 0 0,1-1 0,1 1 0,1-1 0,4 9-6,-3-10 1,-8-21-1,1 1-1,0-1 1,-1 1-1,1-1 0,-1 0 0,1 1 1,-1-1-1,1 1 0,-1-1 0,0 1 1,0 0-1,0-1 0,0 1 0,0-1 1,0 1-1,0-1 0,0 1 0,-1-1 1,1 1-1,0-1 0,-1 1 1,0-1-1,1 1 0,-1-1 0,0 0 1,0 1-1,1-1 0,-1 0 0,0 0 1,-1 1 0,-14 5-62,-1 0 1,0 0-1,-1-2 0,1 0 1,-1-2-1,-18 3 62,25-4-42,-140 8-767,145-10 682,0 0-1,0 0 1,0 0-1,0-1 1,0 0-1,0-1 1,0 1-1,0-1 1,0 0-1,0-1 1,1 1-1,-1-1 1,1 0-1,0 0 0,0-1 1,0 0-1,0 0 1,1 0-1,0 0 1,-1-1-1,1 1 1,1-1-1,-1 0 1,-1-3 127,-38-73-6675,15-10-11082</inkml:trace>
  <inkml:trace contextRef="#ctx0" brushRef="#br2" timeOffset="-50185.677">24971 23206 26022,'0'0'3584,"0"0"-3232,0 0 505,0 0-505,197-20-200,-150 20-88,-4 0-64,-11-5-208,-14-9-1201,-15-6-6408</inkml:trace>
  <inkml:trace contextRef="#ctx0" brushRef="#br2" timeOffset="-49745.502">22237 20095 15739,'0'0'3457,"0"0"1847,0 0-3140,0 0-1239,0 0 11,-6 56-207,-18 194-142,17 49 138,8-197-556,2 199 171,0 86-31,-2-234-197,-11 1216 688,2-1122-720,1-58-45,-7 318-1005,13-543 632,2-77-1114,0 32-2591,5-61-11883</inkml:trace>
  <inkml:trace contextRef="#ctx0" brushRef="#br2" timeOffset="-49166.137">22796 19834 27806,'0'0'721,"40"0"-171,336 1 515,-142 10-618,63 10-131,-257-17-290,421 32 496,252 61-522,-485-50 38,-41 0-20,-93-23-9,-2 5 0,60 27-9,167 91-7,-188-83 14,-127-11 231,-4 159-83,0-39-56,0 98 18,-5 107 9,-8 1236 364,13-1309-475,0-51-15,0-62 0,0 284 0,-1-456 0,2 4 0,-1 0 0,-1 0 0,-2 1 0,0-1 0,-2 0 0,0-1 0,-2 1 0,-2 4 0,8-24-14,-1-1-1,1 1 1,-1 0-1,0-1 1,0 1 0,0-1-1,-1 0 1,1 1-1,-1-1 1,1 0-1,-1-1 1,0 1 0,0 0-1,-1-1 1,1 0-1,0 1 1,-1-1 0,1-1-1,-1 1 1,0-1-1,-3 2 15,-4-1-241,1-1-1,-1 0 0,1-1 1,-1 0-1,0 0 1,1-1-1,-1-1 0,1 0 1,0 0-1,-1-1 0,-7-3 242,-53-36-4024</inkml:trace>
  <inkml:trace contextRef="#ctx0" brushRef="#br2" timeOffset="-48866.547">22925 25194 29046,'0'0'1336,"0"0"-1287,190-20-49,-22-4 328,51 5 104,53 9-8,11 10-112,-50 0-96,-57 0 32,-69 0-120,-17 5-72,-1 5-56,1 4-32,-11-9-400,-33-5-616,-35 0-2241</inkml:trace>
  <inkml:trace contextRef="#ctx0" brushRef="#br2" timeOffset="-48144.535">23007 21624 9442,'0'0'13811,"0"0"-9993,0 0-3024,0 0-228,0 0-65,0 0-96,-3 8-77,0-4-267,2-3-51,1 0 1,-1-1 0,0 1-1,1 0 1,-1-1 0,0 1 0,1 0-1,-1 0 1,1 0 0,-1-1-1,1 1 1,0 0 0,-1 0-1,1 0 1,0 0 0,0 0-1,-1 0 1,1 0 0,0 0-1,0 0 1,0-1 0,0 1-1,0 0 1,0 0 0,0 0-1,1 0 1,-1 0 0,0 0-1,0 0 1,1 0 0,-1 0 0,1 0-1,-1-1 1,1 1 0,-1 0-1,1 0 1,-1-1 0,1 1-1,0 0 1,-1-1 0,1 1-1,0 0 1,0-1 0,-1 1-1,1-1 1,0 1 0,0-1-1,0 0 1,0 1 0,0-1-1,0 0 1,-1 1 0,1-1-1,0 0 1,0 0 0,0 0-1,0 0-10,220 1 906,-67-5-697,58-17-33,219-16 130,206 17-306,-456 20 4,-136-1-5,0 3 0,-1 1 0,1 2 0,-1 3 0,0 1 0,7 4 1,143 56-556,-172-62-286,-19-6-1344,-3-1-2618</inkml:trace>
  <inkml:trace contextRef="#ctx0" brushRef="#br2" timeOffset="-47746.394">23340 24923 21501,'0'0'5665,"0"0"-4145,0 0-1160,0 0-136,0 0 288,0 0 72,0 0-111,187 87-193,-105-87-80,15 0-88,7 0-56,3 0-32,-3 0-24,0 0-24,0 0-312,-25 0-1121,-29 0-4032</inkml:trace>
  <inkml:trace contextRef="#ctx0" brushRef="#br2" timeOffset="-46328.316">25465 24381 22269,'0'0'5569,"0"0"-4145,0 0-1104,0 0 272,0 0-23,0 0-169,258 44-120,-161-44-152,0-15-88,-4-9-24,-18 0 0,-14 4-16,-18 1-80,-10 0-168,-15-20-456,-15-9-857,-3 4-2672</inkml:trace>
  <inkml:trace contextRef="#ctx0" brushRef="#br2" timeOffset="-46057.953">26204 23820 10202,'0'0'14143,"0"0"-10230,0 0-2734,-7 63-250,-26 213-259,-18 84 237,-143 629-476,154-802-557,21-101-525,19-147-921,0 5 679,0-64-3949,0-8-4054,3-26-2265</inkml:trace>
  <inkml:trace contextRef="#ctx0" brushRef="#br2" timeOffset="-45278.14">25910 24855 3177,'0'0'19435,"0"0"-14338,-24 49-4383,-77 156-204,30-46-114,55-114-376,25-52-440,197-278-4905,-150 217 3400,81-84-8143,-94 107 11041,0 1 4348,-36 37-4395,51-55 5039,-11-6-3326,-37 45-2548,1 2 0,1-1 0,1 2 0,1-1 0,0 2 0,2 0 0,0 1 0,1 0 0,1 1 0,16-11-91,-28 25 215,0 0 0,0 1 1,1 0-1,-1 0 0,0 0 1,1 1-1,0 0 0,-1 0 0,1 1 1,0-1-1,-1 2 0,5 0-215,5-1 220,-13 0-203,0 1 0,0 0 0,-1-1 0,1 1 0,0 0 0,0 1 1,-1-1-1,1 0 0,-1 1 0,1 0 0,-1-1 0,0 1 0,1 0 0,-1 0 0,0 0 0,0 1 0,-1-1 0,1 0 0,0 1 1,-1-1-1,1 1 0,-1 0 0,0-1 0,0 1 0,0 0 0,0 0 0,-1-1 0,1 1 0,-1 0 0,1 0 0,-1 0-17,0 207 239,2-202-253,-1-1 0,1 1 0,0-1 1,0 0-1,1 1 0,0-1 0,0 0 0,0 0 0,1-1 0,0 1 0,1-1 0,0 0 0,0 0 1,0 0-1,0-1 0,1 0 0,0 0 0,0 0 0,1 0 14,2 2 12,-1 0 0,-1 1 0,1 0 0,-1 0-1,-1 1 1,0 0 0,0 0 0,0 0 0,-1 1 0,-1 0 0,0 0-1,0 0 1,-1 0 0,0 1 0,-1-1 0,0 1 0,0 0 0,-2 0-1,1 9-11,-1-14 12,0-2-7,1 1 0,-1-1-1,0 1 1,-1-1 0,1 0 0,-1 1 0,0-1-1,0 1 1,0-1 0,0 0 0,-1 0-1,0 0 1,0 0 0,0 0 0,0 0 0,-3 3-6,-5 2-56,0-1 0,-1 0-1,0 0 1,-1-2-1,1 1 1,-1-1 0,0-1-1,-1 0 1,1-1-1,-1 0 1,0-1-1,0 0 1,-1-1 0,1-1-1,0 0 1,0 0-1,-1-2 1,-10-1 57,19 2-167,0 0 1,1-1-1,-1 0 0,0 0 0,0 0 1,1-1-1,-1 1 0,1-1 1,-1 0-1,1 0 0,0-1 0,0 0 1,0 1-1,0-1 0,0 0 1,1-1-1,0 1 0,-1-1 0,1 1 1,0-1-1,1 0 0,-1 0 1,-1-3 166,-40-108-11783,21-22 1490,18 44 7188,5 16 4781,2 1 5309,-1 69-6226,1-29 4848,12 9 5668,-13 38-9892,-1 22-1042,-1 0-1,-1-1 0,-2 1 1,-1-1-1,-4 9-340,-36 104 79,-7-2 1,-12 12-80,48-119-532,16-60-4156,11-32-5167</inkml:trace>
  <inkml:trace contextRef="#ctx0" brushRef="#br2" timeOffset="-44980.531">26376 24855 9562,'0'0'3273,"0"0"12122,0 0-14483,0 0 152,0 0-415,0 0-201,143 310-248,-121-247-136,-1-15-64,4-19-128,0-29-496,-3-24-1201,-4-29-7737</inkml:trace>
  <inkml:trace contextRef="#ctx0" brushRef="#br2" timeOffset="-44979.531">26910 24754 20940,'0'0'2249,"0"0"3488,0 0-5377,0 0 152,233-10-272,-180-5-168,-2 1-72,-12-10 0,-7-10-408,-10-39-720,-8 6-3441,-10-1-15075</inkml:trace>
  <inkml:trace contextRef="#ctx0" brushRef="#br2" timeOffset="-44807.4">27318 24275 12131,'0'0'16371,"0"0"-14755,-93 251-1119,46-135 111,-3-4-312,-3 4-88,-5 0-136,1 0-72,7-14-104,14-44-368,11-25-1137,14-33-1871</inkml:trace>
  <inkml:trace contextRef="#ctx0" brushRef="#br2" timeOffset="-44620.034">27143 24816 3225,'0'0'25061,"0"0"-23965,0 0-216,0 0-239,0 0-313,121 305-144,-103-242-104,-3-14-80,-8-11-8,-4-23-304,-3-6-529,0-9-1319</inkml:trace>
  <inkml:trace contextRef="#ctx0" brushRef="#br2" timeOffset="-44365.394">26042 23801 26358,'0'0'3384,"0"0"-2221,0 0-632,0 0-90,11 49 61,-6-20-411,9 38-16,2 0-1,3 0 0,3-2 0,20 42-74,84 128 0,10-5 0,10-7 0,13-1 0,-26-26 0,-121-176 5,-10-16-32,1 1 1,-1-1 0,1 0-1,0 0 1,0 0 0,0 0-1,0 0 1,1-1 0,0 0-1,-1 1 1,1-1 0,0-1-1,1 1 1,3 1 26,6-3-1080,-9-9-645</inkml:trace>
  <inkml:trace contextRef="#ctx0" brushRef="#br2" timeOffset="-44103.6">27426 24212 29502,'0'0'1609,"-208"174"-1265,14-10 432,-49 44-368,-15 25-280,39-35-128,58-48 0,60-44 0,-45 30-392,24-15-1024,-4-10-11123</inkml:trace>
  <inkml:trace contextRef="#ctx0" brushRef="#br2" timeOffset="-43590.703">25293 28087 19852,'0'0'9100,"0"0"-6777,0 0-1862,0 0 106,-31-23-234,-101-81-218,58 11-99,-23-65-16,-7 4 0,-20-12 0,-155-158 0,147 178 0,6-5 0,-93-149 0,199 270-13,1-2 0,1 1 0,2-2 0,1 0 0,2-1 0,1-1 0,2 0-1,1 0 1,2-1 0,-1-20 13,4-215-2788,4 166-1807</inkml:trace>
  <inkml:trace contextRef="#ctx0" brushRef="#br2" timeOffset="-43290.697">23824 25711 25389,'0'0'5098,"0"0"-4514,0 0-432,0 0 64,0 0-8,0 0 80,0 0 16,-79 242-184,69-150-72,2 0-16,5-10-32,3-4 0,-4-6-88,4-18-320,0-30-336,0-15-1209,0-9-4952</inkml:trace>
  <inkml:trace contextRef="#ctx0" brushRef="#br2" timeOffset="-43037.576">24079 25542 26214,'0'0'4200,"0"0"-3831,0 0 55,0 0 0,0 0-152,118 300-88,-82-218-128,10-4-56,33 9-344,-14-24-448,-8-10-2145</inkml:trace>
  <inkml:trace contextRef="#ctx0" brushRef="#br2" timeOffset="-32362.302">5691 16549 24221,'0'0'1759,"0"0"-1029,0 0-10,0 0 440,0 0-320,1-7-277,4-18-230,-4 18-111,-1 7-42,0 0-73,7 9-17,-3 256 481,-8-176-401,-4-1-1,-11 47-169,10-78 41,-17 116 32,-10 47-20,-183 938 3,151-879 154,-12-4 0,-29 43-210,86-257 124,22-58-108,1-3 6,3-50-8,1 1 0,3-1-1,3 1 1,1 0-14,8-42-7,85-626-89,-68 352-21,47-412-538,-2 205 474,-67 495 185,-6 64 14,-2 32-10,-5 293 258,-4-104-159,-13 73-19,-76 1122 288,50-733-115,37-651-261,2-181 0,3 12 0,2-67 0,10-74 0,84-753-8,-68 806-43,59-466-217,-80 657 267,-1 32-16,-5 31 2,-1-16 15,1 79-27,-2 59 31,-6 86 42,-23 98 6,26-281-46,-124 1350 221,112-1126-204,12-2 6,4-330-29,0-58 0,1-72 0,7-89 0,65-481 0,-34 423 0,-5 87 0,4-2-37,-33 213 21,22-83-2,-23 129 12,-4 47-16,0 101 20,-3 102 19,-61 652 55,36-570-60,2-2-21,27-383-794,5-37-609</inkml:trace>
  <inkml:trace contextRef="#ctx0" brushRef="#br3" timeOffset="-29084.492">5594 16834 21869,'0'0'2759,"0"0"-780,0 0-632,0 0-355,0 0-257,0 0-204,1 3-216,2 81 198,-4 12-151,-4 1 0,-16 83-362,-117 532 591,-4 23-186,141-727-403,-3 15 4,4-35-6,0-21-1,15-243 1,20 26 0,139-796-7,-91 646-82,-71 364 88,-4 30-7,-2 23-18,-2 188 50,-9 5 27,-26 95-4,-58 329-36,-36 298-13,110-749 2,8 85 0,13-509 0,26-27 0,17-103 0,167-1325 0,-193 1522 0,-16 143 0,-12 299 0,-26 15 0,-162 1180 0,172-1162 0,20-275 0,-2-43 0,3-183 0,0 6 0,24-569 0,12 434 0,-1 151 0,-24 149 0,-6 40 0,-2 81 0,-3 87 0,-5 89 0,-56 376 0,35-391 0,4 26 0,22-47 0,-2-205 0,0-44 0,2 17 0,-4-194 0,4 26 0,0-64 0,13-247 0,20-1 0,-11 305 0,-15 140 0,-3 41 0,-4 236 0,-10 26 0,-17 45 0,22-262 0,-41 455 0,37-343 0,14-395 0,20-39 0,21-94 0,6-31 0,-7 51 0,-16 99 0,-5 34 0,-21 181 0,-2 59 0,-4 100 0,-45 441 0,45-239 0,11-197 0,-1-108-233,1 0 0,1 0 0,1-1 0,1 0 0,2-1 0,9 14 233,12 16-2859</inkml:trace>
  <inkml:trace contextRef="#ctx0" brushRef="#br3" timeOffset="-28413.047">5483 24057 28310,'0'0'1054,"0"0"-172,7-44-197,20-138-171,-8 72 401,-15 98-668,-3 26-107,-1-1-120,-7 277-20,-89 387 0,84-396-64,12-281 27,0 0-1,0 0 1,0-1-1,0 1 1,0 0-1,1 0 1,-1 0 0,0 0-1,0-1 1,0 1-1,0 0 1,0 0 0,1 0-1,-1 0 1,0 0-1,0-1 1,0 1-1,0 0 1,1 0 0,-1 0-1,0 0 1,0 0-1,0 0 1,1 0 0,-1 0-1,0 0 1,0 0-1,0 0 1,1 0-1,-1 0 1,0 0 0,0 0-1,1 0 1,-1 0-1,0 0 1,0 0 0,0 0-1,1 0 1,-1 0-1,0 0 1,0 0-1,0 1 1,0-1 0,1 0-1,-1 0 1,0 0-1,0 0 1,0 0 0,0 1-1,0-1 1,1 0-1,-1 0 1,0 0 37,16-36-2618</inkml:trace>
  <inkml:trace contextRef="#ctx0" brushRef="#br3" timeOffset="-28143.104">5748 24318 29046,'0'0'1072,"0"0"-279,0 0-161,0 0-80,215-58-72,-150 44-288,-4-1-192,3-4 0,-3-1 0,4-4 0,-1 0 0,33-19-376,-18 9-624,-7-5-1849</inkml:trace>
  <inkml:trace contextRef="#ctx0" brushRef="#br3" timeOffset="-27869.69">7071 23433 29934,'0'0'1094,"0"0"-549,0 0-118,0 0-31,0 0-101,-7 52-223,-21 172-68,25-211-4,1-1 0,1 1 0,0 1 0,1-1 0,0 0 0,1 0 0,1 0 0,0 0 0,1-1 0,0 1 0,1 0 0,0-1 0,2 4 0,1-1 0,5 19-3,2-1 0,2 0 0,0-1 0,3-1 0,0 0 0,2-2 0,1 0 0,9 8 3,-28-35-48,-1 1 0,0-1 0,1 0 1,-1 0-1,1 0 0,0 0 0,0 0 0,-1-1 0,1 1 0,0-1 1,1 0-1,-1 1 0,0-1 0,0-1 0,0 1 0,1 0 0,-1-1 0,0 0 1,0 0-1,1 0 0,-1 0 0,0 0 0,1-1 0,-1 1 0,0-1 1,0 0-1,1 0 0,-1 0 0,0-1 0,0 1 0,0-1 0,-1 1 1,1-1-1,0 0 0,-1 0 0,1 0 0,-1-1 0,1 1 0,-1 0 1,0-1-1,0 0 0,0 1 0,0-1 0,-1 0 0,1-1 48,74-195-5021,-50 97-3255</inkml:trace>
  <inkml:trace contextRef="#ctx0" brushRef="#br3" timeOffset="-27607.624">7497 23355 12243,'0'0'14147,"0"0"-11819,0 0-1320,0 0-336,0 0-87,-215 252-81,147-107 40,0 15-104,0 9-184,7 5-216,4 0-40,-4 49-56,11-39-672,10-54-1785</inkml:trace>
  <inkml:trace contextRef="#ctx0" brushRef="#br3" timeOffset="-25571.248">9529 15925 10682,'0'0'15400,"0"0"-11336,0 0-3314,0 0-310,0 0-64,4 9 28,140 193 247,-26-15-651,-9 5 0,-9 4 0,-8 5 0,32 114 0,-18-26 0,111 367 0,-132-401 0,24 35 0,57 67 0,-148-322 0,-10-27 0,-11-21 0,-104-193 0,69 141 0,-600-1015 0,491 833 0,11-7 0,-79-213 0,201 432 0,13 29 0,9 20 0,-5-8 0,252 430 0,386 748 0,-582-1068 0,190 357 0,-239-461 0,-12-26 0,-1 1 0,-1 0 0,0 0 0,-1 0 0,0 0 0,-1 1 0,-6-10 0,-3-9 0,-47-100 0,-21-42 0,-25-54 0,-23-57 0,-317-742 0,445 1017 0,-43-102 0,-5 1 0,-41-63 0,80 161 0,17 31 0,29 58 0,28 44 0,278 468 0,-169-291 0,455 811 0,-442-803 0,60 59 0,-158-257 0,-71-101 0,-16-44 0,-8-6 0,-1 0 0,-3 0 0,-2 2 0,-6-11 0,-50-117 0,-33-60 0,-36-67 0,116 247 0,-655-1320 0,499 1048 0,162 292 0,17 36 0,94 173 0,70 87 0,12-7 0,11-8 0,101 96 0,-122-159 0,378 451 0,-524-614 0,-38-45 0,-341-414 0,-142-241 0,229 299 0,134 192 0,19 34 0,-48-36 0,98 120 0,70 65 0,0 0 0,0 0 0,1 0 0,-1 1 0,0-1 0,0 0 0,0 0 0,0 1 0,0-1 0,1 0 0,-1 0 0,0 1 0,0-1 0,0 0 0,0 0 0,0 1 0,0-1 0,0 0 0,0 0 0,0 1 0,0-1 0,0 0 0,0 1 0,0-1 0,0 0 0,0 0 0,0 1 0,-1-1 0,1 0 0,0 0 0,0 1 0,0-1 0,0 0 0,0 0 0,-1 0 0,1 1 0,0-1 0,0 0 0,0 0 0,-1 0 0,1 1 0,0-1 0,0 0 0,0 0 0,-1 0 0,1 0 0,0 0 0,0 0 0,-1 0 0,1 1 0,0-1 0,-1 0 0,1 0 0,0 0 0,0 0 0,-1 0 0,1 0 0,0 0 0,0 0 0,-1-1 0,1 1 0,0 0 0,0 0 0,-1 0 0,1 0 0,0 0 0,0 0 0,-1 0 0,1-1 0,3 30 0,1-1 0,2 0 0,1 0 0,1-1 0,1 0 0,2 2 0,52 131 0,18 30 0,8-4 0,34 41 0,456 644 0,-486-740 0,-64-87 0,-94-143 0,-13-21 0,-35-67 0,-35-78 0,-537-1099 0,586 1139 0,86 198 0,25 63 0,39 68 0,33 52 0,38 64 0,36 60 0,186 339 0,-214-378 0,31 57 0,80 152 0,-232-436 0,-11-27 0,1 11 0,-62-162-1,47 131-1,-46-98-515,-2 4-2020</inkml:trace>
  <inkml:trace contextRef="#ctx0" brushRef="#br3" timeOffset="-24524.971">5032 26340 23749,'0'0'3242,"0"0"-1522,0 0-615,0 0-228,0 0-250,0 0-163,10-20-128,44-58-93,-52 77-237,0-1 1,0 1-1,0 0 1,0 0 0,0 0-1,0 0 1,0 0-1,1 0 1,-1 1-1,0-1 1,1 1-1,-1-1 1,0 1-1,1 0 1,-1 0-1,1 0 1,-1 0-1,0 1 1,1-1-1,-1 1 1,0-1-1,1 1 1,-1 0-1,0 0 1,0 0-1,0 0 1,2 1-7,159 86 215,120 90-202,-260-162-13,0 2 0,0 0 0,-2 2 0,-1 0 0,2 3 0,-16-15 0,-1 0 0,1 0 0,-1 0 0,-1 1 0,1 0 0,-2 0 0,1 0 0,-1 0 0,0 0 0,-1 1 0,0-1 0,-1 1 0,0 0 0,-1-1 0,1 1 0,-2 0 0,1 0 0,-2 1 0,0 0 0,0 0 0,0-1 0,-1 1 1,-1-1-1,0 0 0,0 0 0,-1 0 0,0-1 0,-1 0 0,0 0 0,0 0 1,-1 0-1,-8 6 0,-108 93-8,118-104 7,-32 25-20,-2-2 0,-1-1 0,-1-2 0,-7 1 21,-29 14-13,84-34-86,134-4-26,-129-2 125,0 1 0,1-2 0,-1 1 0,0-2 0,0 0 0,0 0 0,0-1 0,-1 0 0,0-1 0,0-1 0,4-2 0,69-42-1051,-3-3-1,-2-4 1,54-52 1051,-80 60-5200</inkml:trace>
  <inkml:trace contextRef="#ctx0" brushRef="#br3" timeOffset="-24276.288">6447 26544 29310,'0'0'1353,"0"0"-1033,0 0-72,0 0 24,0 0-32,0 0-144,233 24-96,-172-24-48,22 0-392,-15-29-1121,-11-10-5824</inkml:trace>
  <inkml:trace contextRef="#ctx0" brushRef="#br3" timeOffset="-23962.74">7573 25861 28062,'0'0'1871,"0"0"-1008,0 0-422,-24 47-85,5-9-280,-22 43 103,4 1 1,3 2-1,2 8-179,-4 22 112,5 2 0,6 1 0,4 1 0,5 1 0,2 69-112,17 19 0,-2-201 0,-1 0 0,1-1 0,0 1 0,0-1 0,1 1 0,-1-1 0,1 0 0,1 0 0,-1 1 0,1-1 0,-1-1 0,1 1 0,1 0 0,-1-1 0,1 0 0,0 1 0,0-1 0,0-1 0,0 1 0,1-1 0,-1 1 0,1-1 0,0-1 0,0 1 0,0-1 0,0 0 0,0 0 0,1 0 0,-1-1 0,2 1 0,1-1 0,0 0 0,0 0 0,0-1 0,0 0 0,0 0 0,0-1 0,0 0 0,0 0 0,0-1 0,0 0 0,0 0 0,6-4 0,0-4-1,-1-1-1,0 0 1,0-1 0,-1-1-1,-1 0 1,0 0 0,-1-1-1,0-1 1,2-6 1,4-2-12,-1-1 1,-1-1-1,-1-1 1,-2 0-1,-1 0 1,0-1-1,-2 0 1,-2-1-1,0 0 1,-1 0-1,-2 0 1,-1 0-1,-2-1 1,0-1 11,-1 26 3,1 0 0,-1 0 0,0 0 0,0 0 1,-1 1-1,1-1 0,-1 0 0,0 0 0,0 1 0,0-1 1,0 1-1,-1 0 0,1 0 0,-1-1 0,0 2 1,0-1-1,0 0 0,0 1 0,0-1 0,-1 1 0,1 0 1,-1 0-1,0 0 0,1 1 0,-1-1 0,0 1 1,-1 0-4,-113-15 44,-130 15-929,221 1-852</inkml:trace>
  <inkml:trace contextRef="#ctx0" brushRef="#br3" timeOffset="-21636.427">4390 23172 21253,'0'0'6409,"0"0"-4463,0 0-1444,0 0-215,0 0-73,0 0-24,3 34 14,33 357 284,-20-74-172,-13 119 17,-17 597 179,-6-540-414,9-79-83,9-99-15,2-95 0,0-148 0,2 1 0,4-1 0,4 0 0,4 9 0,-4-31 0,-2-34 3,-8-36-12,0 17 3,-6-189-667,5-219-2112,1 203-859</inkml:trace>
  <inkml:trace contextRef="#ctx0" brushRef="#br3" timeOffset="-20987.706">4806 22069 25125,'0'0'3296,"0"0"-2151,0 0-745,34-3 67,262-9 423,-134 12-604,773 2 327,-127 16-343,-733-16-264,0 3 0,0 3 0,-1 4-1,0 2 1,-1 4 0,8 6-6,120 59-11,-3 8 1,29 27 10,-98-58-203,-128-60 207,1 0 0,-1 0-1,0 1 1,0-1 0,0 0 0,0 1 0,0-1-1,0 0 1,1 1 0,-1 0 0,0-1 0,0 1-1,-1-1 1,1 1 0,0 0 0,0 0 0,0 0-1,0 0 1,-1-1 0,1 1 0,0 0 0,-1 0-1,1 0 1,-1 1 0,1-1 0,-1 0 0,1 0-1,-1 0 1,0 0 0,1 0 0,-1 0 0,0 1-1,0-1 1,0 0 0,0 0 0,0 0 0,0 0-1,-1 1 1,1-1 0,0 1-4,-55 31 292,47-23-291,1 0 1,-1 0-1,2 1 0,-1 0 0,1 0 1,1 1-1,0-1 0,1 1 0,0 0 1,1 0-1,0 1 0,1-1 0,0 0 1,1 1-1,0 0 0,1-1-1,0-9 0,-11 157 0,8 87 0,3-209 0,0 189 0,9 93 0,23 92 0,191 1375 0,-169-1421 0,-5-43 0,-9-64 0,-12-61 0,44 339 0,-67-492 0,-7-25 0,-15-28 0,-65-123-1508,36 51-1297</inkml:trace>
  <inkml:trace contextRef="#ctx0" brushRef="#br3" timeOffset="-20485.157">4928 28382 23965,'0'0'4208,"0"0"-2836,0 0-973,0 0 43,0 0 83,33 0-85,234-15 251,-67-6 33,167 4-724,666 17 1,-993 0-1,7-3 0,0 3 0,0 2 0,0 2 0,-1 1 0,1 3 0,-1 2 0,-1 2 0,12 6 0,-32-7 0,-18-3 0,-22-16-59,-85-93-1373,50 48-1094</inkml:trace>
  <inkml:trace contextRef="#ctx0" brushRef="#br3" timeOffset="-19543.03">12117 26785 25445,'0'0'2589,"0"0"-1321,0 0-792,0 0-146,0 0 66,0 0-25,-24 27-103,-77 86-87,-17-6 231,58-65-180,-3-3 0,0-2 0,-3-4 0,-40 15-232,-4 2 12,-1-5-1,-2-5 1,-2-4-1,-1-6 1,-2-4-1,0-6 1,-1-5-1,-80-2-11,89-13-1829,101 0-500</inkml:trace>
  <inkml:trace contextRef="#ctx0" brushRef="#br3" timeOffset="-19127.987">10558 26814 24589,'0'0'4347,"0"0"-3141,0 0-919,0 0 15,0 0-8,0 0-48,-25 28-116,-161 177-67,90-102-48,-4-4 0,-4-6 0,-99 68-15,138-120 18,65-41-18,-1 0 0,1 1 0,-1-1 0,1 0 0,0 0 1,-1 0-1,1 1 0,-1-1 0,1 0 0,-1 1 0,1-1 0,0 0 1,-1 1-1,1-1 0,0 1 0,-1-1 0,1 0 0,0 1 0,0-1 1,-1 1-1,1-1 0,0 1 0,0-1 0,0 1 0,-1-1 0,1 1 1,0-1-1,0 1 0,0-1 0,0 1 0,0-1 0,0 1 0,0-1 1,0 1-1,0-1 0,1 1 0,-1-1 0,0 1 0,0-1 0,0 1 1,1-1-1,-1 1 0,0-1 0,0 0 0,1 1 0,-1-1 0,0 1 0,1-1 1,-1 0-1,0 1 0,1-1 0,-1 0 0,1 1 0,-1-1 0,31 11-8,-26-9 14,411 129 93,-353-107-477,0 2 0,-2 3 0,-1 2-1,29 23 379,-6 4-3808</inkml:trace>
  <inkml:trace contextRef="#ctx0" brushRef="#br3" timeOffset="-15389.325">11730 16549 22797,'0'0'1520,"0"0"-1064,0 0-456,0 0-216,0 0-13579</inkml:trace>
  <inkml:trace contextRef="#ctx0" brushRef="#br0" timeOffset="-3033.449">997 23297 26678,'0'0'3106,"0"0"-2041,0 0-615,0 0-20,0 0-40,-4-2-131,4 2-257,-1-1 1,1 1 0,0 0-1,-1-1 1,1 1 0,-1 0 0,1 0-1,-1-1 1,1 1 0,0 0-1,-1 0 1,1 0 0,-1 0-1,1-1 1,-1 1 0,1 0 0,-1 0-1,1 0 1,-1 0 0,1 0-1,-1 0 1,1 0 0,-1 1 0,1-1-1,-1 0 1,1 0 0,-1 0-1,1 0 1,0 1 0,-1-1 0,1 0-1,-1 0 1,1 1 0,-1-1-1,1 0 1,0 1 0,-1-1-1,1 0 1,0 1 0,-1-1 0,1 0-1,0 1 1,0-1 0,-1 1-1,1-1 1,0 1-3,-9 34 42,8-28-27,-166 692 193,127-505-212,40-193-55,0-2 36,0 1 1,0 0-1,1 0 1,-1 0-1,0 0 1,0 0-1,0 0 1,1 0-1,-1 0 1,0 0-1,0 0 1,0 0-1,1 0 1,-1 0-1,0 0 1,0 0-1,0 0 1,1 0-1,-1 0 1,0 0-1,0 0 1,0 0-1,0 0 1,1 1-1,-1-1 1,0 0-1,0 0 1,0 0-1,0 0 1,1 0-1,-1 0 1,0 1-1,0-1 1,0 0 22,77-137-3900,-31 42-3271</inkml:trace>
  <inkml:trace contextRef="#ctx0" brushRef="#br0" timeOffset="-2784.364">1133 23602 28006,'0'0'1576,"0"0"-1008,0 0 33,0 0-121,186-9-96,-129 4-104,1 0-120,-1 0-96,-3 0-48,-4-4-16,-3-1-80,10-14-256,-14-5-304,-4-5-1217</inkml:trace>
  <inkml:trace contextRef="#ctx0" brushRef="#br0" timeOffset="-2598.452">2251 22949 11034,'0'0'16045,"0"0"-12248,0 0-3404,0 0-78,0 0 56,-3 48-55,-9 156-120,10-2 4,3-181-196,1 0 0,1-1-1,1 1 1,1-1 0,0 0 0,2 0 0,0-1 0,1 0-1,1 0 1,1 0 0,0-2 0,2 1 0,0-1-1,1-1 1,0 0 0,1-1 0,1 0 0,1-1 0,0-1-1,0-1 1,1 0 0,11 5-4,-12-8-159,0-1 0,1-1 0,0 0 0,0-1 0,0-1 0,1-1 0,0 0 0,12 0 159,-27-4-151,-1 1 1,1-1-1,0 0 1,0 0-1,0 0 1,0-1-1,0 1 1,0-1-1,0 1 1,-1-1-1,1 0 1,0 0 0,0-1-1,-1 1 1,1 0-1,-1-1 1,1 1-1,-1-1 1,0 0-1,1 0 1,-1 0-1,0 0 1,0 0-1,0-2 151,21-36-7327</inkml:trace>
  <inkml:trace contextRef="#ctx0" brushRef="#br0" timeOffset="-2335.771">2735 22954 29838,'0'0'1257,"0"0"-865,0 0 80,0 0 8,-187 237-152,130-126-328,-4 20 0,4 4 0,-11 73 0,14-33-592,4-21-1649</inkml:trace>
  <inkml:trace contextRef="#ctx0" brushRef="#br0" timeOffset="-1287.546">412 25881 28198,'0'0'1455,"0"0"-544,0 0-248,0 0-101,0 0-141,0 0-168,11-1-113,102 16 24,152 44-164,-162-24 0,-99-32 0,1-1 0,-1 0 0,0 1 0,0 0 0,-1 0 0,1 1 0,0-1 0,-1 0 0,0 1 0,0 0 0,0 0 0,0 0 0,-1 0 0,1 1 0,-1-1 0,0 0 0,-1 1 0,1 0 0,-1-1 0,1 5 0,-1 6 0,-1-1 0,0 1 0,-1-1 0,-1 1 0,0-1 0,-1 0 0,0 0 0,-1 0 0,-1 0 0,0 0 0,-1-1 0,0 0 0,-1 0 0,-1-1 0,0 0 0,-1 0 0,-6 7 0,-70 83 0,-3-3 0,-5-4 0,-22 12 0,91-76 0,46-26 0,8-5 0,10 1 0,0-1 0,-1-3 0,1-1 0,-1-2 0,3-2 0,24-10 0,-18 3 0,0 2 0,1 2 0,1 3 0,-1 2 0,18 1 0,-64 5 1,-1 0-6,0 0 0,0 0 0,0 0 0,0 0-1,1-1 1,-1 1 0,0 0 0,0-1 0,0 1 0,0-1 0,0 0 0,-1 0 0,1 0 0,0 0 0,0 0 0,0 0 0,-1 0 0,1 0 0,-1-1 0,1 1 0,-1-1 0,1 1 0,-1-1 0,0 0 0,1-1 5,77-130-1538,-43 52-776</inkml:trace>
  <inkml:trace contextRef="#ctx0" brushRef="#br0" timeOffset="-992.732">1419 25847 30046,'0'0'945,"0"0"-641,0 0-96,0 0 208,0 0-32,0 0-160,212 164-136,-148-149-64,1-10-24,-8-5-48,4 0-352,-14-10-336,-19-19-1473</inkml:trace>
  <inkml:trace contextRef="#ctx0" brushRef="#br0" timeOffset="-587.157">2108 25402 30262,'0'0'1159,"0"0"-692,0 0-215,0 0 43,0 0-24,37 29-211,123 94-59,-27-20-1,-129-100 0,1 0 0,0 1 0,0 0 0,0 0 0,-1 0 0,1 0 0,-1 0 0,0 1 0,0 0 0,-1 0 0,1 0 0,-1 1 0,0-1 0,-1 1 0,1-1 0,-1 1 0,0 0 0,-1 0 0,1 0 0,-1 0 0,-1-4 0,0-1 0,-1 1 0,1 0 0,0-1 0,-1 1 0,1 0 0,-1-1 0,1 1 0,-1-1 0,0 1 0,0-1 0,0 1 0,0-1 0,0 0 0,0 1 0,0-1 0,0 0 0,0 0 0,-1 0 0,1 0 0,-1 0 0,1 0 0,0 0 0,-1 0 0,1 0 0,-2 0 0,-157 89 0,19 6 0,138-94-10,0 1 0,1-1 0,-1 1 0,1 0-1,0 0 1,0 0 0,0 0 0,0 1 0,1-1 0,-1 0 0,1 1 0,0-1-1,0 1 1,0-1 0,0 1 0,0 0 0,1-1 0,0 1 0,0 0 0,0-1-1,0 1 1,1 0 0,-1-1 0,1 1 0,0-1 0,0 1 0,1 1 10,3 7-16,1 0-1,1-1 1,0 0 0,1 0 0,0 0 0,1-1 0,0 0 0,4 3 16,4 5-15,-16-17 14,123 155-59,-117-146 64,-1 1 1,0 1 0,0-1 0,-1 1 0,-1 0 0,0 0-1,0 1 1,-2-1 0,1 1 0,-2-1 0,1 1 0,-2 0-1,0 0 1,0 4-5,-3-11 11,1 0 1,-1 0-1,0 0 0,0-1 0,-1 1 1,0-1-1,0 0 0,0 0 0,0 0 0,-1-1 1,0 1-1,0-1 0,0 0 0,0-1 0,-1 1 1,1-1-1,-1 0 0,0 0 0,0-1 1,-6 2-12,7-1 2,-34 13-275,0-1-1,-1-2 1,0-1 0,-1-2 0,0-3 0,-1 0-1,1-3 1,-1-2 0,-12-1 273,-59 0-4350</inkml:trace>
  <inkml:trace contextRef="#ctx0" brushRef="#br0" timeOffset="1410.928">583 21769 20180,'0'0'3104,"0"0"371,0 0-2088,0 0-593,0 0-136,44-4-168,287-16 137,-78 20-330,-191 0-236,-1 4 0,0 2 0,37 9-61,284 86 117,-73-15-86,276 22-23,-557-103-8,0 2 0,0 1 0,-1 1 0,21 10 0,-14 0 16,-33-19 4,-1 0 13,0 1-8,24 65 27,-2 17 570,-18-42-497,48 626 321,-50 270-369,16 903-77,-18-1560 0,-1-72 0,-13 98 0,-13-1 0,-20 40 0,42-311 0,0 8 0,-2-1 0,-2 1 0,-1-1 0,-2 0 0,-3 0 0,14-38-77,-1 0 0,0 1-1,0-1 1,0 0 0,0 0 0,-1 0-1,1 0 1,-1 0 0,0-1 0,0 1-1,0-1 1,0 0 0,0 0 0,-1 0-1,1 0 1,0 0 0,-1-1 0,0 0 0,1 0-1,-1 0 1,0 0 0,1 0 0,-1-1-1,0 1 1,0-1 0,0 0 0,1 0-1,-1 0 1,0-1 0,0 0 0,0 1-1,1-1 1,-1-1 0,1 1 0,-3-1 77,-37-14-4266</inkml:trace>
  <inkml:trace contextRef="#ctx0" brushRef="#br0" timeOffset="1724.964">35 27787 29230,'0'0'1064,"0"0"-623,0 0-225,186-44 184,-39 30 136,57-1-64,44 6-152,-19-1-232,-39 5-88,-61 5 0,-32 0 0,3 0 0,8 0 0,3 0 0,-18 15 0,-7 9-384,-25-10-1272,-25-9-2713</inkml:trace>
  <inkml:trace contextRef="#ctx0" brushRef="#br0" timeOffset="4194.984">4744 16133 23501,'0'0'2206,"0"0"462,0 0-1389,0 0-585,0 0-214,0 0-183,-8 17-69,-107 276 599,14 25-533,15 4-1,-40 304-293,60-232 0,19-62 0,18-94 0,12-17 0,17-43 0,0-333 0,6-23 0,10-87 0,6-80 0,90-891-151,-46 656-105,-63 567 380,-2 43-74,-1-26-57,0 104 44,-5 89 75,-21 101-34,-27 91-65,-65 454-13,77-513 0,20-100 0,12 213 0,9-316 0,3-295 0,11-48 0,13-107 0,6-96 0,122-1324 0,-140 1564 0,-14 145 0,-1 41 0,-4 80 0,-19 148 0,-25 118 0,34-254 0,-244 2004 0,229-1606 0,25-479 0,4-245 0,6-46 0,28-114 0,145-1231 0,-145 1307 0,-30 259 0,-10 112 0,1-18 0,-26 205 0,-16 116 0,-166 1543 0,198-1715 0,2 92 0,10-235 0,2-36 0,-1-19 0,2-103 0,5-136 0,24-142 0,33-99 0,18-34 0,3 41 0,-12 116 0,-21 112 0,-1 6 0,-34 151 0,-11 132 0,-8 114 0,-18 119 0,-21 102 0,-127 1011 0,119-900 0,56-656 0,30-106 0,27-128 0,98-526 0,-93 576 0,-1 18 0,-58 281 0,-6 39 0,-4 30 0,-3 14 0,-29 129 0,-28 124 0,-11 102 0,0 44 0,13-29 0,17-88 0,19-101 0,8-39 0,6 78 0,10-204 0,2-79 0,15-114 0,21-118 0,22-119 0,86-502 0,-83 548 0,-19 128 0,-7 43 0,-34 166 0,-2 19 0,-5 40 0,-27 161 0,-24 124 0,-212 1549 0,250-1760 0,-23 229 0,36-324 0,0-35 0,-2-55 0,5-100 0,3-96 0,10-69-116,12 20-863,-1 38-1711</inkml:trace>
  <inkml:trace contextRef="#ctx0" brushRef="#br0" timeOffset="6381.406">9929 15586 24197,'0'0'3948,"0"0"-2401,0 0-710,0 0-293,0 0-76,0 0 49,-22-39-59,-64-111-240,70 125-189,21 33-25,2 0-4,-1 0 0,1 0 0,0-1 0,1 0 0,0 0 0,0-1 0,1 0 0,-1 0 0,1-1 0,0 0 0,1 0 0,-1-1 0,1-1 0,0 0 0,0 0 0,0 0 0,5-1 0,25 4 0,1-3 0,0-1 0,38-3 0,-17 0 0,651 2 0,-598 6 0,0 4 0,0 6 0,42 14 0,-11 11 0,-133-40 0,-20-5 0,3 1 0,-201-119 0,102 73 0,-2 5 0,-2 5 0,-2 4 0,-22 0 0,35 13 0,-2 4 0,0 4 0,-1 4 0,-60 5 0,107 3 0,36-1 0,0 0 0,1 1 0,-1 1 0,0 1 0,0 0 0,0 1 0,1 1 0,-1 1 0,1 0 0,0 0 0,0 2 0,0 0 0,-13 7 0,27-12 0,0-1 0,0 1 0,0-1 0,0 1 0,0 0 0,0-1 0,0 1 0,1 0 0,-1 0 0,0 0 0,0 0 0,1-1 0,-1 1 0,0 0 0,1 0 0,-1 0 0,1 0 0,-1 1 0,1-1 0,-1 0 0,1 0 0,0 0 0,0 0 0,-1 0 0,1 0 0,0 1 0,0-1 0,0 0 0,0 0 0,0 0 0,1 0 0,-1 1 0,0-1 0,1 0 0,-1 0 0,0 0 0,1 0 0,-1 0 0,1 0 0,0 0 0,-1 0 0,1 0 0,0 0 0,-1 0 0,1 0 0,0-1 0,0 1 0,0 0 0,0 0 0,0-1 0,0 1 0,14 4 0,1 0 0,0-1 0,0-1 0,0 0 0,0-2 0,16 1 0,-29-2 0,467 6 0,194-6 0,-580 2 0,-1 3 0,1 4 0,-1 4 0,34 12 0,-13 7 0,-161-40 0,-122-50 0,90 38 0,-1 4 0,-49-1 0,-157-3 0,-119 15 0,399 5 0,-197 2 0,142 3 0,0 2 0,0 4 0,1 3 0,-5 4 0,-160 48 0,196-55 0,39-10 0,0-1 0,0 0 0,0 0 0,1 1 0,-1-1 0,0 0 0,0 1 0,0-1 0,0 0 0,0 0 0,0 1 0,0-1 0,0 0 0,0 1 0,0-1 0,0 0 0,0 1 0,0-1 0,0 0 0,0 0 0,0 1 0,-1-1 0,1 0 0,0 0 0,0 1 0,0-1 0,0 0 0,0 0 0,-1 1 0,1-1 0,0 0 0,0 0 0,0 1 0,-1-1 0,1 0 0,0 0 0,0 0 0,-1 0 0,1 0 0,0 1 0,0-1 0,-1 0 0,1 0 0,0 0 0,-1 0 0,1 0 0,0 0 0,-1 0 0,1 0 0,0 0 0,0 0 0,-1 0 0,1 0 0,0 0 0,-1 0 0,1 0 0,0 0 0,0-1 0,-1 1 0,1 0 0,44 1 0,64-2 0,68-8 0,64-19 0,84-6 0,147 10 0,-256 23 0,-191 1 0,56-2 0,0 4 0,0 3 0,0 4 0,63 16 0,97 41 0,-233-60 0,-24-9 0,-136-49 0,9 5 0,-55-6 0,4 7 0,-2 8 0,-143-6 0,147 34 0,-53 9 0,202 5 0,0 1 0,1 3 0,0 1 0,1 2 0,0 2 0,-4 3 0,10-1 0,36-15 0,-1 0 0,1 0 0,0 0 0,-1 0 0,1 0 0,-1 0 0,1 0 0,-1 0 0,1 1 0,-1-1 0,1 0 0,0 0 0,-1 0 0,1 1 0,0-1 0,-1 0 0,1 1 0,-1-1 0,1 0 0,0 1 0,0-1 0,-1 0 0,1 1 0,0-1 0,0 0 0,-1 1 0,1-1 0,0 1 0,0-1 0,0 1 0,0-1 0,0 1 0,0-1 0,-1 0 0,1 1 0,0-1 0,0 1 0,0-1 0,1 1 0,-1-1 0,0 1 0,0-1 0,0 1 0,0-1 0,0 0 0,0 1 0,1-1 0,-1 1 0,0-1 0,0 0 0,1 1 0,-1-1 0,0 0 0,1 1 0,-1-1 0,0 0 0,1 1 0,-1-1 0,0 0 0,1 0 0,-1 1 0,1-1 0,46 9 0,69-4 0,77-5 0,70 0 0,-48 0 0,184 0 0,43 20 0,-362-12 0,-1 4 0,-1 3 0,65 22 0,-31-4 0,-86-23 0,-24-5 0,-34-6 0,-191-42 0,9 2 0,-116 5 0,0 14 0,-155 16 0,287 9 0,134 3 0,0 3 0,0 3 0,2 2 0,-1 3 0,2 3 0,-3 4 0,28-9 0,35-15 0,1 0 0,-1 0 0,1 0 0,-1 0 0,1 0 0,-1 0 0,1 0 0,0 0 0,-1 1 0,1-1 0,-1 0 0,1 0 0,-1 0 0,1 1 0,0-1 0,-1 0 0,1 0 0,-1 1 0,1-1 0,0 0 0,0 1 0,-1-1 0,1 1 0,0-1 0,-1 0 0,1 1 0,0-1 0,0 1 0,0-1 0,0 0 0,-1 1 0,1-1 0,0 1 0,0-1 0,0 1 0,0-1 0,0 1 0,0-1 0,0 1 0,0-1 0,0 1 0,0-1 0,0 1 0,1-1 0,-1 0 0,0 1 0,0-1 0,0 1 0,1-1 0,-1 0 0,0 1 0,0-1 0,1 1 0,-1-1 0,0 0 0,1 1 0,-1-1 0,0 0 0,1 0 0,-1 1 0,1-1 0,94 17 0,-65-15 0,114 6 0,63-6 0,965-2 0,-1020 10 0,-146-6 0,-20-3 0,13-1 0,-1429 0 0,1287 0 0,128 5 0,43 5 0,20-2 0,1-1 0,-1-3 0,27-1 0,491-2 0,-499-1 0,0-3 0,0-3 0,5-4 0,269-47 0,-317 50-285,-19-2-1142</inkml:trace>
  <inkml:trace contextRef="#ctx0" brushRef="#br0" timeOffset="15142.534">3482 24754 22325,'0'0'7465,"0"0"-6728,0 0-281,0 0-160,0 0-96,-86 0 56,136 0-72,22 0-32,21-5-72,11 5-48,4 0-16,-8 0-8,-7 0-8,-10 5-56,-19 9-184,-17 15-200,-22-5-825,-22 1-1463</inkml:trace>
  <inkml:trace contextRef="#ctx0" brushRef="#br0" timeOffset="15437.566">3113 25436 29134,'0'0'1000,"0"0"-519,0 0-329,0 0 64,0 0 208,290 9-56,-153-9-144,6-24-80,-7 0-16,-14 0-56,-22 4-72,-24 6 0,-23-1-248,-17 1-168,-25-15-296,-7 0-993,-4-10-4976</inkml:trace>
  <inkml:trace contextRef="#ctx0" brushRef="#br0" timeOffset="15702.185">4138 24342 28030,'0'0'2184,"0"0"-1711,0 0-137,-219 387-48,141-217-80,2 18-96,-2 98-112,17-49-344,14-24-1505</inkml:trace>
  <inkml:trace contextRef="#ctx0" brushRef="#br0" timeOffset="16434.873">3572 24318 28142,'0'0'1658,"0"0"-750,0 0-397,0 0-126,0 0-17,-43 20-88,-143 69-108,73-8-85,-298 308-18,318-287-66,91-100-4,-1 1 0,1 0 0,0 0 0,0 0 0,0 0 0,0 0 0,1 0 0,-1 1 0,1-1 0,0 0 0,0 1 0,0-1 0,0 1 0,0 0 0,1-1 0,0 1 0,0-1 0,0 1 1,0 0-1,0-1 0,1 1 0,0 0 0,-1-1 0,1 1 0,1-1 0,-1 0 0,0 1 0,1-1 0,0 0 0,-1 0 0,2 0 0,-1 0 0,0 1 1,117 64 17,381 150 114,-470-203-133,-1 1 1,-1 1-1,0 1 1,-2 2-1,0 1 1,-1 1-1,-1 1 1,4 6 1,5 23-377,-31-49 273,1-10-955,-3-38-3581,0-19-13409</inkml:trace>
  <inkml:trace contextRef="#ctx0" brushRef="#br0" timeOffset="16713.454">3959 24444 30238,'0'0'725,"0"0"-219,0 0-98,36 35-50,117 121-47,-131-132-258,0 2 1,-2 0 0,-1 1 0,14 26-54,-12-18 6,117 200-6,-132-224 0,0 1 0,0 0 0,-1 0 0,-1 1 0,0 0 0,-1-1 0,0 1 0,-1 0 0,0 0 0,-1 1 0,-1-1 0,0 0 0,-1 0 0,0 0 0,-3 10 0,-2-6 0,-1 1 0,0-1 0,-2-1 0,0 1 0,0-1 0,-2-1 0,0 0 0,-4 3 0,-139 167-28,128-156-178,-1-2 0,-1 0 0,-1-2 0,-19 11 206,-10 0-1210,16-25-961</inkml:trace>
  <inkml:trace contextRef="#ctx0" brushRef="#br0" timeOffset="16991.081">3396 25450 28606,'0'0'896,"0"0"-352,0 0-272,0 0-23,0 0 119,0 0-120,0 0-120,212 49-80,-155-16-48,-3 1-104,-8 10-464,-10-5-1073,-18-15-10425</inkml:trace>
  <inkml:trace contextRef="#ctx0" brushRef="#br0" timeOffset="25499.237">9413 22359 5017,'0'0'15250,"0"0"-10980,0 0-3037,0 0-565,0 0 743,10-5 262,28-14-850,-28 14-392,-10 5-126,0 0-11,0 0-12,0 6-60,53 872 665,-53-632-898,0-245 6,-1 1-1,1-1 1,-1 1 0,1 0-1,-1-1 1,0 1 0,0-1 0,0 1-1,0-1 1,0 0 0,0 1-1,0-1 1,-1 0 0,1 0-1,0 0 1,-1 0 0,1 0-1,0 0 1,-1 0 0,1 0-1,-1-1 1,0 1 0,1 0 0,-1-1-1,0 0 1,1 1 0,-1-1-1,0 0 1,1 0 0,-1 0-1,0 0 1,1 0 0,-1 0-1,0 0 1,0-1 0,1 1-1,-1 0 1,1-1 0,-1 0 0,-1 0 4,-6 0-54,4 1 21,0-1 1,0 0-1,0 0 0,0-1 1,0 1-1,0-1 0,1 0 1,-1 0-1,1-1 0,0 1 1,-1-1-1,1 0 0,0 0 1,1-1-1,-1 1 0,0-1 1,1 0-1,0 0 0,0 0 1,0 0-1,1 0 0,-1-1 1,1 1-1,0-1 0,0 1 34,-32-61-1895,3-1 0,-21-66 1895,7-3-7963</inkml:trace>
  <inkml:trace contextRef="#ctx0" brushRef="#br0" timeOffset="25767.764">9485 22427 24837,'0'0'4481,"0"0"-4009,0 0 120,0 0-279,251-10-113,-172 10-64,57 0-136,-22 0-32,-6 0-1473</inkml:trace>
  <inkml:trace contextRef="#ctx0" brushRef="#br0" timeOffset="26263.447">13072 22785 28654,'0'0'1091,"0"0"-205,0 0-392,0 0-131,0 0-40,0 0-39,-7 33-81,-39 221 33,27-52-120,9 1 1,10 18-117,15-215 0,91-6 0,-103 0-5,1 0 1,-1-1-1,1 1 0,-1-1 1,1 1-1,-1-1 0,0 0 1,1 0-1,-1-1 0,0 1 1,0-1-1,0 1 0,0-1 1,0 0-1,0 0 0,0 0 1,-1-1-1,1 1 0,-1-1 1,0 1-1,0-1 0,1 0 1,-2 0-1,1 0 0,0 0 1,-1 0-1,1 0 0,-1-1 1,0 1-1,0 0 0,0-1 1,0-1 4,0 2-5,1 0 1,-1 0 0,0-1 0,0 1-1,0-1 1,0 1 0,0-1 0,-1 1 0,0-1-1,0 1 1,0-1 0,0 1 0,0-1-1,-1 0 1,1 1 0,-1-1 0,0 1-1,0 0 1,0-1 0,-1 1 0,1 0-1,-1 0 1,0 0 0,0 0 0,0 0 0,0 0-1,0 0 1,-1 0 0,1 1 0,-1 0-1,0-1 1,1 1 0,-1 0 0,0 0-1,0 0 1,-1 1 0,1-1 0,0 1 0,-1 0-1,1 0 5,-86-2 12,75 5-15,1 0-1,-1 2 0,1-1 0,0 1 1,0 1-1,1 0 0,-1 1 0,1 1 1,0 0-1,1 0 0,0 1 0,0 0 1,1 1-1,0 0 0,0 1 0,-3 5 4,-30 35-357,44-46-211,20-4-713,15 0-1051</inkml:trace>
  <inkml:trace contextRef="#ctx0" brushRef="#br0" timeOffset="26991.78">9628 21841 27854,'0'0'957,"0"0"-476,0 0-217,0 0-95,0 0 131,0 0 132,-28-11-138,-93-31-146,118 41-145,0 0 0,0 0 0,0 1 1,-1-1-1,1 1 0,0 0 1,-1 0-1,1 0 0,0 0 0,0 1 1,-1-1-1,1 1 0,0 0 0,0 0 1,0 0-1,0 0 0,0 1 1,0-1-1,0 1 0,0 0 0,0-1 1,-1 3-4,-68 65 54,-89 117 262,-135 204-316,239-311 43,3 2 0,4 3 0,3 2 0,-28 75-43,64-129 16,1 0 0,2 1 0,2 0 0,0 0-1,3 0 1,0 1 0,3 2-16,-1-17 10,1 0 0,1 0 0,1 0-1,0 0 1,2 0 0,0-1 0,1 1 0,1-1-1,0 0 1,2 0 0,5 9-10,1-2 2,1 0 0,2-1 0,0-1 0,1-1 0,1 0 0,1-2 0,1 0 0,1-1 0,1-1-1,0-1 1,1-1 0,1-2 0,0 0 0,1-1 0,1-2 0,0-1 0,0-1 0,1-1 0,0-1 0,24 2-2,-25-6-5,-1-1 1,0-1 0,1-2-1,-1 0 1,0-2 0,0-1-1,0 0 1,6-4 4,-5-5-6,0-1 1,-1 0-1,-1-2 0,-1-2 1,0 0-1,-1-1 0,-1-1 1,-1-1-1,-1-1 0,0-1 1,-2 0-1,9-17 6,13-27-48,-2-2-1,-3-2 0,-4-1 1,-3-1-1,-3-2 1,-3 0-1,-3-2 1,-4 0-1,-4-1 1,1-41 48,-3-92-122,-9 193 119,1 14 5,-1 0 0,1-1 1,-1 1-1,0 0 0,0 0 0,0-1 1,-1 1-1,0 0 0,0 0 1,0 0-1,0-1 0,0 1 0,-1 1 1,0-1-1,0 0 0,0 0 0,0 1 1,-3-4-3,1 4 5,-1 1 0,1 0 0,-1 1 0,0-1 0,0 1 0,1 0 0,-1 0 0,0 0 0,0 1 0,0-1 0,0 1 0,0 1 0,0-1 0,0 1 0,0 0 0,-4 1-5,-3 1 10,1 1 1,0 1-1,1 0 1,-1 0-1,1 1 1,0 0-1,1 1 1,-1 0-1,1 0 1,1 1-1,-1 0 1,1 1-1,1 0 1,-5 5-11,-3 8-663,0 0 0,1 1 0,2 0 0,0 1 0,-7 23 663,3-1-7951</inkml:trace>
  <inkml:trace contextRef="#ctx0" brushRef="#br0" timeOffset="27649.058">13423 22436 29286,'0'0'660,"0"0"-130,0 0-202,0 0 4,0 0-113,-39 43-89,-130 152-39,150-170-67,2 1-1,1 0 0,1 1 1,1 1-1,-1 7-23,-37 86 51,6 2-1,4 2 0,7 2 0,5 1 0,5 1 0,6 1 0,4 24-50,13-27-1,1-118-3,0 0 0,0 0 0,0 0 0,1 0 0,1 0 0,0 0 0,0 0 0,0 0 0,1 0 0,1 0 0,-1 0 0,2-1 0,-1 1 0,1-1 0,0 0 0,1 0 0,0 0 0,0 0 0,0-1 0,1 0 0,0 0 0,1-1 0,0 0 0,0 0 0,3 2 4,0-5-9,0 0-1,0 0 1,0-1 0,1 0 0,-1-1 0,1 0-1,-1 0 1,1-1 0,-1-1 0,1 0 0,-1 0-1,1-1 1,-1-1 0,0 1 0,0-2 0,0 1-1,0-1 1,-1-1 0,1 0 0,-1 0 0,0-1-1,-1 0 1,1 0 0,-1-1 0,-1 0 0,1-1-1,-1 0 1,0 0 0,-1 0 0,0-1 9,50-64-138,-4-1 1,-3-4-1,-4-1 0,-3-2 1,-3-1-1,-4-4 138,34-86-533,-7-3-1,32-156 534,-78 258 5,-3-1 0,-3 0-1,-4-1 1,-3-38-5,-1 104 33,-1-1 0,0 1 0,-1 0 0,0-1 0,0 1 0,-1 0-1,0-1 1,-1 1 0,0 0 0,-1 0 0,1 0 0,-2 0 0,1 1 0,-1-1 0,-1 1 0,1 0 0,-1 0-1,-1 0 1,0 1 0,0 0 0,0 0 0,-1 0 0,0 1 0,0 0 0,-3-2-33,-2 3 38,1 1 0,-1 0 1,0 1-1,0 0 0,0 1 1,-1 0-1,1 1 0,0 0 1,-1 1-1,1 0 0,-10 2-38,8-1 3,0 0 0,1 1 0,-1 0 0,0 1 0,1 1-1,0 0 1,0 0 0,0 2 0,0-1 0,1 2 0,0-1 0,0 2-1,1 0 1,-11 9-3,-38 37-712,2 2 0,-41 54 712,20-8-3191</inkml:trace>
  <inkml:trace contextRef="#ctx0" brushRef="#br0" timeOffset="28416.762">10535 22823 27022,'0'0'904,"0"0"-696,0 0-144,0 0 336,236 0 128,-135 0-184,13 0-224,12 0-120,6 0-24,69 5-456,-32 0-800,-19 0-4705</inkml:trace>
  <inkml:trace contextRef="#ctx0" brushRef="#br0" timeOffset="29166.928">10929 22141 29582,'0'0'584,"0"0"-336,97 305-159,-43-160 15,14 0 64,3 0-48,5-4-56,-5-6-48,1-14-16,-11-10-104,-11-19-216,-7-5-225,-18-24-351,-7-29-1240</inkml:trace>
  <inkml:trace contextRef="#ctx0" brushRef="#br0" timeOffset="29371.439">11682 22296 29382,'0'0'704,"0"0"-359,-154 247-201,78-112-72,5 30-72,-41 115-32,19-38-625,11-19-2015</inkml:trace>
  <inkml:trace contextRef="#ctx0" brushRef="#br0" timeOffset="29655.376">11449 23670 30126,'0'0'641,"0"0"-529,0 0-112,0 0-248,0 0-537,0 0-6672</inkml:trace>
  <inkml:trace contextRef="#ctx0" brushRef="#br0" timeOffset="29840.438">11631 24110 31871,'0'0'0,"0"0"-72,0 0-2969</inkml:trace>
  <inkml:trace contextRef="#ctx0" brushRef="#br0" timeOffset="31091.973">2153 27864 29982,'0'0'897,"0"0"-497,0 0-160,0 0-112,0 0-24,0 0 40,0 0-56,204-19-64,-118-15-24,-4-5-96,-10 5-72,3-24-224,-17 5-488,-19 5-1369</inkml:trace>
  <inkml:trace contextRef="#ctx0" brushRef="#br0" timeOffset="31358.843">2676 27424 26414,'0'0'3264,"0"0"-2503,0 0-369,-47 324-72,37-198 16,-1 9-32,0-4-128,0-5-88,1-5-64,-1-15-24,0-19-160,0-19-168,1-39-176,2-29-393,5-58-1215,3-15-6610</inkml:trace>
  <inkml:trace contextRef="#ctx0" brushRef="#br0" timeOffset="31608.887">2500 28116 21181,'0'0'6929,"0"0"-5913,0 0-392,0 0-128,-147 280-215,122-183-161,7-10-120,11-19-40,7-15-337,0-29-495,18-24-1048,7-9-1521,4-35-16499</inkml:trace>
  <inkml:trace contextRef="#ctx0" brushRef="#br0" timeOffset="31796.749">2475 28522 22325,'0'0'3330,"0"0"-1590,0 0-794,0 0-367,0 0-271,36-18-175,112-62-140,-138 75-84,1-1 0,-1 0-1,0-1 1,-1 0 0,1 0-1,-1-1 1,-1 0 0,1 0-1,5-10 92,0 2-369,15-20-993,-1-2 0,-2-1 0,12-27 1362,21-62 1845,-31-9 1193,-27 129-2973,1 1 0,0-1 1,0 0-1,1 1 0,0-1 1,0 1-1,1 0 0,0-1 1,0 2-1,0-1 0,1 1 1,0-1-1,6-4-65,-7 8-14,1 1 1,-1 0-1,1 1 1,0-1-1,-1 1 0,1 0 1,0 0-1,0 0 1,0 0-1,0 1 0,0 0 1,0 0-1,0 1 1,0-1-1,2 1 14,15 1-2076,-8-2-1008</inkml:trace>
  <inkml:trace contextRef="#ctx0" brushRef="#br0" timeOffset="32062.659">3389 27637 26494,'0'0'1720,"0"0"-840,0 0-320,0 0-152,0 0-144,0 0-143,0 0-105,-32 164-16,25-135-121,0-9-95,-1-1-96,1 0 48,0-4 128,3 4 72,-6 1 32,-1 18-112,0 1-576,0-10-2473</inkml:trace>
  <inkml:trace contextRef="#ctx0" brushRef="#br0" timeOffset="33551.622">1827 20927 26022,'0'0'3663,"0"0"-2503,0 0-897,0 0-176,0 0-22,13 10 79,18 14-64,-2 1 0,0 1 0,-1 2 0,5 9-80,-26-27 29,0 1 0,0 0 0,-1 0 0,-1 0-1,0 1 1,0 0 0,-1 0 0,-1 0 0,0 1 0,0-1 0,-2 1 0,1-1-1,-2 1 1,1 0 0,-2-1 0,0 1 0,0 0 0,-1-1 0,-1 1 0,0-1-29,-39 108 229,-34 26-124,-6-3-1,-61 77-104,38-67 7,-7-4 0,-12 2-7,79-95 13,49-50-13,93-5 0,-56-4 0,0-3 0,0-1 0,0-1 0,-1-3 0,0-1 0,-1-2 0,17-10 0,-10 7 0,537-219-379,-302 110-3391,-167 68-4204</inkml:trace>
  <inkml:trace contextRef="#ctx0" brushRef="#br0" timeOffset="33996.554">4873 21299 26750,'0'0'2667,"0"0"-1755,39 7-482,133 24-110,-151-26-250,1 1-1,-1 0 1,0 2 0,0 0 0,-1 1 0,0 2 0,18 11-70,-26-15 32,-1 0 0,0 1 0,-1 0 0,0 0 0,0 1 0,-1 0 0,0 1-1,0 0 1,-1 1 0,-1-1 0,1 1 0,-2 1 0,0 0 0,0 0 0,-1 0 0,0 2-32,0 7 14,-1 0-1,-1 0 1,-1 0 0,-1 0 0,0 0 0,-2 1 0,-1-1-1,0 0 1,-2 0 0,0-1 0,-1 1 0,-5 9-14,-10 26 0,-4 0 1,-1-1 0,-23 34-1,-123 199 24,168-284-16,1 0-1,-1 0 1,1 1-1,0-1 1,0 1 0,1-1-1,0 1 1,-1 0-1,1-1 1,1 1 0,-1 0-1,1 0 1,0 0-1,0-1 1,0 1 0,1 0-1,-1 0-7,26 11 74,135-11 44,-121-9-108,-1-1-1,0-3 0,0-1 1,-1-1-1,0-3 0,35-16-9,205-111-248,-126 51-551,-28 6-1028</inkml:trace>
  <inkml:trace contextRef="#ctx0" brushRef="#br0" timeOffset="34261.46">6604 22610 30623,'0'0'280,"0"0"-280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03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27822,'0'0'1008,"0"0"328,0 0-591,0 0-329,0 0-48,0 0-48,183 179-144,-101-164-88,15-5-88,39-10-168,-28-5-488,-19-24-3145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04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29238,'0'0'1341,"0"0"-909,35 13-208,-24-9-204,74 26 287,1-3 0,82 14-307,64-9 389,150-9 92,162-18-481,-317-6 28,-164 0-28,-24-1 0,-1 2 0,1 2 0,-1 1 0,0 2 0,29 8 0,-64-12 0,-1-1-16,0 0 0,0 0 0,0 1 1,0-1-1,0 0 0,-1 1 0,1-1 1,0 1-1,0 0 0,0 0 1,-1 0-1,1 0 0,0 0 0,-1 0 1,1 0-1,-1 0 0,1 1 1,-1-1-1,0 1 0,1-1 0,-1 1 1,0-1-1,0 1 0,0 0 1,0-1-1,0 1 0,-1 0 0,1 0 1,0 0-1,-1 1 16,-5 10-948,-22-11-945</inkml:trace>
  <inkml:trace contextRef="#ctx0" brushRef="#br0" timeOffset="495.606">412 412 29222,'0'0'892,"0"0"-133,0 0-271,0 0-196,0 0 7,0 0 59,37 39-76,120 127-132,-7 2-125,-130-139-25,0 0 0,-3 2 0,0 0 0,-2 1 0,-1 0 0,-2 1 0,-1 1 0,-1-1 0,-2 2 0,-2-1 0,-1 1 0,0 27 0,-2-25 0,-2 1 0,-1 0 0,-2-1 0,-1 0 0,-2 1 0,-2-1 0,-2-1 0,-10 29 0,-26 39 0,-5-2 0,-5-2 0,-4-3 0,-52 64 0,-19 9 0,-6-6 0,-120 109 0,224-231 0,32-42 0,0 1 0,0-1 0,0 1 0,0-1 0,0 1 0,0 0 0,0-1 0,0 1 0,0-1 0,0 1 0,0-1 0,0 1 0,0-1 0,1 1 0,-1 0 0,0-1 0,0 1 0,1-1 0,-1 1 0,0-1 0,1 0 0,-1 1 0,1-1 0,-1 1 0,0-1 0,1 0 0,-1 1 0,1-1 0,-1 0 0,1 1 0,-1-1 0,1 0 0,-1 0 0,1 1 0,-1-1 0,1 0 0,0 0 0,-1 0 0,1 0 0,-1 0 0,1 0 0,0 0 0,-1 0 0,1 0 0,-1 0 0,1 0 0,54 9 0,0-1 0,1-3 0,0-3 0,39-3 0,-43 1 0,155 0 0,748 0 0,-891 0 0,-1 3 0,-1 3 0,1 3 0,0 2 0,122 33 0,-158-21-802,-27-17-837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0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1089 6825,'0'0'23686,"0"0"-23086,0 0-256,0 0-256,0 0-24,194 0 176,-29 0-48,57-15-104,14 5-80,-28 1 24,-54-1-32,-50 5 0,-18 5-56,22-14-240,-22 4-248,-18-4-1505</inkml:trace>
  <inkml:trace contextRef="#ctx0" brushRef="#br0" timeOffset="281.24">1172 0 27038,'0'0'1927,"-14"49"-1015,-90 365 286,64-192-685,10 2 0,9 1 0,9 90-513,11-134 84,0-149-80,1 0 1,1-1-1,2 1 1,1-1 0,2 0-1,1 0 1,1 0 0,1-1-1,2-1 1,1 1-1,12 18-4,-20-39-21,0-1 0,1 0 1,-1 0-1,2-1 0,-1 1 0,1-1 0,0 0 0,0-1 0,1 0 0,0 0 0,0 0 0,1 0 0,-1-1 0,1-1 0,0 1 1,1-1-1,-1-1 0,1 1 0,-1-2 0,1 1 0,0-1 0,0 0 0,0-1 0,0 0 0,0 0 0,1-1 0,-1-1 0,0 1 1,4-2 20,18-4-316,-1-1 0,1-2 1,-1-1-1,-1-2 0,0 0 1,0-2-1,-2-1 1,1-2-1,16-13 316,104-90-5304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06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25878,'0'0'2848,"0"0"-2272,0 0-24,0 0-72,0 0-119,0 0-129,0 0-144,180 97-72,-130-83-16,7-9-440,-14 0-1057,-14-5-6729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08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60 160 28686,'0'0'982,"0"0"-227,0 0-315,0 0-256,0 0-63,0 0 56,-4 42-11,-12 144-40,-14 62 160,20-169-167,16-98-161,2-1 1,0 1 0,1 0 0,0 1 0,2 0 0,5-7 41,0 0-59,4-11-42,3 2 0,0 1 1,3 0-1,0 2 0,14-11 101,-36 37-4,1 1 1,-1-1-1,1 1 1,-1 0-1,1 1 1,0-1-1,1 1 0,-1 0 1,0 0-1,1 1 1,0 0-1,-1 0 0,1 0 1,0 0-1,0 1 1,0 0-1,0 1 1,1-1-1,3 1 4,-8 1 2,0 0 0,0 0 0,0 0 0,0 0-1,0 1 1,-1-1 0,1 1 0,0-1 0,-1 1 0,1 0 0,-1-1 0,0 1 0,1 0 0,-1 0-1,0 0 1,0 0 0,0 0 0,0 0 0,-1 0 0,1 1 0,-1-1 0,1 0 0,-1 0 0,0 0-1,1 1 1,-1-1 0,-1 0 0,1 2-2,1 6 14,17 309 234,-17-315-252,-2-2-10,1-1-1,-1 1 1,1-1 0,0 1-1,0-1 1,0 1 0,0-1-1,0 1 1,0 0-1,0-1 1,0 1 0,1-1-1,-1 1 1,0-1 0,1 1-1,-1-1 1,1 1-1,0-1 1,0 1 0,-1-1-1,1 0 1,0 0 0,0 1-1,0-1 1,0 0-1,0 0 1,1 0 0,-1 0-1,0 0 1,0 0 0,1 0-1,-1-1 1,1 1-1,-1 0 1,1-1 0,-1 1-1,1-1 1,-1 1 0,1-1-1,-1 0 1,1 0-1,-1 1 1,1-1 0,-1 0-1,1-1 1,0 1 0,-1 0-1,1 0 15,3-4-198,0 0 0,0 0 0,0-1-1,-1 1 1,0-1 0,0 0 0,0 0 0,0 0-1,-1 0 1,0-1 0,0 0 0,0 1 0,-1-2 198,20-45-3700</inkml:trace>
  <inkml:trace contextRef="#ctx0" brushRef="#br0" timeOffset="307.129">805 290 26654,'0'0'1328,"0"0"-168,0 0-464,0 0-168,212 0-119,-155 0-225,0 5-128,-3-5-56,11 0-320,-15-14-961,-14-15-3160</inkml:trace>
  <inkml:trace contextRef="#ctx0" brushRef="#br0" timeOffset="573.206">1551 0 28246,'0'0'1280,"0"0"65,0 0-865,0 0-16,-4 319-24,-3-217-208,3 4-168,1 11-64,-8 37-304,0-23-696,-3-29-19029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0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27238,'0'0'1662,"0"0"-874,0 0-123,0 0-101,0 0-140,6 0-189,5 0-225,1 0 1,-1-1-1,1 0 0,-1-1 0,0 0 0,0 0 1,0-1-1,0-1 0,4-2-10,18-13 19,-28 14-20,1 2 0,-1-1 0,1 1 0,0-1 1,0 2-1,0-1 0,1 1 0,-1 0 0,1 0 0,-1 0 0,1 1 1,-6 9-28,-11 219 14,-19-64 39,12-81-4,4 1 1,1 36-22,13-3 14,-1-115-14,0 1 0,0-1-1,1 0 1,-1 0-1,0 0 1,1 1-1,-1-1 1,1 0-1,0 0 1,-1 0-1,1 0 1,0 0-1,-1 0 1,1 0-1,0 0 1,0 0 0,0-1-1,0 1 1,0 0-1,0 0 1,0-1-1,0 1 1,0-1-1,0 1 1,0-1-1,1 1 1,-1-1-1,0 0 1,0 1 0,0-1-1,1 0 1,-1 0-1,0 0 1,0 0-1,1 0 1,-1 0-1,0-1 1,0 1-1,1 0 1,-1 0 0,5-1-2,2 0-3,0-2-1,-1 1 0,1-1 0,0 0 0,-1-1 0,0 0 1,0 0-1,0 0 0,0-1 0,-1 0 0,1-1 1,-1 1-1,-1-1 0,1 0 0,-1-1 0,0 1 0,-1-1 1,1 0-1,-1 0 0,-1-1 0,1 1 0,1-6 6,1 3-32,26-52-545,-2-1-1,-4-1 1,2-11 577,23-73-5190,-10 11-12904</inkml:trace>
  <inkml:trace contextRef="#ctx0" brushRef="#br0" timeOffset="530.91">763 77 27886,'0'0'1024,"0"0"-192,0 0-464,0 0-112,0 0-127,0 0-129,208 34-129,-179-34-575,-18 0-1992</inkml:trace>
  <inkml:trace contextRef="#ctx0" brushRef="#br0" timeOffset="531.91">763 77 26494,'-132'334'2248,"132"-334"-1568,0 5 280,18 5-495,14-1-145,11 6-80,7-5-128,7-1-56,4-4-56,18-5 0,-18 0-376,-11 0-1305</inkml:trace>
  <inkml:trace contextRef="#ctx0" brushRef="#br0" timeOffset="964.678">1914 406 7498,'0'0'18760,"0"0"-14423,0 0-3681,0 0-240,0 0-64,0 0-101,-3-30-135,-9-102-82,12 122-33,-1 1 0,0-1 0,-1 0 0,0 0 0,-1 1 0,0-1 0,-1 1 0,1 0 0,-2 0 0,1 0 0,-5-5-1,6 9-1,0 0 1,0 0-1,-1 0 1,1 1-1,-1-1 0,0 1 1,0 0-1,0 0 1,-1 1-1,0-1 1,1 1-1,-1 0 0,0 0 1,0 1-1,-1-1 1,1 1-1,-1 0 0,1 1 1,-1-1-1,1 1 1,-1 0-1,0 1 1,-2-1 0,1 1-1,-1 0 1,0 1-1,1 0 1,-1 0 0,0 0-1,1 1 1,0 0-1,-1 1 1,1 0 0,0 0-1,0 0 1,0 1 0,1 0-1,-1 0 1,1 1-1,0 0 1,0 0 0,1 0-1,0 1 1,0 0-1,0 0 1,0 0 0,1 0-1,-3 7 1,-14 22 21,1 2 0,2 0-1,2 0 1,1 2-1,3 0 1,0 0 0,3 1-1,1 1 1,2-1-1,2 1 1,2 0 0,1 0-1,5 40-20,-4-76 3,-1 0-1,1 1 1,0-1-1,1 0 1,-1 0 0,1 0-1,0 0 1,0 1-1,1-1 1,-1 0-1,1-1 1,0 1-1,0 0 1,1-1-1,0 1 1,-1-1-1,1 1 1,1-1 0,-1 0-1,1-1 1,-1 1-1,1 0 1,0-1-1,0 0 1,1 0-1,-1 0 1,1-1-1,-1 1 1,1-1-1,0 0 1,1 0-3,1-1 1,1 1-1,0-1 1,-1 0-1,1-1 1,0 1-1,0-2 1,0 1-1,-1-1 1,1 0-1,0-1 1,-1 1 0,1-2-1,-1 1 1,0-1-1,0 0 1,0-1-1,0 1 1,0-1-1,-1-1 1,0 1-1,0-1 1,2-2-1,62-80-24,-21 5-488,-3-2 0,7-28 512,0-19-1705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09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440 220 27902,'0'0'1419,"0"0"-796,0 0-142,0 0-106,0 0 20,-12-10-62,-65-52-32,72 60-279,0-1-1,0 1 1,0 0-1,0 0 1,0 1-1,0-1 0,-1 1 1,1 0-1,0 1 1,-1-1-1,1 1 0,-1 0 1,1 0-1,-5 2-21,-9-2 50,12 2-41,-1 0 1,1 0 0,0 1-1,-1 0 1,1 0 0,0 1-1,1 0 1,-1 0-1,1 0 1,0 1 0,0 0-1,0 0 1,1 1-1,-1 0 1,1 0 0,1 0-1,-1 0 1,1 1-1,0 0 1,1 0 0,-1 0-1,0 5-9,2-9 2,-18 38 24,2 1 0,2 1-1,1 0 1,3 1 0,1 1-1,3 0 1,1 0 0,3 1 0,1 0-1,3 0 1,2 21-26,-2-51 1,0-1 0,1 1 0,1 0 0,0 0 0,1-1 0,1 1 0,1-1 0,0 0 0,0 0 0,2 0 0,0-1 0,8 13-1,-5-14 3,0 0 0,0 0-1,1-1 1,0 0 0,1-1 0,1-1 0,0 0-1,0 0 1,1-1 0,0-1 0,0 0 0,1-1-1,0-1 1,1 0 0,-1-1 0,1-1 0,0 0 0,0-1-1,10 0-2,105 2 23,-106-5-23,-1 0 1,1-2-1,0-1 1,-1 0-1,1-2 1,-1-1-1,0-1 1,-1-1-1,23-11 0,-14 1 0,-1-1 0,-1-2 0,0-1 0,-2-1 0,-1-1 0,0-2 0,-2 0 0,-1-2 0,-2-1 0,0-1 0,-2 0 0,-1-2 0,-2 0 0,-1-1 0,-2-1 0,-1 0 0,-1-1 0,-2 0 0,-2-1 0,-1 0 0,-2 0 0,0-22 0,-4-148 0,-1 196 0,0 1 0,-1-1 0,0 0 0,0 1 0,-1-1 0,-1 1 0,0 0 0,0-1 0,0 1 0,-1 0 0,-1 1 0,1-1 0,-1 1 0,-1 0 0,0 0 0,0 0 0,0 1 0,-1 0 0,0 1 0,0-1 0,-1 1 0,0 0 0,0 1 0,0 0 0,-1 0 0,1 1 0,-1 0 0,-8-2 0,3 3-2,-1 0 0,0 1 0,0 0-1,0 2 1,0-1 0,0 2 0,-1 0 0,2 1 0,-1 0 0,0 2 0,0-1-1,1 2 1,0 0 0,0 0 0,-7 5 2,-4 6-97,0 2 0,1 1 0,1 1 0,0 0 0,2 2 0,1 1 0,-13 18 97,21-27-82,-83 105-1117,17-7-1170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2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5665,'0'0'24173,"0"0"-23452,0 0-273,0 0-312,0 0-136,0 0-56,0 0-817,-32 130-2271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20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30743,'0'0'480,"0"0"-432,0 0-48,0 0-144,0 0-304,0 0-1945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20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27862,'0'0'3745,"0"0"-3657,0 0-88,0 0-8,0 0-312,0 0-801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12:03.13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F6630D"/>
    </inkml:brush>
    <inkml:brush xml:id="br2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9848 8850 28814,'0'0'719,"0"0"-330,0 0-185,0 0 122,0 0 106,0 0-160,-3-43-124,-9-130-36,2 110 273,-12 68-1690,22-5 1182,-9 22-1987,8-7-7812,0-15 16357,-1 0-3309,-9-2-405,11-3-2672,0-87 654,-3 1 0,-13-67-703,1 79 144,-3 2 0,-27-70-144,43 138 8,0 0 0,-1 0 1,0 1-1,0-1 1,-1 1-1,0 0 1,0 0-1,-1 0 1,0 1-1,0 0 0,-1 0 1,0 0-1,0 1 1,-1-1-1,0 1 1,0 1-1,0 0 1,-4-3-9,3 6 1,0 0 1,1 1-1,-1 0 1,0 0-1,0 0 1,0 1-1,1 0 1,-1 1-1,0 0 1,0 0-1,1 0 0,-1 1 1,0 0-1,1 1 1,0 0-1,-1 0 1,0 1-2,-70 61 0,-15 40 1,-12 43 5,-15 69-2,-7 72 10,39-51 7,12 4 1,9 3-1,12 2 0,10 3 0,11 1 0,9 33-21,6 734 63,19-863-55,-1-45-8,4 0 1,6-1-1,9 33 0,0-46 0,4-2 0,5-1 0,13 28 0,-31-99 0,1 0 0,0-1 0,1 0 0,2-1 0,0 0 0,1-1 0,0-1 0,11 9 0,-19-20 0,0-2 0,1 1 0,-1-1 0,1 0 0,1 0 0,-1 0 0,1-1 0,-1-1 0,1 1 0,0-1 0,0 0 0,1-1 0,-1 0 0,0 0 0,1-1 0,-1 0 0,1-1 0,0 0 0,-1 0 0,1-1 0,-1 0 0,1 0 0,-1-1 0,1 0 0,-1 0 0,3-2 0,-1-1 0,0 1 0,-1-2 0,1 1 0,-1-1 0,0-1 0,0 0 0,3-3 0,86-105 0,14-74 0,19-85 0,11-88 0,25-128 0,-21-7 0,13-173 0,-98 339 0,-29 72-9,-21 71-45,-11 161 37,3 11-15,-2 0 1,0 0-1,-1 0 1,0 1-1,-1-1 0,-1 0 1,-1 1-1,0-1 1,-1 1-1,0-1 1,-1 2-1,-1-1 0,-1 0 1,0 1-1,-1 0 1,-5-6 31,-5-1-301,-1 2 1,-2 1 0,1 0-1,-2 2 1,0 0 0,-16-7 300,-41-11-2534</inkml:trace>
  <inkml:trace contextRef="#ctx0" brushRef="#br0" timeOffset="406.611">9451 9160 26574,'0'0'1597,"0"0"-808,0 0-457,0 0-96,-11-44 118,-33-135-95,16 116-147,-1 51-30,25 11-72,0 1-7,0 0-1,1 1 1,-1-1-1,0 1 1,0-1 0,1 1-1,-1 0 1,1 1-1,-1-1 1,1 0-1,-1 1 1,1 0-1,0 0 1,0 0 0,0 0-1,0 0 1,0 1-1,0 0 1,1-1-1,-1 1 1,1 0 0,0 0-1,-1 0 1,2 0-1,-1 1 1,0-1-3,-24 40 1,1 1 1,3 1-1,-8 25-1,7-19 8,2 1 1,2 2-1,3 0 0,2 0 1,2 1-1,3 1 0,2 0 1,2 5-9,5-51 9,-1-8-5,1 0 0,0 0-1,-1 0 1,1 0-1,0 0 1,0 0-1,0-1 1,0 1-1,0 0 1,1 0-1,-1 0 1,1 0-1,-1 0 1,1 0-1,0 0 1,-1-1-1,1 1 1,0 0-1,0-1 1,0 1-1,1 0 1,-1-1-1,0 0 1,1 1-1,-1-1 1,2 1-4,83-1 125,-71-5-120,0-1 0,-1 0 1,0-1-1,0 0 0,0-2 0,-1 1 0,0-2 0,-1 0 0,0 0 1,0-1-1,-1 0 0,0-1 0,6-8-5,115-134-1906,-112 127-1495</inkml:trace>
  <inkml:trace contextRef="#ctx0" brushRef="#br0" timeOffset="719.747">9221 10664 28430,'0'0'875,"0"0"-235,0 0-124,0 0 0,0 0-172,3-48-201,6-160-102,-8 6-29,-1 197-13,1-1 0,-2 1 0,1 0-1,0-1 1,-1 1 0,0 0-1,0-1 1,0 1 0,-1 0-1,0 0 1,0 0 0,0 0 0,-1 0-1,0 0 1,0 1 0,0-1-1,0 1 1,0 0 0,-1 0 0,0 0-1,0 0 1,0 1 0,0 0-1,-1-1 1,1 2 0,-1-1 0,0 0-1,0 1 1,0 0 0,0 0-1,-4-1 2,0 3-2,1 0 0,0 0 0,0 1 0,0 0-1,0 1 1,0 0 0,0 0 0,0 0 0,0 1-1,0 0 1,1 1 0,0-1 0,0 2 0,0-1-1,0 1 1,0 0 0,1 0 0,0 1-1,0 0 1,1 0 0,0 0 0,0 0 0,0 1-1,0 0 1,1 0 0,-2 7 2,-18 23-4,1 1 1,2 1-1,2 1 0,2 0 0,2 2 0,1 0 1,2 0-1,2 1 0,2 1 0,2 0 1,0 37 3,5-58-11,-1-3-9,1-1 0,1 1-1,1 0 1,1 0 0,4 18 20,-5-34-17,0 1 1,1-1-1,-1 0 0,1 0 1,0 0-1,0 0 1,0 0-1,0-1 0,1 1 1,-1 0-1,1-1 1,0 0-1,0 0 0,0 0 1,1 0-1,-1 0 1,1-1-1,-1 1 0,1-1 1,0 0-1,0 0 1,0 0-1,0-1 0,0 1 1,0-1-1,1 0 0,-1 0 1,0-1-1,3 1 17,3 0-301,0-1 0,1 1 0,-1-2 0,0 1 0,1-2 0,-1 1 0,0-1-1,0-1 1,8-2 301,30-25-6222</inkml:trace>
  <inkml:trace contextRef="#ctx0" brushRef="#br0" timeOffset="1034.887">9046 11729 29574,'0'0'560,"0"0"-243,0 0-100,0 0 138,0 0 30,0 0-165,12-17-124,-2 4-85,3-4-7,-1 0 0,0 0 0,-1-1 0,-1 0 0,5-15-4,8-58-20,-23 91 20,0 0 0,0-1 0,-1 1 0,1 0-1,0-1 1,0 1 0,0 0 0,0-1 0,-1 1 0,1 0 0,0 0 0,0-1 0,-1 1 0,1 0 0,0 0 0,-1 0 0,1-1 0,0 1-1,0 0 1,-1 0 0,1 0 0,0 0 0,-1 0 0,1 0 0,0-1 0,-1 1 0,1 0 0,0 0 0,-1 0 0,1 0 0,-1 0 0,1 0 0,0 0-1,-1 1 1,1-1 0,0 0 0,-1 0 0,1 0 0,0 0 0,-1 0 0,1 0 0,0 1 0,0-1 0,-1 0 0,1 0 0,0 0 0,-1 1-1,1-1 1,0 0 0,0 1 0,0-1 0,-1 0 0,1 0 0,0 1 0,0-1 0,0 0 0,0 1 0,-1-1 0,-6 11-4,0 1 0,1-1 0,0 1 0,0 1 0,1-1 0,1 1 0,0-1 0,1 1 0,1 0 0,-1 0 0,2 1 0,0 4 4,1-12-84,-1 1 1,2-1-1,-1 0 0,1 0 1,0 1-1,0-1 0,1 0 1,-1 0-1,1 0 0,1 0 1,-1-1-1,1 1 1,0-1-1,0 1 0,1-1 1,0 0-1,0 0 0,0-1 1,0 1-1,1-1 0,1 2 84,30 16-1976</inkml:trace>
  <inkml:trace contextRef="#ctx0" brushRef="#br0" timeOffset="-2168.123">635 7491 27326,'0'0'1247,"0"0"-338,0 0-279,0 0-186,0 0-123,0 0-94,-34 67-47,-115 251-16,114-226-79,4 1-1,-6 41-84,-53 244 179,0 56 2,18 3 1,20 3-1,9 227-181,42-406 20,5-71-1,3-142 0,3 0 1,1-1-1,2 0 0,3-1 1,2-1-1,1-1 0,2 0 1,26 38-20,-25-45 21,0 0 0,3-2 0,28 33-21,-42-56 2,0 0 0,1-1 0,0 0 0,0-1 0,1-1 0,1 0 0,-1 0 0,2-2 0,-1 1-1,1-2 1,0 0 0,6 1-2,66 3 8,9-22 14,-82 7-21,-1-2 0,-1 0 0,1 0-1,-1-2 1,-1 1 0,1-1 0,6-8-1,97-112 7,15-73 0,14-91-6,-23 0-27,-14-5 0,57-261 26,-90 219-39,-34 76 21,-21 57 12,-10-243-31,-9 375 22,-4-1-1,-2 1 1,-4 0 0,-4 1 0,-2 0-1,-4 1 1,-3 1 0,-3 1 0,-6-6 15,-39-42-429,68 116 340,0 0-1,-1 0 1,1 0-1,0 0 1,-1 1-1,0-1 0,1 1 1,-1 0-1,0 0 1,0 1-1,0-1 1,0 1-1,-1 0 0,1 0 1,0 0-1,-1 0 1,1 1-1,0 0 1,-1 0-1,1 0 0,0 0 1,-1 1-1,1-1 1,0 1-1,0 0 1,-1 1-1,1-1 0,0 1 1,0 0-1,-1 0 90,-35 35-3749</inkml:trace>
  <inkml:trace contextRef="#ctx0" brushRef="#br0" timeOffset="-1772.901">1011 8695 8754,'0'0'16729,"0"0"-12838,0 0-3447,0 0-144,-14-43 59,-43-139-47,48 154-267,-30-60 120,38 86-165,-1 0 0,0 1 1,0-1-1,0 0 1,0 1-1,0-1 0,0 1 1,0 0-1,0-1 1,-1 1-1,1 0 1,0 0-1,-1 1 0,1-1 1,-1 0-1,1 1 1,-1 0-1,1-1 0,-1 1 1,0 0-1,1 0 1,-1 1-1,1-1 0,-1 0 1,1 1-1,-1 0 1,1-1-1,-1 1 1,1 0-1,0 0 0,0 0 1,-1 1-1,1-1 1,0 1-1,0-1 0,0 1 1,0-1-1,0 1 1,0 1-1,-44 64 1,9 5 4,4 1 1,3 1-1,-17 68-5,35-99 3,3 1 0,1 0 1,1 1-1,3-1 0,2 43-3,1-83 1,1 0-1,-1 1 1,1-1-1,0 0 1,0 1-1,0-1 1,1 0-1,0 0 1,0 1 0,0-1-1,0 0 1,0 0-1,1 0 1,0 0-1,0 0 1,0-1-1,0 1 1,1-1 0,-1 1-1,1-1 1,0 0-1,0 0 1,0 0-1,1 1 0,3-1 1,1 0 0,-1 0-1,1 0 1,0-1 0,0-1-1,0 1 1,0-1 0,0 0 0,0-1-1,0 0 1,8-1-1,-12 1 0,3 0 1,1 0-1,0-1 1,-1 0-1,1 0 1,-1-1-1,1 0 0,-1 0 1,0-1-1,0 0 1,0 0-1,0-1 1,-1 0-1,1 0 1,-1 0-1,0-1 0,0 0 1,-1 0-1,2-1 0,34-40-62,-2-1-1,-2-2 0,-2-1 1,-2-2-1,-2-1 1,20-51 62,-22 47-250,20-36-748,-14 17-1154</inkml:trace>
  <inkml:trace contextRef="#ctx0" brushRef="#br0" timeOffset="-1395.199">739 10345 27974,'0'0'1558,"0"0"-900,0 0-427,0 0-8,5-51 60,17-167-126,-13 10-97,-8 202-59,0 0 0,-1 0 0,1 0 0,-1 0 0,0 0 0,-1 0 0,0 0 0,0 0 0,0 0 0,0 0 0,-1 1 0,0-1 0,0 0-1,-1 1 1,1 0 0,-1-1 0,0 1 0,-1 0 0,1 0 0,-1 1 0,0-1 0,0 1 0,-1 0 0,1 0 0,-1 0 0,0 1 0,0 0 0,0-1 0,-1 1-1,0 1 0,-1 1 0,1-1 0,-1 1 0,1 1 0,-1-1 1,0 1-1,1 0 0,-1 1 0,1-1 0,-1 1 0,1 1 0,-1-1 0,1 1 0,0 0 0,-5 3 0,-4 7 0,1 1-1,0 0 0,1 1 0,1 1 1,0 0-1,0 1 0,2 0 0,0 1 1,-5 12 0,-8 10-2,2 0-1,1 1 1,2 2 0,2 0 0,2 0 0,2 2 0,1-1 0,3 1 0,1 1 0,3 0-1,1-1 1,4 45 2,-1-86-1,0 0-1,1 0 0,0 0 1,0 0-1,-1 0 0,2-1 1,-1 1-1,0 0 0,1-1 1,-1 1-1,1-1 0,-1 1 1,1-1-1,0 0 1,0 0-1,0 0 0,1 0 1,-1 0-1,0 0 0,1 0 1,-1-1-1,1 1 0,0-1 1,-1 0-1,1 0 0,0 0 1,0 0-1,0 0 0,0-1 1,1 1 1,92-6-167,-84 1 81,1-1 1,-1-1-1,0 0 0,0-1 0,-1 0 0,0-1 0,0 0 0,-1-1 0,0 0 1,3-3 85,-4 3-134,52-48-1557,-15 11-1634</inkml:trace>
  <inkml:trace contextRef="#ctx0" brushRef="#br0" timeOffset="-1095.963">291 11395 28638,'0'0'1104,"0"0"-632,0 0-304,0 0 57,0 0 63,0 0-40,0 0-136,186-223-88,-107 97-24,29-77-184,-19 39-537,-17 14-2087</inkml:trace>
  <inkml:trace contextRef="#ctx0" brushRef="#br0" timeOffset="-4399.943">4244 5009 23917,'0'0'4901,"0"0"-3474,0 0-1008,0 0-88,0 0-14,-17-33-69,-55-104-81,27 80-42,32 48-95,-1 0 0,0 1 0,-1 1-1,0 1 1,0 0 0,-1 1 0,0 0 0,1 2 0,-1-1 0,-1 2-1,1 0 1,0 1 0,0 1 0,-1 1 0,-15 2-30,4-3 12,-3 1 2,-1 1 1,1 2-1,0 1 0,0 1 0,1 2 1,-1 1-1,2 1 0,0 2 0,-10 6-14,-75 38 55,4 5-1,1 4 1,4 6-1,3 4 1,4 4-1,-88 92-54,148-134 0,3 1 0,1 2 0,1 2 0,3 0 0,2 2 0,-22 46 0,42-70 0,0 1 0,2 0 0,1 0 0,0 1 0,2 0 0,0 0 0,1-1 0,2 1 0,0 0 0,1 0 0,2 4 0,1-10 0,1 1 0,1-1 0,0 0 0,1 0 0,1-1 0,1 0 0,0-1 0,0 1 0,2-2 0,-1 1 0,2-2 0,0 1 0,0-2 0,2 1 0,-1-2 0,1 0 0,0 0 0,1-2 0,0 0 0,3 1 0,61 28 0,1-3 0,2-3 0,0-4 0,2-4 0,1-4 0,1-3 0,0-4 0,332 51 0,3-18 0,132-13 0,505-26 0,-682-7 0,-307 1 0,257 1 0,-1-15 0,36-18 0,9-28 0,79-36 0,-345 72 0,-2-4 0,0-6 0,77-37 0,-167 66 0,1-1 0,-1 0 0,0 0 0,-1-2 0,1 1 0,-1-2 0,-1 1 0,0-1 0,0-1 0,-1 0 0,0 0 0,0-1 0,-1 0 0,-1 0 0,0-1 0,-1 0 0,5-12 0,-4-1 0,-1-1 0,-1 0 0,-1 0 0,-1-1 0,-2 1 0,0 0 0,-2-7 0,1 11 0,-1 1 0,-1-1 0,0 1 0,-2 0 0,-1 0 0,0 0 0,-1 0 0,-2 1 0,-1-3 0,-66-108 0,-56-18 0,79 100 0,-1 4 0,-41-27 0,-5 9 0,-2 5 0,-2 4 0,-3 4 0,-2 5 0,-2 5 0,-1 5 0,-2 5 0,-1 4 0,-1 6 0,-10 3 0,-752-69-112,294 9-412,-222-72 524,595 103-328,133 32-222,0 3 1,0 4-1,-1 2 1,-35 5 549,21 0-2503</inkml:trace>
  <inkml:trace contextRef="#ctx0" brushRef="#br0" timeOffset="-3898.764">4681 5517 28270,'0'0'868,"0"0"-144,0 0-174,0 0-123,0 0-106,0 0-121,-26-10-91,-87-34-57,-9-18-30,100 55-22,-1 0 0,0 2 0,0 1 0,0 1 0,-1 0 0,1 2 0,-1 1 0,-7 2 0,20-2 0,1 0 0,0 1 0,0 1 0,0 0 0,0 0 0,1 1 0,-1 0 0,0 0 0,1 1 0,0 1 0,0 0 0,0 0 0,1 0 0,0 1 0,0 1 0,-2 1 0,-17 18 0,1 1 0,1 1 0,2 1 0,1 2 0,1 0 0,1 1 0,2 1 0,2 1 0,1 0 0,-10 34 0,16-40-1,2-1 1,1 1-1,1 1 0,1-1 1,1 1-1,2 0 1,2 22 0,-1-48-1,-1 0 1,2 0-1,-1 0 0,0 0 1,0 0-1,1 0 1,0 0-1,-1 0 0,1 0 1,1 0-1,-1-1 1,0 1-1,1 0 1,-1 0-1,1-1 0,0 1 1,-1-1-1,1 0 1,1 1-1,-1-1 0,0 0 1,0 0-1,1 0 1,-1-1-1,1 1 1,0-1-1,-1 1 0,1-1 1,0 0-1,0 0 1,0 0-1,1 0 1,12 2 3,0-1 1,0 0-1,-1-2 0,1 0 1,0 0-1,0-2 0,0 0 1,4-2-4,3-2 0,1-2 0,-2 0 1,1-2-1,-1-1 0,0 0 1,-1-2-1,-1 0 0,12-11 0,82-63-120,-5-6-1,25-33 121,-6 7-385,140-116-3534,-161 149-4721</inkml:trace>
  <inkml:trace contextRef="#ctx0" brushRef="#br0" timeOffset="-3574.376">5724 5827 26238,'0'0'1135,"0"0"-73,0 0-231,0 0 60,0 0-115,0 0-374,0-34-228,0-111-107,-1 105-64,0 1-1,-3 0 1,-1 0 0,-2 0-1,-12-35-2,-24-50-52,42 122 50,0-1 0,0 1 0,0 0 0,0 0 0,0 0 0,-1 0 0,1 0 0,-1 0 0,0 0 0,1 0 0,-1 1 0,0-1-1,0 1 1,0-1 0,0 1 0,0 0 0,-1-1 0,1 1 0,0 0 0,0 1 0,-1-1 0,1 0 0,-1 1 0,1-1 0,-1 1 0,1 0 0,0 0-1,-1 0 1,1 0 0,-1 0 0,1 0 0,-1 1 0,1-1 0,-1 1 0,1 0 0,0 0 0,-1 0 0,1 0 2,-4 3-1,0 0 0,1 1 0,-1 0 1,1 0-1,0 0 0,1 1 0,-1 0 1,1-1-1,0 2 0,1-1 0,-1 0 0,1 1 1,1-1-1,-3 7 1,1-4 0,-13 33 2,2 1 0,1 1 0,3 0-1,1 1 1,2 0 0,3 0 0,1 1 0,2 26-2,1-67-2,0 1 1,1 0-1,0-1 1,0 1-1,0 0 1,0-1 0,1 1-1,0 0 1,0-1-1,0 1 1,1-1-1,0 0 1,0 1-1,0-1 1,1 0 0,0 0-1,0 0 1,0-1-1,0 1 1,1-1-1,0 1 1,0-1-1,0-1 1,3 4 1,0-5-18,-1 1 1,1-1-1,0 0 1,-1-1-1,1 0 1,0 0-1,0 0 0,0-1 1,0 0-1,5-1 18,-1 1-49,18 0-201,-1-2 1,1-1 0,-1-1-1,0-2 1,19-6 249,69-28-1519,-4-4-856</inkml:trace>
  <inkml:trace contextRef="#ctx0" brushRef="#br0" timeOffset="-3055.739">6781 5725 24789,'0'0'2114,"0"0"-1002,0 0-289,0 0 108,0 0 149,0 0-368,-1-3-239,-88-179-108,22 42-365,66 139-2,1 0 0,0 1 0,-1-1 1,1 0-1,0 0 0,-1 1 0,1-1 0,-1 0 0,1 1 1,-1-1-1,0 1 0,1-1 0,-1 1 0,0-1 0,1 1 1,-1-1-1,0 1 0,1 0 0,-1-1 0,0 1 0,0 0 1,0-1-1,1 1 0,-1 0 0,0 0 0,0 0 0,0 0 1,0 0-1,1 0 0,-1 0 0,0 0 0,0 0 0,0 0 1,0 1-1,1-1 0,-1 0 0,0 0 0,0 1 0,1-1 1,-1 0-1,0 1 0,0-1 0,1 1 0,-1-1 0,1 1 1,-1 0-1,0-1 0,1 1 0,-1-1 0,1 1 0,-1 0 1,1 0-1,0-1 0,-1 1 0,1 0 0,0 0 0,-1-1 1,1 1-1,0 0 0,0 0 0,0 0 0,0-1 1,0 1-1,-1 0 0,2 0 0,-1 0 0,0 0 2,-12 54-59,2 0 0,3 0 0,2 1 0,2 0 1,4 34 57,-1-85-21,0-1 0,-1 1 0,1 0-1,1 0 1,-1 0 0,1 0 0,0-1-1,0 1 1,0 0 0,1-1 0,-1 1-1,1-1 1,0 1 0,1-1-1,-1 0 1,1 0 0,0 0 0,0 0-1,0 0 1,0-1 0,0 1 0,1-1-1,0 0 1,0 0 0,0 0 0,0-1-1,0 1 1,0-1 0,1 0-1,-1 0 1,1-1 0,-1 1 0,5 0 22,139 6-1703,116-8 1241,-248-3 593,0 0 0,0-1 0,-1 0 0,0-1 0,0-1 0,0-1 0,0 0 0,-1-1-1,0 0 1,-1-1 0,0-1 0,0 0 0,-1 0 0,0-1 0,-1-1 0,1-2-131,14-10 59,-25 24-58,43-40 416,-1-1 1,34-44-418,-75 83 18,0 1 1,0 0-1,0-1 0,0 0 1,0 0-1,-1 1 0,1-1 0,-1 0 1,1 0-1,-1-1 0,0 1 1,0 0-1,0 0 0,0 0 0,0-1 1,0 1-1,-1-1 0,1 1 1,-1 0-1,1-1 0,-1 1 0,0-1 1,0 1-1,0-1 0,-1 1 1,1-1-1,0 1 0,-1-1 0,0 1 1,1 0-1,-1-1 0,0 1 1,0 0-1,-1 0 0,1 0 0,0-1 1,-1 1-1,0-1-18,-9 0 0,-1-1 0,1 1 0,-1 1 0,1 0 0,-1 1 0,0 0 0,0 1 0,0 0 0,1 1 0,-1 0 0,0 0 0,2 1 0,1 0 0,0 0 0,-1 1 0,1 0 0,0 1 0,0 0 0,1 0 0,-1 1 0,1 0 0,0 0 0,0 1 0,0 0 0,1 1 0,0-1 0,1 1 0,-1 1 0,1-1 0,0 1 0,1 1 0,-9 11 0,2 1 0,0 0 0,2 1 0,0 1 0,1-1 0,1 2 0,0 3 0,3-6 0,1-1 0,1 0 0,0 1 0,2-1 0,0 1 0,1 0 0,1-1 0,2 4 0,-3-21-5,1 0-1,0 0 1,-1 0-1,1 0 1,1 0 0,-1 0-1,0-1 1,1 1-1,0 0 1,-1 0-1,1-1 1,0 1 0,0-1-1,1 0 1,-1 0-1,0 0 1,1 0 0,-1 0-1,1 0 1,0-1-1,0 1 1,-1-1 0,1 1-1,0-1 1,0 0-1,0 0 1,0-1 0,0 1-1,1-1 1,-1 1-1,2-1 6,5 0-60,0 0 0,-1 0 0,1-1 0,-1 0-1,1-1 1,-1 0 0,0 0 0,0-1 0,0 0 0,1-1 60,61-44-1454,-8-14-1716</inkml:trace>
  <inkml:trace contextRef="#ctx0" brushRef="#br1" timeOffset="3128.915">1104 8197 20140,'0'0'5636,"0"0"-3707,0 0-1243,0 0-314,0 0-154,4-13 95,13-42 319,18 10-63,-25 37-503,172-131 565,-83 68-522,58-44-46,77-60-20,74-59-6,-302 228-36,1231-892 63,-1036 766-69,-51 36 4,148-93-7,-227 140 6,-69 49-10,-2 0-25,-40 0-1622,15 0-1424</inkml:trace>
  <inkml:trace contextRef="#ctx0" brushRef="#br1" timeOffset="3931.255">5781 6035 26886,'0'0'1167,"0"0"-115,0 0-340,0 0-176,0 0-97,0 0-128,-4-14-137,-10-41-100,11 51-35,5 17-25,53 115 124,-40-99-109,83 186 100,-11 3 0,28 119-129,-36-96 31,11-4 0,12-1-31,15-20-1,10-5 0,73 85 1,-5-7-2,567 961 24,-670-1090-40,-8 4-1,49 135 19,-111-228-336,-25-100-163,-11-24-732</inkml:trace>
  <inkml:trace contextRef="#ctx0" brushRef="#br1" timeOffset="4847.579">7562 10074 27806,'0'0'623,"0"0"-286,0 0 111,0 0 139,31 43-92,104 145-78,20 63 150,200 353 269,-62-149-404,-231-345-385,-48-85-43,-21-48-189,-26-35-505,-15-13-916</inkml:trace>
  <inkml:trace contextRef="#ctx0" brushRef="#br1" timeOffset="5901.02">1470 9808 3353,'0'0'-410,"0"0"-971,0 0 5671,0 0 1587,-18-10-984,-56-33-1204,23-10 980,47 49-4424,0 0-1,0 1 1,-1-1 0,1 1-1,-1 0 1,1 0 0,-1 1-1,0 0 1,0-1 0,0 2-1,0-1 1,-1 1 0,1-1 0,0 1-1,-1 1 1,1-1 0,-5 1-245,-41 0 1507,50 0-1365,13 0-19,100 0-2,298-8 117,-185-14-178,68-5-16,162-6 198,348 24-242,-661 19 25,0 5 0,-1 6-1,-2 7 1,43 18-25,335 103 14,317 82 7,-384-128-21,3-20 0,99-8 0,132-11 49,-350 4 14,161 37 6,-247-70-66,-224-31-366,-48-13-688,-19-20-1824</inkml:trace>
  <inkml:trace contextRef="#ctx0" brushRef="#br1" timeOffset="7146.276">1345 8516 18572,'0'0'1875,"0"0"-724,0 0 115,0 0 219,0 0-217,0 0-389,6-13-233,23-41-45,-25 49-481,-1 0 0,1 0 0,0 0 0,0 1 0,0 0-1,1 0 1,-1 0 0,1 0 0,0 1 0,0 0 0,1 0 0,-1 0 0,1 1-1,-1 0 1,1 0 0,3-1-120,8-3 193,164-65 973,170-145-477,-1 28-345,73-14-344,-104 51 43,599-320 155,-437 232-152,496-168-46,-460 200 0,57-54-52,-503 228 23,-20 9-26,0 2 0,1 2 0,5 2 55,-78 42-554,-137 70-2357,67-54-4145</inkml:trace>
  <inkml:trace contextRef="#ctx0" brushRef="#br1" timeOffset="7857.794">6645 5885 28262,'0'0'1026,"0"0"-481,0 0-126,0 0 30,0 0-73,0 0-94,19 47-66,63 156-70,11-16 127,151 245 247,281 609-267,-23 38-253,49 206 0,-400-899 0,-119-302 0,-25-65 0,-8-10-19,-11-15-369,-17-19-1197</inkml:trace>
  <inkml:trace contextRef="#ctx0" brushRef="#br1" timeOffset="8874.149">1832 7950 25405,'0'0'935,"0"0"-173,0 0-181,0 0 30,33 16 55,116 45-101,-38-46-145,124-18 98,-52-16-348,75-10-27,84 4 8,439 4 130,-409 30-214,-211 10-43,-1 6 1,-2 7-1,19 12-24,470 147 27,-365-104-21,605 180-4,-29 15 8,-502-162-6,-211-72 6,3-7 0,29-1-10,-88-25 13,0-3-1,0-4 1,34-4-13,-121-5-18,0 0 1,0 0 0,-1 0-1,1 0 1,0 0 0,0 0-1,-1 0 1,1-1 0,-1 1-1,1-1 1,-1 1 0,0-1-1,0 1 1,1-1 0,-1 0-1,0 0 1,-1 1 0,1-1-1,0 0 1,0 0 0,-1 0-1,1 0 1,-1 0 0,0 0-1,1 0 1,-1 0 0,0 0-1,0 0 1,0 0 0,-1 0 0,1 0-1,0 0 1,-1 0 0,1 0-1,-1 0 1,0 0 0,1 0-1,-1 0 1,-1-1 17,1-8-352,-8-45-2181</inkml:trace>
  <inkml:trace contextRef="#ctx0" brushRef="#br1" timeOffset="24585.004">14951 5759 24485,'0'0'4106,"0"0"-2779,0 0-833,0 0-110,0 0-31,-1 3-34,-34 72-253,-3-1 0,-3-2 0,-3-2 0,-4-2 0,-2-1 0,-12 6-66,18-16 24,-81 102-373,115-123-1622,33-31-886,-15-4 2540,-1-1 1,1 0-1,-1-1 1,1 1-1,0-2 0,-1 1 1,0-1-1,1 0 0,-1 0 1,0-1-1,0 0 1,4-3 316,178-113 3480,-163 105-3192,1 0 0,0 2 0,1 2 1,0 0-1,0 1 0,1 2 0,0 1 0,0 2 0,22-1-288,194 5 1590,-158 22-1147,-41-5-241,-46-18-189,0 1 0,-1 0-1,1 0 1,0 0 0,-1 0 0,1 0 0,0 0 0,-1-1-1,1 1 1,0 0 0,-1 0 0,1 0 0,0 0-1,-1 0 1,1 0 0,0 0 0,-1 1 0,1-1-1,-1 0 1,1 0 0,0 0 0,-1 0 0,1 0-1,0 0 1,0 1 0,-1-1 0,1 0 0,0 0 0,-1 0-1,1 1 1,0-1 0,0 0 0,-1 1 0,1-1-1,0 0 1,0 0 0,0 1 0,0-1 0,-1 0-1,1 1 1,0-1 0,0 0 0,0 1 0,0-1 0,0 1-1,0-1 1,0 0 0,0 1 0,0-1 0,0 0-1,0 1 1,0-1 0,0 0 0,0 1 0,0-1-1,0 0 1,0 1 0,1-1 0,-1 0 0,0 1 0,0-1-1,0 0 1,0 1 0,1-1 0,-1 0-13,-8 4 53,-14 11-52,0 1 1,2 1 0,0 1 0,1 1 0,1 1 0,0 0 0,-6 11-2,-150 199 16,-25 61-16,88-116 0,8 5 0,-65 158 0,142-278 1,1 1 0,4 2 0,2 0 0,3 1 0,3 1 0,2 0 0,2 20-1,7 12 4,2-88-3,-1 0 0,2 0 0,-1 0 0,1 0 0,1 0 0,-1 0 0,1-1 0,1 1 0,0 0 1,0-1-1,1 0 0,0 1 0,0-2 0,1 1 0,0 0 0,0-1 0,3 3-1,2 0 7,1 0 0,-1-1 0,2 0 0,0 0-1,0-1 1,0-1 0,1 0 0,0-1 0,0 0-1,0-1 1,1-1 0,0 0 0,7 1-7,23 3 29,1-3 0,-1-1 0,32-2-29,-50-1 6,27 1 1,1-1 1,0-3-1,-1-3 0,0-2 1,32-8-8,-56 6-35,0-1 0,-1-1-1,-1-1 1,0-2 0,16-11 35,-33 18-177,0-1 0,-1-1 0,0 1 1,-1-1-1,1-1 0,-2 0 0,1 0 0,-2 0 1,1-1-1,-1 0 0,-1 0 0,0 0 0,-1-1 1,0 0-1,0 0 0,-1 0 0,-1 0 0,0 0 1,-1-3 175,6-62-4929</inkml:trace>
  <inkml:trace contextRef="#ctx0" brushRef="#br1" timeOffset="24915.703">14955 7205 27886,'0'0'1224,"0"0"-638,0 0-165,0 0-45,0 0-61,0 0-91,37 11-115,124 31-63,75-6-10,-229-34-36,-1 1 0,0 0 0,0 0 0,0 0 0,0 1 0,-1-1-1,0 2 1,1-1 0,-1 0 0,-1 1 0,1 0 0,-1 0 0,0 1 0,0-1 0,0 1 0,-1 0 0,0 0 0,0 0 0,0 0 0,-1 0 0,0 1 0,1 3 0,2 15 4,-1 1 1,-1-1-1,-2 1 1,0 0-1,-2 8-4,0-1 11,-6 104 172,-6-1 1,-31 133-184,19-128 46,-78 573 51,100-693-97,-31 137-16,34-155 7,-1-1 0,1 1 0,-1 0 0,0-1 0,0 1 0,0-1 0,0 0 0,0 1 0,-1-1 0,1 0 0,-1 0 0,1 0 0,-1 0 0,0 0 0,0 0 0,0 0 0,0 0 0,0-1 0,0 1 0,0-1 0,-1 0 0,1 1 0,-1-1 0,1 0 0,-1 0 0,1-1 0,-1 1 0,1-1 0,-1 1 0,1-1 0,-1 0 0,-1 0 9,-6-1-235,1-2 0,-1 1-1,1-1 1,0-1 0,0 0-1,0 0 1,0-1 0,1 0-1,0 0 1,0-1 0,0 0-1,1 0 1,0-1 0,0 0-1,-4-5 236,-66-71-8551</inkml:trace>
  <inkml:trace contextRef="#ctx0" brushRef="#br1" timeOffset="25194.144">13679 7989 26270,'0'0'2280,"0"0"-1856,230 0 8,-101 5-120,14 9 80,11-4-104,4 5-175,-8-6-89,-14 1-24,1-10-32,-41 0-441,-31 0-1823</inkml:trace>
  <inkml:trace contextRef="#ctx0" brushRef="#br1" timeOffset="25398.403">14923 7283 22693,'0'0'5529,"0"0"-4793,0 0-144,0 0-40,-115 295-15,90-179-137,7 15-216,0-1-104,0 6-48,4-1-24,-4 0-8,0 15-256,4-38-649,3-45-2159</inkml:trace>
  <inkml:trace contextRef="#ctx0" brushRef="#br1" timeOffset="25753.935">16474 6165 25597,'0'0'3635,"0"0"-2610,-23 41-726,-81 141 9,80-136-143,2 1 0,2 0 1,-9 35-166,23-64 17,6-18-16,-32 95 27,3 1 1,-6 55-29,30-79-364,5-71 353,0 0 1,0-1 0,0 1 0,0-1 0,0 1-1,0 0 1,0-1 0,0 1 0,1-1 0,-1 1-1,0-1 1,0 1 0,1 0 0,-1-1-1,0 1 1,1-1 0,-1 0 0,1 1 0,-1-1-1,0 1 1,1-1 0,-1 1 0,1-1 0,-1 0-1,1 1 1,-1-1 0,1 0 0,0 0 0,-1 0-1,1 1 1,-1-1 0,1 0 0,-1 0-1,1 0 1,0 0 0,-1 0 0,1 0 0,-1 0-1,1 0 1,0 0 0,-1 0 0,1 0 0,-1 0-1,1 0 1,0-1 0,-1 1 0,1 0 10,7-1-62,151-10-345,40-20 470,-90 33 140,-105 0-194,0 0-1,-1 0 1,1 1 0,-1-1-1,1 1 1,-1 0 0,0 0 0,0 0-1,0 0 1,-1 0 0,1 1-1,-1-1 1,1 1 0,-1 0 0,0 0-1,-1-1 1,1 1 0,-1 1-1,0-1 1,0 0 0,0 0 0,0 0-1,-1 1 1,1-1 0,-1 0 0,0 0-1,-1 1 1,1-1 0,-1 0-1,0 0 1,0 2-9,1-2 11,-1 15 25,-1-1 0,0 0 0,-2 0 0,0 0 0,-1 0 0,0-1 0,-2 1 0,0-1 0,-1-1 0,-1 1 0,0-2 0,-1 1 0,-9 9-36,-29 39 21,-3-3 0,-2-2 0,-4-2 0,-1-3-1,-54 37-20,14-17-360,-102 56 360,48-44-985,20-27-1209</inkml:trace>
  <inkml:trace contextRef="#ctx0" brushRef="#br1" timeOffset="26001.226">16091 7467 28470,'0'0'888,"0"0"-120,226 154-127,-101-86-121,15-10-184,3 0-128,-10-5-128,-15 1-56,-28-11-24,-29 5-104,-47-9-264,-14-15-1121,-7-19-3032</inkml:trace>
  <inkml:trace contextRef="#ctx0" brushRef="#br1" timeOffset="26223.038">15876 8250 15771,'0'0'14347,"0"0"-13818,0 0-273,0 0 48,0 0 72,251 39-40,-133-39-192,8 0-104,-8 0-24,-11 0-16,-21 0-48,-21 0-128,-22-15-232,-36-28-761,-7-1-895,0-9-4761</inkml:trace>
  <inkml:trace contextRef="#ctx0" brushRef="#br1" timeOffset="26492.514">16586 7800 10442,'0'0'12200,"0"0"-7903,0 0-2918,0 0-395,-24 63-146,-71 215-131,85-243-575,1 1 1,3 1 0,0-1-1,2 13-132,-33 740 999,12-491-1016,14-255-170,11-43 179,0 0 1,0 1-1,0-1 0,0 1 0,0-1 0,0 0 0,0 1 1,0-1-1,0 0 0,-1 1 0,1-1 0,0 0 0,0 1 1,0-1-1,0 0 0,-1 0 0,1 1 0,0-1 1,0 0-1,-1 1 0,1-1 0,0 0 0,-1 0 0,1 0 1,0 1-1,-1-1 0,1 0 0,0 0 0,-1 0 0,1 0 1,0 0-1,-1 0 0,1 0 0,0 0 0,-1 1 0,1-1 1,-1 0-1,1 0 0,0-1 0,-1 1 0,1 0 1,0 0-1,-1 0 0,1 0 0,0 0 0,-1 0 0,1 0 1,0-1-1,-1 1 0,1 0 0,0 0 0,-1 0 0,1-1 8,-17-42-817,2-44-1714,-3-21-3321</inkml:trace>
  <inkml:trace contextRef="#ctx0" brushRef="#br1" timeOffset="26769.478">16141 8773 7122,'0'0'19796,"0"0"-18740,0 0-192,0 0-448,-179 314-88,154-246-152,11-10-176,14-24-136,0-15-808,0-19-3001</inkml:trace>
  <inkml:trace contextRef="#ctx0" brushRef="#br1" timeOffset="26770.478">16546 8860 11787,'0'0'14987,"0"0"-13755,0 0-32,0 0-344,0 0-319,190 208-281,-161-165-168,-4-14-88,21-29-120,-3-4-761,-3-45-3175</inkml:trace>
  <inkml:trace contextRef="#ctx0" brushRef="#br1" timeOffset="27044.146">17700 7820 22941,'0'0'5560,"0"0"-4073,36-9-1023,122-27 1,-5 26 108,-110 11-426,-29-1-120,1 0 0,-1 1 0,0 0 0,0 1 0,0 0-1,0 1 1,0 1 0,0 1 0,-1-1 0,0 2 0,0 0-1,0 1 1,-1 0 0,0 1 0,0 0 0,7 7-27,-8-4 5,-2 1 0,1 0 0,-2 0 1,1 0-1,-2 1 0,0 1 0,0-1 0,-1 1 1,-1 0-1,0 0 0,-1 1 0,-1 0 0,0-1 1,-1 1-1,0 0 0,-1 0 0,-1 0 0,-1 0 1,0 0-1,-1 5-5,-2 3 0,-1 1 0,0-1-1,-2 0 1,0-1 0,-2 1 0,0-2 0,-2 1 0,0-1-1,-2-1 1,0 0 0,-1-1 0,-1 0 0,0-1 0,-2-1-1,0 0 1,-3 0 0,12-8-39,-1-1-1,0 0 0,0 0 1,-1-1-1,0-1 1,-1 1-1,1-2 0,-1 1 1,0-1-1,-11 2 40,18-6-52,0-1 0,1 0 1,-1-1-1,0 1 0,0-1 0,1 0 0,-1 0 0,0 0 0,1 0 1,-1-1-1,1 1 0,0-1 0,-1 0 0,1 0 0,0 0 0,0 0 1,0-1-1,0 1 0,1-1 0,-1 0 0,1 0 0,-1 0 0,1 0 1,0 0-1,0 0 0,0 0 0,1-1 0,-1 1 0,1-1 1,0 1-1,0-1 0,0 0 0,1 0 0,-1-1 52,-30-101-4616,9-25-9855</inkml:trace>
  <inkml:trace contextRef="#ctx0" brushRef="#br1" timeOffset="27327.167">18076 7075 22053,'0'0'5505,"0"0"-4497,0 0 8,-7 271-392,-7-141-23,0 1-249,-4-5-176,-4-5-112,1-10-40,-4-10-24,-4-18-120,0-30-344,-3-24-433,0-29-199,-18-58-1200,10-39-3890,1-9-11609</inkml:trace>
  <inkml:trace contextRef="#ctx0" brushRef="#br1" timeOffset="27591.293">17510 7375 7498,'0'0'4933,"0"0"4205,0 0-4943,0 0-2524,0 0-764,0 0-392,-5-4 200,5 4-715,0 0 13,0 0 0,-1-1 0,1 1 0,0 0 0,-1-1 0,1 1 0,0 0 1,-1 0-1,1-1 0,-1 1 0,1 0 0,0 0 0,-1 0 0,1 0 0,-1 0 1,1-1-1,-1 1 0,1 0 0,-1 0 0,1 0 0,-1 0 0,1 0 0,-1 0 1,1 0-1,0 1 0,-1-1 0,1 0 0,-1 0 0,1 0 0,-1 0 0,1 1 0,0-1 1,-1 0-1,1 0 0,-1 1 0,1-1 0,0 0 0,-1 0 0,1 1 0,0-1 1,-1 1-1,1-1 0,0 0 0,0 1 0,-1-1 0,1 1 0,0-1 0,0 0 0,0 1 1,0-1-1,-1 1 0,1-1 0,0 1 0,0-1 0,0 1-13,-5 94 575,6-66-469,0 31 67,-2 0 0,-3 0 0,-3 0-1,-13 56-172,-6-23 20,-4-1 0,-4-1 0,-4-2-1,-4-2 1,-7 5-20,-19 1-220,66-91 198,0 0 0,0 0-1,0 0 1,0-1 0,0 1 0,-1 0-1,1-1 1,-1 0 0,1 1-1,-1-1 1,0 0 0,1 0 0,-1-1-1,0 1 1,0 0 0,0-1 0,0 0-1,1 0 1,-1 0 0,0 0 0,0 0-1,0 0 1,0-1 22,-1 1-25,26 11 134,70 77 168,-52-51-239,1-2-1,2-1 0,2-3 1,1-1-1,1-2 0,1-3 1,1-1-1,1-3 0,1-2 1,1-2-1,1-3 0,5 0-37,44-1-641,0-4 0,36-5 641,5-3-3233</inkml:trace>
  <inkml:trace contextRef="#ctx0" brushRef="#br1" timeOffset="32514.925">24634 7191 26542,'0'0'2488,"0"0"-1728,0 0-200,0 0-95,0 0-25,0 0-40,-78 261-160,38-145-104,1-5-80,-1 1-40,8-11-16,3-9-64,8-10-192,14-19-392,3-24-1097,4-39-3200</inkml:trace>
  <inkml:trace contextRef="#ctx0" brushRef="#br1" timeOffset="32894.559">24717 7621 26286,'0'0'2928,"0"0"-2480,0 0 200,0 0-55,0 0-217,0 0-248,204 174-96,-150-164-32,-15-10-248,-14 0-1041,-21 0-4568</inkml:trace>
  <inkml:trace contextRef="#ctx0" brushRef="#br1" timeOffset="33268.453">23921 8337 18780,'0'0'9047,"0"0"-6741,0 0-1832,0 0-22,0 0-74,-2 49-164,-3 152-122,5-195-90,-1-1 1,2 1-1,-1 0 0,0-1 1,1 1-1,0-1 1,1 1-1,-1-1 0,1 1 1,0-1-1,0 0 1,1 0-1,-1 0 0,1 0 1,1 1-3,0-2-1,1 1 0,0 0 0,0-1 0,0 0 0,0 0 0,1-1 0,0 1 0,-1-1 0,1 0 0,0-1 0,1 0 0,-1 0 0,0 0 0,1 0 0,-1-1 0,1 0 0,-1-1 0,1 1 0,0-1 0,-1-1 0,1 1 0,3-1 1,5-2-54,-1 1-1,0-2 1,0 0-1,0-1 1,0 0-1,0-1 1,-1 0-1,0-1 1,-1-1-1,1 0 1,-1 0-1,-1-1 1,0-1-1,9-10 55,0 4-147,46-42-378,-34 29 326,1 1 0,2 1 0,0 2 0,35-18 199,-58 38 28,0 0 0,0 1 0,0 1-1,0 0 1,1 0 0,-1 1-1,1 1 1,-1 0 0,1 1 0,0 0-28,-7 0 26,-1 1 0,0-1 0,0 1 0,0 0 0,0 0 0,-1 1 0,1-1 0,0 1 0,0 0 0,-1 1 0,1-1 0,-1 1 0,0 0 0,0 0 0,0 0 1,0 0-1,0 1 0,-1-1 0,1 1 0,-1 0 0,0 0 0,-1 0 0,1 1 0,0-1 0,-1 1 0,0 0 0,0-1 0,-1 1 0,1 0 0,-1 0-26,1 3 7,0 1-1,-1-1 1,0 0-1,0 1 1,-1-1-1,0 0 1,0 1-1,-1-1 1,0 0-1,0 1 1,-1-1-1,0 0 1,-1 0-1,0 0 1,0-1-1,-1 1 1,0 0-1,0-1 1,0 0-1,-1 0 1,0-1-1,-1 1 1,1-1-1,-1 0 1,-1 0-7,-19 16-137,-2-1-1,0-1 1,-2-1 0,0-2 0,-17 7 137,38-19-65,-112 51-1953,3-18-2780</inkml:trace>
  <inkml:trace contextRef="#ctx0" brushRef="#br1" timeOffset="33746.547">23688 8792 7626,'0'0'7161,"0"0"3613,0 0-7462,0 0-2500,0 0-123,-10 43-103,-30 141-170,36-167-371,1 0 0,1-1 0,1 1 0,0 0 1,1 0-1,1 0 0,0 0 0,2 0 0,3 14-45,-4-21 17,2 12-2,1 0 0,2 0 0,0-1 0,1 0-1,1-1 1,0 1 0,2-2 0,1 1 0,0-2 0,10 12-15,-19-27-17,1 1 0,0-1-1,0 0 1,1 0 0,-1 0-1,1 0 1,-1-1 0,1 0 0,0 0-1,0 0 1,0 0 0,0-1-1,0 0 1,0 0 0,0 0 0,1-1-1,-1 1 1,0-1 0,0-1-1,0 1 1,1-1 0,-1 0-1,0 0 1,0 0 0,0-1 0,0 0-1,0 0 1,-1 0 0,5-2 17,105-101-434,-96 87 356,23-23-85,2 1 0,2 2 0,1 2-1,21-10 164,-59 41 2,0 0-1,1 1 0,0 1 0,0-1 0,0 1 0,0 1 0,0 0 1,0 0-1,1 1 0,-1 0 0,1 0 0,-1 1 0,10 1-1,-16 0 23,1 1-1,-1-1 1,1 1-1,-1-1 1,0 1-1,0 0 1,0 0-1,0 1 0,0-1 1,0 1-1,-1-1 1,1 1-1,-1 0 1,0 0-1,1 0 1,-1 0-1,-1 0 1,1 1-1,0-1 1,-1 0-1,0 1 1,0-1-1,0 1 1,0 0-1,0-1 1,-1 1-1,1 1-22,2 7 81,34 104 569,-34-113-646,0 1 1,0-1-1,1 1 1,-1-1 0,1 0-1,-1 0 1,1-1-1,0 1 1,0-1-1,0 0 1,0 0-1,1 0 1,-1 0 0,1-1-1,-1 0 1,1 0-1,-1 0 1,1 0-1,-1-1 1,1 0-1,0 0 1,-1 0 0,1 0-1,0-1 1,3-1-5,8 2-5,173-18-403,-11 12 225,-165 8 213,0 1 0,0 0 0,0 1-1,-1 0 1,1 1 0,-1 0-1,0 1 1,-1 1 0,1-1 0,-1 2-1,-1 0 1,1 0 0,-1 1 0,-1 0-1,1 1 1,2 4-30,34 29 191,-24-29-167,-17-37-368,-5-22-2202,0-12-6660</inkml:trace>
  <inkml:trace contextRef="#ctx0" brushRef="#br1" timeOffset="30148.895">21488 7510 21501,'0'0'4208,"0"0"-863,0 0-2641,0 0-272,0 0 65,0 0-9,0 0-184,-7 281-144,3-175-40,1 5-48,-5 1-40,-2-11-32,-5-4 0,1-15-152,-7-29-280,6-24-937,1-29-1423</inkml:trace>
  <inkml:trace contextRef="#ctx0" brushRef="#br1" timeOffset="30686.169">21287 7355 4673,'0'0'14515,"0"0"-6369,0 0-6076,0 0-1378,0 0-161,0 0-139,31 7-58,231 45 92,-102-30-351,-5-1 30,70 22-105,-212-39-3,1-2-49,0 1 0,0 1 0,-1 0-1,1 1 1,-1 0 0,0 2 0,-1-1 0,1 1 0,1 3 52,-8 2-1093,-10-9-2702,-17-2-8985</inkml:trace>
  <inkml:trace contextRef="#ctx0" brushRef="#br1" timeOffset="31298.03">21492 8028 22893,'0'0'5761,"0"0"-4053,0 0-1203,0 0-27,-14 47 22,-39 160-118,47-180-314,1 1 1,2 0-1,0 0 0,2 0 1,2 21-69,0-3 67,-1 339 64,11-236-131,-1-131-77,-6-37-231,18-275-897,-6 61 394,17-45 811,-29 253 12,-3 15 41,0 0 1,0 0 0,1 0 0,1 0 0,-1 1-1,2-1 1,-1 1 0,1 0 0,1 0-1,0 0 1,1-2-54,-2 8 41,0 0 0,0 0 0,0 0 0,0 1 0,0-1 0,0 1 0,0 1-1,1-1 1,-1 0 0,1 1 0,0 0 0,-1 0 0,1 0 0,0 1 0,-1 0 0,1-1 0,0 2-1,0-1 1,3 1-41,2-1 54,67 0 172,-1 3-1,1 3 0,44 11-225,103 33 134,-3 9-1,12 15-133,-190-61 3,0 2 0,-1 2 0,-1 2 0,0 2 0,-2 1 0,0 2 0,-2 2 0,32 28-3,-62-48 0,0 1 0,-1 0 0,0 0 0,0 0 0,0 0 0,-1 1 0,-1 0 0,1 0 0,-1 1 0,-1-1 0,1 1 0,-1 0 0,-1 0 0,0 0 0,0 0 0,-1 0 0,0 0 0,0 1 0,-1-1 0,0 0 0,-1 1 0,0-1 0,-1 0 0,1 0 0,-2 0 0,1 0 0,-2 0 0,0 2 0,-8 4 0,0 0 0,-1 0 0,-1-1 0,0-1 0,-1 0 0,0-1 0,-1 0 0,-1-2 0,-16 9 0,11-7-33,0-2-1,-1-1 1,0 0 0,0-2-1,-1 0 1,0-2 0,0-1-1,0 0 1,-1-2 0,1-1-1,-7-1 34,16 0-140,0-1 1,0 0-1,0-1 0,1-1 0,-1 0 1,0-1-1,1-1 0,0 0 0,0-1 0,1 0 1,-1-1-1,1-1 0,1 0 0,-1 0 1,1-2-1,-3-3 140,-52-52-2446</inkml:trace>
  <inkml:trace contextRef="#ctx0" brushRef="#br1" timeOffset="31606.924">22180 7568 22581,'0'0'5009,"0"0"-3429,-18 47-880,-1 0-515,-88 261 739,74-191-719,-15 54-187,-7-3 1,-58 121-19,108-279-39,4-6 8,0-1 1,0 0-1,0 0 0,0 1 0,-1-1 0,0 0 0,1 0 0,-1 0 1,0 0-1,-1-1 0,1 1 0,0-1 0,-1 1 0,1-1 1,-1 0-1,0 0 0,0 0 0,0 0 0,0 0 0,0-1 1,-2 1 30,4-9-213,1 7 213,-2-9-1,1 1-1,1-1 0,-1 0 1,1 0-1,1 1 0,0-1 0,0 0 1,1 1-1,0-1 0,0 1 1,1-1-1,0 1 0,0 0 0,1 0 1,0 0-1,1 1 0,0 0 0,0-1 1,0 2-1,1-1 0,0 0 1,0 1-1,1 0 0,3-1 2,-1 3 36,1 1 1,0 0-1,0 1 0,0 1 1,1-1-1,-1 1 0,0 1 1,0 0-1,1 1 0,2 0-36,18 0 83,-17 0-70,0 0 0,-1 2 1,0-1-1,0 2 1,1 0-1,-2 0 1,1 1-1,-1 1 1,1 0-1,-2 1 1,7 4-14,-9-6-118,0 0 0,0 0 1,1-1-1,0 0 1,0-1-1,0 0 1,0 0-1,0-1 0,1 0 1,-1-1-1,1-1 1,5 1 117,15-1-2546</inkml:trace>
  <inkml:trace contextRef="#ctx0" brushRef="#br1" timeOffset="31903.325">22674 7694 26574,'0'0'2245,"0"0"-1244,-19 45-405,-65 153-147,-10 36-118,83-204-358,-30 74-1316,-23 98 1343,62-195-326,-4 22-818,5-10-2548,2-16-797,5-3 4514,-4 0-407,76-15 8839,-70 15-8157,-1 0-180,0-1 0,1 1 0,-1 1 0,0 0 0,0 0 0,0 0 0,0 1 0,0 0 0,0 0 0,0 0-1,-1 1 1,2 1-120,4 3-43,106 49-1291,-84-50-4426</inkml:trace>
  <inkml:trace contextRef="#ctx0" brushRef="#br1" timeOffset="28821.222">19177 7360 11034,'0'0'84,"0"0"246,0 0 113,0 0-227,0 0 2372,0 0 6635,-2-2-5542,2 2-3661,-4-10 2221,23 9-862,223 41-666,29-38-449,2-12-209,-1-9-167,-176 19-1757,-95 0 936,-8-7-1046,-15-17-1688,-32-52-12530,11 9 10051</inkml:trace>
  <inkml:trace contextRef="#ctx0" brushRef="#br1" timeOffset="29085.648">20051 6944 10082,'0'0'12668,"0"0"-7991,0 0-3212,-38 44-481,-127 156-184,67-42-219,-22 84-3,11 4 1,-6 49-579,87-215-109,-16 39-1092,6 3-1,2 14 1202,32-113-5651,3-19-13023</inkml:trace>
  <inkml:trace contextRef="#ctx0" brushRef="#br1" timeOffset="29707.478">19503 8342 16420,'0'0'10210,"0"0"-6966,0 0-2481,0 0-5,-6 49-31,-19 167-237,-26 45-335,-25 148-155,69-376 0,4-32-16,5-145-664,12 43 86,3 1 0,5 1 0,5 1 1,7-9 593,0-1-1369,5 0 1,4 3-1,5 2 0,4 1 1,8-1 1368,35-27 654,-88 122-343,0 1 0,0 0-1,1 1 1,0 0 0,0 0 0,0 0-1,1 1 1,0 1 0,0-1 0,0 1 0,1 1-1,-1 0 1,1 0 0,4 0-311,-9 1 95,0 1 0,0 0 1,0 0-1,0 1 0,0 0 0,0-1 1,1 2-1,-1-1 0,0 1 0,0-1 1,0 1-1,0 1 0,0-1 0,0 1 1,0 0-1,0 0 0,0 0 0,-1 1 1,1-1-1,-1 1 0,0 0 0,0 1 1,0-1-1,0 1 0,-1-1 0,3 4-95,13 23 190,-1 1-1,-2 1 0,-1 1 0,-2 0 1,-1 0-1,-2 1 0,-1 1 0,-1 0 1,0 19-190,11 94 242,-7 1 1,-7 0 0,-8 60-243,3-189 1,-2 36-1,-2 0 0,-3 0 0,-2-1 0,-15 53 0,22-101 0,1-1 0,0 0 0,0-1 0,-1 1 0,0-1 0,0 1 0,0-1 0,-1 0 0,1 0 0,-1 0 0,0 0 0,-1-1 0,1 1 0,-1-1 0,0 1 0,0-1 0,0 0 0,1-3-13,0 0 1,-1 0-1,1 0 1,0-1-1,0 1 1,0-1-1,-1 1 0,1-1 1,0 0-1,-1-1 1,1 1-1,0 0 1,0-1-1,0 0 1,-1 0-1,1 0 0,0 0 1,0 0-1,-1-1 13,-5-6-95,-1 0 0,1-1 0,1-1 0,0 1 0,0-1 0,1-1 0,0 1 0,1-1 0,-3-8 95,4 11-46,-61-122-1072,6-3 0,-33-110 1118,77 200 35,-16-51 605,32 93-617,0 0 0,1 1 0,-1-1-1,0 1 1,0-1 0,1 0-1,-1 1 1,0-1 0,1 1 0,-1-1-1,1 1 1,-1-1 0,1 1 0,-1-1-1,1 1 1,-1-1 0,1 1-1,-1 0 1,1-1 0,-1 1 0,1 0-1,0-1 1,-1 1 0,1 0-1,-1 0 1,1 0 0,0-1 0,-1 1-1,1 0 1,0 0 0,-1 0 0,1 0-1,0 0 1,-1 0 0,1 0-1,0 1 1,-1-1 0,1 0 0,0 0-1,-1 0 1,1 1 0,0-1-1,-1 0 1,1 1 0,-1-1 0,1 0-1,-1 1 1,1-1 0,-1 1 0,1-1-1,-1 1 1,1-1-23,3 3 7,0 0-1,0 1 1,-1-1-1,1 0 1,-1 1-1,0 0 1,1 0 0,-2 0-1,1 0 1,0 1-1,-1-1 1,0 1-1,0-1 1,0 1 0,-1 0-1,1 0 1,-1 0-1,0-1 1,0 5-7,0 99-36,-4-91 6,0 0-1,-2 0 0,0 0 0,-1 0 0,0-1 1,-2 0-1,0 0 0,0-1 0,-4 3 31,-29 62-76,41-80 75,0 0 1,-1 1-1,1-1 0,0 0 1,-1 1-1,1-1 0,0 1 1,0-1-1,0 0 0,0 1 1,-1-1-1,1 1 0,0-1 1,0 1-1,0-1 0,0 1 1,0-1-1,0 0 0,0 1 1,0-1-1,0 1 0,0-1 1,1 1-1,-1-1 0,0 1 1,0-1-1,0 0 0,0 1 1,1-1-1,-1 1 0,0-1 1,0 0-1,1 1 0,-1-1 1,0 0-1,1 1 0,-1-1 1,0 0-1,1 1 0,-1-1 1,1 0-1,-1 0 0,0 0 1,1 1-1,-1-1 0,1 0 1,-1 0-1,1 0 0,-1 0 1,0 0-1,1 0 0,-1 0 1,1 0-1,-1 0 0,1 0 1,-1 0-1,1 0 0,-1 0 1,1 0-1,-1 0 0,0 0 1,1-1-1,-1 1 0,1 0 1,-1 0-1,0 0 0,1-1 1,-1 1 0,6 0 4,7-2-6,-1 0 1,1-1 0,-1 0 0,0-1-1,0 0 1,-1-1 0,1 0 0,-1-1 0,0 0-1,0-1 1,-1 0 0,7-7 1,0 3-7,193-131-880,-94 64-1404,-14 4-2823</inkml:trace>
  <inkml:trace contextRef="#ctx0" brushRef="#br1" timeOffset="184421.502">3961 14462 27638,'0'0'2246,"0"0"-1186,0 0-527,0 0-129,0 0 63,-2 3-115,-32 76-285,-76 134-67,-12-31 0,-76 73 0,-76 66 0,-14-13 0,-29 2 0,52-82 0,69-86 0,53-67 0,47-47 0,92-27-21,0-1-1,0 1 1,0-1 0,0 0-1,-1 0 1,1 0-1,0 0 1,0-1 0,0 0-1,0 0 1,0 0 0,0 0-1,0-1 1,0 1-1,1-1 1,-1 0 0,1 0-1,-1 0 1,1-1 0,-1 1-1,1-1 1,0 0-1,0 0 1,1 0 0,-1 0-1,1 0 1,-1-1 0,1 1-1,0-1 1,0 0-1,0 1 1,1-1 0,0 0-1,-1 0 1,1 0 0,0-4 21,-40-152-1399,20-87-1639,18-54-4808,14 28-4191,20 50 6704</inkml:trace>
  <inkml:trace contextRef="#ctx0" brushRef="#br1" timeOffset="184669.256">2158 14805 7250,'0'0'13490,"35"3"-7375,122 14-4231,-139-13-1748,-1 0-1,0 1 1,0 2-1,0-1 1,-1 2-1,0 0 1,-1 1-1,0 1 1,0 0-1,-1 1 1,0 0-1,-1 1 1,1 2-136,-12-12 11,57 57 309,-2 3 0,-3 3 1,-3 2-1,-4 2 0,-2 2 1,35 75-321,-24-42 37,-4 2 0,-6 3 0,-4 1 0,-4 2 0,-6 2 0,-5 1 0,-5 1 0,-5 1 0,-1 48-37,-15-57-48,-1-94 19,1-9-7,0 0 0,-1 0 0,0 0 0,0 0 0,0 0 0,0 0 0,-1 0 0,0 0 1,0 0-1,0 0 0,0 0 0,-1 0 0,0 0 0,0 0 0,0-1 0,-1 1 0,0-1 0,0 0 0,0 0 0,0 0 0,0 0 36,2-3-16,0-1 1,0 1 0,1-1-1,-1 1 1,0-1 0,0 0-1,0 1 1,1-1-1,-1 0 1,0 0 0,0 0-1,0 0 1,0 1 0,0-1-1,0 0 1,0-1-1,1 1 1,-1 0 0,0 0-1,0 0 1,0 0 0,0-1-1,0 1 1,0 0-1,1-1 1,-1 1 0,0-1-1,0 1 1,1-1 0,-1 1-1,0-1 1,1 1 0,-1-1-1,0 0 1,1 1-1,-1-2 16,-22-72-896,6-86-1007,5-35-1082</inkml:trace>
  <inkml:trace contextRef="#ctx0" brushRef="#br1" timeOffset="184991.565">3240 15749 9122,'0'0'3817,"0"0"10906,0 0-13315,0 0-736,0 0-104,-200 338-7,106-183-161,-6 10-200,0-1-112,7-19-64,7-19-24,17-34-32,19-63-280,18-29-1017,21-5-3392</inkml:trace>
  <inkml:trace contextRef="#ctx0" brushRef="#br1" timeOffset="185261.122">3498 15754 29382,'0'0'832,"0"0"-198,0 0-195,0 0-51,0 0-85,12 43-174,34 136-90,-32-90-103,-14-87 21,0 4-180,8-17-276,54-158-2447,-28 75-1529,20-37-15216,-29 83 14988,4 9 7285,6 12 6546,9 14 5802,37 22-10592,24 48-3483,-94-50-666,26 17 2,-14-12-141,-1 2 0,0 1 1,-1 0-1,-1 2 1,0 0-1,-1 1 0,-1 1 1,-1 1-1,15 21-50,-29-34 13,1 1 0,-1-1 0,0 0 0,-1 1 0,0 0 0,0 0 0,-1 0 0,1 0 0,-2 0 0,1 0 0,-1 0 0,-1 0 0,1 0 0,-1 0 0,-1-1 0,1 1 0,-2 0 0,1 0 0,-1-1 0,0 1 0,0-1 0,-1 0 0,-2 3-13,-4 1 18,-1-1-1,-1 0 1,0 0-1,-1-1 1,1-1-1,-2 0 1,1-1-1,-1-1 1,0 0 0,0 0-1,-1-2 1,-5 2-18,-111 6 5,129-12-6,-1 1-10,0-1 0,-1 1 0,1-1 0,-1 0 1,1 0-1,-1 0 0,1 0 0,-1-1 0,1 1 0,0-1 0,-1 0 0,1 0 0,0 0 0,0-1 0,0 1 0,0-1 0,0 0 0,0 1 0,0-1 0,0-1 0,0 1 0,1 0 1,0-1-1,-1 1 0,1-1 0,0 0 0,0 1 0,0-1 0,0 0 0,1 0 0,-1-1 0,1 1 0,0 0 0,0 0 0,0-1 0,0 0 11,-9-51-587,3-1 1,2 0-1,2 0 0,3-13 587,0-89-3207</inkml:trace>
  <inkml:trace contextRef="#ctx0" brushRef="#br1" timeOffset="185567.061">4054 15028 11715,'0'0'13012,"0"0"-9682,0 0-2618,0 0-53,18 44-37,-5-15-505,1 2-6,-1 0-1,-2 1 0,0 0 1,-3 0-1,-1 1 0,-1 1 0,-1-1 1,-2 0-1,-2 13-110,-10 118 428,-10-55 276,-32 105-704,38-163 87,-39 142 90,-59 257 34,94-316-211,18-134 0,-1 0 0,0-1 0,1 1 0,-1 0 0,0-1 0,1 1 0,-1 0 0,1 0 0,-1-1 0,0 1 0,1 0 0,-1 0 0,1 0 0,-1 0 0,0 0 0,1-1 0,-1 1 0,1 0 0,-1 0 0,1 0 0,-1 0 0,1 0 0,-1 0 0,0 1 0,1-1 0,-1 0 0,1 0 0,-1 0 0,1 0 0,-1 0 0,0 1 0,1-1 0,-1 0 0,1 0 0,-1 1 0,0-1 0,1 0 0,-1 0 0,0 1 0,1-1 0,-1 0 0,0 1 0,0-1 0,1 1 0,-1-1 0,0 0 0,0 1 0,0-1 0,1 1 0,-1-1 0,0 1 0,0-1 0,0 0 0,0 1 0,0-1 0,0 1 0,0 0 0,72-114 0,-62 93 0,125-226-115,-133 243 114,-1-1 1,1 1 0,-1 0 0,0 0-1,1 1 1,0-1 0,-1 0 0,1 0 0,0 1 0,0-1 0,1 1-1,-1 0 1,1 0 0,-1 0 0,1 0 0,-1 0 0,1 0-1,0 1 1,0-1 0,0 1 0,0 0 0,0 0 0,0 0 0,0 0-1,1 0 1,-1 1 0,0-1 0,3 1 0,12 15 0,-10 6 16,0 1-1,-1-1 1,-1 1 0,-1 0-1,-2 1 1,1 6-16,1-2 14,41 271-2,-42-276-12,-3-21 1,2 3-18,5-26-166,46-229-3300,-19 82-4421</inkml:trace>
  <inkml:trace contextRef="#ctx0" brushRef="#br1" timeOffset="188036.878">7634 16992 29894,'0'0'1225,"0"0"-785,0 0-296,0 0-144,0 0-392,0 0-2393</inkml:trace>
  <inkml:trace contextRef="#ctx0" brushRef="#br1" timeOffset="186141.206">5054 14781 25213,'0'0'3923,"0"0"-2659,0 0-716,0 0-121,0 0-87,0 0-142,26 42-117,84 133-49,-37-54-139,-70-113-151,0 0 1,-1 0-1,1 0 0,-2 1 1,1-1-1,-1 1 1,-1-1-1,0 1 0,0-1 1,0 1-1,-1-1 1,-1 1-1,1-1 0,-1 0 1,-1 0-1,1 1 1,-1-2-1,-1 1 0,-2 4 258,-91 83-2803,77-78 3051,-69 59 4600,89-75-4824,0-1-1,0 0 1,0 1-1,0-1 1,0 1 0,0-1-1,0 1 1,0-1-1,0 1 1,0-1 0,0 1-1,0-1 1,0 0 0,0 1-1,0-1 1,0 1-1,0-1 1,1 1 0,-1-1-1,0 0 1,0 1-1,1-1 1,-1 0 0,0 1-1,1-1 1,-1 0 0,0 1-1,1-1 1,-1 0-1,0 1 1,1-1 0,-1 0-1,1 0 1,-1 0 0,0 1-1,1-1 1,-1 0-1,1 0 1,-1 0 0,1 0-1,-1 0 1,0 0-1,1 0 1,-1 0 0,1 0-1,-1 0 1,1 0 0,-1 0-1,1 0 1,-1 0-1,0 0 1,1-1 0,-1 1-1,1 0 1,-1 0-1,1 0 1,-1-1 0,0 1-1,1 0-23,2-1 131,2 1-103,0-1 0,0 1 0,0 0 1,0 0-1,0 1 0,0-1 0,0 1 0,-1 0 0,1 1 0,0-1 0,0 1 0,-1 0 0,1 0 0,-1 0 0,0 0 0,0 1 0,0 0 0,0 0 1,0 0-1,0 0 0,-1 1 0,1 0-28,1 10 16,1 0 0,-2 0-1,0 1 1,0-1 0,-2 1 0,0 0 0,0 0 0,-1 0 0,-1 1 0,-1-1 0,-1 9-16,1 21 34,-11 132 101,9-160-126,-6 35 9,2 1 1,2 0 0,2 46-19,3-97 1,0 1-1,1-1 0,-1 1 1,1-1-1,0 1 1,-1-1-1,1 0 0,0 1 1,0-1-1,1 0 1,-1 0-1,0 0 0,1 0 1,-1 0-1,1 0 1,0 0-1,0 0 1,-1 0-1,1-1 0,0 1 1,1-1-1,-1 0 1,0 1-1,0-1 0,0 0 1,1 0-1,-1 0 1,1-1-1,-1 1 0,1-1 1,-1 1-1,1-1 1,-1 0-1,1 0 0,-1 0 1,1 0-1,-1 0 1,1-1-1,0 1 0,103 1 3,-104-1-3,-1-1-1,0 1 0,0 0 1,1 0-1,-1 0 1,0 0-1,0 0 0,1 0 1,-1 0-1,0 0 0,0 0 1,1 1-1,-1-1 0,0 1 1,0-1-1,0 1 0,0-1 1,1 1-1,-1-1 1,0 1-1,0 0 0,0 0 1,0 0-1,-1 0 0,1-1 1,0 1-1,0 0 0,0 0 1,-1 0-1,1 1 0,0-1 1,-1 0-1,1 0 0,-1 1 1,4 13 0,-1 0 0,-1 0-1,-1 0 1,0 0-1,-1 0 1,0 0-1,-1 2 1,0 21 11,1 196 540,0-231-356,2-12-70,50-230-93,-26 109-165,27-75 133,101-210-2253,-76 237-499</inkml:trace>
  <inkml:trace contextRef="#ctx0" brushRef="#br1" timeOffset="187064.061">6369 14636 20324,'0'0'7101,"0"0"-4549,0 0-1724,0 0-393,0 0-144,0 0 1,-15 31 21,-97 200 111,82-178-466,-2-2 1,-2-1-1,-2-1 0,-2-3 0,-36 34 42,54-64-536,17-13-331,9-7-736,25-18-1008,14-18-7739,8-6-1041,-15 21 10064,-10 13 9413,-28 12-7645,12 1 11083,-10 14-8442,-11 161 508,-39 30-2712,47-194-959,7-24-177,0-4 98,201-480-2698,-174 415 2509,2-10 274,4 1 0,4 1 0,4 3-1,37-50 77,-82 134 17,2-6 74,1 1 0,0 0 1,0 0-1,0 1 0,1 0 0,0 0 1,1 0-1,-1 1 0,1 0 0,0 0 1,0 0-1,1 1 0,5-2-92,-12 5 26,-1 1 0,1-1-1,0 1 1,0-1 0,0 1 0,0 0-1,0-1 1,0 1 0,0 0 0,0 0 0,0-1-1,0 1 1,0 0 0,0 0 0,0 0-1,0 0 1,0 1 0,0-1 0,0 0 0,0 0-1,0 1 1,0-1 0,0 0 0,0 1-1,0-1 1,0 1 0,0-1 0,0 1-1,0 0 1,-1-1 0,1 1 0,0 0 0,0-1-1,-1 1 1,1 0 0,-1 0 0,1 0-1,0 0 1,-1 0 0,0 0 0,1 0 0,-1 0-1,1 1-25,4 116 1109,-8-82-1001,-2 0 0,-1-1 0,-2 1 0,-1-1 0,-1-1 0,-3 0 0,0-1 0,-2 0 0,-3 1-108,12-22 4,-14 55-42,29-66-124,72-21 154,-59 12-231,-55 45 200,27-28 49,1 0 1,0 0-1,0 0 0,1 1 0,0-1 0,1 1 0,0 0 0,1 0 0,0 0 0,0 0 1,1 0-1,0 11-10,1-18 4,0 0-1,1 1 1,-1-1 0,1 0 0,0 0 0,0 1-1,0-1 1,0 0 0,1 0 0,-1 0 0,1-1-1,0 1 1,0 0 0,0 0 0,0-1 0,0 0 0,0 1-1,1-1 1,-1 0 0,1 0 0,0 0 0,0 0-1,-1-1 1,1 1 0,0-1 0,0 1 0,1-1 0,-1 0-1,0 0-3,133 47 235,-135-47-235,-1-1 0,1 1 0,-1-1 0,1 1 0,-1-1 0,1 1 0,-1 0 1,0-1-1,1 1 0,-1 0 0,0 0 0,1-1 0,-1 1 0,0 0 0,0 0 0,0-1 0,0 1 0,0 0 0,0 0 0,0-1 0,0 1 0,0 0 0,0 0 0,0 0 0,0-1 1,-1 1-1,1 0 0,0-1 0,0 1 0,-1 0 0,1 0 0,-1-1 0,1 1 0,0-1 0,-1 1 0,1 0 0,-1-1 0,0 1 0,1-1 0,-1 1 0,1-1 0,-1 1 0,0-1 1,1 0-1,-1 1 0,0-1 0,1 0 0,-2 1 0,-142 76 1,-48 46 6,189-121-7,0 0 0,0 0 1,0 1-1,0-1 1,0 1-1,0-1 0,1 1 1,0 0-1,-1 0 0,1 0 1,0 0-1,0 0 0,0 0 1,1 1-1,-1-1 0,1 1 1,0-1-1,0 1 0,0-1 1,0 1-1,1 0 0,0 0 1,-1 1-1,3-3 2,-1 0 0,1 0 0,-1 1 0,1-1 1,0 0-1,0 0 0,-1-1 0,2 1 0,-1 0 0,0-1 0,0 1 1,0-1-1,1 1 0,-1-1 0,1 0 0,-1 0 0,1 0 1,-1-1-1,1 1 0,-1-1 0,1 1 0,0-1 0,-1 0 0,1 0 1,0 0-1,1 0-2,163 1-76,-166-1-226,-5 0-475,-73 9-5996,-1 12-9470,7 3 8687</inkml:trace>
  <inkml:trace contextRef="#ctx0" brushRef="#br1" timeOffset="187318.321">6207 15725 10322,'0'0'5292,"-31"20"4550,-107 67-6621,17-7-1538,120-79-1651,-1 0 0,1 0 0,-1 0 0,1 1 0,0-1 0,0 0 0,0 0 0,-1 1 0,1-1 0,0 1 0,1-1 0,-1 1 0,0-1 0,0 1 0,1-1 0,-1 1 0,1 0 0,-1-1 0,1 1 0,0 0 0,-1 0 0,1-1 0,0 1 0,0 0 0,0 0-32,17 7 189,119-7 181,87-11-253,25-45-106,-38 6-146,-196 45-14,0-1 0,0 0 0,0-1 0,-1 0 1,0-1-1,0-1 0,0 0 0,-1-1 0,0 0 149,21-24-4296,-19-1-9577</inkml:trace>
  <inkml:trace contextRef="#ctx0" brushRef="#br1" timeOffset="187505.075">6634 15468 24661,'0'0'4341,"0"0"-2894,0 0-847,-13 53-73,-37 177-8,38-70-140,12-140-352,0 156 239,15 74-266,-7-169 3,14 128-70,-6 92 67,-28-360-1019,-2-36-445,0-21-982</inkml:trace>
  <inkml:trace contextRef="#ctx0" brushRef="#br1" timeOffset="187677.324">6301 15923 27726,'0'0'2040,"0"0"-1287,-205 285-185,123-169-168,14-14-120,11-15-264,14-19-16,17-25-504,9-28-1569</inkml:trace>
  <inkml:trace contextRef="#ctx0" brushRef="#br1" timeOffset="187853.37">6530 16339 29806,'0'0'1153,"0"0"-393,0 0-104,0 0-264,233 251-392,-179-207 0,-4-5 0,-4-1-16,-13-13-1296,-8-16-4081</inkml:trace>
  <inkml:trace contextRef="#ctx0" brushRef="#br1" timeOffset="206301.795">29275 17974 29510,'0'0'2425,"0"0"-2201,0 0 352,0 0-544,0 0-32,0 0 0,0 0 0,7-24-984</inkml:trace>
  <inkml:trace contextRef="#ctx0" brushRef="#br1" timeOffset="201204.982">22158 15454 28446,'0'0'1076,"0"0"-252,0 0-139,41-3-145,135-6-79,-159 7-406,1 1 0,-1 1 0,0 0 0,1 1 1,-1 1-1,0 1 0,0 1 0,0 0 0,0 1 0,3 2-55,-2-1 11,1 1 1,-1 0-1,0 2 1,-1 0-1,0 1 1,-1 1-1,0 0 1,0 1-1,-1 1 1,-1 0-1,0 1 1,-1 1-1,0 0 1,-1 1-1,-1 0 1,4 10-12,0 11 0,-3 1 0,-1 0 0,-2 1 0,-2 0 0,-1 0 0,-2 1 0,-2 0 0,-1 0 0,-4 28 0,3-37 0,0-30 0,0 151 0,-7 1 0,-8 22 0,-9-16 0,-8-1 0,-26 72 0,11-103 0,45-124 0,1 0 0,-1-1 0,0 1 0,0-1 0,0 1 0,0-1 0,0 0 0,-1 0 0,1 0 0,-1 0 0,0 0 0,1-1 0,-1 1 0,0-1 0,0 1 0,0-1 0,0 0 0,0 0 0,0-1 0,0 1 0,0-1 0,0 1 0,-1-1 0,1 0 0,0 0 0,0 0 0,0-1 0,0 1 0,-1-1 0,1 0 0,-6-1 0,0-1 0,1-1 0,-1 0 0,1 0 0,0-1 0,0 1 0,1-2 0,-1 1 0,1-1 0,0 0 0,1-1 0,0 1 0,0-1 0,0-1 0,1 1 0,0-1 0,0 0 0,1 0 0,0 0 0,0-1 0,2 5 0,-34-67-418,3-2-1,3-1 1,3-1 0,4-2-1,3 0 1,3-2-1,-1-38 419,-14-153-2693,6 40 3853,15 192 1422,7 45-2225,-39 259 661,40-251-1022,3-30-148,2-14 93,2-1 0,1 1 0,1 0 0,2 0 0,1 0 1,1 1-1,1 1 0,2 0 0,12-21 59,-21 41 2,-1 0 0,1 0-1,0 1 1,0-1 0,1 1 0,-1 0 0,1 0-1,1 1 1,-1 0 0,1-1 0,0 2 0,0-1-1,1 1 1,-1 0 0,1 0 0,0 1 0,0 0-1,0 0 1,0 1 0,1-1 0,-1 2 0,1-1-1,3 1-1,-3 0 4,-4 0 10,-1 0 0,1 1 1,0-1-1,0 1 0,0 0 1,0 0-1,0 0 0,0 0 1,0 1-1,0 0 0,0-1 1,0 1-1,0 1 0,-1-1 1,1 1-1,0-1 0,-1 1 1,1 0-1,-1 0 0,0 1 1,0-1-1,0 1 0,0-1 1,0 1-1,0 0 1,0 1-16,2 8 66,0 0-1,-1 0 0,-1 0 0,1 1 0,-2-1 0,0 1 1,-1 0-1,0 0 0,0-1 0,-2 10-64,0-11 7,0-1 1,-1 1-1,-1-1 0,1 1 1,-1-1-1,-1 0 0,0 0 1,-1 0-1,0-1 0,0 1 1,-1-1-1,0 0 0,0-1 1,-1 0-1,0 0 0,-1 0 1,0-1-1,-2 2-7,5-4 0,0 0 0,0-1 0,0 0 0,0 0 0,-1 0 0,1-1 0,-1 0 0,0 0 0,0 0 0,0-1 0,-1 0 0,1 0 0,0 0 0,-1-1 0,1 0 0,-1 0 0,1-1 0,-5 0 0,2-10 0,7-6-88,1 1-1,1-1 1,0 1 0,0-1 0,2 1-1,0-1 1,1 1 0,0 0 0,1 0-1,1 0 1,3-5 88,-8 17 2,1 0 0,0 0-1,0 0 1,1 1 0,-1-1 0,0 0-1,1 1 1,0-1 0,-1 1 0,1-1 0,0 1-1,0 0 1,1-1 0,-1 1 0,0 0-1,1 1 1,-1-1 0,1 0 0,0 1-1,-1-1 1,1 1 0,0 0 0,0 0 0,0 0-1,0 0 1,0 1 0,0-1 0,0 1-1,0 0 1,0 0 0,0 0 0,0 0-1,0 0 1,3 1-2,-1 2 10,-1 0 0,0 0 0,0 0 0,0 1 0,-1-1 1,1 1-1,-1 0 0,0 0 0,0 0 0,0 0 0,-1 1 0,1-1 0,-1 1 0,0 0 0,0 0-10,3 6 5,-1-5-11,-1 0 0,-1 0 0,1 1 1,-1-1-1,0 0 0,-1 1 0,0-1 0,0 1 0,0-1 0,-1 1 0,1 0 0,-2-1 0,1 1 0,-1 0 0,0-1 1,0 1-1,-1-1 0,0 1 0,0-1 0,0 0 0,-1 0 0,0 0 0,-2 3 6,-16 14 17,-2-1 0,0-1 0,-1-1 1,-1-1-1,-1-2 0,-10 5-17,17-7 161,18-14-93,9-1 146,8-2-203,0 0 1,0-1-1,-1 0 1,1-1-1,0-1 1,-1 0-1,0-1 1,9-6-12,34-12-208,118-51-1566,-90 37-856</inkml:trace>
  <inkml:trace contextRef="#ctx0" brushRef="#br1" timeOffset="201477.396">23781 15584 30342,'0'0'785,"0"0"-369,0 0-104,0 0 48,0 0-200,0 0-160,0 0-64,158 189-416,-158-141-736,0-9-2065</inkml:trace>
  <inkml:trace contextRef="#ctx0" brushRef="#br1" timeOffset="201750.534">23215 16300 28438,'0'0'1464,"0"0"-1176,0 0 449,0 0-201,215 29-256,-114-24-152,3 5-104,3-5-8,-3-1-16,-14-4-16,-19 0-208,-21-9-240,-17-25-1121,-23-10-3720</inkml:trace>
  <inkml:trace contextRef="#ctx0" brushRef="#br1" timeOffset="202003.279">23918 15933 27886,'0'0'1227,"0"0"-367,0 0-97,0 0-147,-25 53-181,-79 174-159,3-4-28,-40 98-317,119-271-336,20-49 105,2-8-94,3-11-80,1 0 1,0 0-1,2 1 1,0 0-1,0 0 1,2 0 0,0 1-1,1 0 1,0 1-1,2-1 1,-1 2-1,2 0 1,1 0 473,-4 2-301,1 0 1,1 1-1,0 0 0,1 1 1,-1 0-1,2 1 1,5-2 300,-12 7 293,0 1 1,0 0 0,0 0 0,1 1 0,0 0 0,-1 0 0,1 1 0,0-1 0,0 2 0,6-1-294,-11 1 78,0 0-1,-1 0 1,1 0 0,-1 0 0,1 0-1,0 0 1,-1 1 0,1-1-1,-1 1 1,1-1 0,-1 1 0,1 0-1,-1 0 1,0-1 0,1 1 0,-1 0-1,0 0 1,1 0 0,-1 0 0,0 1-1,0-1 1,0 0 0,0 0 0,0 1-1,0-1 1,-1 0 0,1 1-1,0-1 1,-1 1 0,1-1 0,-1 1-1,1 0 1,-1-1 0,0 1 0,0-1-1,0 1 1,0 0 0,0 0-78,7 38 509,-2 0 1,-1 0-1,-3 0 0,-2 26-509,2 40 621,-1-90-536,0 3 35,0 0-1,1 0 1,1 0-1,1 0 1,1 0 0,0 0-1,2 0 1,0-1-1,8 17-119,-11-31 7,0 0-1,1 0 1,-1 0-1,1 0 0,0 0 1,0 0-1,0-1 1,0 0-1,0 0 1,1 0-1,0-1 0,-1 1 1,1-1-1,0 0 1,0 0-1,0-1 1,1 0-1,-1 1 0,0-2 1,0 1-1,1-1 1,1 0-7,5 0 3,0 0 0,0-1-1,0-1 1,-1 0 0,1 0 0,-1-1 0,0-1 0,1 0 0,-2-1 0,4-1-3,99-77-33,-23-7-1015,-3-3 1,20-37 1047,9-26-4457</inkml:trace>
  <inkml:trace contextRef="#ctx0" brushRef="#br1" timeOffset="202609.001">25082 15894 30406,'0'0'762,"0"0"-170,0 0-106,0 0-109,39-5-248,260-42-114,-246 37-15,1 3 0,0 1 0,0 3 0,0 3 0,6 2 0,-57-2 0,0 1 0,0-1 0,0 1 0,0 0 0,0 0 0,-1 0 0,1 0 0,0 0 0,-1 1 0,1-1 0,-1 1 0,1 0 0,-1 0 0,0-1 0,0 1 0,0 1 0,0-1 0,0 0 0,0 0 0,-1 1 0,1-1 0,-1 1 0,1 0 0,-1-1 0,0 1 0,0 0 0,0 0 0,0 2 0,6 91 0,-7-77 0,-4 14 0,-1 0 0,-1-1 0,-2 0 0,-2 0 0,-1-1 0,-1 0 0,-1-1 0,-2 0 0,-12 17 0,23-38 0,-15 28 0,-1 0 0,-2-1 0,-1-1 0,-2-1 0,-5 4 0,26-34-33,0 1 0,0 0 1,0-1-1,0 0 0,-1 0 0,1 0 1,-1-1-1,0 1 0,0-1 0,-1 0 0,1-1 1,-1 1-1,1-1 0,-1 0 0,0-1 0,1 1 1,-1-1-1,0 0 0,0-1 0,0 1 1,0-1-1,0 0 0,0-1 0,0 1 33,4-1-24,0 1 1,0-1-1,1 0 0,-1 0 1,0 0-1,1 0 0,-1 0 0,1 0 1,-1 0-1,1 0 0,0-1 1,-1 1-1,1-1 0,0 1 1,0-1-1,0 1 0,0-1 0,0 1 1,0-1-1,1 0 0,-1 0 1,0 1-1,1-1 0,-1 0 0,1 0 1,0 0-1,0-1 24,-10-64-1207,3-1-1,4 0 1,2-17 1207,1-77-4489</inkml:trace>
  <inkml:trace contextRef="#ctx0" brushRef="#br1" timeOffset="202865.147">25623 15100 27406,'0'0'1408,"0"0"-528,0 0 9,-39 262-257,7-137-192,3 11-224,0-5-104,1-1-80,-4-9-32,-4-19-40,0-15-336,-4-29-312,1-34-201,-18-24-71,6-44-1120,12-14-2497</inkml:trace>
  <inkml:trace contextRef="#ctx0" brushRef="#br1" timeOffset="203158.716">24900 15507 18500,'0'0'6401,"0"0"-4003,0 0-1346,0 0-411,0 0 48,0 0 34,-3 55-190,-12 184-173,-18 37 83,24-210-406,-3 0-1,-3 0 0,-2-2 1,-4 0-1,-2-1 1,-13 21-37,32-74 1,0-1 0,0 0 1,-2 0-1,1 0 0,-1-1 0,0 1 1,0-2-1,-1 1 0,0-1 0,-1 0 1,0 0-1,0-1 0,0 0 1,-1 0-1,0-1 0,0 0 0,0 0 1,0-1-1,-5 0-1,12-3-1,-1 0 0,1 0 1,-1 0-1,0-1 0,1 1 0,-1-1 1,0 0-1,1 0 0,-1 0 0,0 0 1,1 0-1,-1-1 0,0 1 1,1-1-1,-1 0 0,0 0 0,1 0 1,-1 0-1,1 0 0,0 0 0,-1-1 1,1 1-1,0-1 0,0 1 0,0-1 1,0 0-1,0 0 0,0 0 0,-1-2 1,0-7-7,1 0 0,-1-1 0,2 1 0,0-1-1,0 0 1,1 1 0,0-1 0,2-4 7,-2-15 9,1 30-7,0 0 0,0-1 0,0 1 0,0 0 0,0 0 0,0 0 0,1 0 0,-1 0 0,0 1 0,0-1 0,1 0 0,-1 0 0,0 1 0,1-1 0,-1 1 0,1 0 0,-1-1 0,1 1 0,-1 0-1,1 0 1,-1-1 0,1 1 0,-1 0 0,0 1 0,1-1 0,-1 0 0,1 0 0,-1 1 0,1-1 0,-1 1 0,1-1 0,-1 1-2,7 0 12,0 0 4,0 0 0,-1 1 0,1 0 0,-1 1 0,0-1 0,0 1 0,0 1 0,0-1 0,0 1 0,-1 0 0,0 1 0,1 0-16,7 4 27,43 28-24,3-2 0,1-3 0,1-3 0,1-2 0,2-4 0,1-2 0,0-3 0,1-2 0,1-4 0,0-3 0,0-3 0,8-2-3,14-2-559,0-3 0,89-13 559,-37-20-1495</inkml:trace>
  <inkml:trace contextRef="#ctx0" brushRef="#br1" timeOffset="203423.481">26179 15826 28838,'0'0'1585,"0"0"-1225,0 0-16,0 0-24,0 0-32,0 0-184,190 24-104,-126-24-136,-3 0-216,4-24-392,-15-19-1185,-18-11-3272</inkml:trace>
  <inkml:trace contextRef="#ctx0" brushRef="#br1" timeOffset="203580.482">26656 15391 26214,'0'0'1456,"0"0"-528,0 0 80,-51 246-143,33-105-249,-7 23-184,4 15-64,-8 15-80,-3 9-64,-7 0-104,-1-5-64,-3-23-48,11-35-8,7-43-80,7-49-336,18-62-128,0-59-705,0-24-3368</inkml:trace>
  <inkml:trace contextRef="#ctx0" brushRef="#br1" timeOffset="203812.502">25924 16866 21253,'0'0'1229,"0"0"-363,0 0 663,0 0-278,0 0-835,36-29-306,120-95-22,-127 100 151,1 2 0,1 1 1,1 2-1,14-6-239,-1 5 542,1 2 0,0 2 1,1 2-1,7 1-542,-3 1 172,0-3 0,-1-2 0,20-11-172,-57 20-149,0 0 1,-1 0-1,0-1 1,-1 0-1,0-1 1,0-1-1,-1 1 1,0-2 0,8-11 148,32-48-2413,-8 0-2577</inkml:trace>
  <inkml:trace contextRef="#ctx0" brushRef="#br1" timeOffset="204064.013">27043 15783 21533,'0'0'3700,"0"0"-1494,0 0-880,0 0-562,0 0-45,-11 58-128,-71 379 134,-46 374-223,119-733-1199,20-209-490,72-251-2451,-37 193-3222</inkml:trace>
  <inkml:trace contextRef="#ctx0" brushRef="#br1" timeOffset="204597.044">27369 15749 25950,'0'0'1665,"0"0"-400,2 41-344,10 272 186,-22-96-752,1-165-344,-1 0 1,-3 0-1,-2-1 1,-3-1-1,-14 28-11,32-75-20,-1-1 1,0 1-1,0-1 0,0 1 1,0-1-1,0 1 0,-1-1 1,1 1-1,-1-1 1,1 0-1,-1 0 0,0 0 1,0 0-1,0 0 0,0 0 1,0-1-1,0 1 0,-1-1 1,1 1-1,0-1 0,-1 0 1,1 0-1,-1 0 0,1 0 1,-1 0-1,0-1 1,1 1-1,-1-1 0,0 1 1,-1-1 19,-10-12-437,0-108-568,13 94 816,-2 2 41,2 1 1,0 0 0,2-1-1,1 1 1,0 0-1,2-1 1,1 2 0,0-1-1,2 0 1,0 1 0,2 0-1,3-5 148,-10 24 18,0 0-1,-1 0 1,1 1 0,0-1-1,0 0 1,0 1-1,0 0 1,1 0-1,-1 0 1,1 0 0,-1 0-1,1 0 1,0 0-1,0 1 1,0-1 0,0 1-1,0 0 1,0 0-1,0 0 1,0 0-1,0 1 1,0-1 0,0 1-1,1 0 1,-1 0-1,0 0 1,2 0-18,-3 2 36,1 0-1,-1-1 1,0 1 0,0 0 0,0 0 0,0 0-1,0 1 1,0-1 0,0 0 0,-1 1-1,1-1 1,-1 1 0,0-1 0,0 1 0,0 0-1,0-1 1,0 1 0,0 0 0,-1 0-1,1 0 1,-1 0 0,0-1 0,0 1 0,0 0-1,-1 3-35,1-5 15,2 8 44,-1 0 0,0 0-1,0 0 1,-1 0-1,0 1 1,-1-1 0,0 0-1,0 0 1,-1 0-1,0 0 1,-1-1-1,0 1 1,0-1 0,-5 8-59,-12 9 51,-1-1 1,-2 0 0,0-2 0,-19 13-52,-1 2-6,43-37 22,1 0 0,-1 0 1,0 0-1,0 0 0,0 0 0,1 0 0,-1 1 0,0-1 1,0 0-1,0 0 0,0 0 0,1 0 0,-1 0 0,0 0 1,0 0-1,0 1 0,0-1 0,0 0 0,1 0 0,-1 0 1,0 0-1,0 1 0,0-1 0,0 0 0,0 0 0,0 0 1,0 0-1,0 1 0,0-1 0,0 0 0,0 0 1,0 0-1,0 1 0,0-1 0,0 0 0,0 0 0,0 0 1,0 1-1,0-1 0,0 0 0,0 0 0,0 0 0,0 0 1,0 1-1,0-1 0,0 0-16,6 0-61,43 0 160,-47 0-113,-1 0 1,1 1 0,-1-1 0,1 1 0,-1-1 0,1 1 0,-1 0 0,0 0 0,0 0 0,1 0 0,-1 0-1,0 0 1,0 0 0,0 0 0,0 0 0,0 0 0,0 0 0,0 1 0,0-1 0,-1 0 0,1 1 0,0-1 0,-1 1-1,1-1 1,-1 1 0,1-1 0,-1 1 0,0-1 0,0 1 0,0-1 0,0 1 13,4 57-649,-4-55 602,0-1 25,1 13-46,-1 1-1,-1 0 0,0-1 1,-1 1-1,-1 0 0,-1-1 1,0 0-1,-3 7 69,-64 133 1078,71-154-1056,0-2-1,0 0-1,1 0 1,-1-1-1,1 1 1,-1 0-1,0 0 1,1 0 0,-1 0-1,1 0 1,-1 0-1,0 0 1,1 0 0,-1 0-1,1 1 1,-1-1-1,0 0 1,1 0-1,-1 0 1,0 0 0,1 1-1,-1-1 1,0 0-1,1 0 1,-1 0-1,0 1 1,1-1 0,-1 0-1,0 1 1,0-1-1,1 0 1,-1 1 0,0-1-1,0 0 1,0 1-1,1-1 1,-1 0-1,0 1 1,0-1 0,0 1-1,0-1 1,0 0-1,0 1 1,0-1 0,0 1-1,0-1 1,0 0-1,0 1-20,150-129-45,-48 40-392,-1 1-988</inkml:trace>
  <inkml:trace contextRef="#ctx0" brushRef="#br1" timeOffset="204987.36">27781 16010 28606,'0'0'1400,"0"0"-735,0 0-281,190-19 16,-101-6-64,8 11-176,-4-1-104,-14 11-40,-7 4-16,-8 0-112,1-15-288,-15 1-921,-14-11-4200</inkml:trace>
  <inkml:trace contextRef="#ctx0" brushRef="#br1" timeOffset="205534.144">28465 15744 28790,'0'0'875,"0"0"-127,-29 49-192,-96 163-93,19-1-28,96-188-426,0 1 0,2 0 0,0 0 1,2 1-1,0 0 0,2 0 0,1 0 0,1 0 1,1 0-1,2 17-9,-1-39 5,1 1 1,0-1-1,1 1 1,-1-1-1,1 0 1,-1 0-1,1 1 1,0-1-1,0 0 1,0 0-1,1-1 1,-1 1-1,1 0 1,-1-1-1,1 0 1,0 1-1,0-1 1,0 0-1,0 0 1,1-1-1,-1 1 1,0-1-1,1 0 1,-1 0-1,1 0 1,-1 0-1,1 0-5,100 11 28,-90-12-42,-9 1-1,-1-1-1,1 0 1,0 0 0,-1 0-1,1 0 1,0-1 0,-1 1-1,1-1 1,-1 0 0,1-1-1,-1 1 1,0-1 0,1 0-1,-1 0 1,0 0 0,0-1-1,0 1 1,-1-1-1,4-3 16,5-10-49,-1-2-1,-1 1 0,-1-1 0,0-1 1,-1 1-1,-1-2 0,-1 1 0,-1-1 0,-1 1 1,0-1-1,-2-1 0,1-14 50,-3 82 172,-22 194 205,12-164-262,7-59-91,-7 78 111,-4-1 0,-4 0 0,-5-2 0,-27 73-135,50-165 1,-3 8 0,1 0 1,-1 0-1,0 0 1,0-1-1,-1 1 1,-1-1 0,1 0-1,-1 0 1,-1 0-1,1-1 1,-1 0-1,-1 0 1,1 0-1,-1-1 1,0 0 0,-1 0-1,1-1 1,-1 0-1,0 0 1,0-1-1,-1 0 1,-3 1-2,7-4-1,1 0 0,0 0 0,-1 0 0,1-1-1,-1 0 1,1 0 0,-1 0 0,1-1 0,-1 1 0,1-1 0,0 0 0,-1-1 0,1 1 0,0 0 0,0-1-1,0 0 1,0 0 0,0-1 0,0 1 0,1-1 0,-1 1 0,-2-4 1,0-3-5,1-1 0,-1 1 0,2-1 0,-1-1 0,2 1 0,-1-1 1,1 1-1,1-1 0,0 0 0,0 0 0,1 0 0,1 0 0,0 0 0,0 0 0,1 0 0,1-2 5,-1 10-1,0 0-1,0 0 0,1 0 0,-1 0 1,1 0-1,0 0 0,0 1 1,0-1-1,0 1 0,0-1 0,1 1 1,-1 0-1,1 0 0,-1 0 1,1 0-1,0 0 0,0 1 1,0-1-1,0 1 0,0 0 0,0 0 1,0 0-1,0 0 0,0 1 1,1-1-1,-1 1 0,0-1 1,2 1 1,18-6-39,3-1-30,-19 5 25,0 1 1,0-1-1,1 0 0,-1-1 1,-1 1-1,1-1 1,0-1-1,-1 1 0,1-1 1,-1-1-1,0 1 1,0-1-1,-1 0 0,0 0 1,4-5 43,33-88-1331,-30 41-635</inkml:trace>
  <inkml:trace contextRef="#ctx0" brushRef="#br1" timeOffset="206018.975">27899 15855 29350,'0'0'582,"0"0"-158,0 0 17,0 0 2,-1 48-168,-1 156-123,3-3 94,15 351-104,-16-475-142,0-73 0,0 0 0,0-1 0,-1 1 0,0 0 0,0-1 0,0 1 0,0-1 0,0 1 1,-1-1-1,0 0 0,0 0 0,1 1 0,-2-1 0,1 0 0,0-1 0,-1 1 0,1 0 0,-1-1 0,0 1 0,0-1 0,0 0 0,0 0 1,0 0-1,0 0 0,-3 0 0,-92 28 11,90-28-9,-237 41 8,244-43-10,0 0 1,0 0-1,0 0 0,0 1 0,0-1 1,-1 0-1,1 1 0,0-1 0,0 1 1,0-1-1,0 1 0,0-1 0,0 1 0,1 0 1,-1-1-1,0 1 0,0 0 0,0 0 1,1 0-1,-1 0 0,0 0 0,1 0 1,-1 0-1,1 0 0,-1 0 0,1 0 0,-1 0 1,1 0-1,0 0 0,-1 0 0,1 0 1,0 0-1,0 0 0,0 1 0,0-1 1,0 0-1,0 0 0,0 0 0,1 0 0,-1 0 1,0 0-1,0 0 0,1 0 0,-1 1 1,1-1-1,0 0 0,1 4 10,0 0 1,0 0-1,1 0 0,-1 0 1,1-1-1,0 1 1,1-1-1,-1 0 0,1 0 1,0 0-1,0-1 0,1 2-10,1 0 20,37 32 109,3-3 1,0-1-1,2-3 0,41 19-129,-39-19 3,1-3-1,2-2 1,1-2-1,1-2 1,0-3-1,38 6-2,-16-13-203,0-3 1,38-2 202,-2-5-1451</inkml:trace>
  <inkml:trace contextRef="#ctx0" brushRef="#br1" timeOffset="200115.491">21638 15700 30511,'0'0'712,"0"0"-296,0 0-128,0 0-144,0 0-64,0 0-80,0 0-152,65 174-656,-65-149-1833</inkml:trace>
  <inkml:trace contextRef="#ctx0" brushRef="#br1" timeOffset="200299.211">21434 16102 29150,'-14'43'848,"-4"15"-39,4 15-225,-1 14 16,8-5-176,0 1-152,3-6-192,-3-4-80,0-20 0,3-10 0,4-23-408,4-25-264,32-48-552,7-25-1689</inkml:trace>
  <inkml:trace contextRef="#ctx0" brushRef="#br1" timeOffset="297072.321">4953 20030 17844,'0'0'1536,"0"0"-1000,0 0 72,0 0-39,0 0-353,0 0-216,0 0-785,158 247-17531</inkml:trace>
  <inkml:trace contextRef="#ctx0" brushRef="#br1" timeOffset="302582.1">5444 19832 29430,'0'0'984,"0"0"-343,0 0-401,0 0-88,0 0-24,0 0 8,0 0-104,79 48-32,-43-33-160,-8 9-352,-6-5-1193,-18 1-5760</inkml:trace>
  <inkml:trace contextRef="#ctx0" brushRef="#br1" timeOffset="302862.283">5240 20615 28838,'0'0'1424,"0"0"-703,-86 281-233,57-150-40,8-1-88,6-14-168,15-14-128,0-29-48,0-30-16,29-28-192,3-15-264,22-78-160,-7-19-1145,-4-19-5048</inkml:trace>
  <inkml:trace contextRef="#ctx0" brushRef="#br1" timeOffset="303159.387">5953 19662 27966,'0'0'688,"0"0"-157,40 0-135,134 0 25,-113 1-179,-1 2 0,-1 2 0,32 9-242,-84-13 5,143 23 115,-127-18-72,-21 9 539,-28 245 104,-41 906-110,63-1077-574,-22 473-7,20-517 0,5-45-1,1-1 0,0 1 1,0-1-1,0 1 0,0-1 0,-1 1 1,1-1-1,0 1 0,-1-1 0,1 1 1,0-1-1,-1 1 0,1-1 0,-1 1 0,1 0 1,0-1-1,-1 1 0,1 0 0,-1-1 1,1 1-1,-1 0 0,1 0 0,-1 0 0,1-1 1,-1 1-1,1 0 0,-1 0 0,1 0 1,-1 0-1,0 0 0,1 0 0,-1 0 1,1 0-1,-1 0 0,1 0 0,-1 0 0,1 0 1,-1 1-1,1-1 0,-1 0 0,1 0 1,-1 0-1,1 1 0,-1-1 0,1 0 1,-1 1-1,1-1 0,-1 0 0,1 1 0,0-1 1,-1 1-1,1-1 0,0 1 0,-1-1 1,1 1-1,0-1 0,0 1 0,-1-1 0,1 1 1,0-1-1,0 1 0,0-1 0,0 1 1,-1 0 0,-67-170-1606,33 56-772</inkml:trace>
  <inkml:trace contextRef="#ctx0" brushRef="#br1" timeOffset="303516.515">5752 20538 19636,'0'0'7721,"0"0"-5644,0 0-1677,-1 49-132,-4 158-94,8-70-117,10-115-528,-12-35 215,4-429-1647,-4 424 1907,1 1 0,0-1 0,2 1 0,0 0 0,1 0 0,6-14-4,-10 28 9,0 0-1,1 1 1,0-1 0,0 0-1,-1 1 1,2-1-1,-1 1 1,0-1-1,0 1 1,1 0 0,-1 0-1,1 0 1,0 1-1,0-1 1,-1 0-1,1 1 1,0 0-1,0 0 1,0 0 0,0 0-1,1 0 1,-1 1-1,0-1 1,0 1-1,0 0 1,1 0 0,-1 0-1,0 0 1,0 1-1,0-1 1,1 1-1,-1 0 1,1 0-9,0 0 16,0 1-1,0 0 1,0 0 0,0 0-1,-1 1 1,1 0 0,-1-1 0,1 1-1,-1 0 1,0 1 0,0-1-1,0 0 1,0 1 0,-1 0-1,1-1 1,-1 1 0,0 0 0,0 0-1,-1 1 1,1-1 0,-1 0-1,1 3-15,6 20 158,-1 0 0,-1 0-1,-2 0 1,-1 0 0,0 1-1,-2-1 1,-3 23-158,2-44 26,1 10 42,-2 0 1,1 0-1,-2 0 0,0 0 1,-1 0-1,-1-1 0,-1 1 0,0-1 1,-1 1-69,3-7 18,0 0 0,-1 0 1,-1-1-1,0 1 0,0-1 1,0 0-1,-1 0 0,0-1 0,-1 0 1,0 0-1,0 0 0,0-1 1,-1 0-1,-7 5-18,13-11-26,1 0 0,0 0 1,0 1-1,-1-1 0,1 0 1,0 0-1,0-1 0,-1 1 1,1 0-1,0 0 0,0-1 0,-1 1 1,1 0-1,0-1 0,0 0 1,0 1-1,0-1 0,0 1 1,0-1-1,0 0 0,0 0 1,0 0-1,0 0 0,0 1 0,0-1 1,1 0-1,-1 0 0,0-1 1,1 1-1,-1 0 0,1 0 1,-1 0-1,1 0 0,-1 0 1,1-1-1,0 1 0,0 0 0,-1 0 1,1-1-1,0 1 0,0 0 1,0 0-1,0-1 0,1 1 1,-1-1 25,-2-52-3282</inkml:trace>
  <inkml:trace contextRef="#ctx0" brushRef="#br1" timeOffset="304348.702">6899 19720 29782,'0'0'673,"0"0"-280,0 0-158,-3 54-53,-9 171-66,9-108-57,20 39-112,-6-143-328,2-36 160,50-223-1102,-52 205 1151,-1-3 131,2 1 1,2 0-1,2 1 1,18-33 40,-32 71 13,0 0 1,0 0 0,0 0 0,0 0 0,1 1 0,-1-1 0,1 1 0,0 0 0,0 0 0,0 0 0,0 0 0,0 0-1,1 1 1,0-1 0,-1 1 0,1 0 0,0 0 0,0 0 0,0 1 0,0 0 0,0-1 0,0 1 0,1 1-1,-1-1 1,0 0 0,1 1 0,-1 0 0,0 0 0,0 1 0,1-1-14,-4 1 11,1 0 1,-1 0-1,0 0 0,0 0 1,1 0-1,-1 0 1,0 1-1,0-1 0,0 0 1,0 1-1,0-1 0,-1 1 1,1-1-1,0 1 0,-1-1 1,1 1-1,-1 0 1,1-1-1,-1 1 0,0-1 1,0 1-1,1 0 0,-1-1 1,-1 1-1,1 0 0,0-1 1,0 1-1,0 0-11,0 4 45,1 11 27,-1-1 1,0 0-1,-1 1 1,-1-1-1,-1 0 0,0 0 1,-1 0-1,0 0 1,-7 13-73,-103 185 172,38-80-197,68-107-708,13-27 597,89-14 842,-91 14-690,0-1-1,0 1 1,1 0 0,-1 1 0,0-1 0,0 1 0,0-1-1,0 1 1,0 0 0,0 0 0,-1 0 0,1 0-1,0 1 1,0-1 0,-1 1 0,1 0 0,-1 0-1,1 0 1,-1 0 0,0 0 0,0 0 0,0 0-1,0 1 1,0-1 0,-1 1 0,1 0 0,0 0-16,8 18 17,0 0 0,-2 1 0,0 0 0,-2 0 0,0 1 0,-2 0 0,0 0 0,-2 0 0,0 0 0,-1 0 0,-2 0 0,-1 8-17,2-20 2,0 0-1,-1-1 1,0 1 0,0 0 0,-1-1 0,-1 1 0,0-1-1,0 0 1,-1 0 0,0 0 0,-1 0 0,0-1 0,-4 6-2,3-7 1,-1 1-1,0-1 1,0 0 0,-1-1 0,0 1 0,-1-1 0,0-1-1,0 0 1,0 0 0,0-1 0,-1 0 0,0-1 0,0 0-1,0 0 1,-1-1 0,1-1 0,-1 1 0,0-2 0,-6 1-1,-111-1 8,126-1-2,0 0 0,0 0 1,0 0-1,0 0 1,0-1-1,0 1 0,0-1 1,0 1-1,0-1 0,0 0 1,0 1-1,0-1 1,0 0-1,1 0 0,-1 0 1,0-1-1,1 1 1,-1 0-1,1-1 0,-1 1 1,1-1-1,0 1 0,0-1 1,-1 0-1,1 1 1,0-1-1,1 0 0,-1 0-6,0-2-9,4 3-58,1 1 56,0 0 7,1-1 0,0 1 0,-1 0 0,1 1 1,0-1-1,-1 1 0,1 0 0,-1 0 0,1 1 0,-1-1 0,1 1 0,-1 0 1,0 0-1,0 1 0,0-1 0,0 1 0,2 1 4,151 167 133,-129-137-75,1-2-1,2-1 0,1-2 0,2-1 1,0-1-1,2-2 0,1-1 0,1-3 0,0 0 1,2-3-1,0-1 0,24 5-57,-20-12 9,1-3 0,0-1 0,1-3 0,44-2-9,-68 0-16,-1-1 0,0-2 0,1 0 0,-1-1 0,18-6 16,3-7-218,-2-2-1,0-1 1,0-3-1,-2-1 1,-1-2-1,31-26 219,47-50-2115</inkml:trace>
  <inkml:trace contextRef="#ctx0" brushRef="#br1" timeOffset="304977.807">7720 19280 29150,'0'0'651,"0"0"-244,0 0-51,-13 47-5,-39 152-131,6-25-103,40-152-137,-2-2 0,1 1 0,-2-1 0,-1 0 0,-1-1 0,0 0 0,-1 0 0,-1-2 0,-7 8 20,18-23-80,0 0 0,0 0 0,0 0 0,0-1 1,-1 1-1,1-1 0,0 1 0,-1-1 0,1 0 0,-1 0 0,0 0 0,1 0 0,-1 0 1,0 0-1,1-1 0,-1 0 0,0 1 0,0-1 0,1 0 0,-2 0 80,2-6-1691,3-73-2898,2 98 8409,-6 488-658,2-457-3581,12-66-446,51-124 51,-40 83 850,3 1 1,3 1-1,2 1 0,16-19-36,-41 65 71,1 1-1,-1-1 0,2 1 1,-1 0-1,1 1 0,0 0 0,0 0 1,1 0-1,0 1 0,0 0 1,0 1-1,1 0 0,-1 0 0,1 0 1,0 1-1,0 1 0,8-2-70,101 2 468,-111 1-441,0 1-1,1 0 1,-1 1-1,0 0 0,1 0 1,-1 1-1,0 0 1,0 0-1,0 0 0,0 1 1,-1 0-1,1 0 1,-1 1-1,0 0 0,6 4-26,-5-2 32,0 0 0,0 0 0,0 0 0,-1 1 0,0 0 0,-1 1-1,1-1 1,-1 1 0,-1 0 0,1 0 0,-1 0 0,-1 1 0,0 0-1,0-1 1,0 1 0,-1 0 0,-1 1 0,1 0-32,0 9 42,-1 1 1,0-1 0,-2 0-1,0 1 1,-1-1-1,-1 0 1,0 0 0,-2 0-1,0-1 1,-1 0-1,-1 0 1,-1 0-1,-4 7-42,2-8 1,-1 1 0,0-1-1,-2-1 1,0 0 0,0 0-1,-1-2 1,-1 1 0,-13 8-1,26-21-26,0 0 1,0 0 0,0-1-1,0 1 1,-1 0-1,1-1 1,0 0 0,-1 1-1,1-1 1,-1 0-1,1 0 1,-1 0 0,0-1-1,1 1 1,-1-1-1,0 1 1,1-1 0,-1 0-1,0 0 1,0 0-1,1-1 1,-1 1 0,0 0-1,1-1 1,-1 0-1,0 0 1,1 0 0,-1 0-1,1 0 1,-1 0-1,1-1 1,0 1 0,-1-1-1,1 1 1,0-1-1,0 0 1,0 0 0,0 0-1,1 0 1,-1 0-1,1 0 1,-1-1 0,1 1-1,-1-1 1,1 1-1,0-3 26,-21-64-1282,10-16-1204</inkml:trace>
  <inkml:trace contextRef="#ctx0" brushRef="#br1" timeOffset="305238.225">7842 20006 25373,'0'0'1765,"0"0"-321,-9 47-538,-33 157-304,31-160-426,-1-1 0,-3 0-1,-17 36-175,23-57 22,-12 29-35,-2 0 0,-2-2 0,-3-1 0,-24 31 13,13-46-1179,34-58-1569,5 15 2668,1-1-1,0 1 1,1 0-1,0-1 1,1 1-1,0 0 1,0 0-1,1 1 1,0-1-1,1 1 1,0-1-1,1 2 0,2-4 81,-6 10 107,0 0 0,0 0 0,0 0 0,1 0 1,-1 0-1,1 1 0,-1-1 0,1 1 0,0 0 0,0 0 0,-1 0 0,1 0 0,0 0 0,0 0 0,0 1 0,0 0 0,0-1 0,0 1 0,0 0 0,0 0 0,0 1 0,0-1 0,0 1 0,0-1 0,0 1 0,-1 0 0,1 0 0,0 0 0,0 1 0,-1-1 0,1 1 0,-1-1 0,1 1 0,-1 0 0,0 0 0,1 0 0,-1 0 0,0 0 0,-1 0 0,1 1 0,0-1 0,1 3-107,19 21 333,-9-9-226,1-2 0,0 0 0,0-1 0,2 0 0,0-1 0,17 11-107,125 46-379,-89-53-975</inkml:trace>
  <inkml:trace contextRef="#ctx0" brushRef="#br1" timeOffset="297630.107">1642 19193 23885,'0'0'1047,"0"0"-419,0 0-122,0 0 250,0 0 47,0 0 881,-14-12-757,-41-36-432,42 36-191,136 41 1067,-65-19-1301,0-2 1,0-2-1,0-3 1,1-2-1,9-4-70,25 2-43,-87 1 3,-1 1-62,0-1 0,1 0 0,-1 0 0,0 0 0,1-1 0,-1 1 0,0-1 0,0 0 0,1-1 0,-1 1 0,0-1 0,0 0 0,-1 0 0,1-1 0,0 0 0,-1 0 0,4-2 102,5-14-1975</inkml:trace>
  <inkml:trace contextRef="#ctx0" brushRef="#br1" timeOffset="298103.419">1538 19629 27870,'0'0'1252,"0"0"-377,-16 42-277,-47 141-180,56-165-364,2-1-1,1 1 1,0 0-1,1 0 0,1 1 1,0-1-1,1 6-53,1-4 28,0 109 30,0-129-69,0 0 0,0-1-1,1 1 1,-1 0 0,0-1-1,1 1 1,-1 0 0,1 0-1,-1-1 1,0 1 0,1 0-1,-1 0 1,1 0 0,-1-1 0,1 1-1,-1 0 1,1 0 0,-1 0-1,1 0 1,-1 0 0,1 0-1,-1 0 1,1 0 0,-1 0-1,0 0 1,1 0 0,-1 0-1,1 0 1,-1 1 0,1-1-1,-1 0 1,1 0 0,-1 0-1,0 1 1,1-1 0,-1 0-1,1 1 1,-1-1 0,0 0-1,1 1 1,-1-1 0,0 0-1,1 1 1,-1-1 0,0 1-1,0-1 1,0 0 0,1 1-1,-1-1 1,0 1 0,0-1-1,0 1 1,0-1 0,0 1-1,0-1 1,0 1 0,0-1-1,0 1 1,0-1 0,0 0 0,0 1-1,0-1 1,0 1 0,0-1-1,0 1 12,38-97-1435,59-154-661,-91 238 2234,0 0 0,1 0 0,1 1 0,0 0-1,1 0 1,0 1 0,0 0 0,1 0 0,1 1 0,-1 1 0,1-1 0,1 2 0,0 0 0,10-5-138,22-4 147,2 1 0,0 2 0,1 2 0,0 3 0,1 1 0,-1 3 0,1 1 0,6 3-147,309-4 770,-357 3-753,-1 1 0,1 0 1,0 0-1,0 0 0,0 1 0,0 0 1,-1 0-1,1 0 0,0 1 1,-1 0-1,1 0 0,-1 0 0,0 1 1,0-1-1,0 2 0,0-1 1,0 0-1,0 1 0,-1 0 0,0 0 1,0 0-1,0 0 0,0 1 1,-1 0-1,1 0 0,-1 0 1,-1 0-1,1 0 0,-1 0 0,1 1-17,-2 0 19,0 0-1,0 1 0,0-1 1,-1 1-1,0-1 0,0 0 1,0 1-1,-1-1 0,0 0 0,0 1 1,-1-1-1,0 0 0,0 0 1,0 0-1,-1 0 0,0 0 1,0-1-1,0 1 0,-1-1 1,0 0-1,0 0 0,-2 2-18,-13 6-18,-2-1 0,0 0-1,0-1 1,-1-2 0,0 0-1,0-1 1,-1-1 0,0-2-1,0 0 1,-1-1 0,0-1-1,1-2 1,-1 0 0,0-2-1,-9-1 19,24 3-171,0-1 0,0 0 0,0-1 0,-1 0 0,1 0 0,0-1 0,1 0 0,-1-1 0,0 0-1,1 0 1,-1-1 0,1 0 0,0-1 0,0 1 0,1-2 0,-1 1 0,1-1 0,0 0 0,1 0-1,-6-7 172,-23-39-4054</inkml:trace>
  <inkml:trace contextRef="#ctx0" brushRef="#br1" timeOffset="298355.063">2033 19425 25589,'0'0'2113,"0"0"-1105,0 0-320,0 0-112,0 0-192,-29 257-215,25-199-145,4-10-24,0-19-265,7-29-383,19 0-608,2-29-1545</inkml:trace>
  <inkml:trace contextRef="#ctx0" brushRef="#br1" timeOffset="298875.331">2033 19425 24221,'180'-72'1907,"-139"59"-877,-37 25-102,-1 122 927,-6-110-1834,-1 0-1,-2 0 1,0-1-1,-1 1 1,-2-1 0,0-1-1,-2 0 1,0 0-1,-1-1 1,-1-1 0,-1 0-1,-1 0 1,-1-2-1,0 0 1,-2-1-1,-16 13-20,24-21-45,0 0-1,-1-1 0,0 0 0,0-1 0,-1 0 0,0-1 0,0 0 0,-1-1 0,1 0 0,-1-1 0,0-1 0,0 0 1,-1 0-1,-6-1 46,29-2-28,-7-1 35,0 0 1,0 1 0,0-1 0,0 1-1,0 0 1,0 0 0,0 0 0,0 0-1,0 0 1,0 0 0,-1 0 0,1 1 0,0-1-1,0 1 1,0-1 0,0 1 0,0 0-1,-1-1 1,1 1 0,0 0 0,-1 0-1,1 1 1,0-1 0,-1 0 0,1 0 0,-1 1-1,0-1 1,2 2-8,-4 3 38,0-1 1,1 1-1,-2-1 1,1 1-1,-1-1 1,0 0-1,0 0 1,0 0-1,0 0 0,-1 0 1,0 0-1,0-1 1,-1 1-1,1-1 1,-1 0-1,0 0 1,0 0-1,0-1 0,0 1 1,-1-1-1,0 0 1,1 0-1,-5 1-38,-15 14 51,-63 55 131,-3-5 0,-3-3 1,-57 27-183,81-56 40,80-33-319,70-40 155,-60 36-67,-20 7 167,-1 1 38,0 1 0,-1-1-1,0 0 1,-1 0 0,0 1 0,0-1-1,0 0 1,-1 0 0,0-1 0,0 1-1,-1-1 1,1 1 0,-4 3-14,-104 101 419,-128 87-299,80-73-324,158-124 89,-1 0 0,1 0 0,0 0 0,0 0 0,0 0 0,0 0 0,0 0 0,0 0 0,0 1 0,0-1 0,0 0 0,1 1 0,-1-1 0,0 0-1,1 1 1,-1-1 0,1 1 0,0-1 0,-1 1 0,1-1 0,0 1 0,0-1 0,0 1 0,0-1 0,0 2 115,0 2-4074</inkml:trace>
  <inkml:trace contextRef="#ctx0" brushRef="#br1" timeOffset="299139.736">1484 20688 26726,'0'0'2335,"0"0"-1315,0 0-538,0 0 0,0 0-78,-3 47-156,-9 156-125,-1 26-43,-23 348-472,36-572 265,0 13 39,7-21-1057,14-43-854,5-26-2305</inkml:trace>
  <inkml:trace contextRef="#ctx0" brushRef="#br1" timeOffset="300038.127">2108 19904 29510,'0'0'1129,"0"0"-733,0 0-147,0 0 60,0 0-115,-3 49-118,-10 155-55,-3-49-38,5-101-334,11-51 48,3-12-97,20-49 25,3 1-1,3 2 1,1 0-1,4 3 1,4-3 375,-37 52-3,4-6 55,0 0 0,0 1 0,1 0-1,0 0 1,0 0 0,1 1-1,0-1 1,0 2 0,1-1 0,0 1-1,0 0 1,0 1 0,1 0-1,0 0 1,0 1 0,0 0 0,1 0-1,-1 1 1,1 0 0,2 0-52,-3 3 73,-8 0-64,-1-1 0,1 1 0,0 0-1,0 0 1,0 0 0,-1 0 0,1-1 0,0 1-1,0 0 1,0 0 0,0 1 0,-1-1-1,1 0 1,0 0 0,0 0 0,0 0 0,0 1-1,-1-1 1,1 0 0,0 1 0,0-1-1,-1 1 1,1-1 0,0 1 0,-1-1 0,1 1-1,-1-1 1,1 1 0,0 0 0,-1-1-1,1 1 1,-1 0 0,0-1 0,1 1 0,-1 0-1,0 0 1,1 0 0,-1-1 0,0 1 0,0 0-1,0 0 1,1 0 0,-1-1 0,0 1-1,0 0 1,0 0-9,1 13 30,0-1 0,-1 1-1,-1 0 1,0 0 0,-1-1-1,0 1 1,-1-1 0,-1 0 0,0 0-1,0 0 1,-6 10-30,-12 14 11,-1-1 1,-1-1-1,-3-1 1,0-1-1,-20 17-11,35-31 20,15-17-34,179-2-34,-178 0 33,17 9-104,-20 5 111,-1 0 0,-1 0 0,0 0 1,-1 0-1,0 0 0,-1-1 0,-1 1 0,0-1 0,-1 1 0,-1-1 0,1-1 0,-2 1 0,0-1 0,-1 0 0,0-1 1,-2 3 7,-21 37-22,-71 136 12,94-113-25,9-72 32,0 0-1,0 0 1,0 1 0,1-1 0,-1 0-1,1 0 1,-1 0 0,1-1 0,0 1-1,-1 0 1,1-1 0,0 1 0,0-1 0,0 1-1,1-1 1,-1 0 0,0 0 0,0 0-1,1 0 1,-1 0 0,0-1 0,1 1-1,-1-1 1,1 0 0,-1 1 0,1-1-1,-1 0 1,1 0 3,17 4-11,-17-3 13,-1-1 10,1 0 1,-1 0 0,0 1-1,0-1 1,0 1 0,0-1 0,0 1-1,0 0 1,0 0 0,0 0-1,0 0 1,-1 0 0,1 0-1,0 1 1,0-1 0,-1 0-1,1 1 1,-1 0 0,0-1 0,1 1-1,-1 0 1,0-1 0,0 1-1,0 0 1,0 0 0,0 0-1,0 0 1,-1 0 0,1 0-1,-1 0 1,1 0 0,-1 0 0,0 2-13,0 0 19,-1 0 0,1 0 0,-1-1-1,0 1 1,0 0 0,-1 0 0,1 0 0,-1-1 0,1 1 0,-1-1 0,-1 1 0,1-1 0,0 0 0,-1 0 0,1 0 0,-1 0 0,0 0 0,0-1 0,0 1 0,-1-1 0,-1 2-19,-80 37 43,62-34-44,-1-1 0,0-2 1,-1 0-1,1-1 0,0-2 0,-1 0 1,-9-2 0,20 1-16,1 0 1,-1-1 0,0 0-1,1-1 1,-1-1 0,1 0 0,0-1-1,0-1 1,0 0 0,0 0-1,1-1 1,0-1 0,0 0 0,1 0-1,-8-7 16,3 0-26,1 0 0,0-2-1,1 1 1,0-2 0,1 0 0,1 0-1,1-1 1,0 0 0,2-1 0,-5-11 26,5-28-18,10 57 18,-1 0 0,0 0 0,1 0 0,-1 0 0,0-1 0,1 1 0,-1 0 0,1 0 0,0 0 0,-1 0 0,1 0 0,0 0 0,0 0 0,0 0 0,-1 1 0,1-1 0,0 0 0,0 0 0,0 1 0,0-1 0,0 1 0,0-1 0,1 1 0,-1-1 0,0 1 0,0-1 0,0 1 0,0 0 0,1 0 0,-1 0 0,0 0 0,0 0 0,0 0 0,1 0 0,-1 0 0,0 0 0,0 0-1,0 1 1,1-1 0,-1 0 0,1 1 0,7-1 3,3 0 1,80 12 73,-70-1-39,-1 0 1,0 2 0,-1 1-1,-1 0 1,3 4-39,-8-7 28,125 104 335,-74-59-128,1-3 0,3-3 0,9 1-235,-53-36 1,2-2 0,-1 0-1,2-1 1,0-2-1,0-1 1,0-1 0,1-2-1,1-1 1,-1-1 0,0-1-1,2-1 0,5-3-278,1-1 0,-1-1 1,0-2-1,0-2 0,0-1 0,-1-1 0,-1-3 0,10-4 278,102-58-4400</inkml:trace>
  <inkml:trace contextRef="#ctx0" brushRef="#br1" timeOffset="300308.252">3828 18990 29558,'0'0'929,"0"0"-649,0 0 104,0 0-8,0 0-152,-11 281-152,11-209-48,4-4-24,35-10-216,-3-24-408,0-20-1377</inkml:trace>
  <inkml:trace contextRef="#ctx0" brushRef="#br1" timeOffset="300812.707">4222 19179 27982,'0'0'1190,"0"0"-589,0 0-132,0 0 38,0 0-177,0 0-185,-18 29-94,-63 95-34,14-54-14,-19-8 39,-2-4 1,-92 46-43,66-40 45,98-54 47,27-4-34,544-7 118,-540 1-200,1 0-1,-1-1 1,1-1 0,-1-1 0,0 0 0,1-1 0,-2-1 0,1 0-1,9-5 25,-22 9-13,-1 0-1,0-1 0,0 1 0,0-1 0,1 1 0,-1-1 0,-1 1 1,1-1-1,0 0 0,0 1 0,-1-1 0,1 0 0,0 0 1,-1 1-1,0-1 0,1 0 0,-1 0 0,0 0 0,0 0 0,0 0 1,0 1-1,-1-1 0,1 0 0,0 0 0,-1 0 0,0-1 14,-5 2-5,-42 7 61,40 2-30,1-1 0,-1 2 0,1-1 1,0 1-1,1 0 0,0 0 0,1 1 0,-3 6-26,6-14 6,-23 53 121,1 1 0,3 1 0,3 1-1,-12 60-126,-27 86 19,56-201-60,1 1 0,-1-1-1,0 0 1,0 1-1,0-1 1,0 0-1,-1 0 1,1 0-1,-1 0 1,0 0-1,0 0 1,0 0-1,0 0 1,-1-1-1,1 1 1,-1-1-1,1 0 1,-1 0-1,0 0 1,0 0-1,0 0 1,0-1-1,0 1 1,0-1 0,-1 0-1,1 0 1,0 0-1,-1 0 1,-1 0 41,-112 0-3624,88 3-1942</inkml:trace>
  <inkml:trace contextRef="#ctx0" brushRef="#br1" timeOffset="301020.241">3240 20495 26270,'0'0'2137,"0"0"-911,0 0-352,0 0-241,0 0-258,0 0-223,-1 10-52,1-8-95,-1-1-1,1 1 1,0 0 0,0 0 0,0 0-1,0-1 1,0 1 0,0 0 0,0 0-1,0-1 1,1 1 0,-1 0 0,1-1-1,0 1 1,-1 0 0,1-1-1,0 1 1,0-1 0,0 1 0,0-1-1,0 1 1,0-1 0,0 0 0,1 1-1,-1-1-4,7 1 9,-1 1-1,1-2 1,0 1-1,0-1 0,-1 0 1,1-1-1,0 0 1,0 0-1,0-1 1,6-1-10,316-48 118,-109 12 28,-119 24-87,1 4 0,30 4-58,-17 6-379,-110 0 76,8 5-2747,-14-5-3528</inkml:trace>
  <inkml:trace contextRef="#ctx0" brushRef="#br1" timeOffset="301272.896">3656 20040 29446,'0'0'904,"0"0"-679,0 0 135,0 0 88,0 0-96,222 53-152,-143-48-128,-11-5-32,-7 5-40,-14 0-32,-15 24-384,-14-5-985,-15 0-2951</inkml:trace>
  <inkml:trace contextRef="#ctx0" brushRef="#br1" timeOffset="301569.992">3384 20882 29374,'0'0'992,"0"0"-583,0 0-33,0 0-56,-36 319-32,36-222-112,0-5-120,3-10-32,4-10-16,1-18-8,-1-21-24,0-23-176,4-10-104,14-63-96,-4-29-833,4-4-1191</inkml:trace>
  <inkml:trace contextRef="#ctx0" brushRef="#br1" timeOffset="301864.72">3742 20794 25533,'0'0'1878,"0"0"-574,30 0-390,199 2 224,-198 1-1092,-1 1 1,0 1 0,0 1-1,-1 2 1,0 1 0,0 2-1,-1 0 1,0 2 0,-1 1-1,-1 1 1,0 2 0,-1 0-1,-1 2 1,11 11-47,-29-25 0,0 0-1,-1 1 1,0 0 0,0 0-1,-1 0 1,0 0 0,0 1-1,0 0 1,-1 0 0,0 0-1,0 0 1,0 0-1,-1 1 1,-1-1 0,1 1-1,-1 0 1,0-1 0,-1 1-1,0 3 1,0-9-3,0 0-1,-1-1 0,1 1 0,-1 0 1,0 0-1,1-1 0,-1 1 0,0 0 1,0-1-1,0 1 0,0-1 0,0 1 1,0-1-1,-1 1 0,1-1 0,0 0 1,-1 0-1,1 0 0,-1 0 0,0 0 0,1 0 1,-1 0-1,0 0 0,1 0 0,-1-1 1,0 1-1,0-1 0,1 0 0,-1 1 1,0-1-1,0 0 0,0 0 0,0 0 4,-125 3-1349,66-3-745</inkml:trace>
  <inkml:trace contextRef="#ctx0" brushRef="#br1" timeOffset="302140.134">3871 20848 27110,'0'0'1159,"0"0"-284,0 0-283,-17 52-110,-51 168-153,61-202-302,2 1 1,0-1-1,1 1 1,1 0 0,0 0-1,1 9-27,2-13 4,0 38-338,6-51-296,-2-4 485,0 0 1,0-1 0,-1 1-1,1-1 1,-1 0-1,0 0 1,0 0 0,0 0-1,0 0 1,0-1-1,-1 1 1,0-1 0,1 0-1,-1 1 1,-1-1-1,2-1 145,2-5-434,15-29-1469,26-58-10209,-21 38 12645,-11 28 6345,4 5 541,-17 26-7379,-1-1 0,1 1 0,-1 0-1,1 0 1,-1 0 0,1 0-1,-1 0 1,1 0 0,-1 0-1,1 0 1,-1 0 0,1 0 0,-1 0-1,1 0 1,-1 0 0,1 0-1,-1 1 1,1-1 0,-1 0 0,1 0-1,-1 1 1,1-1 0,-1 0-1,1 0 1,-1 1 0,0-1-1,1 0 1,-1 1 0,0-1 0,1 1-1,-1-1 1,0 1 0,1-1-1,-1 0 1,0 1 0,0-1-1,0 1 1,1-1 0,-1 1 0,0-1-1,0 1 1,0-1 0,0 1-1,0-1 1,0 1 0,0 0 0,0-1-1,0 1 1,0-1 0,0 1-1,0-1 1,-1 1 0,1-1-1,0 1-39,4 133 778,-7-99-767,-1 0 0,-2 0 1,-1 0-1,-2-1 0,-1 0 1,-2 1-12,-12 42 3,13-5 25,10-67-15,1-4-7,0-1 0,0 1 0,0-1 0,0 1 0,0-1 0,0 1 0,0-1 0,0 1 0,0-1 0,0 1 0,0-1 0,1 1 0,-1-1 0,0 0 0,0 1-1,0-1 1,0 1 0,1-1 0,-1 1 0,0-1 0,1 0 0,-1 1 0,0-1 0,1 0 0,-1 1 0,0-1 0,1 0 0,-1 1 0,1-1 0,-1 0 0,0 0 0,1 0 0,-1 1-1,1-1 1,-1 0 0,1 0 0,-1 0 0,1 0 0,-1 0 0,1 0 0,-1 0 0,1 0 0,-1 0 0,0 0 0,1 0 0,-1 0 0,1 0 0,-1 0 0,1 0 0,-1-1-1,1 1 1,-1 0 0,1 0 0,-1-1-6,7 1 31,0-1 0,0 0 0,0 0 0,0-1 0,0 1 0,-1-2 0,1 1 0,-1-1 0,1 0 0,-1 0 0,0-1 0,0 0 0,0 0 0,-1 0 0,0 0 0,0-1 0,1 0-31,187-192-45,-114 96-535</inkml:trace>
  <inkml:trace contextRef="#ctx0" brushRef="#br1" timeOffset="331613.566">21975 19503 23669,'0'0'2413,"0"0"-1058,0 0-363,0 0-192,0 0-232,0 0-191,-6-1-103,-38-3 885,29 29-823,-22 127 57,8 2 1,-8 132-394,26-193 37,-3 39-37,-1 7 0,-24 90 0,25-196-88,14-42-173,30-106-1939,4 31-884</inkml:trace>
  <inkml:trace contextRef="#ctx0" brushRef="#br1" timeOffset="332351.607">22334 19087 28566,'0'0'1672,"0"0"-1239,0 0 175,0 0-8,0 0-168,0 0-160,0 0-104,-176 261-152,133-208-16,0 5 0,-7 0 0,0 0 0,-4 0 0,0 5 0,-3-5-40,-8 15-416,19-20-280,10-14-1233</inkml:trace>
  <inkml:trace contextRef="#ctx0" brushRef="#br1" timeOffset="332695.771">21739 19803 28246,'0'0'1014,"0"0"-264,0 0-205,0 0-208,0 0-173,0 0-11,-3 38 81,-27 262 377,-91 302-97,29-172-315,93-496-868,5 17-125,2 0 0,3 1 0,12-37 794,16-35-2566</inkml:trace>
  <inkml:trace contextRef="#ctx0" brushRef="#br1" timeOffset="332965.385">21918 20006 26350,'0'0'1753,"0"0"-779,0 0-70,0 0-194,0 0-256,0 0-178,34 18-110,105 57-76,-135-73-87,-1-1-1,0 0 0,0 1 0,0-1 0,0 1 0,0 0 1,0 0-1,0 0 0,0 0 0,-1 1 0,1-1 0,-1 1 1,0-1-1,1 1 0,-1 0 0,-1 0 0,1 0 0,0 0 1,-1 1-1,1-1 0,-1 0 0,0 0 0,0 1 0,0 2-2,0 1 3,1 1 0,-1 0-1,-1 0 0,1 0 1,-1 0-1,0 0 0,-1 0 1,0 0-1,0-1 0,-1 1 1,0 0-1,0 0 1,-1-1-1,0 0 0,0 1 1,-1-1-1,0 0 0,0-1 1,-5 7-3,-16 17-6,-2-2 1,0 0-1,-2-2 1,-1-1-1,-1-2 0,-31 18 6,58-38-26,-1 1-1,0-2 0,-1 1 0,1 0 0,0-1 0,-1 0 0,1 0 0,-1-1 0,0 1 0,0-1 0,-2 0 27,10-13-489,63-132-4020,-12 58-3966</inkml:trace>
  <inkml:trace contextRef="#ctx0" brushRef="#br1" timeOffset="333428.615">22617 19459 26718,'0'0'1441,"0"0"-63,0 0-535,0 0-248,0 0-199,-10 47-142,-37 151-116,7-94-76,-7-25-180,-3-2-1,-25 25 119,74-101-7,-2 4-113,0-1 0,0 1 0,1-1 0,-1 1 0,1 0 0,0 0 0,1 0 0,-1 0 0,1 0-1,0 0 1,0 1 0,1-1 0,0 0 0,0 0 0,0 1 0,0-1 0,1 0 0,0 0 0,0 1 0,0-1 120,6 221 846,-30-23-510,4-72-314,18-90-236,11-44-63,-2-5 263,1-1 0,-1 0 1,-1-1-1,0 0 0,0 0 0,-1 0 0,-1-1 0,3-5 14,3-5-5,19-34 103,3 0 1,3 2-1,1 2 0,3 1 0,2 3 0,31-27-98,190-153-1349,-253 217-321,-8 0-2056</inkml:trace>
  <inkml:trace contextRef="#ctx0" brushRef="#br1" timeOffset="333648.947">22864 20132 23045,'0'0'2993,"0"0"-1273,0 0-376,-72 256-368,51-159-311,-1 4-265,1 6-112,-1-6-88,1-4-24,-1-5-80,8-14-64,0-16-32,10-18-16,4-25-184,11-19-272,28-38-777,4-25-2311</inkml:trace>
  <inkml:trace contextRef="#ctx0" brushRef="#br1" timeOffset="333912.554">23463 19633 29134,'0'0'912,"0"0"-399,0 0-161,0 0-160,0 0-88,0 0-32,197 0-40,-122 0-32,-7 0 0,-4 0-128,-3 0-448,-14 0-689,-15 0-1399</inkml:trace>
  <inkml:trace contextRef="#ctx0" brushRef="#br1" timeOffset="334147.62">23853 19348 27806,'0'0'1352,"0"0"-408,0 0-271,-193 319-241,139-203-192,4 5-88,0 0-48,-1 0-56,1-5-48,-4 0 0,8-9-32,3-20-192,14-19-216,18-54-313,11-14-295,0 0-1104</inkml:trace>
  <inkml:trace contextRef="#ctx0" brushRef="#br1" timeOffset="334535.344">23563 20248 24669,'0'0'2952,"0"0"-1391,-7 48-553,-27 162-309,-25 15 0,-16 48-428,74-270-298,2-23-204,1 1 0,1-1 0,1 0 0,1 1 0,0 0 0,8-17 231,-9 22-108,11-31-242,93-260-4442,-18 110-7615,-85 185 11481,25-42 1558,-27 46 50,0 1-1,0-1 1,1 1 0,0 0-1,0 0 1,0 0 0,0 0-1,1 1 1,0 0 0,0 0-1,0 0 1,0 0 0,1 1-1,0 0 1,-1 0 0,1 1-1,0-1 1,0 1 0,0 1-1,1-1-681,-3 1 121,0 0 0,0 1-1,0-1 1,0 1 0,0 0-1,0 0 1,-1 0 0,1 1-1,0-1 1,0 1 0,0 0 0,0 0-1,-1 0 1,1 1 0,0-1-1,-1 1 1,1 0 0,-1 0-1,0 0 1,0 1 0,0-1-1,0 1 1,0 0 0,0-1-121,10 18 167,-1 1 0,-1 0 0,-1 0 0,-1 1 1,-1 0-1,-1 1 0,-1 0 0,-1 0 0,-1 0 0,0 1 0,-2-1 1,-1 22-168,-2 173 622,-1-205-607,0 1 0,-1-1-1,-1 1 1,0-1 0,0 0-1,-1 0 1,-1-1 0,0 1-1,-1-1 1,0-1 0,-1 1-1,-1-1 1,1-1 0,-8 7-15,-44 13-347,58-30 293,0 0 0,0 0 0,-1 0 0,1 0 0,0 0 0,0-1 0,0 1 0,0-1 0,0 0 0,0 0 0,0 0 0,0 0 0,0 0 0,0 0 1,0 0-1,0 0 0,1-1 0,-1 1 0,0-1 0,1 1 0,0-1 0,-1 0 0,1 0 0,0 0 0,0 1 0,0-1 0,0 0 0,0 0 0,0 0 0,0 0 0,1-1 0,-1-1 54,-17-59-5110,6-9-12572</inkml:trace>
  <inkml:trace contextRef="#ctx0" brushRef="#br1" timeOffset="334802.077">23789 20345 24077,'0'0'1978,"0"0"-620,0 0-608,0 0-275,0 0-271,0 0-142,10 25-49,29 81-16,-39-103 3,1 1-1,-1-1 0,0 0 1,0 1-1,0-1 0,-1 0 1,1 0-1,-1 1 1,0-1-1,1 0 0,-1 0 1,-1 0-1,1 0 0,0 0 1,-1 0-1,0 0 0,1 0 1,-1 0-1,0-1 1,-1 1-1,1-1 0,0 1 1,-1-1-1,1 0 0,-1 0 1,0 0-1,0-1 1,-1 2 0,-9 7 5,-168 141 1621,179-149-1559,2-2-61,-1 0-1,1 0 0,0 0 1,-1 0-1,1 0 0,0 0 1,-1 1-1,1-1 0,0 0 1,-1 0-1,1 0 0,0 0 0,-1 0 1,1 1-1,0-1 0,-1 0 1,1 0-1,0 0 0,0 1 1,-1-1-1,1 0 0,0 0 1,0 1-1,0-1 0,-1 0 1,1 1-1,0-1 0,0 0 1,0 1-1,0-1 0,0 0 1,-1 1-1,1-1 0,0 0 1,0 1-1,0-1 0,0 0 1,0 1-1,0-1 0,0 0 0,0 1 1,0-1-1,1 1 0,-1-1 1,0 0-1,0 1 0,0-1 1,0 0-1,0 0 0,1 1 1,-1-1-1,0 0 0,0 1 1,0-1-1,1 0 0,-1 1-5,74-3-5,-48-1-276,-1-1 0,0-2 0,-1 0 0,1-2 0,-1-1 0,17-8 281,50-34-4301</inkml:trace>
  <inkml:trace contextRef="#ctx0" brushRef="#br1" timeOffset="336449.887">24760 19604 23037,'0'0'4478,"0"0"-2785,0 0-833,0 0-264,0 0-237,-35 30-179,-116 98-90,14 3-28,-43 25-425,175-152 125,-14 14-37,17-4-2747,9-1 3247,-1 1 0,0 0 0,-1 0 0,-1 0 0,0 0 0,-1 1 0,0 0 0,-2-1 0,1 5-225,3 92 1686,-7 99-1686,-26 6 204,27-211-203,2-1-143,7-28-8,76-152-1115,25-26 1265,-77 145-175,2 1 1,3 2 0,1 2-1,6-1 175,-42 48 20,1 1-1,0 0 0,1 0 1,-1 0-1,1 1 1,0-1-1,-1 1 0,2 0 1,-1 0-1,0 0 1,0 1-1,1-1 0,0 1 1,-1 0-1,1 1 1,0-1-1,0 1 0,0 0 1,0 0-1,0 0 0,0 1 1,0-1-1,0 1 1,5 1-20,-7 0 29,-1 1 0,1 0 0,0-1 1,-1 1-1,1 0 0,-1 0 1,0 0-1,0 1 0,0-1 0,0 1 1,0-1-1,0 1 0,-1-1 0,1 1 1,-1 0-1,0 0 0,1 0 1,-2 0-1,1 0 0,0 0 0,0 0 1,-1 0-1,0 0 0,1 0-29,1 7 68,6 33 117,-2 1 0,-2 0 0,-1 0 0,-3 0 0,-3 15-185,3-34 41,-2-5-29,0-1 0,-1 1 0,-1-1 0,-1 0 0,0 0 0,-2 0-1,0-1 1,-1 0 0,-1 0 0,0-1 0,-2 0 0,0-1 0,0 0 0,-2-1 0,0 0 0,-10 8-12,19-18-8,-1-1 0,0 1 0,0-1 0,0 0 1,-1 0-1,1-1 0,-1 0 0,0 0 0,0 0 1,0 0-1,0-1 0,0 0 0,-1-1 0,1 1 1,-1-1-1,1 0 0,-1-1 0,1 0 0,-1 0 1,1 0-1,-2-1 8,-11-10-103,15-2 36,0 0 1,0 0-1,2 0 1,-1-1-1,2 1 1,0-1-1,0 1 0,1-1 1,2-4 66,-2 5-64,1-73-312,-1 84 373,0 0 1,1 0-1,-1 0 0,1 1 0,-1-1 0,1 0 1,0 0-1,0 1 0,0-1 0,0 0 1,0 1-1,0-1 0,0 1 0,0-1 1,1 1-1,-1 0 0,1 0 0,-1-1 0,1 1 1,-1 0-1,1 0 0,0 0 0,-1 1 1,1-1-1,0 0 0,0 1 0,-1-1 0,1 1 1,0-1-1,0 1 0,0 0 0,0 0 1,0 0-1,0 0 0,-1 0 0,1 0 1,0 1-1,0-1 0,0 1 0,1 0 3,3-1 3,-2 1 13,-1 0 1,1 0-1,0 1 0,0-1 0,-1 1 1,1 0-1,-1 1 0,0-1 1,0 0-1,1 1 0,-1 0 0,-1 0 1,1-1-1,0 2 0,-1-1 0,0 0 1,1 1-1,-1-1 0,-1 1 1,1-1-1,0 1 0,-1 0 0,0 0 1,0-1-1,1 5-16,14 27 153,-15-34-155,0 0-1,1 0 0,-1 0 1,0 0-1,1 0 0,-1 0 1,1-1-1,-1 1 1,0-1-1,1 1 0,-1-1 1,1 1-1,0-1 0,-1 0 1,1 1-1,-1-1 0,1 0 1,0 0-1,-1-1 1,1 1-1,-1 0 0,1 0 1,-1-1-1,1 1 0,-1-1 1,1 1-1,-1-1 1,1 0-1,-1 1 0,1-1 1,-1 0-1,0 0 0,0 0 1,1 0-1,-1 0 0,0 0 1,0 0-1,0-1 1,0 0 2,85-115-798,236-414-2617,-278 463 4984,-44 68-1537,0-1-1,0 1 0,1-1 1,-1 1-1,0-1 1,0 1-1,1-1 0,-1 1 1,0-1-1,1 1 0,-1-1 1,1 1-1,-1-1 0,0 1 1,1 0-1,-1-1 1,1 1-1,-1 0 0,1-1 1,0 1-1,-1 0 0,1 0 1,-1 0-1,1-1 1,-1 1-1,1 0 0,0 0 1,-1 0-1,1 0 0,-1 0 1,1 0-1,-1 0 1,1 0-1,0 0 0,-1 0 1,1 1-1,-1-1 0,1 0 1,-1 0-1,1 0 0,0 1 1,-1-1-1,1 0 1,-1 1-1,0-1 0,1 0 1,-1 1-1,1-1 0,-1 1 1,1-1-1,-1 1 1,0-1-1,1 1 0,-1-1 1,0 1-1,0-1 0,1 1 1,-1-1-1,0 1 1,0-1-1,0 1 0,0 0-31,4 40 433,-4-37-378,0 227 592,1-221-643,1 1 1,0 0-1,1-1 1,0 0-1,0 1 1,1-1-1,1 0 1,-1-1-1,2 1 1,-1-1-1,1 0 1,8 8-5,14 26 18,-21-31 7,0 0 0,0 1 0,-1 0 0,-1 0 1,0 0-1,-1 1 0,0 0 0,-1 0 0,-1 0 1,1 8-26,-2-10 9,0 0 0,-1 0 0,0-1 0,-1 1 0,0 0 0,-1 0 0,-1-1 0,1 1 0,-2-1 0,-2 6-9,-4 0-2,-1-1 0,-1 0-1,0-1 1,-1 0-1,-1-1 1,0-1-1,-1 0 1,0-1 0,-1-1-1,0 0 1,-12 6 2,18-11-62,-1 0 0,0-1 1,0 0-1,0 0 0,-1-1 0,0-1 1,1 0-1,-1-1 0,0 0 1,-1 0-1,-10-1 62,22-1-37,-1 0 0,0 0 1,0 1-1,1-1 0,-1-1 1,0 1-1,1 0 0,-1 0 1,0-1-1,1 1 0,-1-1 0,0 1 1,1-1-1,-1 0 0,1 1 1,-1-1-1,1 0 0,0 0 0,-1 0 1,1 0-1,0-1 0,-1 1 1,1 0-1,0 0 0,0-1 1,0 1-1,0 0 0,1-1 0,-1 1 1,0-1-1,0 0 0,1 1 1,-1-1-1,1 0 0,0 1 0,-1-1 1,1 0-1,0 1 0,0-1 1,0 0-1,0 1 0,0-2 37,-3-23-1112,2 0-1,0 0 0,2 0 1,1 0-1,1 1 1,1-1-1,3-8 1113,25-50-1459,3 37 6139,-33 46-4460,-1 0 1,1-1 0,0 1-1,-1 0 1,1 0 0,0 0 0,0 0-1,0 0 1,0 0 0,0 0-1,0 1 1,0-1 0,0 1 0,0 0-1,0-1 1,0 1 0,0 0-1,1 0 1,-1 0 0,0 1 0,1-1-221,2 1 105,0 1 0,-1 0 0,1 0 0,-1 0 1,1 0-1,-1 1 0,0 0 0,0-1 0,0 2 0,0-1 1,-1 0-1,4 4-105,53 59 225,19-13-1001,-43-37-1051</inkml:trace>
  <inkml:trace contextRef="#ctx0" brushRef="#br1" timeOffset="336822.07">26046 20054 25333,'0'0'3857,"0"0"-2827,0 0-719,0 0 82,33 0-78,107 0-159,6 2-23,-140-2-126,0 0 1,0 1-1,-1 0 1,1 0-1,0 0 1,0 1-1,0 0 0,-1 0 1,1 0-1,-1 1 1,0-1-1,0 1 0,0 1 1,0-1-1,0 1 1,-1 0-1,1 0 0,-1 0 1,0 0-1,0 1 1,-1 0-1,1 0 0,-1 0 1,0 0-1,-1 0 1,1 1-1,0 3-7,-1 0 5,0 0 0,-2 0 0,1 0 1,-1 0-1,0 0 0,-1 0 0,0 0 0,0 0 0,-1 0 0,0 0 0,-1 0 0,0-1 1,0 1-1,-1-1 0,0 0 0,0 0 0,-1 0 0,-5 7-5,2-6-38,1 0-1,-1-1 1,-1 1 0,1-2-1,-1 1 1,-1-1 0,1 0-1,-1-1 1,0-1 0,-1 1-1,0-1 1,1-1-1,-1 0 1,-1-1 0,1 0-1,-1 0 1,-9 0 38,16-3-121,-1 0-1,1-1 1,0 0-1,0 0 1,0 0 0,0 0-1,0-1 1,0 0-1,1 0 1,-1 0 0,1 0-1,-1-1 1,1 0-1,0 0 1,0 0 0,0-1-1,0 1 1,0-1-1,1 0 1,0 0 0,0 0-1,0 0 1,0 0-1,1-1 1,-1 1 0,1-1-1,0 0 1,1 0-1,-1 0 1,1 0 0,0-1 121,-20-69-4016</inkml:trace>
  <inkml:trace contextRef="#ctx0" brushRef="#br1" timeOffset="337101.263">26046 20054 25798,'133'-164'1864,"-133"236"-600,-11 1-480,-7 9-216,0-9-359,-3-10-129,-1-15-80,-3-9-16,4-20-257,-8-19-327,4-10-1168,7-28-5498</inkml:trace>
  <inkml:trace contextRef="#ctx0" brushRef="#br1" timeOffset="337320.208">25867 19571 26374,'0'0'1537,"0"0"-318,-8 49-376,-30 163-276,30-169-400,-2 1 0,-2-2 0,-14 34-167,23-68 12,-15 39-5,-2-1 0,-2 0 0,-2-2 0,-2-1 0,-2 0 0,-2-3 0,-1 0 0,-2-2 0,-2-1 0,-4 1-7,38-37-6,-2 2-16,0 0 1,-1 0-1,1 0 0,-1 0 0,0 0 0,0-1 1,0 1-1,0-1 0,0 0 0,0-1 1,0 1-1,-1-1 0,1 1 0,-1-1 1,-3 0 21,7-1-102,1 0 5,4 0-3,3 1 117,0 1 0,0 0 1,0 0-1,0 0 0,-1 1 0,1 0 1,-1 1-1,0-1 0,0 1 1,0 0-1,5 5-17,11 7 77,14 8-21,0-1 1,2-1 0,0-2 0,1-2-1,1-2 1,1-1 0,0-3 0,1-1-1,1-1-56,218 14-764,-151-23-935</inkml:trace>
  <inkml:trace contextRef="#ctx0" brushRef="#br1" timeOffset="338615.686">27039 19333 20180,'0'0'7137,"0"0"-4842,0 0-1394,0 0-277,0 0-202,0 0-154,0 7-1,32 122 385,-21-93-661,-2 0 1,-2 1 0,-1 0 0,-2 1-1,-1 5 9,-3-37-191,-1 0 0,1 0 0,-1-1 0,0 1 0,-1 0 0,1-1 0,-1 1 0,0-1 0,0 0 0,-1 0 0,0 0 0,0 0 0,0 0 0,0 0 0,-1-1 0,0 1 0,0-1 0,0 0 0,0 0 0,-1-1 0,1 1 0,-5 2 191,-34 20-8930</inkml:trace>
  <inkml:trace contextRef="#ctx0" brushRef="#br1" timeOffset="339052.57">26566 19924 28182,'0'0'972,"0"0"-194,0 0-39,0 0-191,35 4-236,116 12-131,64-12 58,-227 10-255,-209 199-51,149-144-375,-3-3 0,-63 40 442,137-105-448,73-23-2909,-62 19 3290,-1 0 0,1 1 1,0 0-1,0 1 0,0 0 0,1 0 0,-1 1 1,0 1-1,9 1 67,-17-1 58,0-1 1,-1 1-1,1 0 1,0 0-1,0 1 1,0-1-1,-1 0 1,1 0-1,0 1 1,-1-1-1,0 1 1,1 0-1,-1-1 1,0 1-1,0 0 1,0 0-1,0 0 1,0-1 0,0 1-1,0 0 1,-1 0-1,1 0 1,-1 1-1,1-1 1,-1 0-1,0 0 1,0 0-1,0 0 1,0 0-1,0 2-58,1 2 125,3 39 488,-2 0-1,-2 1 1,-4 32-613,-2-38 74,-3 0 0,0-1 1,-3 0-1,-1-1 0,-2 0 0,-8 12-74,-1-1-33,29-72-437,79-157-1705,-31 80-467</inkml:trace>
  <inkml:trace contextRef="#ctx0" brushRef="#br1" timeOffset="339301.257">27050 20320 22237,'0'0'2336,"0"0"-381,0 0-769,0 0-551,0 0-330,-34 33-105,-108 105 46,22-9 326,112-120-493,0 1 0,1 0 0,0 1 0,1 0 0,0 0 1,0 0-1,1 1 0,1-1 0,0 1 0,1 0 0,0 1 1,0-1-1,2 1 0,-1 3-79,1-11 13,0 0 0,0-1 0,0 1 0,0 0 0,1 0 0,0-1 0,0 1 0,0 0 0,1 0 0,-1-1 0,1 1 0,0 0 0,1-1 0,-1 1 0,1-1 0,0 1 0,0-1 0,0 0 0,0 0 0,1 0 0,0 0 0,0 0 0,0 0 0,0-1 0,1 1 0,-1-1 0,1 0 0,0 0 0,0-1 0,0 1 0,0-1 0,4 2-13,-3-2-5,-1-1 1,1 1-1,0-1 1,0 0-1,0-1 1,-1 1-1,1-1 1,0 0-1,0 0 1,0-1-1,0 1 1,0-1-1,-1 0 1,1-1-1,0 1 1,-1-1-1,1 0 1,-1 0-1,1 0 1,-1 0-1,0-1 5,17-18-619,-1-2-1,-1 0 1,-1-1-1,11-20 620,15-32-4082</inkml:trace>
  <inkml:trace contextRef="#ctx0" brushRef="#br1" timeOffset="339571.059">27050 20320 28334,'108'-201'963,"-108"199"-937,1 0 0,-1-1 0,1 1 0,0 0 0,0 0 0,0 0 0,0 0 0,0 1 0,0-1-1,1 0 1,-1 0 0,1 1 0,-1-1 0,1 1 0,0-1 0,-1 1 0,1 0 0,0-1 0,0 1 0,0 0 0,0 0 0,0 0 0,0 1 0,0-1 0,0 0 0,2 0-26,404-3 1519,-404 3-1519,-1 0 0,1 0 0,0 1 0,0-1 0,-1 1 0,1 0 1,0 0-1,0 0 0,-1 1 0,1 0 0,0-1 0,-1 1 0,1 0 0,0 1 0,-1-1 1,1 1-1,-1-1 0,0 1 0,0 0 0,1 0 0,-1 1 0,-1-1 0,1 1 0,0-1 1,0 1-1,-1 0 0,0 0 0,1 0 0,-1 0 0,-1 0 0,1 1 0,0-1 1,-1 1-1,1-1 0,-1 2 0,0-1 0,0 0 0,-1 1 0,1-1 0,-1 1 0,0-1 1,-1 1-1,1-1 0,-1 1 0,0-1 0,0 0 0,0 1 1,0-1-1,-1 0 0,0 0 0,0 0 0,0 0 0,0 0 0,-1 0 1,1 0-1,-1-1 0,0 1 0,0-1 0,0 0 0,-1 0 0,1 0 1,-1-1-1,-1 2 0,-1 0-46,0 1 0,0-1 1,0-1-1,-1 1 0,1-1 1,-1 0-1,0 0 0,0-1 0,0 0 1,0-1-1,0 1 0,0-1 1,-1 0-1,1-1 0,-7 0 46,11 0-108,0-1-1,0 1 0,0-1 1,0 0-1,0 0 1,0 0-1,0 0 0,0 0 1,0-1-1,1 1 0,-1-1 1,0 0-1,1 0 1,-1 0-1,1 0 0,0 0 1,0 0-1,0-1 1,0 1-1,0-1 0,0 1 1,1-1-1,-1 0 0,1 0 1,0 1-1,-1-1 1,1-3 108,-19-51-4884</inkml:trace>
  <inkml:trace contextRef="#ctx0" brushRef="#br1" timeOffset="340040.241">27566 19648 25477,'0'0'1817,"0"0"-437,0 0-453,-3 52-262,-9 172-302,10-197-323,-1 1-1,-1-1 1,-1 0-1,-2 0 1,-2 4-40,0-1 17,-75 210 20,75-194-289,12-46 43,3 0 196,1 0 0,0 0 1,-1 0-1,1 0 0,-1 1 0,1 0 0,0 1 1,-1 0-1,0 0 0,0 0 0,1 0 1,-1 1-1,-1 0 0,1 1 0,0-1 1,-1 1-1,1 0 0,-1 0 0,0 1 1,-1-1-1,5 6 13,-3 2 12,-1 1 0,-1-1 0,1 1 0,-2 0-1,0 0 1,-1 0 0,0 0 0,0 0 0,-2 1 0,0-1 0,0 1 0,-2 2-12,2 8 61,0-15-46,-1 0-1,0-1 1,0 1 0,-1 0 0,0-1 0,-1 0 0,0 1-1,0-1 1,0 0 0,-1 0 0,-1-1 0,1 1 0,-1-1-1,-1 0 1,1 0 0,-1 0 0,-2 1-15,2-2-12,-1 1 1,0-1-1,0 0 0,-1-1 1,1 0-1,-1 0 0,0 0 1,-1-1-1,1 0 0,-1-1 1,0 0-1,0 0 0,0-1 1,0 0-1,0-1 0,0 0 1,-1 0-1,1-1 0,-5 0 12,5 0-59,3 0-10,0 1 1,1-1-1,-1-1 1,0 1-1,0-1 1,1 0-1,-1 0 1,0-1-1,1 1 1,-1-1-1,1-1 1,-3-1 68,-2-4-197,1-1 0,0 0 0,1-1 0,0 0 0,0 0-1,1-1 1,0 0 0,1 0 0,1-1 0,-1 0 0,2 0 0,0 0 0,0 0 0,0-6 197,-2-65 82,8 82-52,-1-1 0,0 1 0,1-1 0,-1 1-1,1 0 1,0-1 0,-1 1 0,1 0 0,0 0-1,0 0 1,-1 0 0,1 0 0,0 1 0,0-1-1,0 1 1,0-1 0,0 1 0,0 0-1,0-1 1,0 1 0,1 0 0,-1 0 0,0 1-1,0-1 1,0 0 0,0 1 0,0-1 0,0 1-30,6-1 130,-1 0-76,1 0 1,-1 1-1,0 0 1,0 0-1,1 0 1,-1 1-1,0 0 1,0 0-1,0 1 1,-1 0-1,1 0 1,-1 1-1,0 0 1,1 0-1,-2 0 1,6 5-55,0 0 39,0 1 1,0 1-1,-1 0 1,-1 0-1,0 1 1,0 0-1,-1 1 1,-1-1 0,0 1-1,-1 1 1,3 10-40,-7-17-425,-2-7-620</inkml:trace>
  <inkml:trace contextRef="#ctx0" brushRef="#br1" timeOffset="340320.096">27179 20233 28534,'0'0'968,"0"0"-352,0 0-159,-76 262-121,55-166-216,7 6-96,6 38-24,8-24-416,0-29-1609</inkml:trace>
  <inkml:trace contextRef="#ctx0" brushRef="#br1" timeOffset="340655.757">28515 19667 28414,'0'0'1383,"0"0"-882,0 0-38,0 0-25,-7 41-141,-27 134-160,-7-29-63,2-60-88,108-147-1127,-43 39 1125,1 0 0,0 1 0,2 2 1,1 1-1,0 2 0,1 0 0,3 1 16,51-5 238,-83 20-437,-2 0-543,0 0-894</inkml:trace>
  <inkml:trace contextRef="#ctx0" brushRef="#br1" timeOffset="340900.332">28171 20311 28158,'0'0'744,"0"0"-496,0 0-56,0 0-80,0 0-112,0 0-128,0 0-288,0 203-512,0-184-6154</inkml:trace>
  <inkml:trace contextRef="#ctx0" brushRef="#br1" timeOffset="341371.161">28171 20311 22373,'-191'300'3104,"153"-229"-1373,38-70-1686,0 0 0,0 0 0,0-1-1,-1 1 1,1 0 0,0 0-1,1 0 1,-1-1 0,0 1-1,0 0 1,0 0 0,0-1-1,1 1 1,-1 0 0,0 0-1,0-1 1,1 1 0,-1 0-1,1-1 1,-1 1 0,1-1-1,-1 1 1,1 0 0,-1-1-1,1 1 1,-1-1 0,1 1-1,0-1 1,-1 0 0,1 1-1,0-1 1,0 0 0,-1 1-1,1-1 1,0 0 0,0 0-1,-1 1 1,1-1 0,0 0-1,0 0 1,-1 0 0,1 0-1,0 0 1,0 0 0,-1 0 0,1-1-1,0 1 1,0 0 0,-1 0-1,1-1 1,0 1-45,11 0 133,-11 0-124,7 0 14,-1 0 0,0 0 0,0 0 1,0-1-1,1 0 0,-1 0 0,0-1 0,0 1 0,0-2 0,-1 1 0,1-1 0,0 0 0,-1-1-23,3-1 10,2-2-28,0-1 0,1 2-1,0 0 1,0 0 0,0 1 0,1 0 0,0 1-1,0 1 1,0 0 0,3 0 18,-10 3-1,-2-2 1,0 1 1,1 0-1,-1 0 0,1 0 1,0 1-1,-1-1 0,1 1 0,-1 0 1,1 1-1,0-1 0,-1 1 1,1 0-1,-1 0 0,1 0 0,-1 0 1,0 1-1,0 0 0,1 0 0,-1 0 1,0 1-1,-1-1 0,1 1 1,0 0-1,-1 0 0,1 0 0,-1 0 1,0 1-1,0-1 0,-1 1 0,1 0 1,-1 0-1,3 3 0,-4-2 2,1-1-1,-1 0 1,0 1-1,0 0 1,0-1-1,0 1 1,-1-1-1,0 1 1,0 0-1,0-1 1,0 1-1,-1 0 1,0-1-1,0 1 1,0-1-1,-1 1 1,1-1-1,-1 0 1,0 0-1,0 1 1,0-1-1,-3 2-1,-71 20-66,-65-1-183,103-21 264,-1 3 1,1 1-1,1 1 1,-23 11-16,45-15 91,0 2 0,1 0 1,0 0-1,0 2 0,1 0 0,0 0 1,0 1-1,1 1 0,0 0 0,1 0 0,1 1 1,0 1-1,0-1 0,1 2 0,0 1-91,1 24 251,25-33-179,146-12-161,36-8-744,-188 15 842,1 1-1,-1 0 0,0 0 1,0 1-1,0 0 0,0 1 0,-1 0 1,0 1-1,1 0 0,-2 1 1,1 0-1,-1 0 0,0 1 1,6 5-9,6 5 131,-16-12-100,1 0 0,0 0 0,0-1-1,0 0 1,0 0 0,1 0 0,0-1 0,-1 0 0,1 0 0,1 0 0,-1-1-1,0 0 1,0-1 0,1 0 0,-1 0 0,1 0-31,3-1-154,-1 0 0,1-1 1,-1 0-1,0 0 0,0-1 0,0 0 0,0-1 0,0 0 1,4-3 153,40-28-3610</inkml:trace>
  <inkml:trace contextRef="#ctx0" brushRef="#br1" timeOffset="341699.402">29476 19493 28518,'0'0'1784,"0"0"-1399,0 0-1,0 0-160,0 0-112,0 0-16,0 0-40,68 73-24,-36-44-32,0-5-120,-3-5-496,-7-9-1017,-15-5-3928</inkml:trace>
  <inkml:trace contextRef="#ctx0" brushRef="#br1" timeOffset="342064.098">29246 19962 25701,'0'0'2589,"0"0"-1483,0 0-390,-17 48-196,-55 151-252,37-74-133,30-85-395,16-56-523,16-24-377,2 2 0,1 0 1,2 2-1,9-7 1160,-26 30-220,1 0 0,0 0 0,1 2 0,0 0 0,0 1 1,14-5 219,68-11 2246,12 24-597,-101 3-1553,0 0 1,-1 0-1,1 1 0,-1 0 1,0 0-1,0 1 1,0 1-1,0-1 1,0 2-1,-1-1 0,1 1 1,-1 0-1,0 1 1,-1 0-1,1 0 1,1 2-97,3 2 114,1 1 1,-1 0-1,-1 0 1,0 1-1,-1 1 1,0 0-1,-1 0 1,0 1 0,4 11-115,-12-23 10,0-1 0,0 1 0,0-1 0,0 1 0,-1 0 0,1 0 0,-1-1 0,1 1 0,-1 0 0,0 0 1,1-1-1,-1 1 0,0 0 0,0 0 0,0 0 0,-1 0 0,1-1 0,0 1 0,-1 0 0,1 0 1,-1-1-1,1 1 0,-1 0 0,0-1 0,0 1 0,0 0 0,0-1 0,0 1 0,0-1 0,0 0 1,0 1-1,-1-1 0,1 0 0,-1 0 0,0 1-10,-9 0-123,1 0 0,-1 0 0,1-1 0,-1 0 0,1-1 0,-1-1 0,0 1 0,1-2 0,-10-1 123,-26-21-3221,9-16-6359</inkml:trace>
  <inkml:trace contextRef="#ctx0" brushRef="#br1" timeOffset="342306.977">29519 19701 21677,'0'0'5865,"0"0"-5169,0 0 72,0 0-88,0 0-240,-68 266-248,53-227-128,1-5-32,7-5-32,0-15-96,7-4-280,3-10-424,30-5-656,2-29-3193</inkml:trace>
  <inkml:trace contextRef="#ctx0" brushRef="#br1" timeOffset="342588.592">29519 19701 19428,'194'218'4465,"-191"-215"-4295,1 0 0,-1 0 0,0 0 0,0 1 0,0-1 0,0 1 0,-1 0 0,1-1 0,-1 1 0,0 0 0,0 1 0,-1-1 0,1 0 0,-1 0 0,1 5-170,-2-9 0,-1 6 180,0 1 0,0 0 0,0 0 0,-1-1-1,0 1 1,-1 0 0,1-1 0,-1 0 0,0 0 0,-1 0 0,1 0 0,-1 0 0,-1-1-1,1 1 1,-1-1 0,1 0 0,-2 0-180,-97 74 35,97-75-3,-150 101-515,24-17 338,131-87 148,-1 0 0,0 0 1,0 0-1,1 0 0,-1 1 1,1-1-1,-1 0 1,1 1-1,-1 0 0,1-1 1,0 1-1,0 0 0,0-1 1,0 1-1,0 0 1,0 0-1,0 0 0,1 0 1,-1 0-1,1 0 1,-1 0-1,1 0 0,0 0 1,0 0-1,0 0 0,0 0 1,0 0-1,0 0-3,1 4 9,-1-1 0,0 1 0,0-1-1,-1 1 1,1-1 0,-1 0 0,0 1 0,-1-1-1,1 0 1,-1 1 0,0-1 0,0 0 0,-1 0-1,1-1 1,-4 5-9,-24 27-1166,-2-1-1,-1-1 1,-1-2 0,-2-1-1,-9 3 1167,23-14-3994</inkml:trace>
  <inkml:trace contextRef="#ctx0" brushRef="#br1" timeOffset="342885.39">28992 20765 17156,'0'0'4639,"0"0"-1541,0 0-1215,0 0-692,0 0-393,-11 46-226,-32 148-161,28-71 96,16-99-388,0 119 396,-1-138-501,0 1-1,0-1 1,1 0-1,0 0 1,0 0-1,1 0 0,-1 0 1,1 0-1,0 0 1,1-1-1,-1 1 1,3 4-14,-4-9-1,0 1 0,0 0 1,0 0-1,0-1 0,0 1 1,0-1-1,0 1 0,0-1 1,0 1-1,0-1 1,0 0-1,0 1 0,0-1 1,0 0-1,0 0 0,0 0 1,0 0-1,0 0 0,0 0 1,1 0-1,-1 0 0,0 0 1,0-1-1,0 1 0,0 0 1,0-1-1,0 1 1,0-1-1,0 1 0,0-1 1,0 1-1,0-1 0,-1 0 1,29-33-156,69-122-1340,-51 71-627</inkml:trace>
  <inkml:trace contextRef="#ctx0" brushRef="#br1" timeOffset="343447.451">29501 20306 26886,'0'0'1429,"0"0"-467,0 0-198,0 0-240,0 0-266,0 0-156,-12 39-66,-38 120-30,26-73-94,24-85-108,6-2-306,88-50 150,-89 49 362,0 1 0,-1-1 1,1 1-1,0 0 0,0 0 0,0 1 1,0-1-1,0 1 0,0 0 0,0 1 1,0-1-1,0 1 0,-1 0 0,1 0 0,0 1 1,0-1-1,-1 1 0,1 0 0,-1 0 1,1 1-1,1 0-10,-2 5 37,0 0 1,-1 0-1,1 1 0,-1-1 1,-1 1-1,0 0 0,0-1 1,-1 1-1,0 0 1,0 0-1,-1 0 0,0 0 1,-1 6-38,1-8 15,-2-1-11,0 0 1,0-1-1,0 1 0,-1 0 0,1-1 0,-2 0 0,1 0 1,0 0-1,-1 0 0,0 0 0,0-1 0,0 0 0,-1 0 1,0 0-1,1 0 0,-1-1 0,0 0 0,-1 0 1,1 0-1,-1 0 0,1-1 0,-4 1-4,-5 5-2,-2 1-65,0 0 1,-1-1-1,0-1 1,0-1-1,0 0 1,-10 1 66,89 4-240,-60-9 243,0 1 1,0-1-1,0 0 1,-1 1-1,1-1 1,-1 1-1,0 0 1,1-1-1,-1 1 1,0 0-1,-1 0 1,1 0-1,0-1 1,-1 1-1,0 0 1,0 0-1,0 0 1,0 0-1,0 3-3,-5-1-18,-133-5-1062,133 1 987,0-1 0,-1-1 1,1 1-1,0-1 1,0 0-1,0 0 1,0 0-1,0-1 1,0 1-1,0-1 1,1-1-1,-1 1 1,1-1-1,-1 1 1,1-1-1,0-1 1,0 1-1,0 0 1,1-1-1,-1 0 1,1 0-1,0 0 1,0 0-1,0-1 93,-3-24 716,21 28 198,-9 2-812,-1 0 1,1 0 0,0 1 0,0-1-1,-1 1 1,1 0 0,-1 1-1,0 0 1,1-1 0,-1 2 0,0-1-1,3 3-102,26 15 153,-12-13-291,1 0-1,0-2 1,1-1 0,-1-1-1,1 0 1,0-2-1,0-1 1,0-1-1,16-2 139,0 1-1438,-10 1-2943</inkml:trace>
  <inkml:trace contextRef="#ctx0" brushRef="#br1" timeOffset="344302.255">29454 20891 22085,'0'0'2916,"0"0"-985,0 0-573,0 0-342,0 0-321,0 0-196,1-4-127,2-5 83,-8 38-221,-13 25-100,-6 41-113,25-94-23,-1 0-1,1 0 1,-1-1-1,1 1 1,0 0-1,-1 0 1,1 0 0,0-1-1,0 1 1,0 0-1,-1 0 1,1-1-1,0 1 1,0-1-1,0 1 1,0-1 0,0 1-1,0-1 1,0 0-1,0 0 1,0 1-1,0-1 1,0 0-1,0 0 1,0 0 0,1 0-1,-1 0 1,0 0-1,0 0 1,0 0-1,0-1 3,4 1-9,28 2-39,-22-3 36,0 1-1,0 0 1,0 0-1,0 1 1,0 1 0,0-1-1,0 2 1,-1-1-1,1 2 1,-1-1-1,0 2 1,0-1 0,0 1-1,0 1 1,-1-1-1,0 2 1,0-1 0,-1 1-1,0 1 1,1 1 12,-6-3 1,0 1 0,0-1 0,-1 1 0,0 0 0,-1 0 0,1 0 0,-1 0 0,-1 0 0,1 0 0,-1 0 0,0 0 0,-1 0 0,1 0 0,-2 2-1,0-5 7,1 0 0,-1 0-1,0 0 1,0 0 0,-1 0-1,1-1 1,-1 0 0,0 1-1,0-1 1,0 0 0,0 0-1,0 0 1,-1-1 0,1 1-1,-1-1 1,0 0 0,0 0-1,0 0 1,0 0 0,0-1-1,0 0 1,0 1 0,-4-1-7,0 2 6,-31 10 4,-1-2-1,0-2 0,0-1 0,-1-2 0,0-2 0,0-2 0,-15-2-9,51 1-16,0 0 1,0 0-1,-1-1 0,1 1 0,0-1 0,-1 0 0,1-1 0,0 1 0,-1-1 0,1 0 0,0-1 0,0 1 0,0-1 1,0 0-1,0 0 0,0-1 0,1 1 0,-1-1 0,1 0 0,-1 0 0,1-1 0,0 1 0,1-1 0,-1 0 0,0 0 1,1 0-1,0-1 0,0 1 0,0-1 0,1 1 0,-1-2 16,0-19-578,1 1-1,0 0 1,2-1 0,1 1 0,2-6 578,6-39-3560</inkml:trace>
  <inkml:trace contextRef="#ctx0" brushRef="#br1" timeOffset="344572.899">29300 20983 23885,'0'0'3489,"0"0"-1649,0 0-952,0 0-119,0 0-289,101 271-120,-84-218-136,1-9-88,0-10-96,-7-10-40,3 0-144,-6-14-472,-1-5-1497</inkml:trace>
  <inkml:trace contextRef="#ctx0" brushRef="#br1" timeOffset="344849.272">29662 21569 20140,'0'0'8890,"0"0"-8298,0 0-136,0 0-360,0 0-96,0 0-1376</inkml:trace>
  <inkml:trace contextRef="#ctx0" brushRef="#br1" timeOffset="345474.032">25301 20857 3441,'0'0'20976,"0"0"-15923,0 0-4245,0 0-183,0 0-136,0 0-86,-4 8-27,1-4-306,2-3-55,0 0 0,0 1 0,0-1-1,0 0 1,0 1 0,0-1 0,0 1 0,1-1 0,-1 1 0,1-1 0,-1 1 0,1 0-1,-1-1 1,1 1 0,0-1 0,0 1 0,0 0 0,0-1 0,0 1 0,0 0 0,0-1 0,1 1-1,-1-1 1,1 1 0,-1 0 0,1-1 0,-1 1 0,1-1 0,0 1 0,0-1 0,0 0-1,0 1 1,1 0-15,18 13 3,1 0 0,1-2 0,0 0 0,1-1 0,0-2 0,1 0 1,0-2-1,1 0 0,0-2 0,0-1 0,0-1 0,22 1-3,8 5-2,251 43 2,-291-52 0,-6-11-51,-10 8-139,1-19-3056,0 1-8398</inkml:trace>
  <inkml:trace contextRef="#ctx0" brushRef="#br1" timeOffset="197403.852">18822 15028 23997,'0'0'2430,"0"0"-1043,0 0-467,0 0-286,0 0-188,0 0-215,0-4-178,0-25-476,0 16 391,0 20 1489,-4 418-405,-21-214-1208,33-211-519,-1-6 616,-1 0 0,0 0 0,0 0 0,0 0 0,0-1 0,-1 0 0,0 0 0,-1-1 0,0 1 0,1-3 59,-4 9-7,123-260-543,-122 255 597,0 1 0,0-1 0,0 1 0,1 0-1,-1 0 1,2 0 0,-1 0 0,0 0 0,1 1-1,0-1 1,0 1 0,0 0 0,0 0 0,1 1-1,0-1 1,-1 1 0,1 0 0,1 0 0,-1 1-1,0 0 1,1 0 0,4-2-47,111-1 181,-117 5-249,1 1-1,-1 0 1,0 0-1,0 0 1,0 0-1,0 1 1,0 0-1,0 0 1,0 0-1,-1 0 1,1 1-1,-1-1 1,1 1 0,-1 0-1,0 0 1,0 0-1,0 0 1,0 1-1,-1-1 1,0 1-1,1 0 1,-1-1-1,0 1 1,-1 0-1,1 0 1,-1 0-1,0 1 1,1 2 68,7 28-3006</inkml:trace>
  <inkml:trace contextRef="#ctx0" brushRef="#br1" timeOffset="197761.124">18281 15850 3441,'0'0'21576,"0"0"-16692,0 0-4218,2 46-170,11 149-91,-12-181-364,0-1 0,1 0 0,0 0 0,1 1-1,1-2 1,0 1 0,0 0 0,2-1 0,-1 0 0,2 1-41,0-1 20,-6-7-19,0-1 0,1 0 0,0 0 0,0 0 0,0 0 0,0 0 0,1 0 0,-1 0 0,1-1 0,0 1 0,0-1 0,1 0 0,-1 0 0,0 0-1,1 0 1,0-1 0,0 0 0,0 1 0,0-1 0,0-1 0,0 1 0,0-1 0,1 1 0,-1-1 0,0 0 0,1-1 0,-1 1 0,1-1 0,-1 0-1,5 0 0,-3-2-6,0 0-1,0-1 0,0 0 0,0 0 0,-1 0 0,1-1 0,-1 1 1,0-1-1,0-1 0,0 1 0,-1-1 0,0 1 0,0-1 0,3-4 7,-1 1-8,30-33-35,-5 2 11,2 3 0,1 0 0,2 2-1,26-18 33,-51 45 0,0 0 0,0 1 0,1 0 0,-1 0 0,2 2 0,-1-1 0,0 1 0,1 1 0,0 1-1,-1-1 1,1 2 0,0 0 0,12 1 0,-23-1 1,0 1 0,-1 0 0,1-1 0,0 1 0,-1 0 1,1 0-1,0 0 0,-1 1 0,1-1 0,0 0 0,0 1 0,-1-1 0,1 1 0,-1-1 0,1 1 0,0 0 0,-1-1 0,0 1 1,1 0-1,-1 0 0,1 0 0,-1 0 0,0 1 0,0-1 0,1 0 0,-1 0 0,0 1 0,0-1 0,-1 1 0,1-1 0,0 1 0,0-1 1,-1 1-1,1 0 0,-1-1 0,1 1 0,-1 0 0,0-1 0,1 1 0,-1 0 0,0 1-1,1 3-11,0-1-1,0 1 1,-1 0 0,0-1 0,0 1-1,0 0 1,0 0 0,-1-1-1,0 1 1,-1-1 0,1 1-1,-1-1 1,0 1 0,0-1-1,0 0 1,-1 0 0,0 0 0,0 0-1,0 0 1,-1-1 0,0 1-1,1-1 1,-1 0 0,-1 0-1,0 0 12,-162 126-2493,81-75-1146</inkml:trace>
  <inkml:trace contextRef="#ctx0" brushRef="#br1" timeOffset="198176.226">17768 16465 27662,'0'0'1220,"0"0"-257,0 0-276,0 0-163,-3 41-77,-3 135-118,6-166-305,0-1-1,1 0 1,1 0 0,0 1-1,0-1 1,0 0-1,1-1 1,1 1 0,-1 0-1,3 1-23,4 10 48,0-1 0,2 0 0,0 0 0,2-2 0,0 1 0,0-2 0,7 5-48,-15-15 4,0-1 0,1 0 0,0 0 0,0 0 0,0-1 0,1 0 0,-1 0 0,1-1 0,0 0 0,0 0 0,1-1 0,-1 0 0,0-1 0,1 0 0,-1 0 0,1 0 0,-1-1 0,1-1 0,-1 1 0,5-2-4,-4-1-4,1 0-1,-1 0 1,0-1 0,-1 0-1,1 0 1,-1-1-1,0-1 1,0 1 0,0-1-1,-1 0 1,0-1-1,0 0 1,6-7 4,203-218-357,-206 220 351,0 1 1,1 0 0,0 1 0,1 0 0,0 1 0,1 0-1,0 1 1,0 0 0,1 1 0,0 1 0,0 0 0,1 1-1,0 0 1,-1 1 0,1 1 0,12-1 5,-20 4 1,-1-1 12,0 1 0,-1 0 0,1 1-1,0-1 1,-1 1 0,1 0 0,-1 0-1,1 1 1,-1-1 0,1 1 0,-1 1 0,3 0-13,2 5 46,-1 0 0,0 1 0,-1 0 1,0 0-1,0 1 0,-1 0 1,0 1-1,0-1 0,2 9-46,46 61 209,-48-76-209,-1 0 0,1 0 0,0 0 0,0-1 0,0 0 0,0 0 0,1-1 0,-1 0 0,1 0 0,-1-1 0,1 0 0,0 0 0,0-1 0,-1 0 0,1 0 0,0-1 0,-1 0 0,1 0 0,5-2 0,12-2-43,0-1 1,0-1-1,0-1 1,-1-2-1,4-2 43,38-14-123,-44 18 80,0 1 1,0 1-1,0 2 0,1 0 1,0 1-1,0 1 0,2 1 43,38 5-329,-10 44-417,-23-25-1142,2-11-1732</inkml:trace>
  <inkml:trace contextRef="#ctx0" brushRef="#br1" timeOffset="198530.136">20449 14801 23005,'0'0'6521,"0"0"-5592,0 0-297,0 0-256,0 0-96,0 0 8,0 0-112,0 266-88,0-179-56,0-10-16,0-4-16,0-10 0,0-5-120,-11 4-264,-7-13-672,0-15-1585</inkml:trace>
  <inkml:trace contextRef="#ctx0" brushRef="#br1" timeOffset="199202.726">20535 15163 16948,'0'0'11946,"0"0"-11162,0 0 97,0 0-369,0 0-176,211-92-104,-182 92-136,-4 10-32,-11 19-64,-7 10-120,-7 29-280,-18-15-1041,-14-5-4112</inkml:trace>
  <inkml:trace contextRef="#ctx0" brushRef="#br1" timeOffset="199500.199">19947 15739 25838,'0'0'2789,"0"0"-2019,0 0-481,0 0 2,0 0-44,22 41-118,74 124-130,-94-162-4,0 0 0,0 0-1,0-1 1,1 1 0,-1 0 0,1-1 0,-1 0 0,1 1 0,0-1 0,0 0 0,0 0-1,0-1 1,0 1 0,0-1 0,1 1 0,-1-1 0,0 0 0,1 0 0,-1 0 0,1-1-1,-1 1 1,1-1 0,-1 0 0,4 0 5,131-5-540,-3-51-3,-42 12 629,8 33 1195,-83 11-1007,-17 0-276,0 1-1,-1-1 1,1 1 0,0-1 0,0 1 0,0 0 0,-1 0 0,1-1 0,0 1 0,-1 0 0,1 0 0,0 0 0,-1 0 0,1 0 0,-1 0 0,1 0 0,-1 0 0,0 0 0,0 0 0,1 0 0,-1 0 0,0 0-1,0 0 1,0 0 0,0 0 0,0 0 0,0 0 0,0 0 0,0 0 0,-1 0 0,1 0 0,0 0 0,0 0 0,-1 0 0,1 0 0,-1 0 0,1 0 0,-1 0 0,1 0 0,-1-1 0,0 2 2,-4 6-137,0 0 1,-1 0-1,0-1 1,0 1-1,0-1 1,-1-1 0,0 1-1,-1-1 1,1 0-1,-4 1 137,-50 31-1908</inkml:trace>
  <inkml:trace contextRef="#ctx0" brushRef="#br1" timeOffset="199910.427">19309 16919 27782,'0'0'1287,"0"0"-78,0 0-531,0 0-171,0 0-134,31 19-191,102 55-158,-126-71-29,0 0 0,0 0 0,0-1 1,0 0-1,1 0 0,-1-1 0,1 0 1,-1 0-1,1-1 0,-1 0 1,2 0 4,18-4-109,1 0 1,-1-2 0,-1-1 0,1-2 0,-1 0 0,0-2 0,-1 0 0,-1-2 0,16-10 108,70-32-548,-102 51 558,0 0-1,0 1 1,1 1-1,-1-1 1,1 1-1,-1 1 1,1 0-1,0 0 1,6 1-10,-7 5 266,7 100 257,-13-98-507,-2-4-11,0 1 1,1-1-1,-1 1 1,1-1-1,0 1 1,0-1-1,0 0 1,0 1-1,1-1 1,-1 0-1,1 0 1,0 0-1,0 0 1,0 0-1,0 0 1,0-1-1,1 1 1,-1-1-1,1 1 1,0-1-1,-1 0 1,1 0-1,0 0 1,0-1-1,1 1 1,2 0-6,-1-1-3,0 0 1,0-1 0,1 0-1,-1 0 1,0 0-1,1-1 1,-1 0 0,0 0-1,0 0 1,0 0-1,0-1 1,0 0 0,0 0-1,0-1 1,2-1 2,1-1-3,-2 0 5,0 0 0,1 1 0,-1-1 0,1 1 0,0 1 0,0-1 0,1 1-1,-1 1 1,1-1 0,-1 1 0,1 0 0,0 1 0,-1 0 0,1 0 0,0 1 0,5 0-2,-11 1 10,0-1 1,-1 1 0,1-1 0,0 1-1,0 0 1,-1 0 0,1 0 0,-1 0-1,1 0 1,-1 0 0,1 0 0,-1 0-1,1 1 1,-1-1 0,0 1-1,0-1 1,0 1 0,0-1 0,0 1-1,0 0 1,0-1 0,0 1 0,-1 1-11,4 4 37,7 13 35,-9-15-70,0-1 0,0 1-1,0 0 1,1-1 0,-1 1 0,1-1 0,1 0-1,-1 1 1,0-2 0,1 1 0,0 0-1,0-1 1,0 0 0,0 1 0,1-2 0,-1 1-1,1 0 1,-1-1 0,1 0 0,0 0 0,0-1-1,0 1 1,1-1-2,3 0-74,1-1 1,-1 0-1,1-1 0,-1 0 0,1 0 1,-1-1-1,0 0 0,0-1 1,0 0-1,0 0 0,0-1 0,-1 0 1,1 0-1,2-3 74,58-43-1454</inkml:trace>
  <inkml:trace contextRef="#ctx0" brushRef="#br1" timeOffset="190879.8">11354 14443 25405,'0'0'3996,"0"0"-2648,0 0-826,0 0-217,0 0-94,-3 36 109,2-20-280,-32 266 365,-29 23-303,53-213-122,10-91 9,0 0 0,0 0 0,0 0 0,0 0 1,1 0-1,-1 0 0,0 0 0,1 0 0,-1 0 1,0-1-1,1 1 0,-1 0 0,1-1 0,-1 1 1,1-1-1,-1 0 0,1 0 0,-1 1 0,1-1 1,0 0-1,-1 0 0,1 0 0,-1-1 0,1 1 1,-1 0-1,1-1 0,-1 1 0,1 0 0,-1-1 1,1 0-1,-1 1 0,0-1 0,1 0 0,-1 0 1,0 0-1,1 0 0,-1 0 0,0 0 0,0 0 1,0 0 10,98-90-170,-73 62 133,20-19 4,-1-2 5,2 2 1,2 3-1,35-25 28,-79 66-1,0 1 0,0-1 0,1 1 0,-1 0 0,1 0 0,0 1-1,-1 0 1,1 0 0,0 0 0,1 1 0,-1 0 0,0 0 0,0 0 0,4 1 1,-1 7-119,-13 76-1928,-20-43-1749</inkml:trace>
  <inkml:trace contextRef="#ctx0" brushRef="#br1" timeOffset="191128.621">11160 15333 26022,'0'0'2424,"0"0"-1576,0 0-256,0 0-208,0 0-167,-50 261-217,28-193-48,4-10-865,-7-20-1879</inkml:trace>
  <inkml:trace contextRef="#ctx0" brushRef="#br1" timeOffset="191595.527">10587 15928 21661,'0'0'4342,"0"0"-2560,0 0-962,0 0-96,-22 42-41,-67 136-104,85-170-535,1 0 0,0 1 0,0-1 1,0 1-1,1-1 0,1 1 0,-1 0 1,2 0-1,-1 0 0,1 0-44,0 19 149,-2-18-111,1 0 0,1 0 0,0 0 0,0 0 0,1 0 0,0 0 0,1 0 0,0 0 0,0-1 0,1 1 0,0 0 0,1-1 0,0 0 0,1 0 0,0 0 0,0-1 0,5 6-38,-5-11 7,0 0-1,1 0 0,-1-1 1,1 1-1,0-1 1,-1-1-1,1 1 1,0-1-1,0 0 1,0 0-1,0-1 0,0 1 1,1-2-1,-1 1 1,0 0-1,0-1 1,0 0-1,0-1 0,0 1 1,-1-1-1,1-1 1,0 1-1,-1-1 1,1 1-1,-1-2 1,0 1-1,0 0 0,0-1 1,3-3-7,131-115-8,-103 86-6,1 2 0,2 2 1,29-18 13,-63 47-5,0 0 0,1 1 0,-1-1 0,0 1 1,1 0-1,-1 0 0,1 1 0,0-1 0,-1 1 1,1 1-1,0-1 0,2 1 5,-6 0-4,-1 0-1,0 0 0,0 0 1,0 0-1,1 0 1,-1 0-1,0 1 0,0-1 1,0 0-1,0 1 1,0-1-1,1 1 1,-1-1-1,0 1 0,0 0 1,0-1-1,0 1 1,-1 0-1,1 0 0,0 0 1,0 0-1,0-1 1,-1 1-1,1 0 1,0 0-1,-1 1 0,1-1 1,-1 0-1,1 0 1,-1 0-1,0 0 0,1 0 1,-1 0-1,0 1 1,0-1-1,0 0 0,0 0 1,0 0-1,0 1 1,0-1-1,0 1 5,2 14-24,-1-1 1,0 1-1,-1 0 0,-1 0 0,0 0 1,-1 0-1,-1 0 0,0-1 0,-1 1 1,-1-1-1,-1 0 0,0-1 1,0 1-1,-2-1 0,-6 10 24,0-6-14,-1-1 1,-1 0-1,0-1 0,-1-1 1,0-1-1,-1 0 0,-1-1 0,0-1 1,-1-1-1,0-1 0,-1-1 1,-12 4 13,-26 6-3,-1-2 1,0-3-1,-60 7 3,-51 8 7,170-30-7,0 1 0,0 0-1,0 0 1,0 0 0,-1 0 0,1 1 0,0-1 0,0 0 0,0 0 0,0 1 0,0-1 0,-1 1 0,1-1-1,0 1 1,0-1 0,0 1 0,0 0 0,0-1 0,0 1 0,1 0 0,-1 0 0,0 0 0,0-1 0,1 1 0,-1 0-1,0 0 1,1 0 0,-1 0 0,1 1 0,-1-1 0,1 0 0,-1 0 0,1 0 0,0 0 0,0 0 0,0 0 0,-1 1-1,1-1 1,0 0 0,0 0 0,1 0 0,-1 1 0,0-1 0,0 0 0,0 0 0,1 0 0,-1 0 0,1 0 0,5 5 31,0-1 0,0-1 0,0 1-1,1-1 1,0 0 0,0-1 0,0 0 0,0 0 0,0 0 0,1-1 0,-1 0 0,1-1 0,-1 1 0,5-1-31,237 14 376,-249-15-376,40 0 21,0 2 0,0 2 0,-1 1 0,1 2-1,-1 2 1,-1 1 0,0 2 0,0 2 0,-1 1 0,-1 2 0,15 11-21,-24-6 106,-1 1 0,-1 1 1,-1 1-1,16 22-106,3 2 80,-42-46-88,1 0 0,-1-1 0,1 1 1,0-1-1,0 0 0,0 1 0,0-1 0,1 0 1,-1 0-1,0 0 0,1-1 0,0 1 0,-1-1 0,1 1 1,0-1-1,0 0 0,-1 0 0,1 0 0,0 0 0,0-1 1,0 1-1,1-1 0,-1 1 0,0-1 0,0 0 0,0-1 1,0 1-1,0 0 0,0-1 0,0 0 0,0 1 0,0-1 1,0 0-1,-1-1 0,1 1 0,0 0 0,0-1 0,-1 0 1,2 0 7,26-28-275,-1 0 0,-2-2 0,-1 0 0,-1-2 0,8-18 275,53-89-2045</inkml:trace>
  <inkml:trace contextRef="#ctx0" brushRef="#br1" timeOffset="192917.333">12719 14486 29294,'0'0'1182,"0"0"-567,0 0-286,0 0 44,0 0 4,0 0-133,-40 44-110,-131 142-66,10-40-32,136-126-34,-187 128-578,211-147 539,0-1 0,0 1 0,1-1 0,-1 1 0,0 0 0,1-1 0,-1 1 0,1 0 0,-1 0 0,1-1 1,-1 1-1,1 0 0,-1 0 0,1 0 0,0 0 0,0-1 0,-1 1 0,1 0 0,0 0 0,0 0 0,0 0 1,0 0-1,0 0 0,0 0 0,0 0 0,0-1 0,0 1 0,0 0 0,1 0 0,-1 0 0,0 0 0,1 0 1,-1-1-1,0 1 0,1 0 0,-1 0 0,1 0 0,-1-1 0,1 1 0,0 0 0,-1-1 0,1 1 1,0-1-1,-1 1 0,1 0 0,0-1 0,0 1 37,5 6 82,1 7-14,-1 1-1,0 0 1,-1 0-1,0 1 1,-1 0 0,-1-1-1,-1 1 1,0 0-1,-1 1 1,-1-1 0,0 0-1,-2 7-67,2-10 24,0 47 198,-2 0 0,-3 0-1,-13 55-221,-34 115 214,47-184-297,8-52-104,121-304-2133,10-82 2320,-8 23-1088,-59 197 688,-51 132 463,2 0 0,2 1 1,1 1-1,18-23-63,-36 57 66,0 0-1,0 0 1,0 0 0,0 0-1,1 0 1,0 0 0,-1 1-1,1 0 1,1 0 0,-1 0-1,0 0 1,1 1 0,-1-1-1,1 1 1,0 0 0,-1 1-1,1-1 1,0 1 0,0 0-1,0 0 1,1 0 0,-1 1-1,0 0 1,0 0 0,3 1-66,-6-1 29,0 1 1,0 0-1,1 1 0,-1-1 1,0 0-1,0 1 1,0-1-1,0 1 0,-1 0 1,1-1-1,0 1 1,-1 0-1,1 0 0,-1 0 1,1 0-1,-1 0 1,0 1-1,0-1 0,0 0 1,0 0-1,-1 1 1,1-1-1,-1 1 0,1-1 1,-1 1-1,0-1 1,0 1-30,3 6 73,3 28 45,0 1 0,-3 0 0,-1 0 0,-2 0 0,-2 13-118,1-37 18,1 0-14,-1 0 1,0 0-1,-1 0 0,-1 0 1,-1 0-1,1-1 1,-2 1-1,0-1 0,-1 0 1,0-1-1,-1 0 1,0 1-1,-1-2 1,0 1-1,-1-2 0,-4 5-4,12-31-193,6 4 180,1 1 0,1-1 0,0 1-1,0 1 1,1-1 0,1 1 0,0 0 0,0 1 0,1 0 0,0 1 0,0 0-1,1 1 1,9-6 13,31 2 46,-50 16-89,-4 9 32,-1-1 0,0 1-1,0-1 1,-2 0 0,1-1 0,-2 1-1,1-1 1,-2 0 0,0-1 0,0 1-1,-4 1 12,4 0-1,-34 41 1,26-34 2,0 1 0,1 1 0,1 0 0,-9 21-2,21-40 0,0 0 1,1 0-1,0 0 0,0 0 1,0 1-1,0-1 1,0 0-1,1 1 1,0-1-1,-1 0 1,1 1-1,0-1 0,1 1 1,-1-1-1,0 0 1,1 1-1,0-1 1,1 2-1,66 33 1,-55-33 2,-4-2-2,-6-2 5,-1-1 1,1 0-1,-1 0 0,1 1 1,-1-1-1,0 1 1,1 0-1,-1 0 1,1 0-1,-1 0 1,0 0-1,0 0 1,0 1-1,0-1 1,0 1-1,0 0 0,0-1 1,0 1-1,0 0 1,-1 0-1,1 0 1,-1 0-1,0 0 1,1 0-1,-1 1 1,0-1-1,0 0 1,-1 1-1,1-1 0,0 1 1,-1-1-1,1 1 1,-1-1-1,0 1 1,0-1-1,0 1 1,0 2-7,-47 34 25,-250 149-290,292-184 259,2-3 3,0 1 0,0 0 0,0 0 1,1 0-1,-1 0 0,1 0 1,-1 1-1,1-1 0,0 1 0,-1-1 1,1 1-1,1 0 0,-1 0 1,0 0-1,1 0 0,-1 3 3,13-1-42,195-5-156,-217 4-462,-120 77-4269,93-54 2451,-45 33-2181,1 2 3606,-285 244 11592,265-199-8424,100-106-2090,1 1 1,-1-1 0,1 1-1,0-1 1,0 1 0,-1-1 0,1 1-1,0 0 1,1 0 0,-1 0-1,0-1 1,0 1 0,1 0 0,-1 0-1,1 0 1,-1 0 0,1 0-1,0 0 1,0 0 0,0 0-1,0 0 1,0 0 0,1 0 0,-1 0-1,0 0 1,1 0 0,0 0-1,-1 0 1,1 0 0,0 0-1,0-1 1,0 1 0,0 0 0,0-1-1,0 1 1,1 0 0,-1-1-1,1 0 1,-1 1 0,1-1 0,-1 0-1,1 0 1,0 0 0,-1 0-1,1 0 1,0 0 0,0 0-1,0 0 1,0-1 0,0 1 0,2-1-26,160 8 622,-114-8-536,0-2 0,0-3 0,35-7-86,284-89 513,-302 83-498,105-38-299,-169 55 217,0 1 0,-1-1 1,1 0-1,-1 0 0,1-1 1,-1 1-1,1-1 0,-1 1 0,0-1 1,1 0-1,-1 1 0,0-1 0,0 0 1,-1-1-1,1 1 0,0 0 1,-1 0-1,1-1 0,-1 1 0,0-1 1,1 1-1,-1-1 0,-1 0 0,1 1 1,0-1-1,-1 0 0,1 0 1,-1 0-1,0 1 0,0-2 67,-7-69-3783,1 59 3824,-1 1 0,0 0 0,0 0 0,-1 0 0,-1 1-1,0 0 1,-1 1 0,0 0 0,0 1 0,-1 0 0,-13-9-41,23 18 59,0 0 0,-1 0-1,0-1 1,1 1 0,-1 0-1,0 1 1,1-1 0,-1 0-1,0 0 1,0 1 0,0-1-1,0 1 1,1-1-1,-1 1 1,0 0 0,0 0-1,0 0 1,0 0 0,0 0-1,0 0 1,0 1 0,0-1-1,0 1 1,0-1 0,1 1-1,-1 0 1,0-1 0,0 1-1,1 0 1,-1 0-1,0 1 1,1-1 0,-1 0-1,1 0 1,0 1 0,-1-1-1,1 1 1,0-1 0,0 1-1,0-1 1,0 1 0,0 0-1,0 0-58,-35 140 1419,15 22-667,8 1 1,7 1-753,-20 222 165,5-283-396,10-92-177,1-33-203,3-36-881,3-27-1291</inkml:trace>
  <inkml:trace contextRef="#ctx0" brushRef="#br1" timeOffset="193174.043">12472 16392 26270,'0'0'1592,"0"0"-440,-169 276-632,98-165-136,6-19-240,15-24-144,25-39-200,18-24-984,7-5-4001</inkml:trace>
  <inkml:trace contextRef="#ctx0" brushRef="#br1" timeOffset="193373.493">12586 16494 28678,'0'0'1144,"0"0"1,0 0-833,0 0-32,0 0-136,0 0-144,190 135-312,-147-135-793,0 0-2383</inkml:trace>
  <inkml:trace contextRef="#ctx0" brushRef="#br1" timeOffset="193696.276">13672 14984 29622,'0'0'935,"0"0"-201,0 0-322,0 0-134,0 0-36,0 0-82,17 27-89,55 89-53,-68-109-17,-1 1 0,1-1 1,-1 1-1,0-1 0,-1 1 0,0 0 0,0 0 0,0 1 0,-1-1 0,-1 0 0,1 0 0,-1 1 0,-1 2-1,1 8 1,0-3-1,0 1 0,-2-1 0,0 0-1,0 1 1,-2-1 0,0-1 0,0 1 0,-2 0 0,0-1 0,-4 7 0,-23 34 1,24-43-1,1-1 0,0 2 0,1-1 0,0 1 0,1 0 0,1 0 0,0 0 0,1 1 0,0 0 0,1 6 0,2-17 0,0 4 0,1 0 0,-1 0 0,1 0 0,1 0 0,0 0 0,0-1 0,0 1 0,1 0 0,0 0 0,0-1 0,1 1 0,1 1 0,80 84 59,-40-51 5,-29-27-51,-1 0-1,-1 0 1,0 1 0,-1 1 0,-1 0 0,0 0 0,-1 1 0,-1 1 0,-1 0 0,-1 0-1,0 0 1,1 12-13,1 109 3,-8-128-3,-1 0 0,-1 0 0,0 0 0,-1-1 0,0 1 0,-1 0 0,0-1 0,-1 1 0,0-1 0,-1 0 0,0-1 0,-1 1 0,0-1 0,0 0 0,-1 0 0,-4 3 0,6-6 0,-1-1 0,0 1 0,-1-1 0,0 0 0,0-1 0,0 0 0,0 0 0,-1 0 0,0-1 0,0 0 0,0-1 0,0 0 0,0 0 0,-1 0 0,1-1 0,-1-1 0,-8 1 0,-1 0 0,0 0 0,0-2 0,-1 0 0,1-1 0,0-1 0,0 0 0,0-2 0,-10-3 0,-64-52 0,88 57 0,1-1 0,-1-1 0,1 1 0,0 0 0,0-1 0,0 0 0,0 1 0,1-1 0,0 0 0,0-1 0,0 1 0,0 0 0,0 0 0,1-1 0,0 1 0,0-1 0,0 1 0,1-1 0,-1 0 0,1 1 0,0-1 0,0 1 0,1-1 0,-1 0 0,1 1 0,0-1 0,1 1 0,-1-1 0,1 1 0,-1 0 0,2-1 0,44-54 0,135-129-223,109-131-2820,-163 172-3149</inkml:trace>
  <inkml:trace contextRef="#ctx0" brushRef="#br1" timeOffset="194057.37">14783 14438 29870,'0'0'918,"0"0"-187,0 0-239,0 0-109,0 0-107,-38 34-188,-121 116-79,18 13-9,-56 33-679,191-191 426,4 3-2044,125-22 1090,-122 15 1245,1-1 0,0 1 0,-1 0 0,1-1 0,0 1-1,-1 0 1,1 0 0,-1 0 0,1 0 0,-1 0 0,1 1 0,-1-1-1,0 0 1,0 1 0,0-1 0,0 0 0,0 1 0,0 0-1,0-1 1,0 1 0,0 0 0,-1-1 0,1 1 0,-1 0 0,1-1-1,-1 1 1,0 0 0,1 0 0,-1 0 0,0 0 0,0-1-1,-1 1 1,1 1-38,1 4 100,3 41 416,-2 0 1,-1 0-1,-6 34-516,-1-41 161,-1-1 1,-2 0-1,-14 34-161,-18 97 26,40-164-78,1 2-210,8-23-455,21-44-759,9-21-1182</inkml:trace>
  <inkml:trace contextRef="#ctx0" brushRef="#br1" timeOffset="194836.797">14973 14181 25037,'0'0'1497,"0"0"-88,0 0-364,0 0-200,30 15-203,93 50-212,-121-64-419,0 0 0,0 1-1,0-1 1,0 1-1,0-1 1,0 1 0,0 0-1,0-1 1,-1 1-1,1 0 1,-1 0 0,1 0-1,-1 0 1,0 1-1,0-1 1,0 0 0,0 0-1,0 1 1,0-1 0,-1 1-1,1-1 1,-1 1-1,1-1 1,-1 0 0,0 2-11,1 6 35,0 1-1,-1 0 1,0 0 0,-1 0 0,0 0 0,-1-1 0,0 1 0,0 0-1,-1-1 1,-1 1 0,0-1 0,0 0 0,-1 0 0,-3 4-35,-21 24 35,-2 0 1,-2-2-1,-11 8-35,-5 6 2,36-34-36,24-15-304,146-1 679,-156 16-280,-1-11-65,0 1-1,-1-1 0,1 0 1,-1 0-1,0 0 0,0 0 1,-1 0-1,0 0 0,0 0 0,0 0 1,0 0-1,-1-1 0,1 1 1,-1-1-1,0 0 0,-1 0 0,1 0 5,-15 16-31,0-1-1,-1 0 0,-1-2 0,0 0 1,-5 2 31,5 4-3,25-22-8,25-2 2,-17 0-6,0 0 0,1 1 0,-1 1 0,1 0 0,-1 1 0,0 0 0,0 1 0,0 0 0,3 2 15,-14-3 0,-1 0-1,1 0 0,0 0 0,-1 0 0,0 0 0,0 0 0,1 1 1,-1-1-1,0 0 0,-1 0 0,1 1 0,0-1 0,-1 1 0,1-1 1,-1 1-1,0-1 0,0 1 0,0-1 0,0 1 0,0-1 0,0 0 1,-1 1-1,1-1 0,-1 1 0,0-1 0,0 0 0,0 1 1,0-1-1,0 0 0,0 0 0,-1 0 0,1 0 0,-1 0 0,1 0 1,-1 0-1,-1 1 1,-22 25 11,-2-2-1,0-2 1,-1 0 0,-13 7-11,-10 9 3,31-25 0,0 2 0,2 0-1,0 1 1,1 0 0,-7 12-3,7 23 1,17-52 0,0-1-1,0 1 1,0 0 0,0 0 0,1 0-1,-1 0 1,0 0 0,0 0-1,1-1 1,-1 1 0,1 0-1,-1 0 1,1 0 0,-1-1-1,1 1 1,-1 0 0,1-1 0,0 1-1,-1 0 1,1-1 0,0 1-1,-1-1 1,1 1 0,0-1-1,0 1 1,0-1 0,0 0-1,-1 1 1,1-1 0,0 0 0,0 0-1,0 0 1,0 1 0,0-1-1,0 0 1,0 0 0,-1 0-1,1 0 1,0-1 0,0 1-1,0 0 1,1 0-1,2 0 3,146 1 82,-30-20-31,-97 13-53,-22 6-40,-8 0-106,-18 4 12,0 0-1,0 2 0,1 1 1,0 0-1,0 2 1,0 1-1,1 1 1,-5 4 133,4-4-64,-96 46-14,2 5 1,4 6 0,-5 9 77,119-77 0,-6 3 23,1 0 0,0 0 0,0 0 0,0 1 0,0 0 0,1 0 0,-1 0 0,1 0 0,0 1 0,0 0 0,1 0 0,-1 0 0,1 0 0,0 0 0,1 1 0,-1-1 0,1 1 0,0 0 0,0-1 0,1 1 0,-1 4-23,3-9 7,-1 1 0,0-1 0,1 1 0,-1-1 0,1 0 0,0 1 0,-1-1 1,1 1-1,0-1 0,0 0 0,0 0 0,0 1 0,0-1 0,0 0 0,0 0 1,0 0-1,1 0 0,-1 0 0,0-1 0,0 1 0,1 0 0,-1 0 0,1-1 1,-1 1-1,1-1 0,-1 1 0,1-1 0,-1 0 0,1 0 0,-1 1 0,1-1 1,-1 0-1,1 0 0,-1-1 0,1 1 0,0 0 0,-1 0 0,1-1-7,7 2 43,164-1 386,-113-6-409,-2-3-1,1-2 0,-1-3 0,-1-3 0,-1-2 1,-1-3-1,27-14-19,-70 31 0,175-85-327,-181 87 248,-1 0 0,1 0 0,-1-1-1,0 0 1,0 1 0,-1-1 0,1-1 0,-1 1-1,0-1 1,0 0 0,2-4 79,5-43-6464,-11 18-9416</inkml:trace>
  <inkml:trace contextRef="#ctx0" brushRef="#br1" timeOffset="195138.117">14962 15396 26262,'0'0'2107,"0"0"-804,-15 56-406,-47 193-183,47-181-267,4 1 1,-3 66-448,9-75 156,-38 771 244,33-535-367,2-194-90,5-108-275,3-169-4005,0 47-6332</inkml:trace>
  <inkml:trace contextRef="#ctx0" brushRef="#br1" timeOffset="195433.559">14568 16136 28654,'0'0'880,"0"0"-168,0 0-431,-233 285-9,172-212-216,11-15-56,14-24-729,22-25-1927</inkml:trace>
  <inkml:trace contextRef="#ctx0" brushRef="#br1" timeOffset="195434.559">14916 16203 29302,'0'0'1305,"0"0"-577,0 0-120,204 199-152,-158-151-288,-10 1-168,-14-11-48,-22 11-496,-29-11-608,-17-13-2897</inkml:trace>
  <inkml:trace contextRef="#ctx0" brushRef="#br1" timeOffset="195808.821">10701 17263 29214,'0'0'864,"37"3"-41,286 31 270,-140-2-588,73 13-272,80 14-198,874 102-35,-694-101 0,-2 23 0,20 28 0,-280-38 0,-67 4 0,-208-91 0,-54-51 321,2 1-3564,-12-4-8550</inkml:trace>
  <inkml:trace contextRef="#ctx0" brushRef="#br1" timeOffset="306001.18">10246 19150 26758,'0'0'2675,"0"0"-1632,0 0-611,-39 25-223,-126 83-91,140-91-104,1 1 1,0 1 0,2 1 0,-15 18-15,11-12 1,-114 122-49,-23 42 48,133-154 0,2 2 0,2 0 0,-10 22 0,31-51-5,1 1 1,-1 0-1,2 0 1,-1 0-1,1 0 0,1 0 1,0 1-1,0-1 1,1 1-1,0 9 5,2-15-23,0-1 0,1 1-1,-1-1 1,1 0-1,0 1 1,0-1 0,0 0-1,1 0 1,-1 0 0,1 0-1,0-1 1,0 1-1,1-1 1,-1 1 0,1-1-1,-1 0 1,1-1 0,0 1-1,0-1 1,0 1-1,1-1 1,-1 0 0,0-1-1,1 1 1,-1-1 0,1 0-1,0 0 1,-1 0-1,1-1 1,0 0 23,12 5-96,183 45-971,-197-49 1066,1 0 1,0 0-1,-1 0 1,1 0-1,-1 1 0,1-1 1,-1 1-1,1 0 1,-1 0-1,0 0 0,0 0 1,0 1-1,0-1 1,-1 1-1,1-1 0,-1 1 1,1 0-1,-1 0 1,0 1-1,0-1 0,0 0 1,-1 1-1,1-1 1,-1 1-1,0-1 0,0 1 1,0 0-1,0-1 0,-1 1 1,1 0-1,-1 0 1,-2 15 123,0 0-1,-2 0 1,0 0-1,-1 0 1,0-1-1,-2 0 0,0 0 1,-1-1-1,-1 0 1,-1 0-1,0-1 1,-1 0-1,-2 0-122,-29 53 183,28-46-164,1 0 0,1 0 0,2 2 0,0-1-1,1 1 1,1 1 0,2-1 0,1 1 0,0 6-19,3 3-3,2 0 1,1 1-1,2-1 1,1 0-1,2 0 1,5 13 2,9 61 191,-5 1-1,-4 1 1,-6 0 0,-5 59-191,-8 17 365,-8-2 1,-14 36-366,9-82 26,-2 5-27,-1 100 1,25-217-11,4-45-40,-3 9 1,26-95-171,27-94-230,96-420-2498,-81 312-1664</inkml:trace>
  <inkml:trace contextRef="#ctx0" brushRef="#br1" timeOffset="306316.358">10866 18855 28518,'0'0'832,"0"0"-146,0 0-122,0 47-121,0 160-215,-5 26-120,-27-13-250,30-179-68,10-43 170,204-153 160,-169 129-68,0 1 0,2 3 0,1 1 1,0 2-1,20-3-52,23 11-332,-91 14-224,-50 27-2095,9-15-1093</inkml:trace>
  <inkml:trace contextRef="#ctx0" brushRef="#br1" timeOffset="306886.651">10866 19454 1104,'0'0'20577,"0"0"-15196,-20 46-4217,-63 150-266,71-165-673,1 0 1,1 1-1,2 1 1,-3 22-226,5-20 112,-73 368-276,69-384-1391,9-27 362,5-91-1360,1 84 2491,0-1 0,1 1 0,0 0-1,1 0 1,1 0 0,0 1 0,1 0-1,1 1 1,6-7 62,-11 16 148,0-1 0,0 1 0,0 0 0,1 1 0,0-1 0,0 1 0,-1 0 0,2 1 0,-1-1 0,0 1 0,0 1 0,1-1 0,-1 1 0,1 0 0,0 0 0,-1 1 0,1 0 0,-1 0-1,1 1 1,3 0-148,-6-1 143,4 1 59,0-1 1,0 2-1,0-1 0,0 1 0,-1 1 1,1-1-1,-1 1 0,1 0 0,-1 1 1,0 0-1,-1 0 0,2 1-202,-2-1 86,14 4-3,1 0 0,-1-1 0,1-1 0,1-1 1,-1-1-1,1-1 0,-1-1 0,1-1 0,0-1 1,0 0-1,13-3-83,27 1-172,-38 3-25,-18 8 48,-6-4 140,-1 1 0,0-1 0,0 0-1,0 0 1,-1 0 0,1 0 0,-1 0 0,0 0-1,-1 0 1,1-1 0,-1 1 0,0-1 0,0 0 0,-1 1-1,1-2 1,-1 1 0,0 0 9,-40 42 127,-3-2 1,-1-2-1,-2-2 1,-52 31-128,78-55 22,0-1 1,-1-1 0,-1-1-1,0-1 1,-17 5-23,-58-9-1059,70-9 682,-64 0 734,95 1-339,0 1 1,-1-1-1,1 1 0,-1-1 1,1 1-1,0-1 1,-1 1-1,1-1 0,0 1 1,-1-1-1,1 1 0,0-1 1,0 1-1,-1-1 0,1 1 1,0 0-1,0-1 1,0 1-1,0-1 0,0 1 1,0 0-1,0-1 0,0 1 1,0-1-1,0 1 0,0-1 1,0 1-1,1 0 0,-1-1 1,0 1-1,0-1 1,1 1-1,-1-1 0,0 1 1,0-1-1,1 1 0,-1-1 1,1 1-1,-1-1 0,0 1 1,1-1-1,-1 0 1,1 1-1,-1-1 0,1 0 1,-1 1-1,1-1 0,0 0 1,-1 0-19,28 41-43,-27-41 52,161 216-1559,-150-196-1634</inkml:trace>
  <inkml:trace contextRef="#ctx0" brushRef="#br1" timeOffset="307408.554">9845 21143 28534,'0'0'798,"0"0"-324,0 0-268,0 0 36,0 0 25,34 6-125,116 22-98,-115-22-59,0-2 0,0-1 0,1-1 0,6-3 15,-5 1-110,-26 0 26,1-1-1,-1 0 1,0-1-1,0 0 1,0-1-1,-1 0 1,1-1-1,-1 0 1,0-1 0,0 0-1,0 0 1,9-7 84,0-1-181,-14 9 158,0 1 1,0-1 0,0 1 0,0 0-1,1 0 1,0 1 0,-1 0 0,1 0-1,0 0 1,0 1 0,0 0 0,3-1 22,349-12 437,-336 14-404,1 1 78,0-1-1,-1-1 1,1-1 0,-1-1 0,0-1-1,21-7-110,-37 9 14,0-1 0,0 1-1,1 0 1,-1 0-1,0 0 1,1 1 0,-1 0-1,1 0 1,-1 1-1,1 0 1,-1 0 0,1 0-1,-1 1 1,1 0-1,-1 1 1,0-1 0,1 1-1,-1 0 1,0 1 0,1 0-14,6 9-5,-1 0 1,0 1 0,0 1 0,-2 0 0,0 0 0,0 1 0,-2 0-1,1 1 1,-2 0 0,2 7 4,0 8-1235</inkml:trace>
  <inkml:trace contextRef="#ctx0" brushRef="#br1" timeOffset="307850.287">10393 22507 27094,'0'0'1273,"0"0"-348,0 0-357,0 0-164,0 0-132,35-15-128,232-99-79,-221 97-53,1 1-1,1 3 1,0 2-1,0 2 1,1 2 0,10 2-12,71 4 216,-125 1-201,1-1 0,0 1 0,0 1 1,0-1-1,0 1 0,0 0 0,0 1 0,-1-1 1,1 1-1,-1 0 0,1 1 0,-1-1 1,0 1-1,0 0 0,0 0 0,0 1 0,0-1 1,-1 1-1,1 0 0,-1 0 0,0 1 1,0-1-1,-1 1 0,3 4-15,1 6 4,0 0 1,0 1-1,-2-1 0,0 2 1,-1-1-1,0 0 0,-1 1 1,-1 0-1,-1 0 0,0 0 1,-1-1-1,-2 11-4,2-15 6,-1 0-1,0 0 0,0 0 1,-1 0-1,-1 0 1,0-1-1,0 1 1,-1-1-1,-1 0 1,-3 8-6,-7 8 7,0 0-1,-2 0 1,-1-2 0,-1 0 0,-1-1 0,-1-1-1,-1-1 1,-1-1 0,-9 5-7,26-21-1,-1 0-1,0 0 0,0-1 1,0 0-1,0-1 1,-1 0-1,0 0 0,0 0 1,0-1-1,0 0 1,0 0 1,5-3-22,0 1 1,1 0-1,-1-1 1,0 1-1,0-1 0,1 0 1,-1 0-1,1 0 1,-1 0-1,1 0 1,-1-1-1,1 1 1,0-1-1,-1 0 0,1 1 1,0-1-1,0 0 1,0 0-1,1-1 1,-1 1-1,0 0 1,1 0-1,-1-1 1,1 1-1,0-1 0,0 1 1,0-1-1,0 0 1,0 1-1,1-1 1,-1 0-1,1 0 1,0 1-1,0-1 0,0-1 22,-1 0-53,-17-88-2344,9-20-3812</inkml:trace>
  <inkml:trace contextRef="#ctx0" brushRef="#br1" timeOffset="308117.48">11074 21660 27742,'0'0'1744,"0"0"-976,-97 305-359,54-155-57,7 5-72,1-10-128,2 0-96,1-24-56,3-24-72,4-29-264,0-54-240,4-14-369,3 0-3192</inkml:trace>
  <inkml:trace contextRef="#ctx0" brushRef="#br1" timeOffset="308426.611">10407 21680 25349,'0'0'3585,"0"0"-2394,-13 46-704,-45 155-87,14 36 7,39-201-390,-1 11-12,-2-1-1,-2 0 0,-2 0 0,-2-1 0,-17 38-4,27-75-12,0-1 0,-1 1 0,0-1 0,0 0 0,-1 0-1,0 0 1,0-1 0,-1 0 0,0 0 0,0 0 0,0-1 0,0 0-1,-1-1 1,0 0 0,0 0 0,0 0 0,-1-1 0,1 0-1,-1-1 1,1 0 0,-1 0 0,0-1 0,0 0 0,0-1-1,0 0 1,0 0 12,-7 0-57,-47-10-314,50 2 291,9 14 56,4 5 37,1 0 1,1-1-1,0 1 0,0-1 0,1 1 0,1-1 1,-1 0-1,2 0 0,4 8-13,8 21 63,2-1 1,1-1-1,2-1 1,2-1-1,1-1 1,1-1-1,2-1 0,2-2 1,0 0-1,2-3 1,1 0-1,1-2 1,2-2-1,27 14-63,1-11 97,2-3 0,1-4 1,0-1-1,2-4 0,0-3 0,0-3 0,57-1-97,267-2 14,-244-17-560,-21-18-940</inkml:trace>
  <inkml:trace contextRef="#ctx0" brushRef="#br1" timeOffset="310940.274">9630 21375 25653,'0'0'1573,"0"0"-238,0 0-430,0 0-205,0 0-186,0 0-211,-2-5-147,2 5-154,-1-1 0,1 0 0,-1 1 1,1-1-1,0 0 0,-1 1 1,1-1-1,0 0 0,0 1 0,0-1 1,-1 0-1,1 1 0,0-1 1,0 0-1,0 0 0,0 1 0,0-1 1,0 0-1,0 0 0,1 1 0,-1-1 1,0 0-1,0 1 0,1-1 1,-1 0-1,0 1 0,1-1 0,-1 0 1,0 1-1,1-1 0,-1 1 1,1-1-1,-1 1 0,1-1 0,-1 1 1,1-1-1,-1 1 0,1-1 0,0 1 1,-1 0-1,1-1 0,0 1 1,-1 0-1,1 0 0,0-1 0,-1 1 1,1 0-1,0 0 0,0 0 1,-1 0-1,1 0 0,0 0 0,0 0 1,-1 0-1,1 0 0,0 0 0,-1 0 1,1 1-1,0-1 0,-1 0 1,1 0-1,0 1 0,-1-1 0,1 1 1,0-1-3,197 2 630,30 11-630,671 95-272,-677-66-450,-68-10-2696,-2-2-8252</inkml:trace>
  <inkml:trace contextRef="#ctx0" brushRef="#br1" timeOffset="311768.745">9985 23441 27382,'0'0'1200,"0"0"-472,0 0-296,0 0-8,0 0 9,0 0-113,193-10-112,-93 10-32,19 0-32,13 0-64,4 0-56,-3 0-16,0 0-8,28 0-168,-36 0-520,-24 0-2361</inkml:trace>
  <inkml:trace contextRef="#ctx0" brushRef="#br1" timeOffset="313094.373">9913 18245 23861,'0'0'3769,"0"0"-2221,0 0-778,0 0-302,0 0-169,0 0-99,-12 59-2,-39 214 16,23-14 6,3 30 17,-137 1322 457,142-1278-866,20-322-206,2-16-370,4-19-722</inkml:trace>
  <inkml:trace contextRef="#ctx0" brushRef="#br1" timeOffset="313588.398">10196 18250 28542,'0'0'772,"38"7"-86,279 69 227,171 63-402,444 50-448,-853-175-138,1-4 0,0-3 1,5-4 74,-98 27 836,-10 65-730,4 1 0,4 1 0,5 1 0,2 45-106,-4 649 224,13-571-204,10 583-20,-5-476-108,-6-327 78,1 0-1,-1-1 1,0 1-1,0 0 1,0 0-1,0 0 1,0-1 0,0 1-1,0 0 1,0 0-1,0-1 1,0 1-1,0 0 1,0 0 0,0 0-1,-1-1 1,1 1-1,0 0 1,0 0-1,-1-1 1,1 1 0,-1 0-1,1-1 1,-1 1-1,1-1 1,-1 1-1,1 0 1,-1-1 0,1 1-1,-1-1 1,0 1-1,1-1 1,-1 0-1,0 1 1,1-1 0,-1 0-1,0 1 1,0-1-1,1 0 1,-1 0-1,0 0 1,0 0 0,0 1-1,1-1 1,-1 0-1,0-1 1,0 1-1,0 0 1,1 0 0,-1 0-1,0 0 1,0 0-1,1-1 1,-1 1 0,0 0-1,0-1 1,1 1 30,-3-1-206,-28-11-2667</inkml:trace>
  <inkml:trace contextRef="#ctx0" brushRef="#br1" timeOffset="313856.281">10071 21022 30038,'0'0'649,"0"0"-377,0 0-128,0 0 192,0 0 80,279 159-80,-146-134-136,17-11-56,11-4-8,1-10-80,-1 0-48,-7 0 0,-11 0-8,15-34-152,-36 10-504,-36-5-1369</inkml:trace>
  <inkml:trace contextRef="#ctx0" brushRef="#br1" timeOffset="314513.922">12307 19014 23005,'0'0'4665,"0"0"-3553,0 0-312,0 0-336,0 0 57,0 0-49,0 0-216,125 5-136,-85 10-72,-1-1-24,-7 5-24,4-4-112,-11-1-544,-10-4-1361</inkml:trace>
  <inkml:trace contextRef="#ctx0" brushRef="#br1" timeOffset="314767.637">12063 19338 26414,'0'0'1456,"0"0"-488,0 0-320,-72 281-8,62-189-111,2 0-209,5-5-144,3-10-120,0-14-32,0-19-24,0-10-8,0-20-112,0-14-168,0-5-177,7-34-439,4-14-3041</inkml:trace>
  <inkml:trace contextRef="#ctx0" brushRef="#br1" timeOffset="315905.241">12095 19503 25758,'0'0'1900,"0"0"-707,0 0-514,0 0-204,0 0-79,0 0-76,28 0-85,186 1-12,124 32-78,-330-32-144,11 0-1,-1 1 0,1 1 0,0 1 1,-1 0-1,1 1 0,-1 2 0,-1-1 0,1 2 1,12 8-1,-28-15 4,0 0 0,0 1 1,0-1-1,0 0 0,-1 1 0,1 0 1,0-1-1,-1 1 0,0 0 1,1 0-1,-1-1 0,0 1 1,0 0-1,0 1 0,0-1 0,0 0 1,0 0-1,-1 0 0,1 0 1,-1 1-1,0-1 0,1 0 1,-1 0-1,0 1 0,0-1 0,0 0 1,-1 1-1,1-1 0,-1 0 1,1 0-1,-1 0 0,0 1 0,1-1 1,-1 0-1,0 0 0,-1 0-4,-60 43 74,35-28-137,-1-1 0,0-2 1,-2 0-1,-21 6 63,-101 20-1538,89-36-598</inkml:trace>
  <inkml:trace contextRef="#ctx0" brushRef="#br1" timeOffset="317465.991">12346 19193 28470,'0'0'1003,"0"0"-236,-12 42-279,-37 138-143,22-21-91,27-146-248,0 127-290,1-139 221,-1 1-1,1-1 1,0 1-1,0-1 1,0 0-1,0 0 0,1 0 1,-1 0-1,0 1 1,0-1-1,1-1 1,-1 1-1,0 0 1,1 0-1,-1 0 1,1-1-1,-1 1 0,1-1 1,0 1-1,-1-1 1,1 0-1,-1 0 1,1 1-1,0-1 1,-1 0-1,1 0 1,0-1-1,-1 1 0,1 0 1,-1-1-1,1 1 1,0 0-1,-1-1 1,1 0-1,-1 1 1,1-1-1,-1 0 1,0 0-1,1 0 0,-1 0 64,10-7-676,-1 0-1,-1 0 0,1-1 0,-1 0 0,-1-1 1,0 0-1,0 0 0,1-5 677,12-12-2011,-14 18 1533,24-28 1192,-29 34-398,1 0 0,-1 0 0,1 1 0,0-1 0,0 1 1,0 0-1,0 0 0,0 0 0,1 0 0,-1 0 0,1 1 1,-1 0-1,1-1 0,-1 1 0,1 1 0,0-1 0,0 0-316,1 1 392,-4 0-346,-1-1 0,1 1 0,0 0 1,0 0-1,-1 0 0,1-1 0,0 1 0,0 0 1,-1 0-1,1 0 0,0 0 0,0 0 1,-1 0-1,1 1 0,0-1 0,0 0 0,-1 0 1,1 1-1,0-1 0,-1 0 0,1 1 0,0-1 1,-1 0-1,1 1 0,0-1 0,-1 1 1,1-1-1,-1 1 0,1-1 0,-1 1 0,1 0 1,-1-1-1,1 1 0,-1 0 0,0-1 0,1 1-46,0 9 66,0 0 0,0 0 1,-1 0-1,-1 0 0,1 0 0,-1 0 0,-1 0 0,0 0 0,-1-1 0,1 1 0,-2-1 0,-3 9-66,-14 12 28,-1-2 0,-1-1 1,-2-1-1,-27 23-28,38-35 3,-148 145-17,160-156-77,0-1-1,0 1 1,-1-1-1,2 1 1,-1 0-1,0-1 0,1 1 1,-1 0-1,1 0 1,0 0-1,0 0 1,0 1-1,0-1 1,0 0-1,1 0 1,0 0-1,-1 1 0,1-1 1,1 0-1,-1 2 92,7 11 660,-9-10-577,0 0-1,1-1 0,-1 1 0,-1-1 0,1 0 0,-1 1 1,0-1-1,-1 0 0,1-1 0,-1 1 0,0-1 0,0 1 0,0-1 1,-3 2-83,-11 13 60,-113 149-105,66-85-1477,47-23 2238,1 103 185,12 110-569,6-273-327,-1 1 0,1 0 1,-1-1-1,1 1 0,-1-1 1,1 1-1,-1-1 0,1 1 1,-1-1-1,1 1 0,0-1 1,-1 0-1,1 1 0,0-1 1,-1 0-1,1 1 0,0-1 1,-1 0-1,1 0 0,0 0 1,0 0-1,-1 0 0,1 0 1,0 0-1,0 0 0,-1 0 1,1 0-1,0 0 0,-1 0 1,1 0-1,0-1 0,0 1 1,-1 0-1,1 0 0,0-1 1,-1 1-1,1-1 0,-1 1 1,1 0-1,0-1-5,3-2 6,0 0 0,0 0 1,0-1-1,0 1 0,0-1 0,-1 0 0,1 0 0,-1 0 0,0 0 1,-1-1-1,1 1 0,-1-1 0,0 0 0,1 0-6,6-13-26,51-91-375,-4-2-1,-6-3 1,-4-2-1,-6-2 1,9-55 401,-40 122 2129,-9 48-1557,0 11-323,-14 326 360,10-202-605,27-223-162,-11 60 82,70-201-479,-68 209 520,-13 44 38,-13 171 353,-43 70-39,62-275-401,129-298-130,-127 287 214,1 0 0,1 0 0,1 2 0,1-1 0,2 1 0,14-17 0,-28 37-1,0 1 0,0-1 0,0 1 0,1-1 0,-1 1-1,1 0 1,-1-1 0,1 1 0,-1 0 0,1 0 0,0 0 0,-1 0 0,1 0 0,0 1 0,0-1 0,0 0 0,-1 1 0,1 0 0,0-1 0,0 1 0,0 0 0,0 0 0,0 0 1,-1 14-12,-3 3 22,-1-1 0,0 0 1,-1 0-1,-1-1 0,-1 1 0,0-1 1,-1 0-1,0 0 0,-1-1 0,-8 9-10,5 32-6,37-23-26,-2-10 20,-21-14 15,1 1 0,-1 0 0,-1 0 0,1 0 0,-2 0 0,1 0 0,-1 0 0,-1 0-1,1 1 1,-2-1 0,0 8-3,1 6 5,0-17-7,0 0-1,0 0 1,0-1 0,-1 1-1,0 0 1,0 0 0,-1-1-1,1 1 1,-1-1 0,0 1-1,-1-1 1,1 0 0,-1 0-1,0 0 1,0 0 0,-1 0-1,1-1 1,-1 1 0,0-1-1,0 0 1,-1 0 0,1-1-1,-1 1 1,0-1 0,0 0-1,0 0 1,0-1 0,-1 1 2,-12 2-49,-1 0 1,0-1 0,-1 0-1,1-2 1,0 0 0,-1-2-1,1 0 1,-9-2 48,-11 2-49,37-1 25,0 0-1,-1 0 1,1 0 0,0 0 0,0 0 0,1-1 0,-1 1 0,0-1 0,0 1 0,1-1-1,-1 0 1,1 1 0,-1-1 0,1 0 0,0 0 0,0 0 0,-1 0 0,2 0 0,-1 0-1,0-1 1,0 1 0,1 0 0,-1 0 0,1-1 0,-1 1 0,1 0 0,0 0 0,0-1-1,0 1 1,1 0 0,-1-1 0,0 1 0,1 0 0,-1 0 0,1-1 0,1-1 24,-2-10-23,0 13 149,0 1 104,0 0 11,0 0-69,0 0-90,40 25-73,-25-9-9,-5-5-4,0 0 0,1 0-1,1-1 1,-1 0 0,2-1-1,-1-1 1,1 0 0,0 0 0,1-1-1,11 3 5,95 10-2092,-66-20-2400</inkml:trace>
  <inkml:trace contextRef="#ctx0" brushRef="#br1" timeOffset="317963.682">13314 19067 29998,'0'0'605,"0"0"-241,0 0-170,0 0 21,0 0 24,0 0-101,12 11-83,42 34-42,-50-41-61,1 0-1,-1 0 0,1-1 0,0 0 0,0 0 0,0 0 0,0 0 0,0-1 0,1 0 0,-1 0 0,1 0 0,0-1 0,-1 0 0,1 0 0,0 0 0,0-1 1,0 0-1,-1 0 0,1 0 0,0-1 0,0 0 0,0 0 0,3-1 49,5-1-328,0 0-1,0-1 1,0 0 0,0-1-1,-1 0 1,1-2 0,3-2 328,57-34-4398,-58 33 2811,29-16-3657,-31 21 4318,-11 5 2995,1 1 2227,-4-1-862,0 0-1949,0 0-522,0 0-232,-2 6-681,0 1 1,0-1-1,-1 0 1,0 1-1,0-1 1,0 0-1,-1-1 1,0 1-1,0-1 0,-1 0 1,1 0-1,-1 0 1,0 0-1,-1-1 1,1 0-1,-1 0 1,0 0-1,-4 2-50,-3 3 68,-40 27-79,-2-3 1,-51 23 10,-77 46 729,184-102-722,0 0-1,0 0 1,0 0 0,-1 0-1,1 0 1,0 0 0,0 0-1,0 0 1,0 0-1,0 0 1,-1 0 0,1 1-1,0-1 1,0 0-1,0 1 1,-1-1 0,1 0-1,0 1 1,0-1-1,-1 1 1,1 0 0,0-1-1,-1 1 1,1-1-1,-1 1 1,1 0 0,-1-1-1,1 1 1,-1 0 0,1 0-1,-1 0 1,0-1-1,1 1 1,-1 0 0,0 0-1,0 0 1,1 0-1,-1-1 1,0 1 0,0 0-1,0 0 1,0 0-1,0 0 1,0 0 0,-1-1-1,1 1 1,0 0 0,0 0-1,0 0 1,-1 0-1,1-1 1,-1 1 0,1 0-1,0 0 1,-1-1-1,0 1 1,1 0 0,-1-1-1,1 1 1,-1 0-1,0-1 1,1 1 0,-1-1-1,0 1 1,1-1-1,-1 1 1,0-1-7,191 6 151,-167-7-225,1 0 0,-1-2 1,0 0-1,0-2 0,-1 0 1,1-2-1,-1 0 0,-1-1 1,1-2-1,-1 0 0,-1-1 1,0-1-1,8-7 74,-5-3-1024,-11 5-1119</inkml:trace>
  <inkml:trace contextRef="#ctx0" brushRef="#br1" timeOffset="318213.436">13626 19479 26598,'0'0'2304,"0"0"-1504,0 0-232,0 0-103,0 0-217,-94 256-136,84-208-80,-1-4-32,-7 4-96,-18 6-392,4-11-1041,3-14-9537</inkml:trace>
  <inkml:trace contextRef="#ctx0" brushRef="#br1" timeOffset="318481.346">13317 19846 26726,'0'0'1744,"0"0"-1056,0 0-16,0 0-216,0 0-103,237-5-217,-187 1-96,-11 4-40,-6-5-232,-15 0-465,-15 0-1367</inkml:trace>
  <inkml:trace contextRef="#ctx0" brushRef="#br1" timeOffset="318759.339">13174 20069 24901,'0'0'4737,"0"0"-4217,0 0-135,0 0-73,0 0-24,0 0-176,251 39-80,-172-35-32,-8 1-112,-3 0-240,-21-5-489,-22 0-1647</inkml:trace>
  <inkml:trace contextRef="#ctx0" brushRef="#br1" timeOffset="319039.409">13081 20349 29302,'0'0'767,"0"0"-169,0 0-188,-5 46-102,-14 144-142,16-174-157,1 0 1,1 1 0,1-1 0,0 0-1,1 1 1,0-1 0,4 10-10,-6-24-28,1 1 1,0-1-1,0 0 0,0 0 1,1 1-1,-1-1 0,0 0 1,1 0-1,-1 0 1,1 0-1,0 1 0,0-1 1,0 0-1,0 0 1,0 0-1,0-1 0,1 1 1,-1 0-1,1 0 1,-1-1-1,1 1 0,-1-1 1,1 1-1,0-1 0,0 0 1,0 0-1,0 1 1,0-1-1,0-1 0,0 1 1,0 0-1,0 0 1,0-1-1,1 1 0,-1-1 1,0 0-1,0 0 0,1 0 1,-1 0-1,0 0 1,0 0-1,0 0 0,1-1 1,-1 1 27,3-4-96,1 1 0,-1-1 0,0 0 0,-1 0 0,1 0 0,-1-1 0,0 1 0,0-1 0,0 0 0,-1-1 0,0 1 0,2-3 96,1-2-147,17-26-354,-6 7 574,0 0 0,2 0 0,2 2 0,0 1 0,2 0 0,0 2 0,2 1 0,0 0 0,2 2 0,5-2-73,-16 16 111,1 1 0,0 0 0,0 1 1,1 1-1,0 0 0,-1 2 0,1 0 0,0 1 0,0 1 0,16 1-111,-25-1 14,3-1 4,0 1 1,1 0 0,-1 1 0,0 0-1,0 1 1,0 1 0,0 0 0,0 0-1,-1 1 1,1 0 0,-1 1 0,0 1 0,6 3-19,-9-4 10,-1-1 1,0 1-1,0 1 1,0-1 0,-1 1-1,0 0 1,0 0-1,0 1 1,-1 0 0,0 0-1,0 0 1,0 1 0,-1 0-1,-1-1 1,1 1-1,-1 1 1,0-1 0,-1 0-1,0 1 1,-1-1-1,1 1 1,-1 0 0,-1 2-11,-1-6 5,-1 0 0,0 1 0,0-1-1,0 0 1,0 0 0,-1-1 0,0 1 0,0-1 0,0 1 0,0-1 0,-1 0 0,0 0 0,0 0 0,0-1 0,0 1 0,0-1 0,-1 0 0,0 0 0,1 0 0,-1-1 0,0 0 0,-3 1-5,-8 5-152,1-2 1,-1 0-1,0 0 1,-1-1-1,1-1 0,-1-1 1,0-1-1,1 0 1,-15 0 151,-18-2-1878</inkml:trace>
  <inkml:trace contextRef="#ctx0" brushRef="#br1" timeOffset="319334.244">13518 20374 17292,'0'0'9440,"0"0"-6883,0 0-1848,0 0-120,0 0-164,0 0-193,-10 43-148,-31 138-57,31-84-207,11-96 136,-1 0 1,1 0 0,-1 0 0,1 0 0,0-1 0,0 1-1,-1 0 1,1 0 0,0-1 0,0 1 0,0-1 0,0 1-1,0-1 1,0 1 0,0-1 0,0 1 0,0-1-1,0 0 1,0 0 0,0 1 0,0-1 0,0 0 0,0 0-1,0 0 1,0 0 0,0 0 0,0 0 0,0-1 0,0 1-1,0 0 1,0 0 0,0-1 0,0 1 0,0-1-1,0 1 1,0-1 0,0 1 0,0-1 0,-1 1 0,1-1-1,0 0 1,0 0 0,-1 1 0,1-1 0,0 0 0,-1 0-1,1 0 1,0 0 43,18-21-211,-17 19 259,-1 1-1,1-1 1,0 0-1,0 1 0,1-1 1,-1 1-1,0 0 1,1 0-1,-1 0 1,1 0-1,0 0 0,0 1 1,0-1-1,0 1 1,0-1-1,0 1 0,0 0 1,0 0-1,0 1 1,2-1-48,-3 1 27,0-1 0,0 1-1,0 0 1,0 0 0,0 0 0,-1 0 0,1 1 0,0-1 0,0 0 0,0 1 0,0-1 0,-1 1 0,1 0 0,0 0-1,-1-1 1,1 1 0,0 0 0,-1 0 0,1 1 0,-1-1 0,0 0 0,1 0 0,-1 1 0,0-1 0,0 1-1,0-1 1,0 1 0,0-1 0,0 1 0,0 0 0,0-1 0,-1 1 0,1 0-27,1 2-15,-1 0 0,1 0 0,-1 0 1,0 1-1,0-1 0,0 0 0,0 0 0,-1 1 0,0-1 1,0 0-1,0 1 0,0-1 0,-1 0 0,0 0 1,0 1-1,0-1 0,0 0 0,0 0 0,-1 0 0,0 0 1,0 0-1,0-1 0,0 1 0,-1 0 0,1-1 0,-2 1 15,-11 5-40,-1-1 0,0 0 0,-1-1-1,1-1 1,-1-1 0,0 0 0,-1-1-1,-1 0 41,-13 3-10,-314 89 1115,314-82-645,52-8-282,94 4 15,0-4 0,37-7-193,-61 1 185,454 0-133,-518 1-230,0-2 0,0 0-1,-1-2 1,1 0 0,0-2-1,-1-1 1,19-7 178,32-24-1770</inkml:trace>
  <inkml:trace contextRef="#ctx0" brushRef="#br1" timeOffset="319521.138">14869 19783 28766,'0'0'1945,"0"0"-1569,0 0-72,0 0-224,0 0-80,0 0 0,0 0-648,47 97-2633</inkml:trace>
  <inkml:trace contextRef="#ctx0" brushRef="#br1" timeOffset="319735.277">14719 20378 28934,'0'0'1849,"0"0"-1345,0 0-80,0 0-160,0 0-24,0 0-232,0 0-8,139 0-648,-121 0-2329</inkml:trace>
  <inkml:trace contextRef="#ctx0" brushRef="#br1" timeOffset="322070.831">16675 19014 23733,'0'0'2778,"0"0"15,0 0-1689,0 0-659,0 0-175,0 20-24,0 246 288,-5-144-539,-4-2 0,-6 1 0,-5 2 5,12-97-375,8-26 245,0-4 24,2-5 84,0 1 0,0 0-1,1 0 1,0 1-1,0-1 1,1 1-1,0-1 1,0 1 0,1 0-1,0 1 1,0-1-1,1 1 1,2-2 22,-2 0-3,12-13 23,1 0 1,1 1-1,1 1 0,0 0 1,2 2-1,0 1 1,1 1-1,0 1 1,1 1-1,1 1 1,0 1-1,25-7-20,87 7-24,-138 12-17,1-1-1,0 1 1,-1 0-1,1-1 1,-1 1-1,1 0 1,-1 0-1,0-1 1,1 1-1,-1 0 1,0 0 0,1 0-1,-1 0 1,0 0-1,0 0 1,0-1-1,0 1 1,0 0-1,0 0 1,0 0-1,0 0 1,0 0-1,0 0 1,-1 0 0,1-1-1,0 1 1,-1 0-1,1 0 1,0 0-1,-1 0 1,1-1-1,-1 1 1,1 0-1,-1-1 1,1 1 0,-1 0-1,0-1 1,1 1-1,-1 0 1,0-1-1,0 1 1,1-1-1,-1 0 1,0 1-1,0-1 1,0 1 41,-28 27-2731</inkml:trace>
  <inkml:trace contextRef="#ctx0" brushRef="#br1" timeOffset="322425.747">16023 19827 29278,'0'0'1120,"0"0"-531,0 0-333,0 0-63,5 43 0,25 142-75,14-70-69,-11-55-41,3-3 0,1 0 0,4-3 0,16 16-8,-52-64-14,1 0 0,0 0 0,0 0 0,0-1 0,1 0 0,0 0 1,0-1-1,0 0 0,0 0 0,1-1 0,0 0 0,-1 0 0,1 0 0,0-1 0,0-1 0,1 1 0,-1-1 0,0-1 0,0 1 0,1-1 0,-1-1 0,5 0 14,-6-2-9,0 1 0,-1-1 0,0-1 0,0 1 0,0-1 0,0 0 0,-1 0 0,1-1 0,-1 0 0,0 0 0,0 0 0,-1 0 0,0-1 0,0 0 0,0 0 0,0 0 0,2-6 9,7-8-12,6-10 3,-8 10 21,2 0 1,-1 2-1,2-1 1,1 1-1,0 1 1,1 1-1,1 0 1,0 1-1,1 1 1,1 1-1,5-3-12,-2 10 8,-21 8-21,-6 13-19,-72 61-534,-77 18-2901,82-59-1878</inkml:trace>
  <inkml:trace contextRef="#ctx0" brushRef="#br1" timeOffset="322852.995">15833 20528 27430,'0'0'1486,"0"0"-280,0 0-613,0 0-237,-13 43-94,-38 137-60,49-174-189,1 0 0,-1 1 0,1-1 1,0 1-1,1-1 0,-1 1 0,1-1 1,1 1-1,-1-1 0,1 1 0,0-1 0,2 4-13,1 5 32,2 1-1,0-1 0,1-1 0,0 1 0,1-1 0,0-1 1,2 1-1,-1-1 0,2-1 0,-1 0 0,10 8-31,-14-17 2,0 1 0,0-1 0,1 0 0,-1 0-1,1-1 1,0 0 0,-1 0 0,1 0 0,0-1 0,0 0 0,0-1-1,0 1 1,0-1 0,0-1 0,3 0-2,-4 1 0,12-2-14,1-2-1,-1 0 1,0-1 0,0-1-1,-1 0 1,1-2 0,-2 0-1,1 0 1,-1-2-1,0 0 1,-1-1 0,4-4 14,61-36-145,-67 43 132,1 1 0,0 0 1,0 1-1,1 0 0,0 1 0,0 1 1,0 0-1,0 1 0,0 1 0,1 0 1,3 1 12,-10 1 0,-7 0 1,0-1-1,0 1 1,0 0-1,1 0 1,-1 0-1,0 0 1,0 0-1,0 0 1,1 1-1,-1-1 1,0 1-1,0-1 1,0 1-1,0 0 1,0 0-1,0 0 1,0 0-1,0 0 1,0 0-1,-1 1 1,1-1-1,0 1 1,-1-1-1,1 1 1,-1 0-1,1-1 1,-1 1-1,1 1 0,7 14 27,-8-14-21,0 0 0,0 0 1,0 0-1,0-1 1,0 1-1,1 0 1,0-1-1,-1 0 1,1 1-1,0-1 1,0 0-1,0 0 1,0 0-1,1 0 1,-1 0-1,0 0 1,1-1-1,0 1 1,-1-1-1,1 1 1,0-1-1,0 0 1,-1 0-1,1-1 0,1 1-6,3 0 3,0-1 0,0 0 0,0-1 0,0 0-1,0 0 1,0 0 0,0-1 0,-1 0-1,1 0 1,0-1 0,-1 1 0,0-1-1,1-1 1,0-1-3,8-4-8,-3-1-5,2 1 0,-1 1 0,1 0 0,0 1 0,1 0 0,0 1 0,0 1 0,0 0 0,0 1 0,1 1 0,4 0 13,-18 2 0,3 1 1,-1-1-1,1 0 1,0 1-1,0 0 0,-1 0 1,1 0-1,0 0 0,-1 1 1,1 0-1,0 0 1,-1 0-1,1 1 0,-1-1 1,1 1-1,-1 0 1,0 0-1,0 1 0,0-1 1,0 1-1,0 0 0,0 1 0,90 117 231,-92-119-232,0 0 0,0 0-1,0 0 1,1 0 0,-1-1 0,1 1-1,-1-1 1,1 0 0,-1 1 0,1-1-1,0 0 1,0-1 0,0 1-1,-1 0 1,1-1 0,0 0 0,0 0-1,0 0 1,0 0 1,7 1-94,0-1-1,0 0 1,-1-1-1,1 0 1,0 0 0,-1-1-1,1 0 1,-1-1-1,0 0 1,4-2 94,41-30-1586</inkml:trace>
  <inkml:trace contextRef="#ctx0" brushRef="#br1" timeOffset="323396.97">18094 19145 24373,'0'0'3274,"0"0"-1740,0 0-586,0 0-386,0 0-196,0 0-12,-18 26 2,-123 175 141,91-142-457,-2-1-1,-3-4 1,-2-1-1,-3-4 1,-1-1 0,-19 7-40,-13 3-895,90-56 284,68-10-3997,-2 1 4502,-55 7 292,31 11 1523,-11 75 99,-21-36-1449,-2 0 0,-2 0 1,-3 1-1,-2 2-359,1 25 65,1-39-276,7-47-252,63-116-2307,-29 35-452</inkml:trace>
  <inkml:trace contextRef="#ctx0" brushRef="#br1" timeOffset="323991.118">18234 19179 24885,'0'0'1665,"0"0"-214,0 0-510,0 0-222,0 0-222,0 0-218,-8 38-116,-28 123-51,35-156-107,0 0 1,-1 0-1,0 0 1,0 0-1,0 0 1,0 0-1,-1-1 0,1 1 1,-1-1-1,0 1 1,-1-1-1,1 0 1,-2 1-6,-105 88 54,109-91-67,0 0 1,1 0-1,-1 0 0,1 1 0,-1-1 0,1 0 0,0 1 0,0-1 0,0 0 1,0 0-1,1 1 0,-1-1 0,1 0 0,-1 0 0,1 0 0,0 1 0,-1-1 1,1 0-1,1 0 0,-1 0 0,0 0 0,0 0 0,1-1 0,-1 1 0,1 0 1,0 1 12,4 4 1,2 2 2,0 1 1,-1-1-1,0 1 0,-1 1 0,0-1 1,0 1-1,-1 0 0,-1 1 1,0-1-1,0 1 0,-1-1 0,-1 1 1,1 12-4,-3-15-4,1-5-6,-1 1-1,0-1 1,0 1-1,0-1 1,0 1-1,-1-1 1,0 1 0,0-1-1,0 0 1,-1 1-1,1-1 1,-1 0-1,0 0 1,0 0-1,0 0 1,-3 3 10,-7 5-3,0-1 0,-1 0 1,0-1-1,0 0 0,-1-1 1,0-1-1,-1 0 0,-2 0 3,-22 7 294,45-13-353,129 2 2,-135-5 53,1 1 1,0 0-1,-1 0 0,1 0 1,0 1-1,-1-1 0,1 0 1,0 0-1,-1 0 0,1 0 1,0 1-1,-1-1 0,1 0 1,0 0-1,-1 1 1,1-1-1,-1 1 0,1-1 1,-1 0-1,1 1 0,-1-1 1,1 1-1,-1-1 0,1 1 1,-1 0-1,0-1 0,1 1 1,-1-1-1,0 1 0,1 0 1,-1-1-1,0 1 1,0 0-1,0-1 0,0 1 1,1 0-1,-1-1 0,0 1 1,0 0-1,0-1 0,-1 1 1,1 0-1,0-1 0,0 1 1,0 0-1,0-1 0,-1 1 1,1 0-1,0-1 1,-1 1 2,-19 34-72,-121 69-37,123-91 110,15-12-1,0 0 0,1 1 0,-1-1-1,1 1 1,-1-1 0,1 1 0,0 0 0,-1 0-1,1 0 1,0 1 0,0-1 0,1 0 0,-1 1-1,0-1 1,1 1 0,-1 0 0,1-1 0,0 1-1,0 0 1,0 0 0,0 0 0,1 0-1,-1 2 2,24 5-56,61 0 60,-83-8-35,0 0 0,0 0-1,-1-1 1,1 1-1,-1 0 1,1 0-1,-1 0 1,0 0 0,1 0-1,-1 0 1,0 0-1,0 0 1,0 0-1,-1 0 1,1 0 0,0 0-1,-1 0 1,0 0-1,1 0 1,-1 0-1,0 0 1,0 0 0,0-1-1,0 1 1,0 0-1,0-1 1,0 1-1,-1-1 1,1 1 0,-2 0 31,-33 32-2324,-6 0-3379</inkml:trace>
  <inkml:trace contextRef="#ctx0" brushRef="#br1" timeOffset="324382.557">17507 20427 21341,'0'0'5130,"0"0"-3012,0 0-987,0 0-418,0 0-353,0 0-181,-6 26-35,3-14-122,1 0 1,0 0-1,0 0 0,2 1 0,-1-1 1,1 0-1,2 8-22,-1-17 4,0-1 1,0 0-1,1 0 0,-1 0 1,1 1-1,-1-1 1,1-1-1,0 1 0,0 0 1,0 0-1,0-1 0,0 1 1,0-1-1,0 1 1,0-1-1,1 0 0,-1 0 1,1 0-1,-1 0 0,0-1 1,1 1-1,0 0 1,-1-1-1,1 0 0,-1 0 1,1 0-1,-1 0 0,1 0 1,0 0-5,295 1 118,-273-2-128,1-1 1,-1-1-1,0-2 0,0 0 0,0-2 0,0-1 0,-1 0 0,-1-2 0,1-1 0,-2-1 0,11-7 10,-27 15-62,0 0 0,-1 0 0,0 0 0,1-1 0,-1 0 0,-1 0 0,1-1 0,-1 1 0,0-1 0,0 0 0,0 0 0,-1 0 0,0-1 0,0 1 0,-1-1 0,0 1 0,0-1 0,-1 0 0,1 0 0,-1 0 0,-1 0 0,0 0 0,0-2 62,1-247-7270,-1 248 7150,1 5 201,0 1 1,-1 0-1,1 0 1,-1 0-1,0-1 0,0 1 1,0 0-1,0 0 1,0-1-1,0 1 1,0 0-1,-1 0 1,1 0-1,-1-1 1,1 1-1,-1 0 1,0 0-1,0 0 0,0 0 1,0 0-1,-1 0 1,1 0-1,0 1 1,-1-1-1,1 0 1,-1 1-1,1-1 1,-1 1-1,0-1 1,0 1-1,0 0 0,0 0 1,0 0-1,-2-1-81,2 2 100,0 1 0,0-1-1,0 1 1,0 0-1,1-1 1,-1 1-1,0 0 1,0 0 0,1 0-1,-1 0 1,0 0-1,1 1 1,-1-1-1,1 0 1,-1 1-1,1-1 1,0 1 0,0 0-1,0-1 1,0 1-1,0 0 1,0 0-1,0-1 1,0 1 0,1 0-1,-1 0 1,1 0-1,-1 1-99,-3 6 258,-28 75 367,4 1 0,4 2-1,3 0 1,4 2 0,1 31-625,-45 283 101,43-345-530,17-57 401,1-1-1,0 0 1,-1 0 0,1 1 0,0-1 0,-1 0 0,1 1 0,0-1-1,-1 0 1,1 0 0,-1 0 0,1 0 0,-1 1 0,1-1 0,0 0 0,-1 0-1,1 0 1,-1 0 0,1 0 0,-1 0 0,1 0 0,-1 0 0,1 0-1,-1 0 1,1 0 0,0-1 0,-1 1 0,1 0 0,-1 0 0,1 0 0,-1 0-1,1-1 1,0 1 0,-1 0 0,1-1 0,0 1 0,-1 0 0,1 0-1,0-1 1,-1 1 0,1-1 0,0 1 0,0 0 0,-1-1 0,1 1 0,0-1-1,0 1 1,0 0 0,0-1 0,-1 1 0,1-1 0,0 1 28,-28-109-5790,14 38-4061</inkml:trace>
  <inkml:trace contextRef="#ctx0" brushRef="#br1" timeOffset="324635.892">17682 20659 24669,'0'0'1401,"0"0"-273,0 0-488,0 0-72,-183 276-344,162-242-224,21-34-528,0 0-888,21 0-4866</inkml:trace>
  <inkml:trace contextRef="#ctx0" brushRef="#br1" timeOffset="324902.224">17682 20659 23493,'165'126'2224,"-133"-126"-687,8 0-553,3 0-392,7 0-280,0 0-312,22 0-80,-19-24-952,-2-15-7162</inkml:trace>
  <inkml:trace contextRef="#ctx0" brushRef="#br1" timeOffset="325156.65">18696 19585 29230,'0'0'899,"0"0"-253,0 0-234,0 0-136,0 0-96,0 0-76,15 6-66,-4-1-35,-5-3-3,0 0 0,0 0-1,-1 1 1,1 0 0,-1 0 0,1 0 0,-1 1 0,0 0 0,0 0 0,-1 0 0,1 1 0,-1-1 0,0 1 0,0 0 0,0 0 0,1 3 0,4 17-18,-1-1-1,-1 1 1,-1 0 0,-1 0-1,-1 1 1,-1-1 0,-2 1-1,0 0 1,-2 0 0,-1 5 18,1 24-13,1-29 11,-1-2-10,1 1 1,1-1 0,1 0-1,1-1 1,1 1 0,2 0-1,0 1 12,11 22-70,-6-21 51,-1 0 1,-1 1-1,-1 0 0,-2 1 1,-1 0-1,-1 0 0,-1 0 0,-2 0 1,-1 7 18,-3-24-10,0 0 0,-2 0 0,1 0 0,-1 0 0,-1-1 0,0 0 1,0 0-1,-1 0 0,0-1 0,-1 0 0,0-1 0,-1 1 0,1-2 1,-1 1-1,-1-1 0,0 0 0,0-1 0,0 0 0,0-1 0,-2 0 10,-2 0-155,0-1 0,1 0-1,-2-1 1,1 0 0,0-1 0,-1-1-1,1 0 1,-1-1 0,-2-1 155,16 1-22,-5 0-90,0 1-1,1-2 0,-1 1 0,0 0 0,1-1 0,-1 0 1,1-1-1,-1 1 0,1-1 0,-1 0 0,1 0 0,0-1 1,0 1-1,0-1 0,0-1 113,-7-5-343,1 0-1,1-1 1,-1 0 0,1-1 0,1 0-1,0-1 1,-1-2 343,7 10 196,1-1 0,-1 0-1,1 1 1,0-1 0,0 0 0,0 0 0,1-1 0,-1 1-1,1 0 1,1 0 0,-1-1 0,1 1 0,0-6-196,0 9 54,1 0 1,0 0 0,-1 0 0,1 0-1,0-1 1,0 1 0,1 1 0,-1-1-1,0 0 1,1 0 0,-1 0 0,1 1-1,-1-1 1,1 1 0,0-1 0,0 1-1,0 0 1,0-1 0,0 1 0,0 0-1,0 0 1,1 0-55,7-5 147,326-188 306,-221 128-1577,-9 3-2344</inkml:trace>
  <inkml:trace contextRef="#ctx0" brushRef="#br1" timeOffset="325999.361">19818 19474 28238,'0'0'1658,"0"0"-901,0 0-282,0 0-94,0 0-17,-39 38-103,-131 130-137,0 6-59,0-15-475,291-319-3442,-103 139 5257,-13 37-416,3 268-97,-9-193-846,3 118-447,-2-208 363,0 0 0,-1 0 0,1 1 0,0-1 0,0 0 0,0 0 0,0 0 0,0 0 0,0 0 0,0 0 0,1 0 0,-1 0 0,0 0 0,1 0-1,-1 0 1,0 0 0,1 0 0,-1-1 0,1 1 0,-1 0 0,1 0 0,0 0 0,-1 0 0,1-1 0,0 1 0,0 0 0,0-1 0,-1 1 0,1-1 0,0 1 0,0-1 0,0 1 0,0-1 0,0 1 0,0-1 0,0 0 0,0 1 0,0-1 0,0 0 0,0 0 0,0 0 0,0 0 0,0 0 0,0 0 0,0 0-1,0 0 1,0-1 0,0 1 0,0 0 0,0 0 0,0-1 0,0 1 0,0-1 0,0 1 0,0-1 0,0 0 38,25-39-3915,2-24-8269</inkml:trace>
  <inkml:trace contextRef="#ctx0" brushRef="#br1" timeOffset="326861.29">20022 19184 26526,'0'0'1467,"0"0"-362,0 0-433,0 0-229,6 46-180,17 151-120,-21-190-138,-1 0-1,0 0 1,0 0 0,0 0 0,-1 0 0,0 0 0,0 0 0,-1 0 0,0 0 0,0 0 0,-1 0 0,0 0 0,0 0 0,-1 0 0,1-1 0,-1 0 0,-1 1 0,1-1 0,-2 1-5,2-2 2,-94 101-524,95-104 231,2-2-285,0 0-115,31 0 1196,-30 6 128,1-1-702,-1 1-1,0-1 1,-1 0-1,1 0 1,-1 0-1,0 0 1,-1 1-1,1-1 1,-1 0 0,0 0-1,0 0 1,0 0-1,-1 0 1,0 0 69,-9 8-340,0-1 0,-2 0 0,1-1 0,-1 0 0,-1-1 1,0 0-1,-5 1 340,-33 18 1749,50-28-1438,9-3-116,146-106-417,-147 111 337,-164 228 511,152-221-503,1-1 1,0 1-1,0 0 1,1 1-1,1-1 1,-1 1-1,2-1 1,0 1-1,0 0 1,1 0 0,0 2-124,0-12 6,1 0 0,-1-1 1,1 1-1,0 0 1,0 0-1,-1 0 0,1 0 1,0 0-1,0 0 1,0 0-1,0-1 1,0 1-1,0 0 0,0 0 1,0 0-1,1 0 1,-1 0-1,0 0 1,0 0-1,1-1 0,-1 1 1,1 0-1,-1 0 1,0 0-1,1-1 0,0 1 1,-1 0-1,1 0 1,-1-1-1,1 1 1,0-1-1,-1 1 0,1-1 1,0 1-1,0-1 1,0 1-1,-1-1 1,1 1-1,0-1 0,0 0 1,0 0-1,0 1 1,0-1-1,0 0 1,0 0-1,-1 0 0,1 0 1,0 0-1,0 0 1,0 0-1,0 0 0,0-1 1,0 1-1,0 0-6,3 0 9,0 0-7,1 1-1,-1-1 0,0 0 0,1 0 0,-1-1 1,0 1-1,1-1 0,-1 0 0,0 0 0,0 0 1,0-1-1,0 1 0,0-1 0,0 0 1,0 0-1,0-1 0,-1 1 0,1-1 0,-1 1 1,1-2-2,8-13-141,0 0 0,-1-1 1,-1-1-1,-1 0 1,0 0-1,-1-1 0,-2 0 1,0 0-1,-1-1 0,-1 1 1,0-1-1,-2 0 1,-1 0-1,0 0 0,-2 0 1,-1-8 140,-7 32 77,-76 124 129,48-69-212,-82 151-935,115-202 543,4-6 113,1-1 219,48-28 687,29 23 622,-75 6-1227,-1 1 0,1 0 1,0 0-1,-1 1 1,0-1-1,0 0 1,0 1-1,0 0 0,0-1 1,0 1-1,0 0 1,-1 0-1,0 0 1,1 0-1,-1 0 0,0 0 1,-1 0-1,1 0 1,0 1-1,-1-1 1,0 0-1,0 0 0,0 1 1,0-1-1,0 0 1,-1 0-1,0 4-16,1-4-3,0 30-347,0-7-662</inkml:trace>
  <inkml:trace contextRef="#ctx0" brushRef="#br1" timeOffset="327156.246">19223 20582 15027,'0'0'11955,"0"0"-11267,0 0 368,0 0-456,251 0-64,-161 0-208,3 0-184,-11 0-64,-10 0-47,-15 0-25,-14 0-8,-14 0-97,-11-15-311,-11-4-560,-3-1-4353</inkml:trace>
  <inkml:trace contextRef="#ctx0" brushRef="#br1" timeOffset="327362.482">19754 20456 27902,'0'0'1032,"0"0"-448,0 0-152,-47 338 24,36-241-199,0 5-177,-3-10-64,3-10-16,1-9-144,-1-25-353,7-24-391,1-24-1408</inkml:trace>
  <inkml:trace contextRef="#ctx0" brushRef="#br1" timeOffset="327620.163">19438 20872 26982,'0'0'1448,"0"0"-1120,0 0-184,-233 169-144,183-140-264,18-19-3209</inkml:trace>
  <inkml:trace contextRef="#ctx0" brushRef="#br1" timeOffset="327621.163">19589 20949 25061,'0'0'2849,"0"0"-2113,0 0-32,0 0-232,190 145-120,-158-130-224,-11-5-128,-13-10-304,-8 0-320,0 0-1888</inkml:trace>
  <inkml:trace contextRef="#ctx0" brushRef="#br1" timeOffset="328134.059">16138 20688 27742,'0'0'1041,"0"0"-331,0 0-114,0 0 84,0 0-152,34 3-188,-4 0-266,22 1 99,-1 3 0,0 1 0,31 11-173,288 88 530,-189-64-523,40 5-7,959 147 0,-1130-188 0,980 98 0,-1005-103 0,219 8-2140,-240-10 71</inkml:trace>
  <inkml:trace contextRef="#ctx0" brushRef="#br1" timeOffset="330096.83">20836 20746 27566,'0'0'1064,"0"0"-600,0 0-24,0 0 16,0 0-104,0 0-175,0 0-57,-36 63 32,29-39 16,0 10-40,-4 5-40,-7 9-32,0 5-32,-21 49-24,6-15-200,-3-10-1273</inkml:trace>
  <inkml:trace contextRef="#ctx0" brushRef="#br1" timeOffset="350579.702">15181 18395 16948,'0'0'10327,"0"0"-7610,0 0-2116,0 0-214,0 0-119,0 15-67,-1 650 972,-31-146-1030,22-394-141,1-17-2,-36 691 0,69-918-1320,41-213-3756,-36 163-6172</inkml:trace>
  <inkml:trace contextRef="#ctx0" brushRef="#br1" timeOffset="351347.104">15496 18530 27110,'0'0'1810,"0"0"-1138,0 0-230,37-8 80,-7 2-412,22-7 53,2 4 0,-1 1-1,1 3 1,4 2-163,495 2 305,-86 2-115,154-32-190,179-24 11,-554 53-13,-20 8-3,-153 3-2,0 3-1,0 3 0,39 15 8,163 71-152,-113-37 8,-105-43 35,0-3 0,1-3 0,0-2 0,1-2 0,1-4 0,10-1 109,128-5-108,-181-2 153,0-1 1,0 0 0,0-2 0,-1 0 0,1 0-1,-1-2 1,15-7-46,-8 5 38,10-5-16,1 2-1,1 2 1,0 1 0,0 2-1,0 1 1,36-1-22,46 6-2,-114 1 4,0-1-1,0 1 1,0-1-1,0 1 1,0 0-1,0 0 1,0 0 0,0 1-1,0-1 1,-1 1-1,1-1 1,0 1-1,-1 0 1,1 0-1,-1 0 1,0 0-1,0 1 1,0-1-1,0 0 1,0 1-1,0 0 1,-1-1-1,1 1-1,29 31 71,-9-20-42,-19-10 1381,-5-3-1410,0-1 0,1 0 0,-1 1 0,1-1 0,-1 1 0,1 0 0,-1-1 0,1 1 0,-1 0 0,1 0 0,-1 0 0,1 0 0,0 0 0,0 0 0,-1 0 0,1 1 0,0-1 0,0 0 0,0 1 1,1-1-1,-1 0 0,0 1 0,0 0 0,1-1 0,-1 1 0,1-1 0,-1 1 0,1-1 0,0 1 0,0 0 0,-1-1 0,1 1 0,0 0 0,-3 10 0,-38 136 0,-10 77 0,-114 848 0,66-588 0,72-419 0,8-60 0,13-7-69,1 1-1,-1-1 1,1-1-1,0 1 1,0-1-1,-1 0 1,1 0-1,1 0 1,-1-1-1,0 1 1,0-1-1,1-1 1,0 1-1,-1 0 1,1-1-1,1 0 1,-1 0-1,-2-3 70,-43-53-2606</inkml:trace>
  <inkml:trace contextRef="#ctx0" brushRef="#br1" timeOffset="351863.47">15579 20504 28774,'0'0'1190,"0"0"-765,0 0-105,31 1 131,279 4 366,-103 1-544,64 12-41,437 54 53,499 125-285,-1113-179-8,26 7-1092,2-6 0,1-5 1100,-41-11-4858</inkml:trace>
  <inkml:trace contextRef="#ctx0" brushRef="#br1" timeOffset="410887.214">15597 437 22645,'0'0'4321,"0"0"-3037,0 0-739,0 0 13,35 28-55,113 93-79,-137-113-393,-1 2 1,0-1 0,-1 1-1,0 1 1,-1-1 0,0 2-1,0-1 1,-2 1-1,1 0 1,-1 0 0,-1 1-1,0 0-31,2 4 29,1 5-13,0 1 0,-2 0-1,0 0 1,-1 0 0,-2 1 0,0 0 0,-2-1 0,0 4-16,-2-17 1,1-1 0,-1 1 0,-1 0 0,0-1 1,0 0-1,-1 1 0,0-1 0,-1 0 0,0 0 1,0-1-1,-1 1 0,0-1 0,-1 0 0,0 0 1,0-1-1,0 0 0,-1 0 0,0 0 0,0-1 1,-8 5-2,-3 5-32,-1-1 1,0-1 0,-1 0 0,-1-1 0,0-2 0,-10 4 31,3-5-365,-1-1 1,0-2-1,0-1 0,-1-1 1,-5-1 364,-38-2-2655</inkml:trace>
  <inkml:trace contextRef="#ctx0" brushRef="#br2" timeOffset="412948.378">15177 10805 29350,'0'0'1249,"0"0"-857,0 0-168,0 0-80,0 0 72,0 0 0,0 0-40,-14 261-88,3-155-24,-3-4-24,-1-10-24,1-5-16,0-19 0,3-10-160,11-29-304,0-15-817,0-14-1151</inkml:trace>
  <inkml:trace contextRef="#ctx0" brushRef="#br2" timeOffset="413445.39">15471 10597 28798,'0'0'914,"0"0"-285,0 0-97,0 0-113,31 17-151,99 62-132,-124-75-133,-1 0 1,1 0-1,-1 0 1,0 0-1,0 1 0,0 0 1,-1 0-1,1 0 0,-1 1 1,0 0-1,-1-1 0,0 1 1,0 0-1,0 1 0,0-1 1,-1 0-1,1 7-3,0-2 2,1 0-6,-1 1 1,0-1-1,-1 1 1,0 0-1,-1 0 0,0 0 1,-1 0-1,0 0 1,-1 0-1,-1 0 1,0 0-1,0 0 1,-1 0-1,-1-1 0,0 1 1,0-1-1,-1 0 1,-3 5 3,-2-2-76,-1 0-1,0-1 1,0-1 0,-1 0 0,-1 0 0,0-1 0,-1 0 0,0-2-1,0 1 1,-1-2 0,0 0 0,-1-1 0,0 0 0,0-1 0,0-1-1,-1-1 1,1 0 0,-1-1 0,0-1 0,-5 0 76,8-2-86,11 1 67,-1 0-1,1-1 0,0 1 1,0-1-1,-1 0 1,1 0-1,0 0 0,-1 0 1,1-1-1,0 1 0,0-1 1,-1 0-1,1 0 0,0 0 1,0 0-1,0-1 1,0 1-1,0-1 0,1 0 1,-1 1-1,0-2 0,1 1 1,-1 0-1,1 0 0,0-1 1,0 1-1,-1-1 1,2 0-1,-1 0 20,-4-48 33,6 50-24,0 0 0,1 0 0,-1 0 0,1 0 0,-1 0 0,1 0 0,0 0-1,-1 0 1,1 0 0,0 0 0,0 0 0,0 1 0,-1-1 0,1 0 0,0 1 0,0-1-1,0 0 1,0 1 0,0-1 0,1 1 0,-1-1 0,0 1 0,0 0 0,0-1 0,0 1 0,0 0-1,0 0 1,1 0 0,-1 0 0,0 0 0,0 0 0,0 0 0,0 0 0,1 1 0,-1-1-1,0 0 1,0 1 0,0-1-9,7 0 68,-1 0-23,0 0-1,0 0 1,0 0 0,0 1 0,0 0 0,0 0-1,-1 1 1,1 0 0,0 0 0,-1 1 0,1-1-1,-1 1 1,0 1 0,0-1 0,3 3-45,-2-2 14,-1 1 0,0-1 0,1 1 1,-2 0-1,1 1 0,-1 0 0,1-1 0,-2 2 0,1-1 1,-1 0-1,0 1 0,0 0 0,-1 0 0,1 0 0,-2 0 1,1 1-1,-1-1 0,0 1 0,-1 0 0,1-1 0,-2 1 1,1 0-1,-1 0 0,-1 5-14,-1-8-20,0 0-1,-1 1 1,0-1-1,0-1 1,0 1 0,0 0-1,-1-1 1,0 0-1,0 1 1,0-2 0,0 1-1,-1 0 1,0-1-1,0 0 1,1 0 0,-2 0-1,1-1 1,-3 2 20,-10 6-117,-155 76-453,152-76 576,21-10-3,-1 0 0,1 0 1,0 1-1,-1-1 0,1 0 0,-1 0 1,1 1-1,0-1 0,-1 0 0,1 1 1,0-1-1,-1 1 0,1-1 0,0 0 1,0 1-1,-1-1 0,1 1 1,0-1-1,0 1 0,0-1 0,-1 0 1,1 1-1,0-1 0,0 1 0,0-1 1,0 1-1,0-1 0,0 1 1,0-1-1,0 1 0,0-1 0,0 1 1,0-1-1,1 1 0,-1-1 0,0 1 1,0-1-1,0 0 0,1 1 1,-1-1-1,0 1 0,0-1 0,1 1 1,-1-1-1,0 0 0,1 1 0,-1-1 1,0 0-1,1 0 0,-1 1 0,1-1-3,17 4 93,0-1-1,0-1 1,1 0-1,-1-1 1,1-2-1,3 0-92,12 1 34,65 0-843,-97 0-1704,-2 0-4032</inkml:trace>
  <inkml:trace contextRef="#ctx0" brushRef="#br2" timeOffset="413711.419">14073 11995 21341,'0'0'5486,"0"0"-3650,0 0-1001,0 0-113,0 0-309,55-16-105,519-118 116,-110 59 158,167 5-582,-220 60 300,-400 9-321,0 1 0,-1 1 0,1-1 0,0 2 0,-1-1 1,1 2-1,-1-1 0,0 1 0,9 4 21,-18-6-46,-1-1 1,1 0-1,-1 0 1,1 1-1,-1-1 0,1 0 1,-1 0-1,1 1 1,-1-1-1,1 1 1,-1-1-1,0 0 1,1 1-1,-1-1 0,0 1 1,1-1-1,-1 1 1,0-1-1,1 1 1,-1-1-1,0 1 1,0 0-1,0-1 0,0 1 1,1-1-1,-1 1 1,0-1-1,0 1 1,0 0-1,0-1 0,0 1 1,0-1-1,-1 1 1,1-1-1,0 1 1,0 0-1,0-1 1,0 1-1,-1-1 0,1 1 1,0-1-1,-1 1 1,1-1-1,0 1 1,-1-1-1,1 0 0,0 1 1,-1-1-1,0 1 46,-23 0-2396</inkml:trace>
  <inkml:trace contextRef="#ctx0" brushRef="#br2" timeOffset="413914.442">14991 11879 19748,'0'0'8186,"0"0"-7530,0 0 72,-75 266-304,64-174 104,7-1-223,4-8-209,0-16-88,0-9-8,0-24-273,7-19-391,19-35-472,-5-42-1088,4-21-9067</inkml:trace>
  <inkml:trace contextRef="#ctx0" brushRef="#br2" timeOffset="414713.825">15145 11941 8122,'0'0'7644,"0"0"1787,0 0-6551,0 0-2188,0 0 52,0 0-69,8 58-163,23 190-183,-23-40-38,-8-152-228,1-15-42,-1 0 0,-2 0 0,-2-1 0,-2 0 0,-1 0 1,-2 0-1,-11 28-21,18-62-3,0-2-2,1 1-1,-1-1 0,0 1 1,0-1-1,0 0 0,0 0 1,-1 0-1,0 0 0,0 0 1,0-1-1,0 1 0,-1-1 1,-1 2 5,4-5-6,-1 1 0,1-1 0,0 0 0,0 0 0,0 0 0,0 0 0,0 0 0,0 0 0,0 0 0,0 0 0,0-1 0,0 1 0,0 0 0,0-1 0,0 1 0,0 0 0,0-1 0,0 1 0,0-1 0,0 0 0,0 1 0,1-1 0,-1 0 0,0 1 0,0-1 0,1 0 0,-1 0 0,0 0 0,1 0 0,-1 0 0,1 1 0,-1-1 0,1 0 0,0 0 0,-1 0 0,1 0 0,0-1 0,0 1 0,-1 0 0,1 0 0,0 0 0,0 0 0,0 0 0,0 0 0,1 0 0,-1 0 0,0-1 6,-5-176-984,5 126 745,-3-28-147,5 0 1,3 1-1,3-1 1,4 1-1,6-14 386,5 38 192,-22 54-170,0 0 1,1-1-1,-1 1 1,0 0-1,0 0 1,1 0-1,-1 0 1,0 0-1,1 0 1,-1 1-1,1-1 1,-1 0-1,1 1 1,0-1-1,-1 1 1,1-1-1,-1 1 1,1 0-1,0 0 1,-1 0-1,1 0 1,0 0-1,-1 0 1,1 0-1,0 0 1,-1 1-1,1-1 1,0 1-1,-1-1 1,1 1-1,0 0-21,0 1 16,0-1 0,0 1 0,0 0 1,0 0-1,-1-1 0,1 1 1,-1 0-1,1 1 0,-1-1 1,0 0-1,0 0 0,0 0 1,0 1-1,0-1 0,0 1 1,-1-1-1,1 0 0,-1 1 1,1-1-1,-1 1 0,0-1 1,0 1-1,-1 1-17,2 0 23,2 16 33,0-1 1,-2 1-1,0 0 0,-1-1 1,-1 1-1,-1-1 1,-1 1-1,-1-1 0,0 0 1,-1 0-1,-7 17-56,-1-13 35,0-1 1,-1 0-1,-1 0 0,-1-2 0,-1 0 1,-1 0-1,0-2 0,-1 0 0,-1-2 1,-1 0-1,-1-1 0,0-1 0,-1-1 1,0-1-1,-1-1 0,0-1-35,-38-3 191,61-11-144,1-4-39,0-1 0,0 0 0,1 1 0,0-1 0,1 1 0,0-1 0,0 1 0,1 0 1,0-1-1,0 1 0,1 1 0,0-1 0,1-1-8,16-23 7,1 1 0,2 2-1,1 0 1,1 1 0,1 2 0,1 1-1,1 1 1,2 1 0,0 2 0,1 1 0,13-5-7,41-17-91,1 4 0,2 4 1,32-5 90,-97 32-45,0 1 0,0 1 0,0 1 0,1 1 0,0 2 0,7 0 45,-26 1-6,-5 0 6,-1 0 0,1-1-1,-1 1 1,1 0-1,0 0 1,-1 0 0,1 0-1,-1 0 1,1 0-1,0 0 1,-1 0 0,1 0-1,0 0 1,-1 0-1,1 1 1,-1-1 0,1 0-1,0 0 1,-1 1-1,1-1 1,-1 0 0,1 1-1,-1-1 1,1 0-1,-1 1 1,1-1 0,-1 1-1,0-1 1,1 1-1,-1-1 1,1 1 0,-1-1-1,0 1 1,0-1-1,1 1 1,-1-1-1,0 1 1,0 0 0,0-1-1,1 1 1,-1-1-1,0 1 1,0 0 0,0-1-1,0 1 1,0 0-1,0-1 1,0 1 0,-1-1-1,1 1 1,0 0-1,0 0 1,-3 13 16,0-1 0,0 1-1,-2-1 1,0 1-1,0-1 1,-1 0-1,-1-1 1,0 0-1,0 0 1,-1 0-1,-1-1 1,0 0-1,-1-1 1,0 0-1,-9 7-15,12-9 8,1-1 0,-18 22 12,-2-1 1,0-2-1,-2 0 1,-1-2-1,-1-1 0,-1-1 1,0-2-1,-2-1 1,-13 5-21,-42-11-51,86-13 35,1 0-1,-1-1 1,0 1 0,1 0-1,-1-1 1,1 1 0,-1-1-1,1 1 1,-1-1 0,1 0-1,-1 1 1,1-1 0,-1 0 0,1 0-1,0 0 1,0 0 0,-1-1-1,1 1 1,0 0 0,0 0-1,0-1 1,0 1 0,0 0-1,1-1 1,-1 1 0,0-1 0,1 1-1,-1-1 1,1 0 0,-1 1-1,1-1 1,0 1 0,0-1-1,-1 0 1,1 1 0,0-1-1,1 0 1,-1 1 0,0-1 0,0 1-1,1-1 17,-1-2-42,-2-19-405,0 1 0,2-1 0,1 0 0,1 0-1,1 1 1,1-1 0,1 1 0,1 0 0,1 0 0,1 0 0,9-16 447,-14 27 86,1 1 1,1 0-1,0 1 1,0-1-1,1 1 1,0 0-1,1 0 0,0 1 1,0 0-1,1 0 1,0 1-1,0 0 1,1 0-1,-1 1 1,2 0-1,-1 0 1,1 1-1,-1 0 1,3 1-87,-5 2 125,0 1-1,0 0 1,0 0 0,0 1 0,0 0 0,0 0 0,1 1 0,-1 0 0,0 0 0,0 1-1,0 0 1,-1 0 0,1 0 0,0 1 0,-1 0 0,0 1 0,3 1-125,12 12 209,-1 2 0,0 0 0,-2 1 0,0 1 0,3 7-209,-4-6 136,112 165 367,-126-182-511,0 0 0,0 0 0,0 0 0,1-1 0,-1 1 0,1-1 0,0 0 0,0 0 0,1 0 0,-1-1 0,1 0 0,0 0 0,0 0 0,0 0 0,0-1 0,0 0 0,0 0 0,1 0 0,-1 0 0,1-1 0,2 0 8,39 1-1127,-4-2-2293</inkml:trace>
  <inkml:trace contextRef="#ctx0" brushRef="#br2" timeOffset="415695.55">16951 11346 29950,'0'0'710,"0"0"-203,-32 31-165,-106 104-19,-105 131 33,166-186-434,-3-2 0,-63 44 78,75-77-555,68-55-2029,25-35-1158,61-56-10771,-23 49 12533,-31 31 4330,-27 19-1312,-1-1 0,1 1-1,-1 0 1,1 0 0,0 0 0,0 0 0,0 1-1,0 0 1,1 0 0,-1 0 0,0 1 0,0 0-1,0 0 1,1 0 0,2 1-1038,-6 0 76,0 0 1,0 0-1,0 0 0,0 0 0,0 1 1,-1-1-1,1 0 0,0 1 1,-1 0-1,1-1 0,-1 1 0,1 0 1,-1 0-1,0 0 0,0 0 0,0 0 1,0 0-1,0 0 0,0 0 1,-1 0-1,1 0 0,-1 0 0,1 1 1,-1-1-1,0 0 0,0 0 1,0 1-1,0-1 0,-1 2-76,2 4 165,4 242 1271,-7-204-1393,-1 1-1,-3-1 1,-2 0 0,-9 27-43,-17 61-1081,32-131 264,5-12 15,9-36 593,2 0 0,2 2-1,2 0 1,2 0-1,23-35 210,-40 73 114,1-1-1,0 1 0,0 0 1,1 0-1,0 1 1,-1-1-1,1 1 0,1 0 1,-1 0-1,1 1 0,-1-1 1,1 1-1,0 1 0,0-1 1,0 1-1,1 0 0,-1 0 1,1 1-1,-1 0 1,1 0-1,-1 1 0,1-1 1,-1 1-1,6 1-113,7-1 203,122 11 973,-62 13-591,64 12-303,-137-34-298,1-1 0,0 0-1,-1 0 1,1-1 0,0 0 0,0 0 0,-1 0 0,1-1 0,0 0 0,-1 0-1,1-1 1,-1 0 0,1 0 0,-1 0 0,0-1 0,0 0 0,0 0 0,0-1-1,-1 0 1,1 0 0,-1 0 0,3-3 16,6-12-370,0-1-1,-1 0 1,-1-1-1,-1 0 1,-1-1-1,-1 0 1,-1-1-1,4-15 371,26-114-7475,-36 143 6637,23-103-10118,-2 10 6126,0 1 5703,-7 22 6455,-13 53-1719,-3-3 4319,0 28-9101,-3 9-444,-13 37-94,-101 269 718,14 5 0,6 38-1007,71-184 11,29-157-11,16-19-2,-8-4-10,0-2-1,0 1 1,-1-1-1,-1-1 1,1 0-1,-1 0 1,-1-1-1,0-1 13,-5 9-9,37-51-415,-2-2 0,-3-1 0,-2-1 1,4-17 423,51-144-7871,-83 205 6101,19-54-5670,-7 28 6304,-2 15 1558,-1 21 3406,-6 9 3911,2 47-3037,-4-15-3736,1 2-690,3 0 0,0-1 0,3 0 1,1-1-1,2 0 0,1-2 0,2 0 0,1-1 1,2 0-1,5 2-276,-20-27 14,0 0 0,0 0 0,1-1 0,0 0-1,1-1 1,0 0 0,0 0 0,0-1 0,1 0 0,0-1 0,0 0 0,0 0 0,1-1 0,0 0 0,0-1 0,7 1-14,-11-2-20,0-1 0,0 1 0,0-1 0,0-1 0,0 1 0,0-1 0,0-1 0,0 1 0,0-1 0,0 0 0,0-1 0,0 0 0,-1 0 0,1 0 0,-1-1 0,1 0 0,-1 0 0,0 0 0,0-1 1,0 0-1,0-1 0,-1 1 0,0-1 0,0 0 0,0 0 0,0-1 20,29-40-958,-2-2 0,-2-1 0,11-28 958,12-38-3820</inkml:trace>
  <inkml:trace contextRef="#ctx0" brushRef="#br2" timeOffset="415990.861">18399 10809 28910,'0'0'1416,"0"0"-1183,0 0 7,0 0 48,0 0-24,204 126-128,-103-102-64,-1-4-24,-11 4-48,-24 0-88,-36 0-712,-26 0-1369,-3-14-13194</inkml:trace>
  <inkml:trace contextRef="#ctx0" brushRef="#br2" timeOffset="416290.413">18614 11419 6481,'0'0'16521,"0"0"-11669,0 0-3632,-29 42-506,-89 135-133,111-167-525,0-1-1,1 1 1,1 0 0,-1 0-1,2 1 1,-1 0-1,1 0 1,1 0-1,0 0 1,-1 10-56,1-3 50,-5 92 52,8-106-104,0-4-5,0 0 1,0 1-1,0-1 1,0 1-1,0-1 1,0 1-1,0-1 0,0 0 1,0 1-1,0-1 1,0 1-1,0-1 0,0 1 1,0-1-1,0 1 1,0-1-1,1 0 1,-1 1-1,0-1 0,0 1 1,1-1-1,-1 0 1,0 1-1,0-1 1,1 0-1,-1 1 0,0-1 1,1 0-1,-1 0 1,0 1-1,1-1 1,-1 0-1,1 0 0,-1 1 1,0-1-1,1 0 1,-1 0-1,1 0 1,-1 0-1,1 0 0,-1 0 1,0 0-1,1 0 1,-1 0-1,1 0 1,-1 0-1,1 0 0,-1 0 1,0 0-1,1 0 1,-1 0-1,1 0 1,-1 0 6,7-1-62,0 0 0,-1 0 1,1 0-1,-1-1 1,1 1-1,-1-2 0,0 1 1,1-1-1,-1 0 1,0 0-1,-1 0 0,1-1 1,-1 0-1,1 0 1,-1-1-1,3-3 62,136-96-1508,-136 101 1496,-1 0 1,0 1 0,0-1 0,1 1 0,-1 1-1,1 0 1,0 0 0,-1 0 0,1 1 0,6 0 11,-6 5 169,-7 64 499,-1-57-601,0 1-1,-2 0 1,1-1-1,-2 1 1,0-1-1,0 1 1,-1-1 0,-1 0-1,0 0 1,-4 6-67,1-1 40,6-11-33,0-2 1,-1 1 0,1 0 0,-1 0-1,0-1 1,0 1 0,0-1-1,-1 0 1,1 0 0,-1 0-1,0 0 1,0-1 0,-1 1-8,5-4-9,0 0 7,0 0 0,0-1 0,0 1 1,0 0-1,1 0 0,-1-1 0,0 1 0,0 0 0,0 0 1,0-1-1,0 1 0,0 0 0,0-1 0,0 1 1,0 0-1,0-1 0,0 1 0,0 0 0,0 0 0,0-1 1,0 1-1,0 0 0,0-1 0,0 1 0,0 0 0,0 0 1,-1-1-1,1 1 0,0 0 0,0 0 0,0-1 1,0 1-1,-1 0 0,1 0 0,0-1 0,0 1 0,0 0 1,-1 0-1,1 0 0,0 0 0,0-1 0,-1 1 1,1 0-1,0 0 0,-1 0 0,1 0 0,0 0 0,0 0 1,-1 0-1,1 0 0,0 0 0,-1 0 0,1 0 0,0 0 1,-1 0-1,1 0 0,0 0 0,0 0 0,-1 0 1,1 0-1,0 0 2,4-84-1026,4 19-3563,12-30-13951</inkml:trace>
  <inkml:trace contextRef="#ctx0" brushRef="#br2" timeOffset="416588.479">19058 11458 2296,'0'0'21049,"0"0"-15691,0 0-4293,0 56-296,0 189-147,0 31 289,1-200-768,-3-1 0,-3 1 1,-4-1-1,-6 11-143,5-40 17,-3-1-1,-1 0 1,-2-1 0,-3-1-1,-1-1 1,-5 6-17,18-37-11,0 0 0,-1 0 0,0 0 0,0-1 0,-1 0 0,0 0 0,-1-1 1,0-1-1,-1 0 0,0 0 0,0-1 0,0 0 0,-1-1 0,0 0 0,-5 1 11,13-6-36,-1 1 0,1-1 1,-1-1-1,0 1 0,1 0 0,-1-1 0,0 0 0,1 0 1,-1-1-1,0 1 0,1-1 0,-1 0 0,0 0 1,1-1-1,0 1 0,-1-1 0,1 0 0,0 0 1,0-1-1,0 1 0,0-1 0,0 0 0,-3-2 36,-39-58-3937,15-21-9958</inkml:trace>
  <inkml:trace contextRef="#ctx0" brushRef="#br2" timeOffset="416871.2">17811 11114 1592,'0'0'27190,"0"0"-26142,0 0-439,0 0-353,0 0-88,0 0 56,0 0-96,18 155-72,4-92-56,21-10-184,-4-9-681,4-25-3575</inkml:trace>
  <inkml:trace contextRef="#ctx0" brushRef="#br2" timeOffset="417148.415">20026 11134 30535,'0'0'792,"0"0"-392,0 0-128,0 0-8,0 0 8,0 0-168,0 0-80,-244 261-24,176-189-40,0 6-152,7-11-264,14 1-176,15-15-905,14-28-1191</inkml:trace>
  <inkml:trace contextRef="#ctx0" brushRef="#br2" timeOffset="417399.386">20044 11603 28446,'0'0'952,"0"0"-168,0 0-175,0 0-105,0 0-208,0 0-176,-212 237-88,159-179-32,10 0-112,7-15-456,29-38-769,7-5-1047,0 0-19213</inkml:trace>
  <inkml:trace contextRef="#ctx0" brushRef="#br2" timeOffset="417600.505">19825 11999 14347,'0'0'2945,"0"0"6881,0 0-8250,0 0-576,15 252-263,-15-179-201,0-6-136,-11-9-232,4-9-128,3-15-40,4-15-16,18-19-336,21-48-569,8-30-1423</inkml:trace>
  <inkml:trace contextRef="#ctx0" brushRef="#br2" timeOffset="417870.028">20768 11061 27398,'0'0'1088,"0"0"-496,0 0 192,0 0-424,193 184-192,-178-136-135,-15 5-33,0 1-305,-79 13-351,-4-9-1200,1-14-15988</inkml:trace>
  <inkml:trace contextRef="#ctx0" brushRef="#br2" timeOffset="418147.864">20531 11787 6865,'0'0'5778,"0"0"5372,0 0-7928,0 0-2542,0 0-81,0 0-91,32-11-221,100-34-203,-43 4-68,-59 13-19,-30 27-19,0 1-13,-2 3 12,-19 87 88,19-70-14,-9 122 869,5 1-1,8 14-919,-1-30 232,-2 277 691,2-397-909,-1 0 0,0 0-1,0 0 1,-1 1 0,0-1-1,0 0 1,-1 0 0,0-1 0,0 1-1,0 0 1,-1 0 0,0-1-1,0 0 1,-1 1 0,0-1 0,0-1-1,0 1 1,-1-1 0,0 1-1,0-1 1,0-1 0,-1 1 0,1-1-1,-1 0 1,-4 3-14,-10 1 20,-1 0 1,0-1-1,0-1 1,0-1-1,-1-1 1,-21 2-21,-34 1-97,-1-3 1,0-3-1,-17-5 97,-94-18-1089,12-25-1760</inkml:trace>
  <inkml:trace contextRef="#ctx0" brushRef="#br2" timeOffset="418464.016">14156 10093 12395,'0'0'12488,"0"0"-9277,0 0-2604,-24 57 9,-75 215 131,86-214-571,2 1 1,3 0 0,3 0 0,2 3-177,-8 773 1030,8-232-499,-8-438-481,-7 0-1,-8 7-49,8-59-17,0 5-271,21-164-583,19-50-503,6-33-1637</inkml:trace>
  <inkml:trace contextRef="#ctx0" brushRef="#br2" timeOffset="419135.85">14747 10060 27998,'0'0'983,"0"0"-334,55-7-110,141-12 400,130 6-939,7 13 283,68 0-38,2140 0 886,-2163 1-1131,-35 12 0,-135 10 0,-2 8 0,-1 10 0,-2 8 0,-2 9 0,49 28 0,-92-26 0,28 10 0,116 24 0,64-7 0,-347-84 0,0 1 0,0 0 0,0 2 0,0 0 0,-1 1 0,0 0 0,-1 2 0,0 0 0,0 1 0,-1 1 0,14 11 0,-13-8 0,0-1 0,2-1 0,-1 0 0,2-1 0,-1-1 0,2-1 0,-1-1 0,1-1 0,0-1 0,19 4 0,25 9 0,-61-19 0,-1 1 0,0 0 0,1 0 0,-1 0 0,0 0 0,0 1 0,0-1 0,1 1 0,-2 0 0,1 0 0,0 0 0,0 0 0,-1 1 0,1-1 0,-1 1 0,0-1 0,1 1 0,-1 0 0,-1 0 0,1 0 0,1 10 0,0 0 0,-1 0 0,0 0 0,-2 1 0,1-1 0,-1 0 0,-2 6 0,2 13 0,3 139 0,2-81 0,-5 0 0,-4 0 0,-10 52 0,-77 322 0,77-394 0,-162 774 0,173-829 0,-12 49 0,-2-1 0,-3 0 0,-2-2 0,-24 45 0,41-96-4,0 0 0,-1 0-1,0-1 1,0 1 0,-1-1 0,0-1-1,0 0 1,-1 0 0,0 0 0,-1-1-1,1 0 1,-2 0 0,1-1 0,-1-1-1,1 1 1,-5 0 4,-23 4-385,0-2 0,-1-2 1,0-1-1,0-2 0,-1-1 0,-1-2 385,-99 1-3792</inkml:trace>
  <inkml:trace contextRef="#ctx0" brushRef="#br2" timeOffset="419542.862">14253 13480 29062,'47'1'558,"194"7"-100,66-3 49,67 0 167,976 29 615,1236 110-1070,-2293-120-219,-69-10 0,40-7 0,-243-7-2,97-11-92,-114 10 83,0 0-1,0-1 1,0 0-1,0 0 0,0 0 1,0 0-1,0-1 0,-1 0 1,1 1-1,-1-1 0,0 0 1,0-1-1,0 1 0,0 0 1,0-1-1,-1 0 0,0 0 1,1 1-1,-1-1 0,-1-1 1,1 1-1,-1 0 1,1 0-1,-1-1 0,0-2 12,0-10-222,0-1 0,-2 0 0,0 1 0,-1-1 0,0 0 0,-2 1-1,0 0 1,-1 0 0,-1 0 0,0 0 0,-8-13 222,-44-90-4115</inkml:trace>
  <inkml:trace contextRef="#ctx0" brushRef="#br2" timeOffset="420106.083">18001 10127 20844,'0'0'5635,"0"0"-3775,0 0-1401,-12 62 47,-38 229 227,27 12 6,11 39-167,-66 1611 847,60-1571-1456,18-360-131,12-50-140,85-312-2706,-49 140-2197</inkml:trace>
  <inkml:trace contextRef="#ctx0" brushRef="#br2" timeOffset="420565.311">18567 9934 17892,'0'0'9674,"0"0"-7235,42-5-2034,-13 1-328,31-4 108,0 3 0,-1 2 0,1 3 0,59 8-185,125 35 412,-118-18-238,432 87 561,49 39-735,-371-73 35,-48-3-8,462 216-22,-500-218-50,-148-72 63,-2-1 40,3 44 63,0 68-121,-5 0 0,-5-1 0,-14 64 0,-35 88-128,-12-3 0,-12 0 128,12-57-1434,9-40-2189</inkml:trace>
  <inkml:trace contextRef="#ctx0" brushRef="#br2" timeOffset="635223.899">24366 12290 10802,'0'0'17308,"0"0"-16596,0 0 240,0 0-71,89 300-329,-42-194-88,10-9-104,4-5-112,-4-10-80,1-19-64,-12-15-64,-6-14-40,-8-10-32,-11-19-264,5-14-200,-9-40-552,-13-19-1393</inkml:trace>
  <inkml:trace contextRef="#ctx0" brushRef="#br0" timeOffset="638341.502">23921 11898 26262,'0'0'2706,"0"0"-1801,0 0-414,0 0-114,0 0-14,0 0-32,37 14-59,125 44-31,-59-43-21,161-16 263,-207-4-456,0-3 1,-1-2-1,-1-3 1,49-17-28,-1 1 6,18 0-6,-112 28 0,-5 6 0,-18 87 0,-105 250 0,-117 292 0,185-514 0,-4-2 0,-29 39 0,72-134 0,-1-1 0,-1 0 0,0 0 0,-2-1 0,-1-1 0,0-1 0,-1-1 0,-1 0 0,-1-1 0,-1-1 0,0-1 0,-1-1 0,-7 3 0,23-14 0,0 0 0,0-1 0,-1 0 0,1 0 0,0 0 0,-1-1 0,1 0 0,-1 0 0,1-1 0,-1 0 0,1 0 0,-1 0 0,0-1 0,1 0 0,-1 0 0,1-1 0,0 0 0,-1 0 0,1 0 0,0-1 0,0 0 0,1 0 0,-1-1 0,1 1 0,-1-1 0,1 0 0,-3-4 0,-38-90-79,25 4-775,5-1 0,3 0 0,5-1 0,4-81 854,4-190-4116,0 313 3697,3 1 1,2 0-1,8-33 419,4 27 609,-16 58-524,0-1-1,0 0 1,0 1 0,-1-1-1,1 1 1,0 0-1,1-1 1,-1 1-1,0 0 1,0 0 0,1 0-1,-1 0 1,0 0-1,1 0 1,-1 0 0,1 0-1,-1 0 1,1 1-1,0-1 1,-1 0-1,1 1 1,0 0 0,-1-1-1,1 1 1,0 0-1,-1 0 1,1 0 0,0 0-1,0 0 1,-1 0-1,1 1 1,0-1-1,-1 0 1,1 1 0,0 0-1,-1-1 1,1 1-1,-1 0 1,1 0-1,-1-1 1,1 1 0,-1 1-1,0-1 1,1 0-1,-1 0 1,0 0 0,0 1-1,0-1 1,0 0-1,0 1 1,0-1-1,0 1-83,82 139 1716,184 414 392,-88-207-2076,-179-347-33,0-1 0,1-1 0,-1 1 0,0-1 0,0 1 0,0 0 0,0-1 0,1 1 0,-1 0 0,0-1 0,0 1 0,0 0 0,1 0 0,-1-1 0,0 1 0,1 0 0,-1-1 0,0 1 0,1 0 0,-1 0 0,0 0 0,1 0 0,-1-1 0,0 1 0,1 0 0,-1 0 0,1 0 0,-1 0 0,0 0 0,1 0 0,-1 0 0,1 0 0,-1 0 0,0 0 0,1 0 0,-1 0 0,0 0 0,1 0 0,-1 0 0,1 0 0,-1 1 0,0-1 0,1 0 0,-1 0 0,0 0 0,1 1 0,-1-1 0,0 0 0,1 0 0,-1 1 0,0-1 0,0 0 0,1 1 0,22-180-1219,-12 58-1675</inkml:trace>
  <inkml:trace contextRef="#ctx0" brushRef="#br0" timeOffset="638589.031">24842 12154 26166,'0'0'3984,"0"0"-3439,0 0 247,0 0-32,269 78-240,-161-78-520,10 0 0,-11 0 0,-6-20 0,-23 1 0,-17 4 0,-14-9 0,-18-10 0,-8-62-320,-14 4-936,-7-5-1665</inkml:trace>
  <inkml:trace contextRef="#ctx0" brushRef="#br0" timeOffset="638922.404">25670 11298 3225,'0'0'20975,"0"0"-15521,-5 45-4425,2-23-916,-10 98 1203,2 108-1316,18 483 655,4-41-655,-9-644 0,-1 1 0,-2 0 0,0 0 0,-2 0 0,-1-1 0,-1 1 0,-1-1 0,-1 0 0,-1-1 0,-2 0 0,-1 0 0,0-1 0,-2 0 0,-1 0 0,10-20 0,1 0 0,-1 0 0,0 0-1,0-1 1,-1 1 0,1-1 0,-1 0 0,0 0 0,1-1 0,-1 1 0,-1-1-1,1 0 1,0-1 0,0 1 0,-1-1 0,1 0 0,0 0 0,-1-1-1,1 1 1,-6-2 0,5 2-43,0-1 0,0 0 0,1-1 0,-1 1 0,0-1-1,1-1 1,-1 1 0,1-1 0,-1 0 0,1 0 0,0 0-1,0-1 1,0 1 0,0-1 0,0-1 0,1 1 0,-1-1 0,1 1-1,0-1 1,0-1 0,0 1 0,1 0 0,-1-1 0,1 0-1,0-1 44,-21-35-614,3-1-1,1-1 0,2-1 0,3-1 0,1 0 1,2-1-1,2 0 0,-3-38 615,-27-192-2392,0 9 5115,27 213 421,13 68-2194,5 8-800,1-1-1,0 0 1,2 0 0,1-1-1,0 0 1,2-1-1,0 0 1,1 0 0,1-1-1,11 12-149,-6-6 16,0 0 0,2-1 0,1-1-1,0-1 1,19 13-16,-35-30-3,1-1-1,-1 0 1,1 0 0,-1 0 0,1-1-1,0 0 1,0 0 0,0 0-1,0-1 1,0 0 0,0 0 0,0-1-1,1 1 1,-1-1 0,3-1 3,40-5-471,-11-22-945</inkml:trace>
  <inkml:trace contextRef="#ctx0" brushRef="#br0" timeOffset="639202.431">26559 11196 28462,'0'0'2985,"0"0"-2729,0 0 232,0 0 88,0 0-576,0 0 0,0 0 0,-29 320 0,-21-224 0,-18 11 0,-18 9 0,-18 10 0,-11 0 0,4-15 0,22-24 0,28-82-480,28-5-1128,30-34-8795</inkml:trace>
  <inkml:trace contextRef="#ctx0" brushRef="#br0" timeOffset="639402.907">26319 11854 25501,'0'0'4625,"0"0"-3784,0 252-9,0-117 136,0 10-968,0 5 0,0 0 0,0-9 0,-7-11 0,-4-18 0,0-20 0,0-30 0,4-23 0,0-29 0,3-10 0,4-126 0,0-14-1592,0-25-3898</inkml:trace>
  <inkml:trace contextRef="#ctx0" brushRef="#br0" timeOffset="639620.909">26860 11288 25429,'0'0'4897,"0"0"-4184,0 0 95,3 266-184,-3-154-328,0-1-296,0 0 0,-14-4 0,-4-11 0,0-18 0,4-30-40,14-48-736,0-19-432,0-49-1665</inkml:trace>
  <inkml:trace contextRef="#ctx0" brushRef="#br0" timeOffset="640248.819">27125 11201 7954,'0'0'16862,"0"0"-12508,0 0-3320,0 0-319,32 20-273,106 65-151,-8-20-23,-102-53-240,-15-7-18,-1 0 0,1 1 0,-1 0 0,0 1 0,-1 1 0,1 0 0,-1 0 0,8 9-10,-16-11 8,0 0-1,0 0 0,0 0 1,-1 1-1,0-1 0,0 1 1,-1 0-1,1-1 0,-1 1 1,-1 0-1,0 0 0,1 0 1,-2 0-1,1-1 1,-2 5-8,1 17 17,-1-12-26,-1 0-1,-1 1 0,-1-2 1,0 1-1,-1 0 1,0-1-1,-2 0 0,1-1 1,-2 0-1,0 0 1,-1-1-1,0 0 0,-1 0 1,-2 1 9,8-8-15,-91 111-333,-4-4 0,-76 63 348,172-172-1,-5 5 2,0 0 0,0-1 0,-1 0 0,0-1 0,-1 0 0,0 0 0,0-1 0,0-1 0,-11 5-1,21-10-3,0 0 0,1 0 0,-1 0 1,1 0-1,-1 1 0,0-1 0,1 0 1,-1 0-1,0 0 0,1 0 0,-1-1 1,0 1-1,1 0 0,-1 0 0,1 0 1,-1 0-1,0-1 0,1 1 0,-1 0 1,1 0-1,-1-1 0,1 1 0,-1-1 1,1 1-1,-1 0 0,1-1 0,-1 1 1,1-1-1,-1 1 0,1-1 0,0 1 1,-1-1-1,1 0 0,0 1 0,0-1 0,-1 1 1,1-1-1,0 0 0,0 1 0,0-1 1,0 1-1,0-1 0,0 0 0,0 1 1,0-1-1,0 0 0,0 1 0,0-1 1,0 0-1,0 1 0,0-1 0,1 1 1,-1-1-1,0 0 0,0 1 0,1-1 3,-1-8-84,2-5-86,0 0 0,1 0 0,0 1 0,1-1 0,0 1 0,1 0 0,1 0 0,0 1 0,1-1 0,0 1 0,1 1 0,1-2 170,1-3-162,-7 11 132,37-61-70,3 1 0,2 2-1,44-46 101,-87 107 38,0-1 41,1 0 0,-1 1 0,0-1 0,1 1 0,0-1-1,0 1 1,-1 0 0,1 0 0,0 0 0,1 0 0,-1 1 0,0-1 0,0 1 0,1 0 0,-1 0-1,1 0 1,2 0-79,-5 1 22,0 1 0,0-1-1,-1 0 1,1 1 0,0-1-1,-1 1 1,1-1 0,-1 1 0,1-1-1,0 1 1,-1-1 0,1 1-1,-1 0 1,0-1 0,1 1-1,-1 0 1,1-1 0,-1 1-1,0 0 1,0 0 0,1-1-1,-1 1 1,0 0 0,0 0 0,0-1-1,0 1 1,0 0 0,0 0-1,0 0 1,0-1 0,0 1-1,0 0 1,0 0 0,-1-1-1,1 1-21,0 5 104,2 65 328,-2 0 0,-4 0-1,-9 38-431,-61 279 658,4 30-633,66-374-25,5-31 0,14-51-15,131-269-944,-102 230 690,-33 70 236,-4 11 3,-6 68 82,-1-68-57,1 3-34,-1 1 0,1 0 0,-1 0 0,-1 0 0,0-1 0,0 1-1,0 0 1,-1-1 0,0 1 0,0-1 0,-1 1 0,0-1 0,0 0 0,-1 0 0,0-1 0,0 1 0,-2 2 39,-24 19-3654,2-11-8317</inkml:trace>
  <inkml:trace contextRef="#ctx0" brushRef="#br0" timeOffset="640777.194">26430 12628 28366,'0'0'1886,"0"0"-1075,5 46-207,21 150-101,-20-164-395,0-1 1,2-1 0,1 1 0,2-1-1,6 11-108,-8-18 25,128 317 4,-121-317-29,-11-33-21,56-371-1426,-43 301 982,2 1 0,31-74 465,-48 143 51,1 0 0,-1 0 0,1 0 0,1 1 1,0 0-1,0-1 0,1 2 0,0-1 0,1 1 0,0 0 0,0 0 0,1 1 0,-1 0 0,2 1 0,-1-1 0,1 1 0,0 1 1,0 0-1,0 0 0,6-1-51,18-2 216,0 1 1,1 2-1,0 2 1,13 0-217,-9 1 102,285-14 306,71 17-408,-392-1 0,107 10 0,-104-9 0,1 0 0,-1 0 0,0 1 0,0 0 0,0 0 0,0 0 0,0 1 0,0-1 0,-1 1 0,1 0 0,-1 0 0,1 1 0,-1 0 0,0-1 0,-1 1 0,1 0 0,2 4 0,-4-3 0,0 0 0,0 1 0,-1-1 0,1 0 0,-1 1 0,0-1 0,-1 0 0,1 1 0,-1-1 0,0 1 0,-1 0 0,0 4 0,0 14 0,-2-2 0,0 0 0,-2-1 0,-1 0 0,0 0 0,-2 0 0,0-1 0,-1 0 0,-1-1 0,-1 0 0,-1 0 0,-11 13 0,15-19 0,-33 51 0,-3-1 0,-3-3 0,-2-1 0,-35 30 0,68-75-78,0 0 1,-1-1-1,-1-1 1,0-1-1,0-1 1,-1 0-1,-1-1 1,0-1-1,0-1 0,0-1 1,-1-1-1,0 0 1,-15 0 77,-52-1-2705</inkml:trace>
  <inkml:trace contextRef="#ctx0" brushRef="#br0" timeOffset="641501.826">23498 11221 5145,'0'0'19395,"0"0"-14726,0 0-3544,0 0-428,0 0-317,0 0-107,-12-10-68,-38-22-72,49 32-132,0 0 1,0 0 0,1 0 0,-1 1 0,0-1 0,0 0 0,1 1 0,-1-1 0,0 1 0,1-1 0,-1 0 0,0 1 0,1-1 0,-1 1 0,1 0 0,-1-1 0,1 1 0,-1 0 0,1-1 0,-1 1 0,1 0 0,0-1 0,-1 1-1,1 0 1,0 0 0,0-1 0,-1 1 0,1 0 0,0 0 0,0-1 0,0 1 0,0 0 0,0 0 0,0 0 0,0-1 0,0 1 0,1 0 0,-1 0 0,0 0 0,0-1 0,1 1 0,-1 0 0,0 0 0,1-1 0,-1 1-2,0-1 0,6 548 629,10-263-601,34 1092-28,-22-844 0,-27-518 0,-1-32 0,-1-9 0,-9-253-1011,2 90-988,-2-3-2113</inkml:trace>
  <inkml:trace contextRef="#ctx0" brushRef="#br0" timeOffset="642252.732">23649 10422 26726,'0'0'1865,"0"0"-864,48-4 11,212-21 523,125-34-1535,-90-11 341,12-12-228,-24 3-55,4 12 0,2 12 0,28 10-58,175 21 0,31 21 0,-327 4 0,21 1 0,455 58 0,-471-42 0,34 2 0,28-9 0,246-11 0,-504 18 0,-17 346 0,-32 1145 0,42-1358 0,0 200 0,1-57 0,1-74 0,1-54 0,-9 281 0,-11-310 0,18-134 0,-1 0 0,1-1 0,0 1 0,-1 0 0,1-1 0,-1 1 0,0-1 0,0 0 0,0 0 0,0 1 0,0-1 0,-1-1 0,1 1 0,0 0 0,-1-1 0,0 1 0,1-1 0,-1 1 0,0-1 0,1 0 0,-1 0 0,0-1 0,0 1 0,0-1 0,0 1 0,0-1 0,0 0 0,0 0 0,0 0 0,0 0 0,0-1 0,0 1 0,-1-1 0,-1 1 0,-6-1 0,0 0 0,0-1 0,0 0 0,0-1 0,0 0 0,1-1 0,-1 0 0,1 0 0,0-1 0,0-1 0,1 0 0,0 0 0,-7-6 0,7 6 0,-89-66-275,4-9-1098</inkml:trace>
  <inkml:trace contextRef="#ctx0" brushRef="#br0" timeOffset="642779.266">23792 14317 29222,'0'0'1122,"0"0"-711,0 0 22,0 0 66,0 0-42,0 0-103,8 3-188,114 26-74,27-23-81,100-6-11,105-6 0,330-55 0,-506 42 0,253-24 0,715-24 0,-811 65 0,-46 2 0,-66 3 0,-159 0 0,1 4 0,-1 3 0,-1 2 0,0 3 0,-1 3 0,32 15 0,-17-4 0,-68-31 0,-9-4 0,0 0 0,-1 0 0,0 0 0,0 0 0,0 1 0,-1-1 0,0 0 0,0 0 0,-1 1 0,1-1 0,-1 1 0,-1 0 0,1 0 0,-2-2 0,-5-10 0,-29-50-591,-6 8-2363</inkml:trace>
  <inkml:trace contextRef="#ctx0" brushRef="#br0" timeOffset="807061.962">12927 2416 27598,'0'0'2079,"0"0"-1447,-41 46-264,-139 155-58,-15 45 123,44-41-278,-47 96-155,176-264 2,1 1 0,2 1 0,1 1 0,-2 13-2,19-51 0,0 2 1,-1 0 0,0 0 0,1 0 1,0 1-1,0-1 0,0 1 0,1-1 1,0 0-1,0 1 0,0-1 0,0 1 1,0-1-1,2 3-1,25 3 34,-15-9 21,-8-1-41,0 0-1,0 0 1,0 0 0,0 0 0,0 1-1,-1 0 1,1-1 0,0 1-1,0 1 1,-1-1 0,1 0 0,-1 1-1,1 0 1,-1 0 0,1 0-1,-1 0 1,0 0 0,0 1 0,0-1-1,-1 1 1,1 0 0,0 0-1,-1 0 1,0 0 0,2 3-14,0 6 5,-1 1 0,0 0 0,0 0 0,-2 0 0,1-1 0,-2 2 0,1-1 0,-3 13-5,2 5 1,0 1 3,-2 0-1,-1 1 0,-1-1 1,-4 10-4,-25 73 4,21-78 0,2 0 0,1 1 0,1-1 0,2 2 0,0 29-4,6-50-3,-1-15 3,1 0 0,-1 0-1,1 0 1,0 0 0,0 0 0,0 0 0,0 0 0,0 0-1,1 0 1,0 0 0,-1 0 0,1 0 0,0 0 0,0-1-1,1 1 1,-1 0 0,0-1 0,1 1 0,0 0 0,0-1-1,-1 0 1,1 1 0,1-1 0,0 1 0,39 14 2,-38-16 3,-1 0 0,1 0 0,0 0 1,-1 0-1,1 1 0,-1 0 0,0-1 0,1 1 0,-1 0 1,0 0-1,0 1 0,0-1 0,0 1 0,-1 0 0,1-1 1,-1 1-1,0 0 0,1 0 0,-1 1 0,-1-1 1,2 1-6,22 121 420,-17-59-295,-8-65-125,0 0 0,0 0 1,0 0-1,0 0 0,0 1 0,0-1 0,1 0 0,-1 0 1,0 0-1,1 0 0,-1 0 0,0 0 0,1 0 0,-1 1 1,1-1-1,0-1 0,-1 1 0,1 0 0,0 0 0,0 0 1,0 0-1,-1 0 0,1-1 0,0 1 0,0 0 0,0-1 1,0 1-1,0-1 0,0 1 0,0-1 0,1 1 0,-1-1 1,0 0-1,0 1 0,0-1 0,0 0 0,0 0 0,1 0 1,-1 0-1,0 0 0,0 0 0,0 0 0,0-1 0,1 1 1,-1 0-1,0-1 0,0 1 0,28-22 0,13-49 0,9-47-71,13-54-319,94-344-2266,-91 280-1100</inkml:trace>
  <inkml:trace contextRef="#ctx0" brushRef="#br0" timeOffset="807325.062">12948 3084 27510,'0'0'1287,"0"41"66,0 306 57,0-329-1382,-18 754 1151,-3-285-1326,36-737-857,59-275-3191,-34 273-3294</inkml:trace>
  <inkml:trace contextRef="#ctx0" brushRef="#br0" timeOffset="807900.338">13428 2730 27270,'0'0'1700,"0"0"-580,0 0-278,0 0-257,34 60-74,108 204-75,-130-237-384,-1 0-1,-1 0 1,-2 0-1,-1 1 1,4 28-52,11 128 22,-8 1 1,-9 147-23,-5-306 0,3 30 0,-3-1 0,-2 1 0,-3-1 0,-2 0 0,-3 0 0,-2-1 0,-13 34 0,25-85-1,-1 1-1,0-1 1,0 0 0,-1 0 0,1 1-1,-1-1 1,0 0 0,0 0-1,0 0 1,0-1 0,0 1 0,0-1-1,-1 1 1,1-1 0,-1 1 0,0-1-1,0 0 1,0-1 0,0 1-1,0 0 1,0-1 0,0 1 0,0-1-1,-1 0 1,0 0 1,0-1-24,1 0-1,-1-1 1,1 1 0,0-1-1,0 0 1,-1 0 0,1 0-1,0 0 1,0-1 0,0 1-1,0-1 1,0 0-1,1 0 1,-1 0 0,0 0-1,1 0 1,0-1 0,-1 1-1,1-1 1,0 1 0,0-1-1,0 0 1,1 0 0,-1 0-1,1 0 1,-1 0 0,1 0-1,0 0 1,0-1 0,1 1-1,-1-1 25,-22-58-458,3-2 0,3 0-1,3-1 1,3 0 0,-3-61 458,-24-474-1068,36 533 1780,1 31 944,19 104-1425,-5-21-185,-2 2 1,-2-1-1,-3 1 1,-1 1-1,-2 34-46,-2-54 7,-2 0 0,0-1 0,-2 1 0,-1 0 0,-2-1 0,0 0 0,-2 0 0,-4 8-7,-6 1 8,-2 0-1,-1-1 1,-21 29-8,15-23 1,41-41-170,-4-5 155,-1 1 1,1-1-1,-1-1 1,0 0 0,0 0-1,-1 0 1,1-1-1,-1-1 1,0 0 0,1 0 13,20-14-12,-14 10 12,-9 6 2,-1 0 0,1 1 0,0-1 0,0 1 0,0 0-1,0 0 1,1 1 0,-1 0 0,1 0 0,0 1 0,-1-1 0,4 1-2,-9 1 1,0 0 0,-1 0 0,1 0 0,0 0 0,-1 0 0,1 0 0,0 0 0,-1 0 0,1 0 0,-1 0 0,1 1 0,0-1-1,-1 0 1,1 0 0,-1 1 0,1-1 0,-1 0 0,1 1 0,0-1 0,-1 0 0,0 1 0,1-1 0,-1 1 0,1-1 0,-1 1 0,1-1 0,-1 1 0,0-1 0,1 1 0,-1-1 0,0 1 0,0 0 0,1-1 0,-1 1 0,0-1 0,0 1 0,0 0 0,0-1-1,0 1 1,0 0 0,0-1 0,0 1 0,0-1 0,0 1 0,0 0 0,0-1 0,0 1 0,-1 0 0,1-1 0,0 1-1,-3 39 40,-1 0 1,-1 0-1,-3-1 1,-1 0-1,-1-1 1,-3 0-1,-16 34-40,27-66 8,-20 53 84,-3 4 52,2 0 0,4 2 1,2 1-1,-3 34-144,18-53 111,9-29-27,-1-18-70,-1-1 0,1 1-1,0-1 1,-1-1 0,1 1 0,-1-1 0,1 0 0,-1 0 0,0-1-1,0 1 1,0-1 0,0 0 0,0-1 0,-1 1 0,1-1-1,-1 0 1,0 0 0,0 0 0,0-1 0,-1 1 0,1-2-14,81-98 33,35-75-100,-8-5-1,74-171 68,-184 351-2,131-256-552,-13 21-1087,-14 30-2220</inkml:trace>
  <inkml:trace contextRef="#ctx0" brushRef="#br0" timeOffset="808172.698">14787 2455 29622,'0'0'1201,"0"0"-545,0 0-80,0 0-224,0 0 8,-158 343-360,93-198 0,-6 10 0,-8 10 0,-11-1 0,4-4 0,4-25 0,14-38-464,18-78-560,21-19-553,22-24-5192</inkml:trace>
  <inkml:trace contextRef="#ctx0" brushRef="#br0" timeOffset="808626.355">14719 2682 28022,'0'0'1488,"0"0"-475,35 10-289,116 34-292,-12 19 23,-51-16-421,-86-47-67,-1 0-1,1 1 1,0-1-1,0 1 1,-1 0-1,1-1 1,0 1-1,-1 0 1,1 0 0,-1 0-1,1 0 1,-1 0-1,1 0 1,-1 1-1,0-1 1,0 0-1,0 1 1,1-1-1,-1 1 1,-1-1-1,1 1 1,0-1 0,0 1-1,0 0 1,-1 0-1,1-1 1,-1 1-1,0 0 1,1 0-1,-1-1 1,0 1-1,0 0 1,0 0-1,0 0 1,0 0 0,-1-1-1,1 1 1,0 0-1,-1 0 1,0-1-1,1 1 1,-1 0-1,0-1 1,0 1-1,0 0 1,0-1-1,0 0 1,0 1-1,0-1 1,0 1 0,-1-1-1,1 0 1,0 0-1,-1 0 34,-111 80-1012,76-55 936,-1 0 205,0-1 0,-1-1 1,-2-3-1,-13 5-129,87-13 364,-27-12-341,-1 1 0,1 1-1,-1-1 1,1 1 0,-1 0-1,0 0 1,0 1-1,0-1 1,-1 1 0,1 0-1,-1 0 1,0 1 0,0-1-1,-1 1 1,1 0-1,-1 0 1,0 0 0,0 1-1,-1-1 1,1 1-1,-1-1 1,-1 1 0,1 0-1,-1-1 1,0 1 0,1 6-23,2 137 441,-8-89-387,-3 0-1,-2-1 1,-3 0 0,-2-1 0,-6 9-54,-3 17 19,3-12 24,4 0 1,3 1-1,3 1 0,1 57-43,8-127 6,0 0 0,1 1 0,0-1 0,-1 1 0,2-1 0,-1 0-1,0 1 1,1-1 0,0 0 0,0 1 0,0-1 0,1 0 0,-1 0-1,1 0 1,0 0 0,0 0 0,1 0 0,-1-1 0,1 1 0,0-1-1,0 1 1,0-1 0,0 0-6,4 0 26,-1 0 0,0-1 0,1 0 1,0 0-1,-1-1 0,1 0 0,0 0 0,0-1 0,0 1 0,0-1 0,-1-1 0,1 0 0,0 0 1,2 0-27,2-2 24,0 0 0,-1-1 1,1 0-1,-1 0 0,0-1 1,0-1-1,0 0 1,-1 0-1,0-1 0,0 0 1,-1 0-1,0-1 1,0 0-1,0-1-24,24-24 8,-1-1-1,-2-2 1,-2 0 0,-1-2-1,-2-1 1,-1-1 0,-3-1 0,-1-1-1,5-18-7,-17 37-14,-1-1-1,-1 0 0,-1 0 1,-1 0-1,-1 0 0,-1-15 15,0 33 2,0 1-1,-1-1 1,0 0-1,0 0 1,0 0-1,0 1 1,-1-1-1,0 0 1,0 1-1,-1-1 1,0 0-1,1 1 1,-2 0-1,1-1 1,-1 1-1,0 0 1,0 0-1,0 1 1,-1-1-1,1 1 1,-1-1-1,0 1 1,-1 0-1,1 0 1,-1 1-1,1 0 1,-1-1-1,0 2 1,0-1-1,-1 0 1,1 1-1,-2 0-1,-11-2 13,-1 1 0,1 1 0,-1 1 0,0 1 0,0 1 0,-5 0-13,16 1-35,-1-1 1,1 1 0,0 1 0,0 0-1,0 0 1,0 0 0,0 1 0,0 0-1,1 1 1,0-1 0,0 1 0,0 1-1,1 0 1,0-1 0,0 2 0,0-1-1,1 1 1,0 0 0,0 0 0,0 0-1,1 1 1,-2 5 34,-12 27-1586</inkml:trace>
  <inkml:trace contextRef="#ctx0" brushRef="#br0" timeOffset="809047.699">16474 2571 25974,'0'0'3888,"0"0"-3207,0 0 135,0 0-360,-193 319-88,121-213-96,1 1-192,-1-1-80,4 1 0,7-15-248,11-15-224,28-48-224,15-19-817,7-10-1935</inkml:trace>
  <inkml:trace contextRef="#ctx0" brushRef="#br0" timeOffset="809313.41">16116 3543 24949,'0'0'2780,"-5"44"-1646,1-10-979,-6 47 290,-3 0 0,-19 65-445,-41 120 174,70-232-555,7-31-215,19-29 94,16-34 461,-2-2 0,15-38 41,-16 31 232,11-24 152,3 3 0,5 2 0,3 3 0,4 2 0,4 3 0,55-51-384,153-100-657,-198 164-1177,-18 5-2703</inkml:trace>
  <inkml:trace contextRef="#ctx0" brushRef="#br0" timeOffset="809812.557">16944 2532 27966,'0'0'1159,"-18"54"-130,-125 402 393,57-133-374,-9 127-1048,79-340-43,4 1 0,2 92 43,10-199-36,1 12-69,8-18-216,38-101 38,-34 69 221,16-44-73,11-32-263,5 2 0,32-51 398,-73 151 1,-1 0-1,1 1 1,1 0-1,0-1 1,0 2 0,0-1-1,1 0 1,-1 1-1,2 0 1,-1 1 0,1-1-1,0 1 1,4-2-1,-9 6 13,1 0-1,1 0 1,-1 1-1,0-1 1,0 1 0,0-1-1,0 1 1,0 0-1,0 0 1,1 1 0,-1-1-1,0 1 1,0-1-1,0 1 1,0 0 0,0 0-1,0 0 1,0 1 0,-1-1-1,1 1 1,0-1-1,-1 1 1,1 0 0,0 1-13,8 11 71,-1 0 0,0 1 0,-1 1 0,-1 0 0,-1 0 0,6 16-71,-9-21 32,90 249 705,-48-140-487,-46-118-245,1 0-1,0 1 1,-1-1-1,1 0 1,0-1-1,0 1 0,0 0 1,1 0-1,-1 0 1,0-1-1,1 1 1,-1 0-1,1-1 1,0 1-1,-1-1 0,1 0 1,0 0-1,0 0 1,0 1-1,0-2 1,0 1-1,0 0 1,0 0-1,0-1-4,17-7 44,2-40 5,32-185-165,-24 27-150,-1-73-105,33-781-2660,-61 1059 3031,8-195 765,-1 168-5,-7 27-744,1-1 0,-1 1 0,0-1 0,1 1 0,-1 0 0,1-1 0,-1 1 0,0 0 0,1-1 0,-1 1 0,1 0 0,-1 0 0,1-1 0,-1 1 0,1 0 0,0 0 0,-1 0 0,1 0 0,-1 0 0,1 0 0,-1 0 0,1 0 0,-1 0 0,1 0 0,-1 0 0,1 0 0,0 0 0,-1 0 0,1 0 0,-1 1 0,1-1 0,-1 0 0,1 0 0,-1 1 0,1-1 0,-1 0 0,0 1 0,1-1 0,-1 0 0,1 1 0,-1-1 0,0 1 0,1-1 0,-1 1 0,0-1 0,1 0 0,-1 1-16,44 105 498,-34-74-473,2-1 0,2-1 0,1 0 0,1-1 0,1 0 0,2-1 0,0-2 0,2 0 0,24 23-25,61 21-479,-27-36-3791,5-14-12031</inkml:trace>
  <inkml:trace contextRef="#ctx0" brushRef="#br0" timeOffset="810061.791">18510 2261 28870,'0'0'2409,"0"0"-2137,0 0 456,0 0-440,-208 242-96,147-160-184,-7 20-8,-14 14 0,-8 19 0,-3 1-264,-15 23-552,26-33-1121,25-43-8041</inkml:trace>
  <inkml:trace contextRef="#ctx0" brushRef="#br0" timeOffset="810330.637">18471 2663 29518,'0'0'744,"0"0"153,-108 324-345,54-155-8,-7 15-152,4 0-272,0 0-120,7-20 0,10-28 0,11-30-216,19-48-352,10-29-440,0-29-1417</inkml:trace>
  <inkml:trace contextRef="#ctx0" brushRef="#br0" timeOffset="810517.68">19280 3054 29614,'0'0'817,"0"0"-209,0 0-128,-161 276-264,93-184-32,-7 5-96,0-5-88,3-10-216,7-24-352,5-43-673,16-15-1039,19 0-20661</inkml:trace>
  <inkml:trace contextRef="#ctx0" brushRef="#br0" timeOffset="810769.166">19345 2130 28918,'0'0'1224,"0"0"-651,-23 48-12,-1-1-428,-29 60 209,4 3 1,2 11-343,16-30 105,4 2 1,4 0 0,4 1 0,4 1 0,-2 92-106,16-166 4,5 218 20,-3-228-20,0 1 1,0-1-1,1 0 0,1 0 0,0-1 1,1 1-1,-1 0 0,2-1 1,0 0-1,0 0 0,1 0 1,0-1-1,0 0 0,1 0 0,1 0 1,-1-1-1,1 0 0,1-1 1,-1 0-1,1 0 0,1-1 0,-1 0 1,1 0-1,0-1 0,0-1 1,1 1-1,2-1-4,4-1 0,0-1 0,1-1 0,-1 0 0,0-1 0,1-1 0,-1-1 0,0-1 0,0 0 0,0-1 0,0-1 0,-1 0 0,1-1 0,11-7 0,4-6 0,0 0 0,-2-2 0,0-2 0,-2 0 0,21-23 0,-23 17-288,0 0 0,-2-2 0,-1-1 0,-2-1 0,-1 0 0,-2-2 0,-1 0 0,-1-1-1,7-31 289,12-46-5337</inkml:trace>
  <inkml:trace contextRef="#ctx0" brushRef="#br0" timeOffset="811725.395">12576 5183 28278,'0'0'947,"0"0"-286,59-4-94,229-19 21,26-18-8,33-6-118,819-51 221,619 15-682,-1160 47-1,-1-27 0,287-80 0,-246-3 0,41-42 0,-535 137 0,-2-7 0,-3-8 0,-3-7 0,116-72 0,-243 125 0,-1-2 0,-1-2 0,-2 0 0,0-3 0,-2 0 0,-1-2 0,-1-1 0,-1-1 0,9-17 0,-5-2 0,-2-1 0,-2-1 0,-3-1 0,-2-1 0,-3-1 0,-2-1 0,4-26 0,7-121 0,-27-41 0,-6 166 0,-3 1 0,-14-62 0,-1 49 0,-3 2 0,-32-73 0,10 48 0,-5 3 0,-4 2 0,-6 2 0,-3 4 0,-6 2 0,-3 4 0,-5 2 0,-72-63 0,25 47-8,-6 5 1,-3 7-1,-5 5 1,-4 7-1,-4 6 1,-2 6-1,-4 7 1,-125-34 7,49 28-26,-3 9 0,-3 11 0,-1 10 0,-141-3 26,-105 22-13,-22 32 1,288 11 11,2 11 0,1 9 0,2 9 1,-54 26 0,-101 48 0,-342 166 0,-24 67 7,16 33-1,-76 89-6,304-162 3,50-10-3,59-4 0,258-192 0,-70 84 0,115-105 0,3 4 0,-18 36 0,52-68 0,2 2 0,4 2 0,2 2 0,3 1 0,3 1 0,4 1 0,2 1 0,-3 28 0,10-15 0,4 0 0,0 73 0,9-73 0,4-1 0,3 0 0,4 7 0,12 18 1,4-1 0,4-1-1,5-2 1,5-1 0,33 58-1,-15-44 6,5-3 0,4-3 0,5-4 0,5-2 0,5-4 1,3-3-1,47 36-6,-34-44-3,3-4 0,4-5 0,4-4 0,2-5 0,4-5 0,2-6 1,20 3 2,-54-30-39,1-5 1,1-3-1,2-3 1,0-5-1,1-3 1,61 0 38,-78-10-113,0-3 1,0-4 0,59-9 112,-44-6-253,-1-4 0,-2-4 0,0-4 0,-2-3 0,-1-3 1,-2-4-1,27-21 253,164-111-4281,-51 3-10084</inkml:trace>
  <inkml:trace contextRef="#ctx0" brushRef="#br0" timeOffset="811927.836">14787 5159 31847,'0'0'768,"0"0"-768,0 0-528,0 0-816,0 0 15,182 24 1001,-121-53-3225</inkml:trace>
  <inkml:trace contextRef="#ctx0" brushRef="#br0" timeOffset="812100.685">15417 5570 32479,'0'0'288,"0"0"-288,0 0-1184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11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44 683 31447,'0'0'564,"0"0"-279,0 0-121,0 0-116,0 0-33,0 0 16,-3 37 17,-12 285 40,16-179-79,1 25-136,-7-1 1,-17 89 126,21-251-506,1-19 302,0-4-63,3-61-1401,9-23-2816</inkml:trace>
  <inkml:trace contextRef="#ctx0" brushRef="#br0" timeOffset="342.704">560 1 25998,'0'0'2932,"0"0"-2070,35 1-346,-7 0-411,28 2 124,0 1-1,0 3 1,12 6-229,313 45 622,-365-55-607,6-1 7,0 2 1,0 0-1,-1 1 1,1 1-1,-1 1 1,11 7-23,-23-7 22,-1 0 0,0 1-1,0 1 1,-1-1 0,0 1 0,0 0 0,-1 1 0,0-1 0,-1 1-1,0 1 1,-1-1 0,0 0 0,-1 1 0,0 0 0,0 0 0,-1 0-1,-1 0 1,1 1-22,7 27 64,45 208 83,-10 1-1,-11 3 0,0 233-146,-11 89 0,-22-562-2,0-11-5,1 1-1,-1 0 1,0 0 0,0-1-1,1 1 1,-1 0 0,0 0 0,0 0-1,0-1 1,0 1 0,0 0 0,0 0-1,0 0 1,0 0 0,0-1 0,-1 1-1,1 0 1,0 0 0,0-1 0,-1 1-1,1 0 1,-1 0 0,1-1-1,0 1 1,-1 0 0,1-1 0,-1 1-1,0 0 1,1-1 0,-1 1 0,1-1-1,-1 1 1,0-1 0,0 1 0,1-1-1,-1 0 1,0 1 0,0-1 0,1 0-1,-1 0 1,0 1 0,0-1 0,0 0-1,1 0 1,-1 0 0,0 0-1,0 0 1,0 0 7,-35 0-967,-10 0-1164</inkml:trace>
  <inkml:trace contextRef="#ctx0" brushRef="#br0" timeOffset="593.308">202 2119 30390,'0'0'737,"0"0"-457,0 0 112,287 68 48,-144-48 40,15-6-432,3 1-48,-14-1 0,0 15 0,-40-5-776,-42-9-2337</inkml:trace>
  <inkml:trace contextRef="#ctx0" brushRef="#br0" timeOffset="4313.317">825 1007 27854,'0'0'1242,"0"0"-448,0 0-171,0 0-191,0 0-85,0 0-99,-7-25-87,-24-75 9,11 75-7,14 25-124,3-1-36,0 1 1,0 0 0,0 0 0,0 0 0,0 0 0,0 1 0,0-1 0,0 1 0,0 0 0,0 0 0,0 0 0,0 0-1,0 0 1,0 0 0,1 1 0,-1 0 0,1-1 0,-1 1 0,1 0 0,-1 1-4,-7 11 3,2-1-1,0 1 1,1 1 0,0 0-1,1 0 1,1 0 0,0 0-1,1 1 1,0 8-3,-3 15 9,2 0 0,2 1 0,2-1 0,1 11-9,0-37 3,-1-10-3,1 0 0,-1 0 1,1 1-1,0-1 1,0 0-1,0 0 1,0 0-1,0 1 1,1-1-1,-1 0 1,1 0-1,0 0 1,0 0-1,0 0 1,0 0-1,1 0 1,-1 0-1,1 0 0,0-1 1,-1 1-1,1 0 1,1-1-1,-1 0 1,0 1-1,1-1 1,-1 0-1,1 0 1,-1 0-1,1-1 1,0 1-1,0-1 1,0 1-1,0-1 0,0 0 1,0 0-1,0-1 1,3 2-1,-2-2 2,-1 1 0,1 0 0,-1-1 0,1 0 0,0 0 0,-1 0 0,1 0 0,-1 0 0,1-1 0,0 0 0,-1 0 0,1 0 0,-1 0 0,0 0 0,1-1 0,-1 1 0,0-1 0,0 0 0,0 0 0,0 0 0,0 0 0,0-1 0,-1 1 0,1-1 0,-1 0 0,1 1 0,-1-1 0,0 0 0,0 0 0,1-4-2,7-8-42,-1-2 0,-1 1 0,0-1 1,-2-1-1,0 1 0,0-1 0,-2 0 0,0 0 0,-1-1 1,-1 1-1,0-13 42,-7-7-842,-19 15-1269</inkml:trace>
  <inkml:trace contextRef="#ctx0" brushRef="#br0" timeOffset="7704.346">818 2405 24333,'0'0'3108,"0"0"-1712,0 0-447,0 0-199,0 0-190,0 0-141,-7 4 525,14 185-636,3-96-382,15 67-1846,-24-156-2487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10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58 273 25910,'0'0'1847,"0"0"-962,0 0-138,-4 61-87,-24 403 392,3 467-358,25-740-754,0-189-98,4-18-144,43-174-2647,-16 68-2732</inkml:trace>
  <inkml:trace contextRef="#ctx0" brushRef="#br0" timeOffset="330.973">467 31 16892,'0'0'9527,"0"0"-7169,0 0-1882,46-5-53,160-14 10,-154 15-259,1 2 0,-1 2-1,0 3 1,8 3-174,275 55 319,-69-10-198,-188-45-5,-78 1 100,11 106-67,9 233 322,-15 40-471,-4-195 16,5 457-317,-6-646 296,1 19-140,-1 1 1,0-1-1,-2 1 0,-1-1 1,0 0-1,-2 0 1,0 0-1,-4 6 145,-22 27-1783</inkml:trace>
  <inkml:trace contextRef="#ctx0" brushRef="#br0" timeOffset="600.561">467 1913 28766,'0'0'1448,"0"0"-1239,0 0-25,0 0 32,218 77 40,-99-62-56,24-10-128,40-5-72,39 0-32,32-54-240,-42 1-1001,-47-5-6984</inkml:trace>
  <inkml:trace contextRef="#ctx0" brushRef="#br0" timeOffset="3818.862">334 592 27758,'0'0'1843,"0"0"-1005,0 0-294,0 0-295,0 0-146,0 0-77,4 5-7,1 7-2,0 0 1,0 0-1,-1 1 0,-1 0 0,0-1 0,-1 1 1,0 0-1,-1 0 0,0 1 0,-1-1 1,-1 0-1,0 3-17,0 5 40,2 15 45,-2 0 1,-1-1 0,-3 1-1,0-1 1,-4 7-86,-29 101 173,33-117-169,5-25 3,0-4 0,0-24-62,1 0 1,1 0 0,1 0 0,2 1 0,5-21 54,-3 24-41,0 1 0,1 0 1,2 1-1,0 0 0,1 0 0,1 1 0,9-12 41,-19 30-2,1-1-1,0 1 0,-1 0 0,1-1 0,0 1 0,0 0 1,0 1-1,1-1 0,-1 0 0,0 1 0,1 0 0,-1 0 1,0 0-1,1 0 0,0 1 0,-1-1 0,1 1 0,-1 0 1,1 0-1,-1 0 0,1 0 0,0 1 0,-1-1 0,1 1 3,-2 0 0,0 0 0,0-1 0,0 1-1,-1 0 1,1 0 0,0 0-1,0 0 1,-1 0 0,1 0 0,-1 1-1,1-1 1,-1 0 0,0 1-1,1-1 1,-1 1 0,0 0 0,0-1-1,0 1 1,0 0 0,0 0 0,-1-1-1,1 1 1,0 0 0,-1 0-1,0 0 1,1 1 0,1 2 3,5 24 40,0 1-1,-2 0 0,-1 0 1,-1 0-1,-2 0 0,-2 30-42,1-29-43,0-31 5,0 0-1,1-1 0,-1 1 1,0 0-1,0 0 1,1-1-1,-1 1 0,0 0 1,1 0-1,-1 0 1,0-1-1,1 1 0,-1 0 1,0 0-1,1 0 1,-1 0-1,0 0 0,1 0 1,-1 0-1,1 0 1,-1 0-1,0 0 0,1 0 1,-1 0-1,0 0 1,1 0-1,-1 0 0,0 0 1,1 1-1,-1-1 1,0 0-1,1 0 0,-1 0 1,0 0-1,1 1 1,-1-1-1,0 0 0,0 0 1,1 1-1,-1-1 1,0 0-1,0 1 0,1-1 1,-1 0-1,0 1 1,0-1-1,0 0 0,0 1 1,0-1-1,1 0 1,-1 1-1,0-1 39,13-33-2447</inkml:trace>
  <inkml:trace contextRef="#ctx0" brushRef="#br0" timeOffset="4093.336">764 829 8082,'0'0'20188,"0"0"-19484,0 0 144,0 0-320,0 0-135,0 0-161,0 0-144,144 63-56,-112-63-32,18 0-456,-11-14-1001,-6-20-6416</inkml:trace>
  <inkml:trace contextRef="#ctx0" brushRef="#br0" timeOffset="4351.399">1262 660 29510,'0'0'768,"0"0"-119,0 0-217,0 0-168,0 0-56,0 324-208,0-169-16,0-20-424,0-14-2553</inkml:trace>
  <inkml:trace contextRef="#ctx0" brushRef="#br0" timeOffset="7185.821">295 1869 25445,'0'0'2077,"0"0"-1078,0 0-207,0 0-129,-3 41-102,-7 138-185,-2 119 15,1 12-264,13-326-165,0-1 1,1 1-1,1 0 0,1 0 1,0 0-1,1 0 1,1 1-1,3-5 38,-6 12-26,7-19-78,1 0 0,1 1-1,1 1 1,2 0 0,0 1 0,1 1 0,2 1 0,0 0-1,18-14 105,-32 33 2,0-1 0,0 1 0,0 0 0,1 1 0,0-1 0,-1 1 0,1 0 0,0 0 0,0 1 0,0 0 0,0 0-1,1 0 1,-1 1 0,0 0 0,0 0 0,5 1-2,-7 1 23,0-1 0,0 1-1,-1 0 1,1 0 0,-1 0 0,1 1 0,-1-1-1,0 1 1,0 0 0,0 0 0,0 0 0,-1 0-1,1 0 1,-1 1 0,0-1 0,0 1-1,0-1 1,0 1 0,-1 0 0,1 0 0,-1 0-1,0 0 1,0 0 0,0 2-23,0-2 27,32 149 470,-33-154-565,0 1 0,0-1 1,0 1-1,1 0 0,-1-1 0,0 1 0,0-1 0,0 1 1,0 0-1,0-1 0,1 1 0,-1-1 0,0 1 0,0 0 1,1-1-1,-1 1 0,0 0 0,1-1 0,-1 1 0,0 0 1,1 0-1,-1-1 0,0 1 0,1 0 0,-1 0 0,1 0 1,-1 0-1,0-1 0,1 1 0,-1 0 0,1 0 0,-1 0 1,1 0-1,-1 0 0,0 0 0,1 0 0,-1 0 0,1 0 1,-1 0-1,1 0 0,-1 0 0,0 1 0,1-1 0,-1 0 1,1 0-1,-1 0 0,0 0 0,1 1 0,-1-1 1,0 0-1,1 1 0,-1-1 0,0 0 0,1 0 0,-1 1 1,0-1-1,0 0 0,1 1 68,6-24-6970</inkml:trace>
  <inkml:trace contextRef="#ctx0" brushRef="#br0" timeOffset="7448.006">793 2397 25822,'0'0'1392,"0"0"112,0 0-792,0 0-208,0 0-136,0 0-191,0 0-137,215 9-40,-165-9-417,-10 0-543,-5-19-2705</inkml:trace>
  <inkml:trace contextRef="#ctx0" brushRef="#br0" timeOffset="7701.333">1416 2189 26726,'0'0'1348,"0"0"-168,0 0-498,0 0-177,0 0-149,0 0-146,17 37-97,47 119-49,-48-98-32,-15-53-29,-1 0 0,0 0 0,0 1 0,-1-1 0,1 0 0,-1 0 0,0 0-1,-1 0 1,1 0 0,-1-1 0,0 1 0,0 0 0,-1-1 0,1 1 0,-1-1-3,-10 15-1,6-11 0,1 1 0,0 0 0,0 0 0,0 0 0,1 1 0,1 0 0,-1 0 0,2 1 0,-1-1 0,2 1 0,-1-1 0,1 1 0,1 0 0,0 1 1,2-8-1,0 1-1,1-1 0,-1 0 1,1 0-1,0 0 0,0 0 1,1 0-1,-1 0 0,1-1 1,0 1-1,0-1 0,0 0 1,0 0-1,0 0 0,1 0 1,-1 0-1,1-1 0,0 1 0,0-1 1,0 0-1,0 0 0,0-1 1,0 1-1,1-1 0,-1 0 1,0 0-1,1 0 0,-1-1 1,1 0-1,-1 1 0,2-2 2,162 6-312,-71-17-779,-9-18-1693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24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18988,'0'0'10081,"0"0"-7711,0 0-2044,0 0-115,0 0 29,0 0 48,-17 46-120,-51 151-97,49-87-50,-3 284-454,22-394 409,0 1-1,-1 0 1,1-1-1,0 1 1,0 0 0,0-1-1,0 1 1,0 0 0,-1-1-1,1 1 1,1 0 0,-1-1-1,0 1 1,0 0 0,0-1-1,0 1 1,0 0-1,1-1 1,-1 1 0,0 0-1,0-1 1,1 1 0,-1-1-1,1 1 1,-1 0 0,0-1-1,1 1 1,-1-1 0,1 1-1,-1-1 1,1 0-1,-1 1 1,1-1 0,0 1-1,-1-1 1,1 0 0,0 0-1,-1 1 1,1-1 0,-1 0-1,1 0 1,0 0-1,-1 0 1,1 0 0,0 0-1,0 0 1,-1 0 0,1 0-1,0 0 1,-1 0 0,1 0-1,0 0 1,-1 0 0,1-1-1,0 1 1,-1 0-1,1 0 1,-1-1 0,1 1-1,0-1 1,-1 1 0,1 0-1,-1-1 1,1 1 0,-1-1-1,0 1 1,1-1 0,0 0 24,37-39-2241,7-24-3084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26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29686,'0'0'769,"0"0"-529,0 0-152,0 0-40,0 0-48,0 0-80,0 0-849,136 208-3904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24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0 653 25261,'0'0'3848,"0"0"-2529,0 0-875,0 0-161,0 0-53,20 1 58,267 3 299,-279-4-582,91 1 16,1-5-1,-1-3 1,9-7-21,-81 9-19,-10 3-68,-1 0 0,1-2 0,-1 0-1,0-1 1,0-1 0,-1 0-1,7-4 88,-19 8-88,-1-1 0,0 1-1,1 0 1,-1-1 0,0 0-1,0 1 1,-1-1 0,1 0-1,-1 0 1,1 0 0,-1 0-1,0 0 1,0 0 0,0 0-1,0-1 1,-1 1-1,1 0 1,-1 0 0,0-1-1,0 1 1,0 0 0,-1-1-1,1 1 1,-1 0 0,0-3 88,0-16-1594,1-21-3624</inkml:trace>
  <inkml:trace contextRef="#ctx0" brushRef="#br0" timeOffset="257.395">800 0 26158,'0'0'2291,"0"0"-1360,0 0-227,-20 51-95,2-5-481,-25 62 204,6 2-1,-3 28-331,-6 52 506,8 1 0,2 57-506,29-156 103,4 0 0,5 46-103,-2-132 1,-1 0-1,2 0 1,-1 0 0,1 0 0,-1 0 0,2 0 0,-1 0-1,1 0 1,0 0 0,0 0 0,0-1 0,1 1 0,0-1 0,0 0-1,0 0 1,1 0 0,0 0 0,0 0 0,0-1 0,0 0 0,1 0-1,-1 0 1,1 0 0,0-1 0,4 2-1,-2-2-14,0-1 1,0 0-1,0-1 1,0 0-1,1 0 1,-1-1-1,0 0 1,0 0-1,0 0 1,1-1-1,-1 0 1,0-1-1,0 1 1,4-3 13,16-6-274,-1-1 1,0-2-1,0 0 1,-1-2 0,-1-1-1,12-11 274,49-43-2399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2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30439,'0'0'592,"0"0"-376,0 0-24,0 0 112,65 314 136,-40-222-160,-7-5-160,-4 0-16,-10-5-56,-4-9-24,0-5-16,-29-10-8,-14-5-112,-32 5-208,7-10-312,10-23-1185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28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27734,'0'0'2632,"0"0"-2255,0 0 15,0 0-112,0 0 32,0 0-120,0 0-128,68 169-64,-43-101-32,-3-15-408,-1-9-1273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2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30270,'0'0'841,"0"0"-497,0 0 224,0 0-48,0 0-296,114 261-224,-81-178 0,2-1 0,-6 0 0,-7 5 0,-15-5 0,-7 1 0,-18-6 0,-43 0 0,-54-4 0,8-20-1064,17-29-5186</inkml:trace>
  <inkml:trace contextRef="#ctx0" brushRef="#br0" timeOffset="188.521">441 1055 31911,'0'0'656,"0"0"-656,0 0-16,0 0-280,0 0-56,-204 92-784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28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27326,'0'0'2748,"0"0"-1966,0 0-503,0 0-57,0 0 17,0 0 13,-6 16-58,-60 207 343,45-136-474,5 1-1,2 0 1,1 62-63,14-20 0,-1-126-50,1 0 0,0 0 0,0 0 0,1 0 0,-1 0 1,1 0-1,-1-1 0,1 1 0,0 0 0,1-1 0,-1 0 0,1 1 0,-1-1 0,1 0 0,0 0 0,0-1 0,0 1 1,1-1-1,-1 1 0,1-1 0,-1 0 0,1 0 0,0 0 0,-1-1 0,1 0 0,0 1 0,0-1 0,0-1 0,0 1 1,1 0-1,-1-1 0,0 0 0,0 0 0,0 0 0,1-1 50,42 3-2598</inkml:trace>
  <inkml:trace contextRef="#ctx0" brushRef="#br0" timeOffset="326.164">347 330 30663,'0'0'494,"0"0"-279,0 0-146,0 0-21,0 0 62,0 0-25,28 0-52,88 0-15,-45 1 22,-56 28-3,28 143 383,-25-99-341,-18-73-77,0 0-7,0-1 0,0 1 0,0 0 0,0-1-1,0 1 1,1 0 0,-1-1 0,0 1 0,0 0 0,0 0 0,1-1 0,-1 1 0,0 0 0,1 0 0,-1-1 0,0 1 0,0 0 0,1 0 0,-1 0 0,0-1 0,1 1 0,-1 0 0,0 0 0,1 0 0,-1 0 0,0 0 0,1 0 0,-1 0 0,1 0 0,-1 0 0,0 0 0,1 0 0,-1 0 0,0 0 0,1 0 0,-1 0 0,0 0 0,1 0-1,-1 1 1,0-1 0,1 0 0,-1 0 0,0 0 0,1 1 0,-1-1 0,0 0 0,0 0 0,1 1 0,-1-1 0,0 0 0,0 0 0,1 1 0,-1-1 0,0 0 0,0 1 0,0-1 0,0 0 0,0 1 0,1-1 0,-1 1 5,33-120-2122,-18 39-785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27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1 543 30639,'0'0'632,"0"0"-496,0 0-24,0 0 0,211 33 104,-135-23-104,-1-10-80,0 0-32,-7 0-48,4 0-248,-15-5-464,-21-19-1153</inkml:trace>
  <inkml:trace contextRef="#ctx0" brushRef="#br0" timeOffset="288.736">574 1 29478,'0'0'747,"0"0"-389,0 0 62,-13 54-32,-46 183-22,6 52 229,51-275-582,-21 122 188,6 0 0,2 89-201,16-103-29,-1-121 14,1 1 0,-1-1 1,1 0-1,0 1 0,-1-1 0,1 0 1,0 0-1,0 0 0,0 0 1,0 0-1,0 0 0,0 0 0,0 0 1,0 0-1,0-1 0,0 1 1,0 0-1,1-1 0,-1 1 1,0-1-1,1 1 0,-1-1 0,0 1 1,1-1-1,-1 0 0,0 0 1,1 0-1,-1 0 0,0 0 0,1 0 1,-1 0-1,1 0 0,-1 0 1,0-1-1,2 1 15,5-1-101,35 1-780,0-5-1082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29:46.7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1 20236,'0'0'3737,"0"0"88,0 0-3305,0 0 216,0 0 48,-57 290-159,53-174-193,1 19-152,3 15-72,0 10-48,0 9-56,0 15-56,0 0-32,18 14-16,17 39-192,1-48-1161,0-49-11049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25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27430,'0'0'2071,"0"0"-1328,0 0-163,0 0-75,0 43-61,0 144-71,0 143 248,4-322-621,22-66 0,-14 27-55,2 0 1,2 1-1,0 1 0,2 0 1,1 2-1,1 0 0,2 1 1,0 0-1,18-13 55,-35 35-17,1-1 0,0 1 0,-1 0 0,2 1-1,-1-1 1,0 1 0,1 1 0,-1-1 0,1 1 0,0 0 0,0 0 0,0 1 0,0 0 0,0 0 0,0 1-1,0 0 19,-4 0-2,0 1 0,0-1 0,0 1 1,0 0-1,0 0 0,-1 0 1,1 0-1,0 0 0,-1 1 1,1-1-1,-1 1 0,1-1 1,-1 1-1,0 0 0,0 0 1,0 0-1,0 0 0,0 1 1,0-1-1,0 1 0,-1-1 1,0 1-1,1-1 0,-1 1 1,0 0-1,0-1 0,0 1 1,0 0 0,17 87 61,-13 226 265,4-326-876,7-28-633,2-14-1960</inkml:trace>
  <inkml:trace contextRef="#ctx0" brushRef="#br0" timeOffset="248.333">685 243 29110,'0'0'1609,"0"0"-1497,0 0 8,0 0 96,0 0 72,0 0-32,0 0-160,136 53-56,-93-53-40,3 0-24,22 0-72,-10-5-944,-12-9-161</inkml:trace>
  <inkml:trace contextRef="#ctx0" brushRef="#br0" timeOffset="716.816">1254 107 28718,'0'0'1031,"0"0"-259,0 0-324,0 0-185,0 0-72,0 0-77,6 3-30,135 25 140,-53-15-214,-86-12-11,1-1 1,-1 1-1,0 0 1,0 1 0,1-1-1,-1 0 1,0 1-1,0-1 1,0 1-1,-1-1 1,1 1-1,0 0 1,-1 0 0,1 0-1,-1 0 1,1 0-1,-1 0 1,0 0-1,0 0 1,0 1-1,0-1 1,0 0 0,-1 1-1,1-1 1,-1 1-1,0-1 1,1 1-1,-1-1 1,0 1-1,0-1 1,-1 0 0,1 1-1,0-1 1,-1 1-1,0 1 1,1 8 0,0 21 11,-1 0 0,-2 0 0,0 0 1,-3 0-1,-3 8-11,-2-3 4,1 1-1,3 0 1,0 0 0,3 1 0,1-1-1,3 34-3,1-71 0,-1-1 0,1 1-1,0-1 1,0 0 0,1 0-1,-1 1 1,0-1-1,0 0 1,0 0 0,1 0-1,-1 0 1,1 0 0,-1-1-1,0 1 1,1 0-1,0-1 1,-1 1 0,1-1-1,-1 1 1,1-1 0,0 0-1,-1 0 1,1 0-1,0 0 1,-1 0 0,1 0-1,-1 0 1,1 0 0,0 0-1,-1-1 1,1 1-1,-1-1 1,1 1 0,0-1-1,-1 0 1,0 0 0,1 0-1,-1 0 1,2 0 0,4-5-22,0 0 0,0-1 1,0 0-1,-1 0 0,0 0 1,0-1-1,-1 0 0,0 0 1,0 0-1,-1 0 0,0-1 1,2-6 21,77-198-1809,-53 114-707</inkml:trace>
  <inkml:trace contextRef="#ctx0" brushRef="#br0" timeOffset="1645.981">1867 180 29790,'0'0'689,"0"0"-377,0 0-104,0 0 8,0 0-32,0 0-80,0 0-64,204 63-40,-139-63-120,-11 0-456,-15-20-1233</inkml:trace>
  <inkml:trace contextRef="#ctx0" brushRef="#br0" timeOffset="1928.857">2484 11 29870,'0'0'857,"0"0"-513,0 0 8,0 0 16,0 0 24,0 0-152,-29 256-160,25-193-56,1 0-24,-4 0 0,-4 4-184,0 6-288,0-15-384,0-19-1881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31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277 490 27270,'0'0'3179,"0"0"-2117,0 0-509,-32 34-153,-103 122-145,127-145-249,0 0 0,1 1 0,0 0 0,1 1 0,1-1 0,0 1 0,0 0 0,-2 12-6,-11 61 0,4 0 0,4 0 0,3 1 0,5 62 0,1-120 0,2 0 0,1 0 0,1 0 0,1 0 0,2 0 0,1-1 0,1 0 0,1 0 0,2-1 0,0 0 0,2-1 0,1 0 0,15 19 0,-21-33-4,1-1 0,0 0 0,1-1-1,0 0 1,0 0 0,1-1 0,0-1 0,1 0 0,0 0 0,0-1-1,1-1 1,0 0 0,0-1 0,0 0 0,1-1 0,-1 0-1,1-1 1,6 0 4,-2-1-177,1-1 1,-1-1-1,0 0 0,1-1 0,-1-1 0,0-1 0,0-1 0,0 0 0,-1-1 0,1-1 1,3-3 176,71-48-2869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3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1452 15123,'0'0'15195,"0"0"-14610,0 0-249,237-67 48,-72 28 96,53 5-32,-10 5-232,-22 10-216,-32 4 0,-39 5 0,3 1 0,-7 4 0,-24 0 0,-30-5-184,-14-28-504,-18 4-576,-18-10-1393</inkml:trace>
  <inkml:trace contextRef="#ctx0" brushRef="#br0" timeOffset="282.498">1530 1 28606,'0'0'1558,"0"0"-803,0 0-277,-23 62 46,-78 214 3,55-140-209,-17 91-318,57-201 1,-45 184-1,10 2 0,9 2 0,-1 142 0,29-43 0,3-293 0,0 1 0,2-1 0,1 1 0,0-1 0,2 1 0,0-1 0,1 0 0,1-1 0,1 1 0,1-1 0,0-1 0,2 1 0,3 3 0,-11-18-1,1 0-1,-1 0 1,1 0 0,0-1-1,1 0 1,-1 1 0,0-1-1,1-1 1,0 1 0,0 0-1,0-1 1,0 0 0,0 0-1,0 0 1,0 0 0,1-1-1,-1 1 1,1-1 0,-1 0-1,1-1 1,-1 1 0,1-1-1,0 0 1,-1 0 0,1 0 1,10-2-139,0 0 0,0-1 1,0-1-1,0 0 0,-1-1 0,0-1 1,0 0-1,0-1 0,-1 0 1,0-1-1,-1 0 0,12-10 139,72-61-2687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4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26766,'0'0'4449,"0"0"-4161,0 0-168,0 0-72,0 0-8,0 0-16,0 0-24,147 44-304,-126-44-825,-17 0-2351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4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30038,'0'0'625,"0"0"-209,0 0-40,0 0-40,0 0-40,0 0-184,0 0-112,215-5-336,-183-10-872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42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28806,'0'0'999,"0"0"-179,0 0-250,0 0-188,0 0-47,0 0-112,8-6-126,-1 1-82,0 1-1,0 0 1,0 1-1,1 0 1,0 0 0,0 0-1,0 1 1,0 0-1,0 1 1,0 0-1,0 0 1,6 1-15,405 0 360,-327 8-360,1 4 0,-2 4 0,69 22 0,-57-14 0,-67-16 0,737 154 0,-531-124 0,-50-12 0,252 19 0,-251-18 0,-177-21 11,-28-5-26,3-1-33,-181 9-1936,78 0-909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43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28854,'0'0'1320,"0"0"-843,0 0-124,0 0 91,0 0 65,0 0-82,23 14-167,73 48-153,-86-55-105,-1 0 0,0 1 0,0 0 0,-1 0 0,0 1-1,-1 1 1,0-1 0,0 1 0,-1 0-2,6 8-1,75 116 1,-5 4 0,60 141 0,-116-215 0,-3 2 0,-2 0 0,-4 0 0,-2 2 0,-4 0 0,-2 1 0,-3 0 0,-4 45 0,-1-100 0,0-1 0,-1 0 0,-1 1 0,0-1 0,-1 0 0,-1 0 0,0 0 0,0 0 0,-1 0 0,-1 0 0,0-1 0,-1 0 0,0 0 0,-1-1 0,-1 1 0,-15 10 0,0-1 0,-2-1 0,-1-1 0,0-1 0,-1-1 0,-1-2 0,0-1 0,-1-1 0,-1-1 0,0-2 0,0-1 0,-16 2 0,-94 30 0,0 0 0,-86 40 0,187-65 0,-126 65 0,164-81 0,0 0 0,0 0 0,1 1 0,-1-1 0,0 1 0,1-1 0,-1 0 0,0 1 0,1-1 0,-1 1 0,1 0 0,-1-1 0,1 1 0,-1-1 0,1 1 0,-1 0 0,1-1 0,0 1 0,-1 0 0,1 0 0,0-1 0,0 1 0,-1 0 0,1 0 0,0-1 0,0 1 0,0 0 0,0 0 0,0 0 0,0-1 0,0 1 0,0 0 0,0 0 0,0-1 0,1 1 0,-1 0 0,0 0 0,1-1 0,-1 1 0,0 0 0,1-1 0,-1 1 0,1 0 0,-1-1 0,1 1 0,-1 0 0,1-1 0,-1 1 0,1-1 0,0 1 0,-1-1 0,1 0 0,0 1 0,-1-1 0,1 0 0,0 1 0,-1-1 0,1 0 0,15 6 0,-1 0 0,1-2 0,0 0 0,1-1 0,-1 0 0,9-1 0,-22-1 0,121 9 0,0-4 0,25-7 0,-50 1 0,1432 0 0,-1487-1 0,1 2 0,-1 3 0,0 1 0,0 2 0,-1 2 0,16 6 0,-6 1 0,0 3 0,-2 1 0,0 3 0,-2 2 0,44 29 0,-94-53 0,1-1 0,0 0 0,0 0 1,-1 1-1,1-1 0,0 0 0,0 0 0,0 1 0,0-1 0,0 0 0,0 0 1,-1 1-1,1-1 0,0 0 0,0 1 0,0-1 0,0 0 0,0 1 0,0-1 1,0 0-1,0 1 0,0-1 0,0 0 0,0 0 0,0 1 0,1-1 0,-1 0 1,-24-3-64,-170-10-2845,81 12-3415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4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0 249 28134,'0'0'2135,"0"0"-1493,0 0-413,33-16 84,250-107 481,-191 91-541,2 4-1,53-7-252,-5 23 15,-140 11-15,0 1 0,0-1 0,-1 1 0,1 0 0,0-1 0,0 1 0,0 0 0,0 0 0,-1 1 0,1-1 0,0 0 0,0 1 0,0-1 0,-1 1 0,1-1 0,0 1 0,-1 0 0,1 0 0,0-1 0,-1 1 0,1 1 0,-1-1 0,0 0 0,1 0 0,-1 0 0,0 1 0,0-1 0,1 1 0,-1-1 0,0 1 0,0-1 0,-1 1 0,1-1 0,0 1 0,-1 0 0,1 0 0,-1-1 0,1 1 0,-1 1 0,0 146 0,-8-98 0,-3 1 0,-2-2 0,-2 0 0,-2 0 0,-6 6 0,3-3 0,-76 234 0,86-243 0,8-24-5,4-21-39,18-41-104,86-197-1001,-55 113-586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4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28622,'0'0'1096,"0"0"-231,0 0-129,0 0-224,0 0-40,183 20-232,-147 4-160,0 5-80,0 0-48,3 10-504,-7-10-920,-10-5-5794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44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28830,'0'0'1308,"0"0"-595,0 0-312,0 0-105,0 0 97,0 0-82,-3 54-115,-9 174-86,-10-80-40,16-127-63,-16 62 5,19-80-17,2-8-31,22-77-322,-2 40 235,1 0 1,2 1-1,1 1 0,3 1 0,1 1 0,2 2 0,1 1 0,14-11 123,-38 40 3,0 1-1,0 0 0,0 0 0,1 1 0,-1 0 1,1 0-1,1 0 0,-1 1 0,0 0 1,1 1-1,-1 0 0,1 0 0,0 0 0,0 1 1,0 0-1,-1 0 0,1 1 0,0 0 1,0 1-1,0 0 0,5 1-2,-10-1 7,1 1 0,-1-1 0,0 1-1,0 0 1,0 0 0,0 0 0,0 1 0,0-1 0,0 1 0,-1 0-1,1-1 1,-1 1 0,0 0 0,0 0 0,0 1 0,0-1-1,0 0 1,-1 1 0,0-1 0,1 1 0,-1-1 0,-1 1-7,14 37 48,-2 1 0,-2 0 0,-2 0 0,-2 1 0,-1 14-48,-5-54-46,0 0 0,0 0 1,0-1-1,1 1 0,-1 0 1,1 0-1,-1 0 0,1 0 1,0 0-1,0-1 1,0 1-1,0 0 0,1-1 1,-1 1-1,1-1 0,0 0 1,-1 1-1,1-1 0,0 0 1,0 0-1,2 2 46,7-3-2138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29:45.8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0 4233,'0'0'18617,"0"0"-13054,0 0-4726,0 0-202,0 44 88,0 286 204,0-301-854,2 120 175,-5 1 0,-8 0-1,-5-1 1,-20 65-248,36-214 1,-1 0 0,1 0 0,0 0-1,0 0 1,-1 0 0,1 0 0,0 0 0,0 0 0,-1 0-1,1 0 1,0 0 0,0 0 0,-1 0 0,1 0 0,0 0 0,0 0-1,-1 0 1,1 0 0,0 0 0,0 0 0,0 0 0,-1 0-1,1 0 1,0 1 0,0-1 0,0 0 0,-1 0 0,1 0 0,0 0-1,0 1 1,0-1 0,0 0 0,-1 0 0,1 0 0,0 1-1,0-1 1,0 0 0,0 0 0,0 0 0,0 1 0,0-1 0,0 0-1,0 0 1,0 1 0,-1-1 0,1 0 0,0 0 0,1 1 0,-1-1-1,0 0 1,0 0 0,0 1 0,0-1 0,0 0 0,0 0-1,0-48 2,2 0 1,2-1 0,7-26-3,26-76-98,53-137 98,-55 184-30,4 2-1,40-70 31,-76 164-1,0 1 1,1 0-1,0-1 0,0 2 0,0-1 1,1 0-1,0 1 0,1 0 1,-1 0-1,1 0 0,0 1 0,1 0 1,-1 0-1,1 1 0,1-1 1,-5 4 0,0 0-1,0 0 0,1 0 1,-1 0-1,0 0 1,1 1-1,-1 0 0,0 0 1,1 0-1,-1 0 1,1 0-1,-1 0 0,0 1 1,1 0-1,-1 0 1,0 0-1,0 0 0,0 0 1,0 0-1,0 1 1,0 0-1,0 0 1,5 10 0,-1 1 1,0 0-1,-1 1 1,0-1-1,-1 1 0,-1 0 1,0 1-1,-1-1 1,-1 1-1,0 5 0,13 98 53,-6 0 1,-4 1 0,-7 31-54,1-37 66,-3 114-1,4-245-65,0-44 0,2 0 0,9-52 0,7 30 0,2 0 0,29-70 0,-45 140 0,1 0 0,0 0 0,1 1 0,1 0 0,0 0 0,1 1 0,0 0 0,3-3 0,-9 13 0,0 0 0,-1 0 0,1 0 0,1 1 0,-1-1 0,0 1 0,0-1 0,0 1 0,1 0 0,-1 0 0,1 0 0,-1 0 0,1 0 0,-1 1 0,1-1 0,-1 1 0,1 0 0,0 0 0,-1 0 0,1 0 0,-1 0 0,1 0 0,0 1 0,-1-1 0,1 1 0,-1-1 0,1 1 0,-1 0 0,1 0 0,-1 1 0,0-1 0,0 0 0,1 1 0,-1-1 0,1 2 0,5 12 0,-1 0 0,0 1 0,-2-1 0,1 1 0,-2 1 0,0-1 0,1 17 0,8 66 0,-5 0 0,-3 1 0,-7 53 0,1-37 0,1 44-56,-4-185-1192,-2-27-3809,1-11-12515</inkml:trace>
  <inkml:trace contextRef="#ctx0" brushRef="#br0" timeOffset="240.44">1080 755 7498,'0'0'20676,"0"0"-19116,0 0-1056,0 0 185,0 0-281,0 0-64,0 0-88,215 5-136,-169-5-72,1 0-48,-8 0 0,1 0-136,-1 0-248,-10 4-1025,-11-4-2703</inkml:trace>
  <inkml:trace contextRef="#ctx0" brushRef="#br0" timeOffset="428.477">1850 368 29894,'0'0'1161,"0"0"-277,0 0-249,0 37-457,0 125-163,0 242-15,1-387 0,-1 0 0,-1 1 0,0-1 0,-1 0 0,-1 0 0,-1 0 0,0 0 0,-1-1 0,-1 1 0,-2 2 0,0-4-161,-1-2 0,-1 1 1,1-1-1,-2-1 0,0 0 0,0 0 0,-3 1 161,-35 15-2875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45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28510,'0'0'1088,"0"0"209,0 0-889,0 0-24,193 82-56,-139-63-168,-4-9-112,-3 0-48,10-10-152,-10 0-432,-15 0-1857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45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29118,'0'0'1329,"0"0"-665,0 0-208,0 0-232,0 0 8,0 0 88,0 0-168,-68 325-96,43-205-56,-11 69-168,4-34-864,3-20-5546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4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30134,'0'0'1145,"0"0"-961,0 0 32,0 0-136,0 0-40,0 0-40,0 0-520,93 38-2641</inkml:trace>
  <inkml:trace contextRef="#ctx0" brushRef="#br0" timeOffset="174.322">0 426 30078,'0'0'1705,"0"0"-1433,0 0 112,0 0-208,0 0-24,0 0-152,247 0 0,-153-5 0,6-9 0,40-1-440,-29 6-760,-11 9-1289</inkml:trace>
  <inkml:trace contextRef="#ctx0" brushRef="#br0" timeOffset="350.483">1484 431 28774,'0'0'1484,"0"0"-814,0 0-103,0 0-75,0 0-105,0 0-170,0-39-140,-3-127-67,4 155-18,-1-1 0,-1 0 0,0 0 0,-1 1 0,0-1 0,-1 1 0,0 0 0,-1-1 0,0 1 0,-1 1 0,0-1 0,-1 1 8,4 5-12,-1 1 1,1 0 0,-1-1-1,0 2 1,0-1-1,-1 0 1,1 0 0,-1 1-1,0 0 1,0 0 0,0 0-1,0 0 1,0 1 0,-1-1-1,1 1 1,-1 0 0,0 1-1,1-1 1,-1 1-1,0 0 1,0 0 0,0 0-1,0 1 1,0-1 0,0 1-1,0 1 1,0-1 0,0 1-1,-3 0 12,-1 2-2,1-1-1,-1 1 1,1 1-1,0 0 1,0 0-1,0 0 1,0 1-1,1 0 1,0 1-1,0 0 1,0 0-1,1 0 1,0 1-1,0 0 1,1 0-1,-5 7 3,-11 16 41,1 0-1,2 2 1,1 0 0,1 1-1,2 0 1,1 2 0,2-1-1,1 1 1,2 1-1,1 0 1,2 0 0,1 0-1,2 18-40,2-37 13,-1-12-12,0 0 0,1 0-1,0 0 1,0 0 0,0 0 0,1 0 0,-1 0 0,1 0-1,1 0 1,-1 0 0,1-1 0,-1 1 0,1 0 0,1-1-1,-1 1 1,1-1 0,0 1-1,1-3 0,0 0 0,0 0 0,0 0 0,0-1 0,1 1 0,-1-1 0,1 0 0,-1 0 0,1-1 0,-1 1 0,1-1 0,-1 0 0,1 0 0,-1-1 0,1 1 0,-1-1 0,1 0 0,-1-1 0,2 1 0,3-4 0,-1 1 0,1-2-1,-1 1 1,0-1 0,0 0 0,-1-1 0,0 0-1,0 0 1,0 0 0,-1-1 0,0 0 0,0 0 0,-1-1-1,3-6 1,8-16-53,-1-1 0,-1 0-1,-2-1 1,-1 0-1,-1-1 1,0-12 53,-9 42-13,28-136-782,-13 5-939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49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0 784 24277,'0'0'5505,"0"0"-4784,0 0-121,0 0-168,0 0-88,0 0 0,0 0-120,47 0-32,-8 10-72,8 4-112,3-9-8,-4 0 0,-3-5-104,8 0-496,-16 0-808,-6 0-3538</inkml:trace>
  <inkml:trace contextRef="#ctx0" brushRef="#br0" timeOffset="375.89">595 596 25766,'0'0'4174,"0"0"-3098,0 0-843,0 0-69,0 0 0,0 0 51,30-8-82,96-18-55,-124 25-75,0 0 1,0 1-1,0-1 1,0 1 0,0-1-1,0 1 1,0 0-1,0 0 1,0 0-1,0 0 1,0 0-1,0 0 1,0 1-1,-1-1 1,1 1-1,0-1 1,0 1 0,0 0-1,0-1 1,0 1-1,-1 0 1,1 0-1,0 0 1,-1 1-1,1-1 1,0 1-4,3 9 37,1 1 0,-2-1 0,1 1 0,-2 1 1,0-1-1,0 1 0,-1-1 0,0 1 0,-1-1 0,-1 1 0,0 0 1,-1 0-1,-2 10-37,2 18 90,-42 430 9,44-384-99,4-85 0,-3-2 0,0-1 0,0 0 0,0 1 0,0-1 0,0 0 0,0 0 0,-1 0 0,1-1 0,0 1 0,-1 0 0,1-1 0,-1 1 0,1 0 0,-1-1 0,0 0 0,1 1 0,-1-1 0,0 0 0,0 0 0,0 0 0,-1 1 0,1-1 0,0 0 0,-1 0 0,1 0 0,-1-1 0,3-2 0,51-172-222,-46 144 72,24-101-836,-6 0-1073</inkml:trace>
  <inkml:trace contextRef="#ctx0" brushRef="#br0" timeOffset="624.823">1097 1 27470,'0'0'3409,"0"0"-3081,0 0 224,0 0-80,0 0-272,0 0-40,0 0-160,-4 125-8,4-67-312,7 44-336,4-15-905,0-5-2840</inkml:trace>
  <inkml:trace contextRef="#ctx0" brushRef="#br0" timeOffset="844.594">1201 925 29614,'0'0'857,"0"0"-409,0 0-72,0 0-16,0 0 32,0 0-216,0 0-120,236-25-56,-175 1-104,29-34-352,-15 10-760,-14-5-2577</inkml:trace>
  <inkml:trace contextRef="#ctx0" brushRef="#br0" timeOffset="1049.179">1896 388 25758,'0'0'4608,"0"0"-4223,0 0-41,0 0-80,0 0 48,0 0 64,0 0-160,-15 270-128,12-207-48,-1-5-40,1 0-40,-8 10-272,4-15-248,0-19-1081</inkml:trace>
  <inkml:trace contextRef="#ctx0" brushRef="#br0" timeOffset="1512.393">2412 944 28774,'0'0'1038,"0"0"-170,0 0-181,0 0-133,0 0-73,0 0-177,0 2-244,6 132-59,-4-122-1,-1-1 0,0 1 0,-1 0 0,0 0 0,-1-1 0,0 1 0,-1-1 0,0 1 0,-1-1 0,0 1 0,-1-1 0,0 0 0,-1-1 0,0 1 0,-4 6 0,-130 148-375,70-103-1498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47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 27870,'0'0'1223,"0"0"-258,0 0-226,0 0-268,0 0-107,0 0-47,-24 13-44,9-4-230,4-4-13,0 0-1,0 1 1,1 1-1,0-1 1,0 2-1,1-1 1,0 2 0,0-1-1,1 1 1,0 0-1,1 1 1,0 0-1,0 0 1,1 0-1,-4 11-29,-23 68 12,4 1 0,5 2 0,3 0-1,4 1 1,-1 57-12,10-49 0,5 0 0,7 48 0,-4-137 1,1 1 1,1-1-1,0 1 0,1-1 1,0 0-1,1 0 0,0 0 1,1 0-1,4 7-1,-6-15-2,0 0-1,0 1 1,0-2-1,0 1 1,1 0 0,-1-1-1,1 1 1,0-1-1,0 0 1,0 0 0,0 0-1,1-1 1,-1 0-1,1 0 1,-1 0 0,1 0-1,0-1 1,0 1-1,0-1 1,0-1 0,0 1-1,0-1 1,0 1-1,0-1 1,4-1 2,5-1-151,-1 0 0,1-1 0,-1-1 0,0 0 0,0-1 0,-1 0 1,0-1-1,1 0 0,-2-1 0,1 0 0,-1-1 0,9-8 151,54-54-3022</inkml:trace>
  <inkml:trace contextRef="#ctx0" brushRef="#br0" timeOffset="815.146">844 83 29054,'0'0'928,"0"0"-382,0 0-133,0 0-154,0 0 9,0 0 45,-7 57-51,-24 192-3,-6 25 171,-17 105-395,52-373-35,4-25 0,10-27 0,3-1 0,2 2 0,18-36 0,-23 54 0,22-53-157,4 2 1,4 1-1,2 3 1,4 1-1,20-19 157,-65 87-2,0-1-1,1 1 1,0 0-1,1 0 1,-1 0-1,1 1 1,0-1-1,0 1 1,0 0-1,0 1 1,1-1-1,0 1 1,0 0-1,0 0 1,0 1 0,0 0-1,0 0 1,0 0-1,1 1 1,-1 0-1,6 0 3,4 11 79,-11 4-20,0 0 0,-1 1 0,-1-1-1,0 1 1,-1-1 0,0 1 0,-1 0 0,-1 0 0,-1 4-59,1-4 46,1 354 73,1-368-539,10-4-869,-1-13-1526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4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1 668 27902,'0'0'2291,"0"0"-1419,0 0-348,0 0-142,0 0-109,0 0-3,36-8-58,250-47-171,204-21-45,-426 70-2316,-62 6 3</inkml:trace>
  <inkml:trace contextRef="#ctx0" brushRef="#br0" timeOffset="265.422">689 1 28814,'0'0'1516,"0"0"-887,0 0-265,0 0-30,-19 53 83,2-8-324,-10 28 90,3 1 0,3 1 0,-11 76-183,-9 113 26,12 2-1,6 161-25,22-381 0,0-29 0,0 0 0,1 1 0,0-1 0,2 0 0,0 0 0,1 0 0,0 0 0,1 0 0,2-1 0,-1 1 0,3 1 0,-5-13 1,0-1 0,0 0 0,0 0 1,1 0-1,-1 0 0,1-1 0,0 0 0,0 1 0,1-1 0,-1-1 0,0 1 1,1-1-1,0 1 0,0-1 0,0-1 0,0 1 0,0-1 0,0 1 0,0-2 1,0 1-1,0 0 0,0-1 0,1 0 0,3-1-1,7 0-19,0-1-1,0 0 1,0-2 0,-1 1 0,1-2-1,-1 0 1,5-3 19,77-50-832,-6-13-1277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57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10 22581,'0'0'1978,"0"0"1285,0 0-2077,0 0-618,0 0 57,-11-1-53,-34-6-106,33 5-126,12 2-72,0 0-19,0 0-37,-5 21 23,-91 469-11,-53 252-224,146-722 0,-8 37 0,4 0 0,2 1 0,2 17 0,27-192 0,29-28-40,42-74 40,-95 218 0,37-79-269,3 1-1,31-41 270,-67 113-13,-2 4 9,-1-1-1,1 1 1,0 0-1,0 0 1,0-1-1,0 2 1,0-1-1,1 0 1,0 0 0,-1 1-1,1-1 1,0 1-1,0 0 1,0 0-1,0 0 1,1 0-1,-1 0 1,0 1-1,1 0 1,0 0 0,-1 0-1,1 0 1,-1 0-1,4 0 5,-5 1 0,1 1-1,-1-1 1,-1 1 0,1-1-1,0 1 1,0 0-1,0-1 1,0 1-1,0 0 1,0 0 0,-1 1-1,1-1 1,-1 0-1,1 0 1,-1 1 0,1-1-1,-1 1 1,0-1-1,1 1 1,-1 0 0,0 0-1,0-1 1,0 1-1,0 0 1,-1 0-1,1 0 1,-1 0 0,1 0-1,0 2 1,-1-2 0,23 65 76,-4 0-1,-2 2 0,-4 0 1,5 70-76,4-20 0,-22-118-17,0 0 1,0 0 0,0-1 0,0 1 0,1 0-1,-1-1 1,0 1 0,0 0 0,1-1-1,-1 1 1,0 0 0,1-1 0,-1 1 0,0 0-1,1-1 1,-1 1 0,1-1 0,-1 1 0,1-1-1,-1 1 1,1-1 0,0 0 0,-1 1-1,1-1 1,0 1 0,-1-1 0,1 0 0,0 0-1,-1 1 1,1-1 0,0 0 0,-1 0 0,1 0-1,0 0 1,0 0 0,-1 0 0,1 0-1,0 0 1,-1 0 0,1 0 0,0 0 0,0-1-1,-1 1 1,1 0 0,0 0 0,-1-1 0,1 1-1,-1 0 1,1-1 0,0 1 0,-1-1-1,1 1 1,-1-1 0,1 1 0,-1-1 0,1 1-1,-1-1 1,1 1 0,-1-1 0,0 0 0,1 1-1,-1-1 1,0 0 16,21-38-1474,1-17-1854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5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25814,'0'0'4096,"0"0"-3760,0 0 321,0 0-249,0 0-64,0 0-128,0 0-144,183 131-72,-115-131-120,-7 0-424,-11-24-1817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58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25 155 28342,'0'0'1944,"0"0"-1615,0 0 183,0 0-128,0 0-96,0 0-72,-7 300-104,7-232-88,0 0-24,0-1-120,0 25-136,-7-19-416,-4-15-1921</inkml:trace>
  <inkml:trace contextRef="#ctx0" brushRef="#br0" timeOffset="299.481">330 0 11218,'0'0'16196,"0"0"-12565,0 0-3304,0 0 42,0 0 28,8 54-97,29 177-106,3 27-62,-27-158-130,-5 1-1,-3 20-1,-5-83 0,2-14 0,-2 0 0,-1 0 0,0 0 0,-2-1 0,0 1 0,-2-1 0,-1 0 0,-1 0 0,-4 9 0,-2-4-2,-1 0 1,-1-2-1,-1 1 1,-2-2-1,-15 17 2,-10 4-439,-1-2 0,-3-2 1,-2-1 438,-29 16-2253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7:44:59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29190,'0'0'1657,"0"0"-1489,0 0 144,0 0-24,0 0-40,-115 300-24,104-208-88,11 5-64,0 0-8,0-1-40,0-9-24,11-9 0,14-15-168,4-20-160,28-43-264,1 0-969,-8-38-10537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BCA37-178D-4660-9D68-5C433C5AB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DCBA29-3D45-4AC0-A161-4FA4AB533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5D6F7-2539-41FD-BEE9-E5327918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1257-66D4-4DEC-937B-4E6705067C34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EB947-4E95-4AA9-8F6C-D5071343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E7B80-F6C0-49FC-817D-3264903C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D8E1-07CE-4B98-9C99-0E029D4B5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15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FD3AF-3187-49E8-8A9B-AFD3C6ED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964F8D-14A2-4E80-94AE-3EEB7FAEA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D03C7-3CA6-4E39-9E77-A251ABA3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1257-66D4-4DEC-937B-4E6705067C34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FE78E-F1BE-4D5B-BE7D-E78E6C93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2151A-0DE3-45A9-AF71-9C63D20C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D8E1-07CE-4B98-9C99-0E029D4B5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36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1B7D08-66D4-48D7-A37C-E2B7C8E5A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7D74CD-3009-43EB-AD69-BF8D0698B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426AE2-5823-48F2-9B4A-05E15A07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1257-66D4-4DEC-937B-4E6705067C34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FD449-FE39-4217-A89C-6ACD4890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0B07A-3517-4CE0-8EA1-C6FFACFD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D8E1-07CE-4B98-9C99-0E029D4B5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69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60FF6-EFA4-4389-A1EB-D4376F78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E568F-8E02-4F3B-8F41-953D4A41A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F8A9F5-20FE-4C2A-9D5E-F94FE0CC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1257-66D4-4DEC-937B-4E6705067C34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54801-BB31-4EBC-AA72-69E59912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3B14F5-ED0F-47A8-B53F-F639176F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D8E1-07CE-4B98-9C99-0E029D4B5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6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B5B7E-1EA6-4921-86AF-AC45CE13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8CD7E5-49C7-41AF-8FDA-0958A1CA1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0D40D-F2F7-434E-98A5-2878341D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1257-66D4-4DEC-937B-4E6705067C34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BAE807-F018-43CE-9D46-73C7B343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3AE0A-3227-4840-8718-A535FC24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D8E1-07CE-4B98-9C99-0E029D4B5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77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EB692-3820-4376-8AF4-309C5B83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BA354-4744-402E-AA57-5F1BC4DCA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3CF4B8-46EE-4B1C-8AF5-C52B89883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C8CD22-669A-49B6-A2B9-FD7A69D7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1257-66D4-4DEC-937B-4E6705067C34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C2094D-FD8E-4EFA-B880-82640E47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5E60DD-F5B7-45D7-AEC4-16D7308E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D8E1-07CE-4B98-9C99-0E029D4B5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43DEE-0A54-453D-B947-8AC117DAD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4576A2-9D47-44CB-AC62-5F343F7F7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11CB09-5E65-4C42-A4EB-F3DEF85B9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870079-3116-453C-86A7-8B124BD24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E409AC-1252-4C6A-A606-585BC7650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2B6EFB-0652-4E94-BC5C-ABED1BB88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1257-66D4-4DEC-937B-4E6705067C34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03C836-8746-4340-AC37-18A3F7FD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C0C7FA-3EA2-418F-9DFA-3CEF93BF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D8E1-07CE-4B98-9C99-0E029D4B5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15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71AB2-9668-45BA-AFB3-C5B2DC0F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93E760-D635-47A1-8C74-F1A637B2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1257-66D4-4DEC-937B-4E6705067C34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B40FC4-165F-48BD-AAAD-E54FA78A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24F573-85E6-49CC-902F-131760D6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D8E1-07CE-4B98-9C99-0E029D4B5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7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5CE7E8-39CB-45D9-8781-2C608FEC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1257-66D4-4DEC-937B-4E6705067C34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61ABB1-80C4-4475-AB2F-5DE7AC8F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021779-41D2-4471-ADB2-EDAE42BE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D8E1-07CE-4B98-9C99-0E029D4B5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06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D47DF-513E-4B53-A358-9B27FC07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C131F-6226-442A-9654-BC2A317D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CAF0EF-D684-4026-9345-93EBC5FA5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5BC884-3129-435D-BC2E-5C94A337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1257-66D4-4DEC-937B-4E6705067C34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576AB4-A1A5-45AE-A660-259FB927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EAE4E3-6A63-4519-B174-049C613A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D8E1-07CE-4B98-9C99-0E029D4B5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08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FA820-6E13-4E2A-8FE5-A6D97465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1DF23F-4C7A-48C9-8831-D40AC0E7B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DC8AB0-87A2-4574-A8D0-95BE90378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2BBE6E-EB27-49B9-831D-E6C7892E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1257-66D4-4DEC-937B-4E6705067C34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C3C877-970F-4F5D-A2DE-A3217B17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A226F0-390B-47DD-BD3E-04DADD6A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D8E1-07CE-4B98-9C99-0E029D4B5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33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AAE967-FFD0-4E76-9D21-18D7BE768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CA797-11F4-4E2E-8C05-AC6501BA4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0BF13-7D1B-4EAE-941B-C86C301DD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91257-66D4-4DEC-937B-4E6705067C34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EA879A-FF42-47B2-A6E4-90A14C0E5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9B90B-65F7-4DE4-B9A1-66FA76ED5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DD8E1-07CE-4B98-9C99-0E029D4B5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49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5.xml"/><Relationship Id="rId21" Type="http://schemas.openxmlformats.org/officeDocument/2006/relationships/image" Target="../media/image65.png"/><Relationship Id="rId42" Type="http://schemas.openxmlformats.org/officeDocument/2006/relationships/image" Target="../media/image75.png"/><Relationship Id="rId63" Type="http://schemas.openxmlformats.org/officeDocument/2006/relationships/customXml" Target="../ink/ink87.xml"/><Relationship Id="rId84" Type="http://schemas.openxmlformats.org/officeDocument/2006/relationships/image" Target="../media/image96.png"/><Relationship Id="rId138" Type="http://schemas.openxmlformats.org/officeDocument/2006/relationships/customXml" Target="../ink/ink127.xml"/><Relationship Id="rId159" Type="http://schemas.openxmlformats.org/officeDocument/2006/relationships/image" Target="../media/image131.png"/><Relationship Id="rId107" Type="http://schemas.openxmlformats.org/officeDocument/2006/relationships/customXml" Target="../ink/ink110.xml"/><Relationship Id="rId11" Type="http://schemas.openxmlformats.org/officeDocument/2006/relationships/image" Target="../media/image60.png"/><Relationship Id="rId32" Type="http://schemas.openxmlformats.org/officeDocument/2006/relationships/image" Target="../media/image70.png"/><Relationship Id="rId53" Type="http://schemas.openxmlformats.org/officeDocument/2006/relationships/customXml" Target="../ink/ink82.xml"/><Relationship Id="rId74" Type="http://schemas.openxmlformats.org/officeDocument/2006/relationships/image" Target="../media/image91.png"/><Relationship Id="rId128" Type="http://schemas.openxmlformats.org/officeDocument/2006/relationships/image" Target="../media/image116.png"/><Relationship Id="rId149" Type="http://schemas.openxmlformats.org/officeDocument/2006/relationships/image" Target="../media/image126.png"/><Relationship Id="rId5" Type="http://schemas.openxmlformats.org/officeDocument/2006/relationships/image" Target="../media/image57.png"/><Relationship Id="rId95" Type="http://schemas.openxmlformats.org/officeDocument/2006/relationships/customXml" Target="../ink/ink103.xml"/><Relationship Id="rId160" Type="http://schemas.openxmlformats.org/officeDocument/2006/relationships/customXml" Target="../ink/ink138.xml"/><Relationship Id="rId22" Type="http://schemas.openxmlformats.org/officeDocument/2006/relationships/customXml" Target="../ink/ink66.xml"/><Relationship Id="rId43" Type="http://schemas.openxmlformats.org/officeDocument/2006/relationships/customXml" Target="../ink/ink77.xml"/><Relationship Id="rId64" Type="http://schemas.openxmlformats.org/officeDocument/2006/relationships/image" Target="../media/image86.png"/><Relationship Id="rId118" Type="http://schemas.openxmlformats.org/officeDocument/2006/relationships/image" Target="../media/image112.png"/><Relationship Id="rId139" Type="http://schemas.openxmlformats.org/officeDocument/2006/relationships/image" Target="../media/image121.png"/><Relationship Id="rId85" Type="http://schemas.openxmlformats.org/officeDocument/2006/relationships/customXml" Target="../ink/ink98.xml"/><Relationship Id="rId150" Type="http://schemas.openxmlformats.org/officeDocument/2006/relationships/customXml" Target="../ink/ink133.xml"/><Relationship Id="rId12" Type="http://schemas.openxmlformats.org/officeDocument/2006/relationships/customXml" Target="../ink/ink61.xml"/><Relationship Id="rId17" Type="http://schemas.openxmlformats.org/officeDocument/2006/relationships/image" Target="../media/image63.png"/><Relationship Id="rId33" Type="http://schemas.openxmlformats.org/officeDocument/2006/relationships/customXml" Target="../ink/ink72.xml"/><Relationship Id="rId38" Type="http://schemas.openxmlformats.org/officeDocument/2006/relationships/image" Target="../media/image73.png"/><Relationship Id="rId59" Type="http://schemas.openxmlformats.org/officeDocument/2006/relationships/customXml" Target="../ink/ink85.xml"/><Relationship Id="rId103" Type="http://schemas.openxmlformats.org/officeDocument/2006/relationships/customXml" Target="../ink/ink108.xml"/><Relationship Id="rId108" Type="http://schemas.openxmlformats.org/officeDocument/2006/relationships/image" Target="../media/image107.png"/><Relationship Id="rId124" Type="http://schemas.openxmlformats.org/officeDocument/2006/relationships/image" Target="../media/image114.png"/><Relationship Id="rId129" Type="http://schemas.openxmlformats.org/officeDocument/2006/relationships/customXml" Target="../ink/ink122.xml"/><Relationship Id="rId54" Type="http://schemas.openxmlformats.org/officeDocument/2006/relationships/image" Target="../media/image81.png"/><Relationship Id="rId70" Type="http://schemas.openxmlformats.org/officeDocument/2006/relationships/image" Target="../media/image89.png"/><Relationship Id="rId75" Type="http://schemas.openxmlformats.org/officeDocument/2006/relationships/customXml" Target="../ink/ink93.xml"/><Relationship Id="rId91" Type="http://schemas.openxmlformats.org/officeDocument/2006/relationships/customXml" Target="../ink/ink101.xml"/><Relationship Id="rId96" Type="http://schemas.openxmlformats.org/officeDocument/2006/relationships/image" Target="../media/image102.png"/><Relationship Id="rId140" Type="http://schemas.openxmlformats.org/officeDocument/2006/relationships/customXml" Target="../ink/ink128.xml"/><Relationship Id="rId145" Type="http://schemas.openxmlformats.org/officeDocument/2006/relationships/image" Target="../media/image124.png"/><Relationship Id="rId161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.xml"/><Relationship Id="rId23" Type="http://schemas.openxmlformats.org/officeDocument/2006/relationships/image" Target="../media/image66.png"/><Relationship Id="rId28" Type="http://schemas.openxmlformats.org/officeDocument/2006/relationships/customXml" Target="../ink/ink69.xml"/><Relationship Id="rId49" Type="http://schemas.openxmlformats.org/officeDocument/2006/relationships/customXml" Target="../ink/ink80.xml"/><Relationship Id="rId114" Type="http://schemas.openxmlformats.org/officeDocument/2006/relationships/image" Target="../media/image110.png"/><Relationship Id="rId119" Type="http://schemas.openxmlformats.org/officeDocument/2006/relationships/customXml" Target="../ink/ink116.xml"/><Relationship Id="rId44" Type="http://schemas.openxmlformats.org/officeDocument/2006/relationships/image" Target="../media/image76.png"/><Relationship Id="rId60" Type="http://schemas.openxmlformats.org/officeDocument/2006/relationships/image" Target="../media/image84.png"/><Relationship Id="rId65" Type="http://schemas.openxmlformats.org/officeDocument/2006/relationships/customXml" Target="../ink/ink88.xml"/><Relationship Id="rId81" Type="http://schemas.openxmlformats.org/officeDocument/2006/relationships/customXml" Target="../ink/ink96.xml"/><Relationship Id="rId86" Type="http://schemas.openxmlformats.org/officeDocument/2006/relationships/image" Target="../media/image97.png"/><Relationship Id="rId130" Type="http://schemas.openxmlformats.org/officeDocument/2006/relationships/image" Target="../media/image117.png"/><Relationship Id="rId135" Type="http://schemas.openxmlformats.org/officeDocument/2006/relationships/customXml" Target="../ink/ink125.xml"/><Relationship Id="rId151" Type="http://schemas.openxmlformats.org/officeDocument/2006/relationships/image" Target="../media/image127.png"/><Relationship Id="rId156" Type="http://schemas.openxmlformats.org/officeDocument/2006/relationships/customXml" Target="../ink/ink136.xml"/><Relationship Id="rId13" Type="http://schemas.openxmlformats.org/officeDocument/2006/relationships/image" Target="../media/image61.png"/><Relationship Id="rId18" Type="http://schemas.openxmlformats.org/officeDocument/2006/relationships/customXml" Target="../ink/ink64.xml"/><Relationship Id="rId39" Type="http://schemas.openxmlformats.org/officeDocument/2006/relationships/customXml" Target="../ink/ink75.xml"/><Relationship Id="rId109" Type="http://schemas.openxmlformats.org/officeDocument/2006/relationships/customXml" Target="../ink/ink111.xml"/><Relationship Id="rId34" Type="http://schemas.openxmlformats.org/officeDocument/2006/relationships/image" Target="../media/image71.png"/><Relationship Id="rId50" Type="http://schemas.openxmlformats.org/officeDocument/2006/relationships/image" Target="../media/image79.png"/><Relationship Id="rId55" Type="http://schemas.openxmlformats.org/officeDocument/2006/relationships/customXml" Target="../ink/ink83.xml"/><Relationship Id="rId76" Type="http://schemas.openxmlformats.org/officeDocument/2006/relationships/image" Target="../media/image92.png"/><Relationship Id="rId97" Type="http://schemas.openxmlformats.org/officeDocument/2006/relationships/customXml" Target="../ink/ink104.xml"/><Relationship Id="rId104" Type="http://schemas.openxmlformats.org/officeDocument/2006/relationships/image" Target="../media/image105.png"/><Relationship Id="rId120" Type="http://schemas.openxmlformats.org/officeDocument/2006/relationships/customXml" Target="../ink/ink117.xml"/><Relationship Id="rId125" Type="http://schemas.openxmlformats.org/officeDocument/2006/relationships/customXml" Target="../ink/ink120.xml"/><Relationship Id="rId141" Type="http://schemas.openxmlformats.org/officeDocument/2006/relationships/image" Target="../media/image122.png"/><Relationship Id="rId146" Type="http://schemas.openxmlformats.org/officeDocument/2006/relationships/customXml" Target="../ink/ink131.xml"/><Relationship Id="rId7" Type="http://schemas.openxmlformats.org/officeDocument/2006/relationships/image" Target="../media/image58.png"/><Relationship Id="rId71" Type="http://schemas.openxmlformats.org/officeDocument/2006/relationships/customXml" Target="../ink/ink91.xml"/><Relationship Id="rId92" Type="http://schemas.openxmlformats.org/officeDocument/2006/relationships/image" Target="../media/image100.png"/><Relationship Id="rId162" Type="http://schemas.openxmlformats.org/officeDocument/2006/relationships/customXml" Target="../ink/ink139.xml"/><Relationship Id="rId2" Type="http://schemas.openxmlformats.org/officeDocument/2006/relationships/customXml" Target="../ink/ink56.xml"/><Relationship Id="rId29" Type="http://schemas.openxmlformats.org/officeDocument/2006/relationships/customXml" Target="../ink/ink70.xml"/><Relationship Id="rId24" Type="http://schemas.openxmlformats.org/officeDocument/2006/relationships/customXml" Target="../ink/ink67.xml"/><Relationship Id="rId40" Type="http://schemas.openxmlformats.org/officeDocument/2006/relationships/image" Target="../media/image74.png"/><Relationship Id="rId45" Type="http://schemas.openxmlformats.org/officeDocument/2006/relationships/customXml" Target="../ink/ink78.xml"/><Relationship Id="rId66" Type="http://schemas.openxmlformats.org/officeDocument/2006/relationships/image" Target="../media/image87.png"/><Relationship Id="rId87" Type="http://schemas.openxmlformats.org/officeDocument/2006/relationships/customXml" Target="../ink/ink99.xml"/><Relationship Id="rId110" Type="http://schemas.openxmlformats.org/officeDocument/2006/relationships/image" Target="../media/image108.png"/><Relationship Id="rId115" Type="http://schemas.openxmlformats.org/officeDocument/2006/relationships/customXml" Target="../ink/ink114.xml"/><Relationship Id="rId131" Type="http://schemas.openxmlformats.org/officeDocument/2006/relationships/customXml" Target="../ink/ink123.xml"/><Relationship Id="rId136" Type="http://schemas.openxmlformats.org/officeDocument/2006/relationships/image" Target="../media/image120.png"/><Relationship Id="rId157" Type="http://schemas.openxmlformats.org/officeDocument/2006/relationships/image" Target="../media/image130.png"/><Relationship Id="rId61" Type="http://schemas.openxmlformats.org/officeDocument/2006/relationships/customXml" Target="../ink/ink86.xml"/><Relationship Id="rId82" Type="http://schemas.openxmlformats.org/officeDocument/2006/relationships/image" Target="../media/image95.png"/><Relationship Id="rId152" Type="http://schemas.openxmlformats.org/officeDocument/2006/relationships/customXml" Target="../ink/ink134.xml"/><Relationship Id="rId19" Type="http://schemas.openxmlformats.org/officeDocument/2006/relationships/image" Target="../media/image64.png"/><Relationship Id="rId14" Type="http://schemas.openxmlformats.org/officeDocument/2006/relationships/customXml" Target="../ink/ink62.xml"/><Relationship Id="rId30" Type="http://schemas.openxmlformats.org/officeDocument/2006/relationships/image" Target="../media/image69.png"/><Relationship Id="rId35" Type="http://schemas.openxmlformats.org/officeDocument/2006/relationships/customXml" Target="../ink/ink73.xml"/><Relationship Id="rId56" Type="http://schemas.openxmlformats.org/officeDocument/2006/relationships/image" Target="../media/image82.png"/><Relationship Id="rId77" Type="http://schemas.openxmlformats.org/officeDocument/2006/relationships/customXml" Target="../ink/ink94.xml"/><Relationship Id="rId100" Type="http://schemas.openxmlformats.org/officeDocument/2006/relationships/image" Target="../media/image104.png"/><Relationship Id="rId105" Type="http://schemas.openxmlformats.org/officeDocument/2006/relationships/customXml" Target="../ink/ink109.xml"/><Relationship Id="rId126" Type="http://schemas.openxmlformats.org/officeDocument/2006/relationships/image" Target="../media/image115.png"/><Relationship Id="rId147" Type="http://schemas.openxmlformats.org/officeDocument/2006/relationships/image" Target="../media/image125.png"/><Relationship Id="rId8" Type="http://schemas.openxmlformats.org/officeDocument/2006/relationships/customXml" Target="../ink/ink59.xml"/><Relationship Id="rId51" Type="http://schemas.openxmlformats.org/officeDocument/2006/relationships/customXml" Target="../ink/ink81.xml"/><Relationship Id="rId72" Type="http://schemas.openxmlformats.org/officeDocument/2006/relationships/image" Target="../media/image90.png"/><Relationship Id="rId93" Type="http://schemas.openxmlformats.org/officeDocument/2006/relationships/customXml" Target="../ink/ink102.xml"/><Relationship Id="rId98" Type="http://schemas.openxmlformats.org/officeDocument/2006/relationships/image" Target="../media/image103.png"/><Relationship Id="rId121" Type="http://schemas.openxmlformats.org/officeDocument/2006/relationships/customXml" Target="../ink/ink118.xml"/><Relationship Id="rId142" Type="http://schemas.openxmlformats.org/officeDocument/2006/relationships/customXml" Target="../ink/ink129.xml"/><Relationship Id="rId163" Type="http://schemas.openxmlformats.org/officeDocument/2006/relationships/image" Target="../media/image133.png"/><Relationship Id="rId3" Type="http://schemas.openxmlformats.org/officeDocument/2006/relationships/image" Target="../media/image56.png"/><Relationship Id="rId25" Type="http://schemas.openxmlformats.org/officeDocument/2006/relationships/image" Target="../media/image67.png"/><Relationship Id="rId46" Type="http://schemas.openxmlformats.org/officeDocument/2006/relationships/image" Target="../media/image77.png"/><Relationship Id="rId67" Type="http://schemas.openxmlformats.org/officeDocument/2006/relationships/customXml" Target="../ink/ink89.xml"/><Relationship Id="rId116" Type="http://schemas.openxmlformats.org/officeDocument/2006/relationships/image" Target="../media/image111.png"/><Relationship Id="rId137" Type="http://schemas.openxmlformats.org/officeDocument/2006/relationships/customXml" Target="../ink/ink126.xml"/><Relationship Id="rId158" Type="http://schemas.openxmlformats.org/officeDocument/2006/relationships/customXml" Target="../ink/ink137.xml"/><Relationship Id="rId20" Type="http://schemas.openxmlformats.org/officeDocument/2006/relationships/customXml" Target="../ink/ink65.xml"/><Relationship Id="rId41" Type="http://schemas.openxmlformats.org/officeDocument/2006/relationships/customXml" Target="../ink/ink76.xml"/><Relationship Id="rId62" Type="http://schemas.openxmlformats.org/officeDocument/2006/relationships/image" Target="../media/image85.png"/><Relationship Id="rId83" Type="http://schemas.openxmlformats.org/officeDocument/2006/relationships/customXml" Target="../ink/ink97.xml"/><Relationship Id="rId88" Type="http://schemas.openxmlformats.org/officeDocument/2006/relationships/image" Target="../media/image98.png"/><Relationship Id="rId111" Type="http://schemas.openxmlformats.org/officeDocument/2006/relationships/customXml" Target="../ink/ink112.xml"/><Relationship Id="rId132" Type="http://schemas.openxmlformats.org/officeDocument/2006/relationships/image" Target="../media/image118.png"/><Relationship Id="rId153" Type="http://schemas.openxmlformats.org/officeDocument/2006/relationships/image" Target="../media/image128.png"/><Relationship Id="rId15" Type="http://schemas.openxmlformats.org/officeDocument/2006/relationships/image" Target="../media/image62.png"/><Relationship Id="rId36" Type="http://schemas.openxmlformats.org/officeDocument/2006/relationships/image" Target="../media/image72.png"/><Relationship Id="rId57" Type="http://schemas.openxmlformats.org/officeDocument/2006/relationships/customXml" Target="../ink/ink84.xml"/><Relationship Id="rId106" Type="http://schemas.openxmlformats.org/officeDocument/2006/relationships/image" Target="../media/image106.png"/><Relationship Id="rId127" Type="http://schemas.openxmlformats.org/officeDocument/2006/relationships/customXml" Target="../ink/ink121.xml"/><Relationship Id="rId10" Type="http://schemas.openxmlformats.org/officeDocument/2006/relationships/customXml" Target="../ink/ink60.xml"/><Relationship Id="rId31" Type="http://schemas.openxmlformats.org/officeDocument/2006/relationships/customXml" Target="../ink/ink71.xml"/><Relationship Id="rId52" Type="http://schemas.openxmlformats.org/officeDocument/2006/relationships/image" Target="../media/image80.png"/><Relationship Id="rId73" Type="http://schemas.openxmlformats.org/officeDocument/2006/relationships/customXml" Target="../ink/ink92.xml"/><Relationship Id="rId78" Type="http://schemas.openxmlformats.org/officeDocument/2006/relationships/image" Target="../media/image93.png"/><Relationship Id="rId94" Type="http://schemas.openxmlformats.org/officeDocument/2006/relationships/image" Target="../media/image101.png"/><Relationship Id="rId99" Type="http://schemas.openxmlformats.org/officeDocument/2006/relationships/customXml" Target="../ink/ink105.xml"/><Relationship Id="rId101" Type="http://schemas.openxmlformats.org/officeDocument/2006/relationships/customXml" Target="../ink/ink106.xml"/><Relationship Id="rId122" Type="http://schemas.openxmlformats.org/officeDocument/2006/relationships/image" Target="../media/image113.png"/><Relationship Id="rId143" Type="http://schemas.openxmlformats.org/officeDocument/2006/relationships/image" Target="../media/image123.png"/><Relationship Id="rId148" Type="http://schemas.openxmlformats.org/officeDocument/2006/relationships/customXml" Target="../ink/ink132.xml"/><Relationship Id="rId164" Type="http://schemas.openxmlformats.org/officeDocument/2006/relationships/customXml" Target="../ink/ink140.xml"/><Relationship Id="rId4" Type="http://schemas.openxmlformats.org/officeDocument/2006/relationships/customXml" Target="../ink/ink57.xml"/><Relationship Id="rId9" Type="http://schemas.openxmlformats.org/officeDocument/2006/relationships/image" Target="../media/image59.png"/><Relationship Id="rId26" Type="http://schemas.openxmlformats.org/officeDocument/2006/relationships/customXml" Target="../ink/ink68.xml"/><Relationship Id="rId47" Type="http://schemas.openxmlformats.org/officeDocument/2006/relationships/customXml" Target="../ink/ink79.xml"/><Relationship Id="rId68" Type="http://schemas.openxmlformats.org/officeDocument/2006/relationships/image" Target="../media/image88.png"/><Relationship Id="rId89" Type="http://schemas.openxmlformats.org/officeDocument/2006/relationships/customXml" Target="../ink/ink100.xml"/><Relationship Id="rId112" Type="http://schemas.openxmlformats.org/officeDocument/2006/relationships/image" Target="../media/image109.png"/><Relationship Id="rId133" Type="http://schemas.openxmlformats.org/officeDocument/2006/relationships/customXml" Target="../ink/ink124.xml"/><Relationship Id="rId154" Type="http://schemas.openxmlformats.org/officeDocument/2006/relationships/customXml" Target="../ink/ink135.xml"/><Relationship Id="rId16" Type="http://schemas.openxmlformats.org/officeDocument/2006/relationships/customXml" Target="../ink/ink63.xml"/><Relationship Id="rId37" Type="http://schemas.openxmlformats.org/officeDocument/2006/relationships/customXml" Target="../ink/ink74.xml"/><Relationship Id="rId58" Type="http://schemas.openxmlformats.org/officeDocument/2006/relationships/image" Target="../media/image83.png"/><Relationship Id="rId79" Type="http://schemas.openxmlformats.org/officeDocument/2006/relationships/customXml" Target="../ink/ink95.xml"/><Relationship Id="rId102" Type="http://schemas.openxmlformats.org/officeDocument/2006/relationships/customXml" Target="../ink/ink107.xml"/><Relationship Id="rId123" Type="http://schemas.openxmlformats.org/officeDocument/2006/relationships/customXml" Target="../ink/ink119.xml"/><Relationship Id="rId144" Type="http://schemas.openxmlformats.org/officeDocument/2006/relationships/customXml" Target="../ink/ink130.xml"/><Relationship Id="rId90" Type="http://schemas.openxmlformats.org/officeDocument/2006/relationships/image" Target="../media/image99.png"/><Relationship Id="rId165" Type="http://schemas.openxmlformats.org/officeDocument/2006/relationships/image" Target="../media/image134.png"/><Relationship Id="rId27" Type="http://schemas.openxmlformats.org/officeDocument/2006/relationships/image" Target="../media/image68.png"/><Relationship Id="rId48" Type="http://schemas.openxmlformats.org/officeDocument/2006/relationships/image" Target="../media/image78.png"/><Relationship Id="rId69" Type="http://schemas.openxmlformats.org/officeDocument/2006/relationships/customXml" Target="../ink/ink90.xml"/><Relationship Id="rId113" Type="http://schemas.openxmlformats.org/officeDocument/2006/relationships/customXml" Target="../ink/ink113.xml"/><Relationship Id="rId134" Type="http://schemas.openxmlformats.org/officeDocument/2006/relationships/image" Target="../media/image119.png"/><Relationship Id="rId80" Type="http://schemas.openxmlformats.org/officeDocument/2006/relationships/image" Target="../media/image94.png"/><Relationship Id="rId155" Type="http://schemas.openxmlformats.org/officeDocument/2006/relationships/image" Target="../media/image1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.xml"/><Relationship Id="rId21" Type="http://schemas.openxmlformats.org/officeDocument/2006/relationships/image" Target="../media/image22.png"/><Relationship Id="rId42" Type="http://schemas.openxmlformats.org/officeDocument/2006/relationships/customXml" Target="../ink/ink33.xml"/><Relationship Id="rId47" Type="http://schemas.openxmlformats.org/officeDocument/2006/relationships/image" Target="../media/image35.png"/><Relationship Id="rId63" Type="http://schemas.openxmlformats.org/officeDocument/2006/relationships/image" Target="../media/image43.png"/><Relationship Id="rId68" Type="http://schemas.openxmlformats.org/officeDocument/2006/relationships/customXml" Target="../ink/ink46.xml"/><Relationship Id="rId84" Type="http://schemas.openxmlformats.org/officeDocument/2006/relationships/customXml" Target="../ink/ink54.xml"/><Relationship Id="rId16" Type="http://schemas.openxmlformats.org/officeDocument/2006/relationships/customXml" Target="../ink/ink20.xml"/><Relationship Id="rId11" Type="http://schemas.openxmlformats.org/officeDocument/2006/relationships/image" Target="../media/image17.png"/><Relationship Id="rId32" Type="http://schemas.openxmlformats.org/officeDocument/2006/relationships/customXml" Target="../ink/ink28.xml"/><Relationship Id="rId37" Type="http://schemas.openxmlformats.org/officeDocument/2006/relationships/image" Target="../media/image30.png"/><Relationship Id="rId53" Type="http://schemas.openxmlformats.org/officeDocument/2006/relationships/image" Target="../media/image38.png"/><Relationship Id="rId58" Type="http://schemas.openxmlformats.org/officeDocument/2006/relationships/customXml" Target="../ink/ink41.xml"/><Relationship Id="rId74" Type="http://schemas.openxmlformats.org/officeDocument/2006/relationships/customXml" Target="../ink/ink49.xml"/><Relationship Id="rId79" Type="http://schemas.openxmlformats.org/officeDocument/2006/relationships/image" Target="../media/image51.png"/><Relationship Id="rId5" Type="http://schemas.openxmlformats.org/officeDocument/2006/relationships/image" Target="../media/image14.png"/><Relationship Id="rId19" Type="http://schemas.openxmlformats.org/officeDocument/2006/relationships/image" Target="../media/image21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Relationship Id="rId27" Type="http://schemas.openxmlformats.org/officeDocument/2006/relationships/image" Target="../media/image25.png"/><Relationship Id="rId30" Type="http://schemas.openxmlformats.org/officeDocument/2006/relationships/customXml" Target="../ink/ink27.xml"/><Relationship Id="rId35" Type="http://schemas.openxmlformats.org/officeDocument/2006/relationships/image" Target="../media/image29.png"/><Relationship Id="rId43" Type="http://schemas.openxmlformats.org/officeDocument/2006/relationships/image" Target="../media/image33.png"/><Relationship Id="rId48" Type="http://schemas.openxmlformats.org/officeDocument/2006/relationships/customXml" Target="../ink/ink36.xml"/><Relationship Id="rId56" Type="http://schemas.openxmlformats.org/officeDocument/2006/relationships/customXml" Target="../ink/ink40.xml"/><Relationship Id="rId64" Type="http://schemas.openxmlformats.org/officeDocument/2006/relationships/customXml" Target="../ink/ink44.xml"/><Relationship Id="rId69" Type="http://schemas.openxmlformats.org/officeDocument/2006/relationships/image" Target="../media/image46.png"/><Relationship Id="rId77" Type="http://schemas.openxmlformats.org/officeDocument/2006/relationships/image" Target="../media/image50.png"/><Relationship Id="rId8" Type="http://schemas.openxmlformats.org/officeDocument/2006/relationships/customXml" Target="../ink/ink16.xml"/><Relationship Id="rId51" Type="http://schemas.openxmlformats.org/officeDocument/2006/relationships/image" Target="../media/image37.png"/><Relationship Id="rId72" Type="http://schemas.openxmlformats.org/officeDocument/2006/relationships/customXml" Target="../ink/ink48.xml"/><Relationship Id="rId80" Type="http://schemas.openxmlformats.org/officeDocument/2006/relationships/customXml" Target="../ink/ink52.xml"/><Relationship Id="rId85" Type="http://schemas.openxmlformats.org/officeDocument/2006/relationships/image" Target="../media/image54.png"/><Relationship Id="rId3" Type="http://schemas.openxmlformats.org/officeDocument/2006/relationships/image" Target="../media/image13.png"/><Relationship Id="rId12" Type="http://schemas.openxmlformats.org/officeDocument/2006/relationships/customXml" Target="../ink/ink18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38" Type="http://schemas.openxmlformats.org/officeDocument/2006/relationships/customXml" Target="../ink/ink31.xml"/><Relationship Id="rId46" Type="http://schemas.openxmlformats.org/officeDocument/2006/relationships/customXml" Target="../ink/ink35.xml"/><Relationship Id="rId59" Type="http://schemas.openxmlformats.org/officeDocument/2006/relationships/image" Target="../media/image41.png"/><Relationship Id="rId67" Type="http://schemas.openxmlformats.org/officeDocument/2006/relationships/image" Target="../media/image45.png"/><Relationship Id="rId20" Type="http://schemas.openxmlformats.org/officeDocument/2006/relationships/customXml" Target="../ink/ink22.xml"/><Relationship Id="rId41" Type="http://schemas.openxmlformats.org/officeDocument/2006/relationships/image" Target="../media/image32.png"/><Relationship Id="rId54" Type="http://schemas.openxmlformats.org/officeDocument/2006/relationships/customXml" Target="../ink/ink39.xml"/><Relationship Id="rId62" Type="http://schemas.openxmlformats.org/officeDocument/2006/relationships/customXml" Target="../ink/ink43.xml"/><Relationship Id="rId70" Type="http://schemas.openxmlformats.org/officeDocument/2006/relationships/customXml" Target="../ink/ink47.xml"/><Relationship Id="rId75" Type="http://schemas.openxmlformats.org/officeDocument/2006/relationships/image" Target="../media/image49.png"/><Relationship Id="rId83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26.xml"/><Relationship Id="rId36" Type="http://schemas.openxmlformats.org/officeDocument/2006/relationships/customXml" Target="../ink/ink30.xml"/><Relationship Id="rId49" Type="http://schemas.openxmlformats.org/officeDocument/2006/relationships/image" Target="../media/image36.png"/><Relationship Id="rId57" Type="http://schemas.openxmlformats.org/officeDocument/2006/relationships/image" Target="../media/image40.png"/><Relationship Id="rId10" Type="http://schemas.openxmlformats.org/officeDocument/2006/relationships/customXml" Target="../ink/ink17.xml"/><Relationship Id="rId31" Type="http://schemas.openxmlformats.org/officeDocument/2006/relationships/image" Target="../media/image27.png"/><Relationship Id="rId44" Type="http://schemas.openxmlformats.org/officeDocument/2006/relationships/customXml" Target="../ink/ink34.xml"/><Relationship Id="rId52" Type="http://schemas.openxmlformats.org/officeDocument/2006/relationships/customXml" Target="../ink/ink38.xml"/><Relationship Id="rId60" Type="http://schemas.openxmlformats.org/officeDocument/2006/relationships/customXml" Target="../ink/ink42.xml"/><Relationship Id="rId65" Type="http://schemas.openxmlformats.org/officeDocument/2006/relationships/image" Target="../media/image44.png"/><Relationship Id="rId73" Type="http://schemas.openxmlformats.org/officeDocument/2006/relationships/image" Target="../media/image48.png"/><Relationship Id="rId78" Type="http://schemas.openxmlformats.org/officeDocument/2006/relationships/customXml" Target="../ink/ink51.xml"/><Relationship Id="rId81" Type="http://schemas.openxmlformats.org/officeDocument/2006/relationships/image" Target="../media/image52.png"/><Relationship Id="rId4" Type="http://schemas.openxmlformats.org/officeDocument/2006/relationships/customXml" Target="../ink/ink14.xml"/><Relationship Id="rId9" Type="http://schemas.openxmlformats.org/officeDocument/2006/relationships/image" Target="../media/image16.png"/><Relationship Id="rId13" Type="http://schemas.openxmlformats.org/officeDocument/2006/relationships/image" Target="../media/image18.png"/><Relationship Id="rId18" Type="http://schemas.openxmlformats.org/officeDocument/2006/relationships/customXml" Target="../ink/ink21.xml"/><Relationship Id="rId39" Type="http://schemas.openxmlformats.org/officeDocument/2006/relationships/image" Target="../media/image31.png"/><Relationship Id="rId34" Type="http://schemas.openxmlformats.org/officeDocument/2006/relationships/customXml" Target="../ink/ink29.xml"/><Relationship Id="rId50" Type="http://schemas.openxmlformats.org/officeDocument/2006/relationships/customXml" Target="../ink/ink37.xml"/><Relationship Id="rId55" Type="http://schemas.openxmlformats.org/officeDocument/2006/relationships/image" Target="../media/image39.png"/><Relationship Id="rId76" Type="http://schemas.openxmlformats.org/officeDocument/2006/relationships/customXml" Target="../ink/ink50.xml"/><Relationship Id="rId7" Type="http://schemas.openxmlformats.org/officeDocument/2006/relationships/image" Target="../media/image15.png"/><Relationship Id="rId71" Type="http://schemas.openxmlformats.org/officeDocument/2006/relationships/image" Target="../media/image47.png"/><Relationship Id="rId2" Type="http://schemas.openxmlformats.org/officeDocument/2006/relationships/customXml" Target="../ink/ink13.xml"/><Relationship Id="rId29" Type="http://schemas.openxmlformats.org/officeDocument/2006/relationships/image" Target="../media/image26.png"/><Relationship Id="rId24" Type="http://schemas.openxmlformats.org/officeDocument/2006/relationships/customXml" Target="../ink/ink24.xml"/><Relationship Id="rId40" Type="http://schemas.openxmlformats.org/officeDocument/2006/relationships/customXml" Target="../ink/ink32.xml"/><Relationship Id="rId45" Type="http://schemas.openxmlformats.org/officeDocument/2006/relationships/image" Target="../media/image34.png"/><Relationship Id="rId66" Type="http://schemas.openxmlformats.org/officeDocument/2006/relationships/customXml" Target="../ink/ink45.xml"/><Relationship Id="rId61" Type="http://schemas.openxmlformats.org/officeDocument/2006/relationships/image" Target="../media/image42.png"/><Relationship Id="rId82" Type="http://schemas.openxmlformats.org/officeDocument/2006/relationships/customXml" Target="../ink/ink5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1" name="墨迹 300">
                <a:extLst>
                  <a:ext uri="{FF2B5EF4-FFF2-40B4-BE49-F238E27FC236}">
                    <a16:creationId xmlns:a16="http://schemas.microsoft.com/office/drawing/2014/main" id="{BD40ABD9-7D32-4368-9361-35AAAE87D849}"/>
                  </a:ext>
                </a:extLst>
              </p14:cNvPr>
              <p14:cNvContentPartPr/>
              <p14:nvPr/>
            </p14:nvContentPartPr>
            <p14:xfrm>
              <a:off x="588295" y="-1333964"/>
              <a:ext cx="10007280" cy="8919720"/>
            </p14:xfrm>
          </p:contentPart>
        </mc:Choice>
        <mc:Fallback>
          <p:pic>
            <p:nvPicPr>
              <p:cNvPr id="301" name="墨迹 300">
                <a:extLst>
                  <a:ext uri="{FF2B5EF4-FFF2-40B4-BE49-F238E27FC236}">
                    <a16:creationId xmlns:a16="http://schemas.microsoft.com/office/drawing/2014/main" id="{BD40ABD9-7D32-4368-9361-35AAAE87D8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295" y="-1342604"/>
                <a:ext cx="10024921" cy="89373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570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FC45F9CD-862A-4A8F-8E07-FAA3D8B13035}"/>
                  </a:ext>
                </a:extLst>
              </p14:cNvPr>
              <p14:cNvContentPartPr/>
              <p14:nvPr/>
            </p14:nvContentPartPr>
            <p14:xfrm>
              <a:off x="2915291" y="1372657"/>
              <a:ext cx="88200" cy="5403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FC45F9CD-862A-4A8F-8E07-FAA3D8B130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6651" y="1364017"/>
                <a:ext cx="1058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04F416F0-764C-4047-AC67-6961D8940774}"/>
                  </a:ext>
                </a:extLst>
              </p14:cNvPr>
              <p14:cNvContentPartPr/>
              <p14:nvPr/>
            </p14:nvContentPartPr>
            <p14:xfrm>
              <a:off x="3343691" y="1475617"/>
              <a:ext cx="243000" cy="2426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04F416F0-764C-4047-AC67-6961D89407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5051" y="1466617"/>
                <a:ext cx="2606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97D6AA2B-0443-4BFD-85A0-4FB8D7715DC1}"/>
                  </a:ext>
                </a:extLst>
              </p14:cNvPr>
              <p14:cNvContentPartPr/>
              <p14:nvPr/>
            </p14:nvContentPartPr>
            <p14:xfrm>
              <a:off x="3805571" y="1324057"/>
              <a:ext cx="168120" cy="61344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97D6AA2B-0443-4BFD-85A0-4FB8D7715D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96571" y="1315057"/>
                <a:ext cx="18576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8E9E60A6-B5A5-4340-A5D8-0F384FF66E09}"/>
                  </a:ext>
                </a:extLst>
              </p14:cNvPr>
              <p14:cNvContentPartPr/>
              <p14:nvPr/>
            </p14:nvContentPartPr>
            <p14:xfrm>
              <a:off x="4406771" y="1362217"/>
              <a:ext cx="218520" cy="2484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8E9E60A6-B5A5-4340-A5D8-0F384FF66E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97771" y="1353577"/>
                <a:ext cx="2361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9D473AE0-BCDB-4E20-8D15-A55D71961D48}"/>
                  </a:ext>
                </a:extLst>
              </p14:cNvPr>
              <p14:cNvContentPartPr/>
              <p14:nvPr/>
            </p14:nvContentPartPr>
            <p14:xfrm>
              <a:off x="4379771" y="1557337"/>
              <a:ext cx="250560" cy="7344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9D473AE0-BCDB-4E20-8D15-A55D71961D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70771" y="1548337"/>
                <a:ext cx="2682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87D7073A-B144-4945-AFB5-76EA815823B6}"/>
                  </a:ext>
                </a:extLst>
              </p14:cNvPr>
              <p14:cNvContentPartPr/>
              <p14:nvPr/>
            </p14:nvContentPartPr>
            <p14:xfrm>
              <a:off x="5355011" y="728257"/>
              <a:ext cx="786960" cy="106272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87D7073A-B144-4945-AFB5-76EA815823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46375" y="719617"/>
                <a:ext cx="804592" cy="10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E7D66738-120C-462C-8019-C76CC6EEB616}"/>
                  </a:ext>
                </a:extLst>
              </p14:cNvPr>
              <p14:cNvContentPartPr/>
              <p14:nvPr/>
            </p14:nvContentPartPr>
            <p14:xfrm>
              <a:off x="1983971" y="1205617"/>
              <a:ext cx="618120" cy="77292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E7D66738-120C-462C-8019-C76CC6EEB6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74976" y="1196617"/>
                <a:ext cx="635750" cy="79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32213BAA-41A7-49AD-B82F-28B6375FA440}"/>
                  </a:ext>
                </a:extLst>
              </p14:cNvPr>
              <p14:cNvContentPartPr/>
              <p14:nvPr/>
            </p14:nvContentPartPr>
            <p14:xfrm>
              <a:off x="5441411" y="1914457"/>
              <a:ext cx="129240" cy="4392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32213BAA-41A7-49AD-B82F-28B6375FA44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32411" y="1905457"/>
                <a:ext cx="14688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7A6A2BCF-3B7E-4F17-8BAB-2DC92D1043C3}"/>
                  </a:ext>
                </a:extLst>
              </p14:cNvPr>
              <p14:cNvContentPartPr/>
              <p14:nvPr/>
            </p14:nvContentPartPr>
            <p14:xfrm>
              <a:off x="5387771" y="186817"/>
              <a:ext cx="558360" cy="37116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7A6A2BCF-3B7E-4F17-8BAB-2DC92D1043C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78777" y="177817"/>
                <a:ext cx="575989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F65D5DBE-485A-45C6-9C89-9809C7B73208}"/>
                  </a:ext>
                </a:extLst>
              </p14:cNvPr>
              <p14:cNvContentPartPr/>
              <p14:nvPr/>
            </p14:nvContentPartPr>
            <p14:xfrm>
              <a:off x="5235131" y="2076457"/>
              <a:ext cx="708480" cy="31464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F65D5DBE-485A-45C6-9C89-9809C7B7320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26131" y="2067467"/>
                <a:ext cx="726120" cy="332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18170C80-342F-40B2-86EA-2C8817B7498C}"/>
                  </a:ext>
                </a:extLst>
              </p14:cNvPr>
              <p14:cNvContentPartPr/>
              <p14:nvPr/>
            </p14:nvContentPartPr>
            <p14:xfrm>
              <a:off x="7249331" y="-2210423"/>
              <a:ext cx="425160" cy="42804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18170C80-342F-40B2-86EA-2C8817B7498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40691" y="-2219423"/>
                <a:ext cx="44280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61A10AF9-4C74-4FDD-9E1D-08E2958F5470}"/>
                  </a:ext>
                </a:extLst>
              </p14:cNvPr>
              <p14:cNvContentPartPr/>
              <p14:nvPr/>
            </p14:nvContentPartPr>
            <p14:xfrm>
              <a:off x="7363811" y="-400343"/>
              <a:ext cx="11880" cy="4752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61A10AF9-4C74-4FDD-9E1D-08E2958F547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54811" y="-408983"/>
                <a:ext cx="2952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CA396EB6-C390-48BC-BC53-B75C28DFDFE9}"/>
                  </a:ext>
                </a:extLst>
              </p14:cNvPr>
              <p14:cNvContentPartPr/>
              <p14:nvPr/>
            </p14:nvContentPartPr>
            <p14:xfrm>
              <a:off x="7326371" y="-43223"/>
              <a:ext cx="360" cy="36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CA396EB6-C390-48BC-BC53-B75C28DFDFE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17371" y="-518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08776B2E-989E-4ED1-9FF8-9D1ED9C1A749}"/>
                  </a:ext>
                </a:extLst>
              </p14:cNvPr>
              <p14:cNvContentPartPr/>
              <p14:nvPr/>
            </p14:nvContentPartPr>
            <p14:xfrm>
              <a:off x="7384331" y="120577"/>
              <a:ext cx="360" cy="36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08776B2E-989E-4ED1-9FF8-9D1ED9C1A74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75331" y="1115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5EFF1637-F87E-4AB9-AF71-28F0C385DA70}"/>
                  </a:ext>
                </a:extLst>
              </p14:cNvPr>
              <p14:cNvContentPartPr/>
              <p14:nvPr/>
            </p14:nvContentPartPr>
            <p14:xfrm>
              <a:off x="7589171" y="-1556663"/>
              <a:ext cx="617040" cy="1027800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5EFF1637-F87E-4AB9-AF71-28F0C385DA7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580526" y="-1565303"/>
                <a:ext cx="634690" cy="10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B74BFBFE-655D-43EE-9C93-0F7C40725F49}"/>
                  </a:ext>
                </a:extLst>
              </p14:cNvPr>
              <p14:cNvContentPartPr/>
              <p14:nvPr/>
            </p14:nvContentPartPr>
            <p14:xfrm>
              <a:off x="6443651" y="-1539743"/>
              <a:ext cx="713880" cy="99828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B74BFBFE-655D-43EE-9C93-0F7C40725F4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435011" y="-1548386"/>
                <a:ext cx="731520" cy="1015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15E783D4-02A2-423A-B4FD-4B1030F26A7E}"/>
                  </a:ext>
                </a:extLst>
              </p14:cNvPr>
              <p14:cNvContentPartPr/>
              <p14:nvPr/>
            </p14:nvContentPartPr>
            <p14:xfrm>
              <a:off x="6916691" y="1313617"/>
              <a:ext cx="46080" cy="277200"/>
            </p14:xfrm>
          </p:contentPart>
        </mc:Choice>
        <mc:Fallback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15E783D4-02A2-423A-B4FD-4B1030F26A7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907691" y="1304617"/>
                <a:ext cx="6372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DA3BE299-5477-4ABC-85FA-EB007885C777}"/>
                  </a:ext>
                </a:extLst>
              </p14:cNvPr>
              <p14:cNvContentPartPr/>
              <p14:nvPr/>
            </p14:nvContentPartPr>
            <p14:xfrm>
              <a:off x="7691411" y="1095817"/>
              <a:ext cx="49320" cy="75240"/>
            </p14:xfrm>
          </p:contentPart>
        </mc:Choice>
        <mc:Fallback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DA3BE299-5477-4ABC-85FA-EB007885C77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82411" y="1086817"/>
                <a:ext cx="6696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CA7043C2-CB5F-452C-B5BF-19CA3723DC30}"/>
                  </a:ext>
                </a:extLst>
              </p14:cNvPr>
              <p14:cNvContentPartPr/>
              <p14:nvPr/>
            </p14:nvContentPartPr>
            <p14:xfrm>
              <a:off x="6374171" y="1054057"/>
              <a:ext cx="349920" cy="558000"/>
            </p14:xfrm>
          </p:contentPart>
        </mc:Choice>
        <mc:Fallback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CA7043C2-CB5F-452C-B5BF-19CA3723DC3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65171" y="1045057"/>
                <a:ext cx="36756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18B8247D-6E95-4726-B943-121FE445E724}"/>
                  </a:ext>
                </a:extLst>
              </p14:cNvPr>
              <p14:cNvContentPartPr/>
              <p14:nvPr/>
            </p14:nvContentPartPr>
            <p14:xfrm>
              <a:off x="8100371" y="1221097"/>
              <a:ext cx="98280" cy="376560"/>
            </p14:xfrm>
          </p:contentPart>
        </mc:Choice>
        <mc:Fallback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18B8247D-6E95-4726-B943-121FE445E72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091371" y="1212457"/>
                <a:ext cx="11592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4816BD97-04A5-4280-8FFF-7F45FDE035D6}"/>
                  </a:ext>
                </a:extLst>
              </p14:cNvPr>
              <p14:cNvContentPartPr/>
              <p14:nvPr/>
            </p14:nvContentPartPr>
            <p14:xfrm>
              <a:off x="9005771" y="1090417"/>
              <a:ext cx="49320" cy="120600"/>
            </p14:xfrm>
          </p:contentPart>
        </mc:Choice>
        <mc:Fallback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4816BD97-04A5-4280-8FFF-7F45FDE035D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997131" y="1081777"/>
                <a:ext cx="669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CF5BAB7F-FBC3-4786-884F-46FE4553EFB9}"/>
                  </a:ext>
                </a:extLst>
              </p14:cNvPr>
              <p14:cNvContentPartPr/>
              <p14:nvPr/>
            </p14:nvContentPartPr>
            <p14:xfrm>
              <a:off x="9200891" y="1303177"/>
              <a:ext cx="158760" cy="412920"/>
            </p14:xfrm>
          </p:contentPart>
        </mc:Choice>
        <mc:Fallback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CF5BAB7F-FBC3-4786-884F-46FE4553EFB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191911" y="1294185"/>
                <a:ext cx="176360" cy="430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B0724E31-9995-4DFC-8299-D297674E6EC2}"/>
                  </a:ext>
                </a:extLst>
              </p14:cNvPr>
              <p14:cNvContentPartPr/>
              <p14:nvPr/>
            </p14:nvContentPartPr>
            <p14:xfrm>
              <a:off x="8700491" y="1294177"/>
              <a:ext cx="253080" cy="312120"/>
            </p14:xfrm>
          </p:contentPart>
        </mc:Choice>
        <mc:Fallback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B0724E31-9995-4DFC-8299-D297674E6EC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691491" y="1285537"/>
                <a:ext cx="27072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825BCE84-7E07-4DA1-8127-2C2DD0D06C6F}"/>
                  </a:ext>
                </a:extLst>
              </p14:cNvPr>
              <p14:cNvContentPartPr/>
              <p14:nvPr/>
            </p14:nvContentPartPr>
            <p14:xfrm>
              <a:off x="8311691" y="1092217"/>
              <a:ext cx="241560" cy="445320"/>
            </p14:xfrm>
          </p:contentPart>
        </mc:Choice>
        <mc:Fallback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825BCE84-7E07-4DA1-8127-2C2DD0D06C6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303051" y="1083577"/>
                <a:ext cx="25920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9E91F59E-42CC-4DBF-BE7C-48B93549D335}"/>
                  </a:ext>
                </a:extLst>
              </p14:cNvPr>
              <p14:cNvContentPartPr/>
              <p14:nvPr/>
            </p14:nvContentPartPr>
            <p14:xfrm>
              <a:off x="7094171" y="1283737"/>
              <a:ext cx="894240" cy="276840"/>
            </p14:xfrm>
          </p:contentPart>
        </mc:Choice>
        <mc:Fallback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9E91F59E-42CC-4DBF-BE7C-48B93549D33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085171" y="1275097"/>
                <a:ext cx="91188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F1FA0048-A5DF-4EC4-AED2-A5C2B8909DAA}"/>
                  </a:ext>
                </a:extLst>
              </p14:cNvPr>
              <p14:cNvContentPartPr/>
              <p14:nvPr/>
            </p14:nvContentPartPr>
            <p14:xfrm>
              <a:off x="2793971" y="3401617"/>
              <a:ext cx="236520" cy="489600"/>
            </p14:xfrm>
          </p:contentPart>
        </mc:Choice>
        <mc:Fallback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F1FA0048-A5DF-4EC4-AED2-A5C2B8909DA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784971" y="3392977"/>
                <a:ext cx="25416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3CC29DBD-15FF-4511-846E-D73553B59CC0}"/>
                  </a:ext>
                </a:extLst>
              </p14:cNvPr>
              <p14:cNvContentPartPr/>
              <p14:nvPr/>
            </p14:nvContentPartPr>
            <p14:xfrm>
              <a:off x="1935011" y="3032257"/>
              <a:ext cx="623520" cy="851760"/>
            </p14:xfrm>
          </p:contentPart>
        </mc:Choice>
        <mc:Fallback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3CC29DBD-15FF-4511-846E-D73553B59CC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926011" y="3023617"/>
                <a:ext cx="641160" cy="86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36A76136-140B-49E7-AD7D-1E6144A22E1F}"/>
                  </a:ext>
                </a:extLst>
              </p14:cNvPr>
              <p14:cNvContentPartPr/>
              <p14:nvPr/>
            </p14:nvContentPartPr>
            <p14:xfrm>
              <a:off x="4578491" y="3492337"/>
              <a:ext cx="62280" cy="16200"/>
            </p14:xfrm>
          </p:contentPart>
        </mc:Choice>
        <mc:Fallback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36A76136-140B-49E7-AD7D-1E6144A22E1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569491" y="3483337"/>
                <a:ext cx="799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F8106A40-9622-4C13-AB79-996147460C0F}"/>
                  </a:ext>
                </a:extLst>
              </p14:cNvPr>
              <p14:cNvContentPartPr/>
              <p14:nvPr/>
            </p14:nvContentPartPr>
            <p14:xfrm>
              <a:off x="4508651" y="3702937"/>
              <a:ext cx="89280" cy="7200"/>
            </p14:xfrm>
          </p:contentPart>
        </mc:Choice>
        <mc:Fallback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F8106A40-9622-4C13-AB79-996147460C0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500011" y="3693937"/>
                <a:ext cx="1069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6F557DAB-E385-4000-BDA1-C13E3DD55633}"/>
                  </a:ext>
                </a:extLst>
              </p14:cNvPr>
              <p14:cNvContentPartPr/>
              <p14:nvPr/>
            </p14:nvContentPartPr>
            <p14:xfrm>
              <a:off x="5309651" y="3238177"/>
              <a:ext cx="1068840" cy="155160"/>
            </p14:xfrm>
          </p:contentPart>
        </mc:Choice>
        <mc:Fallback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6F557DAB-E385-4000-BDA1-C13E3DD5563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301011" y="3229537"/>
                <a:ext cx="10864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E7C7D0AF-0E7B-47BA-BFF4-78E19E8AC456}"/>
                  </a:ext>
                </a:extLst>
              </p14:cNvPr>
              <p14:cNvContentPartPr/>
              <p14:nvPr/>
            </p14:nvContentPartPr>
            <p14:xfrm>
              <a:off x="5187251" y="3535897"/>
              <a:ext cx="1021680" cy="838800"/>
            </p14:xfrm>
          </p:contentPart>
        </mc:Choice>
        <mc:Fallback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E7C7D0AF-0E7B-47BA-BFF4-78E19E8AC45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178611" y="3526897"/>
                <a:ext cx="1039320" cy="8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91" name="墨迹 90">
                <a:extLst>
                  <a:ext uri="{FF2B5EF4-FFF2-40B4-BE49-F238E27FC236}">
                    <a16:creationId xmlns:a16="http://schemas.microsoft.com/office/drawing/2014/main" id="{ECE8F35D-1EDE-4D35-A0A3-6B8CB9DA7C1E}"/>
                  </a:ext>
                </a:extLst>
              </p14:cNvPr>
              <p14:cNvContentPartPr/>
              <p14:nvPr/>
            </p14:nvContentPartPr>
            <p14:xfrm>
              <a:off x="4956491" y="4795897"/>
              <a:ext cx="304920" cy="324000"/>
            </p14:xfrm>
          </p:contentPart>
        </mc:Choice>
        <mc:Fallback>
          <p:pic>
            <p:nvPicPr>
              <p:cNvPr id="91" name="墨迹 90">
                <a:extLst>
                  <a:ext uri="{FF2B5EF4-FFF2-40B4-BE49-F238E27FC236}">
                    <a16:creationId xmlns:a16="http://schemas.microsoft.com/office/drawing/2014/main" id="{ECE8F35D-1EDE-4D35-A0A3-6B8CB9DA7C1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947491" y="4786897"/>
                <a:ext cx="32256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764E4C49-9693-44F9-BF61-86041A62715E}"/>
                  </a:ext>
                </a:extLst>
              </p14:cNvPr>
              <p14:cNvContentPartPr/>
              <p14:nvPr/>
            </p14:nvContentPartPr>
            <p14:xfrm>
              <a:off x="5333051" y="4586017"/>
              <a:ext cx="138240" cy="70200"/>
            </p14:xfrm>
          </p:contentPart>
        </mc:Choice>
        <mc:Fallback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764E4C49-9693-44F9-BF61-86041A62715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324051" y="4577017"/>
                <a:ext cx="1558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96" name="墨迹 95">
                <a:extLst>
                  <a:ext uri="{FF2B5EF4-FFF2-40B4-BE49-F238E27FC236}">
                    <a16:creationId xmlns:a16="http://schemas.microsoft.com/office/drawing/2014/main" id="{3F12F8F4-D56E-487A-A5D8-741E658C14B8}"/>
                  </a:ext>
                </a:extLst>
              </p14:cNvPr>
              <p14:cNvContentPartPr/>
              <p14:nvPr/>
            </p14:nvContentPartPr>
            <p14:xfrm>
              <a:off x="5410451" y="2809417"/>
              <a:ext cx="205560" cy="193680"/>
            </p14:xfrm>
          </p:contentPart>
        </mc:Choice>
        <mc:Fallback>
          <p:pic>
            <p:nvPicPr>
              <p:cNvPr id="96" name="墨迹 95">
                <a:extLst>
                  <a:ext uri="{FF2B5EF4-FFF2-40B4-BE49-F238E27FC236}">
                    <a16:creationId xmlns:a16="http://schemas.microsoft.com/office/drawing/2014/main" id="{3F12F8F4-D56E-487A-A5D8-741E658C14B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401451" y="2800777"/>
                <a:ext cx="2232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34F63566-D231-49DC-8E3A-36275D7E1347}"/>
                  </a:ext>
                </a:extLst>
              </p14:cNvPr>
              <p14:cNvContentPartPr/>
              <p14:nvPr/>
            </p14:nvContentPartPr>
            <p14:xfrm>
              <a:off x="5765051" y="2917417"/>
              <a:ext cx="173160" cy="43920"/>
            </p14:xfrm>
          </p:contentPart>
        </mc:Choice>
        <mc:Fallback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34F63566-D231-49DC-8E3A-36275D7E134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756411" y="2908777"/>
                <a:ext cx="19080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98" name="墨迹 97">
                <a:extLst>
                  <a:ext uri="{FF2B5EF4-FFF2-40B4-BE49-F238E27FC236}">
                    <a16:creationId xmlns:a16="http://schemas.microsoft.com/office/drawing/2014/main" id="{8B491D63-B58F-41E1-9E07-E6FA51C26572}"/>
                  </a:ext>
                </a:extLst>
              </p14:cNvPr>
              <p14:cNvContentPartPr/>
              <p14:nvPr/>
            </p14:nvContentPartPr>
            <p14:xfrm>
              <a:off x="6120011" y="2823457"/>
              <a:ext cx="68760" cy="333000"/>
            </p14:xfrm>
          </p:contentPart>
        </mc:Choice>
        <mc:Fallback>
          <p:pic>
            <p:nvPicPr>
              <p:cNvPr id="98" name="墨迹 97">
                <a:extLst>
                  <a:ext uri="{FF2B5EF4-FFF2-40B4-BE49-F238E27FC236}">
                    <a16:creationId xmlns:a16="http://schemas.microsoft.com/office/drawing/2014/main" id="{8B491D63-B58F-41E1-9E07-E6FA51C2657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111011" y="2814457"/>
                <a:ext cx="8640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00" name="墨迹 99">
                <a:extLst>
                  <a:ext uri="{FF2B5EF4-FFF2-40B4-BE49-F238E27FC236}">
                    <a16:creationId xmlns:a16="http://schemas.microsoft.com/office/drawing/2014/main" id="{7E5200CC-EBAA-48D0-8B2D-B9803C7B36A7}"/>
                  </a:ext>
                </a:extLst>
              </p14:cNvPr>
              <p14:cNvContentPartPr/>
              <p14:nvPr/>
            </p14:nvContentPartPr>
            <p14:xfrm>
              <a:off x="5476331" y="4732177"/>
              <a:ext cx="534240" cy="259920"/>
            </p14:xfrm>
          </p:contentPart>
        </mc:Choice>
        <mc:Fallback>
          <p:pic>
            <p:nvPicPr>
              <p:cNvPr id="100" name="墨迹 99">
                <a:extLst>
                  <a:ext uri="{FF2B5EF4-FFF2-40B4-BE49-F238E27FC236}">
                    <a16:creationId xmlns:a16="http://schemas.microsoft.com/office/drawing/2014/main" id="{7E5200CC-EBAA-48D0-8B2D-B9803C7B36A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467337" y="4723537"/>
                <a:ext cx="551868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11" name="墨迹 110">
                <a:extLst>
                  <a:ext uri="{FF2B5EF4-FFF2-40B4-BE49-F238E27FC236}">
                    <a16:creationId xmlns:a16="http://schemas.microsoft.com/office/drawing/2014/main" id="{1EA37EE0-B5BA-4016-8D20-1FF4C17D2748}"/>
                  </a:ext>
                </a:extLst>
              </p14:cNvPr>
              <p14:cNvContentPartPr/>
              <p14:nvPr/>
            </p14:nvContentPartPr>
            <p14:xfrm>
              <a:off x="8026931" y="3466057"/>
              <a:ext cx="872280" cy="538560"/>
            </p14:xfrm>
          </p:contentPart>
        </mc:Choice>
        <mc:Fallback>
          <p:pic>
            <p:nvPicPr>
              <p:cNvPr id="111" name="墨迹 110">
                <a:extLst>
                  <a:ext uri="{FF2B5EF4-FFF2-40B4-BE49-F238E27FC236}">
                    <a16:creationId xmlns:a16="http://schemas.microsoft.com/office/drawing/2014/main" id="{1EA37EE0-B5BA-4016-8D20-1FF4C17D274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017931" y="3457417"/>
                <a:ext cx="88992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12" name="墨迹 111">
                <a:extLst>
                  <a:ext uri="{FF2B5EF4-FFF2-40B4-BE49-F238E27FC236}">
                    <a16:creationId xmlns:a16="http://schemas.microsoft.com/office/drawing/2014/main" id="{88B5C5A2-7057-46A5-81BF-999C6B9DC436}"/>
                  </a:ext>
                </a:extLst>
              </p14:cNvPr>
              <p14:cNvContentPartPr/>
              <p14:nvPr/>
            </p14:nvContentPartPr>
            <p14:xfrm>
              <a:off x="7394051" y="3561817"/>
              <a:ext cx="456120" cy="470880"/>
            </p14:xfrm>
          </p:contentPart>
        </mc:Choice>
        <mc:Fallback>
          <p:pic>
            <p:nvPicPr>
              <p:cNvPr id="112" name="墨迹 111">
                <a:extLst>
                  <a:ext uri="{FF2B5EF4-FFF2-40B4-BE49-F238E27FC236}">
                    <a16:creationId xmlns:a16="http://schemas.microsoft.com/office/drawing/2014/main" id="{88B5C5A2-7057-46A5-81BF-999C6B9DC43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385058" y="3553177"/>
                <a:ext cx="473746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13" name="墨迹 112">
                <a:extLst>
                  <a:ext uri="{FF2B5EF4-FFF2-40B4-BE49-F238E27FC236}">
                    <a16:creationId xmlns:a16="http://schemas.microsoft.com/office/drawing/2014/main" id="{92C1C5BE-9123-429A-8F19-42D6E8D75014}"/>
                  </a:ext>
                </a:extLst>
              </p14:cNvPr>
              <p14:cNvContentPartPr/>
              <p14:nvPr/>
            </p14:nvContentPartPr>
            <p14:xfrm>
              <a:off x="6859091" y="3368497"/>
              <a:ext cx="330840" cy="625680"/>
            </p14:xfrm>
          </p:contentPart>
        </mc:Choice>
        <mc:Fallback>
          <p:pic>
            <p:nvPicPr>
              <p:cNvPr id="113" name="墨迹 112">
                <a:extLst>
                  <a:ext uri="{FF2B5EF4-FFF2-40B4-BE49-F238E27FC236}">
                    <a16:creationId xmlns:a16="http://schemas.microsoft.com/office/drawing/2014/main" id="{92C1C5BE-9123-429A-8F19-42D6E8D7501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850442" y="3359857"/>
                <a:ext cx="348499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14" name="墨迹 113">
                <a:extLst>
                  <a:ext uri="{FF2B5EF4-FFF2-40B4-BE49-F238E27FC236}">
                    <a16:creationId xmlns:a16="http://schemas.microsoft.com/office/drawing/2014/main" id="{6B4E96BB-E0A4-4CD1-9323-FB17955D9E1C}"/>
                  </a:ext>
                </a:extLst>
              </p14:cNvPr>
              <p14:cNvContentPartPr/>
              <p14:nvPr/>
            </p14:nvContentPartPr>
            <p14:xfrm>
              <a:off x="9171011" y="3445177"/>
              <a:ext cx="226080" cy="547560"/>
            </p14:xfrm>
          </p:contentPart>
        </mc:Choice>
        <mc:Fallback>
          <p:pic>
            <p:nvPicPr>
              <p:cNvPr id="114" name="墨迹 113">
                <a:extLst>
                  <a:ext uri="{FF2B5EF4-FFF2-40B4-BE49-F238E27FC236}">
                    <a16:creationId xmlns:a16="http://schemas.microsoft.com/office/drawing/2014/main" id="{6B4E96BB-E0A4-4CD1-9323-FB17955D9E1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162371" y="3436177"/>
                <a:ext cx="24372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15" name="墨迹 114">
                <a:extLst>
                  <a:ext uri="{FF2B5EF4-FFF2-40B4-BE49-F238E27FC236}">
                    <a16:creationId xmlns:a16="http://schemas.microsoft.com/office/drawing/2014/main" id="{BD00B2A8-9194-4EC6-8E68-5809705DDB6E}"/>
                  </a:ext>
                </a:extLst>
              </p14:cNvPr>
              <p14:cNvContentPartPr/>
              <p14:nvPr/>
            </p14:nvContentPartPr>
            <p14:xfrm>
              <a:off x="9514091" y="3696097"/>
              <a:ext cx="130680" cy="47520"/>
            </p14:xfrm>
          </p:contentPart>
        </mc:Choice>
        <mc:Fallback>
          <p:pic>
            <p:nvPicPr>
              <p:cNvPr id="115" name="墨迹 114">
                <a:extLst>
                  <a:ext uri="{FF2B5EF4-FFF2-40B4-BE49-F238E27FC236}">
                    <a16:creationId xmlns:a16="http://schemas.microsoft.com/office/drawing/2014/main" id="{BD00B2A8-9194-4EC6-8E68-5809705DDB6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505451" y="3687097"/>
                <a:ext cx="14832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24" name="墨迹 123">
                <a:extLst>
                  <a:ext uri="{FF2B5EF4-FFF2-40B4-BE49-F238E27FC236}">
                    <a16:creationId xmlns:a16="http://schemas.microsoft.com/office/drawing/2014/main" id="{EDBF5E0B-8F2D-4AEF-8DA8-2BF7B140AEE6}"/>
                  </a:ext>
                </a:extLst>
              </p14:cNvPr>
              <p14:cNvContentPartPr/>
              <p14:nvPr/>
            </p14:nvContentPartPr>
            <p14:xfrm>
              <a:off x="9755651" y="3575857"/>
              <a:ext cx="159480" cy="559440"/>
            </p14:xfrm>
          </p:contentPart>
        </mc:Choice>
        <mc:Fallback>
          <p:pic>
            <p:nvPicPr>
              <p:cNvPr id="124" name="墨迹 123">
                <a:extLst>
                  <a:ext uri="{FF2B5EF4-FFF2-40B4-BE49-F238E27FC236}">
                    <a16:creationId xmlns:a16="http://schemas.microsoft.com/office/drawing/2014/main" id="{EDBF5E0B-8F2D-4AEF-8DA8-2BF7B140AEE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746671" y="3566857"/>
                <a:ext cx="17708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26" name="墨迹 125">
                <a:extLst>
                  <a:ext uri="{FF2B5EF4-FFF2-40B4-BE49-F238E27FC236}">
                    <a16:creationId xmlns:a16="http://schemas.microsoft.com/office/drawing/2014/main" id="{F80E3752-6757-48CA-A579-2BFCB143E5CD}"/>
                  </a:ext>
                </a:extLst>
              </p14:cNvPr>
              <p14:cNvContentPartPr/>
              <p14:nvPr/>
            </p14:nvContentPartPr>
            <p14:xfrm>
              <a:off x="10470251" y="3629857"/>
              <a:ext cx="82800" cy="343440"/>
            </p14:xfrm>
          </p:contentPart>
        </mc:Choice>
        <mc:Fallback>
          <p:pic>
            <p:nvPicPr>
              <p:cNvPr id="126" name="墨迹 125">
                <a:extLst>
                  <a:ext uri="{FF2B5EF4-FFF2-40B4-BE49-F238E27FC236}">
                    <a16:creationId xmlns:a16="http://schemas.microsoft.com/office/drawing/2014/main" id="{F80E3752-6757-48CA-A579-2BFCB143E5C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461251" y="3620857"/>
                <a:ext cx="10044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30" name="墨迹 129">
                <a:extLst>
                  <a:ext uri="{FF2B5EF4-FFF2-40B4-BE49-F238E27FC236}">
                    <a16:creationId xmlns:a16="http://schemas.microsoft.com/office/drawing/2014/main" id="{3B407D1C-DA4F-4AC6-994B-7281C57EF5D5}"/>
                  </a:ext>
                </a:extLst>
              </p14:cNvPr>
              <p14:cNvContentPartPr/>
              <p14:nvPr/>
            </p14:nvContentPartPr>
            <p14:xfrm>
              <a:off x="11119331" y="3534097"/>
              <a:ext cx="125280" cy="458640"/>
            </p14:xfrm>
          </p:contentPart>
        </mc:Choice>
        <mc:Fallback>
          <p:pic>
            <p:nvPicPr>
              <p:cNvPr id="130" name="墨迹 129">
                <a:extLst>
                  <a:ext uri="{FF2B5EF4-FFF2-40B4-BE49-F238E27FC236}">
                    <a16:creationId xmlns:a16="http://schemas.microsoft.com/office/drawing/2014/main" id="{3B407D1C-DA4F-4AC6-994B-7281C57EF5D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1110691" y="3525097"/>
                <a:ext cx="14292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31" name="墨迹 130">
                <a:extLst>
                  <a:ext uri="{FF2B5EF4-FFF2-40B4-BE49-F238E27FC236}">
                    <a16:creationId xmlns:a16="http://schemas.microsoft.com/office/drawing/2014/main" id="{802D23A5-F4A6-4F92-A66B-71CB7FAEB966}"/>
                  </a:ext>
                </a:extLst>
              </p14:cNvPr>
              <p14:cNvContentPartPr/>
              <p14:nvPr/>
            </p14:nvContentPartPr>
            <p14:xfrm>
              <a:off x="11343611" y="3821377"/>
              <a:ext cx="130680" cy="19440"/>
            </p14:xfrm>
          </p:contentPart>
        </mc:Choice>
        <mc:Fallback>
          <p:pic>
            <p:nvPicPr>
              <p:cNvPr id="131" name="墨迹 130">
                <a:extLst>
                  <a:ext uri="{FF2B5EF4-FFF2-40B4-BE49-F238E27FC236}">
                    <a16:creationId xmlns:a16="http://schemas.microsoft.com/office/drawing/2014/main" id="{802D23A5-F4A6-4F92-A66B-71CB7FAEB96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1334611" y="3812377"/>
                <a:ext cx="1483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36" name="墨迹 135">
                <a:extLst>
                  <a:ext uri="{FF2B5EF4-FFF2-40B4-BE49-F238E27FC236}">
                    <a16:creationId xmlns:a16="http://schemas.microsoft.com/office/drawing/2014/main" id="{5463218E-B976-44D6-B7E1-0DA4217EE77C}"/>
                  </a:ext>
                </a:extLst>
              </p14:cNvPr>
              <p14:cNvContentPartPr/>
              <p14:nvPr/>
            </p14:nvContentPartPr>
            <p14:xfrm>
              <a:off x="10014851" y="3269137"/>
              <a:ext cx="352440" cy="775800"/>
            </p14:xfrm>
          </p:contentPart>
        </mc:Choice>
        <mc:Fallback>
          <p:pic>
            <p:nvPicPr>
              <p:cNvPr id="136" name="墨迹 135">
                <a:extLst>
                  <a:ext uri="{FF2B5EF4-FFF2-40B4-BE49-F238E27FC236}">
                    <a16:creationId xmlns:a16="http://schemas.microsoft.com/office/drawing/2014/main" id="{5463218E-B976-44D6-B7E1-0DA4217EE77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005851" y="3260493"/>
                <a:ext cx="370080" cy="793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37" name="墨迹 136">
                <a:extLst>
                  <a:ext uri="{FF2B5EF4-FFF2-40B4-BE49-F238E27FC236}">
                    <a16:creationId xmlns:a16="http://schemas.microsoft.com/office/drawing/2014/main" id="{6181445E-5987-4828-9F71-CD04CF57259F}"/>
                  </a:ext>
                </a:extLst>
              </p14:cNvPr>
              <p14:cNvContentPartPr/>
              <p14:nvPr/>
            </p14:nvContentPartPr>
            <p14:xfrm>
              <a:off x="11557811" y="3591337"/>
              <a:ext cx="250920" cy="507240"/>
            </p14:xfrm>
          </p:contentPart>
        </mc:Choice>
        <mc:Fallback>
          <p:pic>
            <p:nvPicPr>
              <p:cNvPr id="137" name="墨迹 136">
                <a:extLst>
                  <a:ext uri="{FF2B5EF4-FFF2-40B4-BE49-F238E27FC236}">
                    <a16:creationId xmlns:a16="http://schemas.microsoft.com/office/drawing/2014/main" id="{6181445E-5987-4828-9F71-CD04CF57259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1548824" y="3582697"/>
                <a:ext cx="268535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38" name="墨迹 137">
                <a:extLst>
                  <a:ext uri="{FF2B5EF4-FFF2-40B4-BE49-F238E27FC236}">
                    <a16:creationId xmlns:a16="http://schemas.microsoft.com/office/drawing/2014/main" id="{EFE57FD9-7ACA-4E2B-97D5-C064352DFB0F}"/>
                  </a:ext>
                </a:extLst>
              </p14:cNvPr>
              <p14:cNvContentPartPr/>
              <p14:nvPr/>
            </p14:nvContentPartPr>
            <p14:xfrm>
              <a:off x="10667531" y="3546337"/>
              <a:ext cx="293400" cy="468720"/>
            </p14:xfrm>
          </p:contentPart>
        </mc:Choice>
        <mc:Fallback>
          <p:pic>
            <p:nvPicPr>
              <p:cNvPr id="138" name="墨迹 137">
                <a:extLst>
                  <a:ext uri="{FF2B5EF4-FFF2-40B4-BE49-F238E27FC236}">
                    <a16:creationId xmlns:a16="http://schemas.microsoft.com/office/drawing/2014/main" id="{EFE57FD9-7ACA-4E2B-97D5-C064352DFB0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0658880" y="3537337"/>
                <a:ext cx="311062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39" name="墨迹 138">
                <a:extLst>
                  <a:ext uri="{FF2B5EF4-FFF2-40B4-BE49-F238E27FC236}">
                    <a16:creationId xmlns:a16="http://schemas.microsoft.com/office/drawing/2014/main" id="{C025F475-454A-4008-9E2D-ECE354EB2A62}"/>
                  </a:ext>
                </a:extLst>
              </p14:cNvPr>
              <p14:cNvContentPartPr/>
              <p14:nvPr/>
            </p14:nvContentPartPr>
            <p14:xfrm>
              <a:off x="7143131" y="4333297"/>
              <a:ext cx="4529160" cy="573480"/>
            </p14:xfrm>
          </p:contentPart>
        </mc:Choice>
        <mc:Fallback>
          <p:pic>
            <p:nvPicPr>
              <p:cNvPr id="139" name="墨迹 138">
                <a:extLst>
                  <a:ext uri="{FF2B5EF4-FFF2-40B4-BE49-F238E27FC236}">
                    <a16:creationId xmlns:a16="http://schemas.microsoft.com/office/drawing/2014/main" id="{C025F475-454A-4008-9E2D-ECE354EB2A6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134131" y="4324657"/>
                <a:ext cx="454680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40" name="墨迹 139">
                <a:extLst>
                  <a:ext uri="{FF2B5EF4-FFF2-40B4-BE49-F238E27FC236}">
                    <a16:creationId xmlns:a16="http://schemas.microsoft.com/office/drawing/2014/main" id="{0D581570-1FF1-4179-96E0-50E3BAB534DE}"/>
                  </a:ext>
                </a:extLst>
              </p14:cNvPr>
              <p14:cNvContentPartPr/>
              <p14:nvPr/>
            </p14:nvContentPartPr>
            <p14:xfrm>
              <a:off x="11601731" y="4986337"/>
              <a:ext cx="360" cy="360"/>
            </p14:xfrm>
          </p:contentPart>
        </mc:Choice>
        <mc:Fallback>
          <p:pic>
            <p:nvPicPr>
              <p:cNvPr id="140" name="墨迹 139">
                <a:extLst>
                  <a:ext uri="{FF2B5EF4-FFF2-40B4-BE49-F238E27FC236}">
                    <a16:creationId xmlns:a16="http://schemas.microsoft.com/office/drawing/2014/main" id="{0D581570-1FF1-4179-96E0-50E3BAB534D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592731" y="49776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52" name="墨迹 151">
                <a:extLst>
                  <a:ext uri="{FF2B5EF4-FFF2-40B4-BE49-F238E27FC236}">
                    <a16:creationId xmlns:a16="http://schemas.microsoft.com/office/drawing/2014/main" id="{4A9F0438-B91C-4ACE-AD4C-4648DC0ADE6B}"/>
                  </a:ext>
                </a:extLst>
              </p14:cNvPr>
              <p14:cNvContentPartPr/>
              <p14:nvPr/>
            </p14:nvContentPartPr>
            <p14:xfrm>
              <a:off x="8923331" y="3133417"/>
              <a:ext cx="360" cy="360"/>
            </p14:xfrm>
          </p:contentPart>
        </mc:Choice>
        <mc:Fallback>
          <p:pic>
            <p:nvPicPr>
              <p:cNvPr id="152" name="墨迹 151">
                <a:extLst>
                  <a:ext uri="{FF2B5EF4-FFF2-40B4-BE49-F238E27FC236}">
                    <a16:creationId xmlns:a16="http://schemas.microsoft.com/office/drawing/2014/main" id="{4A9F0438-B91C-4ACE-AD4C-4648DC0ADE6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14691" y="3124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53" name="墨迹 152">
                <a:extLst>
                  <a:ext uri="{FF2B5EF4-FFF2-40B4-BE49-F238E27FC236}">
                    <a16:creationId xmlns:a16="http://schemas.microsoft.com/office/drawing/2014/main" id="{6DA98047-9693-4750-B57D-2AD2E3865872}"/>
                  </a:ext>
                </a:extLst>
              </p14:cNvPr>
              <p14:cNvContentPartPr/>
              <p14:nvPr/>
            </p14:nvContentPartPr>
            <p14:xfrm>
              <a:off x="6363731" y="1912657"/>
              <a:ext cx="2918520" cy="1126800"/>
            </p14:xfrm>
          </p:contentPart>
        </mc:Choice>
        <mc:Fallback>
          <p:pic>
            <p:nvPicPr>
              <p:cNvPr id="153" name="墨迹 152">
                <a:extLst>
                  <a:ext uri="{FF2B5EF4-FFF2-40B4-BE49-F238E27FC236}">
                    <a16:creationId xmlns:a16="http://schemas.microsoft.com/office/drawing/2014/main" id="{6DA98047-9693-4750-B57D-2AD2E3865872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355091" y="1904017"/>
                <a:ext cx="2936160" cy="11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64" name="墨迹 163">
                <a:extLst>
                  <a:ext uri="{FF2B5EF4-FFF2-40B4-BE49-F238E27FC236}">
                    <a16:creationId xmlns:a16="http://schemas.microsoft.com/office/drawing/2014/main" id="{12FF1A4C-60EA-46A0-90A4-B5AAEC14F49F}"/>
                  </a:ext>
                </a:extLst>
              </p14:cNvPr>
              <p14:cNvContentPartPr/>
              <p14:nvPr/>
            </p14:nvContentPartPr>
            <p14:xfrm>
              <a:off x="10136531" y="-5063"/>
              <a:ext cx="173880" cy="419760"/>
            </p14:xfrm>
          </p:contentPart>
        </mc:Choice>
        <mc:Fallback>
          <p:pic>
            <p:nvPicPr>
              <p:cNvPr id="164" name="墨迹 163">
                <a:extLst>
                  <a:ext uri="{FF2B5EF4-FFF2-40B4-BE49-F238E27FC236}">
                    <a16:creationId xmlns:a16="http://schemas.microsoft.com/office/drawing/2014/main" id="{12FF1A4C-60EA-46A0-90A4-B5AAEC14F49F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127891" y="-13703"/>
                <a:ext cx="19152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70" name="墨迹 169">
                <a:extLst>
                  <a:ext uri="{FF2B5EF4-FFF2-40B4-BE49-F238E27FC236}">
                    <a16:creationId xmlns:a16="http://schemas.microsoft.com/office/drawing/2014/main" id="{5E58FD28-5C37-47CD-B7A5-6F97EA483C67}"/>
                  </a:ext>
                </a:extLst>
              </p14:cNvPr>
              <p14:cNvContentPartPr/>
              <p14:nvPr/>
            </p14:nvContentPartPr>
            <p14:xfrm>
              <a:off x="10894691" y="188257"/>
              <a:ext cx="179640" cy="37080"/>
            </p14:xfrm>
          </p:contentPart>
        </mc:Choice>
        <mc:Fallback>
          <p:pic>
            <p:nvPicPr>
              <p:cNvPr id="170" name="墨迹 169">
                <a:extLst>
                  <a:ext uri="{FF2B5EF4-FFF2-40B4-BE49-F238E27FC236}">
                    <a16:creationId xmlns:a16="http://schemas.microsoft.com/office/drawing/2014/main" id="{5E58FD28-5C37-47CD-B7A5-6F97EA483C67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0885691" y="179617"/>
                <a:ext cx="1972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71" name="墨迹 170">
                <a:extLst>
                  <a:ext uri="{FF2B5EF4-FFF2-40B4-BE49-F238E27FC236}">
                    <a16:creationId xmlns:a16="http://schemas.microsoft.com/office/drawing/2014/main" id="{B2752A34-D5D4-44D0-9E10-305128FCA3C2}"/>
                  </a:ext>
                </a:extLst>
              </p14:cNvPr>
              <p14:cNvContentPartPr/>
              <p14:nvPr/>
            </p14:nvContentPartPr>
            <p14:xfrm>
              <a:off x="11156411" y="19417"/>
              <a:ext cx="108720" cy="409680"/>
            </p14:xfrm>
          </p:contentPart>
        </mc:Choice>
        <mc:Fallback>
          <p:pic>
            <p:nvPicPr>
              <p:cNvPr id="171" name="墨迹 170">
                <a:extLst>
                  <a:ext uri="{FF2B5EF4-FFF2-40B4-BE49-F238E27FC236}">
                    <a16:creationId xmlns:a16="http://schemas.microsoft.com/office/drawing/2014/main" id="{B2752A34-D5D4-44D0-9E10-305128FCA3C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1147771" y="10777"/>
                <a:ext cx="12636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76" name="墨迹 175">
                <a:extLst>
                  <a:ext uri="{FF2B5EF4-FFF2-40B4-BE49-F238E27FC236}">
                    <a16:creationId xmlns:a16="http://schemas.microsoft.com/office/drawing/2014/main" id="{59D2EF97-8D87-4DD4-8B53-1A37BA7A5B87}"/>
                  </a:ext>
                </a:extLst>
              </p14:cNvPr>
              <p14:cNvContentPartPr/>
              <p14:nvPr/>
            </p14:nvContentPartPr>
            <p14:xfrm>
              <a:off x="10558091" y="992857"/>
              <a:ext cx="70200" cy="202320"/>
            </p14:xfrm>
          </p:contentPart>
        </mc:Choice>
        <mc:Fallback>
          <p:pic>
            <p:nvPicPr>
              <p:cNvPr id="176" name="墨迹 175">
                <a:extLst>
                  <a:ext uri="{FF2B5EF4-FFF2-40B4-BE49-F238E27FC236}">
                    <a16:creationId xmlns:a16="http://schemas.microsoft.com/office/drawing/2014/main" id="{59D2EF97-8D87-4DD4-8B53-1A37BA7A5B87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549091" y="984217"/>
                <a:ext cx="878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77" name="墨迹 176">
                <a:extLst>
                  <a:ext uri="{FF2B5EF4-FFF2-40B4-BE49-F238E27FC236}">
                    <a16:creationId xmlns:a16="http://schemas.microsoft.com/office/drawing/2014/main" id="{90979110-B311-4E09-919F-7A78048CAFEA}"/>
                  </a:ext>
                </a:extLst>
              </p14:cNvPr>
              <p14:cNvContentPartPr/>
              <p14:nvPr/>
            </p14:nvContentPartPr>
            <p14:xfrm>
              <a:off x="10802891" y="979177"/>
              <a:ext cx="33840" cy="207720"/>
            </p14:xfrm>
          </p:contentPart>
        </mc:Choice>
        <mc:Fallback>
          <p:pic>
            <p:nvPicPr>
              <p:cNvPr id="177" name="墨迹 176">
                <a:extLst>
                  <a:ext uri="{FF2B5EF4-FFF2-40B4-BE49-F238E27FC236}">
                    <a16:creationId xmlns:a16="http://schemas.microsoft.com/office/drawing/2014/main" id="{90979110-B311-4E09-919F-7A78048CAFEA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794251" y="970177"/>
                <a:ext cx="514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78" name="墨迹 177">
                <a:extLst>
                  <a:ext uri="{FF2B5EF4-FFF2-40B4-BE49-F238E27FC236}">
                    <a16:creationId xmlns:a16="http://schemas.microsoft.com/office/drawing/2014/main" id="{38DBF679-71A6-4CF6-8CE9-5A1C23B93326}"/>
                  </a:ext>
                </a:extLst>
              </p14:cNvPr>
              <p14:cNvContentPartPr/>
              <p14:nvPr/>
            </p14:nvContentPartPr>
            <p14:xfrm>
              <a:off x="10939691" y="863977"/>
              <a:ext cx="110160" cy="387000"/>
            </p14:xfrm>
          </p:contentPart>
        </mc:Choice>
        <mc:Fallback>
          <p:pic>
            <p:nvPicPr>
              <p:cNvPr id="178" name="墨迹 177">
                <a:extLst>
                  <a:ext uri="{FF2B5EF4-FFF2-40B4-BE49-F238E27FC236}">
                    <a16:creationId xmlns:a16="http://schemas.microsoft.com/office/drawing/2014/main" id="{38DBF679-71A6-4CF6-8CE9-5A1C23B93326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0931051" y="855337"/>
                <a:ext cx="12780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79" name="墨迹 178">
                <a:extLst>
                  <a:ext uri="{FF2B5EF4-FFF2-40B4-BE49-F238E27FC236}">
                    <a16:creationId xmlns:a16="http://schemas.microsoft.com/office/drawing/2014/main" id="{7E317FF9-1224-466C-AACE-783C28AE1441}"/>
                  </a:ext>
                </a:extLst>
              </p14:cNvPr>
              <p14:cNvContentPartPr/>
              <p14:nvPr/>
            </p14:nvContentPartPr>
            <p14:xfrm>
              <a:off x="11217251" y="1017337"/>
              <a:ext cx="89280" cy="17640"/>
            </p14:xfrm>
          </p:contentPart>
        </mc:Choice>
        <mc:Fallback>
          <p:pic>
            <p:nvPicPr>
              <p:cNvPr id="179" name="墨迹 178">
                <a:extLst>
                  <a:ext uri="{FF2B5EF4-FFF2-40B4-BE49-F238E27FC236}">
                    <a16:creationId xmlns:a16="http://schemas.microsoft.com/office/drawing/2014/main" id="{7E317FF9-1224-466C-AACE-783C28AE144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1208251" y="1008697"/>
                <a:ext cx="1069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80" name="墨迹 179">
                <a:extLst>
                  <a:ext uri="{FF2B5EF4-FFF2-40B4-BE49-F238E27FC236}">
                    <a16:creationId xmlns:a16="http://schemas.microsoft.com/office/drawing/2014/main" id="{A3DC3976-4695-4A48-91B4-15D062B12E96}"/>
                  </a:ext>
                </a:extLst>
              </p14:cNvPr>
              <p14:cNvContentPartPr/>
              <p14:nvPr/>
            </p14:nvContentPartPr>
            <p14:xfrm>
              <a:off x="11250731" y="1195177"/>
              <a:ext cx="360" cy="360"/>
            </p14:xfrm>
          </p:contentPart>
        </mc:Choice>
        <mc:Fallback>
          <p:pic>
            <p:nvPicPr>
              <p:cNvPr id="180" name="墨迹 179">
                <a:extLst>
                  <a:ext uri="{FF2B5EF4-FFF2-40B4-BE49-F238E27FC236}">
                    <a16:creationId xmlns:a16="http://schemas.microsoft.com/office/drawing/2014/main" id="{A3DC3976-4695-4A48-91B4-15D062B12E9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41731" y="11861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81" name="墨迹 180">
                <a:extLst>
                  <a:ext uri="{FF2B5EF4-FFF2-40B4-BE49-F238E27FC236}">
                    <a16:creationId xmlns:a16="http://schemas.microsoft.com/office/drawing/2014/main" id="{D357D6D0-4CD1-4E03-9393-0C46B12E75AC}"/>
                  </a:ext>
                </a:extLst>
              </p14:cNvPr>
              <p14:cNvContentPartPr/>
              <p14:nvPr/>
            </p14:nvContentPartPr>
            <p14:xfrm>
              <a:off x="11345051" y="1379497"/>
              <a:ext cx="360" cy="360"/>
            </p14:xfrm>
          </p:contentPart>
        </mc:Choice>
        <mc:Fallback>
          <p:pic>
            <p:nvPicPr>
              <p:cNvPr id="181" name="墨迹 180">
                <a:extLst>
                  <a:ext uri="{FF2B5EF4-FFF2-40B4-BE49-F238E27FC236}">
                    <a16:creationId xmlns:a16="http://schemas.microsoft.com/office/drawing/2014/main" id="{D357D6D0-4CD1-4E03-9393-0C46B12E75A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336051" y="13708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82" name="墨迹 181">
                <a:extLst>
                  <a:ext uri="{FF2B5EF4-FFF2-40B4-BE49-F238E27FC236}">
                    <a16:creationId xmlns:a16="http://schemas.microsoft.com/office/drawing/2014/main" id="{A9A2782F-79F7-4FDF-8219-4E229B5170E7}"/>
                  </a:ext>
                </a:extLst>
              </p14:cNvPr>
              <p14:cNvContentPartPr/>
              <p14:nvPr/>
            </p14:nvContentPartPr>
            <p14:xfrm>
              <a:off x="10364411" y="1635817"/>
              <a:ext cx="704880" cy="111960"/>
            </p14:xfrm>
          </p:contentPart>
        </mc:Choice>
        <mc:Fallback>
          <p:pic>
            <p:nvPicPr>
              <p:cNvPr id="182" name="墨迹 181">
                <a:extLst>
                  <a:ext uri="{FF2B5EF4-FFF2-40B4-BE49-F238E27FC236}">
                    <a16:creationId xmlns:a16="http://schemas.microsoft.com/office/drawing/2014/main" id="{A9A2782F-79F7-4FDF-8219-4E229B5170E7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355771" y="1626817"/>
                <a:ext cx="72252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85" name="墨迹 184">
                <a:extLst>
                  <a:ext uri="{FF2B5EF4-FFF2-40B4-BE49-F238E27FC236}">
                    <a16:creationId xmlns:a16="http://schemas.microsoft.com/office/drawing/2014/main" id="{583FBAA9-ED47-4DAF-9186-9F5A943A1D3A}"/>
                  </a:ext>
                </a:extLst>
              </p14:cNvPr>
              <p14:cNvContentPartPr/>
              <p14:nvPr/>
            </p14:nvContentPartPr>
            <p14:xfrm>
              <a:off x="11496971" y="1027057"/>
              <a:ext cx="108720" cy="375840"/>
            </p14:xfrm>
          </p:contentPart>
        </mc:Choice>
        <mc:Fallback>
          <p:pic>
            <p:nvPicPr>
              <p:cNvPr id="185" name="墨迹 184">
                <a:extLst>
                  <a:ext uri="{FF2B5EF4-FFF2-40B4-BE49-F238E27FC236}">
                    <a16:creationId xmlns:a16="http://schemas.microsoft.com/office/drawing/2014/main" id="{583FBAA9-ED47-4DAF-9186-9F5A943A1D3A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1488331" y="1018409"/>
                <a:ext cx="126360" cy="393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86" name="墨迹 185">
                <a:extLst>
                  <a:ext uri="{FF2B5EF4-FFF2-40B4-BE49-F238E27FC236}">
                    <a16:creationId xmlns:a16="http://schemas.microsoft.com/office/drawing/2014/main" id="{2E3B02BA-E308-42F3-93C1-D3D5DE8D1A56}"/>
                  </a:ext>
                </a:extLst>
              </p14:cNvPr>
              <p14:cNvContentPartPr/>
              <p14:nvPr/>
            </p14:nvContentPartPr>
            <p14:xfrm>
              <a:off x="10059851" y="923377"/>
              <a:ext cx="262080" cy="420120"/>
            </p14:xfrm>
          </p:contentPart>
        </mc:Choice>
        <mc:Fallback>
          <p:pic>
            <p:nvPicPr>
              <p:cNvPr id="186" name="墨迹 185">
                <a:extLst>
                  <a:ext uri="{FF2B5EF4-FFF2-40B4-BE49-F238E27FC236}">
                    <a16:creationId xmlns:a16="http://schemas.microsoft.com/office/drawing/2014/main" id="{2E3B02BA-E308-42F3-93C1-D3D5DE8D1A56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051211" y="914377"/>
                <a:ext cx="27972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87" name="墨迹 186">
                <a:extLst>
                  <a:ext uri="{FF2B5EF4-FFF2-40B4-BE49-F238E27FC236}">
                    <a16:creationId xmlns:a16="http://schemas.microsoft.com/office/drawing/2014/main" id="{BC6CC5F8-64A5-4850-8EB8-D0B5598BF30B}"/>
                  </a:ext>
                </a:extLst>
              </p14:cNvPr>
              <p14:cNvContentPartPr/>
              <p14:nvPr/>
            </p14:nvContentPartPr>
            <p14:xfrm>
              <a:off x="10398611" y="-118103"/>
              <a:ext cx="328680" cy="477360"/>
            </p14:xfrm>
          </p:contentPart>
        </mc:Choice>
        <mc:Fallback>
          <p:pic>
            <p:nvPicPr>
              <p:cNvPr id="187" name="墨迹 186">
                <a:extLst>
                  <a:ext uri="{FF2B5EF4-FFF2-40B4-BE49-F238E27FC236}">
                    <a16:creationId xmlns:a16="http://schemas.microsoft.com/office/drawing/2014/main" id="{BC6CC5F8-64A5-4850-8EB8-D0B5598BF30B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0389971" y="-127096"/>
                <a:ext cx="346320" cy="4949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88" name="墨迹 187">
                <a:extLst>
                  <a:ext uri="{FF2B5EF4-FFF2-40B4-BE49-F238E27FC236}">
                    <a16:creationId xmlns:a16="http://schemas.microsoft.com/office/drawing/2014/main" id="{C82FA49D-40B9-4094-AAB0-495A0B35642C}"/>
                  </a:ext>
                </a:extLst>
              </p14:cNvPr>
              <p14:cNvContentPartPr/>
              <p14:nvPr/>
            </p14:nvContentPartPr>
            <p14:xfrm>
              <a:off x="10911251" y="62977"/>
              <a:ext cx="103680" cy="33480"/>
            </p14:xfrm>
          </p:contentPart>
        </mc:Choice>
        <mc:Fallback>
          <p:pic>
            <p:nvPicPr>
              <p:cNvPr id="188" name="墨迹 187">
                <a:extLst>
                  <a:ext uri="{FF2B5EF4-FFF2-40B4-BE49-F238E27FC236}">
                    <a16:creationId xmlns:a16="http://schemas.microsoft.com/office/drawing/2014/main" id="{C82FA49D-40B9-4094-AAB0-495A0B35642C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902611" y="54337"/>
                <a:ext cx="1213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89" name="墨迹 188">
                <a:extLst>
                  <a:ext uri="{FF2B5EF4-FFF2-40B4-BE49-F238E27FC236}">
                    <a16:creationId xmlns:a16="http://schemas.microsoft.com/office/drawing/2014/main" id="{090F6FD2-7E59-4979-90B8-523C849D53B0}"/>
                  </a:ext>
                </a:extLst>
              </p14:cNvPr>
              <p14:cNvContentPartPr/>
              <p14:nvPr/>
            </p14:nvContentPartPr>
            <p14:xfrm>
              <a:off x="9470531" y="-97223"/>
              <a:ext cx="348840" cy="574920"/>
            </p14:xfrm>
          </p:contentPart>
        </mc:Choice>
        <mc:Fallback>
          <p:pic>
            <p:nvPicPr>
              <p:cNvPr id="189" name="墨迹 188">
                <a:extLst>
                  <a:ext uri="{FF2B5EF4-FFF2-40B4-BE49-F238E27FC236}">
                    <a16:creationId xmlns:a16="http://schemas.microsoft.com/office/drawing/2014/main" id="{090F6FD2-7E59-4979-90B8-523C849D53B0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461531" y="-105863"/>
                <a:ext cx="36648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90" name="墨迹 189">
                <a:extLst>
                  <a:ext uri="{FF2B5EF4-FFF2-40B4-BE49-F238E27FC236}">
                    <a16:creationId xmlns:a16="http://schemas.microsoft.com/office/drawing/2014/main" id="{2AA060DB-7492-4FDD-8071-A49E226FE3AC}"/>
                  </a:ext>
                </a:extLst>
              </p14:cNvPr>
              <p14:cNvContentPartPr/>
              <p14:nvPr/>
            </p14:nvContentPartPr>
            <p14:xfrm>
              <a:off x="2979731" y="2163937"/>
              <a:ext cx="542520" cy="132120"/>
            </p14:xfrm>
          </p:contentPart>
        </mc:Choice>
        <mc:Fallback>
          <p:pic>
            <p:nvPicPr>
              <p:cNvPr id="190" name="墨迹 189">
                <a:extLst>
                  <a:ext uri="{FF2B5EF4-FFF2-40B4-BE49-F238E27FC236}">
                    <a16:creationId xmlns:a16="http://schemas.microsoft.com/office/drawing/2014/main" id="{2AA060DB-7492-4FDD-8071-A49E226FE3A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2971085" y="2154937"/>
                <a:ext cx="560172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92" name="墨迹 191">
                <a:extLst>
                  <a:ext uri="{FF2B5EF4-FFF2-40B4-BE49-F238E27FC236}">
                    <a16:creationId xmlns:a16="http://schemas.microsoft.com/office/drawing/2014/main" id="{4B73E31D-4EC3-4CBF-B21B-CAE60CE9B472}"/>
                  </a:ext>
                </a:extLst>
              </p14:cNvPr>
              <p14:cNvContentPartPr/>
              <p14:nvPr/>
            </p14:nvContentPartPr>
            <p14:xfrm>
              <a:off x="3202931" y="3151777"/>
              <a:ext cx="1134720" cy="903240"/>
            </p14:xfrm>
          </p:contentPart>
        </mc:Choice>
        <mc:Fallback>
          <p:pic>
            <p:nvPicPr>
              <p:cNvPr id="192" name="墨迹 191">
                <a:extLst>
                  <a:ext uri="{FF2B5EF4-FFF2-40B4-BE49-F238E27FC236}">
                    <a16:creationId xmlns:a16="http://schemas.microsoft.com/office/drawing/2014/main" id="{4B73E31D-4EC3-4CBF-B21B-CAE60CE9B472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194291" y="3143137"/>
                <a:ext cx="1152360" cy="9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94" name="墨迹 193">
                <a:extLst>
                  <a:ext uri="{FF2B5EF4-FFF2-40B4-BE49-F238E27FC236}">
                    <a16:creationId xmlns:a16="http://schemas.microsoft.com/office/drawing/2014/main" id="{A208D5C2-B464-42B3-9665-D60FEE88C0F4}"/>
                  </a:ext>
                </a:extLst>
              </p14:cNvPr>
              <p14:cNvContentPartPr/>
              <p14:nvPr/>
            </p14:nvContentPartPr>
            <p14:xfrm>
              <a:off x="3613331" y="5893897"/>
              <a:ext cx="360" cy="360"/>
            </p14:xfrm>
          </p:contentPart>
        </mc:Choice>
        <mc:Fallback>
          <p:pic>
            <p:nvPicPr>
              <p:cNvPr id="194" name="墨迹 193">
                <a:extLst>
                  <a:ext uri="{FF2B5EF4-FFF2-40B4-BE49-F238E27FC236}">
                    <a16:creationId xmlns:a16="http://schemas.microsoft.com/office/drawing/2014/main" id="{A208D5C2-B464-42B3-9665-D60FEE88C0F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04331" y="58848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95" name="墨迹 194">
                <a:extLst>
                  <a:ext uri="{FF2B5EF4-FFF2-40B4-BE49-F238E27FC236}">
                    <a16:creationId xmlns:a16="http://schemas.microsoft.com/office/drawing/2014/main" id="{B6B5D6DC-9841-486C-BF64-2FBF33A97245}"/>
                  </a:ext>
                </a:extLst>
              </p14:cNvPr>
              <p14:cNvContentPartPr/>
              <p14:nvPr/>
            </p14:nvContentPartPr>
            <p14:xfrm>
              <a:off x="3783611" y="5972377"/>
              <a:ext cx="67320" cy="143280"/>
            </p14:xfrm>
          </p:contentPart>
        </mc:Choice>
        <mc:Fallback>
          <p:pic>
            <p:nvPicPr>
              <p:cNvPr id="195" name="墨迹 194">
                <a:extLst>
                  <a:ext uri="{FF2B5EF4-FFF2-40B4-BE49-F238E27FC236}">
                    <a16:creationId xmlns:a16="http://schemas.microsoft.com/office/drawing/2014/main" id="{B6B5D6DC-9841-486C-BF64-2FBF33A9724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774971" y="5963377"/>
                <a:ext cx="849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02" name="墨迹 201">
                <a:extLst>
                  <a:ext uri="{FF2B5EF4-FFF2-40B4-BE49-F238E27FC236}">
                    <a16:creationId xmlns:a16="http://schemas.microsoft.com/office/drawing/2014/main" id="{75178BDC-DEF6-4CD0-A166-ACAAE36027F5}"/>
                  </a:ext>
                </a:extLst>
              </p14:cNvPr>
              <p14:cNvContentPartPr/>
              <p14:nvPr/>
            </p14:nvContentPartPr>
            <p14:xfrm>
              <a:off x="3206171" y="6184777"/>
              <a:ext cx="223200" cy="368280"/>
            </p14:xfrm>
          </p:contentPart>
        </mc:Choice>
        <mc:Fallback>
          <p:pic>
            <p:nvPicPr>
              <p:cNvPr id="202" name="墨迹 201">
                <a:extLst>
                  <a:ext uri="{FF2B5EF4-FFF2-40B4-BE49-F238E27FC236}">
                    <a16:creationId xmlns:a16="http://schemas.microsoft.com/office/drawing/2014/main" id="{75178BDC-DEF6-4CD0-A166-ACAAE36027F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197171" y="6175777"/>
                <a:ext cx="24084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03" name="墨迹 202">
                <a:extLst>
                  <a:ext uri="{FF2B5EF4-FFF2-40B4-BE49-F238E27FC236}">
                    <a16:creationId xmlns:a16="http://schemas.microsoft.com/office/drawing/2014/main" id="{6ADD5CEF-D376-491C-8448-FA489F232955}"/>
                  </a:ext>
                </a:extLst>
              </p14:cNvPr>
              <p14:cNvContentPartPr/>
              <p14:nvPr/>
            </p14:nvContentPartPr>
            <p14:xfrm>
              <a:off x="3580931" y="6648097"/>
              <a:ext cx="67320" cy="9000"/>
            </p14:xfrm>
          </p:contentPart>
        </mc:Choice>
        <mc:Fallback>
          <p:pic>
            <p:nvPicPr>
              <p:cNvPr id="203" name="墨迹 202">
                <a:extLst>
                  <a:ext uri="{FF2B5EF4-FFF2-40B4-BE49-F238E27FC236}">
                    <a16:creationId xmlns:a16="http://schemas.microsoft.com/office/drawing/2014/main" id="{6ADD5CEF-D376-491C-8448-FA489F23295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572291" y="6639097"/>
                <a:ext cx="849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07" name="墨迹 206">
                <a:extLst>
                  <a:ext uri="{FF2B5EF4-FFF2-40B4-BE49-F238E27FC236}">
                    <a16:creationId xmlns:a16="http://schemas.microsoft.com/office/drawing/2014/main" id="{52384A45-A4E4-4EEC-BB27-8D05E6AFC631}"/>
                  </a:ext>
                </a:extLst>
              </p14:cNvPr>
              <p14:cNvContentPartPr/>
              <p14:nvPr/>
            </p14:nvContentPartPr>
            <p14:xfrm>
              <a:off x="2249651" y="5914777"/>
              <a:ext cx="671760" cy="776880"/>
            </p14:xfrm>
          </p:contentPart>
        </mc:Choice>
        <mc:Fallback>
          <p:pic>
            <p:nvPicPr>
              <p:cNvPr id="207" name="墨迹 206">
                <a:extLst>
                  <a:ext uri="{FF2B5EF4-FFF2-40B4-BE49-F238E27FC236}">
                    <a16:creationId xmlns:a16="http://schemas.microsoft.com/office/drawing/2014/main" id="{52384A45-A4E4-4EEC-BB27-8D05E6AFC63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241011" y="5905781"/>
                <a:ext cx="689400" cy="794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08" name="墨迹 207">
                <a:extLst>
                  <a:ext uri="{FF2B5EF4-FFF2-40B4-BE49-F238E27FC236}">
                    <a16:creationId xmlns:a16="http://schemas.microsoft.com/office/drawing/2014/main" id="{6F88A7E4-1F1A-4D25-A652-C687FF4D5E18}"/>
                  </a:ext>
                </a:extLst>
              </p14:cNvPr>
              <p14:cNvContentPartPr/>
              <p14:nvPr/>
            </p14:nvContentPartPr>
            <p14:xfrm>
              <a:off x="2405891" y="4674577"/>
              <a:ext cx="1649160" cy="1118520"/>
            </p14:xfrm>
          </p:contentPart>
        </mc:Choice>
        <mc:Fallback>
          <p:pic>
            <p:nvPicPr>
              <p:cNvPr id="208" name="墨迹 207">
                <a:extLst>
                  <a:ext uri="{FF2B5EF4-FFF2-40B4-BE49-F238E27FC236}">
                    <a16:creationId xmlns:a16="http://schemas.microsoft.com/office/drawing/2014/main" id="{6F88A7E4-1F1A-4D25-A652-C687FF4D5E1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396891" y="4665937"/>
                <a:ext cx="1666800" cy="11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11" name="墨迹 210">
                <a:extLst>
                  <a:ext uri="{FF2B5EF4-FFF2-40B4-BE49-F238E27FC236}">
                    <a16:creationId xmlns:a16="http://schemas.microsoft.com/office/drawing/2014/main" id="{4175A874-33C1-41F3-9FC0-EFFC5B348AF9}"/>
                  </a:ext>
                </a:extLst>
              </p14:cNvPr>
              <p14:cNvContentPartPr/>
              <p14:nvPr/>
            </p14:nvContentPartPr>
            <p14:xfrm>
              <a:off x="4370771" y="6120337"/>
              <a:ext cx="36360" cy="853560"/>
            </p14:xfrm>
          </p:contentPart>
        </mc:Choice>
        <mc:Fallback>
          <p:pic>
            <p:nvPicPr>
              <p:cNvPr id="211" name="墨迹 210">
                <a:extLst>
                  <a:ext uri="{FF2B5EF4-FFF2-40B4-BE49-F238E27FC236}">
                    <a16:creationId xmlns:a16="http://schemas.microsoft.com/office/drawing/2014/main" id="{4175A874-33C1-41F3-9FC0-EFFC5B348AF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361771" y="6111337"/>
                <a:ext cx="54000" cy="87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14" name="墨迹 213">
                <a:extLst>
                  <a:ext uri="{FF2B5EF4-FFF2-40B4-BE49-F238E27FC236}">
                    <a16:creationId xmlns:a16="http://schemas.microsoft.com/office/drawing/2014/main" id="{16A68768-CC9A-4A66-A1F3-9EB79BBBEB77}"/>
                  </a:ext>
                </a:extLst>
              </p14:cNvPr>
              <p14:cNvContentPartPr/>
              <p14:nvPr/>
            </p14:nvContentPartPr>
            <p14:xfrm>
              <a:off x="4645451" y="5886697"/>
              <a:ext cx="1458000" cy="1140840"/>
            </p14:xfrm>
          </p:contentPart>
        </mc:Choice>
        <mc:Fallback>
          <p:pic>
            <p:nvPicPr>
              <p:cNvPr id="214" name="墨迹 213">
                <a:extLst>
                  <a:ext uri="{FF2B5EF4-FFF2-40B4-BE49-F238E27FC236}">
                    <a16:creationId xmlns:a16="http://schemas.microsoft.com/office/drawing/2014/main" id="{16A68768-CC9A-4A66-A1F3-9EB79BBBEB7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636451" y="5878057"/>
                <a:ext cx="1475640" cy="11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27" name="墨迹 226">
                <a:extLst>
                  <a:ext uri="{FF2B5EF4-FFF2-40B4-BE49-F238E27FC236}">
                    <a16:creationId xmlns:a16="http://schemas.microsoft.com/office/drawing/2014/main" id="{D033CE4E-858E-4562-B2A9-4402ED9BD5EB}"/>
                  </a:ext>
                </a:extLst>
              </p14:cNvPr>
              <p14:cNvContentPartPr/>
              <p14:nvPr/>
            </p14:nvContentPartPr>
            <p14:xfrm>
              <a:off x="10920611" y="5569897"/>
              <a:ext cx="29880" cy="416520"/>
            </p14:xfrm>
          </p:contentPart>
        </mc:Choice>
        <mc:Fallback>
          <p:pic>
            <p:nvPicPr>
              <p:cNvPr id="227" name="墨迹 226">
                <a:extLst>
                  <a:ext uri="{FF2B5EF4-FFF2-40B4-BE49-F238E27FC236}">
                    <a16:creationId xmlns:a16="http://schemas.microsoft.com/office/drawing/2014/main" id="{D033CE4E-858E-4562-B2A9-4402ED9BD5E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911611" y="5561257"/>
                <a:ext cx="4752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39" name="墨迹 238">
                <a:extLst>
                  <a:ext uri="{FF2B5EF4-FFF2-40B4-BE49-F238E27FC236}">
                    <a16:creationId xmlns:a16="http://schemas.microsoft.com/office/drawing/2014/main" id="{A5EBCD1E-317C-4052-867A-706C1C6DAE91}"/>
                  </a:ext>
                </a:extLst>
              </p14:cNvPr>
              <p14:cNvContentPartPr/>
              <p14:nvPr/>
            </p14:nvContentPartPr>
            <p14:xfrm>
              <a:off x="10940411" y="6637657"/>
              <a:ext cx="375120" cy="461880"/>
            </p14:xfrm>
          </p:contentPart>
        </mc:Choice>
        <mc:Fallback>
          <p:pic>
            <p:nvPicPr>
              <p:cNvPr id="239" name="墨迹 238">
                <a:extLst>
                  <a:ext uri="{FF2B5EF4-FFF2-40B4-BE49-F238E27FC236}">
                    <a16:creationId xmlns:a16="http://schemas.microsoft.com/office/drawing/2014/main" id="{A5EBCD1E-317C-4052-867A-706C1C6DAE9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931411" y="6628657"/>
                <a:ext cx="392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40" name="墨迹 239">
                <a:extLst>
                  <a:ext uri="{FF2B5EF4-FFF2-40B4-BE49-F238E27FC236}">
                    <a16:creationId xmlns:a16="http://schemas.microsoft.com/office/drawing/2014/main" id="{6D420726-453B-45CE-838B-376A5C726CC8}"/>
                  </a:ext>
                </a:extLst>
              </p14:cNvPr>
              <p14:cNvContentPartPr/>
              <p14:nvPr/>
            </p14:nvContentPartPr>
            <p14:xfrm>
              <a:off x="11624771" y="5588977"/>
              <a:ext cx="518760" cy="576360"/>
            </p14:xfrm>
          </p:contentPart>
        </mc:Choice>
        <mc:Fallback>
          <p:pic>
            <p:nvPicPr>
              <p:cNvPr id="240" name="墨迹 239">
                <a:extLst>
                  <a:ext uri="{FF2B5EF4-FFF2-40B4-BE49-F238E27FC236}">
                    <a16:creationId xmlns:a16="http://schemas.microsoft.com/office/drawing/2014/main" id="{6D420726-453B-45CE-838B-376A5C726CC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1616137" y="5580337"/>
                <a:ext cx="536388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41" name="墨迹 240">
                <a:extLst>
                  <a:ext uri="{FF2B5EF4-FFF2-40B4-BE49-F238E27FC236}">
                    <a16:creationId xmlns:a16="http://schemas.microsoft.com/office/drawing/2014/main" id="{A4BC1AD2-59C8-4F60-9441-853CFCFC98E0}"/>
                  </a:ext>
                </a:extLst>
              </p14:cNvPr>
              <p14:cNvContentPartPr/>
              <p14:nvPr/>
            </p14:nvContentPartPr>
            <p14:xfrm>
              <a:off x="11092331" y="5608057"/>
              <a:ext cx="414000" cy="423720"/>
            </p14:xfrm>
          </p:contentPart>
        </mc:Choice>
        <mc:Fallback>
          <p:pic>
            <p:nvPicPr>
              <p:cNvPr id="241" name="墨迹 240">
                <a:extLst>
                  <a:ext uri="{FF2B5EF4-FFF2-40B4-BE49-F238E27FC236}">
                    <a16:creationId xmlns:a16="http://schemas.microsoft.com/office/drawing/2014/main" id="{A4BC1AD2-59C8-4F60-9441-853CFCFC98E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1083691" y="5599417"/>
                <a:ext cx="43164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44" name="墨迹 243">
                <a:extLst>
                  <a:ext uri="{FF2B5EF4-FFF2-40B4-BE49-F238E27FC236}">
                    <a16:creationId xmlns:a16="http://schemas.microsoft.com/office/drawing/2014/main" id="{B419FB2D-671B-4EE4-AA4A-30F3DCD3CC69}"/>
                  </a:ext>
                </a:extLst>
              </p14:cNvPr>
              <p14:cNvContentPartPr/>
              <p14:nvPr/>
            </p14:nvContentPartPr>
            <p14:xfrm>
              <a:off x="9612371" y="5387017"/>
              <a:ext cx="461520" cy="770400"/>
            </p14:xfrm>
          </p:contentPart>
        </mc:Choice>
        <mc:Fallback>
          <p:pic>
            <p:nvPicPr>
              <p:cNvPr id="244" name="墨迹 243">
                <a:extLst>
                  <a:ext uri="{FF2B5EF4-FFF2-40B4-BE49-F238E27FC236}">
                    <a16:creationId xmlns:a16="http://schemas.microsoft.com/office/drawing/2014/main" id="{B419FB2D-671B-4EE4-AA4A-30F3DCD3CC6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603371" y="5378373"/>
                <a:ext cx="479160" cy="788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52" name="墨迹 251">
                <a:extLst>
                  <a:ext uri="{FF2B5EF4-FFF2-40B4-BE49-F238E27FC236}">
                    <a16:creationId xmlns:a16="http://schemas.microsoft.com/office/drawing/2014/main" id="{4AF16FED-1A9B-4B06-B860-18CEE2123E3D}"/>
                  </a:ext>
                </a:extLst>
              </p14:cNvPr>
              <p14:cNvContentPartPr/>
              <p14:nvPr/>
            </p14:nvContentPartPr>
            <p14:xfrm>
              <a:off x="7097051" y="5390977"/>
              <a:ext cx="2056320" cy="977040"/>
            </p14:xfrm>
          </p:contentPart>
        </mc:Choice>
        <mc:Fallback>
          <p:pic>
            <p:nvPicPr>
              <p:cNvPr id="252" name="墨迹 251">
                <a:extLst>
                  <a:ext uri="{FF2B5EF4-FFF2-40B4-BE49-F238E27FC236}">
                    <a16:creationId xmlns:a16="http://schemas.microsoft.com/office/drawing/2014/main" id="{4AF16FED-1A9B-4B06-B860-18CEE2123E3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088051" y="5381977"/>
                <a:ext cx="2073960" cy="9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53" name="墨迹 252">
                <a:extLst>
                  <a:ext uri="{FF2B5EF4-FFF2-40B4-BE49-F238E27FC236}">
                    <a16:creationId xmlns:a16="http://schemas.microsoft.com/office/drawing/2014/main" id="{1A64327E-656A-44C4-8388-BC5F53E8C856}"/>
                  </a:ext>
                </a:extLst>
              </p14:cNvPr>
              <p14:cNvContentPartPr/>
              <p14:nvPr/>
            </p14:nvContentPartPr>
            <p14:xfrm>
              <a:off x="10256051" y="5446417"/>
              <a:ext cx="520560" cy="761040"/>
            </p14:xfrm>
          </p:contentPart>
        </mc:Choice>
        <mc:Fallback>
          <p:pic>
            <p:nvPicPr>
              <p:cNvPr id="253" name="墨迹 252">
                <a:extLst>
                  <a:ext uri="{FF2B5EF4-FFF2-40B4-BE49-F238E27FC236}">
                    <a16:creationId xmlns:a16="http://schemas.microsoft.com/office/drawing/2014/main" id="{1A64327E-656A-44C4-8388-BC5F53E8C85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247051" y="5437421"/>
                <a:ext cx="538200" cy="7786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596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25" name="墨迹 524">
                <a:extLst>
                  <a:ext uri="{FF2B5EF4-FFF2-40B4-BE49-F238E27FC236}">
                    <a16:creationId xmlns:a16="http://schemas.microsoft.com/office/drawing/2014/main" id="{91DB34DA-D679-4272-8F14-E08BE5A4FF8B}"/>
                  </a:ext>
                </a:extLst>
              </p14:cNvPr>
              <p14:cNvContentPartPr/>
              <p14:nvPr/>
            </p14:nvContentPartPr>
            <p14:xfrm>
              <a:off x="7199542" y="9063196"/>
              <a:ext cx="1440" cy="23760"/>
            </p14:xfrm>
          </p:contentPart>
        </mc:Choice>
        <mc:Fallback>
          <p:pic>
            <p:nvPicPr>
              <p:cNvPr id="525" name="墨迹 524">
                <a:extLst>
                  <a:ext uri="{FF2B5EF4-FFF2-40B4-BE49-F238E27FC236}">
                    <a16:creationId xmlns:a16="http://schemas.microsoft.com/office/drawing/2014/main" id="{91DB34DA-D679-4272-8F14-E08BE5A4FF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0902" y="9054556"/>
                <a:ext cx="190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68" name="墨迹 767">
                <a:extLst>
                  <a:ext uri="{FF2B5EF4-FFF2-40B4-BE49-F238E27FC236}">
                    <a16:creationId xmlns:a16="http://schemas.microsoft.com/office/drawing/2014/main" id="{A780E4F3-6FCB-46C7-90B8-FAC7AF7D9C48}"/>
                  </a:ext>
                </a:extLst>
              </p14:cNvPr>
              <p14:cNvContentPartPr/>
              <p14:nvPr/>
            </p14:nvContentPartPr>
            <p14:xfrm>
              <a:off x="-102000" y="-1383644"/>
              <a:ext cx="12198622" cy="10289520"/>
            </p14:xfrm>
          </p:contentPart>
        </mc:Choice>
        <mc:Fallback>
          <p:pic>
            <p:nvPicPr>
              <p:cNvPr id="768" name="墨迹 767">
                <a:extLst>
                  <a:ext uri="{FF2B5EF4-FFF2-40B4-BE49-F238E27FC236}">
                    <a16:creationId xmlns:a16="http://schemas.microsoft.com/office/drawing/2014/main" id="{A780E4F3-6FCB-46C7-90B8-FAC7AF7D9C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10640" y="-1392644"/>
                <a:ext cx="12216263" cy="1030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347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6" name="墨迹 215">
                <a:extLst>
                  <a:ext uri="{FF2B5EF4-FFF2-40B4-BE49-F238E27FC236}">
                    <a16:creationId xmlns:a16="http://schemas.microsoft.com/office/drawing/2014/main" id="{D5602D31-A132-4530-B520-004BD8132FE8}"/>
                  </a:ext>
                </a:extLst>
              </p14:cNvPr>
              <p14:cNvContentPartPr/>
              <p14:nvPr/>
            </p14:nvContentPartPr>
            <p14:xfrm>
              <a:off x="1354331" y="-2618303"/>
              <a:ext cx="10256760" cy="6762240"/>
            </p14:xfrm>
          </p:contentPart>
        </mc:Choice>
        <mc:Fallback>
          <p:pic>
            <p:nvPicPr>
              <p:cNvPr id="216" name="墨迹 215">
                <a:extLst>
                  <a:ext uri="{FF2B5EF4-FFF2-40B4-BE49-F238E27FC236}">
                    <a16:creationId xmlns:a16="http://schemas.microsoft.com/office/drawing/2014/main" id="{D5602D31-A132-4530-B520-004BD8132F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5691" y="-2627303"/>
                <a:ext cx="10274400" cy="677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110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14" name="墨迹 513">
                <a:extLst>
                  <a:ext uri="{FF2B5EF4-FFF2-40B4-BE49-F238E27FC236}">
                    <a16:creationId xmlns:a16="http://schemas.microsoft.com/office/drawing/2014/main" id="{3DC61B49-91E7-40DE-B99A-976D79672916}"/>
                  </a:ext>
                </a:extLst>
              </p14:cNvPr>
              <p14:cNvContentPartPr/>
              <p14:nvPr/>
            </p14:nvContentPartPr>
            <p14:xfrm>
              <a:off x="364691" y="-2802246"/>
              <a:ext cx="11602080" cy="10274383"/>
            </p14:xfrm>
          </p:contentPart>
        </mc:Choice>
        <mc:Fallback>
          <p:pic>
            <p:nvPicPr>
              <p:cNvPr id="514" name="墨迹 513">
                <a:extLst>
                  <a:ext uri="{FF2B5EF4-FFF2-40B4-BE49-F238E27FC236}">
                    <a16:creationId xmlns:a16="http://schemas.microsoft.com/office/drawing/2014/main" id="{3DC61B49-91E7-40DE-B99A-976D796729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051" y="-2811246"/>
                <a:ext cx="11619720" cy="102920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679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1" name="墨迹 410">
                <a:extLst>
                  <a:ext uri="{FF2B5EF4-FFF2-40B4-BE49-F238E27FC236}">
                    <a16:creationId xmlns:a16="http://schemas.microsoft.com/office/drawing/2014/main" id="{8CAE30FF-1EEF-4E0F-A5F6-3A6D8999E815}"/>
                  </a:ext>
                </a:extLst>
              </p14:cNvPr>
              <p14:cNvContentPartPr/>
              <p14:nvPr/>
            </p14:nvContentPartPr>
            <p14:xfrm>
              <a:off x="-153709" y="-1334903"/>
              <a:ext cx="12077069" cy="10341360"/>
            </p14:xfrm>
          </p:contentPart>
        </mc:Choice>
        <mc:Fallback>
          <p:pic>
            <p:nvPicPr>
              <p:cNvPr id="411" name="墨迹 410">
                <a:extLst>
                  <a:ext uri="{FF2B5EF4-FFF2-40B4-BE49-F238E27FC236}">
                    <a16:creationId xmlns:a16="http://schemas.microsoft.com/office/drawing/2014/main" id="{8CAE30FF-1EEF-4E0F-A5F6-3A6D8999E8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62709" y="-1343903"/>
                <a:ext cx="12094709" cy="103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3018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9" name="墨迹 268">
                <a:extLst>
                  <a:ext uri="{FF2B5EF4-FFF2-40B4-BE49-F238E27FC236}">
                    <a16:creationId xmlns:a16="http://schemas.microsoft.com/office/drawing/2014/main" id="{5D0A207C-61AB-4F9A-AE7E-F3F7471F8B07}"/>
                  </a:ext>
                </a:extLst>
              </p14:cNvPr>
              <p14:cNvContentPartPr/>
              <p14:nvPr/>
            </p14:nvContentPartPr>
            <p14:xfrm>
              <a:off x="861491" y="-1410863"/>
              <a:ext cx="10761840" cy="8438760"/>
            </p14:xfrm>
          </p:contentPart>
        </mc:Choice>
        <mc:Fallback>
          <p:pic>
            <p:nvPicPr>
              <p:cNvPr id="269" name="墨迹 268">
                <a:extLst>
                  <a:ext uri="{FF2B5EF4-FFF2-40B4-BE49-F238E27FC236}">
                    <a16:creationId xmlns:a16="http://schemas.microsoft.com/office/drawing/2014/main" id="{5D0A207C-61AB-4F9A-AE7E-F3F7471F8B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851" y="-1419863"/>
                <a:ext cx="10779480" cy="845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404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3" name="墨迹 192">
                <a:extLst>
                  <a:ext uri="{FF2B5EF4-FFF2-40B4-BE49-F238E27FC236}">
                    <a16:creationId xmlns:a16="http://schemas.microsoft.com/office/drawing/2014/main" id="{BA993FF4-A58F-4451-B127-080AF78BD96E}"/>
                  </a:ext>
                </a:extLst>
              </p14:cNvPr>
              <p14:cNvContentPartPr/>
              <p14:nvPr/>
            </p14:nvContentPartPr>
            <p14:xfrm>
              <a:off x="1316891" y="7790377"/>
              <a:ext cx="45360" cy="775440"/>
            </p14:xfrm>
          </p:contentPart>
        </mc:Choice>
        <mc:Fallback>
          <p:pic>
            <p:nvPicPr>
              <p:cNvPr id="193" name="墨迹 192">
                <a:extLst>
                  <a:ext uri="{FF2B5EF4-FFF2-40B4-BE49-F238E27FC236}">
                    <a16:creationId xmlns:a16="http://schemas.microsoft.com/office/drawing/2014/main" id="{BA993FF4-A58F-4451-B127-080AF78BD9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8251" y="7781737"/>
                <a:ext cx="63000" cy="79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4" name="墨迹 193">
                <a:extLst>
                  <a:ext uri="{FF2B5EF4-FFF2-40B4-BE49-F238E27FC236}">
                    <a16:creationId xmlns:a16="http://schemas.microsoft.com/office/drawing/2014/main" id="{D027B507-A41D-429D-A78B-05AD87B2462D}"/>
                  </a:ext>
                </a:extLst>
              </p14:cNvPr>
              <p14:cNvContentPartPr/>
              <p14:nvPr/>
            </p14:nvContentPartPr>
            <p14:xfrm>
              <a:off x="1545131" y="7849777"/>
              <a:ext cx="666720" cy="465120"/>
            </p14:xfrm>
          </p:contentPart>
        </mc:Choice>
        <mc:Fallback>
          <p:pic>
            <p:nvPicPr>
              <p:cNvPr id="194" name="墨迹 193">
                <a:extLst>
                  <a:ext uri="{FF2B5EF4-FFF2-40B4-BE49-F238E27FC236}">
                    <a16:creationId xmlns:a16="http://schemas.microsoft.com/office/drawing/2014/main" id="{D027B507-A41D-429D-A78B-05AD87B246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6131" y="7840784"/>
                <a:ext cx="684360" cy="482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5" name="墨迹 194">
                <a:extLst>
                  <a:ext uri="{FF2B5EF4-FFF2-40B4-BE49-F238E27FC236}">
                    <a16:creationId xmlns:a16="http://schemas.microsoft.com/office/drawing/2014/main" id="{BB4EDB89-BDE0-40B3-8035-D205FE75EF4F}"/>
                  </a:ext>
                </a:extLst>
              </p14:cNvPr>
              <p14:cNvContentPartPr/>
              <p14:nvPr/>
            </p14:nvContentPartPr>
            <p14:xfrm>
              <a:off x="2386451" y="8276377"/>
              <a:ext cx="46800" cy="221400"/>
            </p14:xfrm>
          </p:contentPart>
        </mc:Choice>
        <mc:Fallback>
          <p:pic>
            <p:nvPicPr>
              <p:cNvPr id="195" name="墨迹 194">
                <a:extLst>
                  <a:ext uri="{FF2B5EF4-FFF2-40B4-BE49-F238E27FC236}">
                    <a16:creationId xmlns:a16="http://schemas.microsoft.com/office/drawing/2014/main" id="{BB4EDB89-BDE0-40B3-8035-D205FE75EF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7451" y="8267377"/>
                <a:ext cx="644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1" name="墨迹 200">
                <a:extLst>
                  <a:ext uri="{FF2B5EF4-FFF2-40B4-BE49-F238E27FC236}">
                    <a16:creationId xmlns:a16="http://schemas.microsoft.com/office/drawing/2014/main" id="{477B83A3-70C1-421C-B94E-6CE5BEBE6696}"/>
                  </a:ext>
                </a:extLst>
              </p14:cNvPr>
              <p14:cNvContentPartPr/>
              <p14:nvPr/>
            </p14:nvContentPartPr>
            <p14:xfrm>
              <a:off x="2763011" y="7771297"/>
              <a:ext cx="944640" cy="926280"/>
            </p14:xfrm>
          </p:contentPart>
        </mc:Choice>
        <mc:Fallback>
          <p:pic>
            <p:nvPicPr>
              <p:cNvPr id="201" name="墨迹 200">
                <a:extLst>
                  <a:ext uri="{FF2B5EF4-FFF2-40B4-BE49-F238E27FC236}">
                    <a16:creationId xmlns:a16="http://schemas.microsoft.com/office/drawing/2014/main" id="{477B83A3-70C1-421C-B94E-6CE5BEBE66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54371" y="7762297"/>
                <a:ext cx="962280" cy="9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5" name="墨迹 254">
                <a:extLst>
                  <a:ext uri="{FF2B5EF4-FFF2-40B4-BE49-F238E27FC236}">
                    <a16:creationId xmlns:a16="http://schemas.microsoft.com/office/drawing/2014/main" id="{A1A5EF6A-28FF-4838-A158-541481EC0417}"/>
                  </a:ext>
                </a:extLst>
              </p14:cNvPr>
              <p14:cNvContentPartPr/>
              <p14:nvPr/>
            </p14:nvContentPartPr>
            <p14:xfrm>
              <a:off x="637211" y="-232943"/>
              <a:ext cx="8647920" cy="7695000"/>
            </p14:xfrm>
          </p:contentPart>
        </mc:Choice>
        <mc:Fallback>
          <p:pic>
            <p:nvPicPr>
              <p:cNvPr id="255" name="墨迹 254">
                <a:extLst>
                  <a:ext uri="{FF2B5EF4-FFF2-40B4-BE49-F238E27FC236}">
                    <a16:creationId xmlns:a16="http://schemas.microsoft.com/office/drawing/2014/main" id="{A1A5EF6A-28FF-4838-A158-541481EC04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8211" y="-241943"/>
                <a:ext cx="8665560" cy="77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432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EA65270-D7AF-436E-9538-5C3526DDA3BF}"/>
                  </a:ext>
                </a:extLst>
              </p14:cNvPr>
              <p14:cNvContentPartPr/>
              <p14:nvPr/>
            </p14:nvContentPartPr>
            <p14:xfrm>
              <a:off x="424091" y="925177"/>
              <a:ext cx="280440" cy="3931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EA65270-D7AF-436E-9538-5C3526DDA3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451" y="916177"/>
                <a:ext cx="29808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D2A47FB-BF7E-413D-AA4D-43F34CB50318}"/>
                  </a:ext>
                </a:extLst>
              </p14:cNvPr>
              <p14:cNvContentPartPr/>
              <p14:nvPr/>
            </p14:nvContentPartPr>
            <p14:xfrm>
              <a:off x="866531" y="1022737"/>
              <a:ext cx="37800" cy="734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D2A47FB-BF7E-413D-AA4D-43F34CB503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7891" y="1013737"/>
                <a:ext cx="554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9B4A6A39-5D75-4039-8CE0-60FF15041A92}"/>
                  </a:ext>
                </a:extLst>
              </p14:cNvPr>
              <p14:cNvContentPartPr/>
              <p14:nvPr/>
            </p14:nvContentPartPr>
            <p14:xfrm>
              <a:off x="816491" y="1238737"/>
              <a:ext cx="44280" cy="525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9B4A6A39-5D75-4039-8CE0-60FF15041A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7491" y="1229737"/>
                <a:ext cx="619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C87C9542-57A3-4073-A74E-EB2B915C02B8}"/>
                  </a:ext>
                </a:extLst>
              </p14:cNvPr>
              <p14:cNvContentPartPr/>
              <p14:nvPr/>
            </p14:nvContentPartPr>
            <p14:xfrm>
              <a:off x="1517771" y="-122063"/>
              <a:ext cx="418320" cy="42840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C87C9542-57A3-4073-A74E-EB2B915C02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08771" y="-131063"/>
                <a:ext cx="43596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96676C7B-7655-454B-8729-0FB865162880}"/>
                  </a:ext>
                </a:extLst>
              </p14:cNvPr>
              <p14:cNvContentPartPr/>
              <p14:nvPr/>
            </p14:nvContentPartPr>
            <p14:xfrm>
              <a:off x="3026171" y="64057"/>
              <a:ext cx="347040" cy="51912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96676C7B-7655-454B-8729-0FB86516288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17171" y="55057"/>
                <a:ext cx="36468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5424BB62-BCE5-4A6C-A160-D4D659AD5196}"/>
                  </a:ext>
                </a:extLst>
              </p14:cNvPr>
              <p14:cNvContentPartPr/>
              <p14:nvPr/>
            </p14:nvContentPartPr>
            <p14:xfrm>
              <a:off x="4473731" y="489577"/>
              <a:ext cx="29880" cy="4392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5424BB62-BCE5-4A6C-A160-D4D659AD519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65091" y="480937"/>
                <a:ext cx="475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87338D68-B76C-4A22-86EF-F1E49760B5AB}"/>
                  </a:ext>
                </a:extLst>
              </p14:cNvPr>
              <p14:cNvContentPartPr/>
              <p14:nvPr/>
            </p14:nvContentPartPr>
            <p14:xfrm>
              <a:off x="5218211" y="367897"/>
              <a:ext cx="19800" cy="1764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87338D68-B76C-4A22-86EF-F1E49760B5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09211" y="358897"/>
                <a:ext cx="374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27DADF3F-75FF-4EDF-B39D-E41DDD5FF899}"/>
                  </a:ext>
                </a:extLst>
              </p14:cNvPr>
              <p14:cNvContentPartPr/>
              <p14:nvPr/>
            </p14:nvContentPartPr>
            <p14:xfrm>
              <a:off x="4917971" y="-99023"/>
              <a:ext cx="406440" cy="35028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27DADF3F-75FF-4EDF-B39D-E41DDD5FF89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09331" y="-107663"/>
                <a:ext cx="42408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03E4FB2F-4AF1-4E22-AF2B-E1F4D5BEAA47}"/>
                  </a:ext>
                </a:extLst>
              </p14:cNvPr>
              <p14:cNvContentPartPr/>
              <p14:nvPr/>
            </p14:nvContentPartPr>
            <p14:xfrm>
              <a:off x="4071251" y="-189383"/>
              <a:ext cx="632520" cy="55152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03E4FB2F-4AF1-4E22-AF2B-E1F4D5BEAA4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62611" y="-198383"/>
                <a:ext cx="65016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9A643196-DC8F-4003-86F7-5D659D88A6B2}"/>
                  </a:ext>
                </a:extLst>
              </p14:cNvPr>
              <p14:cNvContentPartPr/>
              <p14:nvPr/>
            </p14:nvContentPartPr>
            <p14:xfrm>
              <a:off x="4551851" y="926977"/>
              <a:ext cx="91440" cy="37656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9A643196-DC8F-4003-86F7-5D659D88A6B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43211" y="917977"/>
                <a:ext cx="10908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DC15F76C-C610-4F9A-AEA0-328F6B3FCCFA}"/>
                  </a:ext>
                </a:extLst>
              </p14:cNvPr>
              <p14:cNvContentPartPr/>
              <p14:nvPr/>
            </p14:nvContentPartPr>
            <p14:xfrm>
              <a:off x="5699531" y="1001857"/>
              <a:ext cx="55800" cy="29628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DC15F76C-C610-4F9A-AEA0-328F6B3FCCF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90531" y="992857"/>
                <a:ext cx="734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D4BBFAC3-0546-4DB8-805B-C6CB171D022E}"/>
                  </a:ext>
                </a:extLst>
              </p14:cNvPr>
              <p14:cNvContentPartPr/>
              <p14:nvPr/>
            </p14:nvContentPartPr>
            <p14:xfrm>
              <a:off x="6403691" y="809977"/>
              <a:ext cx="77760" cy="38016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D4BBFAC3-0546-4DB8-805B-C6CB171D022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95051" y="801337"/>
                <a:ext cx="9540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E7198A48-64E2-4357-8E26-471A6C76CE8B}"/>
                  </a:ext>
                </a:extLst>
              </p14:cNvPr>
              <p14:cNvContentPartPr/>
              <p14:nvPr/>
            </p14:nvContentPartPr>
            <p14:xfrm>
              <a:off x="6664331" y="878017"/>
              <a:ext cx="143640" cy="29664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E7198A48-64E2-4357-8E26-471A6C76CE8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55691" y="869377"/>
                <a:ext cx="1612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CF7A99B8-BE79-4BE8-AE18-EA0AF76D9DAE}"/>
                  </a:ext>
                </a:extLst>
              </p14:cNvPr>
              <p14:cNvContentPartPr/>
              <p14:nvPr/>
            </p14:nvContentPartPr>
            <p14:xfrm>
              <a:off x="6957371" y="1125337"/>
              <a:ext cx="4320" cy="12384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CF7A99B8-BE79-4BE8-AE18-EA0AF76D9DA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48371" y="1116697"/>
                <a:ext cx="2196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D2EFD2B1-CD2D-49AB-B5AB-F9CA19249833}"/>
                  </a:ext>
                </a:extLst>
              </p14:cNvPr>
              <p14:cNvContentPartPr/>
              <p14:nvPr/>
            </p14:nvContentPartPr>
            <p14:xfrm>
              <a:off x="7087691" y="911137"/>
              <a:ext cx="221040" cy="48636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D2EFD2B1-CD2D-49AB-B5AB-F9CA1924983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78691" y="902497"/>
                <a:ext cx="23868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76381710-3EDD-4B0F-AE6B-64F56348BE58}"/>
                  </a:ext>
                </a:extLst>
              </p14:cNvPr>
              <p14:cNvContentPartPr/>
              <p14:nvPr/>
            </p14:nvContentPartPr>
            <p14:xfrm>
              <a:off x="4776851" y="588937"/>
              <a:ext cx="806760" cy="87804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76381710-3EDD-4B0F-AE6B-64F56348BE5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68211" y="580297"/>
                <a:ext cx="824400" cy="89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8A2FA138-03DE-4FE0-AB91-D5346606ED66}"/>
                  </a:ext>
                </a:extLst>
              </p14:cNvPr>
              <p14:cNvContentPartPr/>
              <p14:nvPr/>
            </p14:nvContentPartPr>
            <p14:xfrm>
              <a:off x="5644091" y="1703497"/>
              <a:ext cx="1439640" cy="224280"/>
            </p14:xfrm>
          </p:contentPart>
        </mc:Choice>
        <mc:Fallback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8A2FA138-03DE-4FE0-AB91-D5346606ED6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35091" y="1694857"/>
                <a:ext cx="14572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40CF70F6-306A-444D-BD73-7BEEB2EF1C67}"/>
                  </a:ext>
                </a:extLst>
              </p14:cNvPr>
              <p14:cNvContentPartPr/>
              <p14:nvPr/>
            </p14:nvContentPartPr>
            <p14:xfrm>
              <a:off x="7912091" y="1398937"/>
              <a:ext cx="494280" cy="430560"/>
            </p14:xfrm>
          </p:contentPart>
        </mc:Choice>
        <mc:Fallback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40CF70F6-306A-444D-BD73-7BEEB2EF1C6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03098" y="1389937"/>
                <a:ext cx="511907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0E021ECA-1A18-4BB2-9BCA-F7B77533B59C}"/>
                  </a:ext>
                </a:extLst>
              </p14:cNvPr>
              <p14:cNvContentPartPr/>
              <p14:nvPr/>
            </p14:nvContentPartPr>
            <p14:xfrm>
              <a:off x="3032651" y="781897"/>
              <a:ext cx="659160" cy="1188360"/>
            </p14:xfrm>
          </p:contentPart>
        </mc:Choice>
        <mc:Fallback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0E021ECA-1A18-4BB2-9BCA-F7B77533B59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24006" y="772900"/>
                <a:ext cx="676810" cy="12059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656196CA-A1BB-4CB1-AB28-B5CD62A5B451}"/>
                  </a:ext>
                </a:extLst>
              </p14:cNvPr>
              <p14:cNvContentPartPr/>
              <p14:nvPr/>
            </p14:nvContentPartPr>
            <p14:xfrm>
              <a:off x="1614971" y="717817"/>
              <a:ext cx="714600" cy="1214280"/>
            </p14:xfrm>
          </p:contentPart>
        </mc:Choice>
        <mc:Fallback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656196CA-A1BB-4CB1-AB28-B5CD62A5B45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05971" y="708817"/>
                <a:ext cx="732240" cy="12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9F18931D-1BB6-470A-A4E4-96781E15C4EB}"/>
                  </a:ext>
                </a:extLst>
              </p14:cNvPr>
              <p14:cNvContentPartPr/>
              <p14:nvPr/>
            </p14:nvContentPartPr>
            <p14:xfrm>
              <a:off x="420851" y="3197857"/>
              <a:ext cx="192600" cy="542160"/>
            </p14:xfrm>
          </p:contentPart>
        </mc:Choice>
        <mc:Fallback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9F18931D-1BB6-470A-A4E4-96781E15C4E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2211" y="3189217"/>
                <a:ext cx="21024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ADD8ED0B-DBB8-4C3F-A466-CAC9160D09A2}"/>
                  </a:ext>
                </a:extLst>
              </p14:cNvPr>
              <p14:cNvContentPartPr/>
              <p14:nvPr/>
            </p14:nvContentPartPr>
            <p14:xfrm>
              <a:off x="781571" y="3692497"/>
              <a:ext cx="360" cy="2160"/>
            </p14:xfrm>
          </p:contentPart>
        </mc:Choice>
        <mc:Fallback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ADD8ED0B-DBB8-4C3F-A466-CAC9160D09A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2571" y="3683497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8A243339-31ED-4124-9763-EDC84AF556F9}"/>
                  </a:ext>
                </a:extLst>
              </p14:cNvPr>
              <p14:cNvContentPartPr/>
              <p14:nvPr/>
            </p14:nvContentPartPr>
            <p14:xfrm>
              <a:off x="3351611" y="3521857"/>
              <a:ext cx="454320" cy="623880"/>
            </p14:xfrm>
          </p:contentPart>
        </mc:Choice>
        <mc:Fallback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8A243339-31ED-4124-9763-EDC84AF556F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42971" y="3512857"/>
                <a:ext cx="47196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178F1BA7-EF92-4EFE-BFB7-44870A618F05}"/>
                  </a:ext>
                </a:extLst>
              </p14:cNvPr>
              <p14:cNvContentPartPr/>
              <p14:nvPr/>
            </p14:nvContentPartPr>
            <p14:xfrm>
              <a:off x="2554211" y="3545977"/>
              <a:ext cx="530640" cy="601200"/>
            </p14:xfrm>
          </p:contentPart>
        </mc:Choice>
        <mc:Fallback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178F1BA7-EF92-4EFE-BFB7-44870A618F0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545211" y="3536982"/>
                <a:ext cx="548280" cy="6188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D6B73742-883B-4BA5-83AF-B9FBBF9826E0}"/>
                  </a:ext>
                </a:extLst>
              </p14:cNvPr>
              <p14:cNvContentPartPr/>
              <p14:nvPr/>
            </p14:nvContentPartPr>
            <p14:xfrm>
              <a:off x="1886051" y="4430857"/>
              <a:ext cx="42840" cy="191880"/>
            </p14:xfrm>
          </p:contentPart>
        </mc:Choice>
        <mc:Fallback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D6B73742-883B-4BA5-83AF-B9FBBF9826E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877051" y="4422217"/>
                <a:ext cx="604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496751B2-370E-4434-BA4F-5A2FCFEC75E5}"/>
                  </a:ext>
                </a:extLst>
              </p14:cNvPr>
              <p14:cNvContentPartPr/>
              <p14:nvPr/>
            </p14:nvContentPartPr>
            <p14:xfrm>
              <a:off x="2685611" y="4416817"/>
              <a:ext cx="186120" cy="183960"/>
            </p14:xfrm>
          </p:contentPart>
        </mc:Choice>
        <mc:Fallback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496751B2-370E-4434-BA4F-5A2FCFEC75E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76971" y="4408177"/>
                <a:ext cx="2037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2E1763A9-5BE8-47F4-91CC-085D9F7166EB}"/>
                  </a:ext>
                </a:extLst>
              </p14:cNvPr>
              <p14:cNvContentPartPr/>
              <p14:nvPr/>
            </p14:nvContentPartPr>
            <p14:xfrm>
              <a:off x="4555811" y="3325297"/>
              <a:ext cx="193320" cy="390240"/>
            </p14:xfrm>
          </p:contentPart>
        </mc:Choice>
        <mc:Fallback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2E1763A9-5BE8-47F4-91CC-085D9F7166E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46811" y="3316297"/>
                <a:ext cx="21096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EFB169EF-9BDE-4210-89E0-6CCD42B742EB}"/>
                  </a:ext>
                </a:extLst>
              </p14:cNvPr>
              <p14:cNvContentPartPr/>
              <p14:nvPr/>
            </p14:nvContentPartPr>
            <p14:xfrm>
              <a:off x="1790651" y="2869537"/>
              <a:ext cx="203400" cy="339480"/>
            </p14:xfrm>
          </p:contentPart>
        </mc:Choice>
        <mc:Fallback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EFB169EF-9BDE-4210-89E0-6CCD42B742E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782011" y="2860897"/>
                <a:ext cx="22104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3" name="墨迹 102">
                <a:extLst>
                  <a:ext uri="{FF2B5EF4-FFF2-40B4-BE49-F238E27FC236}">
                    <a16:creationId xmlns:a16="http://schemas.microsoft.com/office/drawing/2014/main" id="{FF68DD57-51B3-4F96-80EB-4A1BA75B7A2D}"/>
                  </a:ext>
                </a:extLst>
              </p14:cNvPr>
              <p14:cNvContentPartPr/>
              <p14:nvPr/>
            </p14:nvContentPartPr>
            <p14:xfrm>
              <a:off x="1634411" y="3552097"/>
              <a:ext cx="583200" cy="621360"/>
            </p14:xfrm>
          </p:contentPart>
        </mc:Choice>
        <mc:Fallback>
          <p:pic>
            <p:nvPicPr>
              <p:cNvPr id="103" name="墨迹 102">
                <a:extLst>
                  <a:ext uri="{FF2B5EF4-FFF2-40B4-BE49-F238E27FC236}">
                    <a16:creationId xmlns:a16="http://schemas.microsoft.com/office/drawing/2014/main" id="{FF68DD57-51B3-4F96-80EB-4A1BA75B7A2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625411" y="3543457"/>
                <a:ext cx="600840" cy="6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1" name="墨迹 110">
                <a:extLst>
                  <a:ext uri="{FF2B5EF4-FFF2-40B4-BE49-F238E27FC236}">
                    <a16:creationId xmlns:a16="http://schemas.microsoft.com/office/drawing/2014/main" id="{F3B9B87A-EB87-405B-A30F-9F35680A0E8B}"/>
                  </a:ext>
                </a:extLst>
              </p14:cNvPr>
              <p14:cNvContentPartPr/>
              <p14:nvPr/>
            </p14:nvContentPartPr>
            <p14:xfrm>
              <a:off x="1523531" y="4816777"/>
              <a:ext cx="601560" cy="771480"/>
            </p14:xfrm>
          </p:contentPart>
        </mc:Choice>
        <mc:Fallback>
          <p:pic>
            <p:nvPicPr>
              <p:cNvPr id="111" name="墨迹 110">
                <a:extLst>
                  <a:ext uri="{FF2B5EF4-FFF2-40B4-BE49-F238E27FC236}">
                    <a16:creationId xmlns:a16="http://schemas.microsoft.com/office/drawing/2014/main" id="{F3B9B87A-EB87-405B-A30F-9F35680A0E8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514536" y="4807777"/>
                <a:ext cx="619189" cy="78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4" name="墨迹 123">
                <a:extLst>
                  <a:ext uri="{FF2B5EF4-FFF2-40B4-BE49-F238E27FC236}">
                    <a16:creationId xmlns:a16="http://schemas.microsoft.com/office/drawing/2014/main" id="{B647CB33-30B6-4107-A8D0-A7864EAE59E7}"/>
                  </a:ext>
                </a:extLst>
              </p14:cNvPr>
              <p14:cNvContentPartPr/>
              <p14:nvPr/>
            </p14:nvContentPartPr>
            <p14:xfrm>
              <a:off x="3211931" y="4328257"/>
              <a:ext cx="664200" cy="1182600"/>
            </p14:xfrm>
          </p:contentPart>
        </mc:Choice>
        <mc:Fallback>
          <p:pic>
            <p:nvPicPr>
              <p:cNvPr id="124" name="墨迹 123">
                <a:extLst>
                  <a:ext uri="{FF2B5EF4-FFF2-40B4-BE49-F238E27FC236}">
                    <a16:creationId xmlns:a16="http://schemas.microsoft.com/office/drawing/2014/main" id="{B647CB33-30B6-4107-A8D0-A7864EAE59E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202931" y="4319257"/>
                <a:ext cx="681840" cy="12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5" name="墨迹 124">
                <a:extLst>
                  <a:ext uri="{FF2B5EF4-FFF2-40B4-BE49-F238E27FC236}">
                    <a16:creationId xmlns:a16="http://schemas.microsoft.com/office/drawing/2014/main" id="{9A9858C2-6F1C-47EC-8402-0C4E5779D8D9}"/>
                  </a:ext>
                </a:extLst>
              </p14:cNvPr>
              <p14:cNvContentPartPr/>
              <p14:nvPr/>
            </p14:nvContentPartPr>
            <p14:xfrm>
              <a:off x="2341451" y="4700137"/>
              <a:ext cx="630000" cy="894960"/>
            </p14:xfrm>
          </p:contentPart>
        </mc:Choice>
        <mc:Fallback>
          <p:pic>
            <p:nvPicPr>
              <p:cNvPr id="125" name="墨迹 124">
                <a:extLst>
                  <a:ext uri="{FF2B5EF4-FFF2-40B4-BE49-F238E27FC236}">
                    <a16:creationId xmlns:a16="http://schemas.microsoft.com/office/drawing/2014/main" id="{9A9858C2-6F1C-47EC-8402-0C4E5779D8D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332451" y="4691141"/>
                <a:ext cx="647640" cy="912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33" name="墨迹 132">
                <a:extLst>
                  <a:ext uri="{FF2B5EF4-FFF2-40B4-BE49-F238E27FC236}">
                    <a16:creationId xmlns:a16="http://schemas.microsoft.com/office/drawing/2014/main" id="{AE164FD1-4BB6-4229-A827-11E75393B749}"/>
                  </a:ext>
                </a:extLst>
              </p14:cNvPr>
              <p14:cNvContentPartPr/>
              <p14:nvPr/>
            </p14:nvContentPartPr>
            <p14:xfrm>
              <a:off x="1390331" y="5821537"/>
              <a:ext cx="609120" cy="1351440"/>
            </p14:xfrm>
          </p:contentPart>
        </mc:Choice>
        <mc:Fallback>
          <p:pic>
            <p:nvPicPr>
              <p:cNvPr id="133" name="墨迹 132">
                <a:extLst>
                  <a:ext uri="{FF2B5EF4-FFF2-40B4-BE49-F238E27FC236}">
                    <a16:creationId xmlns:a16="http://schemas.microsoft.com/office/drawing/2014/main" id="{AE164FD1-4BB6-4229-A827-11E75393B74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381691" y="5812897"/>
                <a:ext cx="626760" cy="13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4" name="墨迹 133">
                <a:extLst>
                  <a:ext uri="{FF2B5EF4-FFF2-40B4-BE49-F238E27FC236}">
                    <a16:creationId xmlns:a16="http://schemas.microsoft.com/office/drawing/2014/main" id="{F4C5E2DF-7F26-49FF-A2CB-E0A00C1414D1}"/>
                  </a:ext>
                </a:extLst>
              </p14:cNvPr>
              <p14:cNvContentPartPr/>
              <p14:nvPr/>
            </p14:nvContentPartPr>
            <p14:xfrm>
              <a:off x="2459891" y="5884897"/>
              <a:ext cx="224640" cy="394920"/>
            </p14:xfrm>
          </p:contentPart>
        </mc:Choice>
        <mc:Fallback>
          <p:pic>
            <p:nvPicPr>
              <p:cNvPr id="134" name="墨迹 133">
                <a:extLst>
                  <a:ext uri="{FF2B5EF4-FFF2-40B4-BE49-F238E27FC236}">
                    <a16:creationId xmlns:a16="http://schemas.microsoft.com/office/drawing/2014/main" id="{F4C5E2DF-7F26-49FF-A2CB-E0A00C1414D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50891" y="5875897"/>
                <a:ext cx="24228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5" name="墨迹 134">
                <a:extLst>
                  <a:ext uri="{FF2B5EF4-FFF2-40B4-BE49-F238E27FC236}">
                    <a16:creationId xmlns:a16="http://schemas.microsoft.com/office/drawing/2014/main" id="{B694BF2E-6051-4E52-BE1D-9E68FB958E4E}"/>
                  </a:ext>
                </a:extLst>
              </p14:cNvPr>
              <p14:cNvContentPartPr/>
              <p14:nvPr/>
            </p14:nvContentPartPr>
            <p14:xfrm>
              <a:off x="3158651" y="5757097"/>
              <a:ext cx="270360" cy="436320"/>
            </p14:xfrm>
          </p:contentPart>
        </mc:Choice>
        <mc:Fallback>
          <p:pic>
            <p:nvPicPr>
              <p:cNvPr id="135" name="墨迹 134">
                <a:extLst>
                  <a:ext uri="{FF2B5EF4-FFF2-40B4-BE49-F238E27FC236}">
                    <a16:creationId xmlns:a16="http://schemas.microsoft.com/office/drawing/2014/main" id="{B694BF2E-6051-4E52-BE1D-9E68FB958E4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150011" y="5748457"/>
                <a:ext cx="28800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46" name="墨迹 145">
                <a:extLst>
                  <a:ext uri="{FF2B5EF4-FFF2-40B4-BE49-F238E27FC236}">
                    <a16:creationId xmlns:a16="http://schemas.microsoft.com/office/drawing/2014/main" id="{99CE718A-5186-4A96-8D7F-5371C59188DA}"/>
                  </a:ext>
                </a:extLst>
              </p14:cNvPr>
              <p14:cNvContentPartPr/>
              <p14:nvPr/>
            </p14:nvContentPartPr>
            <p14:xfrm>
              <a:off x="3413531" y="7171537"/>
              <a:ext cx="188280" cy="204120"/>
            </p14:xfrm>
          </p:contentPart>
        </mc:Choice>
        <mc:Fallback>
          <p:pic>
            <p:nvPicPr>
              <p:cNvPr id="146" name="墨迹 145">
                <a:extLst>
                  <a:ext uri="{FF2B5EF4-FFF2-40B4-BE49-F238E27FC236}">
                    <a16:creationId xmlns:a16="http://schemas.microsoft.com/office/drawing/2014/main" id="{99CE718A-5186-4A96-8D7F-5371C59188D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404531" y="7162537"/>
                <a:ext cx="20592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47" name="墨迹 146">
                <a:extLst>
                  <a:ext uri="{FF2B5EF4-FFF2-40B4-BE49-F238E27FC236}">
                    <a16:creationId xmlns:a16="http://schemas.microsoft.com/office/drawing/2014/main" id="{CB3B93C3-823D-4EA4-82FA-33E62E3D14E7}"/>
                  </a:ext>
                </a:extLst>
              </p14:cNvPr>
              <p14:cNvContentPartPr/>
              <p14:nvPr/>
            </p14:nvContentPartPr>
            <p14:xfrm>
              <a:off x="3320651" y="6417697"/>
              <a:ext cx="398880" cy="631080"/>
            </p14:xfrm>
          </p:contentPart>
        </mc:Choice>
        <mc:Fallback>
          <p:pic>
            <p:nvPicPr>
              <p:cNvPr id="147" name="墨迹 146">
                <a:extLst>
                  <a:ext uri="{FF2B5EF4-FFF2-40B4-BE49-F238E27FC236}">
                    <a16:creationId xmlns:a16="http://schemas.microsoft.com/office/drawing/2014/main" id="{CB3B93C3-823D-4EA4-82FA-33E62E3D14E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311651" y="6409057"/>
                <a:ext cx="41652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48" name="墨迹 147">
                <a:extLst>
                  <a:ext uri="{FF2B5EF4-FFF2-40B4-BE49-F238E27FC236}">
                    <a16:creationId xmlns:a16="http://schemas.microsoft.com/office/drawing/2014/main" id="{BAFF632E-926D-48B7-973B-2320C8A95D62}"/>
                  </a:ext>
                </a:extLst>
              </p14:cNvPr>
              <p14:cNvContentPartPr/>
              <p14:nvPr/>
            </p14:nvContentPartPr>
            <p14:xfrm>
              <a:off x="2592731" y="7214017"/>
              <a:ext cx="156600" cy="242640"/>
            </p14:xfrm>
          </p:contentPart>
        </mc:Choice>
        <mc:Fallback>
          <p:pic>
            <p:nvPicPr>
              <p:cNvPr id="148" name="墨迹 147">
                <a:extLst>
                  <a:ext uri="{FF2B5EF4-FFF2-40B4-BE49-F238E27FC236}">
                    <a16:creationId xmlns:a16="http://schemas.microsoft.com/office/drawing/2014/main" id="{BAFF632E-926D-48B7-973B-2320C8A95D6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584091" y="7205017"/>
                <a:ext cx="1742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50" name="墨迹 149">
                <a:extLst>
                  <a:ext uri="{FF2B5EF4-FFF2-40B4-BE49-F238E27FC236}">
                    <a16:creationId xmlns:a16="http://schemas.microsoft.com/office/drawing/2014/main" id="{B9510A10-4AF8-453C-AA20-1A2571070EDA}"/>
                  </a:ext>
                </a:extLst>
              </p14:cNvPr>
              <p14:cNvContentPartPr/>
              <p14:nvPr/>
            </p14:nvContentPartPr>
            <p14:xfrm>
              <a:off x="2459891" y="6438577"/>
              <a:ext cx="493920" cy="558000"/>
            </p14:xfrm>
          </p:contentPart>
        </mc:Choice>
        <mc:Fallback>
          <p:pic>
            <p:nvPicPr>
              <p:cNvPr id="150" name="墨迹 149">
                <a:extLst>
                  <a:ext uri="{FF2B5EF4-FFF2-40B4-BE49-F238E27FC236}">
                    <a16:creationId xmlns:a16="http://schemas.microsoft.com/office/drawing/2014/main" id="{B9510A10-4AF8-453C-AA20-1A2571070ED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451251" y="6429937"/>
                <a:ext cx="51156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1" name="墨迹 150">
                <a:extLst>
                  <a:ext uri="{FF2B5EF4-FFF2-40B4-BE49-F238E27FC236}">
                    <a16:creationId xmlns:a16="http://schemas.microsoft.com/office/drawing/2014/main" id="{7CD2396A-0BCE-40F8-A6CE-125E3602C2E0}"/>
                  </a:ext>
                </a:extLst>
              </p14:cNvPr>
              <p14:cNvContentPartPr/>
              <p14:nvPr/>
            </p14:nvContentPartPr>
            <p14:xfrm>
              <a:off x="1614971" y="7260817"/>
              <a:ext cx="32760" cy="247680"/>
            </p14:xfrm>
          </p:contentPart>
        </mc:Choice>
        <mc:Fallback>
          <p:pic>
            <p:nvPicPr>
              <p:cNvPr id="151" name="墨迹 150">
                <a:extLst>
                  <a:ext uri="{FF2B5EF4-FFF2-40B4-BE49-F238E27FC236}">
                    <a16:creationId xmlns:a16="http://schemas.microsoft.com/office/drawing/2014/main" id="{7CD2396A-0BCE-40F8-A6CE-125E3602C2E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605971" y="7252177"/>
                <a:ext cx="504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52" name="墨迹 151">
                <a:extLst>
                  <a:ext uri="{FF2B5EF4-FFF2-40B4-BE49-F238E27FC236}">
                    <a16:creationId xmlns:a16="http://schemas.microsoft.com/office/drawing/2014/main" id="{1A8C740B-40BE-4D30-BD36-2324E09AB3E6}"/>
                  </a:ext>
                </a:extLst>
              </p14:cNvPr>
              <p14:cNvContentPartPr/>
              <p14:nvPr/>
            </p14:nvContentPartPr>
            <p14:xfrm>
              <a:off x="4124171" y="4854217"/>
              <a:ext cx="302760" cy="2285640"/>
            </p14:xfrm>
          </p:contentPart>
        </mc:Choice>
        <mc:Fallback>
          <p:pic>
            <p:nvPicPr>
              <p:cNvPr id="152" name="墨迹 151">
                <a:extLst>
                  <a:ext uri="{FF2B5EF4-FFF2-40B4-BE49-F238E27FC236}">
                    <a16:creationId xmlns:a16="http://schemas.microsoft.com/office/drawing/2014/main" id="{1A8C740B-40BE-4D30-BD36-2324E09AB3E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115531" y="4845217"/>
                <a:ext cx="320400" cy="23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29" name="墨迹 228">
                <a:extLst>
                  <a:ext uri="{FF2B5EF4-FFF2-40B4-BE49-F238E27FC236}">
                    <a16:creationId xmlns:a16="http://schemas.microsoft.com/office/drawing/2014/main" id="{9208A2EA-B463-4510-8CC9-629E04B4B32B}"/>
                  </a:ext>
                </a:extLst>
              </p14:cNvPr>
              <p14:cNvContentPartPr/>
              <p14:nvPr/>
            </p14:nvContentPartPr>
            <p14:xfrm>
              <a:off x="5000051" y="3058537"/>
              <a:ext cx="6320520" cy="5685120"/>
            </p14:xfrm>
          </p:contentPart>
        </mc:Choice>
        <mc:Fallback>
          <p:pic>
            <p:nvPicPr>
              <p:cNvPr id="229" name="墨迹 228">
                <a:extLst>
                  <a:ext uri="{FF2B5EF4-FFF2-40B4-BE49-F238E27FC236}">
                    <a16:creationId xmlns:a16="http://schemas.microsoft.com/office/drawing/2014/main" id="{9208A2EA-B463-4510-8CC9-629E04B4B32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991411" y="3049896"/>
                <a:ext cx="6338160" cy="57027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421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23" name="墨迹 422">
                <a:extLst>
                  <a:ext uri="{FF2B5EF4-FFF2-40B4-BE49-F238E27FC236}">
                    <a16:creationId xmlns:a16="http://schemas.microsoft.com/office/drawing/2014/main" id="{2A9B46E1-3F5C-4403-B59C-0578760BD022}"/>
                  </a:ext>
                </a:extLst>
              </p14:cNvPr>
              <p14:cNvContentPartPr/>
              <p14:nvPr/>
            </p14:nvContentPartPr>
            <p14:xfrm>
              <a:off x="637211" y="-985703"/>
              <a:ext cx="11292480" cy="8385120"/>
            </p14:xfrm>
          </p:contentPart>
        </mc:Choice>
        <mc:Fallback>
          <p:pic>
            <p:nvPicPr>
              <p:cNvPr id="423" name="墨迹 422">
                <a:extLst>
                  <a:ext uri="{FF2B5EF4-FFF2-40B4-BE49-F238E27FC236}">
                    <a16:creationId xmlns:a16="http://schemas.microsoft.com/office/drawing/2014/main" id="{2A9B46E1-3F5C-4403-B59C-0578760BD0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8211" y="-994343"/>
                <a:ext cx="11310120" cy="840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496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Arrows</dc:creator>
  <cp:lastModifiedBy>Arrows</cp:lastModifiedBy>
  <cp:revision>12</cp:revision>
  <dcterms:created xsi:type="dcterms:W3CDTF">2022-12-16T06:09:28Z</dcterms:created>
  <dcterms:modified xsi:type="dcterms:W3CDTF">2022-12-16T07:53:23Z</dcterms:modified>
</cp:coreProperties>
</file>