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handoutMasterIdLst>
    <p:handoutMasterId r:id="rId45"/>
  </p:handoutMasterIdLst>
  <p:sldIdLst>
    <p:sldId id="435" r:id="rId3"/>
    <p:sldId id="1028" r:id="rId4"/>
    <p:sldId id="1231" r:id="rId6"/>
    <p:sldId id="1502" r:id="rId7"/>
    <p:sldId id="1103" r:id="rId8"/>
    <p:sldId id="1503" r:id="rId9"/>
    <p:sldId id="1104" r:id="rId10"/>
    <p:sldId id="1105" r:id="rId11"/>
    <p:sldId id="1106" r:id="rId12"/>
    <p:sldId id="1107" r:id="rId13"/>
    <p:sldId id="1108" r:id="rId14"/>
    <p:sldId id="1504" r:id="rId15"/>
    <p:sldId id="1536" r:id="rId16"/>
    <p:sldId id="1537" r:id="rId17"/>
    <p:sldId id="1538" r:id="rId18"/>
    <p:sldId id="1542" r:id="rId19"/>
    <p:sldId id="1543" r:id="rId20"/>
    <p:sldId id="1539" r:id="rId21"/>
    <p:sldId id="1540" r:id="rId22"/>
    <p:sldId id="1541" r:id="rId23"/>
    <p:sldId id="1240" r:id="rId24"/>
    <p:sldId id="1112" r:id="rId25"/>
    <p:sldId id="1117" r:id="rId26"/>
    <p:sldId id="1113" r:id="rId27"/>
    <p:sldId id="1118" r:id="rId28"/>
    <p:sldId id="1119" r:id="rId29"/>
    <p:sldId id="1114" r:id="rId30"/>
    <p:sldId id="1544" r:id="rId31"/>
    <p:sldId id="1545" r:id="rId32"/>
    <p:sldId id="1120" r:id="rId33"/>
    <p:sldId id="1241" r:id="rId34"/>
    <p:sldId id="1121" r:id="rId35"/>
    <p:sldId id="1399" r:id="rId36"/>
    <p:sldId id="1400" r:id="rId37"/>
    <p:sldId id="1546" r:id="rId38"/>
    <p:sldId id="1547" r:id="rId39"/>
    <p:sldId id="1548" r:id="rId40"/>
    <p:sldId id="1549" r:id="rId41"/>
    <p:sldId id="1550" r:id="rId42"/>
    <p:sldId id="1551" r:id="rId43"/>
    <p:sldId id="1403" r:id="rId44"/>
  </p:sldIdLst>
  <p:sldSz cx="9144000" cy="6858000" type="screen4x3"/>
  <p:notesSz cx="6858000" cy="9144000"/>
  <p:embeddedFontLst>
    <p:embeddedFont>
      <p:font typeface="Calibri" panose="020F0502020204030204" pitchFamily="34" charset="0"/>
      <p:regular r:id="rId49"/>
      <p:bold r:id="rId50"/>
      <p:italic r:id="rId51"/>
      <p:boldItalic r:id="rId52"/>
    </p:embeddedFont>
    <p:embeddedFont>
      <p:font typeface="Impact" panose="020B0806030902050204" pitchFamily="34" charset="0"/>
      <p:regular r:id="rId53"/>
    </p:embeddedFont>
    <p:embeddedFont>
      <p:font typeface="方正姚体" panose="02010601030101010101" charset="-122"/>
      <p:regular r:id="rId54"/>
    </p:embeddedFont>
    <p:embeddedFont>
      <p:font typeface="微软雅黑" panose="020B0503020204020204" pitchFamily="34" charset="-122"/>
      <p:regular r:id="rId55"/>
    </p:embeddedFont>
    <p:embeddedFont>
      <p:font typeface="Felix Titling" panose="04060505060202020A04" pitchFamily="82" charset="0"/>
      <p:regular r:id="rId56"/>
    </p:embeddedFont>
    <p:embeddedFont>
      <p:font typeface="Latha" panose="020B0604020202020204" pitchFamily="34" charset="0"/>
      <p:regular r:id="rId57"/>
      <p:bold r:id="rId58"/>
    </p:embeddedFont>
    <p:embeddedFont>
      <p:font typeface="FrankRuehl" panose="020E0503060101010101" pitchFamily="34" charset="-79"/>
      <p:regular r:id="rId59"/>
    </p:embeddedFont>
    <p:embeddedFont>
      <p:font typeface="MS UI Gothic" panose="020B0600070205080204" charset="-128"/>
      <p:regular r:id="rId60"/>
    </p:embeddedFont>
  </p:embeddedFontLst>
  <p:custDataLst>
    <p:tags r:id="rId61"/>
  </p:custDataLst>
  <p:defaultTextStyle>
    <a:defPPr>
      <a:defRPr lang="zh-CN"/>
    </a:defPPr>
    <a:lvl1pPr marL="0" lvl="0" indent="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514350" lvl="1" indent="-5715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1028700" lvl="2" indent="-1143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543050" lvl="3" indent="-17145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87"/>
    <p:restoredTop sz="86432"/>
  </p:normalViewPr>
  <p:slideViewPr>
    <p:cSldViewPr showGuides="1">
      <p:cViewPr varScale="1">
        <p:scale>
          <a:sx n="76" d="100"/>
          <a:sy n="76" d="100"/>
        </p:scale>
        <p:origin x="1152" y="60"/>
      </p:cViewPr>
      <p:guideLst>
        <p:guide orient="horz" pos="2210"/>
        <p:guide pos="2856"/>
      </p:guideLst>
    </p:cSldViewPr>
  </p:slideViewPr>
  <p:outlineViewPr>
    <p:cViewPr>
      <p:scale>
        <a:sx n="33" d="100"/>
        <a:sy n="33" d="100"/>
      </p:scale>
      <p:origin x="0" y="61116"/>
    </p:cViewPr>
  </p:outlineViewPr>
  <p:notesTextViewPr>
    <p:cViewPr>
      <p:scale>
        <a:sx n="1" d="1"/>
        <a:sy n="1" d="1"/>
      </p:scale>
      <p:origin x="0" y="0"/>
    </p:cViewPr>
  </p:notesText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gs" Target="tags/tag2.xml"/><Relationship Id="rId60" Type="http://schemas.openxmlformats.org/officeDocument/2006/relationships/font" Target="fonts/font12.fntdata"/><Relationship Id="rId6" Type="http://schemas.openxmlformats.org/officeDocument/2006/relationships/slide" Target="slides/slide3.xml"/><Relationship Id="rId59" Type="http://schemas.openxmlformats.org/officeDocument/2006/relationships/font" Target="fonts/font11.fntdata"/><Relationship Id="rId58" Type="http://schemas.openxmlformats.org/officeDocument/2006/relationships/font" Target="fonts/font10.fntdata"/><Relationship Id="rId57" Type="http://schemas.openxmlformats.org/officeDocument/2006/relationships/font" Target="fonts/font9.fntdata"/><Relationship Id="rId56" Type="http://schemas.openxmlformats.org/officeDocument/2006/relationships/font" Target="fonts/font8.fntdata"/><Relationship Id="rId55" Type="http://schemas.openxmlformats.org/officeDocument/2006/relationships/font" Target="fonts/font7.fntdata"/><Relationship Id="rId54" Type="http://schemas.openxmlformats.org/officeDocument/2006/relationships/font" Target="fonts/font6.fntdata"/><Relationship Id="rId53" Type="http://schemas.openxmlformats.org/officeDocument/2006/relationships/font" Target="fonts/font5.fntdata"/><Relationship Id="rId52" Type="http://schemas.openxmlformats.org/officeDocument/2006/relationships/font" Target="fonts/font4.fntdata"/><Relationship Id="rId51" Type="http://schemas.openxmlformats.org/officeDocument/2006/relationships/font" Target="fonts/font3.fntdata"/><Relationship Id="rId50" Type="http://schemas.openxmlformats.org/officeDocument/2006/relationships/font" Target="fonts/font2.fntdata"/><Relationship Id="rId5" Type="http://schemas.openxmlformats.org/officeDocument/2006/relationships/notesMaster" Target="notesMasters/notesMaster1.xml"/><Relationship Id="rId49" Type="http://schemas.openxmlformats.org/officeDocument/2006/relationships/font" Target="fonts/font1.fntdata"/><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AB17B1BD-41B3-436C-8D08-031BF4D65219}" type="slidenum">
              <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p:cNvSpPr>
          <p:nvPr>
            <p:ph type="hdr" sz="quarter"/>
          </p:nvPr>
        </p:nvSpPr>
        <p:spPr>
          <a:xfrm>
            <a:off x="0" y="0"/>
            <a:ext cx="2971800" cy="457200"/>
          </a:xfrm>
          <a:prstGeom prst="rect">
            <a:avLst/>
          </a:prstGeom>
          <a:noFill/>
          <a:ln w="9525">
            <a:noFill/>
            <a:miter/>
          </a:ln>
        </p:spPr>
        <p:txBody>
          <a:bodyPr vert="horz"/>
          <a:lstStyle>
            <a:lvl1pPr>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p:cNvSpPr>
          <p:nvPr>
            <p:ph type="dt" idx="1"/>
          </p:nvPr>
        </p:nvSpPr>
        <p:spPr>
          <a:xfrm>
            <a:off x="3884613" y="0"/>
            <a:ext cx="2971800" cy="457200"/>
          </a:xfrm>
          <a:prstGeom prst="rect">
            <a:avLst/>
          </a:prstGeom>
          <a:noFill/>
          <a:ln w="9525">
            <a:noFill/>
            <a:miter/>
          </a:ln>
        </p:spPr>
        <p:txBody>
          <a:bodyPr vert="horz"/>
          <a:lstStyle>
            <a:lvl1pPr algn="r">
              <a:defRPr sz="1200" noProof="1"/>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28" name="幻灯片图像占位符 3"/>
          <p:cNvSpPr>
            <a:spLocks noGrp="1" noRot="1" noChangeAspect="1"/>
          </p:cNvSpPr>
          <p:nvPr>
            <p:ph type="sldImg"/>
          </p:nvPr>
        </p:nvSpPr>
        <p:spPr>
          <a:xfrm>
            <a:off x="1143000" y="685800"/>
            <a:ext cx="4572000" cy="3429000"/>
          </a:xfrm>
          <a:prstGeom prst="rect">
            <a:avLst/>
          </a:prstGeom>
          <a:noFill/>
          <a:ln w="9525">
            <a:noFill/>
          </a:ln>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Arial" panose="020B0604020202020204" pitchFamily="34" charset="0"/>
                <a:ea typeface="宋体" panose="02010600030101010101" pitchFamily="2" charset="-122"/>
              </a:defRPr>
            </a:lvl1pPr>
            <a:lvl2pPr>
              <a:defRPr sz="1200">
                <a:solidFill>
                  <a:schemeClr val="tx1"/>
                </a:solidFill>
                <a:latin typeface="Arial" panose="020B0604020202020204" pitchFamily="34" charset="0"/>
                <a:ea typeface="宋体" panose="02010600030101010101" pitchFamily="2" charset="-122"/>
              </a:defRPr>
            </a:lvl2pPr>
            <a:lvl3pPr>
              <a:defRPr sz="1200">
                <a:solidFill>
                  <a:schemeClr val="tx1"/>
                </a:solidFill>
                <a:latin typeface="Arial" panose="020B0604020202020204" pitchFamily="34" charset="0"/>
                <a:ea typeface="宋体" panose="02010600030101010101" pitchFamily="2" charset="-122"/>
              </a:defRPr>
            </a:lvl3pPr>
            <a:lvl4pPr>
              <a:defRPr sz="1200">
                <a:solidFill>
                  <a:schemeClr val="tx1"/>
                </a:solidFill>
                <a:latin typeface="Arial" panose="020B0604020202020204" pitchFamily="34" charset="0"/>
                <a:ea typeface="宋体" panose="02010600030101010101" pitchFamily="2" charset="-122"/>
              </a:defRPr>
            </a:lvl4pPr>
            <a:lvl5pPr>
              <a:defRPr sz="12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054" name="页脚占位符 5"/>
          <p:cNvSpPr>
            <a:spLocks noGrp="1"/>
          </p:cNvSpPr>
          <p:nvPr>
            <p:ph type="ftr" sz="quarter" idx="4"/>
          </p:nvPr>
        </p:nvSpPr>
        <p:spPr>
          <a:xfrm>
            <a:off x="0" y="8685213"/>
            <a:ext cx="2971800" cy="457200"/>
          </a:xfrm>
          <a:prstGeom prst="rect">
            <a:avLst/>
          </a:prstGeom>
          <a:noFill/>
          <a:ln w="9525">
            <a:noFill/>
            <a:miter/>
          </a:ln>
        </p:spPr>
        <p:txBody>
          <a:bodyPr vert="horz" anchor="b"/>
          <a:lstStyle>
            <a:lvl1pPr>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a:defRPr noProof="1" dirty="0">
                <a:latin typeface="Calibri" panose="020F0502020204030204" pitchFamily="34" charset="0"/>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1E110767-A067-4249-AB35-7E0BF38D6DA6}" type="slidenum">
              <a:rPr kumimoji="0" lang="zh-CN" altLang="en-US" sz="2000" b="0" i="0" u="none" strike="noStrike" kern="1200" cap="none" spc="0" normalizeH="0" baseline="0" noProof="1" dirty="0">
                <a:ln>
                  <a:noFill/>
                </a:ln>
                <a:solidFill>
                  <a:schemeClr val="tx1"/>
                </a:solidFill>
                <a:effectLst/>
                <a:uLnTx/>
                <a:uFillTx/>
                <a:latin typeface="Calibri" panose="020F050202020403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lvl="1"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lvl="2"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lvl="3"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lvl="4"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7"/>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3793E4F7-5C49-44CA-967E-4662B571C998}" type="slidenum">
              <a:rPr kumimoji="0" lang="en-US" altLang="zh-CN" sz="2000" b="0" i="0" u="none" strike="noStrike" kern="1200" cap="none" spc="0" normalizeH="0" baseline="0" noProof="1" dirty="0" smtClean="0">
                <a:ln>
                  <a:noFill/>
                </a:ln>
                <a:solidFill>
                  <a:schemeClr val="tx1"/>
                </a:solidFill>
                <a:effectLst/>
                <a:uLnTx/>
                <a:uFillTx/>
                <a:latin typeface="Calibri" panose="020F0502020204030204" pitchFamily="34" charset="0"/>
                <a:ea typeface="宋体" panose="02010600030101010101" pitchFamily="2" charset="-122"/>
                <a:cs typeface="+mn-ea"/>
                <a:sym typeface="+mn-ea"/>
              </a:rPr>
            </a:fld>
            <a:endParaRPr kumimoji="0" lang="en-US" altLang="zh-CN" sz="2000" b="0" i="0" u="none" strike="noStrike" kern="1200" cap="none" spc="0" normalizeH="0" baseline="0" noProof="1" smtClean="0">
              <a:ln>
                <a:noFill/>
              </a:ln>
              <a:solidFill>
                <a:schemeClr val="tx1"/>
              </a:solidFill>
              <a:effectLst/>
              <a:uLnTx/>
              <a:uFillTx/>
              <a:latin typeface="Calibri" panose="020F0502020204030204" pitchFamily="34" charset="0"/>
              <a:ea typeface="宋体" panose="02010600030101010101" pitchFamily="2" charset="-122"/>
              <a:cs typeface="+mn-ea"/>
              <a:sym typeface="+mn-ea"/>
            </a:endParaRPr>
          </a:p>
        </p:txBody>
      </p:sp>
      <p:sp>
        <p:nvSpPr>
          <p:cNvPr id="29698" name="Rectangle 2"/>
          <p:cNvSpPr>
            <a:spLocks noGrp="1" noRot="1" noTextEdit="1"/>
          </p:cNvSpPr>
          <p:nvPr>
            <p:ph type="sldImg"/>
          </p:nvPr>
        </p:nvSpPr>
        <p:spPr/>
      </p:sp>
      <p:sp>
        <p:nvSpPr>
          <p:cNvPr id="29699"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5060">
                <a:latin typeface="微软雅黑" panose="020B0503020204020204" pitchFamily="34" charset="-122"/>
                <a:ea typeface="微软雅黑" panose="020B0503020204020204" pitchFamily="34" charset="-122"/>
              </a:defRPr>
            </a:lvl1pPr>
          </a:lstStyle>
          <a:p>
            <a:pPr fontAlgn="base"/>
            <a:r>
              <a:rPr lang="zh-CN" altLang="en-US" sz="5060"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025"/>
            </a:lvl1pPr>
            <a:lvl2pPr marL="386080" indent="0" algn="ctr">
              <a:buNone/>
              <a:defRPr sz="1685"/>
            </a:lvl2pPr>
            <a:lvl3pPr marL="771525" indent="0" algn="ctr">
              <a:buNone/>
              <a:defRPr sz="1520"/>
            </a:lvl3pPr>
            <a:lvl4pPr marL="1157605" indent="0" algn="ctr">
              <a:buNone/>
              <a:defRPr sz="1350"/>
            </a:lvl4pPr>
            <a:lvl5pPr marL="1543050" indent="0" algn="ctr">
              <a:buNone/>
              <a:defRPr sz="1350"/>
            </a:lvl5pPr>
            <a:lvl6pPr marL="1928495" indent="0" algn="ctr">
              <a:buNone/>
              <a:defRPr sz="1350"/>
            </a:lvl6pPr>
            <a:lvl7pPr marL="2314575" indent="0" algn="ctr">
              <a:buNone/>
              <a:defRPr sz="1350"/>
            </a:lvl7pPr>
            <a:lvl8pPr marL="2700020" indent="0" algn="ctr">
              <a:buNone/>
              <a:defRPr sz="1350"/>
            </a:lvl8pPr>
            <a:lvl9pPr marL="3086100" indent="0" algn="ctr">
              <a:buNone/>
              <a:defRPr sz="1350"/>
            </a:lvl9pPr>
          </a:lstStyle>
          <a:p>
            <a:pPr fontAlgn="base"/>
            <a:r>
              <a:rPr lang="zh-CN" altLang="en-US" sz="2025" strike="noStrike" noProof="1" smtClean="0"/>
              <a:t>单击此处编辑母版副标题样式</a:t>
            </a:r>
            <a:endParaRPr lang="zh-CN" altLang="en-US" strike="noStrike" noProof="1"/>
          </a:p>
        </p:txBody>
      </p:sp>
      <p:sp>
        <p:nvSpPr>
          <p:cNvPr id="12" name="日期占位符 3"/>
          <p:cNvSpPr>
            <a:spLocks noGrp="1"/>
          </p:cNvSpPr>
          <p:nvPr>
            <p:ph type="dt" sz="half" idx="2"/>
          </p:nvPr>
        </p:nvSpPr>
        <p:spPr>
          <a:xfrm>
            <a:off x="457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124200" y="6356350"/>
            <a:ext cx="2895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9B478789-BCCB-4039-AC17-0C3CB10A159A}" type="slidenum">
              <a:rPr kumimoji="0" lang="zh-CN" altLang="en-US" sz="1400" b="0" i="0" u="none" strike="noStrike" kern="1200" cap="none" spc="0" normalizeH="0" baseline="0" noProof="1" dirty="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457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124200" y="6356350"/>
            <a:ext cx="2895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A6A66E51-83F5-4466-B3D7-C030DB708591}" type="slidenum">
              <a:rPr kumimoji="0" lang="zh-CN" altLang="en-US" sz="1400" b="0" i="0" u="none" strike="noStrike" kern="1200" cap="none" spc="0" normalizeH="0" baseline="0" noProof="1" dirty="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905" y="429381"/>
            <a:ext cx="2057535" cy="5424714"/>
          </a:xfrm>
        </p:spPr>
        <p:txBody>
          <a:bodyPr vert="eaVert"/>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19302" y="429381"/>
            <a:ext cx="6053326" cy="5424714"/>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457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124200" y="6356350"/>
            <a:ext cx="2895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733544F-0CCF-4910-AF98-D82BDE444A79}" type="slidenum">
              <a:rPr kumimoji="0" lang="zh-CN" altLang="en-US" sz="1400" b="0" i="0" u="none" strike="noStrike" kern="1200" cap="none" spc="0" normalizeH="0" baseline="0" noProof="1" dirty="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sz="2800"/>
            </a:lvl1pPr>
            <a:lvl2pPr>
              <a:defRPr sz="2665"/>
            </a:lvl2pPr>
            <a:lvl3pPr>
              <a:defRPr sz="2285"/>
            </a:lvl3pPr>
            <a:lvl4pPr>
              <a:defRPr sz="1905"/>
            </a:lvl4pPr>
            <a:lvl5pPr>
              <a:defRPr sz="1715"/>
            </a:lvl5pPr>
          </a:lstStyle>
          <a:p>
            <a:pPr lvl="0" fontAlgn="base"/>
            <a:r>
              <a:rPr lang="zh-CN" altLang="en-US" sz="3050" strike="noStrike" noProof="1" smtClean="0"/>
              <a:t>单击此处编辑母版文本样式</a:t>
            </a:r>
            <a:endParaRPr lang="zh-CN" altLang="en-US" strike="noStrike" noProof="1" smtClean="0"/>
          </a:p>
          <a:p>
            <a:pPr lvl="1" fontAlgn="base"/>
            <a:r>
              <a:rPr lang="zh-CN" altLang="en-US" sz="2665" strike="noStrike" noProof="1" smtClean="0"/>
              <a:t>第二级</a:t>
            </a:r>
            <a:endParaRPr lang="zh-CN" altLang="en-US" strike="noStrike" noProof="1" smtClean="0"/>
          </a:p>
          <a:p>
            <a:pPr lvl="2" fontAlgn="base"/>
            <a:r>
              <a:rPr lang="zh-CN" altLang="en-US" sz="2285" strike="noStrike" noProof="1" smtClean="0"/>
              <a:t>第三级</a:t>
            </a:r>
            <a:endParaRPr lang="zh-CN" altLang="en-US" strike="noStrike" noProof="1" smtClean="0"/>
          </a:p>
          <a:p>
            <a:pPr lvl="3" fontAlgn="base"/>
            <a:r>
              <a:rPr lang="zh-CN" altLang="en-US" sz="1905" strike="noStrike" noProof="1" smtClean="0"/>
              <a:t>第四级</a:t>
            </a:r>
            <a:endParaRPr lang="zh-CN" altLang="en-US" strike="noStrike" noProof="1" smtClean="0"/>
          </a:p>
          <a:p>
            <a:pPr lvl="4" fontAlgn="base"/>
            <a:r>
              <a:rPr lang="zh-CN" altLang="en-US" sz="1715" strike="noStrike" noProof="1" smtClean="0"/>
              <a:t>第五级</a:t>
            </a:r>
            <a:endParaRPr lang="zh-CN" altLang="en-US" strike="noStrike" noProof="1"/>
          </a:p>
        </p:txBody>
      </p:sp>
      <p:sp>
        <p:nvSpPr>
          <p:cNvPr id="12" name="日期占位符 3"/>
          <p:cNvSpPr>
            <a:spLocks noGrp="1"/>
          </p:cNvSpPr>
          <p:nvPr>
            <p:ph type="dt" sz="half" idx="2"/>
          </p:nvPr>
        </p:nvSpPr>
        <p:spPr>
          <a:xfrm>
            <a:off x="457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124200" y="6356350"/>
            <a:ext cx="2895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D364287-BDD5-4172-B39C-9FD7466183CD}" type="slidenum">
              <a:rPr kumimoji="0" lang="zh-CN" altLang="en-US" sz="1400" b="0" i="0" u="none" strike="noStrike" kern="1200" cap="none" spc="0" normalizeH="0" baseline="0" noProof="1" dirty="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7" y="1709738"/>
            <a:ext cx="7886700" cy="2852737"/>
          </a:xfrm>
        </p:spPr>
        <p:txBody>
          <a:bodyPr anchor="b"/>
          <a:lstStyle>
            <a:lvl1pPr>
              <a:defRPr sz="5060">
                <a:latin typeface="微软雅黑" panose="020B0503020204020204" pitchFamily="34" charset="-122"/>
                <a:ea typeface="微软雅黑" panose="020B0503020204020204" pitchFamily="34" charset="-122"/>
              </a:defRPr>
            </a:lvl1pPr>
          </a:lstStyle>
          <a:p>
            <a:pPr fontAlgn="base"/>
            <a:r>
              <a:rPr lang="zh-CN" altLang="en-US" sz="5060"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7" y="4589463"/>
            <a:ext cx="7886700" cy="1500187"/>
          </a:xfrm>
        </p:spPr>
        <p:txBody>
          <a:bodyPr/>
          <a:lstStyle>
            <a:lvl1pPr marL="0" indent="0">
              <a:buNone/>
              <a:defRPr sz="2025">
                <a:solidFill>
                  <a:schemeClr val="tx1">
                    <a:tint val="75000"/>
                  </a:schemeClr>
                </a:solidFill>
              </a:defRPr>
            </a:lvl1pPr>
            <a:lvl2pPr marL="386080" indent="0">
              <a:buNone/>
              <a:defRPr sz="1685">
                <a:solidFill>
                  <a:schemeClr val="tx1">
                    <a:tint val="75000"/>
                  </a:schemeClr>
                </a:solidFill>
              </a:defRPr>
            </a:lvl2pPr>
            <a:lvl3pPr marL="771525" indent="0">
              <a:buNone/>
              <a:defRPr sz="1520">
                <a:solidFill>
                  <a:schemeClr val="tx1">
                    <a:tint val="75000"/>
                  </a:schemeClr>
                </a:solidFill>
              </a:defRPr>
            </a:lvl3pPr>
            <a:lvl4pPr marL="1157605" indent="0">
              <a:buNone/>
              <a:defRPr sz="1350">
                <a:solidFill>
                  <a:schemeClr val="tx1">
                    <a:tint val="75000"/>
                  </a:schemeClr>
                </a:solidFill>
              </a:defRPr>
            </a:lvl4pPr>
            <a:lvl5pPr marL="1543050" indent="0">
              <a:buNone/>
              <a:defRPr sz="1350">
                <a:solidFill>
                  <a:schemeClr val="tx1">
                    <a:tint val="75000"/>
                  </a:schemeClr>
                </a:solidFill>
              </a:defRPr>
            </a:lvl5pPr>
            <a:lvl6pPr marL="1928495" indent="0">
              <a:buNone/>
              <a:defRPr sz="1350">
                <a:solidFill>
                  <a:schemeClr val="tx1">
                    <a:tint val="75000"/>
                  </a:schemeClr>
                </a:solidFill>
              </a:defRPr>
            </a:lvl6pPr>
            <a:lvl7pPr marL="2314575" indent="0">
              <a:buNone/>
              <a:defRPr sz="1350">
                <a:solidFill>
                  <a:schemeClr val="tx1">
                    <a:tint val="75000"/>
                  </a:schemeClr>
                </a:solidFill>
              </a:defRPr>
            </a:lvl7pPr>
            <a:lvl8pPr marL="2700020" indent="0">
              <a:buNone/>
              <a:defRPr sz="1350">
                <a:solidFill>
                  <a:schemeClr val="tx1">
                    <a:tint val="75000"/>
                  </a:schemeClr>
                </a:solidFill>
              </a:defRPr>
            </a:lvl8pPr>
            <a:lvl9pPr marL="3086100" indent="0">
              <a:buNone/>
              <a:defRPr sz="1350">
                <a:solidFill>
                  <a:schemeClr val="tx1">
                    <a:tint val="75000"/>
                  </a:schemeClr>
                </a:solidFill>
              </a:defRPr>
            </a:lvl9pPr>
          </a:lstStyle>
          <a:p>
            <a:pPr lvl="0" fontAlgn="base"/>
            <a:r>
              <a:rPr lang="zh-CN" altLang="en-US" sz="2025" strike="noStrike" noProof="1" smtClean="0"/>
              <a:t>单击此处编辑母版文本样式</a:t>
            </a:r>
            <a:endParaRPr lang="zh-CN" altLang="en-US" strike="noStrike" noProof="1" smtClean="0"/>
          </a:p>
        </p:txBody>
      </p:sp>
      <p:sp>
        <p:nvSpPr>
          <p:cNvPr id="12" name="日期占位符 3"/>
          <p:cNvSpPr>
            <a:spLocks noGrp="1"/>
          </p:cNvSpPr>
          <p:nvPr>
            <p:ph type="dt" sz="half" idx="2"/>
          </p:nvPr>
        </p:nvSpPr>
        <p:spPr>
          <a:xfrm>
            <a:off x="457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124200" y="6356350"/>
            <a:ext cx="2895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963A1B04-DED5-4731-8AA5-14D04972886C}" type="slidenum">
              <a:rPr kumimoji="0" lang="zh-CN" altLang="en-US" sz="1400" b="0" i="0" u="none" strike="noStrike" kern="1200" cap="none" spc="0" normalizeH="0" baseline="0" noProof="1" dirty="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19302" y="1328965"/>
            <a:ext cx="4032768" cy="452513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16672" y="1328965"/>
            <a:ext cx="4032768" cy="452513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457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124200" y="6356350"/>
            <a:ext cx="2895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4EE3892-366A-4832-8390-38EB9F4C3637}" type="slidenum">
              <a:rPr kumimoji="0" lang="zh-CN" altLang="en-US" sz="1400" b="0" i="0" u="none" strike="noStrike" kern="1200" cap="none" spc="0" normalizeH="0" baseline="0" noProof="1" dirty="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360"/>
            </a:lvl1pPr>
            <a:lvl2pPr marL="386080" indent="0">
              <a:buNone/>
              <a:defRPr sz="2025"/>
            </a:lvl2pPr>
            <a:lvl3pPr marL="771525" indent="0">
              <a:buNone/>
              <a:defRPr sz="1685"/>
            </a:lvl3pPr>
            <a:lvl4pPr marL="1157605" indent="0">
              <a:buNone/>
              <a:defRPr sz="1520"/>
            </a:lvl4pPr>
            <a:lvl5pPr marL="1543050" indent="0">
              <a:buNone/>
              <a:defRPr sz="1520"/>
            </a:lvl5pPr>
            <a:lvl6pPr marL="1928495" indent="0">
              <a:buNone/>
              <a:defRPr sz="1520"/>
            </a:lvl6pPr>
            <a:lvl7pPr marL="2314575" indent="0">
              <a:buNone/>
              <a:defRPr sz="1520"/>
            </a:lvl7pPr>
            <a:lvl8pPr marL="2700020" indent="0">
              <a:buNone/>
              <a:defRPr sz="1520"/>
            </a:lvl8pPr>
            <a:lvl9pPr marL="3086100" indent="0">
              <a:buNone/>
              <a:defRPr sz="1520"/>
            </a:lvl9pPr>
          </a:lstStyle>
          <a:p>
            <a:pPr lvl="0" fontAlgn="base"/>
            <a:r>
              <a:rPr lang="zh-CN" altLang="en-US" sz="2360"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3" y="1778438"/>
            <a:ext cx="3673182" cy="823912"/>
          </a:xfrm>
        </p:spPr>
        <p:txBody>
          <a:bodyPr anchor="ctr"/>
          <a:lstStyle>
            <a:lvl1pPr marL="0" indent="0">
              <a:buNone/>
              <a:defRPr sz="2360"/>
            </a:lvl1pPr>
            <a:lvl2pPr marL="386080" indent="0">
              <a:buNone/>
              <a:defRPr sz="2025"/>
            </a:lvl2pPr>
            <a:lvl3pPr marL="771525" indent="0">
              <a:buNone/>
              <a:defRPr sz="1685"/>
            </a:lvl3pPr>
            <a:lvl4pPr marL="1157605" indent="0">
              <a:buNone/>
              <a:defRPr sz="1520"/>
            </a:lvl4pPr>
            <a:lvl5pPr marL="1543050" indent="0">
              <a:buNone/>
              <a:defRPr sz="1520"/>
            </a:lvl5pPr>
            <a:lvl6pPr marL="1928495" indent="0">
              <a:buNone/>
              <a:defRPr sz="1520"/>
            </a:lvl6pPr>
            <a:lvl7pPr marL="2314575" indent="0">
              <a:buNone/>
              <a:defRPr sz="1520"/>
            </a:lvl7pPr>
            <a:lvl8pPr marL="2700020" indent="0">
              <a:buNone/>
              <a:defRPr sz="1520"/>
            </a:lvl8pPr>
            <a:lvl9pPr marL="3086100" indent="0">
              <a:buNone/>
              <a:defRPr sz="1520"/>
            </a:lvl9pPr>
          </a:lstStyle>
          <a:p>
            <a:pPr lvl="0" fontAlgn="base"/>
            <a:r>
              <a:rPr lang="zh-CN" altLang="en-US" sz="2360"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3"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457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13"/>
          </p:nvPr>
        </p:nvSpPr>
        <p:spPr>
          <a:xfrm>
            <a:off x="3124200" y="6356350"/>
            <a:ext cx="2895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14"/>
          </p:nvPr>
        </p:nvSpPr>
        <p:spPr>
          <a:xfrm>
            <a:off x="6553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AE63F4E-4F43-4161-8D92-8EEBF3CC35E7}" type="slidenum">
              <a:rPr kumimoji="0" lang="zh-CN" altLang="en-US" sz="1400" b="0" i="0" u="none" strike="noStrike" kern="1200" cap="none" spc="0" normalizeH="0" baseline="0" noProof="1" dirty="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12" name="日期占位符 3"/>
          <p:cNvSpPr>
            <a:spLocks noGrp="1"/>
          </p:cNvSpPr>
          <p:nvPr>
            <p:ph type="dt" sz="half" idx="2"/>
          </p:nvPr>
        </p:nvSpPr>
        <p:spPr>
          <a:xfrm>
            <a:off x="457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124200" y="6356350"/>
            <a:ext cx="2895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F2E6791-3C3D-416D-A1FA-E503F216EAD2}" type="slidenum">
              <a:rPr kumimoji="0" lang="zh-CN" altLang="en-US" sz="1400" b="0" i="0" u="none" strike="noStrike" kern="1200" cap="none" spc="0" normalizeH="0" baseline="0" noProof="1" dirty="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2" name="日期占位符 3"/>
          <p:cNvSpPr>
            <a:spLocks noGrp="1"/>
          </p:cNvSpPr>
          <p:nvPr>
            <p:ph type="dt" sz="half" idx="2"/>
          </p:nvPr>
        </p:nvSpPr>
        <p:spPr>
          <a:xfrm>
            <a:off x="457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124200" y="6356350"/>
            <a:ext cx="2895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CE236A4-66AF-4612-A4FA-0E3411D7E034}" type="slidenum">
              <a:rPr kumimoji="0" lang="zh-CN" altLang="en-US" sz="1400" b="0" i="0" u="none" strike="noStrike" kern="1200" cap="none" spc="0" normalizeH="0" baseline="0" noProof="1" dirty="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7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700"/>
            </a:lvl1pPr>
            <a:lvl2pPr>
              <a:defRPr sz="2360"/>
            </a:lvl2pPr>
            <a:lvl3pPr>
              <a:defRPr sz="2025"/>
            </a:lvl3pPr>
            <a:lvl4pPr>
              <a:defRPr sz="1685"/>
            </a:lvl4pPr>
            <a:lvl5pPr>
              <a:defRPr sz="1685"/>
            </a:lvl5pPr>
            <a:lvl6pPr>
              <a:defRPr sz="1685"/>
            </a:lvl6pPr>
            <a:lvl7pPr>
              <a:defRPr sz="1685"/>
            </a:lvl7pPr>
            <a:lvl8pPr>
              <a:defRPr sz="1685"/>
            </a:lvl8pPr>
            <a:lvl9pPr>
              <a:defRPr sz="168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2360" strike="noStrike" noProof="1" smtClean="0"/>
              <a:t>第二级</a:t>
            </a:r>
            <a:endParaRPr lang="zh-CN" altLang="en-US" strike="noStrike" noProof="1" smtClean="0"/>
          </a:p>
          <a:p>
            <a:pPr lvl="2" fontAlgn="base"/>
            <a:r>
              <a:rPr lang="zh-CN" altLang="en-US" sz="2025" strike="noStrike" noProof="1" smtClean="0"/>
              <a:t>第三级</a:t>
            </a:r>
            <a:endParaRPr lang="zh-CN" altLang="en-US" strike="noStrike" noProof="1" smtClean="0"/>
          </a:p>
          <a:p>
            <a:pPr lvl="3" fontAlgn="base"/>
            <a:r>
              <a:rPr lang="zh-CN" altLang="en-US" sz="1685" strike="noStrike" noProof="1" smtClean="0"/>
              <a:t>第四级</a:t>
            </a:r>
            <a:endParaRPr lang="zh-CN" altLang="en-US" strike="noStrike" noProof="1" smtClean="0"/>
          </a:p>
          <a:p>
            <a:pPr lvl="4" fontAlgn="base"/>
            <a:r>
              <a:rPr lang="zh-CN" altLang="en-US" sz="1685"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350"/>
            </a:lvl1pPr>
            <a:lvl2pPr marL="386080" indent="0">
              <a:buNone/>
              <a:defRPr sz="1180"/>
            </a:lvl2pPr>
            <a:lvl3pPr marL="771525" indent="0">
              <a:buNone/>
              <a:defRPr sz="1015"/>
            </a:lvl3pPr>
            <a:lvl4pPr marL="1157605" indent="0">
              <a:buNone/>
              <a:defRPr sz="845"/>
            </a:lvl4pPr>
            <a:lvl5pPr marL="1543050" indent="0">
              <a:buNone/>
              <a:defRPr sz="845"/>
            </a:lvl5pPr>
            <a:lvl6pPr marL="1928495" indent="0">
              <a:buNone/>
              <a:defRPr sz="845"/>
            </a:lvl6pPr>
            <a:lvl7pPr marL="2314575" indent="0">
              <a:buNone/>
              <a:defRPr sz="845"/>
            </a:lvl7pPr>
            <a:lvl8pPr marL="2700020" indent="0">
              <a:buNone/>
              <a:defRPr sz="845"/>
            </a:lvl8pPr>
            <a:lvl9pPr marL="3086100" indent="0">
              <a:buNone/>
              <a:defRPr sz="845"/>
            </a:lvl9pPr>
          </a:lstStyle>
          <a:p>
            <a:pPr lvl="0" fontAlgn="base"/>
            <a:r>
              <a:rPr lang="zh-CN" altLang="en-US" sz="135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457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124200" y="6356350"/>
            <a:ext cx="2895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9B5B39C2-129E-4D58-820E-286B844AC6E6}" type="slidenum">
              <a:rPr kumimoji="0" lang="zh-CN" altLang="en-US" sz="1400" b="0" i="0" u="none" strike="noStrike" kern="1200" cap="none" spc="0" normalizeH="0" baseline="0" noProof="1" dirty="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7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102870" tIns="51435" rIns="102870" bIns="51435" numCol="1" anchor="t" anchorCtr="0" compatLnSpc="1"/>
          <a:lstStyle>
            <a:lvl1pPr marL="0" indent="0">
              <a:buNone/>
              <a:defRPr sz="2700"/>
            </a:lvl1pPr>
            <a:lvl2pPr marL="386080" indent="0">
              <a:buNone/>
              <a:defRPr sz="2360"/>
            </a:lvl2pPr>
            <a:lvl3pPr marL="771525" indent="0">
              <a:buNone/>
              <a:defRPr sz="2025"/>
            </a:lvl3pPr>
            <a:lvl4pPr marL="1157605" indent="0">
              <a:buNone/>
              <a:defRPr sz="1685"/>
            </a:lvl4pPr>
            <a:lvl5pPr marL="1543050" indent="0">
              <a:buNone/>
              <a:defRPr sz="1685"/>
            </a:lvl5pPr>
            <a:lvl6pPr marL="1928495" indent="0">
              <a:buNone/>
              <a:defRPr sz="1685"/>
            </a:lvl6pPr>
            <a:lvl7pPr marL="2314575" indent="0">
              <a:buNone/>
              <a:defRPr sz="1685"/>
            </a:lvl7pPr>
            <a:lvl8pPr marL="2700020" indent="0">
              <a:buNone/>
              <a:defRPr sz="1685"/>
            </a:lvl8pPr>
            <a:lvl9pPr marL="3086100" indent="0">
              <a:buNone/>
              <a:defRPr sz="1685"/>
            </a:lvl9pPr>
          </a:lstStyle>
          <a:p>
            <a:pPr marL="0" marR="0" lvl="0" indent="0" algn="l" defTabSz="979170" rtl="0" eaLnBrk="0" fontAlgn="base" latinLnBrk="0" hangingPunct="0">
              <a:lnSpc>
                <a:spcPct val="100000"/>
              </a:lnSpc>
              <a:spcBef>
                <a:spcPct val="19000"/>
              </a:spcBef>
              <a:spcAft>
                <a:spcPct val="0"/>
              </a:spcAft>
              <a:buClrTx/>
              <a:buSzTx/>
              <a:buFont typeface="Arial" panose="020B0604020202020204" pitchFamily="34" charset="0"/>
              <a:buNone/>
              <a:defRPr/>
            </a:pPr>
            <a:endParaRPr kumimoji="0" lang="zh-CN" altLang="en-US" sz="27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685"/>
            </a:lvl1pPr>
            <a:lvl2pPr marL="386080" indent="0">
              <a:buNone/>
              <a:defRPr sz="1520"/>
            </a:lvl2pPr>
            <a:lvl3pPr marL="771525" indent="0">
              <a:buNone/>
              <a:defRPr sz="1350"/>
            </a:lvl3pPr>
            <a:lvl4pPr marL="1157605" indent="0">
              <a:buNone/>
              <a:defRPr sz="1180"/>
            </a:lvl4pPr>
            <a:lvl5pPr marL="1543050" indent="0">
              <a:buNone/>
              <a:defRPr sz="1180"/>
            </a:lvl5pPr>
            <a:lvl6pPr marL="1928495" indent="0">
              <a:buNone/>
              <a:defRPr sz="1180"/>
            </a:lvl6pPr>
            <a:lvl7pPr marL="2314575" indent="0">
              <a:buNone/>
              <a:defRPr sz="1180"/>
            </a:lvl7pPr>
            <a:lvl8pPr marL="2700020" indent="0">
              <a:buNone/>
              <a:defRPr sz="1180"/>
            </a:lvl8pPr>
            <a:lvl9pPr marL="3086100" indent="0">
              <a:buNone/>
              <a:defRPr sz="1180"/>
            </a:lvl9pPr>
          </a:lstStyle>
          <a:p>
            <a:pPr lvl="0" fontAlgn="base"/>
            <a:r>
              <a:rPr lang="zh-CN" altLang="en-US" sz="1685"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457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124200" y="6356350"/>
            <a:ext cx="2895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156B081B-A9BC-44A4-BE82-EA00E69130D8}" type="slidenum">
              <a:rPr kumimoji="0" lang="zh-CN" altLang="en-US" sz="1400" b="0" i="0" u="none" strike="noStrike" kern="1200" cap="none" spc="0" normalizeH="0" baseline="0" noProof="1" dirty="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19100" y="428625"/>
            <a:ext cx="8229600" cy="542925"/>
          </a:xfrm>
          <a:prstGeom prst="rect">
            <a:avLst/>
          </a:prstGeom>
          <a:noFill/>
          <a:ln w="9525">
            <a:noFill/>
          </a:ln>
        </p:spPr>
        <p:txBody>
          <a:bodyPr lIns="102870" tIns="51435" rIns="102870" bIns="51435" anchor="ctr"/>
          <a:p>
            <a:pPr lvl="0"/>
            <a:r>
              <a:rPr lang="en-US" altLang="en-US" dirty="0"/>
              <a:t>单击此处编辑母版标题样式</a:t>
            </a:r>
            <a:endParaRPr lang="en-US" altLang="en-US" dirty="0"/>
          </a:p>
        </p:txBody>
      </p:sp>
      <p:sp>
        <p:nvSpPr>
          <p:cNvPr id="1027" name="文本占位符 2"/>
          <p:cNvSpPr>
            <a:spLocks noGrp="1"/>
          </p:cNvSpPr>
          <p:nvPr>
            <p:ph type="body"/>
          </p:nvPr>
        </p:nvSpPr>
        <p:spPr>
          <a:xfrm>
            <a:off x="419100" y="1328738"/>
            <a:ext cx="8229600" cy="4525962"/>
          </a:xfrm>
          <a:prstGeom prst="rect">
            <a:avLst/>
          </a:prstGeom>
          <a:noFill/>
          <a:ln w="9525">
            <a:noFill/>
          </a:ln>
        </p:spPr>
        <p:txBody>
          <a:bodyPr lIns="102870" tIns="51435" rIns="102870" bIns="51435" anchor="t"/>
          <a:p>
            <a:pPr lvl="0"/>
            <a:r>
              <a:rPr lang="en-US" altLang="en-US" dirty="0"/>
              <a:t>单击此处编辑母版文本样式</a:t>
            </a:r>
            <a:endParaRPr lang="en-US" altLang="en-US" dirty="0"/>
          </a:p>
          <a:p>
            <a:pPr lvl="1" indent="-306705"/>
            <a:r>
              <a:rPr lang="en-US" altLang="en-US" dirty="0"/>
              <a:t>第二级</a:t>
            </a:r>
            <a:endParaRPr lang="en-US" altLang="en-US" dirty="0"/>
          </a:p>
          <a:p>
            <a:pPr lvl="2" indent="-245745"/>
            <a:r>
              <a:rPr lang="en-US" altLang="en-US" dirty="0"/>
              <a:t>第三级</a:t>
            </a:r>
            <a:endParaRPr lang="en-US" altLang="en-US" dirty="0"/>
          </a:p>
          <a:p>
            <a:pPr lvl="3" indent="-244475"/>
            <a:r>
              <a:rPr lang="en-US" altLang="en-US" dirty="0"/>
              <a:t>第四级</a:t>
            </a:r>
            <a:endParaRPr lang="en-US" altLang="en-US" dirty="0"/>
          </a:p>
          <a:p>
            <a:pPr lvl="4" indent="-244475"/>
            <a:r>
              <a:rPr lang="en-US" altLang="en-US" dirty="0"/>
              <a:t>第五级</a:t>
            </a:r>
            <a:endParaRPr lang="en-US" altLang="en-US" dirty="0"/>
          </a:p>
        </p:txBody>
      </p:sp>
      <p:sp>
        <p:nvSpPr>
          <p:cNvPr id="1028" name="日期占位符 3"/>
          <p:cNvSpPr>
            <a:spLocks noGrp="1"/>
          </p:cNvSpPr>
          <p:nvPr>
            <p:ph type="dt" sz="half" idx="2"/>
          </p:nvPr>
        </p:nvSpPr>
        <p:spPr>
          <a:xfrm>
            <a:off x="457200" y="6356350"/>
            <a:ext cx="2133600" cy="365125"/>
          </a:xfrm>
          <a:prstGeom prst="rect">
            <a:avLst/>
          </a:prstGeom>
          <a:noFill/>
          <a:ln w="9525">
            <a:noFill/>
            <a:miter/>
          </a:ln>
        </p:spPr>
        <p:txBody>
          <a:bodyPr vert="horz" wrap="square" lIns="102870" tIns="51435" rIns="102870" bIns="51435" numCol="1" anchor="ctr" anchorCtr="0" compatLnSpc="1"/>
          <a:lstStyle>
            <a:lvl1pPr>
              <a:defRPr sz="1400" noProof="1">
                <a:solidFill>
                  <a:srgbClr val="898989"/>
                </a:solidFill>
                <a:latin typeface="Calibri" panose="020F0502020204030204" pitchFamily="34" charset="0"/>
                <a:sym typeface="Calibri" panose="020F0502020204030204" pitchFamily="34" charset="0"/>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29" name="页脚占位符 4"/>
          <p:cNvSpPr>
            <a:spLocks noGrp="1"/>
          </p:cNvSpPr>
          <p:nvPr>
            <p:ph type="ftr" sz="quarter" idx="3"/>
          </p:nvPr>
        </p:nvSpPr>
        <p:spPr>
          <a:xfrm>
            <a:off x="3124200" y="6356350"/>
            <a:ext cx="2895600" cy="365125"/>
          </a:xfrm>
          <a:prstGeom prst="rect">
            <a:avLst/>
          </a:prstGeom>
          <a:noFill/>
          <a:ln w="9525">
            <a:noFill/>
            <a:miter/>
          </a:ln>
        </p:spPr>
        <p:txBody>
          <a:bodyPr vert="horz" wrap="square" lIns="102870" tIns="51435" rIns="102870" bIns="51435" numCol="1" anchor="ctr" anchorCtr="0" compatLnSpc="1"/>
          <a:lstStyle>
            <a:lvl1pPr algn="ctr">
              <a:defRPr sz="1400" noProof="1">
                <a:solidFill>
                  <a:srgbClr val="898989"/>
                </a:solidFill>
                <a:latin typeface="Calibri" panose="020F0502020204030204" pitchFamily="34" charset="0"/>
                <a:sym typeface="Calibri" panose="020F0502020204030204" pitchFamily="34" charset="0"/>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0"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102870" tIns="51435" rIns="102870" bIns="51435" numCol="1" anchor="ctr" anchorCtr="0" compatLnSpc="1"/>
          <a:lstStyle>
            <a:lvl1pPr algn="r">
              <a:defRPr sz="1400" noProof="1" dirty="0">
                <a:solidFill>
                  <a:srgbClr val="898989"/>
                </a:solidFill>
                <a:latin typeface="Calibri" panose="020F0502020204030204" pitchFamily="34" charset="0"/>
                <a:cs typeface="+mn-ea"/>
                <a:sym typeface="Calibri" panose="020F0502020204030204" pitchFamily="34" charset="0"/>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3B4A3F6C-BF3A-42FA-8ED7-AC3B8F8F335C}" type="slidenum">
              <a:rPr kumimoji="0" lang="zh-CN" altLang="en-US" sz="1400" b="0" i="0" u="none" strike="noStrike" kern="1200" cap="none" spc="0" normalizeH="0" baseline="0" noProof="1" dirty="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1" name="矩形 6"/>
          <p:cNvSpPr>
            <a:spLocks noChangeArrowheads="1"/>
          </p:cNvSpPr>
          <p:nvPr/>
        </p:nvSpPr>
        <p:spPr bwMode="auto">
          <a:xfrm>
            <a:off x="0" y="6215063"/>
            <a:ext cx="9144000" cy="9048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870" tIns="51435" rIns="102870" bIns="5143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2" name="TextBox 7"/>
          <p:cNvSpPr>
            <a:spLocks noChangeArrowheads="1"/>
          </p:cNvSpPr>
          <p:nvPr/>
        </p:nvSpPr>
        <p:spPr bwMode="auto">
          <a:xfrm>
            <a:off x="7391400" y="6018213"/>
            <a:ext cx="747713" cy="473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rPr>
              <a:t>Java</a:t>
            </a:r>
            <a:endParaRPr kumimoji="0" lang="zh-CN" altLang="en-US"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endParaRPr>
          </a:p>
        </p:txBody>
      </p:sp>
      <p:sp>
        <p:nvSpPr>
          <p:cNvPr id="1033" name="矩形 6"/>
          <p:cNvSpPr>
            <a:spLocks noChangeArrowheads="1"/>
          </p:cNvSpPr>
          <p:nvPr/>
        </p:nvSpPr>
        <p:spPr bwMode="auto">
          <a:xfrm>
            <a:off x="0" y="1158875"/>
            <a:ext cx="9144000" cy="5080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140" tIns="50165" rIns="104140" bIns="5016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4" name="TextBox 7"/>
          <p:cNvSpPr/>
          <p:nvPr/>
        </p:nvSpPr>
        <p:spPr>
          <a:xfrm>
            <a:off x="952836" y="6001151"/>
            <a:ext cx="2165350" cy="471800"/>
          </a:xfrm>
          <a:prstGeom prst="rect">
            <a:avLst/>
          </a:prstGeom>
          <a:solidFill>
            <a:schemeClr val="bg1">
              <a:alpha val="100000"/>
            </a:schemeClr>
          </a:solidFill>
          <a:ln w="9525">
            <a:noFill/>
            <a:miter/>
          </a:ln>
        </p:spPr>
        <p:txBody>
          <a:bodyPr wrap="none" lIns="102870" tIns="51435" rIns="102870" bIns="51435">
            <a:spAutoFit/>
            <a:scene3d>
              <a:camera prst="orthographicFront"/>
              <a:lightRig rig="threePt" dir="t"/>
            </a:scene3d>
          </a:bodyPr>
          <a:lstStyle/>
          <a:p>
            <a:pPr marL="0" marR="0" lvl="0" indent="0" algn="l" defTabSz="10287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r>
              <a:rPr kumimoji="0" lang="en-US" altLang="zh-CN"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Java</a:t>
            </a:r>
            <a:r>
              <a:rPr kumimoji="0" lang="zh-CN" altLang="en-US"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语言与应用</a:t>
            </a:r>
            <a:endParaRPr kumimoji="0" lang="zh-CN" altLang="en-US" sz="2400" b="1" i="0" u="none" strike="noStrike" kern="1200" cap="none" spc="-100" normalizeH="0" baseline="0" noProof="1">
              <a:ln>
                <a:noFill/>
              </a:ln>
              <a:solidFill>
                <a:schemeClr val="tx2">
                  <a:lumMod val="60000"/>
                  <a:lumOff val="40000"/>
                </a:schemeClr>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Impact" panose="020B0806030902050204" pitchFamily="34" charset="0"/>
            </a:endParaRPr>
          </a:p>
        </p:txBody>
      </p:sp>
      <p:pic>
        <p:nvPicPr>
          <p:cNvPr id="1035" name="图片 1"/>
          <p:cNvPicPr>
            <a:picLocks noChangeAspect="1"/>
          </p:cNvPicPr>
          <p:nvPr userDrawn="1"/>
        </p:nvPicPr>
        <p:blipFill>
          <a:blip r:embed="rId12"/>
          <a:srcRect l="10876" r="18822" b="17163"/>
          <a:stretch>
            <a:fillRect/>
          </a:stretch>
        </p:blipFill>
        <p:spPr>
          <a:xfrm>
            <a:off x="7156450" y="5921375"/>
            <a:ext cx="927100" cy="5635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79170" rtl="0" eaLnBrk="0" fontAlgn="base" hangingPunct="0">
        <a:spcBef>
          <a:spcPct val="0"/>
        </a:spcBef>
        <a:spcAft>
          <a:spcPct val="0"/>
        </a:spcAft>
        <a:buFont typeface="Arial" panose="020B0604020202020204" pitchFamily="34" charset="0"/>
        <a:defRPr sz="3400" b="1" kern="1200">
          <a:solidFill>
            <a:srgbClr val="00B0F0"/>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defTabSz="979170" rtl="0" eaLnBrk="0" fontAlgn="base" hangingPunct="0">
        <a:spcBef>
          <a:spcPct val="0"/>
        </a:spcBef>
        <a:spcAft>
          <a:spcPct val="0"/>
        </a:spcAft>
        <a:buFont typeface="Arial" panose="020B0604020202020204" pitchFamily="34" charset="0"/>
        <a:defRPr sz="34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2pPr>
      <a:lvl3pPr algn="l" defTabSz="979170" rtl="0" eaLnBrk="0" fontAlgn="base" hangingPunct="0">
        <a:spcBef>
          <a:spcPct val="0"/>
        </a:spcBef>
        <a:spcAft>
          <a:spcPct val="0"/>
        </a:spcAft>
        <a:buFont typeface="Arial" panose="020B0604020202020204" pitchFamily="34" charset="0"/>
        <a:defRPr sz="34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3pPr>
      <a:lvl4pPr algn="l" defTabSz="979170" rtl="0" eaLnBrk="0" fontAlgn="base" hangingPunct="0">
        <a:spcBef>
          <a:spcPct val="0"/>
        </a:spcBef>
        <a:spcAft>
          <a:spcPct val="0"/>
        </a:spcAft>
        <a:buFont typeface="Arial" panose="020B0604020202020204" pitchFamily="34" charset="0"/>
        <a:defRPr sz="34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4pPr>
      <a:lvl5pPr algn="l" defTabSz="979170" rtl="0" eaLnBrk="0" fontAlgn="base" hangingPunct="0">
        <a:spcBef>
          <a:spcPct val="0"/>
        </a:spcBef>
        <a:spcAft>
          <a:spcPct val="0"/>
        </a:spcAft>
        <a:buFont typeface="Arial" panose="020B0604020202020204" pitchFamily="34" charset="0"/>
        <a:defRPr sz="34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5pPr>
      <a:lvl6pPr marL="4572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6pPr>
      <a:lvl7pPr marL="9144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7pPr>
      <a:lvl8pPr marL="13716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8pPr>
      <a:lvl9pPr marL="18288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68300" indent="-368300" algn="l" defTabSz="979170" rtl="0" eaLnBrk="0" fontAlgn="base" hangingPunct="0">
        <a:spcBef>
          <a:spcPct val="19000"/>
        </a:spcBef>
        <a:spcAft>
          <a:spcPct val="0"/>
        </a:spcAft>
        <a:buFont typeface="Arial" panose="020B0604020202020204" pitchFamily="34" charset="0"/>
        <a:buChar char="•"/>
        <a:defRPr sz="3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795655" lvl="1" indent="-306705" algn="l" defTabSz="979170" rtl="0" eaLnBrk="0" fontAlgn="base" hangingPunct="0">
        <a:spcBef>
          <a:spcPct val="19000"/>
        </a:spcBef>
        <a:spcAft>
          <a:spcPct val="0"/>
        </a:spcAft>
        <a:buFont typeface="Arial" panose="020B0604020202020204" pitchFamily="34" charset="0"/>
        <a:buChar char="–"/>
        <a:defRPr sz="3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225550" lvl="2" indent="-246380" algn="l" defTabSz="979170" rtl="0" eaLnBrk="0" fontAlgn="base" hangingPunct="0">
        <a:spcBef>
          <a:spcPct val="19000"/>
        </a:spcBef>
        <a:spcAft>
          <a:spcPct val="0"/>
        </a:spcAft>
        <a:buFont typeface="Arial" panose="020B0604020202020204" pitchFamily="34" charset="0"/>
        <a:buChar char="•"/>
        <a:defRPr sz="25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714500" lvl="3" indent="-244475" algn="l" defTabSz="979170" rtl="0" eaLnBrk="0" fontAlgn="base" hangingPunct="0">
        <a:spcBef>
          <a:spcPct val="19000"/>
        </a:spcBef>
        <a:spcAft>
          <a:spcPct val="0"/>
        </a:spcAft>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203450" lvl="4" indent="-244475" algn="l" defTabSz="979170" rtl="0" eaLnBrk="0" fontAlgn="base" hangingPunct="0">
        <a:spcBef>
          <a:spcPct val="19000"/>
        </a:spcBef>
        <a:spcAft>
          <a:spcPct val="0"/>
        </a:spcAft>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394585" lvl="5" indent="-217805" algn="l" defTabSz="979805" eaLnBrk="0" fontAlgn="base" latinLnBrk="0" hangingPunct="0">
        <a:spcBef>
          <a:spcPct val="19000"/>
        </a:spcBef>
        <a:spcAft>
          <a:spcPct val="0"/>
        </a:spcAft>
        <a:buFont typeface="Arial" panose="020B0604020202020204" pitchFamily="34" charset="0"/>
        <a:buChar char="»"/>
        <a:defRPr sz="2190" kern="1200">
          <a:solidFill>
            <a:schemeClr val="tx1"/>
          </a:solidFill>
          <a:latin typeface="+mn-lt"/>
          <a:ea typeface="+mn-ea"/>
          <a:cs typeface="+mn-cs"/>
          <a:sym typeface="Calibri" panose="020F0502020204030204" pitchFamily="34" charset="0"/>
        </a:defRPr>
      </a:lvl6pPr>
      <a:lvl7pPr marL="2830195" lvl="6" indent="-217805" algn="l" defTabSz="979805" eaLnBrk="0" fontAlgn="base" latinLnBrk="0" hangingPunct="0">
        <a:spcBef>
          <a:spcPct val="19000"/>
        </a:spcBef>
        <a:spcAft>
          <a:spcPct val="0"/>
        </a:spcAft>
        <a:buFont typeface="Arial" panose="020B0604020202020204" pitchFamily="34" charset="0"/>
        <a:buChar char="»"/>
        <a:defRPr sz="2190" kern="1200">
          <a:solidFill>
            <a:schemeClr val="tx1"/>
          </a:solidFill>
          <a:latin typeface="+mn-lt"/>
          <a:ea typeface="+mn-ea"/>
          <a:cs typeface="+mn-cs"/>
          <a:sym typeface="Calibri" panose="020F0502020204030204" pitchFamily="34" charset="0"/>
        </a:defRPr>
      </a:lvl7pPr>
      <a:lvl8pPr marL="3265805" lvl="7" indent="-217805" algn="l" defTabSz="979805" eaLnBrk="0" fontAlgn="base" latinLnBrk="0" hangingPunct="0">
        <a:spcBef>
          <a:spcPct val="19000"/>
        </a:spcBef>
        <a:spcAft>
          <a:spcPct val="0"/>
        </a:spcAft>
        <a:buFont typeface="Arial" panose="020B0604020202020204" pitchFamily="34" charset="0"/>
        <a:buChar char="»"/>
        <a:defRPr sz="2190" kern="1200">
          <a:solidFill>
            <a:schemeClr val="tx1"/>
          </a:solidFill>
          <a:latin typeface="+mn-lt"/>
          <a:ea typeface="+mn-ea"/>
          <a:cs typeface="+mn-cs"/>
          <a:sym typeface="Calibri" panose="020F0502020204030204" pitchFamily="34" charset="0"/>
        </a:defRPr>
      </a:lvl8pPr>
      <a:lvl9pPr marL="3701415" lvl="8" indent="-217805" algn="l" defTabSz="979805" eaLnBrk="0" fontAlgn="base" latinLnBrk="0" hangingPunct="0">
        <a:spcBef>
          <a:spcPct val="19000"/>
        </a:spcBef>
        <a:spcAft>
          <a:spcPct val="0"/>
        </a:spcAft>
        <a:buFont typeface="Arial" panose="020B0604020202020204" pitchFamily="34" charset="0"/>
        <a:buChar char="»"/>
        <a:defRPr sz="2190" kern="1200">
          <a:solidFill>
            <a:schemeClr val="tx1"/>
          </a:solidFill>
          <a:latin typeface="+mn-lt"/>
          <a:ea typeface="+mn-ea"/>
          <a:cs typeface="+mn-cs"/>
          <a:sym typeface="Calibri" panose="020F0502020204030204" pitchFamily="34" charset="0"/>
        </a:defRPr>
      </a:lvl9pPr>
    </p:bodyStyle>
    <p:otherStyle>
      <a:lvl1pPr lvl="0" algn="l" defTabSz="979805" fontAlgn="base">
        <a:spcBef>
          <a:spcPct val="0"/>
        </a:spcBef>
        <a:spcAft>
          <a:spcPct val="0"/>
        </a:spcAft>
        <a:buClr>
          <a:srgbClr val="000000"/>
        </a:buClr>
        <a:buFont typeface="Arial" panose="020B0604020202020204" pitchFamily="34" charset="0"/>
        <a:defRPr sz="1905" kern="1200" baseline="0">
          <a:solidFill>
            <a:schemeClr val="tx1"/>
          </a:solidFill>
          <a:latin typeface="+mn-lt"/>
          <a:ea typeface="+mn-ea"/>
          <a:cs typeface="+mn-cs"/>
        </a:defRPr>
      </a:lvl1pPr>
      <a:lvl2pPr marL="489585" lvl="1" indent="-54610" algn="l" defTabSz="979805" fontAlgn="base">
        <a:spcBef>
          <a:spcPct val="0"/>
        </a:spcBef>
        <a:spcAft>
          <a:spcPct val="0"/>
        </a:spcAft>
        <a:buClr>
          <a:srgbClr val="000000"/>
        </a:buClr>
        <a:buFont typeface="Arial" panose="020B0604020202020204" pitchFamily="34" charset="0"/>
        <a:defRPr sz="1905" kern="1200" baseline="0">
          <a:solidFill>
            <a:schemeClr val="tx1"/>
          </a:solidFill>
          <a:latin typeface="+mn-lt"/>
          <a:ea typeface="+mn-ea"/>
          <a:cs typeface="+mn-cs"/>
        </a:defRPr>
      </a:lvl2pPr>
      <a:lvl3pPr marL="979805" lvl="2" indent="-108585" algn="l" defTabSz="979805" fontAlgn="base">
        <a:spcBef>
          <a:spcPct val="0"/>
        </a:spcBef>
        <a:spcAft>
          <a:spcPct val="0"/>
        </a:spcAft>
        <a:buClr>
          <a:srgbClr val="000000"/>
        </a:buClr>
        <a:buFont typeface="Arial" panose="020B0604020202020204" pitchFamily="34" charset="0"/>
        <a:defRPr sz="1905" kern="1200" baseline="0">
          <a:solidFill>
            <a:schemeClr val="tx1"/>
          </a:solidFill>
          <a:latin typeface="+mn-lt"/>
          <a:ea typeface="+mn-ea"/>
          <a:cs typeface="+mn-cs"/>
        </a:defRPr>
      </a:lvl3pPr>
      <a:lvl4pPr marL="1469390" lvl="3" indent="-163195" algn="l" defTabSz="979805" fontAlgn="base">
        <a:spcBef>
          <a:spcPct val="0"/>
        </a:spcBef>
        <a:spcAft>
          <a:spcPct val="0"/>
        </a:spcAft>
        <a:buClr>
          <a:srgbClr val="000000"/>
        </a:buClr>
        <a:buFont typeface="Arial" panose="020B0604020202020204" pitchFamily="34" charset="0"/>
        <a:defRPr sz="1905" kern="1200" baseline="0">
          <a:solidFill>
            <a:schemeClr val="tx1"/>
          </a:solidFill>
          <a:latin typeface="+mn-lt"/>
          <a:ea typeface="+mn-ea"/>
          <a:cs typeface="+mn-cs"/>
        </a:defRPr>
      </a:lvl4pPr>
      <a:lvl5pPr marL="1959610" lvl="4" indent="-217805" algn="l" defTabSz="979805" fontAlgn="base">
        <a:spcBef>
          <a:spcPct val="0"/>
        </a:spcBef>
        <a:spcAft>
          <a:spcPct val="0"/>
        </a:spcAft>
        <a:buClr>
          <a:srgbClr val="000000"/>
        </a:buClr>
        <a:buFont typeface="Arial" panose="020B0604020202020204" pitchFamily="34" charset="0"/>
        <a:defRPr sz="1905" kern="1200" baseline="0">
          <a:solidFill>
            <a:schemeClr val="tx1"/>
          </a:solidFill>
          <a:latin typeface="+mn-lt"/>
          <a:ea typeface="+mn-ea"/>
          <a:cs typeface="+mn-cs"/>
        </a:defRPr>
      </a:lvl5pPr>
      <a:lvl6pPr marL="2177415" lvl="5" indent="-217805" algn="l" defTabSz="979805" fontAlgn="base">
        <a:spcBef>
          <a:spcPct val="0"/>
        </a:spcBef>
        <a:spcAft>
          <a:spcPct val="0"/>
        </a:spcAft>
        <a:buClr>
          <a:srgbClr val="000000"/>
        </a:buClr>
        <a:buFont typeface="Arial" panose="020B0604020202020204" pitchFamily="34" charset="0"/>
        <a:defRPr sz="1905" kern="1200" baseline="0">
          <a:solidFill>
            <a:schemeClr val="tx1"/>
          </a:solidFill>
          <a:latin typeface="+mn-lt"/>
          <a:ea typeface="+mn-ea"/>
          <a:cs typeface="+mn-cs"/>
        </a:defRPr>
      </a:lvl6pPr>
      <a:lvl7pPr marL="2612390" lvl="6" indent="-217805" algn="l" defTabSz="979805" fontAlgn="base">
        <a:spcBef>
          <a:spcPct val="0"/>
        </a:spcBef>
        <a:spcAft>
          <a:spcPct val="0"/>
        </a:spcAft>
        <a:buClr>
          <a:srgbClr val="000000"/>
        </a:buClr>
        <a:buFont typeface="Arial" panose="020B0604020202020204" pitchFamily="34" charset="0"/>
        <a:defRPr sz="1905" kern="1200" baseline="0">
          <a:solidFill>
            <a:schemeClr val="tx1"/>
          </a:solidFill>
          <a:latin typeface="+mn-lt"/>
          <a:ea typeface="+mn-ea"/>
          <a:cs typeface="+mn-cs"/>
        </a:defRPr>
      </a:lvl7pPr>
      <a:lvl8pPr marL="3048000" lvl="7" indent="-217805" algn="l" defTabSz="979805" fontAlgn="base">
        <a:spcBef>
          <a:spcPct val="0"/>
        </a:spcBef>
        <a:spcAft>
          <a:spcPct val="0"/>
        </a:spcAft>
        <a:buClr>
          <a:srgbClr val="000000"/>
        </a:buClr>
        <a:buFont typeface="Arial" panose="020B0604020202020204" pitchFamily="34" charset="0"/>
        <a:defRPr sz="1905" kern="1200" baseline="0">
          <a:solidFill>
            <a:schemeClr val="tx1"/>
          </a:solidFill>
          <a:latin typeface="+mn-lt"/>
          <a:ea typeface="+mn-ea"/>
          <a:cs typeface="+mn-cs"/>
        </a:defRPr>
      </a:lvl8pPr>
      <a:lvl9pPr marL="3483610" lvl="8" indent="-217805" algn="l" defTabSz="979805" fontAlgn="base">
        <a:spcBef>
          <a:spcPct val="0"/>
        </a:spcBef>
        <a:spcAft>
          <a:spcPct val="0"/>
        </a:spcAft>
        <a:buClr>
          <a:srgbClr val="000000"/>
        </a:buClr>
        <a:buFont typeface="Arial" panose="020B0604020202020204" pitchFamily="34" charset="0"/>
        <a:defRPr sz="1905"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file:///C:\Users\18711\AppData\Local\Temp\wps\INetCache\a433bffe8beb74b30ba2e5a348538d85" TargetMode="Externa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8766175" y="2681288"/>
            <a:ext cx="295275" cy="1430337"/>
            <a:chOff x="8564451" y="2716812"/>
            <a:chExt cx="579549" cy="1361673"/>
          </a:xfrm>
        </p:grpSpPr>
        <p:sp>
          <p:nvSpPr>
            <p:cNvPr id="12" name="矩形 11"/>
            <p:cNvSpPr/>
            <p:nvPr/>
          </p:nvSpPr>
          <p:spPr>
            <a:xfrm>
              <a:off x="8564451" y="2716812"/>
              <a:ext cx="579549" cy="9929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8564451" y="3804942"/>
              <a:ext cx="579549" cy="2735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 name="组合 1"/>
          <p:cNvGrpSpPr/>
          <p:nvPr/>
        </p:nvGrpSpPr>
        <p:grpSpPr>
          <a:xfrm>
            <a:off x="88900" y="2681288"/>
            <a:ext cx="8677275" cy="1441450"/>
            <a:chOff x="0" y="2716812"/>
            <a:chExt cx="5991142" cy="1372503"/>
          </a:xfrm>
        </p:grpSpPr>
        <p:sp>
          <p:nvSpPr>
            <p:cNvPr id="30" name="矩形 29"/>
            <p:cNvSpPr/>
            <p:nvPr/>
          </p:nvSpPr>
          <p:spPr>
            <a:xfrm>
              <a:off x="0" y="3805135"/>
              <a:ext cx="5991142" cy="2735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2716812"/>
              <a:ext cx="5991142" cy="99309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4112" name="文本框 6"/>
            <p:cNvSpPr txBox="1"/>
            <p:nvPr/>
          </p:nvSpPr>
          <p:spPr>
            <a:xfrm>
              <a:off x="3109563" y="2917849"/>
              <a:ext cx="2794989" cy="740664"/>
            </a:xfrm>
            <a:prstGeom prst="rect">
              <a:avLst/>
            </a:prstGeom>
            <a:noFill/>
            <a:ln w="9525">
              <a:noFill/>
              <a:miter/>
            </a:ln>
          </p:spPr>
          <p:txBody>
            <a:bodyPr>
              <a:spAutoFit/>
            </a:bodyPr>
            <a:lstStyle/>
            <a:p>
              <a:pPr marR="0" algn="ctr" defTabSz="1028700">
                <a:lnSpc>
                  <a:spcPct val="125000"/>
                </a:lnSpc>
                <a:buClrTx/>
                <a:buSzTx/>
                <a:defRPr/>
              </a:pPr>
              <a:r>
                <a:rPr kumimoji="0" lang="zh-CN" altLang="en-US" sz="3570" b="1" kern="1200" cap="none" spc="0" normalizeH="0" baseline="0" noProof="1">
                  <a:solidFill>
                    <a:schemeClr val="bg1"/>
                  </a:solidFill>
                  <a:latin typeface="微软雅黑" panose="020B0503020204020204" pitchFamily="34" charset="-122"/>
                  <a:ea typeface="微软雅黑" panose="020B0503020204020204" pitchFamily="34" charset="-122"/>
                  <a:cs typeface="+mn-cs"/>
                  <a:sym typeface="+mn-ea"/>
                </a:rPr>
                <a:t>并发与多线程  </a:t>
              </a:r>
              <a:endParaRPr kumimoji="0" lang="zh-CN" altLang="en-US" sz="3570" b="1" kern="1200" cap="none" spc="0" normalizeH="0" baseline="0" noProof="1">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27656" name="文本框 32"/>
            <p:cNvSpPr txBox="1"/>
            <p:nvPr/>
          </p:nvSpPr>
          <p:spPr>
            <a:xfrm>
              <a:off x="3301619" y="3709611"/>
              <a:ext cx="2411522" cy="379704"/>
            </a:xfrm>
            <a:prstGeom prst="rect">
              <a:avLst/>
            </a:prstGeom>
            <a:noFill/>
            <a:ln w="9525">
              <a:noFill/>
            </a:ln>
          </p:spPr>
          <p:txBody>
            <a:bodyPr anchor="t">
              <a:spAutoFit/>
            </a:bodyPr>
            <a:p>
              <a:pPr algn="ctr">
                <a:lnSpc>
                  <a:spcPct val="125000"/>
                </a:lnSpc>
              </a:pPr>
              <a:r>
                <a:rPr lang="en-US" altLang="en-US" sz="1600" dirty="0">
                  <a:solidFill>
                    <a:schemeClr val="bg1"/>
                  </a:solidFill>
                  <a:latin typeface="微软雅黑" panose="020B0503020204020204" pitchFamily="34" charset="-122"/>
                  <a:ea typeface="微软雅黑" panose="020B0503020204020204" pitchFamily="34" charset="-122"/>
                </a:rPr>
                <a:t>concurrency and multithreading</a:t>
              </a:r>
              <a:endParaRPr lang="en-US" altLang="en-US" sz="1600" dirty="0">
                <a:solidFill>
                  <a:schemeClr val="bg1"/>
                </a:solidFill>
                <a:latin typeface="微软雅黑" panose="020B0503020204020204" pitchFamily="34" charset="-122"/>
                <a:ea typeface="微软雅黑" panose="020B0503020204020204" pitchFamily="34" charset="-122"/>
              </a:endParaRPr>
            </a:p>
          </p:txBody>
        </p:sp>
      </p:grpSp>
      <p:sp>
        <p:nvSpPr>
          <p:cNvPr id="13" name="椭圆 12"/>
          <p:cNvSpPr/>
          <p:nvPr/>
        </p:nvSpPr>
        <p:spPr>
          <a:xfrm>
            <a:off x="87313" y="2903538"/>
            <a:ext cx="3167063" cy="1082675"/>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Impact" panose="020B0806030902050204" pitchFamily="34" charset="0"/>
              <a:ea typeface="+mn-ea"/>
              <a:cs typeface="+mn-cs"/>
            </a:endParaRPr>
          </a:p>
        </p:txBody>
      </p:sp>
      <p:sp>
        <p:nvSpPr>
          <p:cNvPr id="7" name="椭圆 6"/>
          <p:cNvSpPr/>
          <p:nvPr/>
        </p:nvSpPr>
        <p:spPr>
          <a:xfrm>
            <a:off x="196850" y="3025775"/>
            <a:ext cx="2952750" cy="842963"/>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r>
              <a:rPr lang="en-US" altLang="zh-CN" sz="4400" strike="noStrike" noProof="1">
                <a:ln>
                  <a:noFill/>
                </a:ln>
                <a:effectLst/>
                <a:uLnTx/>
                <a:uFillTx/>
                <a:latin typeface="Felix Titling" panose="04060505060202020A04" pitchFamily="82" charset="0"/>
                <a:sym typeface="+mn-ea"/>
              </a:rPr>
              <a:t>Java</a:t>
            </a:r>
            <a:endParaRPr kumimoji="0" lang="en-US" altLang="zh-CN" sz="4400" b="0" i="0" u="none" strike="noStrike" kern="1200" cap="none" spc="0" normalizeH="0" baseline="0" noProof="1">
              <a:ln>
                <a:noFill/>
              </a:ln>
              <a:solidFill>
                <a:schemeClr val="lt1"/>
              </a:solidFill>
              <a:effectLst/>
              <a:uLnTx/>
              <a:uFillTx/>
              <a:latin typeface="Felix Titling" panose="04060505060202020A04" pitchFamily="82" charset="0"/>
              <a:ea typeface="+mn-ea"/>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Rectangle 3"/>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应用并发包的生产者消费者问题</a:t>
            </a:r>
            <a:endParaRPr kumimoji="0" lang="zh-CN" altLang="en-US" sz="34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pic>
        <p:nvPicPr>
          <p:cNvPr id="174082" name="Picture 4" descr="ws_362"/>
          <p:cNvPicPr>
            <a:picLocks noChangeAspect="1"/>
          </p:cNvPicPr>
          <p:nvPr/>
        </p:nvPicPr>
        <p:blipFill>
          <a:blip r:embed="rId1"/>
          <a:stretch>
            <a:fillRect/>
          </a:stretch>
        </p:blipFill>
        <p:spPr>
          <a:xfrm>
            <a:off x="366713" y="1263650"/>
            <a:ext cx="7231062" cy="493395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Rectangle 3"/>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应用并发包的生产者消费者问题</a:t>
            </a:r>
            <a:endParaRPr kumimoji="0" lang="zh-CN" altLang="en-US" sz="34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pic>
        <p:nvPicPr>
          <p:cNvPr id="175106" name="Picture 4" descr="ws_365"/>
          <p:cNvPicPr>
            <a:picLocks noChangeAspect="1"/>
          </p:cNvPicPr>
          <p:nvPr/>
        </p:nvPicPr>
        <p:blipFill>
          <a:blip r:embed="rId1"/>
          <a:stretch>
            <a:fillRect/>
          </a:stretch>
        </p:blipFill>
        <p:spPr>
          <a:xfrm>
            <a:off x="354013" y="1379538"/>
            <a:ext cx="8191500" cy="294005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代码</a:t>
            </a:r>
            <a:r>
              <a:rPr lang="zh-CN" altLang="en-US"/>
              <a:t>说明</a:t>
            </a:r>
            <a:endParaRPr lang="zh-CN" altLang="en-US"/>
          </a:p>
        </p:txBody>
      </p:sp>
      <p:sp>
        <p:nvSpPr>
          <p:cNvPr id="3" name="内容占位符 2"/>
          <p:cNvSpPr>
            <a:spLocks noGrp="1"/>
          </p:cNvSpPr>
          <p:nvPr>
            <p:ph idx="1"/>
          </p:nvPr>
        </p:nvSpPr>
        <p:spPr/>
        <p:txBody>
          <a:bodyPr/>
          <a:p>
            <a:r>
              <a:rPr lang="en-US" altLang="zh-CN"/>
              <a:t>unlock</a:t>
            </a:r>
            <a:r>
              <a:rPr lang="zh-CN" altLang="en-US"/>
              <a:t>应放置在</a:t>
            </a:r>
            <a:r>
              <a:rPr lang="en-US" altLang="zh-CN"/>
              <a:t>finally</a:t>
            </a:r>
            <a:r>
              <a:rPr lang="zh-CN" altLang="en-US"/>
              <a:t>中，保证锁能够被</a:t>
            </a:r>
            <a:r>
              <a:rPr lang="zh-CN" altLang="en-US"/>
              <a:t>释放</a:t>
            </a:r>
            <a:endParaRPr lang="zh-CN" altLang="en-US"/>
          </a:p>
          <a:p>
            <a:r>
              <a:rPr lang="en-US" altLang="zh-CN"/>
              <a:t>lock</a:t>
            </a:r>
            <a:r>
              <a:rPr lang="zh-CN" altLang="en-US"/>
              <a:t>包括非阻塞式的</a:t>
            </a:r>
            <a:r>
              <a:rPr lang="en-US" altLang="zh-CN"/>
              <a:t>tryLock(),</a:t>
            </a:r>
            <a:r>
              <a:rPr lang="zh-CN" altLang="en-US"/>
              <a:t>返回值为是否能成功获得锁。</a:t>
            </a:r>
            <a:endParaRPr lang="zh-CN" altLang="en-US"/>
          </a:p>
          <a:p>
            <a:r>
              <a:rPr lang="zh-CN" altLang="en-US"/>
              <a:t>使用</a:t>
            </a:r>
            <a:r>
              <a:rPr lang="en-US" altLang="zh-CN"/>
              <a:t>lock.newCondition()</a:t>
            </a:r>
            <a:r>
              <a:rPr lang="zh-CN" altLang="en-US"/>
              <a:t>可以获得多个</a:t>
            </a:r>
            <a:r>
              <a:rPr lang="en-US" altLang="zh-CN"/>
              <a:t>condition</a:t>
            </a:r>
            <a:r>
              <a:rPr lang="zh-CN" altLang="en-US"/>
              <a:t>对象。同一个锁在不同线程可以使用不同的</a:t>
            </a:r>
            <a:r>
              <a:rPr lang="en-US" altLang="zh-CN"/>
              <a:t>condition</a:t>
            </a:r>
            <a:r>
              <a:rPr lang="zh-CN" altLang="en-US"/>
              <a:t>。</a:t>
            </a:r>
            <a:endParaRPr lang="zh-CN" altLang="en-US"/>
          </a:p>
          <a:p>
            <a:r>
              <a:rPr lang="en-US" altLang="zh-CN"/>
              <a:t>ReentrantLock</a:t>
            </a:r>
            <a:r>
              <a:rPr lang="zh-CN" altLang="en-US"/>
              <a:t>为可重入锁，一个线程在获得锁以后，同一个线程可以继续成功上锁，而无需等待锁</a:t>
            </a:r>
            <a:r>
              <a:rPr lang="zh-CN" altLang="en-US"/>
              <a:t>释放。</a:t>
            </a:r>
            <a:endParaRPr lang="zh-CN" altLang="en-US"/>
          </a:p>
        </p:txBody>
      </p:sp>
      <p:sp>
        <p:nvSpPr>
          <p:cNvPr id="4" name="文本框 3"/>
          <p:cNvSpPr txBox="1"/>
          <p:nvPr/>
        </p:nvSpPr>
        <p:spPr>
          <a:xfrm>
            <a:off x="3761740" y="1268730"/>
            <a:ext cx="5212080" cy="466153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pPr marL="0" marR="0" indent="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class ReentrantLockExample {</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40386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 int a = 0;</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40386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ReentrantLock lock = new ReentrantLock();</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40386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 public void writer() {</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85471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lock.lock();	// 获取锁</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85471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solidFill>
                  <a:srgbClr val="FF0000"/>
                </a:solidFill>
                <a:latin typeface="微软雅黑" panose="020B0503020204020204" pitchFamily="34" charset="-122"/>
                <a:ea typeface="微软雅黑" panose="020B0503020204020204" pitchFamily="34" charset="-122"/>
                <a:sym typeface="+mn-ea"/>
              </a:rPr>
              <a:t>try {</a:t>
            </a:r>
            <a:endParaRPr kumimoji="0" lang="zh-CN" altLang="en-US" sz="1200" b="0" i="0" u="none" strike="noStrike" kern="1200" cap="none" spc="0" normalizeH="0" baseline="0" noProof="1">
              <a:solidFill>
                <a:srgbClr val="FF0000"/>
              </a:solidFill>
              <a:latin typeface="微软雅黑" panose="020B0503020204020204" pitchFamily="34" charset="-122"/>
              <a:ea typeface="微软雅黑" panose="020B0503020204020204" pitchFamily="34" charset="-122"/>
              <a:cs typeface="+mn-cs"/>
            </a:endParaRPr>
          </a:p>
          <a:p>
            <a:pPr marL="0" marR="0" indent="105029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solidFill>
                  <a:srgbClr val="FF0000"/>
                </a:solidFill>
                <a:latin typeface="微软雅黑" panose="020B0503020204020204" pitchFamily="34" charset="-122"/>
                <a:ea typeface="微软雅黑" panose="020B0503020204020204" pitchFamily="34" charset="-122"/>
                <a:sym typeface="+mn-ea"/>
              </a:rPr>
              <a:t>a++;</a:t>
            </a:r>
            <a:endParaRPr kumimoji="0" lang="zh-CN" altLang="en-US" sz="1200" b="0" i="0" u="none" strike="noStrike" kern="1200" cap="none" spc="0" normalizeH="0" baseline="0" noProof="1">
              <a:solidFill>
                <a:srgbClr val="FF0000"/>
              </a:solidFill>
              <a:latin typeface="微软雅黑" panose="020B0503020204020204" pitchFamily="34" charset="-122"/>
              <a:ea typeface="微软雅黑" panose="020B0503020204020204" pitchFamily="34" charset="-122"/>
              <a:cs typeface="+mn-cs"/>
            </a:endParaRPr>
          </a:p>
          <a:p>
            <a:pPr marL="0" marR="0" indent="85471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solidFill>
                  <a:srgbClr val="FF0000"/>
                </a:solidFill>
                <a:latin typeface="微软雅黑" panose="020B0503020204020204" pitchFamily="34" charset="-122"/>
                <a:ea typeface="微软雅黑" panose="020B0503020204020204" pitchFamily="34" charset="-122"/>
                <a:sym typeface="+mn-ea"/>
              </a:rPr>
              <a:t>} finally {</a:t>
            </a:r>
            <a:endParaRPr kumimoji="0" lang="zh-CN" altLang="en-US" sz="1200" b="0" i="0" u="none" strike="noStrike" kern="1200" cap="none" spc="0" normalizeH="0" baseline="0" noProof="1">
              <a:solidFill>
                <a:srgbClr val="FF0000"/>
              </a:solidFill>
              <a:latin typeface="微软雅黑" panose="020B0503020204020204" pitchFamily="34" charset="-122"/>
              <a:ea typeface="微软雅黑" panose="020B0503020204020204" pitchFamily="34" charset="-122"/>
              <a:cs typeface="+mn-cs"/>
            </a:endParaRPr>
          </a:p>
          <a:p>
            <a:pPr marL="0" marR="0" indent="1033145"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solidFill>
                  <a:srgbClr val="FF0000"/>
                </a:solidFill>
                <a:latin typeface="微软雅黑" panose="020B0503020204020204" pitchFamily="34" charset="-122"/>
                <a:ea typeface="微软雅黑" panose="020B0503020204020204" pitchFamily="34" charset="-122"/>
                <a:sym typeface="+mn-ea"/>
              </a:rPr>
              <a:t>lock.unlock();	// 释放锁</a:t>
            </a:r>
            <a:endParaRPr kumimoji="0" lang="zh-CN" altLang="en-US" sz="1200" b="0" i="0" u="none" strike="noStrike" kern="1200" cap="none" spc="0" normalizeH="0" baseline="0" noProof="1">
              <a:solidFill>
                <a:srgbClr val="FF0000"/>
              </a:solidFill>
              <a:latin typeface="微软雅黑" panose="020B0503020204020204" pitchFamily="34" charset="-122"/>
              <a:ea typeface="微软雅黑" panose="020B0503020204020204" pitchFamily="34" charset="-122"/>
              <a:cs typeface="+mn-cs"/>
            </a:endParaRPr>
          </a:p>
          <a:p>
            <a:pPr marL="0" marR="0" indent="85471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solidFill>
                  <a:srgbClr val="FF0000"/>
                </a:solidFill>
                <a:latin typeface="微软雅黑" panose="020B0503020204020204" pitchFamily="34" charset="-122"/>
                <a:ea typeface="微软雅黑" panose="020B0503020204020204" pitchFamily="34" charset="-122"/>
                <a:sym typeface="+mn-ea"/>
              </a:rPr>
              <a:t>}</a:t>
            </a:r>
            <a:endParaRPr kumimoji="0" lang="zh-CN" altLang="en-US" sz="1200" b="0" i="0" u="none" strike="noStrike" kern="1200" cap="none" spc="0" normalizeH="0" baseline="0" noProof="1">
              <a:solidFill>
                <a:srgbClr val="FF0000"/>
              </a:solidFill>
              <a:latin typeface="微软雅黑" panose="020B0503020204020204" pitchFamily="34" charset="-122"/>
              <a:ea typeface="微软雅黑" panose="020B0503020204020204" pitchFamily="34" charset="-122"/>
              <a:cs typeface="+mn-cs"/>
            </a:endParaRPr>
          </a:p>
          <a:p>
            <a:pPr marL="0" marR="0" indent="40386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40386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public void reader () {</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85471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 lock.lock();	// 获取锁</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85471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try {</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1033145"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int i = a;</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85471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85471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 finally {</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1058545"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lock.unlock();	// 释放锁</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85471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40386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Synchronized</a:t>
            </a:r>
            <a:r>
              <a:rPr lang="zh-CN" altLang="en-US"/>
              <a:t>与</a:t>
            </a:r>
            <a:r>
              <a:rPr lang="en-US" altLang="zh-CN"/>
              <a:t>ReentrantLock</a:t>
            </a:r>
            <a:r>
              <a:rPr lang="zh-CN" altLang="en-US"/>
              <a:t>比较</a:t>
            </a:r>
            <a:endParaRPr lang="zh-CN" altLang="en-US"/>
          </a:p>
        </p:txBody>
      </p:sp>
      <p:sp>
        <p:nvSpPr>
          <p:cNvPr id="3" name="内容占位符 2"/>
          <p:cNvSpPr>
            <a:spLocks noGrp="1"/>
          </p:cNvSpPr>
          <p:nvPr>
            <p:ph idx="1"/>
          </p:nvPr>
        </p:nvSpPr>
        <p:spPr/>
        <p:txBody>
          <a:bodyPr/>
          <a:p>
            <a:r>
              <a:rPr lang="zh-CN" altLang="en-US"/>
              <a:t>相同</a:t>
            </a:r>
            <a:endParaRPr lang="zh-CN" altLang="en-US"/>
          </a:p>
          <a:p>
            <a:pPr lvl="1"/>
            <a:r>
              <a:rPr lang="zh-CN" altLang="en-US" sz="2000"/>
              <a:t>同为可重入</a:t>
            </a:r>
            <a:endParaRPr lang="zh-CN" altLang="en-US" sz="2000"/>
          </a:p>
          <a:p>
            <a:pPr lvl="1"/>
            <a:r>
              <a:rPr lang="zh-CN" altLang="en-US" sz="2000"/>
              <a:t>同步</a:t>
            </a:r>
            <a:endParaRPr lang="zh-CN" altLang="en-US" sz="2000"/>
          </a:p>
          <a:p>
            <a:pPr lvl="0"/>
            <a:r>
              <a:rPr lang="zh-CN" altLang="en-US" sz="2800"/>
              <a:t>不同：</a:t>
            </a:r>
            <a:endParaRPr lang="zh-CN" altLang="en-US"/>
          </a:p>
          <a:p>
            <a:pPr lvl="1"/>
            <a:r>
              <a:rPr lang="en-US" altLang="zh-CN" sz="2000">
                <a:sym typeface="+mn-ea"/>
              </a:rPr>
              <a:t>Synchronized notifyAll</a:t>
            </a:r>
            <a:r>
              <a:rPr lang="zh-CN" altLang="en-US" sz="2000">
                <a:sym typeface="+mn-ea"/>
              </a:rPr>
              <a:t>会唤醒全部等候线程。</a:t>
            </a:r>
            <a:r>
              <a:rPr lang="en-US" altLang="zh-CN" sz="2000">
                <a:sym typeface="+mn-ea"/>
              </a:rPr>
              <a:t>ReentrantLock </a:t>
            </a:r>
            <a:r>
              <a:rPr lang="zh-CN" altLang="en-US" sz="2000">
                <a:sym typeface="+mn-ea"/>
              </a:rPr>
              <a:t>分离</a:t>
            </a:r>
            <a:r>
              <a:rPr lang="en-US" altLang="zh-CN" sz="2000">
                <a:sym typeface="+mn-ea"/>
              </a:rPr>
              <a:t>condition</a:t>
            </a:r>
            <a:r>
              <a:rPr lang="zh-CN" altLang="en-US" sz="2000">
                <a:sym typeface="+mn-ea"/>
              </a:rPr>
              <a:t>对象，通过不同</a:t>
            </a:r>
            <a:r>
              <a:rPr lang="en-US" altLang="zh-CN" sz="2000">
                <a:sym typeface="+mn-ea"/>
              </a:rPr>
              <a:t>condition</a:t>
            </a:r>
            <a:r>
              <a:rPr lang="zh-CN" altLang="en-US" sz="2000">
                <a:sym typeface="+mn-ea"/>
              </a:rPr>
              <a:t>对象的</a:t>
            </a:r>
            <a:r>
              <a:rPr lang="en-US" altLang="zh-CN" sz="2000">
                <a:sym typeface="+mn-ea"/>
              </a:rPr>
              <a:t>signalAll</a:t>
            </a:r>
            <a:r>
              <a:rPr lang="zh-CN" altLang="en-US" sz="2000">
                <a:sym typeface="+mn-ea"/>
              </a:rPr>
              <a:t>同一个</a:t>
            </a:r>
            <a:r>
              <a:rPr lang="en-US" altLang="zh-CN" sz="2000">
                <a:sym typeface="+mn-ea"/>
              </a:rPr>
              <a:t>condition</a:t>
            </a:r>
            <a:r>
              <a:rPr lang="zh-CN" altLang="en-US" sz="2000">
                <a:sym typeface="+mn-ea"/>
              </a:rPr>
              <a:t>对象处于</a:t>
            </a:r>
            <a:r>
              <a:rPr lang="en-US" altLang="zh-CN" sz="2000">
                <a:sym typeface="+mn-ea"/>
              </a:rPr>
              <a:t>await</a:t>
            </a:r>
            <a:r>
              <a:rPr lang="zh-CN" altLang="en-US" sz="2000">
                <a:sym typeface="+mn-ea"/>
              </a:rPr>
              <a:t>的线程。</a:t>
            </a:r>
            <a:endParaRPr lang="zh-CN" altLang="en-US" sz="2000">
              <a:sym typeface="+mn-ea"/>
            </a:endParaRPr>
          </a:p>
          <a:p>
            <a:pPr lvl="1"/>
            <a:r>
              <a:rPr lang="en-US" altLang="zh-CN" sz="2000">
                <a:sym typeface="+mn-ea"/>
              </a:rPr>
              <a:t>Synchronized </a:t>
            </a:r>
            <a:r>
              <a:rPr lang="zh-CN" altLang="en-US" sz="2000">
                <a:sym typeface="+mn-ea"/>
              </a:rPr>
              <a:t>是阻塞式的，只可以等候，</a:t>
            </a:r>
            <a:r>
              <a:rPr lang="en-US" altLang="zh-CN" sz="2000">
                <a:sym typeface="+mn-ea"/>
              </a:rPr>
              <a:t>tryLock</a:t>
            </a:r>
            <a:r>
              <a:rPr lang="zh-CN" altLang="en-US" sz="2000">
                <a:sym typeface="+mn-ea"/>
              </a:rPr>
              <a:t>，</a:t>
            </a:r>
            <a:r>
              <a:rPr lang="zh-CN" altLang="en-US" sz="2000">
                <a:sym typeface="+mn-ea"/>
              </a:rPr>
              <a:t>是非阻塞式的，可以在无法获得锁的时候完成其他工作。</a:t>
            </a:r>
            <a:endParaRPr lang="zh-CN" altLang="en-US" sz="2000">
              <a:sym typeface="+mn-ea"/>
            </a:endParaRPr>
          </a:p>
          <a:p>
            <a:pPr lvl="1"/>
            <a:r>
              <a:rPr lang="en-US" altLang="zh-CN" sz="2000">
                <a:sym typeface="+mn-ea"/>
              </a:rPr>
              <a:t>Synchronized</a:t>
            </a:r>
            <a:r>
              <a:rPr lang="zh-CN" altLang="en-US" sz="2000">
                <a:sym typeface="+mn-ea"/>
              </a:rPr>
              <a:t>锁竞争是非公平模式，</a:t>
            </a:r>
            <a:r>
              <a:rPr lang="en-US" altLang="zh-CN" sz="2000">
                <a:sym typeface="+mn-ea"/>
              </a:rPr>
              <a:t>ReentrantLock</a:t>
            </a:r>
            <a:r>
              <a:rPr lang="zh-CN" altLang="en-US" sz="2000">
                <a:sym typeface="+mn-ea"/>
              </a:rPr>
              <a:t>可以设置非公平或者公平模式</a:t>
            </a:r>
            <a:endParaRPr lang="zh-CN" altLang="en-US" sz="2000">
              <a:sym typeface="+mn-ea"/>
            </a:endParaRPr>
          </a:p>
          <a:p>
            <a:endParaRPr lang="zh-CN" altLang="en-US" sz="200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09" name="标题 1"/>
          <p:cNvSpPr>
            <a:spLocks noGrp="1"/>
          </p:cNvSpPr>
          <p:nvPr>
            <p:ph type="title"/>
          </p:nvPr>
        </p:nvSpPr>
        <p:spPr/>
        <p:txBody>
          <a:bodyPr lIns="102870" tIns="51435" rIns="102870" bIns="51435" anchor="ctr"/>
          <a:p>
            <a:pPr defTabSz="979170"/>
            <a:r>
              <a:rPr lang="zh-CN" altLang="en-US" kern="1200">
                <a:latin typeface="微软雅黑" panose="020B0503020204020204" pitchFamily="34" charset="-122"/>
                <a:ea typeface="微软雅黑" panose="020B0503020204020204" pitchFamily="34" charset="-122"/>
                <a:cs typeface="+mj-cs"/>
                <a:sym typeface="宋体" panose="02010600030101010101" pitchFamily="2" charset="-122"/>
              </a:rPr>
              <a:t>公平锁：</a:t>
            </a:r>
            <a:endPar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endParaRPr>
          </a:p>
        </p:txBody>
      </p:sp>
      <p:pic>
        <p:nvPicPr>
          <p:cNvPr id="196610" name="image45.jpeg"/>
          <p:cNvPicPr>
            <a:picLocks noGrp="1" noChangeAspect="1"/>
          </p:cNvPicPr>
          <p:nvPr>
            <p:ph idx="1"/>
          </p:nvPr>
        </p:nvPicPr>
        <p:blipFill>
          <a:blip r:embed="rId1"/>
          <a:stretch>
            <a:fillRect/>
          </a:stretch>
        </p:blipFill>
        <p:spPr>
          <a:xfrm>
            <a:off x="386715" y="971550"/>
            <a:ext cx="8931275" cy="593725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3" name="标题 10"/>
          <p:cNvSpPr>
            <a:spLocks noGrp="1"/>
          </p:cNvSpPr>
          <p:nvPr>
            <p:ph type="title"/>
          </p:nvPr>
        </p:nvSpPr>
        <p:spPr/>
        <p:txBody>
          <a:bodyPr lIns="102870" tIns="51435" rIns="102870" bIns="51435" anchor="ctr"/>
          <a:p>
            <a:pPr defTabSz="979170"/>
            <a:r>
              <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rPr>
              <a:t>公平锁</a:t>
            </a:r>
            <a:r>
              <a:rPr lang="en-US" altLang="zh-CN" kern="1200">
                <a:latin typeface="微软雅黑" panose="020B0503020204020204" pitchFamily="34" charset="-122"/>
                <a:ea typeface="微软雅黑" panose="020B0503020204020204" pitchFamily="34" charset="-122"/>
                <a:cs typeface="+mj-cs"/>
                <a:sym typeface="Calibri" panose="020F0502020204030204" pitchFamily="34" charset="0"/>
              </a:rPr>
              <a:t>-FairSync</a:t>
            </a:r>
            <a:endParaRPr lang="en-US" altLang="zh-CN" kern="120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6" name="内容占位符 5"/>
          <p:cNvSpPr>
            <a:spLocks noGrp="1"/>
          </p:cNvSpPr>
          <p:nvPr>
            <p:ph idx="1"/>
          </p:nvPr>
        </p:nvSpPr>
        <p:spPr>
          <a:xfrm>
            <a:off x="419100" y="1168400"/>
            <a:ext cx="8229600" cy="4686300"/>
          </a:xfrm>
        </p:spPr>
        <p:txBody>
          <a:bodyPr/>
          <a:p>
            <a:pPr marL="0" marR="0" indent="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en-US" sz="1800" b="0" i="0" u="none" strike="noStrike" kern="1200" cap="none" spc="0" normalizeH="0" baseline="0" noProof="1">
                <a:solidFill>
                  <a:schemeClr val="tx1"/>
                </a:solidFill>
                <a:latin typeface="Courier New" panose="02070309020205020404" pitchFamily="49" charset="0"/>
                <a:ea typeface="MS UI Gothic" panose="020B0600070205080204" charset="-128"/>
                <a:cs typeface="MS UI Gothic" panose="020B0600070205080204" charset="-128"/>
                <a:sym typeface="+mn-ea"/>
              </a:rPr>
              <a:t>protected final boolean tryAcquire(int acquires) { </a:t>
            </a:r>
            <a:endParaRPr kumimoji="0" lang="en-US" sz="1800" b="0" i="0" u="none" strike="noStrike" kern="1200" cap="none" spc="0" normalizeH="0" baseline="0" noProof="1">
              <a:solidFill>
                <a:schemeClr val="tx1"/>
              </a:solidFill>
              <a:latin typeface="Courier New" panose="02070309020205020404" pitchFamily="49" charset="0"/>
              <a:ea typeface="MS UI Gothic" panose="020B0600070205080204" charset="-128"/>
              <a:cs typeface="MS UI Gothic" panose="020B0600070205080204" charset="-128"/>
              <a:sym typeface="+mn-ea"/>
            </a:endParaRPr>
          </a:p>
          <a:p>
            <a:pPr marL="224790" marR="0" indent="635"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en-US" sz="1800" b="0" i="0" u="none" strike="noStrike" kern="1200" cap="none" spc="0" normalizeH="0" baseline="0" noProof="1">
                <a:solidFill>
                  <a:schemeClr val="tx1"/>
                </a:solidFill>
                <a:latin typeface="Courier New" panose="02070309020205020404" pitchFamily="49" charset="0"/>
                <a:ea typeface="MS UI Gothic" panose="020B0600070205080204" charset="-128"/>
                <a:cs typeface="MS UI Gothic" panose="020B0600070205080204" charset="-128"/>
                <a:sym typeface="+mn-ea"/>
              </a:rPr>
              <a:t>final Thread current = Thread.currentThread();</a:t>
            </a:r>
            <a:r>
              <a:rPr kumimoji="0" lang="en-US" sz="1800" b="0" i="0" u="none" strike="noStrike" kern="1200" cap="none" spc="0" normalizeH="0" baseline="0" noProof="1">
                <a:solidFill>
                  <a:schemeClr val="tx1"/>
                </a:solidFill>
                <a:latin typeface="Courier New" panose="02070309020205020404" pitchFamily="49" charset="0"/>
                <a:ea typeface="微软雅黑" panose="020B0503020204020204" pitchFamily="34" charset="-122"/>
                <a:cs typeface="MS UI Gothic" panose="020B0600070205080204" charset="-128"/>
                <a:sym typeface="+mn-ea"/>
              </a:rPr>
              <a:t>int c = getState();	// </a:t>
            </a:r>
            <a:r>
              <a:rPr kumimoji="0" lang="zh-CN" sz="1800" b="0" i="0" u="none" strike="noStrike" kern="1200" cap="none" spc="0" normalizeH="0" baseline="0" noProof="1">
                <a:solidFill>
                  <a:schemeClr val="tx1"/>
                </a:solidFill>
                <a:latin typeface="微软雅黑" panose="020B0503020204020204" pitchFamily="34" charset="-122"/>
                <a:ea typeface="宋体" panose="02010600030101010101" pitchFamily="2" charset="-122"/>
                <a:cs typeface="+mn-cs"/>
                <a:sym typeface="+mn-ea"/>
              </a:rPr>
              <a:t>获</a:t>
            </a:r>
            <a:r>
              <a:rPr kumimoji="0" lang="zh-CN" sz="1800" b="0" i="0" u="none" strike="noStrike" kern="1200" cap="none" spc="0" normalizeH="0" baseline="0" noProof="1">
                <a:solidFill>
                  <a:schemeClr val="tx1"/>
                </a:solidFill>
                <a:latin typeface="微软雅黑" panose="020B0503020204020204" pitchFamily="34" charset="-122"/>
                <a:ea typeface="MS UI Gothic" panose="020B0600070205080204" charset="-128"/>
                <a:cs typeface="+mn-cs"/>
                <a:sym typeface="+mn-ea"/>
              </a:rPr>
              <a:t>取</a:t>
            </a:r>
            <a:r>
              <a:rPr kumimoji="0" lang="zh-CN" sz="1800" b="0" i="0" u="none" strike="noStrike" kern="1200" cap="none" spc="0" normalizeH="0" baseline="0" noProof="1">
                <a:solidFill>
                  <a:schemeClr val="tx1"/>
                </a:solidFill>
                <a:latin typeface="微软雅黑" panose="020B0503020204020204" pitchFamily="34" charset="-122"/>
                <a:ea typeface="宋体" panose="02010600030101010101" pitchFamily="2" charset="-122"/>
                <a:cs typeface="+mn-cs"/>
                <a:sym typeface="+mn-ea"/>
              </a:rPr>
              <a:t>锁</a:t>
            </a:r>
            <a:r>
              <a:rPr kumimoji="0" lang="zh-CN" sz="1800" b="0" i="0" u="none" strike="noStrike" kern="1200" cap="none" spc="0" normalizeH="0" baseline="0" noProof="1">
                <a:solidFill>
                  <a:schemeClr val="tx1"/>
                </a:solidFill>
                <a:latin typeface="微软雅黑" panose="020B0503020204020204" pitchFamily="34" charset="-122"/>
                <a:ea typeface="MS UI Gothic" panose="020B0600070205080204" charset="-128"/>
                <a:cs typeface="+mn-cs"/>
                <a:sym typeface="+mn-ea"/>
              </a:rPr>
              <a:t>的开始，首先</a:t>
            </a:r>
            <a:r>
              <a:rPr kumimoji="0" lang="zh-CN" sz="1800" b="0" i="0" u="none" strike="noStrike" kern="1200" cap="none" spc="0" normalizeH="0" baseline="0" noProof="1">
                <a:solidFill>
                  <a:schemeClr val="tx1"/>
                </a:solidFill>
                <a:latin typeface="微软雅黑" panose="020B0503020204020204" pitchFamily="34" charset="-122"/>
                <a:ea typeface="宋体" panose="02010600030101010101" pitchFamily="2" charset="-122"/>
                <a:cs typeface="+mn-cs"/>
                <a:sym typeface="+mn-ea"/>
              </a:rPr>
              <a:t>读</a:t>
            </a:r>
            <a:r>
              <a:rPr kumimoji="0" lang="en-US" sz="1800" b="0" i="0" u="none" strike="noStrike" kern="1200" cap="none" spc="0" normalizeH="0" baseline="0" noProof="1">
                <a:solidFill>
                  <a:schemeClr val="tx1"/>
                </a:solidFill>
                <a:latin typeface="Courier New" panose="02070309020205020404" pitchFamily="49" charset="0"/>
                <a:ea typeface="微软雅黑" panose="020B0503020204020204" pitchFamily="34" charset="-122"/>
                <a:cs typeface="MS UI Gothic" panose="020B0600070205080204" charset="-128"/>
                <a:sym typeface="+mn-ea"/>
              </a:rPr>
              <a:t>volatile</a:t>
            </a:r>
            <a:r>
              <a:rPr kumimoji="0" lang="zh-CN" sz="1800" b="0" i="0" u="none" strike="noStrike" kern="1200" cap="none" spc="0" normalizeH="0" baseline="0" noProof="1">
                <a:solidFill>
                  <a:schemeClr val="tx1"/>
                </a:solidFill>
                <a:latin typeface="微软雅黑" panose="020B0503020204020204" pitchFamily="34" charset="-122"/>
                <a:ea typeface="宋体" panose="02010600030101010101" pitchFamily="2" charset="-122"/>
                <a:cs typeface="+mn-cs"/>
                <a:sym typeface="+mn-ea"/>
              </a:rPr>
              <a:t>变</a:t>
            </a:r>
            <a:r>
              <a:rPr kumimoji="0" lang="zh-CN" sz="1800" b="0" i="0" u="none" strike="noStrike" kern="1200" cap="none" spc="0" normalizeH="0" baseline="0" noProof="1">
                <a:solidFill>
                  <a:schemeClr val="tx1"/>
                </a:solidFill>
                <a:latin typeface="微软雅黑" panose="020B0503020204020204" pitchFamily="34" charset="-122"/>
                <a:ea typeface="MS UI Gothic" panose="020B0600070205080204" charset="-128"/>
                <a:cs typeface="+mn-cs"/>
                <a:sym typeface="+mn-ea"/>
              </a:rPr>
              <a:t>量</a:t>
            </a:r>
            <a:r>
              <a:rPr kumimoji="0" lang="en-US" sz="1800" b="0" i="0" u="none" strike="noStrike" kern="1200" cap="none" spc="0" normalizeH="0" baseline="0" noProof="1">
                <a:solidFill>
                  <a:schemeClr val="tx1"/>
                </a:solidFill>
                <a:latin typeface="Courier New" panose="02070309020205020404" pitchFamily="49" charset="0"/>
                <a:ea typeface="微软雅黑" panose="020B0503020204020204" pitchFamily="34" charset="-122"/>
                <a:cs typeface="MS UI Gothic" panose="020B0600070205080204" charset="-128"/>
                <a:sym typeface="+mn-ea"/>
              </a:rPr>
              <a:t>state</a:t>
            </a:r>
            <a:r>
              <a:rPr kumimoji="0" lang="en-US" sz="1800" b="0" i="0" u="none" strike="noStrike" kern="1200" cap="none" spc="0" normalizeH="0" baseline="0" noProof="1">
                <a:solidFill>
                  <a:schemeClr val="tx1"/>
                </a:solidFill>
                <a:latin typeface="Courier New" panose="02070309020205020404" pitchFamily="49" charset="0"/>
                <a:ea typeface="MS UI Gothic" panose="020B0600070205080204" charset="-128"/>
                <a:cs typeface="MS UI Gothic" panose="020B0600070205080204" charset="-128"/>
                <a:sym typeface="+mn-ea"/>
              </a:rPr>
              <a:t>if (c == 0) {if (</a:t>
            </a:r>
            <a:r>
              <a:rPr kumimoji="0" lang="en-US" sz="1800" b="0" i="0" u="none" strike="noStrike" kern="1200" cap="none" spc="0" normalizeH="0" baseline="0" noProof="1">
                <a:solidFill>
                  <a:srgbClr val="FF0000"/>
                </a:solidFill>
                <a:latin typeface="Courier New" panose="02070309020205020404" pitchFamily="49" charset="0"/>
                <a:ea typeface="MS UI Gothic" panose="020B0600070205080204" charset="-128"/>
                <a:cs typeface="MS UI Gothic" panose="020B0600070205080204" charset="-128"/>
                <a:sym typeface="+mn-ea"/>
              </a:rPr>
              <a:t>isFirst(current)</a:t>
            </a:r>
            <a:r>
              <a:rPr kumimoji="0" lang="en-US" sz="1800" b="0" i="0" u="none" strike="noStrike" kern="1200" cap="none" spc="0" normalizeH="0" baseline="0" noProof="1">
                <a:solidFill>
                  <a:schemeClr val="tx1"/>
                </a:solidFill>
                <a:latin typeface="Courier New" panose="02070309020205020404" pitchFamily="49" charset="0"/>
                <a:ea typeface="MS UI Gothic" panose="020B0600070205080204" charset="-128"/>
                <a:cs typeface="MS UI Gothic" panose="020B0600070205080204" charset="-128"/>
                <a:sym typeface="+mn-ea"/>
              </a:rPr>
              <a:t> &amp;&amp; </a:t>
            </a:r>
            <a:r>
              <a:rPr kumimoji="0" lang="en-US" sz="1800" b="0" i="0" u="none" strike="noStrike" kern="1200" cap="none" spc="0" normalizeH="0" baseline="0" noProof="1">
                <a:solidFill>
                  <a:srgbClr val="FF0000"/>
                </a:solidFill>
                <a:latin typeface="Courier New" panose="02070309020205020404" pitchFamily="49" charset="0"/>
                <a:ea typeface="MS UI Gothic" panose="020B0600070205080204" charset="-128"/>
                <a:cs typeface="MS UI Gothic" panose="020B0600070205080204" charset="-128"/>
                <a:sym typeface="+mn-ea"/>
              </a:rPr>
              <a:t>compareAndSetState(0, acquires)</a:t>
            </a:r>
            <a:r>
              <a:rPr kumimoji="0" lang="en-US" sz="1800" b="0" i="0" u="none" strike="noStrike" kern="1200" cap="none" spc="0" normalizeH="0" baseline="0" noProof="1">
                <a:solidFill>
                  <a:schemeClr val="tx1"/>
                </a:solidFill>
                <a:latin typeface="Courier New" panose="02070309020205020404" pitchFamily="49" charset="0"/>
                <a:ea typeface="MS UI Gothic" panose="020B0600070205080204" charset="-128"/>
                <a:cs typeface="MS UI Gothic" panose="020B0600070205080204" charset="-128"/>
                <a:sym typeface="+mn-ea"/>
              </a:rPr>
              <a:t>)</a:t>
            </a:r>
            <a:endParaRPr kumimoji="0" lang="en-US" sz="1800" b="0" i="0" u="none" strike="noStrike" kern="1200" cap="none" spc="0" normalizeH="0" baseline="0" noProof="1">
              <a:solidFill>
                <a:schemeClr val="tx1"/>
              </a:solidFill>
              <a:latin typeface="Courier New" panose="02070309020205020404" pitchFamily="49" charset="0"/>
              <a:ea typeface="MS UI Gothic" panose="020B0600070205080204" charset="-128"/>
              <a:cs typeface="MS UI Gothic" panose="020B0600070205080204" charset="-128"/>
              <a:sym typeface="+mn-ea"/>
            </a:endParaRPr>
          </a:p>
          <a:p>
            <a:pPr marL="224790" marR="0" indent="635"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en-US" sz="1800">
                <a:ln w="22225">
                  <a:solidFill>
                    <a:schemeClr val="accent2"/>
                  </a:solidFill>
                  <a:prstDash val="solid"/>
                </a:ln>
                <a:solidFill>
                  <a:schemeClr val="accent2">
                    <a:lumMod val="40000"/>
                    <a:lumOff val="60000"/>
                  </a:schemeClr>
                </a:solidFill>
                <a:effectLst/>
                <a:latin typeface="Courier New" panose="02070309020205020404" pitchFamily="49" charset="0"/>
                <a:ea typeface="MS UI Gothic" panose="020B0600070205080204" charset="-128"/>
                <a:cs typeface="MS UI Gothic" panose="020B0600070205080204" charset="-128"/>
                <a:sym typeface="+mn-ea"/>
              </a:rPr>
              <a:t>//</a:t>
            </a:r>
            <a:r>
              <a:rPr lang="zh-CN" altLang="en-US" sz="1800">
                <a:ln w="22225">
                  <a:solidFill>
                    <a:schemeClr val="accent2"/>
                  </a:solidFill>
                  <a:prstDash val="solid"/>
                </a:ln>
                <a:solidFill>
                  <a:schemeClr val="accent2">
                    <a:lumMod val="40000"/>
                    <a:lumOff val="60000"/>
                  </a:schemeClr>
                </a:solidFill>
                <a:effectLst/>
                <a:latin typeface="Courier New" panose="02070309020205020404" pitchFamily="49" charset="0"/>
                <a:ea typeface="MS UI Gothic" panose="020B0600070205080204" charset="-128"/>
                <a:cs typeface="MS UI Gothic" panose="020B0600070205080204" charset="-128"/>
                <a:sym typeface="+mn-ea"/>
              </a:rPr>
              <a:t>队列取，</a:t>
            </a:r>
            <a:r>
              <a:rPr lang="en-US" altLang="zh-CN" sz="1800">
                <a:ln w="22225">
                  <a:solidFill>
                    <a:schemeClr val="accent2"/>
                  </a:solidFill>
                  <a:prstDash val="solid"/>
                </a:ln>
                <a:solidFill>
                  <a:schemeClr val="accent2">
                    <a:lumMod val="40000"/>
                    <a:lumOff val="60000"/>
                  </a:schemeClr>
                </a:solidFill>
                <a:effectLst/>
                <a:latin typeface="Courier New" panose="02070309020205020404" pitchFamily="49" charset="0"/>
                <a:ea typeface="MS UI Gothic" panose="020B0600070205080204" charset="-128"/>
                <a:cs typeface="MS UI Gothic" panose="020B0600070205080204" charset="-128"/>
                <a:sym typeface="+mn-ea"/>
              </a:rPr>
              <a:t>CAS</a:t>
            </a:r>
            <a:r>
              <a:rPr lang="zh-CN" altLang="en-US" sz="1800">
                <a:ln w="22225">
                  <a:solidFill>
                    <a:schemeClr val="accent2"/>
                  </a:solidFill>
                  <a:prstDash val="solid"/>
                </a:ln>
                <a:solidFill>
                  <a:schemeClr val="accent2">
                    <a:lumMod val="40000"/>
                    <a:lumOff val="60000"/>
                  </a:schemeClr>
                </a:solidFill>
                <a:effectLst/>
                <a:latin typeface="Courier New" panose="02070309020205020404" pitchFamily="49" charset="0"/>
                <a:ea typeface="MS UI Gothic" panose="020B0600070205080204" charset="-128"/>
                <a:cs typeface="MS UI Gothic" panose="020B0600070205080204" charset="-128"/>
                <a:sym typeface="+mn-ea"/>
              </a:rPr>
              <a:t>设置锁状态</a:t>
            </a:r>
            <a:endParaRPr kumimoji="0" lang="en-US" altLang="en-US" sz="1800" b="0" i="0" u="none" strike="noStrike" kern="1200" cap="none" spc="0" normalizeH="0" baseline="0" noProof="1">
              <a:ln w="22225">
                <a:solidFill>
                  <a:schemeClr val="accent2"/>
                </a:solidFill>
                <a:prstDash val="solid"/>
              </a:ln>
              <a:solidFill>
                <a:schemeClr val="accent2">
                  <a:lumMod val="40000"/>
                  <a:lumOff val="60000"/>
                </a:schemeClr>
              </a:solidFill>
              <a:effectLst/>
              <a:latin typeface="Courier New" panose="02070309020205020404" pitchFamily="49" charset="0"/>
              <a:ea typeface="MS UI Gothic" panose="020B0600070205080204" charset="-128"/>
              <a:cs typeface="MS UI Gothic" panose="020B0600070205080204" charset="-128"/>
              <a:sym typeface="+mn-ea"/>
            </a:endParaRPr>
          </a:p>
          <a:p>
            <a:pPr marL="224790" marR="0" indent="635"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en-US" sz="1800" b="0" i="0" u="none" strike="noStrike" kern="1200" cap="none" spc="0" normalizeH="0" baseline="0" noProof="1">
                <a:solidFill>
                  <a:schemeClr val="tx1"/>
                </a:solidFill>
                <a:latin typeface="Courier New" panose="02070309020205020404" pitchFamily="49" charset="0"/>
                <a:ea typeface="MS UI Gothic" panose="020B0600070205080204" charset="-128"/>
                <a:cs typeface="MS UI Gothic" panose="020B0600070205080204" charset="-128"/>
                <a:sym typeface="+mn-ea"/>
              </a:rPr>
              <a:t> {setExclusiveOwnerThread(current); return true;}}else if (</a:t>
            </a:r>
            <a:r>
              <a:rPr kumimoji="0" lang="en-US" sz="1800" b="0" i="0" u="none" strike="noStrike" kern="1200" cap="none" spc="0" normalizeH="0" baseline="0" noProof="1">
                <a:solidFill>
                  <a:srgbClr val="FF0000"/>
                </a:solidFill>
                <a:latin typeface="Courier New" panose="02070309020205020404" pitchFamily="49" charset="0"/>
                <a:ea typeface="MS UI Gothic" panose="020B0600070205080204" charset="-128"/>
                <a:cs typeface="MS UI Gothic" panose="020B0600070205080204" charset="-128"/>
                <a:sym typeface="+mn-ea"/>
              </a:rPr>
              <a:t>current == getExclusiveOwnerThread()</a:t>
            </a:r>
            <a:r>
              <a:rPr kumimoji="0" lang="en-US" sz="1800" b="0" i="0" u="none" strike="noStrike" kern="1200" cap="none" spc="0" normalizeH="0" baseline="0" noProof="1">
                <a:solidFill>
                  <a:schemeClr val="tx1"/>
                </a:solidFill>
                <a:latin typeface="Courier New" panose="02070309020205020404" pitchFamily="49" charset="0"/>
                <a:ea typeface="MS UI Gothic" panose="020B0600070205080204" charset="-128"/>
                <a:cs typeface="MS UI Gothic" panose="020B0600070205080204" charset="-128"/>
                <a:sym typeface="+mn-ea"/>
              </a:rPr>
              <a:t>) { </a:t>
            </a:r>
            <a:r>
              <a:rPr kumimoji="0" lang="en-US" sz="1800" b="0" i="0" u="none" strike="noStrike" kern="1200" cap="none" spc="0" normalizeH="0" baseline="0" noProof="1">
                <a:ln w="22225">
                  <a:solidFill>
                    <a:schemeClr val="accent2"/>
                  </a:solidFill>
                  <a:prstDash val="solid"/>
                </a:ln>
                <a:solidFill>
                  <a:schemeClr val="accent2">
                    <a:lumMod val="40000"/>
                    <a:lumOff val="60000"/>
                  </a:schemeClr>
                </a:solidFill>
                <a:effectLst/>
                <a:latin typeface="Courier New" panose="02070309020205020404" pitchFamily="49" charset="0"/>
                <a:ea typeface="MS UI Gothic" panose="020B0600070205080204" charset="-128"/>
                <a:cs typeface="MS UI Gothic" panose="020B0600070205080204" charset="-128"/>
                <a:sym typeface="+mn-ea"/>
              </a:rPr>
              <a:t>//</a:t>
            </a:r>
            <a:r>
              <a:rPr kumimoji="0" lang="zh-CN" altLang="en-US" sz="1800" b="0" i="0" u="none" strike="noStrike" kern="1200" cap="none" spc="0" normalizeH="0" baseline="0" noProof="1">
                <a:ln w="22225">
                  <a:solidFill>
                    <a:schemeClr val="accent2"/>
                  </a:solidFill>
                  <a:prstDash val="solid"/>
                </a:ln>
                <a:solidFill>
                  <a:schemeClr val="accent2">
                    <a:lumMod val="40000"/>
                    <a:lumOff val="60000"/>
                  </a:schemeClr>
                </a:solidFill>
                <a:effectLst/>
                <a:latin typeface="Courier New" panose="02070309020205020404" pitchFamily="49" charset="0"/>
                <a:ea typeface="MS UI Gothic" panose="020B0600070205080204" charset="-128"/>
                <a:cs typeface="MS UI Gothic" panose="020B0600070205080204" charset="-128"/>
                <a:sym typeface="+mn-ea"/>
              </a:rPr>
              <a:t>可重入</a:t>
            </a:r>
            <a:endParaRPr kumimoji="0" lang="en-US" sz="1800" b="0" i="0" u="none" strike="noStrike" kern="1200" cap="none" spc="0" normalizeH="0" baseline="0" noProof="1">
              <a:ln w="22225">
                <a:solidFill>
                  <a:schemeClr val="accent2"/>
                </a:solidFill>
                <a:prstDash val="solid"/>
              </a:ln>
              <a:solidFill>
                <a:schemeClr val="accent2">
                  <a:lumMod val="40000"/>
                  <a:lumOff val="60000"/>
                </a:schemeClr>
              </a:solidFill>
              <a:effectLst/>
              <a:latin typeface="Courier New" panose="02070309020205020404" pitchFamily="49" charset="0"/>
              <a:ea typeface="MS UI Gothic" panose="020B0600070205080204" charset="-128"/>
              <a:cs typeface="MS UI Gothic" panose="020B0600070205080204" charset="-128"/>
              <a:sym typeface="+mn-ea"/>
            </a:endParaRPr>
          </a:p>
          <a:p>
            <a:pPr marL="514350" marR="0" indent="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en-US" sz="1800" b="0" i="0" u="none" strike="noStrike" kern="1200" cap="none" spc="0" normalizeH="0" baseline="0" noProof="1">
                <a:solidFill>
                  <a:schemeClr val="tx1"/>
                </a:solidFill>
                <a:latin typeface="Courier New" panose="02070309020205020404" pitchFamily="49" charset="0"/>
                <a:ea typeface="MS UI Gothic" panose="020B0600070205080204" charset="-128"/>
                <a:cs typeface="MS UI Gothic" panose="020B0600070205080204" charset="-128"/>
                <a:sym typeface="+mn-ea"/>
              </a:rPr>
              <a:t>int nextc = c + acquires;if (nextc &lt; 0)throw new Error("Maximum lock count exceeded"); setState(nextc);return true;</a:t>
            </a:r>
            <a:endParaRPr kumimoji="0" lang="en-US" sz="1800" b="0" i="0" u="none" strike="noStrike" kern="1200" cap="none" spc="0" normalizeH="0" baseline="0" noProof="1">
              <a:solidFill>
                <a:schemeClr val="tx1"/>
              </a:solidFill>
              <a:latin typeface="Courier New" panose="02070309020205020404" pitchFamily="49" charset="0"/>
              <a:ea typeface="MS UI Gothic" panose="020B0600070205080204" charset="-128"/>
              <a:cs typeface="MS UI Gothic" panose="020B0600070205080204" charset="-128"/>
              <a:sym typeface="+mn-ea"/>
            </a:endParaRPr>
          </a:p>
          <a:p>
            <a:pPr marL="12065" marR="0" indent="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en-US" sz="1800" b="0" i="0" u="none" strike="noStrike" kern="1200" cap="none" spc="0" normalizeH="0" baseline="0" noProof="1">
                <a:solidFill>
                  <a:schemeClr val="tx1"/>
                </a:solidFill>
                <a:latin typeface="Courier New" panose="02070309020205020404" pitchFamily="49" charset="0"/>
                <a:ea typeface="MS UI Gothic" panose="020B0600070205080204" charset="-128"/>
                <a:cs typeface="MS UI Gothic" panose="020B0600070205080204" charset="-128"/>
                <a:sym typeface="+mn-ea"/>
              </a:rPr>
              <a:t>}return false;}</a:t>
            </a:r>
            <a:endParaRPr kumimoji="0" lang="zh-CN" altLang="en-US" sz="18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0" algn="l" defTabSz="979170" rtl="0" eaLnBrk="0" fontAlgn="base" latinLnBrk="0" hangingPunct="0">
              <a:lnSpc>
                <a:spcPct val="100000"/>
              </a:lnSpc>
              <a:spcBef>
                <a:spcPct val="19000"/>
              </a:spcBef>
              <a:spcAft>
                <a:spcPct val="0"/>
              </a:spcAft>
              <a:buClrTx/>
              <a:buSzTx/>
              <a:buFont typeface="Arial" panose="020B0604020202020204" pitchFamily="34" charset="0"/>
              <a:buNone/>
            </a:pPr>
            <a:endParaRPr kumimoji="0" lang="zh-CN" altLang="en-US" sz="18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p:txBody>
      </p:sp>
      <p:sp>
        <p:nvSpPr>
          <p:cNvPr id="197635" name="文本框 9"/>
          <p:cNvSpPr txBox="1"/>
          <p:nvPr/>
        </p:nvSpPr>
        <p:spPr>
          <a:xfrm>
            <a:off x="2032000" y="5357813"/>
            <a:ext cx="5080000" cy="214312"/>
          </a:xfrm>
          <a:prstGeom prst="rect">
            <a:avLst/>
          </a:prstGeom>
          <a:noFill/>
          <a:ln w="9525">
            <a:noFill/>
          </a:ln>
        </p:spPr>
        <p:txBody>
          <a:bodyPr anchor="t">
            <a:spAutoFit/>
          </a:bodyPr>
          <a:p>
            <a:r>
              <a:rPr lang="en-US" altLang="zh-CN" sz="800">
                <a:latin typeface="Courier New" panose="02070309020205020404" pitchFamily="49" charset="0"/>
                <a:ea typeface="MS UI Gothic" panose="020B0600070205080204" charset="-128"/>
              </a:rPr>
              <a:t> </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标题 1"/>
          <p:cNvSpPr>
            <a:spLocks noGrp="1"/>
          </p:cNvSpPr>
          <p:nvPr>
            <p:ph type="title"/>
          </p:nvPr>
        </p:nvSpPr>
        <p:spPr/>
        <p:txBody>
          <a:bodyPr lIns="102870" tIns="51435" rIns="102870" bIns="51435" anchor="ctr"/>
          <a:p>
            <a:pPr defTabSz="979170"/>
            <a:r>
              <a:rPr lang="en-US" altLang="zh-CN" kern="1200">
                <a:latin typeface="微软雅黑" panose="020B0503020204020204" pitchFamily="34" charset="-122"/>
                <a:ea typeface="微软雅黑" panose="020B0503020204020204" pitchFamily="34" charset="-122"/>
                <a:cs typeface="+mj-cs"/>
                <a:sym typeface="Calibri" panose="020F0502020204030204" pitchFamily="34" charset="0"/>
              </a:rPr>
              <a:t>CAS（Compare and swap）</a:t>
            </a:r>
            <a:endParaRPr lang="en-US" altLang="zh-CN" kern="120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 name="内容占位符 2"/>
          <p:cNvSpPr>
            <a:spLocks noGrp="1"/>
          </p:cNvSpPr>
          <p:nvPr>
            <p:ph idx="1"/>
          </p:nvPr>
        </p:nvSpPr>
        <p:spPr>
          <a:xfrm>
            <a:off x="419100" y="1328738"/>
            <a:ext cx="8229600" cy="4525963"/>
          </a:xfrm>
        </p:spPr>
        <p:txBody>
          <a:bodyPr/>
          <a:p>
            <a:pPr marL="368300" marR="0" indent="-368300"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zh-CN" altLang="en-US"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在</a:t>
            </a:r>
            <a:r>
              <a:rPr kumimoji="0" lang="en-US" altLang="zh-CN"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Java</a:t>
            </a:r>
            <a:r>
              <a:rPr kumimoji="0" lang="zh-CN" altLang="en-US"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并发包中很多用到</a:t>
            </a:r>
            <a:r>
              <a:rPr kumimoji="0" lang="en-US" altLang="zh-CN"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CAS</a:t>
            </a:r>
            <a:r>
              <a:rPr kumimoji="0" lang="zh-CN" altLang="en-US"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提高锁效率，本质上是一种乐观锁。</a:t>
            </a:r>
            <a:endParaRPr kumimoji="0" lang="zh-CN" altLang="en-US"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368300" marR="0" indent="-368300"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zh-CN" altLang="en-US"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涉及到三个操作数：内存值、预期值、新值。当且仅当预期值和内存值相等时才将内存值修改为新值。</a:t>
            </a:r>
            <a:endParaRPr kumimoji="0" lang="zh-CN" altLang="en-US"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368300" marR="0" indent="-368300"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en-US" altLang="zh-CN"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CAS</a:t>
            </a:r>
            <a:r>
              <a:rPr kumimoji="0" lang="zh-CN" altLang="en-US"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操作的原子性是由CPU硬件指令实现保证的，依赖</a:t>
            </a:r>
            <a:r>
              <a:rPr kumimoji="0" lang="en-US" altLang="zh-CN"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CPU.</a:t>
            </a:r>
            <a:endParaRPr kumimoji="0" lang="en-US" altLang="zh-CN"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标题 1"/>
          <p:cNvSpPr>
            <a:spLocks noGrp="1"/>
          </p:cNvSpPr>
          <p:nvPr>
            <p:ph type="title"/>
          </p:nvPr>
        </p:nvSpPr>
        <p:spPr/>
        <p:txBody>
          <a:bodyPr lIns="102870" tIns="51435" rIns="102870" bIns="51435" anchor="ctr"/>
          <a:p>
            <a:pPr defTabSz="979170"/>
            <a:r>
              <a:rPr lang="en-US" altLang="zh-CN" kern="1200">
                <a:latin typeface="微软雅黑" panose="020B0503020204020204" pitchFamily="34" charset="-122"/>
                <a:ea typeface="微软雅黑" panose="020B0503020204020204" pitchFamily="34" charset="-122"/>
                <a:cs typeface="+mj-cs"/>
                <a:sym typeface="Calibri" panose="020F0502020204030204" pitchFamily="34" charset="0"/>
              </a:rPr>
              <a:t>Java</a:t>
            </a:r>
            <a:r>
              <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rPr>
              <a:t>中基于</a:t>
            </a:r>
            <a:r>
              <a:rPr lang="en-US" altLang="zh-CN" kern="1200">
                <a:latin typeface="微软雅黑" panose="020B0503020204020204" pitchFamily="34" charset="-122"/>
                <a:ea typeface="微软雅黑" panose="020B0503020204020204" pitchFamily="34" charset="-122"/>
                <a:cs typeface="+mj-cs"/>
                <a:sym typeface="Calibri" panose="020F0502020204030204" pitchFamily="34" charset="0"/>
              </a:rPr>
              <a:t>CAS</a:t>
            </a:r>
            <a:r>
              <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rPr>
              <a:t>实现的轻量级锁分析</a:t>
            </a:r>
            <a:endPar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 name="内容占位符 2"/>
          <p:cNvSpPr>
            <a:spLocks noGrp="1"/>
          </p:cNvSpPr>
          <p:nvPr>
            <p:ph idx="1"/>
          </p:nvPr>
        </p:nvSpPr>
        <p:spPr>
          <a:xfrm>
            <a:off x="419100" y="1166813"/>
            <a:ext cx="8518525" cy="4525963"/>
          </a:xfrm>
        </p:spPr>
        <p:txBody>
          <a:bodyPr/>
          <a:p>
            <a:pPr marL="368300" marR="0" indent="-368300"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zh-CN" altLang="en-US"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优势：</a:t>
            </a:r>
            <a:endParaRPr kumimoji="0" lang="zh-CN" altLang="en-US"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795655" marR="0" lvl="1" indent="-306705"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zh-CN" altLang="en-US" sz="24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乐观锁避免了悲观锁独占对象的现象，同时也提高了并发性能</a:t>
            </a:r>
            <a:endParaRPr kumimoji="0" lang="zh-CN" altLang="en-US" sz="24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368300" marR="0" lvl="0" indent="-368300"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zh-CN" altLang="en-US"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劣势：</a:t>
            </a:r>
            <a:endParaRPr kumimoji="0" lang="zh-CN" altLang="en-US"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795655" marR="0" lvl="1" indent="-306705"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zh-CN" altLang="en-US" sz="24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乐观锁只能保证一个共享变量的原子操作。自旋过程中只能保证该变量的原子性，而互斥锁能轻易解决对象数量多少及对象颗粒度大小的问题。</a:t>
            </a:r>
            <a:endParaRPr kumimoji="0" lang="zh-CN" altLang="en-US" sz="24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795655" marR="0" lvl="1" indent="-306705"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zh-CN" altLang="en-US" sz="24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长时间自旋可能导致开销大。</a:t>
            </a:r>
            <a:r>
              <a:rPr kumimoji="0" lang="zh-CN" altLang="en-US" sz="24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sym typeface="+mn-ea"/>
              </a:rPr>
              <a:t>自旋会造成不必要的</a:t>
            </a:r>
            <a:r>
              <a:rPr kumimoji="0" lang="en-US" altLang="zh-CN" sz="24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sym typeface="+mn-ea"/>
              </a:rPr>
              <a:t>CPU</a:t>
            </a:r>
            <a:r>
              <a:rPr kumimoji="0" lang="zh-CN" altLang="en-US" sz="24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sym typeface="+mn-ea"/>
              </a:rPr>
              <a:t>开销，可以通过定时升级锁解决。</a:t>
            </a:r>
            <a:endParaRPr kumimoji="0" lang="zh-CN" altLang="en-US" sz="24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795655" marR="0" lvl="1" indent="-306705"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zh-CN" altLang="en-US" sz="24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ABA问题。通过引入版本号，每次变量更新对版本号进行更新。</a:t>
            </a:r>
            <a:endParaRPr kumimoji="0" lang="zh-CN" altLang="en-US" sz="24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7" name="标题 1"/>
          <p:cNvSpPr>
            <a:spLocks noGrp="1"/>
          </p:cNvSpPr>
          <p:nvPr>
            <p:ph type="title"/>
          </p:nvPr>
        </p:nvSpPr>
        <p:spPr/>
        <p:txBody>
          <a:bodyPr lIns="102870" tIns="51435" rIns="102870" bIns="51435" anchor="ctr"/>
          <a:p>
            <a:pPr defTabSz="979170"/>
            <a:r>
              <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rPr>
              <a:t>不公平锁</a:t>
            </a:r>
            <a:r>
              <a:rPr lang="en-US" altLang="zh-CN" kern="1200">
                <a:latin typeface="微软雅黑" panose="020B0503020204020204" pitchFamily="34" charset="-122"/>
                <a:ea typeface="微软雅黑" panose="020B0503020204020204" pitchFamily="34" charset="-122"/>
                <a:cs typeface="+mj-cs"/>
                <a:sym typeface="Calibri" panose="020F0502020204030204" pitchFamily="34" charset="0"/>
              </a:rPr>
              <a:t>-NonfairSync</a:t>
            </a:r>
            <a:endParaRPr lang="en-US" altLang="zh-CN" kern="120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 name="内容占位符 2"/>
          <p:cNvSpPr>
            <a:spLocks noGrp="1"/>
          </p:cNvSpPr>
          <p:nvPr>
            <p:ph idx="1"/>
          </p:nvPr>
        </p:nvSpPr>
        <p:spPr>
          <a:xfrm>
            <a:off x="419100" y="1328738"/>
            <a:ext cx="8229600" cy="4525963"/>
          </a:xfrm>
        </p:spPr>
        <p:txBody>
          <a:bodyPr/>
          <a:p>
            <a:pPr marL="3977005" marR="0" indent="-3977005"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protected final boolean compareAndSetState</a:t>
            </a:r>
            <a:br>
              <a:rPr lang="zh-CN" altLang="en-US" sz="2000"/>
            </a:br>
            <a:r>
              <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(int expect, int update) {</a:t>
            </a:r>
            <a:endPar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3466465" marR="0" indent="-3466465"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  return unsafe.compareAndSwapInt</a:t>
            </a:r>
            <a:br>
              <a:rPr lang="zh-CN" altLang="en-US" sz="2000"/>
            </a:br>
            <a:r>
              <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(this, stateOffset, expect, update);</a:t>
            </a:r>
            <a:endPar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a:t>
            </a:r>
            <a:endPar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0" algn="l" defTabSz="979170" rtl="0" eaLnBrk="0" fontAlgn="base" latinLnBrk="0" hangingPunct="0">
              <a:lnSpc>
                <a:spcPct val="100000"/>
              </a:lnSpc>
              <a:spcBef>
                <a:spcPct val="19000"/>
              </a:spcBef>
              <a:spcAft>
                <a:spcPct val="0"/>
              </a:spcAft>
              <a:buClrTx/>
              <a:buSzTx/>
              <a:buFont typeface="Arial" panose="020B0604020202020204" pitchFamily="34" charset="0"/>
              <a:buNone/>
            </a:pPr>
            <a:endPar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默认为非公平性锁，当前处于运行状态的线程，先</a:t>
            </a:r>
            <a:r>
              <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获得锁，虽然可能造成线程“饥饿”，但极少的线程切换，保证了其更大的吞吐量。</a:t>
            </a:r>
            <a:endPar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ReentrantLock</a:t>
            </a:r>
            <a:r>
              <a:rPr lang="zh-CN" altLang="en-US">
                <a:sym typeface="+mn-ea"/>
              </a:rPr>
              <a:t>的设计</a:t>
            </a:r>
            <a:r>
              <a:rPr lang="zh-CN" altLang="en-US">
                <a:sym typeface="+mn-ea"/>
              </a:rPr>
              <a:t>模式</a:t>
            </a:r>
            <a:endParaRPr lang="zh-CN" altLang="en-US">
              <a:sym typeface="+mn-ea"/>
            </a:endParaRPr>
          </a:p>
        </p:txBody>
      </p:sp>
      <p:sp>
        <p:nvSpPr>
          <p:cNvPr id="3" name="内容占位符 2"/>
          <p:cNvSpPr>
            <a:spLocks noGrp="1"/>
          </p:cNvSpPr>
          <p:nvPr>
            <p:ph idx="1"/>
          </p:nvPr>
        </p:nvSpPr>
        <p:spPr/>
        <p:txBody>
          <a:bodyPr/>
          <a:p>
            <a:r>
              <a:rPr lang="en-US" altLang="zh-CN"/>
              <a:t>GoF</a:t>
            </a:r>
            <a:r>
              <a:rPr lang="zh-CN" altLang="en-US"/>
              <a:t>的</a:t>
            </a:r>
            <a:r>
              <a:rPr lang="zh-CN" altLang="en-US"/>
              <a:t>桥模式</a:t>
            </a:r>
            <a:endParaRPr lang="zh-CN" altLang="en-US"/>
          </a:p>
        </p:txBody>
      </p:sp>
      <p:pic>
        <p:nvPicPr>
          <p:cNvPr id="4" name="图片 3"/>
          <p:cNvPicPr>
            <a:picLocks noChangeAspect="1"/>
          </p:cNvPicPr>
          <p:nvPr>
            <p:custDataLst>
              <p:tags r:id="rId1"/>
            </p:custDataLst>
          </p:nvPr>
        </p:nvPicPr>
        <p:blipFill>
          <a:blip r:embed="rId2"/>
          <a:srcRect l="14298" t="3433" b="7994"/>
          <a:stretch>
            <a:fillRect/>
          </a:stretch>
        </p:blipFill>
        <p:spPr>
          <a:xfrm>
            <a:off x="521970" y="1022350"/>
            <a:ext cx="8460105" cy="51396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内容</a:t>
            </a:r>
            <a:endParaRPr kumimoji="0" lang="zh-CN" altLang="en-US" sz="34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8674" name="Rectangle 3"/>
          <p:cNvSpPr>
            <a:spLocks noGrp="1"/>
          </p:cNvSpPr>
          <p:nvPr>
            <p:ph sz="half" idx="1"/>
          </p:nvPr>
        </p:nvSpPr>
        <p:spPr>
          <a:xfrm>
            <a:off x="123825" y="1433513"/>
            <a:ext cx="4594225" cy="4641850"/>
          </a:xfrm>
        </p:spPr>
        <p:txBody>
          <a:bodyPr vert="horz" wrap="square" lIns="102870" tIns="51435" rIns="102870" bIns="51435" anchor="t"/>
          <a:p>
            <a:pPr>
              <a:lnSpc>
                <a:spcPct val="110000"/>
              </a:lnSpc>
              <a:buClrTx/>
              <a:buSzTx/>
              <a:buFont typeface="Arial" panose="020B0604020202020204" pitchFamily="34" charset="0"/>
            </a:pPr>
            <a:r>
              <a:rPr lang="zh-CN" altLang="en-US" sz="2300" dirty="0"/>
              <a:t>线程的概念</a:t>
            </a:r>
            <a:endParaRPr lang="zh-CN" altLang="en-US" sz="2300" dirty="0"/>
          </a:p>
          <a:p>
            <a:pPr>
              <a:lnSpc>
                <a:spcPct val="110000"/>
              </a:lnSpc>
              <a:buClrTx/>
              <a:buSzTx/>
              <a:buFont typeface="Arial" panose="020B0604020202020204" pitchFamily="34" charset="0"/>
            </a:pPr>
            <a:r>
              <a:rPr lang="zh-CN" altLang="en-US" sz="2300" dirty="0"/>
              <a:t>线程的创建和启动</a:t>
            </a:r>
            <a:endParaRPr lang="zh-CN" altLang="en-US" sz="2300" dirty="0"/>
          </a:p>
          <a:p>
            <a:pPr lvl="1">
              <a:lnSpc>
                <a:spcPct val="110000"/>
              </a:lnSpc>
            </a:pPr>
            <a:r>
              <a:rPr lang="en-US" altLang="zh-CN" sz="2300" dirty="0"/>
              <a:t>Thread</a:t>
            </a:r>
            <a:r>
              <a:rPr lang="zh-CN" altLang="en-US" sz="2300" dirty="0"/>
              <a:t>类</a:t>
            </a:r>
            <a:endParaRPr lang="zh-CN" altLang="en-US" sz="2300" dirty="0"/>
          </a:p>
          <a:p>
            <a:pPr lvl="1">
              <a:lnSpc>
                <a:spcPct val="110000"/>
              </a:lnSpc>
            </a:pPr>
            <a:r>
              <a:rPr lang="en-US" altLang="zh-CN" sz="2300" dirty="0"/>
              <a:t>Runnable</a:t>
            </a:r>
            <a:r>
              <a:rPr lang="zh-CN" altLang="en-US" sz="2300" dirty="0"/>
              <a:t>接口</a:t>
            </a:r>
            <a:endParaRPr lang="zh-CN" altLang="en-US" sz="2300" dirty="0"/>
          </a:p>
          <a:p>
            <a:pPr lvl="1">
              <a:lnSpc>
                <a:spcPct val="110000"/>
              </a:lnSpc>
            </a:pPr>
            <a:r>
              <a:rPr lang="en-US" altLang="zh-CN" sz="2300" dirty="0"/>
              <a:t>Callable</a:t>
            </a:r>
            <a:r>
              <a:rPr lang="zh-CN" altLang="en-US" sz="2300" dirty="0"/>
              <a:t>接口</a:t>
            </a:r>
            <a:r>
              <a:rPr lang="en-US" altLang="zh-CN" sz="2300" dirty="0"/>
              <a:t>(Future)</a:t>
            </a:r>
            <a:endParaRPr lang="en-US" altLang="zh-CN" sz="2300" dirty="0"/>
          </a:p>
          <a:p>
            <a:pPr>
              <a:lnSpc>
                <a:spcPct val="110000"/>
              </a:lnSpc>
              <a:buClrTx/>
              <a:buSzTx/>
              <a:buFont typeface="Arial" panose="020B0604020202020204" pitchFamily="34" charset="0"/>
            </a:pPr>
            <a:r>
              <a:rPr lang="zh-CN" altLang="en-US" sz="2300" dirty="0"/>
              <a:t>线程的状态</a:t>
            </a:r>
            <a:endParaRPr lang="zh-CN" altLang="en-US" sz="2300" dirty="0"/>
          </a:p>
          <a:p>
            <a:pPr>
              <a:lnSpc>
                <a:spcPct val="110000"/>
              </a:lnSpc>
              <a:buClrTx/>
              <a:buSzTx/>
              <a:buFont typeface="Arial" panose="020B0604020202020204" pitchFamily="34" charset="0"/>
            </a:pPr>
            <a:r>
              <a:rPr lang="zh-CN" altLang="en-US" sz="2300" dirty="0"/>
              <a:t>线程的控制</a:t>
            </a:r>
            <a:endParaRPr lang="zh-CN" altLang="en-US" sz="2300" dirty="0"/>
          </a:p>
          <a:p>
            <a:pPr>
              <a:lnSpc>
                <a:spcPct val="110000"/>
              </a:lnSpc>
              <a:buClrTx/>
              <a:buSzTx/>
              <a:buFont typeface="Arial" panose="020B0604020202020204" pitchFamily="34" charset="0"/>
            </a:pPr>
            <a:r>
              <a:rPr lang="zh-CN" altLang="en-US" sz="2300" dirty="0"/>
              <a:t>多线程的同步</a:t>
            </a:r>
            <a:endParaRPr lang="zh-CN" altLang="en-US" sz="2300" dirty="0"/>
          </a:p>
          <a:p>
            <a:pPr>
              <a:lnSpc>
                <a:spcPct val="110000"/>
              </a:lnSpc>
              <a:buClrTx/>
              <a:buSzTx/>
              <a:buFont typeface="Arial" panose="020B0604020202020204" pitchFamily="34" charset="0"/>
            </a:pPr>
            <a:r>
              <a:rPr lang="zh-CN" altLang="en-US" sz="2300" dirty="0"/>
              <a:t>线程之间的通信</a:t>
            </a:r>
            <a:endParaRPr lang="zh-CN" altLang="en-US" sz="2300" dirty="0"/>
          </a:p>
          <a:p>
            <a:pPr>
              <a:lnSpc>
                <a:spcPct val="110000"/>
              </a:lnSpc>
              <a:buClrTx/>
              <a:buSzTx/>
              <a:buFont typeface="Arial" panose="020B0604020202020204" pitchFamily="34" charset="0"/>
            </a:pPr>
            <a:r>
              <a:rPr lang="zh-CN" altLang="en-US" sz="2300" dirty="0"/>
              <a:t>线程组、线程池</a:t>
            </a:r>
            <a:endParaRPr lang="zh-CN" altLang="en-US" sz="2300" dirty="0"/>
          </a:p>
        </p:txBody>
      </p:sp>
      <p:sp>
        <p:nvSpPr>
          <p:cNvPr id="16387" name="Rectangle 4"/>
          <p:cNvSpPr>
            <a:spLocks noGrp="1"/>
          </p:cNvSpPr>
          <p:nvPr>
            <p:ph sz="half" idx="2"/>
          </p:nvPr>
        </p:nvSpPr>
        <p:spPr>
          <a:xfrm>
            <a:off x="4203700" y="1508125"/>
            <a:ext cx="5048250" cy="4641850"/>
          </a:xfrm>
        </p:spPr>
        <p:txBody>
          <a:bodyPr vert="horz" wrap="square" lIns="102870" tIns="51435" rIns="102870" bIns="51435" anchor="t"/>
          <a:p>
            <a:pPr marL="368300" marR="0" indent="-368300"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en-US" altLang="zh-CN" sz="27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a:t>
            </a:r>
            <a:r>
              <a:rPr kumimoji="0" lang="zh-CN" altLang="en-US" sz="27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参考书</a:t>
            </a:r>
            <a:r>
              <a:rPr kumimoji="0" lang="en-US" altLang="zh-CN" sz="27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a:t>
            </a:r>
            <a:endParaRPr kumimoji="0" lang="en-US" altLang="zh-CN" sz="27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endParaRPr>
          </a:p>
          <a:p>
            <a:pPr marL="795655" marR="0" lvl="1" indent="-306705"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sym typeface="+mn-ea"/>
              </a:rPr>
              <a:t>《</a:t>
            </a:r>
            <a:r>
              <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sym typeface="+mn-ea"/>
              </a:rPr>
              <a:t>Java核心技术卷I</a:t>
            </a:r>
            <a:r>
              <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sym typeface="+mn-ea"/>
              </a:rPr>
              <a:t>》 11th，</a:t>
            </a:r>
            <a:r>
              <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sym typeface="+mn-ea"/>
              </a:rPr>
              <a:t>第12章</a:t>
            </a:r>
            <a:endPar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endParaRPr>
          </a:p>
          <a:p>
            <a:pPr marL="488950" marR="0" lvl="1" indent="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a:t>
            </a:r>
            <a:r>
              <a:rPr kumimoji="0" lang="zh-CN" altLang="en-US"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疯狂</a:t>
            </a:r>
            <a:r>
              <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Java</a:t>
            </a:r>
            <a:r>
              <a:rPr kumimoji="0" lang="zh-CN" altLang="en-US"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讲义</a:t>
            </a:r>
            <a:r>
              <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a:t>
            </a:r>
            <a:r>
              <a:rPr kumimoji="0" lang="zh-CN" altLang="en-US"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a:t>
            </a:r>
            <a:br>
              <a:rPr lang="zh-CN" altLang="en-US" sz="2500" dirty="0"/>
            </a:br>
            <a:r>
              <a:rPr kumimoji="0" lang="zh-CN" altLang="en-US"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第</a:t>
            </a:r>
            <a:r>
              <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16</a:t>
            </a:r>
            <a:r>
              <a:rPr kumimoji="0" lang="zh-CN" altLang="en-US"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章</a:t>
            </a:r>
            <a:endParaRPr kumimoji="0" lang="zh-CN" altLang="en-US"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endParaRPr>
          </a:p>
          <a:p>
            <a:pPr marL="795655" marR="0" lvl="1" indent="-306705" algn="l" defTabSz="979170" rtl="0" eaLnBrk="0" fontAlgn="base" latinLnBrk="0" hangingPunct="0">
              <a:lnSpc>
                <a:spcPct val="100000"/>
              </a:lnSpc>
              <a:spcBef>
                <a:spcPct val="19000"/>
              </a:spcBef>
              <a:spcAft>
                <a:spcPct val="0"/>
              </a:spcAft>
              <a:buClrTx/>
              <a:buSzTx/>
              <a:buFont typeface="Wingdings" panose="05000000000000000000" pitchFamily="2" charset="2"/>
              <a:buNone/>
            </a:pPr>
            <a:r>
              <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《Java</a:t>
            </a:r>
            <a:r>
              <a:rPr kumimoji="0" lang="zh-CN" altLang="en-US"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编程思想</a:t>
            </a:r>
            <a:r>
              <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》4</a:t>
            </a:r>
            <a:r>
              <a:rPr kumimoji="0" lang="en-US" altLang="zh-CN" sz="2500" b="0" i="0" u="none" strike="noStrike" kern="1200" cap="none" spc="0" normalizeH="0" baseline="30000" noProof="1" dirty="0">
                <a:solidFill>
                  <a:schemeClr val="tx1"/>
                </a:solidFill>
                <a:latin typeface="微软雅黑" panose="020B0503020204020204" pitchFamily="34" charset="-122"/>
                <a:ea typeface="微软雅黑" panose="020B0503020204020204" pitchFamily="34" charset="-122"/>
                <a:cs typeface="+mn-cs"/>
              </a:rPr>
              <a:t>th</a:t>
            </a:r>
            <a:r>
              <a:rPr kumimoji="0" lang="zh-CN" altLang="en-US"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a:t>
            </a:r>
            <a:br>
              <a:rPr lang="zh-CN" altLang="en-US" sz="2500" dirty="0"/>
            </a:br>
            <a:r>
              <a:rPr kumimoji="0" lang="zh-CN" altLang="en-US"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第</a:t>
            </a:r>
            <a:r>
              <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21</a:t>
            </a:r>
            <a:r>
              <a:rPr kumimoji="0" lang="zh-CN" altLang="en-US"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章</a:t>
            </a:r>
            <a:endParaRPr kumimoji="0" lang="zh-CN" altLang="en-US"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endParaRPr>
          </a:p>
          <a:p>
            <a:pPr marL="795655" marR="0" lvl="1" indent="-306705" algn="l" defTabSz="979170" rtl="0" eaLnBrk="0" fontAlgn="base" latinLnBrk="0" hangingPunct="0">
              <a:lnSpc>
                <a:spcPct val="100000"/>
              </a:lnSpc>
              <a:spcBef>
                <a:spcPct val="19000"/>
              </a:spcBef>
              <a:spcAft>
                <a:spcPct val="0"/>
              </a:spcAft>
              <a:buClrTx/>
              <a:buSzTx/>
              <a:buFont typeface="Wingdings" panose="05000000000000000000" pitchFamily="2" charset="2"/>
              <a:buNone/>
            </a:pPr>
            <a:endParaRPr kumimoji="0" lang="zh-CN" altLang="en-US"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endParaRPr>
          </a:p>
          <a:p>
            <a:pPr marL="795655" marR="0" lvl="1" indent="-306705" algn="l" defTabSz="979170" rtl="0" eaLnBrk="0" fontAlgn="base" latinLnBrk="0" hangingPunct="0">
              <a:lnSpc>
                <a:spcPct val="100000"/>
              </a:lnSpc>
              <a:spcBef>
                <a:spcPct val="19000"/>
              </a:spcBef>
              <a:spcAft>
                <a:spcPct val="0"/>
              </a:spcAft>
              <a:buClrTx/>
              <a:buSzTx/>
              <a:buFont typeface="Wingdings" panose="05000000000000000000" pitchFamily="2" charset="2"/>
              <a:buNone/>
            </a:pPr>
            <a:endPar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桥模式</a:t>
            </a:r>
            <a:endParaRPr lang="zh-CN" altLang="en-US"/>
          </a:p>
        </p:txBody>
      </p:sp>
      <p:sp>
        <p:nvSpPr>
          <p:cNvPr id="3" name="内容占位符 2"/>
          <p:cNvSpPr>
            <a:spLocks noGrp="1"/>
          </p:cNvSpPr>
          <p:nvPr>
            <p:ph idx="1"/>
          </p:nvPr>
        </p:nvSpPr>
        <p:spPr/>
        <p:txBody>
          <a:bodyPr/>
          <a:p>
            <a:r>
              <a:rPr lang="zh-CN" altLang="en-US"/>
              <a:t>分离抽象接口及其实现部分 -&gt; 桥接模式使用“对象间的关联关系”解耦了抽象（</a:t>
            </a:r>
            <a:r>
              <a:rPr lang="en-US" altLang="zh-CN"/>
              <a:t>Lock</a:t>
            </a:r>
            <a:r>
              <a:rPr lang="zh-CN" altLang="en-US"/>
              <a:t>）和实现（</a:t>
            </a:r>
            <a:r>
              <a:rPr lang="en-US" altLang="zh-CN"/>
              <a:t>Sync</a:t>
            </a:r>
            <a:r>
              <a:rPr lang="zh-CN" altLang="en-US"/>
              <a:t>）之间固有的绑定关系，使得抽象和实现可以沿着各自的维度变化</a:t>
            </a:r>
            <a:endParaRPr lang="zh-CN" altLang="en-US"/>
          </a:p>
          <a:p>
            <a:r>
              <a:rPr lang="zh-CN" altLang="en-US"/>
              <a:t>取代多层继承方案 -&gt; 极大地减少了子类的个数</a:t>
            </a:r>
            <a:endParaRPr lang="zh-CN" altLang="en-US"/>
          </a:p>
          <a:p>
            <a:r>
              <a:rPr lang="zh-CN" altLang="en-US"/>
              <a:t>提高了系统可扩展性 -&gt; 在两个变化维度中任意扩展一个维度，都不需要修改原有系统，符合开闭原则</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矩形 3"/>
          <p:cNvSpPr/>
          <p:nvPr/>
        </p:nvSpPr>
        <p:spPr>
          <a:xfrm>
            <a:off x="2862263" y="2441575"/>
            <a:ext cx="2933700" cy="1136650"/>
          </a:xfrm>
          <a:prstGeom prst="rect">
            <a:avLst/>
          </a:prstGeom>
          <a:noFill/>
          <a:ln w="9525">
            <a:noFill/>
          </a:ln>
        </p:spPr>
        <p:txBody>
          <a:bodyPr wrap="none" anchor="t">
            <a:spAutoFit/>
          </a:bodyPr>
          <a:p>
            <a:pPr marL="0" lvl="1" indent="0" eaLnBrk="1" hangingPunct="1"/>
            <a:r>
              <a:rPr lang="en-US" altLang="zh-CN" sz="4800" b="1" dirty="0">
                <a:solidFill>
                  <a:srgbClr val="00B0F0"/>
                </a:solidFill>
                <a:latin typeface="Arial" panose="020B0604020202020204" pitchFamily="34" charset="0"/>
                <a:ea typeface="宋体" panose="02010600030101010101" pitchFamily="2" charset="-122"/>
                <a:sym typeface="Calibri" panose="020F0502020204030204" pitchFamily="34" charset="0"/>
              </a:rPr>
              <a:t> </a:t>
            </a: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线程池</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a:p>
            <a:pPr marL="0" lvl="1" indent="0" eaLnBrk="1" hangingPunct="1"/>
            <a:r>
              <a:rPr lang="en-US" altLang="zh-CN" b="1" dirty="0">
                <a:solidFill>
                  <a:srgbClr val="7F7F7F"/>
                </a:solidFill>
                <a:latin typeface="Arial" panose="020B0604020202020204" pitchFamily="34" charset="0"/>
                <a:ea typeface="宋体" panose="02010600030101010101" pitchFamily="2" charset="-122"/>
                <a:sym typeface="微软雅黑" panose="020B0503020204020204" pitchFamily="34" charset="-122"/>
              </a:rPr>
              <a:t>   </a:t>
            </a:r>
            <a:r>
              <a:rPr lang="zh-CN" altLang="en-US" b="1" dirty="0">
                <a:solidFill>
                  <a:srgbClr val="7F7F7F"/>
                </a:solidFill>
                <a:latin typeface="Arial" panose="020B0604020202020204" pitchFamily="34" charset="0"/>
                <a:ea typeface="微软雅黑" panose="020B0503020204020204" pitchFamily="34" charset="-122"/>
                <a:sym typeface="微软雅黑" panose="020B0503020204020204" pitchFamily="34" charset="-122"/>
              </a:rPr>
              <a:t>多线程的性能优化方案</a:t>
            </a:r>
            <a:endParaRPr lang="zh-CN" altLang="en-US" b="1" dirty="0">
              <a:solidFill>
                <a:srgbClr val="7F7F7F"/>
              </a:solidFill>
              <a:latin typeface="Arial" panose="020B0604020202020204" pitchFamily="34" charset="0"/>
              <a:ea typeface="微软雅黑" panose="020B0503020204020204" pitchFamily="34" charset="-122"/>
              <a:sym typeface="微软雅黑" panose="020B0503020204020204" pitchFamily="34" charset="-122"/>
            </a:endParaRPr>
          </a:p>
        </p:txBody>
      </p:sp>
      <p:sp>
        <p:nvSpPr>
          <p:cNvPr id="176130" name="TextBox 4"/>
          <p:cNvSpPr/>
          <p:nvPr/>
        </p:nvSpPr>
        <p:spPr>
          <a:xfrm>
            <a:off x="412750" y="1763713"/>
            <a:ext cx="229870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44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8</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176131" name="TextBox 5"/>
          <p:cNvSpPr/>
          <p:nvPr/>
        </p:nvSpPr>
        <p:spPr>
          <a:xfrm>
            <a:off x="1879600" y="3140075"/>
            <a:ext cx="814388" cy="517525"/>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Rectangle 2"/>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线程池</a:t>
            </a:r>
            <a:endParaRPr kumimoji="0" lang="zh-CN" altLang="en-US" sz="34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6674" name="Rectangle 3"/>
          <p:cNvSpPr>
            <a:spLocks noGrp="1"/>
          </p:cNvSpPr>
          <p:nvPr>
            <p:ph idx="1"/>
          </p:nvPr>
        </p:nvSpPr>
        <p:spPr>
          <a:xfrm>
            <a:off x="419100" y="1328738"/>
            <a:ext cx="8229600" cy="4525963"/>
          </a:xfrm>
        </p:spPr>
        <p:txBody>
          <a:bodyPr wrap="square" lIns="102870" tIns="51435" rIns="102870" bIns="51435" anchor="t"/>
          <a:lstStyle/>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背景</a:t>
            </a:r>
            <a:endParaRPr kumimoji="0" lang="zh-CN" altLang="en-US"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诸如 </a:t>
            </a: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Web </a:t>
            </a: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服务器、数据库服务器、文件服务器或邮件服务器之类的许多服务器应用程序都面向处理来自某些远程来源的大量短小的任务。 服务器应用程序中经常出现的情况是：单个任务处理的时间很短而请求的数目却是巨大的。</a:t>
            </a:r>
            <a:endPar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解决方案</a:t>
            </a:r>
            <a:endPar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线程池：其中客户机类等待一个可用线程、将任务传递给该线程以便执行、然后在任务完成时将线程归还给池。 </a:t>
            </a:r>
            <a:endPar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Rectangle 3"/>
          <p:cNvSpPr>
            <a:spLocks noGrp="1"/>
          </p:cNvSpPr>
          <p:nvPr>
            <p:ph idx="1"/>
          </p:nvPr>
        </p:nvSpPr>
        <p:spPr/>
        <p:txBody>
          <a:bodyPr vert="horz" wrap="square" lIns="102870" tIns="51435" rIns="102870" bIns="51435" anchor="t"/>
          <a:p>
            <a:pPr defTabSz="1028700" fontAlgn="t">
              <a:buFont typeface="Wingdings" panose="05000000000000000000" pitchFamily="2" charset="2"/>
              <a:buNone/>
            </a:pP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线程池的一个实现：</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ThreadPoolExecutor</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，它实现了线程池的各方面的功能，如：</a:t>
            </a:r>
            <a:endPar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buFont typeface="Wingdings" panose="05000000000000000000" pitchFamily="2" charset="2"/>
              <a:buChar char="v"/>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执行某个任务（返回或不返回结果）。</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buFont typeface="Wingdings" panose="05000000000000000000" pitchFamily="2" charset="2"/>
              <a:buChar char="v"/>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初始化一定数量的线程，随着负荷的增大而新建线程，并控制线程池的最大容量。</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buFont typeface="Wingdings" panose="05000000000000000000" pitchFamily="2" charset="2"/>
              <a:buChar char="v"/>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在线程执行之前和之后执行一段代码。</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buFont typeface="Wingdings" panose="05000000000000000000" pitchFamily="2" charset="2"/>
              <a:buChar char="v"/>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删除某个任务。</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buFont typeface="Wingdings" panose="05000000000000000000" pitchFamily="2" charset="2"/>
              <a:buChar char="v"/>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关闭整个线程池。</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buFont typeface="Wingdings" panose="05000000000000000000" pitchFamily="2" charset="2"/>
              <a:buChar char="v"/>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获取线程池运行的各个运行期参数</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61794" name="Rectangle 4"/>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内置的高效的线程池</a:t>
            </a:r>
            <a:r>
              <a:rPr kumimoji="0" lang="en-US" altLang="zh-CN" sz="28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lang="en-US" altLang="zh-CN" sz="2800" dirty="0">
                <a:cs typeface="+mn-cs"/>
                <a:sym typeface="Calibri" panose="020F0502020204030204" pitchFamily="34" charset="0"/>
              </a:rPr>
              <a:t>ThreadPoolExecutor</a:t>
            </a:r>
            <a:endParaRPr kumimoji="0" lang="en-US" altLang="zh-CN" sz="2800" b="1" i="0" u="none" strike="noStrike" kern="1200" cap="none" spc="0" normalizeH="0" baseline="0" noProof="1" dirty="0">
              <a:ln>
                <a:noFill/>
              </a:ln>
              <a:solidFill>
                <a:srgbClr val="00B0F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Rectangle 4"/>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内置的高效的线程池</a:t>
            </a:r>
            <a:endParaRPr kumimoji="0" lang="zh-CN" altLang="en-US" sz="34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78178" name="Rectangle 3"/>
          <p:cNvSpPr>
            <a:spLocks noGrp="1"/>
          </p:cNvSpPr>
          <p:nvPr>
            <p:ph idx="1"/>
          </p:nvPr>
        </p:nvSpPr>
        <p:spPr/>
        <p:txBody>
          <a:bodyPr vert="horz" wrap="square" lIns="102870" tIns="51435" rIns="102870" bIns="51435" anchor="t"/>
          <a:p>
            <a:pPr defTabSz="1028700" fontAlgn="t">
              <a:lnSpc>
                <a:spcPct val="100000"/>
              </a:lnSpc>
              <a:buFont typeface="Wingdings" panose="05000000000000000000" pitchFamily="2" charset="2"/>
              <a:buNone/>
            </a:pPr>
            <a:r>
              <a:rPr lang="en-US" altLang="zh-CN" sz="1600" kern="1200" dirty="0">
                <a:latin typeface="微软雅黑" panose="020B0503020204020204" pitchFamily="34" charset="-122"/>
                <a:ea typeface="微软雅黑" panose="020B0503020204020204" pitchFamily="34" charset="-122"/>
                <a:cs typeface="+mn-cs"/>
                <a:sym typeface="Calibri" panose="020F0502020204030204" pitchFamily="34" charset="0"/>
              </a:rPr>
              <a:t>ThreadPoolExecutor threadPool = new ThreadPoolExecutor(10, 1000, 30, TimeUnit.SECONDS, new ArrayBlockingQueue&lt;Runnable&gt;(3), new ThreadPoolExecutor.DiscardOldestPolicy());</a:t>
            </a:r>
            <a:endParaRPr lang="en-US" altLang="zh-CN" sz="16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fontAlgn="t">
              <a:lnSpc>
                <a:spcPct val="100000"/>
              </a:lnSpc>
              <a:buFont typeface="Wingdings" panose="05000000000000000000" pitchFamily="2" charset="2"/>
              <a:buNone/>
            </a:pPr>
            <a:r>
              <a:rPr lang="en-US" altLang="zh-CN" sz="1600" kern="1200" dirty="0">
                <a:latin typeface="微软雅黑" panose="020B0503020204020204" pitchFamily="34" charset="-122"/>
                <a:ea typeface="微软雅黑" panose="020B0503020204020204" pitchFamily="34" charset="-122"/>
                <a:cs typeface="+mn-cs"/>
                <a:sym typeface="Calibri" panose="020F0502020204030204" pitchFamily="34" charset="0"/>
              </a:rPr>
              <a:t>while(</a:t>
            </a:r>
            <a:r>
              <a:rPr lang="zh-CN" altLang="en-US" sz="1600" kern="1200" dirty="0">
                <a:latin typeface="微软雅黑" panose="020B0503020204020204" pitchFamily="34" charset="-122"/>
                <a:ea typeface="微软雅黑" panose="020B0503020204020204" pitchFamily="34" charset="-122"/>
                <a:cs typeface="+mn-cs"/>
                <a:sym typeface="Calibri" panose="020F0502020204030204" pitchFamily="34" charset="0"/>
              </a:rPr>
              <a:t>接收请求</a:t>
            </a:r>
            <a:r>
              <a:rPr lang="en-US" altLang="zh-CN" sz="16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16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fontAlgn="t">
              <a:lnSpc>
                <a:spcPct val="100000"/>
              </a:lnSpc>
              <a:buFont typeface="Wingdings" panose="05000000000000000000" pitchFamily="2" charset="2"/>
              <a:buNone/>
            </a:pPr>
            <a:r>
              <a:rPr lang="en-US" altLang="zh-CN" sz="16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16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fontAlgn="t">
              <a:lnSpc>
                <a:spcPct val="100000"/>
              </a:lnSpc>
              <a:buFont typeface="Wingdings" panose="05000000000000000000" pitchFamily="2" charset="2"/>
              <a:buNone/>
            </a:pPr>
            <a:r>
              <a:rPr lang="en-US" altLang="zh-CN" sz="1600" kern="1200" dirty="0">
                <a:latin typeface="微软雅黑" panose="020B0503020204020204" pitchFamily="34" charset="-122"/>
                <a:ea typeface="微软雅黑" panose="020B0503020204020204" pitchFamily="34" charset="-122"/>
                <a:cs typeface="+mn-cs"/>
                <a:sym typeface="Calibri" panose="020F0502020204030204" pitchFamily="34" charset="0"/>
              </a:rPr>
              <a:t>	threadPool.execute(new WorkerThread(XXX));</a:t>
            </a:r>
            <a:endParaRPr lang="en-US" altLang="zh-CN" sz="16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fontAlgn="t">
              <a:lnSpc>
                <a:spcPct val="100000"/>
              </a:lnSpc>
              <a:buFont typeface="Wingdings" panose="05000000000000000000" pitchFamily="2" charset="2"/>
              <a:buNone/>
            </a:pPr>
            <a:r>
              <a:rPr lang="en-US" altLang="zh-CN" sz="16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16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100000"/>
              </a:lnSpc>
              <a:buFont typeface="Wingdings" panose="05000000000000000000" pitchFamily="2" charset="2"/>
              <a:buNone/>
            </a:pP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上面这段代码首先生成一个初始化为</a:t>
            </a: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10</a:t>
            </a: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个，最大为</a:t>
            </a: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1000</a:t>
            </a: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个线程的线程池，每次接收请求的时候，都从线程程中抽出一个线程来运行</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100000"/>
              </a:lnSpc>
              <a:buFont typeface="Wingdings" panose="05000000000000000000" pitchFamily="2" charset="2"/>
              <a:buChar char="v"/>
            </a:pPr>
            <a:r>
              <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rPr>
              <a:t>ThreadPoolExecutor(int corePoolSize, int maximumPoolSize, long keepAliveTime, TimeUnit unit, BlockingQueue&lt;Runnable&gt; workQueue, RejectedExecutionHandler handler) </a:t>
            </a: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100000"/>
              </a:lnSpc>
              <a:buFont typeface="Wingdings" panose="05000000000000000000" pitchFamily="2" charset="2"/>
              <a:buNone/>
            </a:pPr>
            <a:r>
              <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1800" kern="1200" dirty="0">
                <a:latin typeface="微软雅黑" panose="020B0503020204020204" pitchFamily="34" charset="-122"/>
                <a:ea typeface="微软雅黑" panose="020B0503020204020204" pitchFamily="34" charset="-122"/>
                <a:cs typeface="+mn-cs"/>
                <a:sym typeface="Calibri" panose="020F0502020204030204" pitchFamily="34" charset="0"/>
              </a:rPr>
              <a:t>这是其中一个构造函数，第一个参数是常驻的线程数，第二个参数为线程池的最大容量，第三个为清除空闲线程的最长时间，第四个为时间的单位。第五个为线程池内部队列，第六个为清除空闲线程的策略</a:t>
            </a:r>
            <a:endParaRPr lang="zh-CN" altLang="en-US"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Rectangle 3"/>
          <p:cNvSpPr>
            <a:spLocks noGrp="1"/>
          </p:cNvSpPr>
          <p:nvPr>
            <p:ph idx="1"/>
          </p:nvPr>
        </p:nvSpPr>
        <p:spPr/>
        <p:txBody>
          <a:bodyPr vert="horz" wrap="square" lIns="102870" tIns="51435" rIns="102870" bIns="51435" anchor="t"/>
          <a:p>
            <a:pPr defTabSz="1028700" fontAlgn="t">
              <a:lnSpc>
                <a:spcPct val="8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ThreadPoolExecutor</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的一些常用方法：</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80000"/>
              </a:lnSpc>
              <a:buFont typeface="Wingdings" panose="05000000000000000000" pitchFamily="2" charset="2"/>
              <a:buChar char="v"/>
            </a:pPr>
            <a:r>
              <a:rPr lang="en-US" altLang="zh-CN" sz="2400" i="1" u="sng" kern="1200" dirty="0">
                <a:latin typeface="微软雅黑" panose="020B0503020204020204" pitchFamily="34" charset="-122"/>
                <a:ea typeface="微软雅黑" panose="020B0503020204020204" pitchFamily="34" charset="-122"/>
                <a:cs typeface="+mn-cs"/>
                <a:sym typeface="Calibri" panose="020F0502020204030204" pitchFamily="34" charset="0"/>
              </a:rPr>
              <a:t>void execute(Runnable command)</a:t>
            </a:r>
            <a:endParaRPr lang="en-US" altLang="zh-CN" sz="2400" i="1" u="sng"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8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运行某个任务（不返回结果）</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80000"/>
              </a:lnSpc>
              <a:buFont typeface="Wingdings" panose="05000000000000000000" pitchFamily="2" charset="2"/>
              <a:buChar char="v"/>
            </a:pPr>
            <a:r>
              <a:rPr lang="en-US" altLang="zh-CN" sz="2400" i="1" u="sng" kern="1200" dirty="0">
                <a:latin typeface="微软雅黑" panose="020B0503020204020204" pitchFamily="34" charset="-122"/>
                <a:ea typeface="微软雅黑" panose="020B0503020204020204" pitchFamily="34" charset="-122"/>
                <a:cs typeface="+mn-cs"/>
                <a:sym typeface="Calibri" panose="020F0502020204030204" pitchFamily="34" charset="0"/>
              </a:rPr>
              <a:t>Future&lt;T&gt; submit(Callable&lt;T&gt; task)</a:t>
            </a:r>
            <a:endParaRPr lang="en-US" altLang="zh-CN" sz="2400" i="1" u="sng"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8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将某个任务放进线程池，并获取其运行结果</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80000"/>
              </a:lnSpc>
              <a:buFont typeface="Wingdings" panose="05000000000000000000" pitchFamily="2" charset="2"/>
              <a:buChar char="v"/>
            </a:pPr>
            <a:r>
              <a:rPr lang="en-US" altLang="zh-CN" sz="2400" i="1" u="sng" kern="1200" dirty="0">
                <a:latin typeface="微软雅黑" panose="020B0503020204020204" pitchFamily="34" charset="-122"/>
                <a:ea typeface="微软雅黑" panose="020B0503020204020204" pitchFamily="34" charset="-122"/>
                <a:cs typeface="+mn-cs"/>
                <a:sym typeface="Calibri" panose="020F0502020204030204" pitchFamily="34" charset="0"/>
              </a:rPr>
              <a:t>int getActiveCount()</a:t>
            </a:r>
            <a:endParaRPr lang="en-US" altLang="zh-CN" sz="2400" i="1" u="sng"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8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获取线程池中活跃线程的数量</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80000"/>
              </a:lnSpc>
              <a:buFont typeface="Wingdings" panose="05000000000000000000" pitchFamily="2" charset="2"/>
              <a:buChar char="v"/>
            </a:pPr>
            <a:r>
              <a:rPr lang="en-US" altLang="zh-CN" sz="2400" i="1" u="sng" kern="1200" dirty="0">
                <a:latin typeface="微软雅黑" panose="020B0503020204020204" pitchFamily="34" charset="-122"/>
                <a:ea typeface="微软雅黑" panose="020B0503020204020204" pitchFamily="34" charset="-122"/>
                <a:cs typeface="+mn-cs"/>
                <a:sym typeface="Calibri" panose="020F0502020204030204" pitchFamily="34" charset="0"/>
              </a:rPr>
              <a:t>long getCompletedTaskCount() </a:t>
            </a:r>
            <a:endParaRPr lang="en-US" altLang="zh-CN" sz="2400" i="1" u="sng"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8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获取已执行完的任务的数量</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80000"/>
              </a:lnSpc>
              <a:buFont typeface="Wingdings" panose="05000000000000000000" pitchFamily="2" charset="2"/>
              <a:buChar char="v"/>
            </a:pPr>
            <a:r>
              <a:rPr lang="en-US" altLang="zh-CN" sz="2400" i="1" u="sng" kern="1200" dirty="0">
                <a:latin typeface="微软雅黑" panose="020B0503020204020204" pitchFamily="34" charset="-122"/>
                <a:ea typeface="微软雅黑" panose="020B0503020204020204" pitchFamily="34" charset="-122"/>
                <a:cs typeface="+mn-cs"/>
                <a:sym typeface="Calibri" panose="020F0502020204030204" pitchFamily="34" charset="0"/>
              </a:rPr>
              <a:t>shutdown</a:t>
            </a:r>
            <a:r>
              <a:rPr lang="zh-CN" altLang="en-US" sz="2400" i="1" u="sng" kern="1200" dirty="0">
                <a:latin typeface="微软雅黑" panose="020B0503020204020204" pitchFamily="34" charset="-122"/>
                <a:ea typeface="微软雅黑" panose="020B0503020204020204" pitchFamily="34" charset="-122"/>
                <a:cs typeface="+mn-cs"/>
                <a:sym typeface="Calibri" panose="020F0502020204030204" pitchFamily="34" charset="0"/>
              </a:rPr>
              <a:t>和</a:t>
            </a:r>
            <a:r>
              <a:rPr lang="en-US" altLang="zh-CN" sz="2400" i="1" u="sng" kern="1200" dirty="0">
                <a:latin typeface="微软雅黑" panose="020B0503020204020204" pitchFamily="34" charset="-122"/>
                <a:ea typeface="微软雅黑" panose="020B0503020204020204" pitchFamily="34" charset="-122"/>
                <a:cs typeface="+mn-cs"/>
                <a:sym typeface="Calibri" panose="020F0502020204030204" pitchFamily="34" charset="0"/>
              </a:rPr>
              <a:t>shutdownNow()</a:t>
            </a:r>
            <a:endParaRPr lang="en-US" altLang="zh-CN" sz="2400" i="1" u="sng"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8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关闭线程池。类似于</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kill</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和</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kill –9</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62818" name="Rectangle 5"/>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内置的高效的线程池</a:t>
            </a:r>
            <a:endParaRPr kumimoji="0" lang="zh-CN" altLang="en-US" sz="34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Rectangle 2"/>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线程池的组成</a:t>
            </a:r>
            <a:endParaRPr kumimoji="0" lang="zh-CN" altLang="en-US" sz="34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3842" name="Rectangle 3"/>
          <p:cNvSpPr>
            <a:spLocks noGrp="1"/>
          </p:cNvSpPr>
          <p:nvPr>
            <p:ph idx="1"/>
          </p:nvPr>
        </p:nvSpPr>
        <p:spPr>
          <a:xfrm>
            <a:off x="419100" y="1328738"/>
            <a:ext cx="8229600" cy="4525963"/>
          </a:xfrm>
        </p:spPr>
        <p:txBody>
          <a:bodyPr wrap="square" lIns="102870" tIns="51435" rIns="102870" bIns="51435" anchor="t"/>
          <a:lstStyle/>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线程池管理器（</a:t>
            </a: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ThreadPoolManager</a:t>
            </a: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）：用于创建并管理线程池</a:t>
            </a:r>
            <a:endPar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工作线程（</a:t>
            </a: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WorkThread</a:t>
            </a: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线程池中线程</a:t>
            </a:r>
            <a:endPar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任务接口（</a:t>
            </a: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Task</a:t>
            </a: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）：每个任务必须实现的接口，以供工作线程调度任务的执行。</a:t>
            </a:r>
            <a:endPar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任务队列：用于存放没有处理的任务。一种缓冲机制。</a:t>
            </a:r>
            <a:endPar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示例：</a:t>
            </a: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ThreadPoolTest.java</a:t>
            </a:r>
            <a:endPar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Rectangle 4"/>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线程池</a:t>
            </a:r>
            <a:r>
              <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应用</a:t>
            </a:r>
            <a:endPar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79202" name="Rectangle 3"/>
          <p:cNvSpPr>
            <a:spLocks noGrp="1"/>
          </p:cNvSpPr>
          <p:nvPr>
            <p:ph idx="1"/>
          </p:nvPr>
        </p:nvSpPr>
        <p:spPr/>
        <p:txBody>
          <a:bodyPr vert="horz" wrap="square" lIns="102870" tIns="51435" rIns="102870" bIns="51435" anchor="t"/>
          <a:p>
            <a:pPr defTabSz="1028700" fontAlgn="t">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对于一个并发程序来说，线程池是其中一个比较重要的部分。尤其是对各种</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Socket Server</a:t>
            </a:r>
            <a:b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其流程一般为：接收客户端请求</a:t>
            </a:r>
            <a:r>
              <a:rPr lang="zh-CN" altLang="en-US" sz="2400" kern="1200" dirty="0">
                <a:latin typeface="微软雅黑" panose="020B0503020204020204" pitchFamily="34" charset="-122"/>
                <a:ea typeface="微软雅黑" panose="020B0503020204020204" pitchFamily="34" charset="-122"/>
                <a:cs typeface="+mn-cs"/>
                <a:sym typeface="Wingdings" panose="05000000000000000000" pitchFamily="2" charset="2"/>
              </a:rPr>
              <a:t>处理逻辑将结果返回给客户端。</a:t>
            </a:r>
            <a:r>
              <a:rPr lang="en-US" altLang="zh-CN" sz="2400" kern="1200" dirty="0">
                <a:latin typeface="微软雅黑" panose="020B0503020204020204" pitchFamily="34" charset="-122"/>
                <a:ea typeface="微软雅黑" panose="020B0503020204020204" pitchFamily="34" charset="-122"/>
                <a:cs typeface="+mn-cs"/>
                <a:sym typeface="Wingdings" panose="05000000000000000000" pitchFamily="2" charset="2"/>
              </a:rPr>
              <a:t>“</a:t>
            </a:r>
            <a:r>
              <a:rPr lang="zh-CN" altLang="en-US" sz="2400" kern="1200" dirty="0">
                <a:latin typeface="微软雅黑" panose="020B0503020204020204" pitchFamily="34" charset="-122"/>
                <a:ea typeface="微软雅黑" panose="020B0503020204020204" pitchFamily="34" charset="-122"/>
                <a:cs typeface="+mn-cs"/>
                <a:sym typeface="Wingdings" panose="05000000000000000000" pitchFamily="2" charset="2"/>
              </a:rPr>
              <a:t>处理逻辑</a:t>
            </a:r>
            <a:r>
              <a:rPr lang="en-US" altLang="zh-CN" sz="2400" kern="1200" dirty="0">
                <a:latin typeface="微软雅黑" panose="020B0503020204020204" pitchFamily="34" charset="-122"/>
                <a:ea typeface="微软雅黑" panose="020B0503020204020204" pitchFamily="34" charset="-122"/>
                <a:cs typeface="+mn-cs"/>
                <a:sym typeface="Wingdings" panose="05000000000000000000" pitchFamily="2" charset="2"/>
              </a:rPr>
              <a:t>”</a:t>
            </a:r>
            <a:r>
              <a:rPr lang="zh-CN" altLang="en-US" sz="2400" kern="1200" dirty="0">
                <a:latin typeface="微软雅黑" panose="020B0503020204020204" pitchFamily="34" charset="-122"/>
                <a:ea typeface="微软雅黑" panose="020B0503020204020204" pitchFamily="34" charset="-122"/>
                <a:cs typeface="+mn-cs"/>
                <a:sym typeface="Wingdings" panose="05000000000000000000" pitchFamily="2" charset="2"/>
              </a:rPr>
              <a:t>经常要用到多线程（或多进程）。一般有以下两种实现：</a:t>
            </a:r>
            <a:endParaRPr lang="zh-CN" altLang="en-US" sz="2400" kern="1200" dirty="0">
              <a:latin typeface="微软雅黑" panose="020B0503020204020204" pitchFamily="34" charset="-122"/>
              <a:ea typeface="微软雅黑" panose="020B0503020204020204" pitchFamily="34" charset="-122"/>
              <a:cs typeface="+mn-cs"/>
              <a:sym typeface="Wingdings" panose="05000000000000000000" pitchFamily="2" charset="2"/>
            </a:endParaRPr>
          </a:p>
          <a:p>
            <a:pPr defTabSz="1028700" fontAlgn="t">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Wingdings" panose="05000000000000000000" pitchFamily="2" charset="2"/>
              </a:rPr>
              <a:t>1</a:t>
            </a:r>
            <a:r>
              <a:rPr lang="zh-CN" altLang="en-US" sz="2400" kern="1200" dirty="0">
                <a:latin typeface="微软雅黑" panose="020B0503020204020204" pitchFamily="34" charset="-122"/>
                <a:ea typeface="微软雅黑" panose="020B0503020204020204" pitchFamily="34" charset="-122"/>
                <a:cs typeface="+mn-cs"/>
                <a:sym typeface="Wingdings" panose="05000000000000000000" pitchFamily="2" charset="2"/>
              </a:rPr>
              <a:t>、每次请求都生成一个新的线程（或进程）去处理</a:t>
            </a:r>
            <a:endParaRPr lang="zh-CN" altLang="en-US" sz="2400" kern="1200" dirty="0">
              <a:latin typeface="微软雅黑" panose="020B0503020204020204" pitchFamily="34" charset="-122"/>
              <a:ea typeface="微软雅黑" panose="020B0503020204020204" pitchFamily="34" charset="-122"/>
              <a:cs typeface="+mn-cs"/>
              <a:sym typeface="Wingdings" panose="05000000000000000000" pitchFamily="2" charset="2"/>
            </a:endParaRPr>
          </a:p>
          <a:p>
            <a:pPr defTabSz="1028700" fontAlgn="t">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Wingdings" panose="05000000000000000000" pitchFamily="2" charset="2"/>
              </a:rPr>
              <a:t>2</a:t>
            </a:r>
            <a:r>
              <a:rPr lang="zh-CN" altLang="en-US" sz="2400" kern="1200" dirty="0">
                <a:latin typeface="微软雅黑" panose="020B0503020204020204" pitchFamily="34" charset="-122"/>
                <a:ea typeface="微软雅黑" panose="020B0503020204020204" pitchFamily="34" charset="-122"/>
                <a:cs typeface="+mn-cs"/>
                <a:sym typeface="Wingdings" panose="05000000000000000000" pitchFamily="2" charset="2"/>
              </a:rPr>
              <a:t>、每次请求到来，从线程池（进程池）中取出一个，然后让其处理。</a:t>
            </a:r>
            <a:endParaRPr lang="zh-CN" altLang="en-US" sz="2400" kern="1200" dirty="0">
              <a:latin typeface="微软雅黑" panose="020B0503020204020204" pitchFamily="34" charset="-122"/>
              <a:ea typeface="微软雅黑" panose="020B0503020204020204" pitchFamily="34" charset="-122"/>
              <a:cs typeface="+mn-cs"/>
              <a:sym typeface="Wingdings" panose="05000000000000000000" pitchFamily="2" charset="2"/>
            </a:endParaRPr>
          </a:p>
          <a:p>
            <a:pPr defTabSz="1028700" fontAlgn="t">
              <a:buFont typeface="Wingdings" panose="05000000000000000000" pitchFamily="2" charset="2"/>
              <a:buNone/>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cs typeface="+mn-cs"/>
                <a:sym typeface="Calibri" panose="020F0502020204030204" pitchFamily="34" charset="0"/>
              </a:rPr>
              <a:t>ThreadPoolExecutor</a:t>
            </a:r>
            <a:r>
              <a:rPr lang="zh-CN" altLang="en-US" dirty="0">
                <a:cs typeface="+mn-cs"/>
                <a:sym typeface="Calibri" panose="020F0502020204030204" pitchFamily="34" charset="0"/>
              </a:rPr>
              <a:t>的</a:t>
            </a:r>
            <a:r>
              <a:rPr lang="zh-CN" altLang="en-US" dirty="0">
                <a:cs typeface="+mn-cs"/>
                <a:sym typeface="Calibri" panose="020F0502020204030204" pitchFamily="34" charset="0"/>
              </a:rPr>
              <a:t>扩展</a:t>
            </a:r>
            <a:endParaRPr lang="zh-CN" altLang="en-US" dirty="0">
              <a:cs typeface="+mn-cs"/>
              <a:sym typeface="Calibri" panose="020F0502020204030204" pitchFamily="34" charset="0"/>
            </a:endParaRPr>
          </a:p>
        </p:txBody>
      </p:sp>
      <p:sp>
        <p:nvSpPr>
          <p:cNvPr id="3" name="内容占位符 2"/>
          <p:cNvSpPr>
            <a:spLocks noGrp="1"/>
          </p:cNvSpPr>
          <p:nvPr>
            <p:ph idx="1"/>
          </p:nvPr>
        </p:nvSpPr>
        <p:spPr/>
        <p:txBody>
          <a:bodyPr/>
          <a:p>
            <a:r>
              <a:rPr lang="zh-CN" altLang="en-US"/>
              <a:t>FixedThreadPool</a:t>
            </a:r>
            <a:endParaRPr lang="zh-CN" altLang="en-US"/>
          </a:p>
          <a:p>
            <a:pPr lvl="1"/>
            <a:r>
              <a:rPr lang="zh-CN" altLang="en-US"/>
              <a:t>可重用固定线程数的线程池</a:t>
            </a:r>
            <a:endParaRPr lang="zh-CN" altLang="en-US"/>
          </a:p>
          <a:p>
            <a:pPr marL="720090" lvl="2" indent="0" latinLnBrk="0">
              <a:spcBef>
                <a:spcPts val="0"/>
              </a:spcBef>
              <a:buNone/>
            </a:pPr>
            <a:r>
              <a:rPr lang="zh-CN" altLang="en-US" sz="1600"/>
              <a:t>new ThreadPoolExecutor(nThreads, nThreads,</a:t>
            </a:r>
            <a:endParaRPr lang="zh-CN" altLang="en-US" sz="1600"/>
          </a:p>
          <a:p>
            <a:pPr marL="720090" lvl="2" indent="0" latinLnBrk="0">
              <a:spcBef>
                <a:spcPts val="0"/>
              </a:spcBef>
              <a:buNone/>
            </a:pPr>
            <a:r>
              <a:rPr lang="zh-CN" altLang="en-US" sz="1600"/>
              <a:t>                                      0L, TimeUnit.MILLISECONDS,</a:t>
            </a:r>
            <a:endParaRPr lang="zh-CN" altLang="en-US" sz="1600"/>
          </a:p>
          <a:p>
            <a:pPr marL="720090" lvl="2" indent="0" latinLnBrk="0">
              <a:spcBef>
                <a:spcPts val="0"/>
              </a:spcBef>
              <a:buNone/>
            </a:pPr>
            <a:r>
              <a:rPr lang="zh-CN" altLang="en-US" sz="1600"/>
              <a:t>                                      new LinkedBlockingQueue&lt;Runnable&gt;()</a:t>
            </a:r>
            <a:r>
              <a:rPr lang="en-US" altLang="zh-CN" sz="1600"/>
              <a:t>)</a:t>
            </a:r>
            <a:endParaRPr lang="en-US" altLang="zh-CN" sz="1600"/>
          </a:p>
          <a:p>
            <a:pPr marL="368300" lvl="2" indent="-368300" algn="l" latinLnBrk="0">
              <a:spcBef>
                <a:spcPct val="19000"/>
              </a:spcBef>
              <a:buClrTx/>
              <a:buSzTx/>
            </a:pPr>
            <a:r>
              <a:rPr lang="zh-CN" altLang="en-US" sz="2800"/>
              <a:t>SingleThreadExecutor</a:t>
            </a:r>
            <a:endParaRPr lang="zh-CN" altLang="en-US" sz="2800"/>
          </a:p>
          <a:p>
            <a:pPr marL="825500" lvl="3" indent="-368300" algn="l" latinLnBrk="0">
              <a:spcBef>
                <a:spcPct val="19000"/>
              </a:spcBef>
              <a:buClrTx/>
              <a:buSzTx/>
            </a:pPr>
            <a:r>
              <a:rPr lang="zh-CN" altLang="en-US" sz="2330"/>
              <a:t>使用单个worker线程的Executor</a:t>
            </a:r>
            <a:endParaRPr lang="zh-CN" altLang="en-US" sz="2330"/>
          </a:p>
          <a:p>
            <a:pPr marL="368300" lvl="2" indent="-368300" algn="l" latinLnBrk="0">
              <a:spcBef>
                <a:spcPct val="19000"/>
              </a:spcBef>
              <a:buClrTx/>
              <a:buSzTx/>
            </a:pPr>
            <a:r>
              <a:rPr lang="zh-CN" altLang="en-US" sz="2800"/>
              <a:t>CachedThreadPool</a:t>
            </a:r>
            <a:endParaRPr lang="zh-CN" altLang="en-US" sz="2800"/>
          </a:p>
          <a:p>
            <a:pPr marL="473710" lvl="2" indent="0" algn="l" latinLnBrk="0">
              <a:spcBef>
                <a:spcPts val="0"/>
              </a:spcBef>
              <a:buClrTx/>
              <a:buSzTx/>
              <a:buNone/>
            </a:pPr>
            <a:r>
              <a:rPr lang="zh-CN" altLang="en-US" sz="1600"/>
              <a:t>public static ExecutorService newCachedThreadPool() {</a:t>
            </a:r>
            <a:endParaRPr lang="zh-CN" altLang="en-US" sz="1600"/>
          </a:p>
          <a:p>
            <a:pPr marL="473710" lvl="2" indent="0" algn="l" latinLnBrk="0">
              <a:spcBef>
                <a:spcPts val="0"/>
              </a:spcBef>
              <a:buClrTx/>
              <a:buSzTx/>
              <a:buNone/>
            </a:pPr>
            <a:r>
              <a:rPr lang="zh-CN" altLang="en-US" sz="1600"/>
              <a:t>        return new ThreadPoolExecutor(0, Integer.MAX_VALUE,</a:t>
            </a:r>
            <a:endParaRPr lang="zh-CN" altLang="en-US" sz="1600"/>
          </a:p>
          <a:p>
            <a:pPr marL="473710" lvl="2" indent="0" algn="l" latinLnBrk="0">
              <a:spcBef>
                <a:spcPts val="0"/>
              </a:spcBef>
              <a:buClrTx/>
              <a:buSzTx/>
              <a:buNone/>
            </a:pPr>
            <a:r>
              <a:rPr lang="zh-CN" altLang="en-US" sz="1600"/>
              <a:t>                                      60L, TimeUnit.SECONDS,</a:t>
            </a:r>
            <a:endParaRPr lang="zh-CN" altLang="en-US" sz="1600"/>
          </a:p>
          <a:p>
            <a:pPr marL="473710" lvl="2" indent="0" algn="l" latinLnBrk="0">
              <a:spcBef>
                <a:spcPts val="0"/>
              </a:spcBef>
              <a:buClrTx/>
              <a:buSzTx/>
              <a:buNone/>
            </a:pPr>
            <a:r>
              <a:rPr lang="zh-CN" altLang="en-US" sz="1600"/>
              <a:t>                                      new SynchronousQueue&lt;Runnable&gt;());</a:t>
            </a:r>
            <a:endParaRPr lang="zh-CN" altLang="en-US" sz="1600"/>
          </a:p>
          <a:p>
            <a:pPr marL="473710" lvl="2" indent="0" algn="l" latinLnBrk="0">
              <a:spcBef>
                <a:spcPts val="0"/>
              </a:spcBef>
              <a:buClrTx/>
              <a:buSzTx/>
              <a:buNone/>
            </a:pPr>
            <a:r>
              <a:rPr lang="zh-CN" altLang="en-US" sz="1600"/>
              <a:t>    }</a:t>
            </a:r>
            <a:endParaRPr lang="zh-CN" altLang="en-US"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ScheduledThreadPoolExecutor</a:t>
            </a:r>
            <a:endParaRPr lang="zh-CN" altLang="en-US"/>
          </a:p>
        </p:txBody>
      </p:sp>
      <p:sp>
        <p:nvSpPr>
          <p:cNvPr id="3" name="内容占位符 2"/>
          <p:cNvSpPr>
            <a:spLocks noGrp="1"/>
          </p:cNvSpPr>
          <p:nvPr>
            <p:ph idx="1"/>
          </p:nvPr>
        </p:nvSpPr>
        <p:spPr/>
        <p:txBody>
          <a:bodyPr/>
          <a:p>
            <a:r>
              <a:rPr lang="zh-CN" altLang="en-US"/>
              <a:t>继承自ThreadPoolExecutor。它主要用来在给定的延迟之后运行任务，或者定期执行任务。</a:t>
            </a:r>
            <a:endParaRPr lang="zh-CN" altLang="en-US"/>
          </a:p>
        </p:txBody>
      </p:sp>
      <p:pic>
        <p:nvPicPr>
          <p:cNvPr id="100" name="图片 99"/>
          <p:cNvPicPr/>
          <p:nvPr/>
        </p:nvPicPr>
        <p:blipFill>
          <a:blip r:embed="rId1" r:link="rId2"/>
          <a:stretch>
            <a:fillRect/>
          </a:stretch>
        </p:blipFill>
        <p:spPr>
          <a:xfrm>
            <a:off x="1826895" y="2528570"/>
            <a:ext cx="5355590" cy="329692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矩形 3"/>
          <p:cNvSpPr/>
          <p:nvPr/>
        </p:nvSpPr>
        <p:spPr>
          <a:xfrm>
            <a:off x="2862263" y="2441575"/>
            <a:ext cx="5212080" cy="1045210"/>
          </a:xfrm>
          <a:prstGeom prst="rect">
            <a:avLst/>
          </a:prstGeom>
          <a:noFill/>
          <a:ln w="9525">
            <a:noFill/>
          </a:ln>
        </p:spPr>
        <p:txBody>
          <a:bodyPr wrap="none" anchor="t">
            <a:spAutoFit/>
          </a:bodyPr>
          <a:p>
            <a:pPr marL="0" lvl="1" indent="0" eaLnBrk="1" hangingPunct="1"/>
            <a:r>
              <a:rPr lang="zh-CN" altLang="en-US" sz="44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并发包的锁机制实现</a:t>
            </a:r>
            <a:endParaRPr lang="zh-CN" altLang="en-US" sz="44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a:p>
            <a:pPr marL="0" lvl="1" indent="0" eaLnBrk="1" hangingPunct="1"/>
            <a:r>
              <a:rPr lang="en-US" altLang="zh-CN" sz="1800" b="1" dirty="0">
                <a:solidFill>
                  <a:srgbClr val="7F7F7F"/>
                </a:solidFill>
                <a:latin typeface="Arial" panose="020B0604020202020204" pitchFamily="34" charset="0"/>
                <a:ea typeface="宋体" panose="02010600030101010101" pitchFamily="2" charset="-122"/>
                <a:sym typeface="微软雅黑" panose="020B0503020204020204" pitchFamily="34" charset="-122"/>
              </a:rPr>
              <a:t>JDK5.0</a:t>
            </a:r>
            <a:r>
              <a:rPr lang="zh-CN" altLang="en-US" sz="1800" b="1" dirty="0">
                <a:solidFill>
                  <a:srgbClr val="7F7F7F"/>
                </a:solidFill>
                <a:latin typeface="Arial" panose="020B0604020202020204" pitchFamily="34" charset="0"/>
                <a:ea typeface="微软雅黑" panose="020B0503020204020204" pitchFamily="34" charset="-122"/>
                <a:sym typeface="微软雅黑" panose="020B0503020204020204" pitchFamily="34" charset="-122"/>
              </a:rPr>
              <a:t>以后的新特征，锁的控制更机动</a:t>
            </a:r>
            <a:endParaRPr lang="zh-CN" altLang="en-US" sz="1800" b="1" dirty="0">
              <a:solidFill>
                <a:srgbClr val="7F7F7F"/>
              </a:solidFill>
              <a:latin typeface="Arial" panose="020B0604020202020204" pitchFamily="34" charset="0"/>
              <a:ea typeface="微软雅黑" panose="020B0503020204020204" pitchFamily="34" charset="-122"/>
              <a:sym typeface="微软雅黑" panose="020B0503020204020204" pitchFamily="34" charset="-122"/>
            </a:endParaRPr>
          </a:p>
        </p:txBody>
      </p:sp>
      <p:sp>
        <p:nvSpPr>
          <p:cNvPr id="168962" name="TextBox 4"/>
          <p:cNvSpPr/>
          <p:nvPr/>
        </p:nvSpPr>
        <p:spPr>
          <a:xfrm>
            <a:off x="412750" y="1763713"/>
            <a:ext cx="229870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44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7</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168963" name="TextBox 5"/>
          <p:cNvSpPr/>
          <p:nvPr/>
        </p:nvSpPr>
        <p:spPr>
          <a:xfrm>
            <a:off x="1879600" y="3140075"/>
            <a:ext cx="814388" cy="517525"/>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Rectangle 2"/>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线程池的优势及风险</a:t>
            </a:r>
            <a:endParaRPr kumimoji="0" lang="zh-CN" altLang="en-US" sz="34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4866" name="Rectangle 3"/>
          <p:cNvSpPr>
            <a:spLocks noGrp="1"/>
          </p:cNvSpPr>
          <p:nvPr>
            <p:ph idx="1"/>
          </p:nvPr>
        </p:nvSpPr>
        <p:spPr>
          <a:xfrm>
            <a:off x="417513" y="1166813"/>
            <a:ext cx="8231188" cy="4524375"/>
          </a:xfrm>
        </p:spPr>
        <p:txBody>
          <a:bodyPr wrap="square" lIns="102870" tIns="51435" rIns="102870" bIns="51435" anchor="t"/>
          <a:lstStyle/>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优势</a:t>
            </a:r>
            <a:endPar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减少在创建和销毁线程上所花的时间以及系统资源的开销 </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如不使用线程池，有可能造成系统创建大量线程而导致消耗完系统内存以及”过度切换”。</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风险</a:t>
            </a:r>
            <a:endPar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线程池构建的应用程序容易遭受任何其它多线程应用程序容易遭受的所有并发风险，诸如同步错误和死锁，它还容易遭受特定于线程池的少数其它风险，诸如与池有关的死锁、资源不足和线程泄漏（请求过载）。</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矩形 3"/>
          <p:cNvSpPr/>
          <p:nvPr/>
        </p:nvSpPr>
        <p:spPr>
          <a:xfrm>
            <a:off x="2862263" y="2441575"/>
            <a:ext cx="4133850" cy="1136650"/>
          </a:xfrm>
          <a:prstGeom prst="rect">
            <a:avLst/>
          </a:prstGeom>
          <a:noFill/>
          <a:ln w="9525">
            <a:noFill/>
          </a:ln>
        </p:spPr>
        <p:txBody>
          <a:bodyPr wrap="none" anchor="t">
            <a:spAutoFit/>
          </a:bodyPr>
          <a:p>
            <a:pPr marL="0" lvl="1" indent="0" eaLnBrk="1" hangingPunct="1"/>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线程其它相关</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a:p>
            <a:pPr marL="0" lvl="1" indent="0" eaLnBrk="1" hangingPunct="1"/>
            <a:r>
              <a:rPr lang="en-US" altLang="zh-CN" b="1" dirty="0">
                <a:solidFill>
                  <a:srgbClr val="7F7F7F"/>
                </a:solidFill>
                <a:latin typeface="Arial" panose="020B0604020202020204" pitchFamily="34" charset="0"/>
                <a:ea typeface="宋体" panose="02010600030101010101" pitchFamily="2" charset="-122"/>
                <a:sym typeface="微软雅黑" panose="020B0503020204020204" pitchFamily="34" charset="-122"/>
              </a:rPr>
              <a:t>  </a:t>
            </a:r>
            <a:r>
              <a:rPr lang="zh-CN" altLang="en-US" b="1" dirty="0">
                <a:solidFill>
                  <a:srgbClr val="7F7F7F"/>
                </a:solidFill>
                <a:latin typeface="Arial" panose="020B0604020202020204" pitchFamily="34" charset="0"/>
                <a:ea typeface="微软雅黑" panose="020B0503020204020204" pitchFamily="34" charset="-122"/>
                <a:sym typeface="微软雅黑" panose="020B0503020204020204" pitchFamily="34" charset="-122"/>
              </a:rPr>
              <a:t>线程的输入输出，线程安全的集合</a:t>
            </a:r>
            <a:endParaRPr lang="zh-CN" altLang="en-US" b="1" dirty="0">
              <a:solidFill>
                <a:srgbClr val="7F7F7F"/>
              </a:solidFill>
              <a:latin typeface="Arial" panose="020B0604020202020204" pitchFamily="34" charset="0"/>
              <a:ea typeface="微软雅黑" panose="020B0503020204020204" pitchFamily="34" charset="-122"/>
              <a:sym typeface="微软雅黑" panose="020B0503020204020204" pitchFamily="34" charset="-122"/>
            </a:endParaRPr>
          </a:p>
        </p:txBody>
      </p:sp>
      <p:sp>
        <p:nvSpPr>
          <p:cNvPr id="186370" name="TextBox 4"/>
          <p:cNvSpPr/>
          <p:nvPr/>
        </p:nvSpPr>
        <p:spPr>
          <a:xfrm>
            <a:off x="412750" y="1763713"/>
            <a:ext cx="2193925" cy="2752725"/>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9</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186371" name="TextBox 5"/>
          <p:cNvSpPr/>
          <p:nvPr/>
        </p:nvSpPr>
        <p:spPr>
          <a:xfrm>
            <a:off x="1879600" y="3140075"/>
            <a:ext cx="814388" cy="517525"/>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Rectangle 2"/>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线程其它相关</a:t>
            </a:r>
            <a:endParaRPr kumimoji="0" lang="zh-CN" altLang="en-US" sz="34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6914" name="Rectangle 3"/>
          <p:cNvSpPr>
            <a:spLocks noGrp="1"/>
          </p:cNvSpPr>
          <p:nvPr>
            <p:ph idx="1"/>
          </p:nvPr>
        </p:nvSpPr>
        <p:spPr>
          <a:xfrm>
            <a:off x="419100" y="1328738"/>
            <a:ext cx="8229600" cy="4525963"/>
          </a:xfrm>
        </p:spPr>
        <p:txBody>
          <a:bodyPr wrap="square" lIns="102870" tIns="51435" rIns="102870" bIns="51435" anchor="t"/>
          <a:lstStyle/>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线程之间输入输出</a:t>
            </a:r>
            <a:endPar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例子：</a:t>
            </a: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PipedCommunicationTest.java</a:t>
            </a:r>
            <a:endPar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线程安全的集合</a:t>
            </a:r>
            <a:endPar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Vector</a:t>
            </a:r>
            <a:endPar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调用集合的</a:t>
            </a: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synchronized***</a:t>
            </a: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方法来返回相应的线程安全集合，例如</a:t>
            </a: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Collections.synchronizedList;</a:t>
            </a:r>
            <a:endPar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Java.util.concurrect</a:t>
            </a: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下</a:t>
            </a: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ConcurrentHashMap</a:t>
            </a: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ConcurentLinkedQueue</a:t>
            </a: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也是线程安全的集合类</a:t>
            </a:r>
            <a:endPar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5" name="标题 1"/>
          <p:cNvSpPr>
            <a:spLocks noGrp="1"/>
          </p:cNvSpPr>
          <p:nvPr>
            <p:ph type="title"/>
          </p:nvPr>
        </p:nvSpPr>
        <p:spPr/>
        <p:txBody>
          <a:bodyPr lIns="102870" tIns="51435" rIns="102870" bIns="51435" anchor="ctr"/>
          <a:p>
            <a:pPr defTabSz="979170"/>
            <a:r>
              <a:rPr lang="en-US" altLang="zh-CN" kern="1200">
                <a:latin typeface="微软雅黑" panose="020B0503020204020204" pitchFamily="34" charset="-122"/>
                <a:ea typeface="微软雅黑" panose="020B0503020204020204" pitchFamily="34" charset="-122"/>
                <a:cs typeface="+mj-cs"/>
                <a:sym typeface="Calibri" panose="020F0502020204030204" pitchFamily="34" charset="0"/>
              </a:rPr>
              <a:t>Fork-Join</a:t>
            </a:r>
            <a:r>
              <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rPr>
              <a:t>执行框架</a:t>
            </a:r>
            <a:endPar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endParaRPr>
          </a:p>
        </p:txBody>
      </p:sp>
      <p:pic>
        <p:nvPicPr>
          <p:cNvPr id="200706" name="image117.jpeg"/>
          <p:cNvPicPr>
            <a:picLocks noGrp="1" noChangeAspect="1"/>
          </p:cNvPicPr>
          <p:nvPr>
            <p:ph sz="half" idx="1"/>
          </p:nvPr>
        </p:nvPicPr>
        <p:blipFill>
          <a:blip r:embed="rId1"/>
          <a:stretch>
            <a:fillRect/>
          </a:stretch>
        </p:blipFill>
        <p:spPr>
          <a:xfrm>
            <a:off x="428625" y="1328738"/>
            <a:ext cx="4011613" cy="4525962"/>
          </a:xfrm>
        </p:spPr>
      </p:pic>
      <p:sp>
        <p:nvSpPr>
          <p:cNvPr id="200707" name="内容占位符 3"/>
          <p:cNvSpPr>
            <a:spLocks noGrp="1"/>
          </p:cNvSpPr>
          <p:nvPr>
            <p:ph sz="half" idx="2"/>
          </p:nvPr>
        </p:nvSpPr>
        <p:spPr>
          <a:xfrm>
            <a:off x="4616450" y="1328738"/>
            <a:ext cx="4032250" cy="4525962"/>
          </a:xfrm>
        </p:spPr>
        <p:txBody>
          <a:bodyPr lIns="102870" tIns="51435" rIns="102870" bIns="51435" anchor="t"/>
          <a:p>
            <a:pPr>
              <a:buClrTx/>
              <a:buSzTx/>
              <a:buFont typeface="Arial" panose="020B0604020202020204" pitchFamily="34" charset="0"/>
            </a:pPr>
            <a:r>
              <a:rPr lang="zh-CN" altLang="en-US" sz="2800"/>
              <a:t>分割任务</a:t>
            </a:r>
            <a:endParaRPr lang="zh-CN" altLang="en-US" sz="2800"/>
          </a:p>
          <a:p>
            <a:pPr lvl="1"/>
            <a:r>
              <a:rPr lang="zh-CN" altLang="en-US" sz="2400"/>
              <a:t>fork类来把大任务分割成子任务，直到分割出的子任务足够小。</a:t>
            </a:r>
            <a:endParaRPr lang="zh-CN" altLang="en-US" sz="2400"/>
          </a:p>
          <a:p>
            <a:pPr>
              <a:buClrTx/>
              <a:buSzTx/>
              <a:buFont typeface="Arial" panose="020B0604020202020204" pitchFamily="34" charset="0"/>
            </a:pPr>
            <a:r>
              <a:rPr lang="zh-CN" altLang="en-US" sz="2800"/>
              <a:t>执行任务并合并结果</a:t>
            </a:r>
            <a:endParaRPr lang="zh-CN" altLang="en-US" sz="2800"/>
          </a:p>
          <a:p>
            <a:pPr lvl="1"/>
            <a:r>
              <a:rPr lang="zh-CN" altLang="en-US" sz="2400"/>
              <a:t>分割的子任务分别放在双端队列里，启动线程分别从双端队列里获取任务执行。</a:t>
            </a:r>
            <a:endParaRPr lang="zh-CN" altLang="en-US" sz="2400"/>
          </a:p>
          <a:p>
            <a:pPr lvl="1"/>
            <a:r>
              <a:rPr lang="zh-CN" altLang="en-US" sz="2400"/>
              <a:t>执行完的结果都统一放在一个队列里，然后合并这些数据。</a:t>
            </a:r>
            <a:endParaRPr lang="zh-CN"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29" name="标题 1"/>
          <p:cNvSpPr>
            <a:spLocks noGrp="1"/>
          </p:cNvSpPr>
          <p:nvPr>
            <p:ph type="title"/>
          </p:nvPr>
        </p:nvSpPr>
        <p:spPr>
          <a:xfrm>
            <a:off x="630238" y="365125"/>
            <a:ext cx="7886700" cy="722313"/>
          </a:xfrm>
        </p:spPr>
        <p:txBody>
          <a:bodyPr lIns="102870" tIns="51435" rIns="102870" bIns="51435" anchor="ctr"/>
          <a:p>
            <a:r>
              <a:rPr lang="zh-CN" altLang="en-US"/>
              <a:t>主要使用类库</a:t>
            </a:r>
            <a:endParaRPr lang="zh-CN" altLang="en-US"/>
          </a:p>
        </p:txBody>
      </p:sp>
      <p:sp>
        <p:nvSpPr>
          <p:cNvPr id="5" name="文本占位符 4"/>
          <p:cNvSpPr>
            <a:spLocks noGrp="1"/>
          </p:cNvSpPr>
          <p:nvPr>
            <p:ph type="body" idx="1"/>
          </p:nvPr>
        </p:nvSpPr>
        <p:spPr>
          <a:xfrm>
            <a:off x="685800" y="1311275"/>
            <a:ext cx="3902075" cy="590550"/>
          </a:xfrm>
        </p:spPr>
        <p:txBody>
          <a:bodyPr anchor="ctr"/>
          <a:p>
            <a:pPr marL="0" marR="0" indent="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zh-CN" altLang="en-US" sz="236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ForkJoinTask</a:t>
            </a:r>
            <a:endParaRPr kumimoji="0" lang="zh-CN" altLang="en-US" sz="236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p:txBody>
      </p:sp>
      <p:sp>
        <p:nvSpPr>
          <p:cNvPr id="6" name="内容占位符 5"/>
          <p:cNvSpPr>
            <a:spLocks noGrp="1"/>
          </p:cNvSpPr>
          <p:nvPr>
            <p:ph sz="half" idx="2"/>
          </p:nvPr>
        </p:nvSpPr>
        <p:spPr>
          <a:xfrm>
            <a:off x="685800" y="2078038"/>
            <a:ext cx="3902075" cy="3941763"/>
          </a:xfrm>
        </p:spPr>
        <p:txBody>
          <a:bodyPr/>
          <a:p>
            <a:pPr marL="368300" marR="0" indent="-368300"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zh-CN" altLang="en-US" sz="28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RecursiveAction：用于没有返回结果的任务。</a:t>
            </a:r>
            <a:endParaRPr kumimoji="0" lang="zh-CN" altLang="en-US" sz="28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368300" marR="0" indent="-368300"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zh-CN" altLang="en-US" sz="28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RecursiveTask：用于有返回结果的任务</a:t>
            </a:r>
            <a:endParaRPr kumimoji="0" lang="zh-CN" altLang="en-US" sz="28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368300" marR="0" indent="-368300"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zh-CN" altLang="en-US" sz="2800" b="0"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实现compute方法</a:t>
            </a:r>
            <a:endParaRPr kumimoji="0" lang="zh-CN" altLang="en-US" sz="2800" b="0"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p:txBody>
      </p:sp>
      <p:sp>
        <p:nvSpPr>
          <p:cNvPr id="7" name="文本占位符 6"/>
          <p:cNvSpPr>
            <a:spLocks noGrp="1"/>
          </p:cNvSpPr>
          <p:nvPr>
            <p:ph type="body" sz="quarter" idx="3"/>
          </p:nvPr>
        </p:nvSpPr>
        <p:spPr>
          <a:xfrm>
            <a:off x="4745038" y="1311275"/>
            <a:ext cx="3921125" cy="709613"/>
          </a:xfrm>
        </p:spPr>
        <p:txBody>
          <a:bodyPr anchor="ctr"/>
          <a:p>
            <a:pPr marL="0" marR="0" indent="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zh-CN" altLang="en-US" sz="236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ForkJoinPool</a:t>
            </a:r>
            <a:endParaRPr kumimoji="0" lang="zh-CN" altLang="en-US" sz="236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p:txBody>
      </p:sp>
      <p:sp>
        <p:nvSpPr>
          <p:cNvPr id="201733" name="内容占位符 7"/>
          <p:cNvSpPr>
            <a:spLocks noGrp="1"/>
          </p:cNvSpPr>
          <p:nvPr>
            <p:ph sz="quarter" idx="4"/>
          </p:nvPr>
        </p:nvSpPr>
        <p:spPr>
          <a:xfrm>
            <a:off x="4745038" y="2078038"/>
            <a:ext cx="3921125" cy="3941762"/>
          </a:xfrm>
        </p:spPr>
        <p:txBody>
          <a:bodyPr lIns="102870" tIns="51435" rIns="102870" bIns="51435" anchor="t"/>
          <a:p>
            <a:pPr>
              <a:buClrTx/>
              <a:buSzTx/>
              <a:buFont typeface="Arial" panose="020B0604020202020204" pitchFamily="34" charset="0"/>
            </a:pPr>
            <a:r>
              <a:rPr lang="zh-CN" altLang="en-US" sz="2800"/>
              <a:t>ForkJoinTask需要通过ForkJoinPool来执行</a:t>
            </a:r>
            <a:endParaRPr lang="zh-CN" altLang="en-US" sz="2800"/>
          </a:p>
          <a:p>
            <a:pPr>
              <a:buClrTx/>
              <a:buSzTx/>
              <a:buFont typeface="Arial" panose="020B0604020202020204" pitchFamily="34" charset="0"/>
            </a:pPr>
            <a:r>
              <a:rPr lang="en-US" altLang="zh-CN" sz="2800"/>
              <a:t>ForkJoinPool submit(ForkJoinTask)</a:t>
            </a:r>
            <a:r>
              <a:rPr lang="zh-CN" altLang="en-US" sz="2800"/>
              <a:t>即可</a:t>
            </a:r>
            <a:endParaRPr lang="zh-CN" altLang="en-US"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p:txBody>
          <a:bodyPr/>
          <a:p>
            <a:r>
              <a:rPr lang="zh-CN" altLang="en-US"/>
              <a:t>ForkJoinPool 继承关系</a:t>
            </a:r>
            <a:endParaRPr lang="zh-CN" altLang="en-US"/>
          </a:p>
        </p:txBody>
      </p:sp>
      <p:sp>
        <p:nvSpPr>
          <p:cNvPr id="15" name="内容占位符 14"/>
          <p:cNvSpPr>
            <a:spLocks noGrp="1"/>
          </p:cNvSpPr>
          <p:nvPr>
            <p:ph sz="half" idx="1"/>
          </p:nvPr>
        </p:nvSpPr>
        <p:spPr/>
        <p:txBody>
          <a:bodyPr/>
          <a:p>
            <a:endParaRPr lang="zh-CN" altLang="en-US"/>
          </a:p>
        </p:txBody>
      </p:sp>
      <p:sp>
        <p:nvSpPr>
          <p:cNvPr id="16" name="内容占位符 15"/>
          <p:cNvSpPr>
            <a:spLocks noGrp="1"/>
          </p:cNvSpPr>
          <p:nvPr>
            <p:ph sz="half" idx="2"/>
          </p:nvPr>
        </p:nvSpPr>
        <p:spPr>
          <a:xfrm>
            <a:off x="3550444" y="2226469"/>
            <a:ext cx="4964906" cy="3263741"/>
          </a:xfrm>
        </p:spPr>
        <p:txBody>
          <a:bodyPr>
            <a:normAutofit fontScale="60000"/>
          </a:bodyPr>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ForkJoinPool 实现了 ExecutorService 接口，因而 Runnable 和 Callable 类型的任务，ForkJoinPool 也可以通过 submit、invokeAll 和 invokeAny 等方法来执行。</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同时</a:t>
            </a:r>
            <a:r>
              <a:rPr lang="zh-CN" altLang="en-US">
                <a:latin typeface="微软雅黑" panose="020B0503020204020204" pitchFamily="34" charset="-122"/>
                <a:ea typeface="微软雅黑" panose="020B0503020204020204" pitchFamily="34" charset="-122"/>
                <a:cs typeface="微软雅黑" panose="020B0503020204020204" pitchFamily="34" charset="-122"/>
              </a:rPr>
              <a:t>ForkJoinPool 定义了一种新的任务，它就是 ForkJoinTask&lt;V&gt;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4" name="图片 13" descr="1362951347-587c6b2d0ba44"/>
          <p:cNvPicPr>
            <a:picLocks noChangeAspect="1"/>
          </p:cNvPicPr>
          <p:nvPr/>
        </p:nvPicPr>
        <p:blipFill>
          <a:blip r:embed="rId1">
            <a:clrChange>
              <a:clrFrom>
                <a:srgbClr val="3C3F41">
                  <a:alpha val="100000"/>
                </a:srgbClr>
              </a:clrFrom>
              <a:clrTo>
                <a:srgbClr val="3C3F41">
                  <a:alpha val="100000"/>
                  <a:alpha val="0"/>
                </a:srgbClr>
              </a:clrTo>
            </a:clrChange>
            <a:grayscl/>
            <a:lum bright="6000" contrast="96000"/>
          </a:blip>
          <a:srcRect l="16796" t="9038" r="13850" b="11797"/>
          <a:stretch>
            <a:fillRect/>
          </a:stretch>
        </p:blipFill>
        <p:spPr>
          <a:xfrm>
            <a:off x="341630" y="1403985"/>
            <a:ext cx="3392805" cy="42227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ForkJoinTask </a:t>
            </a:r>
            <a:endParaRPr lang="zh-CN" altLang="en-US"/>
          </a:p>
        </p:txBody>
      </p:sp>
      <p:sp>
        <p:nvSpPr>
          <p:cNvPr id="3" name="内容占位符 2"/>
          <p:cNvSpPr>
            <a:spLocks noGrp="1"/>
          </p:cNvSpPr>
          <p:nvPr>
            <p:ph sz="half" idx="1"/>
          </p:nvPr>
        </p:nvSpPr>
        <p:spPr/>
        <p:txBody>
          <a:bodyPr/>
          <a:p>
            <a:endParaRPr lang="zh-CN" altLang="en-US"/>
          </a:p>
        </p:txBody>
      </p:sp>
      <p:sp>
        <p:nvSpPr>
          <p:cNvPr id="4" name="内容占位符 3"/>
          <p:cNvSpPr>
            <a:spLocks noGrp="1"/>
          </p:cNvSpPr>
          <p:nvPr>
            <p:ph sz="half" idx="2"/>
          </p:nvPr>
        </p:nvSpPr>
        <p:spPr>
          <a:xfrm>
            <a:off x="4244340" y="2226469"/>
            <a:ext cx="4271010" cy="3263741"/>
          </a:xfrm>
        </p:spPr>
        <p:txBody>
          <a:bodyPr>
            <a:normAutofit fontScale="50000"/>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ForkJoinTask&lt;V&gt; 定义 Fork/Join 型任务 —— 完成将大任务分割为小任务以及合并结果的工作。</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一般</a:t>
            </a:r>
            <a:r>
              <a:rPr lang="zh-CN" altLang="en-US">
                <a:latin typeface="微软雅黑" panose="020B0503020204020204" pitchFamily="34" charset="-122"/>
                <a:ea typeface="微软雅黑" panose="020B0503020204020204" pitchFamily="34" charset="-122"/>
                <a:cs typeface="微软雅黑" panose="020B0503020204020204" pitchFamily="34" charset="-122"/>
              </a:rPr>
              <a:t>通过继承子类 RecursiveAction 和 RecursiveTask 并实现对应的抽象方法 —— compute ，来定义任务。通过 fork 方法，产生子任务并执行；通过 join 方法，获得子任务的结果。</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descr="2300563672-587c70936ae43"/>
          <p:cNvPicPr>
            <a:picLocks noChangeAspect="1"/>
          </p:cNvPicPr>
          <p:nvPr/>
        </p:nvPicPr>
        <p:blipFill>
          <a:blip r:embed="rId1">
            <a:clrChange>
              <a:clrFrom>
                <a:srgbClr val="3C3F41">
                  <a:alpha val="100000"/>
                </a:srgbClr>
              </a:clrFrom>
              <a:clrTo>
                <a:srgbClr val="3C3F41">
                  <a:alpha val="100000"/>
                  <a:alpha val="0"/>
                </a:srgbClr>
              </a:clrTo>
            </a:clrChange>
            <a:lum bright="12000" contrast="78000"/>
          </a:blip>
          <a:srcRect l="2979" t="12240" r="5903" b="9694"/>
          <a:stretch>
            <a:fillRect/>
          </a:stretch>
        </p:blipFill>
        <p:spPr>
          <a:xfrm>
            <a:off x="161925" y="1988820"/>
            <a:ext cx="4225925" cy="329501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sym typeface="+mn-ea"/>
              </a:rPr>
              <a:t>ForkJoinPool的三种</a:t>
            </a:r>
            <a:r>
              <a:rPr lang="zh-CN" altLang="en-US"/>
              <a:t>任务的执行方式</a:t>
            </a:r>
            <a:endParaRPr lang="zh-CN" altLang="en-US"/>
          </a:p>
        </p:txBody>
      </p:sp>
      <p:sp>
        <p:nvSpPr>
          <p:cNvPr id="6" name="内容占位符 5"/>
          <p:cNvSpPr>
            <a:spLocks noGrp="1"/>
          </p:cNvSpPr>
          <p:nvPr>
            <p:ph idx="1"/>
          </p:nvPr>
        </p:nvSpPr>
        <p:spPr/>
        <p:txBody>
          <a:bodyPr/>
          <a:p>
            <a:r>
              <a:rPr lang="en-US" altLang="zh-CN">
                <a:sym typeface="+mn-ea"/>
              </a:rPr>
              <a:t>invoke(ForkJoinTask)</a:t>
            </a:r>
            <a:endParaRPr lang="en-US" altLang="zh-CN">
              <a:sym typeface="+mn-ea"/>
            </a:endParaRPr>
          </a:p>
          <a:p>
            <a:pPr lvl="1"/>
            <a:r>
              <a:rPr lang="zh-CN" altLang="en-US"/>
              <a:t>阻塞</a:t>
            </a:r>
            <a:endParaRPr lang="zh-CN" altLang="en-US"/>
          </a:p>
          <a:p>
            <a:pPr lvl="0"/>
            <a:r>
              <a:rPr lang="en-US" altLang="zh-CN"/>
              <a:t>submit(</a:t>
            </a:r>
            <a:r>
              <a:rPr lang="en-US" altLang="zh-CN">
                <a:sym typeface="+mn-ea"/>
              </a:rPr>
              <a:t>ForkJoinTask</a:t>
            </a:r>
            <a:r>
              <a:rPr lang="en-US" altLang="zh-CN"/>
              <a:t>)</a:t>
            </a:r>
            <a:endParaRPr lang="en-US" altLang="zh-CN"/>
          </a:p>
          <a:p>
            <a:pPr lvl="1"/>
            <a:r>
              <a:rPr lang="zh-CN" altLang="en-US"/>
              <a:t>非阻塞</a:t>
            </a:r>
            <a:endParaRPr lang="zh-CN" altLang="en-US"/>
          </a:p>
          <a:p>
            <a:pPr lvl="1"/>
            <a:r>
              <a:rPr lang="zh-CN" altLang="en-US"/>
              <a:t>需要使用</a:t>
            </a:r>
            <a:r>
              <a:rPr lang="en-US" altLang="zh-CN"/>
              <a:t>future</a:t>
            </a:r>
            <a:r>
              <a:rPr lang="zh-CN" altLang="en-US"/>
              <a:t>获取执行结果</a:t>
            </a:r>
            <a:endParaRPr lang="zh-CN" altLang="en-US"/>
          </a:p>
          <a:p>
            <a:pPr lvl="0"/>
            <a:r>
              <a:rPr lang="en-US" altLang="zh-CN"/>
              <a:t>excute</a:t>
            </a:r>
            <a:r>
              <a:rPr lang="en-US" altLang="zh-CN" sz="2100">
                <a:sym typeface="+mn-ea"/>
              </a:rPr>
              <a:t>(ForkJoinTask)</a:t>
            </a:r>
            <a:endParaRPr lang="en-US" altLang="zh-CN" sz="2100"/>
          </a:p>
          <a:p>
            <a:pPr lvl="1"/>
            <a:r>
              <a:rPr lang="zh-CN" altLang="en-US" sz="2100">
                <a:sym typeface="+mn-ea"/>
              </a:rPr>
              <a:t>非阻塞，通常用来执行不带返回值的任务。</a:t>
            </a:r>
            <a:endParaRPr lang="zh-CN" altLang="en-US" sz="2100"/>
          </a:p>
          <a:p>
            <a:pPr lvl="0"/>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ForkJoinPool</a:t>
            </a:r>
            <a:r>
              <a:rPr lang="zh-CN" altLang="en-US"/>
              <a:t>的调度机制</a:t>
            </a:r>
            <a:endParaRPr lang="zh-CN" altLang="en-US"/>
          </a:p>
        </p:txBody>
      </p:sp>
      <p:sp>
        <p:nvSpPr>
          <p:cNvPr id="5" name="内容占位符 4"/>
          <p:cNvSpPr>
            <a:spLocks noGrp="1"/>
          </p:cNvSpPr>
          <p:nvPr>
            <p:ph sz="half" idx="1"/>
          </p:nvPr>
        </p:nvSpPr>
        <p:spPr/>
        <p:txBody>
          <a:bodyPr/>
          <a:p>
            <a:endParaRPr lang="zh-CN" altLang="en-US"/>
          </a:p>
        </p:txBody>
      </p:sp>
      <p:sp>
        <p:nvSpPr>
          <p:cNvPr id="6" name="内容占位符 5"/>
          <p:cNvSpPr>
            <a:spLocks noGrp="1"/>
          </p:cNvSpPr>
          <p:nvPr>
            <p:ph sz="half" idx="2"/>
          </p:nvPr>
        </p:nvSpPr>
        <p:spPr>
          <a:xfrm>
            <a:off x="3474720" y="2226469"/>
            <a:ext cx="5040630" cy="3263741"/>
          </a:xfrm>
        </p:spPr>
        <p:txBody>
          <a:bodyPr/>
          <a:p>
            <a:r>
              <a:rPr lang="zh-CN" altLang="en-US" sz="2000"/>
              <a:t>线程池中每个线程都有一个互不影响的任务队列（双端队列），线程每次都从自己的任务队列的队头中取出一个任务来运行；如果某个线程对应的队列已空并且处于空闲状态，而其他线程的队列中还有任务需要处理但是该线程处于工作状态，那么空闲的线程可以从其他线程的队列的队尾取一个任务来运行 </a:t>
            </a:r>
            <a:endParaRPr lang="zh-CN" altLang="en-US" sz="2000"/>
          </a:p>
          <a:p>
            <a:r>
              <a:rPr lang="zh-CN" altLang="en-US" sz="2000"/>
              <a:t>适用场景是不同的任务的耗时相差比较大的情况</a:t>
            </a:r>
            <a:endParaRPr lang="zh-CN" altLang="en-US" sz="2000"/>
          </a:p>
        </p:txBody>
      </p:sp>
      <p:pic>
        <p:nvPicPr>
          <p:cNvPr id="4" name="图片 3" descr="figure2-1"/>
          <p:cNvPicPr>
            <a:picLocks noChangeAspect="1"/>
          </p:cNvPicPr>
          <p:nvPr/>
        </p:nvPicPr>
        <p:blipFill>
          <a:blip r:embed="rId1"/>
          <a:stretch>
            <a:fillRect/>
          </a:stretch>
        </p:blipFill>
        <p:spPr>
          <a:xfrm>
            <a:off x="517208" y="1944053"/>
            <a:ext cx="2721293" cy="3828574"/>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ForkJoinPool</a:t>
            </a:r>
            <a:r>
              <a:rPr lang="zh-CN" altLang="en-US"/>
              <a:t>示例</a:t>
            </a:r>
            <a:endParaRPr lang="zh-CN" altLang="en-US"/>
          </a:p>
        </p:txBody>
      </p:sp>
      <p:sp>
        <p:nvSpPr>
          <p:cNvPr id="5" name="内容占位符 4"/>
          <p:cNvSpPr>
            <a:spLocks noGrp="1"/>
          </p:cNvSpPr>
          <p:nvPr>
            <p:ph sz="half" idx="1"/>
          </p:nvPr>
        </p:nvSpPr>
        <p:spPr>
          <a:xfrm>
            <a:off x="255270" y="1439545"/>
            <a:ext cx="2429510" cy="4050665"/>
          </a:xfrm>
        </p:spPr>
        <p:txBody>
          <a:bodyPr/>
          <a:p>
            <a:r>
              <a:rPr lang="zh-CN" altLang="en-US"/>
              <a:t>合并排序</a:t>
            </a:r>
            <a:endParaRPr lang="zh-CN" altLang="en-US"/>
          </a:p>
          <a:p>
            <a:pPr lvl="1"/>
            <a:r>
              <a:rPr lang="en-US" altLang="zh-CN" sz="1800"/>
              <a:t>compute</a:t>
            </a:r>
            <a:r>
              <a:rPr lang="zh-CN" altLang="en-US" sz="1800"/>
              <a:t>方法中如果不需要继续分割，则排序。否则</a:t>
            </a:r>
            <a:r>
              <a:rPr lang="en-US" altLang="zh-CN" sz="1800"/>
              <a:t>fork,join</a:t>
            </a:r>
            <a:r>
              <a:rPr lang="zh-CN" altLang="en-US" sz="1800"/>
              <a:t>然后合并。</a:t>
            </a:r>
            <a:endParaRPr lang="zh-CN" altLang="en-US"/>
          </a:p>
          <a:p>
            <a:pPr lvl="1"/>
            <a:endParaRPr lang="zh-CN" altLang="en-US"/>
          </a:p>
        </p:txBody>
      </p:sp>
      <p:sp>
        <p:nvSpPr>
          <p:cNvPr id="7" name="内容占位符 6"/>
          <p:cNvSpPr>
            <a:spLocks noGrp="1"/>
          </p:cNvSpPr>
          <p:nvPr>
            <p:ph sz="half" idx="2"/>
          </p:nvPr>
        </p:nvSpPr>
        <p:spPr/>
        <p:txBody>
          <a:bodyPr/>
          <a:p>
            <a:endParaRPr lang="zh-CN" altLang="en-US"/>
          </a:p>
        </p:txBody>
      </p:sp>
      <p:pic>
        <p:nvPicPr>
          <p:cNvPr id="6" name="图片 5"/>
          <p:cNvPicPr>
            <a:picLocks noChangeAspect="1"/>
          </p:cNvPicPr>
          <p:nvPr/>
        </p:nvPicPr>
        <p:blipFill>
          <a:blip r:embed="rId1"/>
          <a:stretch>
            <a:fillRect/>
          </a:stretch>
        </p:blipFill>
        <p:spPr>
          <a:xfrm>
            <a:off x="2760821" y="2125504"/>
            <a:ext cx="6156960" cy="3328988"/>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1" name="标题 1"/>
          <p:cNvSpPr>
            <a:spLocks noGrp="1"/>
          </p:cNvSpPr>
          <p:nvPr>
            <p:ph type="title"/>
          </p:nvPr>
        </p:nvSpPr>
        <p:spPr/>
        <p:txBody>
          <a:bodyPr lIns="102870" tIns="51435" rIns="102870" bIns="51435" anchor="ctr"/>
          <a:p>
            <a:pPr defTabSz="979170"/>
            <a:r>
              <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rPr>
              <a:t>concurrent包的实现示意图</a:t>
            </a:r>
            <a:endPar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endParaRPr>
          </a:p>
        </p:txBody>
      </p:sp>
      <p:pic>
        <p:nvPicPr>
          <p:cNvPr id="199682" name="image46.jpeg"/>
          <p:cNvPicPr>
            <a:picLocks noGrp="1" noChangeAspect="1"/>
          </p:cNvPicPr>
          <p:nvPr>
            <p:ph idx="1"/>
          </p:nvPr>
        </p:nvPicPr>
        <p:blipFill>
          <a:blip r:embed="rId1"/>
          <a:stretch>
            <a:fillRect/>
          </a:stretch>
        </p:blipFill>
        <p:spPr>
          <a:xfrm>
            <a:off x="1406525" y="1328738"/>
            <a:ext cx="6253163" cy="4525962"/>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任务启动</a:t>
            </a:r>
            <a:endParaRPr lang="zh-CN" altLang="en-US"/>
          </a:p>
        </p:txBody>
      </p:sp>
      <p:pic>
        <p:nvPicPr>
          <p:cNvPr id="5" name="内容占位符 4"/>
          <p:cNvPicPr>
            <a:picLocks noChangeAspect="1"/>
          </p:cNvPicPr>
          <p:nvPr>
            <p:ph idx="1"/>
          </p:nvPr>
        </p:nvPicPr>
        <p:blipFill>
          <a:blip r:embed="rId1"/>
          <a:stretch>
            <a:fillRect/>
          </a:stretch>
        </p:blipFill>
        <p:spPr>
          <a:xfrm>
            <a:off x="1061403" y="2079149"/>
            <a:ext cx="7065169" cy="220741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3" name="Rectangle 3"/>
          <p:cNvSpPr>
            <a:spLocks noGrp="1"/>
          </p:cNvSpPr>
          <p:nvPr>
            <p:ph type="title"/>
          </p:nvPr>
        </p:nvSpPr>
        <p:spPr/>
        <p:txBody>
          <a:bodyPr vert="horz" wrap="square" lIns="102870" tIns="51435" rIns="102870" bIns="51435" anchor="ctr"/>
          <a:p>
            <a:pPr defTabSz="1028700"/>
            <a:r>
              <a:rPr lang="zh-CN" altLang="en-US" sz="3800" kern="1200" dirty="0">
                <a:latin typeface="微软雅黑" panose="020B0503020204020204" pitchFamily="34" charset="-122"/>
                <a:ea typeface="微软雅黑" panose="020B0503020204020204" pitchFamily="34" charset="-122"/>
                <a:cs typeface="+mj-cs"/>
                <a:sym typeface="Calibri" panose="020F0502020204030204" pitchFamily="34" charset="0"/>
              </a:rPr>
              <a:t>本讲小结</a:t>
            </a:r>
            <a:endParaRPr lang="zh-CN" altLang="en-US" sz="3800"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7938" name="Rectangle 4"/>
          <p:cNvSpPr>
            <a:spLocks noGrp="1"/>
          </p:cNvSpPr>
          <p:nvPr>
            <p:ph idx="1"/>
          </p:nvPr>
        </p:nvSpPr>
        <p:spPr>
          <a:xfrm>
            <a:off x="417513" y="1263650"/>
            <a:ext cx="8231188" cy="4524375"/>
          </a:xfrm>
        </p:spPr>
        <p:txBody>
          <a:bodyPr wrap="square" lIns="102870" tIns="51435" rIns="102870" bIns="51435" anchor="t"/>
          <a:lstStyle/>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本章内容</a:t>
            </a:r>
            <a:endPar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线程的基础知识</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线程的生命周期</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线程的优先级</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本章要求</a:t>
            </a:r>
            <a:endPar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了解线程和进程的区别</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学会如何通过</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Thread</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类和</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Runnable</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Callable</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接口创建线程，如何实现多线程的资源共享和通信，及如何控制线程的生命</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在实际运用中，注意线程安全问题，掌握线程同步的方法，还应该理清程序逻辑，避免死锁</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掌握线程优先级的概念，明白基于优先级的线程调度的基本规则</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Rectangle 2"/>
          <p:cNvSpPr/>
          <p:nvPr/>
        </p:nvSpPr>
        <p:spPr>
          <a:xfrm>
            <a:off x="-276225" y="26988"/>
            <a:ext cx="9721850" cy="1200150"/>
          </a:xfrm>
          <a:prstGeom prst="rect">
            <a:avLst/>
          </a:prstGeom>
          <a:noFill/>
          <a:ln w="9525">
            <a:noFill/>
          </a:ln>
        </p:spPr>
        <p:txBody>
          <a:bodyPr lIns="102870" tIns="51435" rIns="102870" bIns="51435" anchor="ctr"/>
          <a:p>
            <a:endParaRPr lang="zh-CN" altLang="en-US" sz="4200" dirty="0">
              <a:solidFill>
                <a:schemeClr val="tx2"/>
              </a:solidFill>
              <a:latin typeface="Arial" panose="020B0604020202020204" pitchFamily="34" charset="0"/>
              <a:ea typeface="宋体" panose="02010600030101010101" pitchFamily="2" charset="-122"/>
            </a:endParaRPr>
          </a:p>
        </p:txBody>
      </p:sp>
      <p:sp>
        <p:nvSpPr>
          <p:cNvPr id="149506" name="标题 1"/>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并发包的锁机制实现</a:t>
            </a:r>
            <a:endParaRPr kumimoji="0" lang="zh-CN" altLang="en-US"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 name="内容占位符 4"/>
          <p:cNvSpPr>
            <a:spLocks noGrp="1"/>
          </p:cNvSpPr>
          <p:nvPr>
            <p:ph idx="1"/>
          </p:nvPr>
        </p:nvSpPr>
        <p:spPr>
          <a:xfrm>
            <a:off x="419100" y="1328738"/>
            <a:ext cx="8229600" cy="4525963"/>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表中提供</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Lock</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抽象类</a:t>
            </a:r>
            <a:r>
              <a:rPr kumimoji="0" lang="zh-CN"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，可以完成加锁以及锁之间信号</a:t>
            </a:r>
            <a:r>
              <a:rPr kumimoji="0" lang="zh-CN"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通讯</a:t>
            </a:r>
            <a:endParaRPr kumimoji="0" lang="zh-CN"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java.util.concurrent.locks.Lock</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lock()</a:t>
            </a:r>
            <a:endParaRPr kumimoji="0" lang="zh-CN" altLang="zh-CN" sz="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unlock()</a:t>
            </a:r>
            <a:endParaRPr kumimoji="0" lang="zh-CN" altLang="zh-CN" sz="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80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tryLock</a:t>
            </a:r>
            <a:r>
              <a:rPr kumimoji="0" lang="en-US" altLang="zh-CN"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zh-CN" sz="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buClrTx/>
              <a:buSzTx/>
              <a:buFont typeface="Arial" panose="020B0604020202020204" pitchFamily="34" charset="0"/>
              <a:buChar char="•"/>
              <a:defRPr/>
            </a:pPr>
            <a:r>
              <a:rPr kumimoji="0" lang="en-US" altLang="zh-CN" sz="180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newCondition(): java.util.concurrent.locks.Condition</a:t>
            </a:r>
            <a:endParaRPr kumimoji="0" lang="en-US" altLang="zh-CN" sz="180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buClrTx/>
              <a:buSzTx/>
              <a:buFont typeface="Arial" panose="020B0604020202020204" pitchFamily="34" charset="0"/>
              <a:buChar char="–"/>
              <a:defRPr/>
            </a:pPr>
            <a:r>
              <a:rPr kumimoji="0" lang="en-US" altLang="zh-CN" sz="24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java.util.concurrent.locks. Condition</a:t>
            </a:r>
            <a:endParaRPr kumimoji="0" lang="en-US" altLang="zh-CN" sz="24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80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awaite</a:t>
            </a:r>
            <a:r>
              <a:rPr kumimoji="0" lang="en-US" altLang="zh-CN"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zh-CN"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signal()</a:t>
            </a:r>
            <a:endParaRPr kumimoji="0" lang="zh-CN" altLang="zh-CN"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80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signalAll</a:t>
            </a:r>
            <a:r>
              <a:rPr kumimoji="0" lang="en-US" altLang="zh-CN"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zh-CN"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zh-CN"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Lock</a:t>
            </a:r>
            <a:r>
              <a:rPr lang="zh-CN" altLang="en-US"/>
              <a:t>的实现</a:t>
            </a:r>
            <a:r>
              <a:rPr lang="zh-CN" altLang="en-US"/>
              <a:t>类</a:t>
            </a:r>
            <a:endParaRPr lang="zh-CN" altLang="en-US"/>
          </a:p>
        </p:txBody>
      </p:sp>
      <p:sp>
        <p:nvSpPr>
          <p:cNvPr id="3" name="内容占位符 2"/>
          <p:cNvSpPr>
            <a:spLocks noGrp="1"/>
          </p:cNvSpPr>
          <p:nvPr>
            <p:ph idx="1"/>
          </p:nvPr>
        </p:nvSpPr>
        <p:spPr/>
        <p:txBody>
          <a:bodyPr/>
          <a:p>
            <a:r>
              <a:rPr lang="zh-CN" altLang="en-US" sz="2400"/>
              <a:t>java.util.concurrent.locks</a:t>
            </a:r>
            <a:r>
              <a:rPr lang="en-US" altLang="zh-CN" sz="2400"/>
              <a:t>.</a:t>
            </a:r>
            <a:endParaRPr lang="en-US" altLang="zh-CN" sz="2400"/>
          </a:p>
          <a:p>
            <a:pPr lvl="1"/>
            <a:r>
              <a:rPr lang="en-US" altLang="zh-CN" sz="2095"/>
              <a:t>ReentrantLock</a:t>
            </a:r>
            <a:r>
              <a:rPr lang="en-US" altLang="zh-CN" sz="2095">
                <a:sym typeface="+mn-ea"/>
              </a:rPr>
              <a:t> (JDK5.0)</a:t>
            </a:r>
            <a:endParaRPr lang="en-US" altLang="zh-CN" sz="2095"/>
          </a:p>
          <a:p>
            <a:pPr lvl="1"/>
            <a:r>
              <a:rPr lang="en-US" altLang="zh-CN" sz="2095"/>
              <a:t>ReentrantReadWriteLocks</a:t>
            </a:r>
            <a:r>
              <a:rPr lang="en-US" altLang="zh-CN" sz="2095">
                <a:sym typeface="+mn-ea"/>
              </a:rPr>
              <a:t> (JDK5.0)</a:t>
            </a:r>
            <a:endParaRPr lang="en-US" altLang="zh-CN" sz="2095"/>
          </a:p>
          <a:p>
            <a:pPr lvl="1"/>
            <a:r>
              <a:rPr lang="en-US" altLang="zh-CN" sz="2095"/>
              <a:t>StampedLock (</a:t>
            </a:r>
            <a:r>
              <a:rPr lang="en-US" altLang="zh-CN" sz="2095"/>
              <a:t>JDK8.0)</a:t>
            </a:r>
            <a:endParaRPr lang="en-US" altLang="zh-CN" sz="2095"/>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1009" name="Picture 4" descr="ws_35A"/>
          <p:cNvPicPr>
            <a:picLocks noChangeAspect="1"/>
          </p:cNvPicPr>
          <p:nvPr/>
        </p:nvPicPr>
        <p:blipFill>
          <a:blip r:embed="rId1"/>
          <a:srcRect b="3665"/>
          <a:stretch>
            <a:fillRect/>
          </a:stretch>
        </p:blipFill>
        <p:spPr>
          <a:xfrm>
            <a:off x="206375" y="1089025"/>
            <a:ext cx="8655050" cy="4673600"/>
          </a:xfrm>
          <a:prstGeom prst="rect">
            <a:avLst/>
          </a:prstGeom>
          <a:noFill/>
          <a:ln w="9525">
            <a:noFill/>
          </a:ln>
        </p:spPr>
      </p:pic>
      <p:sp>
        <p:nvSpPr>
          <p:cNvPr id="150530" name="Rectangle 8"/>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应用并发包的生产者消费者问题</a:t>
            </a:r>
            <a:endParaRPr kumimoji="0" lang="zh-CN" altLang="en-US"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 name="矩形标注 2"/>
          <p:cNvSpPr/>
          <p:nvPr/>
        </p:nvSpPr>
        <p:spPr>
          <a:xfrm>
            <a:off x="701675" y="2169160"/>
            <a:ext cx="3609975" cy="51181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latin typeface="微软雅黑" panose="020B0503020204020204" pitchFamily="34" charset="-122"/>
                <a:ea typeface="微软雅黑" panose="020B0503020204020204" pitchFamily="34" charset="-122"/>
                <a:cs typeface="微软雅黑" panose="020B0503020204020204" pitchFamily="34" charset="-122"/>
              </a:rPr>
              <a:t>无需</a:t>
            </a:r>
            <a:r>
              <a:rPr lang="en-US" altLang="zh-CN" sz="1800">
                <a:latin typeface="微软雅黑" panose="020B0503020204020204" pitchFamily="34" charset="-122"/>
                <a:ea typeface="微软雅黑" panose="020B0503020204020204" pitchFamily="34" charset="-122"/>
                <a:cs typeface="微软雅黑" panose="020B0503020204020204" pitchFamily="34" charset="-122"/>
              </a:rPr>
              <a:t>Synchronized</a:t>
            </a:r>
            <a:endParaRPr lang="en-US" altLang="zh-CN"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标注 3"/>
          <p:cNvSpPr/>
          <p:nvPr/>
        </p:nvSpPr>
        <p:spPr>
          <a:xfrm>
            <a:off x="4706620" y="3834130"/>
            <a:ext cx="3601720" cy="578485"/>
          </a:xfrm>
          <a:prstGeom prst="wedgeRectCallout">
            <a:avLst>
              <a:gd name="adj1" fmla="val -75370"/>
              <a:gd name="adj2" fmla="val -1026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800">
                <a:latin typeface="微软雅黑" panose="020B0503020204020204" pitchFamily="34" charset="-122"/>
                <a:ea typeface="微软雅黑" panose="020B0503020204020204" pitchFamily="34" charset="-122"/>
                <a:cs typeface="微软雅黑" panose="020B0503020204020204" pitchFamily="34" charset="-122"/>
              </a:rPr>
              <a:t>while</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循环保证即使被唤醒，仍需满足条件才可继续</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标注 4"/>
          <p:cNvSpPr/>
          <p:nvPr/>
        </p:nvSpPr>
        <p:spPr>
          <a:xfrm>
            <a:off x="4751705" y="2680970"/>
            <a:ext cx="2195195" cy="511810"/>
          </a:xfrm>
          <a:prstGeom prst="wedgeRectCallout">
            <a:avLst>
              <a:gd name="adj1" fmla="val -108944"/>
              <a:gd name="adj2" fmla="val 390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latin typeface="微软雅黑" panose="020B0503020204020204" pitchFamily="34" charset="-122"/>
                <a:ea typeface="微软雅黑" panose="020B0503020204020204" pitchFamily="34" charset="-122"/>
              </a:rPr>
              <a:t>获取锁</a:t>
            </a:r>
            <a:endParaRPr lang="zh-CN" altLang="en-US" sz="1800">
              <a:latin typeface="微软雅黑" panose="020B0503020204020204" pitchFamily="34" charset="-122"/>
              <a:ea typeface="微软雅黑" panose="020B0503020204020204" pitchFamily="34" charset="-122"/>
            </a:endParaRPr>
          </a:p>
        </p:txBody>
      </p:sp>
      <p:sp>
        <p:nvSpPr>
          <p:cNvPr id="6" name="矩形标注 5"/>
          <p:cNvSpPr/>
          <p:nvPr/>
        </p:nvSpPr>
        <p:spPr>
          <a:xfrm>
            <a:off x="5201920" y="4779010"/>
            <a:ext cx="2195195" cy="511810"/>
          </a:xfrm>
          <a:prstGeom prst="wedgeRectCallout">
            <a:avLst>
              <a:gd name="adj1" fmla="val -158417"/>
              <a:gd name="adj2" fmla="val 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latin typeface="微软雅黑" panose="020B0503020204020204" pitchFamily="34" charset="-122"/>
                <a:ea typeface="微软雅黑" panose="020B0503020204020204" pitchFamily="34" charset="-122"/>
              </a:rPr>
              <a:t>释放锁</a:t>
            </a:r>
            <a:endParaRPr lang="zh-CN" altLang="en-US" sz="1800">
              <a:latin typeface="微软雅黑" panose="020B0503020204020204" pitchFamily="34" charset="-122"/>
              <a:ea typeface="微软雅黑" panose="020B0503020204020204" pitchFamily="34" charset="-122"/>
            </a:endParaRPr>
          </a:p>
        </p:txBody>
      </p:sp>
      <p:sp>
        <p:nvSpPr>
          <p:cNvPr id="7" name="矩形标注 6"/>
          <p:cNvSpPr/>
          <p:nvPr/>
        </p:nvSpPr>
        <p:spPr>
          <a:xfrm>
            <a:off x="5381625" y="1358900"/>
            <a:ext cx="3609975" cy="511810"/>
          </a:xfrm>
          <a:prstGeom prst="wedgeRectCallout">
            <a:avLst>
              <a:gd name="adj1" fmla="val -37176"/>
              <a:gd name="adj2" fmla="val 692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latin typeface="微软雅黑" panose="020B0503020204020204" pitchFamily="34" charset="-122"/>
                <a:ea typeface="微软雅黑" panose="020B0503020204020204" pitchFamily="34" charset="-122"/>
              </a:rPr>
              <a:t>线程竞争的锁</a:t>
            </a:r>
            <a:endParaRPr lang="zh-CN" altLang="en-US" sz="1800">
              <a:latin typeface="微软雅黑" panose="020B0503020204020204" pitchFamily="34" charset="-122"/>
              <a:ea typeface="微软雅黑" panose="020B0503020204020204" pitchFamily="34" charset="-122"/>
            </a:endParaRPr>
          </a:p>
        </p:txBody>
      </p:sp>
      <p:sp>
        <p:nvSpPr>
          <p:cNvPr id="8" name="矩形标注 7"/>
          <p:cNvSpPr/>
          <p:nvPr/>
        </p:nvSpPr>
        <p:spPr>
          <a:xfrm>
            <a:off x="6276975" y="1988820"/>
            <a:ext cx="2867025" cy="511810"/>
          </a:xfrm>
          <a:prstGeom prst="wedgeRectCallout">
            <a:avLst>
              <a:gd name="adj1" fmla="val -59833"/>
              <a:gd name="adj2" fmla="val 274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latin typeface="微软雅黑" panose="020B0503020204020204" pitchFamily="34" charset="-122"/>
                <a:ea typeface="微软雅黑" panose="020B0503020204020204" pitchFamily="34" charset="-122"/>
              </a:rPr>
              <a:t>线程唤醒通讯的条件</a:t>
            </a: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3" grpId="0" animBg="1"/>
      <p:bldP spid="5" grpId="0" animBg="1"/>
      <p:bldP spid="4" grpId="0" animBg="1"/>
      <p:bldP spid="6" grpId="0" animBg="1"/>
      <p:bldP spid="7" grpId="1" animBg="1"/>
      <p:bldP spid="8" grpId="1" animBg="1"/>
      <p:bldP spid="3" grpId="1" animBg="1"/>
      <p:bldP spid="5" grpId="1" animBg="1"/>
      <p:bldP spid="4" grpId="1" animBg="1"/>
      <p:bldP spid="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2033" name="Picture 4" descr="ws_35C"/>
          <p:cNvPicPr>
            <a:picLocks noChangeAspect="1"/>
          </p:cNvPicPr>
          <p:nvPr/>
        </p:nvPicPr>
        <p:blipFill>
          <a:blip r:embed="rId1"/>
          <a:stretch>
            <a:fillRect/>
          </a:stretch>
        </p:blipFill>
        <p:spPr>
          <a:xfrm>
            <a:off x="90488" y="1247775"/>
            <a:ext cx="8886825" cy="4362450"/>
          </a:xfrm>
          <a:prstGeom prst="rect">
            <a:avLst/>
          </a:prstGeom>
          <a:noFill/>
          <a:ln w="9525">
            <a:noFill/>
          </a:ln>
        </p:spPr>
      </p:pic>
      <p:sp>
        <p:nvSpPr>
          <p:cNvPr id="151554" name="Rectangle 7"/>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应用并发包的生产者消费者问题</a:t>
            </a:r>
            <a:endParaRPr kumimoji="0" lang="zh-CN" altLang="en-US"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Rectangle 3"/>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应用并发包的生产者消费者问题</a:t>
            </a:r>
            <a:endParaRPr kumimoji="0" lang="zh-CN" altLang="en-US" sz="34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pic>
        <p:nvPicPr>
          <p:cNvPr id="173058" name="Picture 4" descr="ws_35F"/>
          <p:cNvPicPr>
            <a:picLocks noChangeAspect="1"/>
          </p:cNvPicPr>
          <p:nvPr/>
        </p:nvPicPr>
        <p:blipFill>
          <a:blip r:embed="rId1"/>
          <a:stretch>
            <a:fillRect/>
          </a:stretch>
        </p:blipFill>
        <p:spPr>
          <a:xfrm>
            <a:off x="234950" y="1387475"/>
            <a:ext cx="7908925" cy="4764088"/>
          </a:xfrm>
          <a:prstGeom prst="rect">
            <a:avLst/>
          </a:prstGeom>
          <a:noFill/>
          <a:ln w="9525">
            <a:noFill/>
          </a:ln>
        </p:spPr>
      </p:pic>
    </p:spTree>
  </p:cSld>
  <p:clrMapOvr>
    <a:masterClrMapping/>
  </p:clrMapOvr>
</p:sld>
</file>

<file path=ppt/tags/tag1.xml><?xml version="1.0" encoding="utf-8"?>
<p:tagLst xmlns:p="http://schemas.openxmlformats.org/presentationml/2006/main">
  <p:tag name="KSO_WM_UNIT_PLACING_PICTURE_USER_VIEWPORT" val="{&quot;height&quot;:10545,&quot;width&quot;:17940}"/>
</p:tagLst>
</file>

<file path=ppt/tags/tag2.xml><?xml version="1.0" encoding="utf-8"?>
<p:tagLst xmlns:p="http://schemas.openxmlformats.org/presentationml/2006/main">
  <p:tag name="KSO_WPP_MARK_KEY" val="09d9760b-2be1-4af1-936a-db483e0161d3"/>
  <p:tag name="COMMONDATA" val="eyJoZGlkIjoiYjNiMjFmMjgzOWFkZmI5ZDgxZjNjYTg0ZWMyM2QyZGU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6237</Words>
  <Application>WPS 演示</Application>
  <PresentationFormat/>
  <Paragraphs>353</Paragraphs>
  <Slides>41</Slides>
  <Notes>58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41</vt:i4>
      </vt:variant>
    </vt:vector>
  </HeadingPairs>
  <TitlesOfParts>
    <vt:vector size="55" baseType="lpstr">
      <vt:lpstr>Arial</vt:lpstr>
      <vt:lpstr>宋体</vt:lpstr>
      <vt:lpstr>Wingdings</vt:lpstr>
      <vt:lpstr>Calibri</vt:lpstr>
      <vt:lpstr>Impact</vt:lpstr>
      <vt:lpstr>方正姚体</vt:lpstr>
      <vt:lpstr>微软雅黑</vt:lpstr>
      <vt:lpstr>Felix Titling</vt:lpstr>
      <vt:lpstr>Latha</vt:lpstr>
      <vt:lpstr>FrankRuehl</vt:lpstr>
      <vt:lpstr>Arial Unicode MS</vt:lpstr>
      <vt:lpstr>Courier New</vt:lpstr>
      <vt:lpstr>MS UI Gothic</vt:lpstr>
      <vt:lpstr>Office 主题​​</vt:lpstr>
      <vt:lpstr>PowerPoint 演示文稿</vt:lpstr>
      <vt:lpstr>内容</vt:lpstr>
      <vt:lpstr>PowerPoint 演示文稿</vt:lpstr>
      <vt:lpstr>concurrent包的实现示意图</vt:lpstr>
      <vt:lpstr>并发包的锁机制实现</vt:lpstr>
      <vt:lpstr>Lock的实现类</vt:lpstr>
      <vt:lpstr>应用并发包的生产者消费者问题</vt:lpstr>
      <vt:lpstr>应用并发包的生产者消费者问题</vt:lpstr>
      <vt:lpstr>应用并发包的生产者消费者问题</vt:lpstr>
      <vt:lpstr>应用并发包的生产者消费者问题</vt:lpstr>
      <vt:lpstr>应用并发包的生产者消费者问题</vt:lpstr>
      <vt:lpstr>代码说明</vt:lpstr>
      <vt:lpstr>Synchronized与ReentrantLock比较</vt:lpstr>
      <vt:lpstr>公平锁：</vt:lpstr>
      <vt:lpstr>公平锁-FairSync</vt:lpstr>
      <vt:lpstr>CAS（Compare and swap）</vt:lpstr>
      <vt:lpstr>Java中基于CAS实现的轻量级锁分析</vt:lpstr>
      <vt:lpstr>不公平锁-NonfairSync</vt:lpstr>
      <vt:lpstr>ReentrantLock的设计模式</vt:lpstr>
      <vt:lpstr>桥模式</vt:lpstr>
      <vt:lpstr>PowerPoint 演示文稿</vt:lpstr>
      <vt:lpstr>线程池</vt:lpstr>
      <vt:lpstr>内置的高效的线程池-ThreadPoolExecutor</vt:lpstr>
      <vt:lpstr>内置的高效的线程池</vt:lpstr>
      <vt:lpstr>内置的高效的线程池</vt:lpstr>
      <vt:lpstr>线程池的组成</vt:lpstr>
      <vt:lpstr>线程池应用</vt:lpstr>
      <vt:lpstr>ThreadPoolExecutor的扩展</vt:lpstr>
      <vt:lpstr>ScheduledThreadPoolExecutor</vt:lpstr>
      <vt:lpstr>线程池的优势及风险</vt:lpstr>
      <vt:lpstr>PowerPoint 演示文稿</vt:lpstr>
      <vt:lpstr>线程其它相关</vt:lpstr>
      <vt:lpstr>Fork-Join执行框架</vt:lpstr>
      <vt:lpstr>主要使用类库</vt:lpstr>
      <vt:lpstr>ForkJoinPool 继承关系</vt:lpstr>
      <vt:lpstr>ForkJoinTask </vt:lpstr>
      <vt:lpstr>ForkJoinPool的三种任务的执行方式</vt:lpstr>
      <vt:lpstr>ForkJoinPool的调度机制</vt:lpstr>
      <vt:lpstr>ForkJoinPool示例</vt:lpstr>
      <vt:lpstr>任务启动</vt:lpstr>
      <vt:lpstr>本讲小结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lixzva</dc:creator>
  <cp:lastModifiedBy>李鹏</cp:lastModifiedBy>
  <cp:revision>210</cp:revision>
  <cp:lastPrinted>2016-11-07T04:06:00Z</cp:lastPrinted>
  <dcterms:created xsi:type="dcterms:W3CDTF">2012-10-26T07:13:00Z</dcterms:created>
  <dcterms:modified xsi:type="dcterms:W3CDTF">2023-06-18T11:10:37Z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AA37617905054CD689D9C5015F943DDE</vt:lpwstr>
  </property>
</Properties>
</file>