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handoutMasterIdLst>
    <p:handoutMasterId r:id="rId10"/>
  </p:handoutMasterIdLst>
  <p:sldIdLst>
    <p:sldId id="2722" r:id="rId3"/>
    <p:sldId id="2833" r:id="rId4"/>
    <p:sldId id="2723" r:id="rId5"/>
    <p:sldId id="2726" r:id="rId6"/>
    <p:sldId id="2831" r:id="rId7"/>
    <p:sldId id="2562" r:id="rId8"/>
  </p:sldIdLst>
  <p:sldSz cx="10801350" cy="7200900"/>
  <p:notesSz cx="6858000" cy="9144000"/>
  <p:embeddedFontLst>
    <p:embeddedFont>
      <p:font typeface="Calibri" panose="020F0502020204030204" pitchFamily="34" charset="0"/>
      <p:regular r:id="rId14"/>
      <p:bold r:id="rId15"/>
      <p:italic r:id="rId16"/>
      <p:boldItalic r:id="rId17"/>
    </p:embeddedFont>
    <p:embeddedFont>
      <p:font typeface="Impact" panose="020B0806030902050204" pitchFamily="34" charset="0"/>
      <p:regular r:id="rId18"/>
    </p:embeddedFont>
    <p:embeddedFont>
      <p:font typeface="方正姚体" panose="02010601030101010101" charset="-122"/>
      <p:regular r:id="rId19"/>
    </p:embeddedFont>
    <p:embeddedFont>
      <p:font typeface="微软雅黑" panose="020B0503020204020204" pitchFamily="34" charset="-122"/>
      <p:regular r:id="rId20"/>
    </p:embeddedFont>
    <p:embeddedFont>
      <p:font typeface="黑体" panose="02010609060101010101" pitchFamily="49" charset="-122"/>
      <p:regular r:id="rId21"/>
    </p:embeddedFont>
  </p:embeddedFontLst>
  <p:custDataLst>
    <p:tags r:id="rId22"/>
  </p:custDataLst>
  <p:defaultTextStyle>
    <a:defPPr>
      <a:defRPr lang="zh-CN"/>
    </a:defPPr>
    <a:lvl1pPr marL="0" lvl="0" indent="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1pPr>
    <a:lvl2pPr marL="514350" lvl="1" indent="-5715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2pPr>
    <a:lvl3pPr marL="1028700" lvl="2" indent="-1143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3pPr>
    <a:lvl4pPr marL="1543050" lvl="3" indent="-17145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4pPr>
    <a:lvl5pPr marL="2057400" lvl="4"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228600" algn="l" defTabSz="1028700" rtl="0" eaLnBrk="1" fontAlgn="base" latinLnBrk="0" hangingPunct="1">
      <a:lnSpc>
        <a:spcPct val="100000"/>
      </a:lnSpc>
      <a:spcBef>
        <a:spcPct val="0"/>
      </a:spcBef>
      <a:spcAft>
        <a:spcPct val="0"/>
      </a:spcAft>
      <a:buNone/>
      <a:defRPr sz="2000"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87"/>
    <p:restoredTop sz="86432"/>
  </p:normalViewPr>
  <p:slideViewPr>
    <p:cSldViewPr showGuides="1">
      <p:cViewPr varScale="1">
        <p:scale>
          <a:sx n="72" d="100"/>
          <a:sy n="72" d="100"/>
        </p:scale>
        <p:origin x="732" y="78"/>
      </p:cViewPr>
      <p:guideLst>
        <p:guide orient="horz" pos="2266"/>
        <p:guide pos="3428"/>
      </p:guideLst>
    </p:cSldViewPr>
  </p:slideViewPr>
  <p:outlineViewPr>
    <p:cViewPr>
      <p:scale>
        <a:sx n="33" d="100"/>
        <a:sy n="33" d="100"/>
      </p:scale>
      <p:origin x="0" y="61116"/>
    </p:cViewPr>
  </p:outlineViewPr>
  <p:notesTextViewPr>
    <p:cViewPr>
      <p:scale>
        <a:sx n="1" d="1"/>
        <a:sy n="1" d="1"/>
      </p:scale>
      <p:origin x="0" y="0"/>
    </p:cViewPr>
  </p:notesTextViewPr>
  <p:gridSpacing cx="45004" cy="45004"/>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13.xml"/><Relationship Id="rId21" Type="http://schemas.openxmlformats.org/officeDocument/2006/relationships/font" Target="fonts/font8.fntdata"/><Relationship Id="rId20" Type="http://schemas.openxmlformats.org/officeDocument/2006/relationships/font" Target="fonts/font7.fntdata"/><Relationship Id="rId2" Type="http://schemas.openxmlformats.org/officeDocument/2006/relationships/theme" Target="theme/theme1.xml"/><Relationship Id="rId19" Type="http://schemas.openxmlformats.org/officeDocument/2006/relationships/font" Target="fonts/font6.fntdata"/><Relationship Id="rId18" Type="http://schemas.openxmlformats.org/officeDocument/2006/relationships/font" Target="fonts/font5.fntdata"/><Relationship Id="rId17" Type="http://schemas.openxmlformats.org/officeDocument/2006/relationships/font" Target="fonts/font4.fntdata"/><Relationship Id="rId16" Type="http://schemas.openxmlformats.org/officeDocument/2006/relationships/font" Target="fonts/font3.fntdata"/><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noProof="1">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D05E5354-236C-43A4-9505-265C5F84D836}" type="slidenum">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p:cNvSpPr>
          <p:nvPr>
            <p:ph type="hdr" sz="quarter"/>
          </p:nvPr>
        </p:nvSpPr>
        <p:spPr>
          <a:xfrm>
            <a:off x="0" y="0"/>
            <a:ext cx="2971800" cy="457200"/>
          </a:xfrm>
          <a:prstGeom prst="rect">
            <a:avLst/>
          </a:prstGeom>
          <a:noFill/>
          <a:ln w="9525">
            <a:noFill/>
            <a:miter/>
          </a:ln>
        </p:spPr>
        <p:txBody>
          <a:bodyPr vert="horz"/>
          <a:lstStyle>
            <a:lvl1pPr eaLnBrk="1" hangingPunct="1">
              <a:buFont typeface="Arial" panose="020B0604020202020204" pitchFamily="34" charset="0"/>
              <a:buNone/>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Java_Lesson 7_I/O</a:t>
            </a: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p:cNvSpPr>
          <p:nvPr>
            <p:ph type="dt" idx="1"/>
          </p:nvPr>
        </p:nvSpPr>
        <p:spPr>
          <a:xfrm>
            <a:off x="3884613" y="0"/>
            <a:ext cx="2971800" cy="457200"/>
          </a:xfrm>
          <a:prstGeom prst="rect">
            <a:avLst/>
          </a:prstGeom>
          <a:noFill/>
          <a:ln w="9525">
            <a:noFill/>
            <a:miter/>
          </a:ln>
        </p:spPr>
        <p:txBody>
          <a:bodyPr vert="horz"/>
          <a:lstStyle>
            <a:lvl1pPr algn="r" eaLnBrk="1" hangingPunct="1">
              <a:buFont typeface="Arial" panose="020B0604020202020204" pitchFamily="34" charset="0"/>
              <a:buNone/>
              <a:defRPr sz="1200" noProof="1"/>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388" name="幻灯片图像占位符 3"/>
          <p:cNvSpPr>
            <a:spLocks noGrp="1" noRot="1" noChangeAspect="1"/>
          </p:cNvSpPr>
          <p:nvPr>
            <p:ph type="sldImg"/>
          </p:nvPr>
        </p:nvSpPr>
        <p:spPr>
          <a:xfrm>
            <a:off x="857250" y="685800"/>
            <a:ext cx="5143500" cy="3429000"/>
          </a:xfrm>
          <a:prstGeom prst="rect">
            <a:avLst/>
          </a:prstGeom>
          <a:noFill/>
          <a:ln w="9525">
            <a:noFill/>
          </a:ln>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200">
                <a:solidFill>
                  <a:schemeClr val="tx1"/>
                </a:solidFill>
                <a:latin typeface="Arial" panose="020B0604020202020204" pitchFamily="34" charset="0"/>
                <a:ea typeface="宋体" panose="02010600030101010101" pitchFamily="2" charset="-122"/>
              </a:defRPr>
            </a:lvl1pPr>
            <a:lvl2pPr>
              <a:defRPr sz="1200">
                <a:solidFill>
                  <a:schemeClr val="tx1"/>
                </a:solidFill>
                <a:latin typeface="Arial" panose="020B0604020202020204" pitchFamily="34" charset="0"/>
                <a:ea typeface="宋体" panose="02010600030101010101" pitchFamily="2" charset="-122"/>
              </a:defRPr>
            </a:lvl2pPr>
            <a:lvl3pPr>
              <a:defRPr sz="1200">
                <a:solidFill>
                  <a:schemeClr val="tx1"/>
                </a:solidFill>
                <a:latin typeface="Arial" panose="020B0604020202020204" pitchFamily="34" charset="0"/>
                <a:ea typeface="宋体" panose="02010600030101010101" pitchFamily="2" charset="-122"/>
              </a:defRPr>
            </a:lvl3pPr>
            <a:lvl4pPr>
              <a:defRPr sz="1200">
                <a:solidFill>
                  <a:schemeClr val="tx1"/>
                </a:solidFill>
                <a:latin typeface="Arial" panose="020B0604020202020204" pitchFamily="34" charset="0"/>
                <a:ea typeface="宋体" panose="02010600030101010101" pitchFamily="2" charset="-122"/>
              </a:defRPr>
            </a:lvl4pPr>
            <a:lvl5pPr>
              <a:defRPr sz="12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2054" name="页脚占位符 5"/>
          <p:cNvSpPr>
            <a:spLocks noGrp="1"/>
          </p:cNvSpPr>
          <p:nvPr>
            <p:ph type="ftr" sz="quarter" idx="4"/>
          </p:nvPr>
        </p:nvSpPr>
        <p:spPr>
          <a:xfrm>
            <a:off x="0" y="8685213"/>
            <a:ext cx="2971800" cy="457200"/>
          </a:xfrm>
          <a:prstGeom prst="rect">
            <a:avLst/>
          </a:prstGeom>
          <a:noFill/>
          <a:ln w="9525">
            <a:noFill/>
            <a:miter/>
          </a:ln>
        </p:spPr>
        <p:txBody>
          <a:bodyPr vert="horz" anchor="b"/>
          <a:lstStyle>
            <a:lvl1pPr eaLnBrk="1" hangingPunct="1">
              <a:buFont typeface="Arial" panose="020B0604020202020204" pitchFamily="34" charset="0"/>
              <a:buNone/>
              <a:defRPr sz="1200" noProof="1"/>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lstStyle>
            <a:lvl1pPr algn="r" eaLnBrk="1" hangingPunct="1">
              <a:buFont typeface="Arial" panose="020B0604020202020204" pitchFamily="34" charset="0"/>
              <a:buNone/>
              <a:defRPr noProof="1">
                <a:latin typeface="Calibri" panose="020F0502020204030204" pitchFamily="34" charset="0"/>
                <a:cs typeface="+mn-ea"/>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46DF28B4-3203-46B9-9E5A-9CF2DE0788FE}" type="slidenum">
              <a:rPr kumimoji="0" lang="zh-CN" altLang="en-US" sz="20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lvl="1"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2pPr>
    <a:lvl3pPr lvl="2"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3pPr>
    <a:lvl4pPr lvl="3"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4pPr>
    <a:lvl5pPr lvl="4"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5pPr>
    <a:lvl6pPr marL="2286000" lvl="5" indent="0">
      <a:defRPr sz="1200" kern="1200">
        <a:latin typeface="+mn-lt"/>
        <a:ea typeface="+mn-ea"/>
        <a:cs typeface="+mn-cs"/>
      </a:defRPr>
    </a:lvl6pPr>
    <a:lvl7pPr marL="2743200" lvl="6" indent="0">
      <a:defRPr sz="1200" kern="1200">
        <a:latin typeface="+mn-lt"/>
        <a:ea typeface="+mn-ea"/>
        <a:cs typeface="+mn-cs"/>
      </a:defRPr>
    </a:lvl7pPr>
    <a:lvl8pPr marL="3200400" lvl="7" indent="0">
      <a:defRPr sz="1200" kern="1200">
        <a:latin typeface="+mn-lt"/>
        <a:ea typeface="+mn-ea"/>
        <a:cs typeface="+mn-cs"/>
      </a:defRPr>
    </a:lvl8pPr>
    <a:lvl9pPr marL="3657600" lvl="8" indent="0">
      <a:defRPr sz="1200" kern="1200">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350169" y="1178481"/>
            <a:ext cx="8101013" cy="2506980"/>
          </a:xfrm>
        </p:spPr>
        <p:txBody>
          <a:bodyPr anchor="b"/>
          <a:lstStyle>
            <a:lvl1pPr algn="ct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50169" y="3782140"/>
            <a:ext cx="8101013" cy="1738550"/>
          </a:xfrm>
        </p:spPr>
        <p:txBody>
          <a:bodyPr/>
          <a:lstStyle>
            <a:lvl1pPr marL="0" indent="0" algn="ctr">
              <a:buNone/>
              <a:defRPr sz="2125"/>
            </a:lvl1pPr>
            <a:lvl2pPr marL="405130" indent="0" algn="ctr">
              <a:buNone/>
              <a:defRPr sz="1770"/>
            </a:lvl2pPr>
            <a:lvl3pPr marL="810260" indent="0" algn="ctr">
              <a:buNone/>
              <a:defRPr sz="1595"/>
            </a:lvl3pPr>
            <a:lvl4pPr marL="1215390" indent="0" algn="ctr">
              <a:buNone/>
              <a:defRPr sz="1420"/>
            </a:lvl4pPr>
            <a:lvl5pPr marL="1620520" indent="0" algn="ctr">
              <a:buNone/>
              <a:defRPr sz="1420"/>
            </a:lvl5pPr>
            <a:lvl6pPr marL="2025015" indent="0" algn="ctr">
              <a:buNone/>
              <a:defRPr sz="1420"/>
            </a:lvl6pPr>
            <a:lvl7pPr marL="2430145" indent="0" algn="ctr">
              <a:buNone/>
              <a:defRPr sz="1420"/>
            </a:lvl7pPr>
            <a:lvl8pPr marL="2835275" indent="0" algn="ctr">
              <a:buNone/>
              <a:defRPr sz="1420"/>
            </a:lvl8pPr>
            <a:lvl9pPr marL="3240405" indent="0" algn="ctr">
              <a:buNone/>
              <a:defRPr sz="1420"/>
            </a:lvl9pPr>
          </a:lstStyle>
          <a:p>
            <a:pPr fontAlgn="base"/>
            <a:r>
              <a:rPr lang="zh-CN" altLang="en-US" sz="2125" strike="noStrike" noProof="1" smtClean="0"/>
              <a:t>单击此处编辑母版副标题样式</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04DEC44-81F5-402B-88E0-D0171ABF27A4}"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EAA3FC1-4343-4447-8791-CFAC0F972F3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86688" y="450850"/>
            <a:ext cx="2430463" cy="5695950"/>
          </a:xfrm>
        </p:spPr>
        <p:txBody>
          <a:bodyPr vert="eaVert"/>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95300" y="450850"/>
            <a:ext cx="7150491" cy="56959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17F0989-DA08-4BD9-846C-C1F14FB8A3CB}"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230655" y="240030"/>
            <a:ext cx="9850606" cy="608076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2"/>
          <p:cNvSpPr>
            <a:spLocks noGrp="1"/>
          </p:cNvSpPr>
          <p:nvPr>
            <p:ph type="dt" sz="half" idx="2"/>
          </p:nvPr>
        </p:nvSpPr>
        <p:spPr>
          <a:xfrm>
            <a:off x="5397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fld id="{EA784135-762A-4035-8EE0-10B9542390D5}" type="datetime1">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3"/>
          <p:cNvSpPr>
            <a:spLocks noGrp="1"/>
          </p:cNvSpPr>
          <p:nvPr>
            <p:ph type="ftr" sz="quarter" idx="3"/>
          </p:nvPr>
        </p:nvSpPr>
        <p:spPr>
          <a:xfrm>
            <a:off x="3690938" y="6561138"/>
            <a:ext cx="3419475"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4"/>
          <p:cNvSpPr>
            <a:spLocks noGrp="1"/>
          </p:cNvSpPr>
          <p:nvPr>
            <p:ph type="sldNum" sz="quarter" idx="4"/>
          </p:nvPr>
        </p:nvSpPr>
        <p:spPr>
          <a:xfrm>
            <a:off x="77406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5AB1899D-96FE-4D39-BDD1-90357FF6953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0655" y="240030"/>
            <a:ext cx="9468058" cy="96012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720090" y="1680210"/>
            <a:ext cx="4590574" cy="46405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90686" y="1680210"/>
            <a:ext cx="4590574" cy="464058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4"/>
          <p:cNvSpPr>
            <a:spLocks noGrp="1"/>
          </p:cNvSpPr>
          <p:nvPr>
            <p:ph type="dt" sz="half" idx="12"/>
          </p:nvPr>
        </p:nvSpPr>
        <p:spPr>
          <a:xfrm>
            <a:off x="5397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fld id="{1FDD5721-E9EE-4D83-8C0D-0FC7C1A21609}" type="datetime1">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5"/>
          <p:cNvSpPr>
            <a:spLocks noGrp="1"/>
          </p:cNvSpPr>
          <p:nvPr>
            <p:ph type="ftr" sz="quarter" idx="3"/>
          </p:nvPr>
        </p:nvSpPr>
        <p:spPr>
          <a:xfrm>
            <a:off x="3690938" y="6561138"/>
            <a:ext cx="3419475"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6"/>
          <p:cNvSpPr>
            <a:spLocks noGrp="1"/>
          </p:cNvSpPr>
          <p:nvPr>
            <p:ph type="sldNum" sz="quarter" idx="4"/>
          </p:nvPr>
        </p:nvSpPr>
        <p:spPr>
          <a:xfrm>
            <a:off x="7740650" y="6561138"/>
            <a:ext cx="2520950" cy="47942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0A02036-80E4-4490-812A-9D6B1EB1DF9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en-US"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sz="3200"/>
            </a:lvl1pPr>
            <a:lvl2pPr>
              <a:defRPr sz="2800"/>
            </a:lvl2pPr>
            <a:lvl3pPr>
              <a:defRPr sz="2400"/>
            </a:lvl3pPr>
            <a:lvl4pPr>
              <a:defRPr sz="2000"/>
            </a:lvl4pPr>
            <a:lvl5pPr>
              <a:defRPr sz="18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6967" y="1795225"/>
            <a:ext cx="9316164" cy="2995374"/>
          </a:xfrm>
        </p:spPr>
        <p:txBody>
          <a:bodyPr anchor="b"/>
          <a:lstStyle>
            <a:lvl1pPr>
              <a:defRPr sz="5315">
                <a:latin typeface="微软雅黑" panose="020B0503020204020204" pitchFamily="34" charset="-122"/>
                <a:ea typeface="微软雅黑" panose="020B0503020204020204" pitchFamily="34" charset="-122"/>
              </a:defRPr>
            </a:lvl1pPr>
          </a:lstStyle>
          <a:p>
            <a:pPr fontAlgn="base"/>
            <a:r>
              <a:rPr lang="zh-CN" altLang="en-US" sz="531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36967" y="4818936"/>
            <a:ext cx="9316164" cy="1575196"/>
          </a:xfrm>
        </p:spPr>
        <p:txBody>
          <a:bodyPr/>
          <a:lstStyle>
            <a:lvl1pPr marL="0" indent="0">
              <a:buNone/>
              <a:defRPr sz="2125">
                <a:solidFill>
                  <a:schemeClr val="tx1">
                    <a:tint val="75000"/>
                  </a:schemeClr>
                </a:solidFill>
              </a:defRPr>
            </a:lvl1pPr>
            <a:lvl2pPr marL="405130" indent="0">
              <a:buNone/>
              <a:defRPr sz="1770">
                <a:solidFill>
                  <a:schemeClr val="tx1">
                    <a:tint val="75000"/>
                  </a:schemeClr>
                </a:solidFill>
              </a:defRPr>
            </a:lvl2pPr>
            <a:lvl3pPr marL="810260" indent="0">
              <a:buNone/>
              <a:defRPr sz="1595">
                <a:solidFill>
                  <a:schemeClr val="tx1">
                    <a:tint val="75000"/>
                  </a:schemeClr>
                </a:solidFill>
              </a:defRPr>
            </a:lvl3pPr>
            <a:lvl4pPr marL="1215390" indent="0">
              <a:buNone/>
              <a:defRPr sz="1420">
                <a:solidFill>
                  <a:schemeClr val="tx1">
                    <a:tint val="75000"/>
                  </a:schemeClr>
                </a:solidFill>
              </a:defRPr>
            </a:lvl4pPr>
            <a:lvl5pPr marL="1620520" indent="0">
              <a:buNone/>
              <a:defRPr sz="1420">
                <a:solidFill>
                  <a:schemeClr val="tx1">
                    <a:tint val="75000"/>
                  </a:schemeClr>
                </a:solidFill>
              </a:defRPr>
            </a:lvl5pPr>
            <a:lvl6pPr marL="2025015" indent="0">
              <a:buNone/>
              <a:defRPr sz="1420">
                <a:solidFill>
                  <a:schemeClr val="tx1">
                    <a:tint val="75000"/>
                  </a:schemeClr>
                </a:solidFill>
              </a:defRPr>
            </a:lvl6pPr>
            <a:lvl7pPr marL="2430145" indent="0">
              <a:buNone/>
              <a:defRPr sz="1420">
                <a:solidFill>
                  <a:schemeClr val="tx1">
                    <a:tint val="75000"/>
                  </a:schemeClr>
                </a:solidFill>
              </a:defRPr>
            </a:lvl7pPr>
            <a:lvl8pPr marL="2835275" indent="0">
              <a:buNone/>
              <a:defRPr sz="1420">
                <a:solidFill>
                  <a:schemeClr val="tx1">
                    <a:tint val="75000"/>
                  </a:schemeClr>
                </a:solidFill>
              </a:defRPr>
            </a:lvl8pPr>
            <a:lvl9pPr marL="3240405" indent="0">
              <a:buNone/>
              <a:defRPr sz="1420">
                <a:solidFill>
                  <a:schemeClr val="tx1">
                    <a:tint val="75000"/>
                  </a:schemeClr>
                </a:solidFill>
              </a:defRPr>
            </a:lvl9pPr>
          </a:lstStyle>
          <a:p>
            <a:pPr lvl="0" fontAlgn="base"/>
            <a:r>
              <a:rPr lang="zh-CN" altLang="en-US" sz="2125" strike="noStrike" noProof="1" smtClean="0"/>
              <a:t>单击此处编辑母版文本样式</a:t>
            </a:r>
            <a:endParaRPr lang="zh-CN" altLang="en-US" strike="noStrike" noProof="1" smtClean="0"/>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5DA2773A-039E-4D0B-9FB6-870239BEDA7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95300"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453444" y="1395413"/>
            <a:ext cx="4763707"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04E050F0-2353-4035-9336-0D6E26FF3F0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383381"/>
            <a:ext cx="9316164" cy="1391841"/>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051408" y="1867360"/>
            <a:ext cx="4317682"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051408" y="2798648"/>
            <a:ext cx="4317682"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543256" y="1867360"/>
            <a:ext cx="4338946" cy="865108"/>
          </a:xfrm>
        </p:spPr>
        <p:txBody>
          <a:bodyPr anchor="ctr"/>
          <a:lstStyle>
            <a:lvl1pPr marL="0" indent="0">
              <a:buNone/>
              <a:defRPr sz="2480"/>
            </a:lvl1pPr>
            <a:lvl2pPr marL="405130" indent="0">
              <a:buNone/>
              <a:defRPr sz="2125"/>
            </a:lvl2pPr>
            <a:lvl3pPr marL="810260" indent="0">
              <a:buNone/>
              <a:defRPr sz="1770"/>
            </a:lvl3pPr>
            <a:lvl4pPr marL="1215390" indent="0">
              <a:buNone/>
              <a:defRPr sz="1595"/>
            </a:lvl4pPr>
            <a:lvl5pPr marL="1620520" indent="0">
              <a:buNone/>
              <a:defRPr sz="1595"/>
            </a:lvl5pPr>
            <a:lvl6pPr marL="2025015" indent="0">
              <a:buNone/>
              <a:defRPr sz="1595"/>
            </a:lvl6pPr>
            <a:lvl7pPr marL="2430145" indent="0">
              <a:buNone/>
              <a:defRPr sz="1595"/>
            </a:lvl7pPr>
            <a:lvl8pPr marL="2835275" indent="0">
              <a:buNone/>
              <a:defRPr sz="1595"/>
            </a:lvl8pPr>
            <a:lvl9pPr marL="3240405" indent="0">
              <a:buNone/>
              <a:defRPr sz="1595"/>
            </a:lvl9pPr>
          </a:lstStyle>
          <a:p>
            <a:pPr lvl="0" fontAlgn="base"/>
            <a:r>
              <a:rPr lang="zh-CN" altLang="en-US" sz="2480"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5543256" y="2798648"/>
            <a:ext cx="4338946" cy="370049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1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1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96AC177-BAFA-4737-87AF-3776919DE842}"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B509E3B-15AE-44C4-A5B2-D5FF4FCB0DA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2"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CA08B262-9595-4FD8-97A0-F2BEE22F6F4A}"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483716"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内容占位符 2"/>
          <p:cNvSpPr>
            <a:spLocks noGrp="1"/>
          </p:cNvSpPr>
          <p:nvPr>
            <p:ph idx="1"/>
          </p:nvPr>
        </p:nvSpPr>
        <p:spPr>
          <a:xfrm>
            <a:off x="4591981" y="1036796"/>
            <a:ext cx="5468183" cy="5117306"/>
          </a:xfrm>
        </p:spPr>
        <p:txBody>
          <a:bodyPr/>
          <a:lstStyle>
            <a:lvl1pPr>
              <a:defRPr sz="2835"/>
            </a:lvl1pPr>
            <a:lvl2pPr>
              <a:defRPr sz="2480"/>
            </a:lvl2pPr>
            <a:lvl3pPr>
              <a:defRPr sz="2125"/>
            </a:lvl3pPr>
            <a:lvl4pPr>
              <a:defRPr sz="1770"/>
            </a:lvl4pPr>
            <a:lvl5pPr>
              <a:defRPr sz="1770"/>
            </a:lvl5pPr>
            <a:lvl6pPr>
              <a:defRPr sz="1770"/>
            </a:lvl6pPr>
            <a:lvl7pPr>
              <a:defRPr sz="1770"/>
            </a:lvl7pPr>
            <a:lvl8pPr>
              <a:defRPr sz="1770"/>
            </a:lvl8pPr>
            <a:lvl9pPr>
              <a:defRPr sz="1770"/>
            </a:lvl9pPr>
          </a:lstStyle>
          <a:p>
            <a:pPr lvl="0" fontAlgn="base"/>
            <a:r>
              <a:rPr lang="zh-CN" altLang="en-US" sz="2835" strike="noStrike" noProof="1" smtClean="0"/>
              <a:t>单击此处编辑母版文本样式</a:t>
            </a:r>
            <a:endParaRPr lang="zh-CN" altLang="en-US" strike="noStrike" noProof="1" smtClean="0"/>
          </a:p>
          <a:p>
            <a:pPr lvl="1" fontAlgn="base"/>
            <a:r>
              <a:rPr lang="zh-CN" altLang="en-US" sz="2480" strike="noStrike" noProof="1" smtClean="0"/>
              <a:t>第二级</a:t>
            </a:r>
            <a:endParaRPr lang="zh-CN" altLang="en-US" strike="noStrike" noProof="1" smtClean="0"/>
          </a:p>
          <a:p>
            <a:pPr lvl="2" fontAlgn="base"/>
            <a:r>
              <a:rPr lang="zh-CN" altLang="en-US" sz="2125" strike="noStrike" noProof="1" smtClean="0"/>
              <a:t>第三级</a:t>
            </a:r>
            <a:endParaRPr lang="zh-CN" altLang="en-US" strike="noStrike" noProof="1" smtClean="0"/>
          </a:p>
          <a:p>
            <a:pPr lvl="3" fontAlgn="base"/>
            <a:r>
              <a:rPr lang="zh-CN" altLang="en-US" sz="1770" strike="noStrike" noProof="1" smtClean="0"/>
              <a:t>第四级</a:t>
            </a:r>
            <a:endParaRPr lang="zh-CN" altLang="en-US" strike="noStrike" noProof="1" smtClean="0"/>
          </a:p>
          <a:p>
            <a:pPr lvl="4" fontAlgn="base"/>
            <a:r>
              <a:rPr lang="zh-CN" altLang="en-US" sz="1770" strike="noStrike" noProof="1" smtClean="0"/>
              <a:t>第五级</a:t>
            </a:r>
            <a:endParaRPr lang="zh-CN" altLang="en-US" strike="noStrike" noProof="1"/>
          </a:p>
        </p:txBody>
      </p:sp>
      <p:sp>
        <p:nvSpPr>
          <p:cNvPr id="4" name="文本占位符 3"/>
          <p:cNvSpPr>
            <a:spLocks noGrp="1"/>
          </p:cNvSpPr>
          <p:nvPr>
            <p:ph type="body" sz="half" idx="2"/>
          </p:nvPr>
        </p:nvSpPr>
        <p:spPr>
          <a:xfrm>
            <a:off x="744000" y="2160270"/>
            <a:ext cx="3483716" cy="4002167"/>
          </a:xfrm>
        </p:spPr>
        <p:txBody>
          <a:bodyPr/>
          <a:lstStyle>
            <a:lvl1pPr marL="0" indent="0">
              <a:buNone/>
              <a:defRPr sz="1420"/>
            </a:lvl1pPr>
            <a:lvl2pPr marL="405130" indent="0">
              <a:buNone/>
              <a:defRPr sz="1240"/>
            </a:lvl2pPr>
            <a:lvl3pPr marL="810260" indent="0">
              <a:buNone/>
              <a:defRPr sz="1065"/>
            </a:lvl3pPr>
            <a:lvl4pPr marL="1215390" indent="0">
              <a:buNone/>
              <a:defRPr sz="885"/>
            </a:lvl4pPr>
            <a:lvl5pPr marL="1620520" indent="0">
              <a:buNone/>
              <a:defRPr sz="885"/>
            </a:lvl5pPr>
            <a:lvl6pPr marL="2025015" indent="0">
              <a:buNone/>
              <a:defRPr sz="885"/>
            </a:lvl6pPr>
            <a:lvl7pPr marL="2430145" indent="0">
              <a:buNone/>
              <a:defRPr sz="885"/>
            </a:lvl7pPr>
            <a:lvl8pPr marL="2835275" indent="0">
              <a:buNone/>
              <a:defRPr sz="885"/>
            </a:lvl8pPr>
            <a:lvl9pPr marL="3240405" indent="0">
              <a:buNone/>
              <a:defRPr sz="885"/>
            </a:lvl9pPr>
          </a:lstStyle>
          <a:p>
            <a:pPr lvl="0" fontAlgn="base"/>
            <a:r>
              <a:rPr lang="zh-CN" altLang="en-US" sz="142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BA4918B3-A6F1-48BA-8184-BEE8D7C6884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4000" y="480060"/>
            <a:ext cx="3690239" cy="1680210"/>
          </a:xfrm>
        </p:spPr>
        <p:txBody>
          <a:bodyPr anchor="b"/>
          <a:lstStyle>
            <a:lvl1pPr>
              <a:defRPr sz="2835"/>
            </a:lvl1pPr>
          </a:lstStyle>
          <a:p>
            <a:pPr fontAlgn="base"/>
            <a:r>
              <a:rPr lang="zh-CN" altLang="en-US" sz="283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591981" y="480061"/>
            <a:ext cx="5468183" cy="5674043"/>
          </a:xfrm>
        </p:spPr>
        <p:txBody>
          <a:bodyPr vert="horz" wrap="square" lIns="102870" tIns="51435" rIns="102870" bIns="51435" numCol="1" anchor="t" anchorCtr="0" compatLnSpc="1"/>
          <a:lstStyle>
            <a:lvl1pPr marL="0" indent="0">
              <a:buNone/>
              <a:defRPr sz="2835"/>
            </a:lvl1pPr>
            <a:lvl2pPr marL="405130" indent="0">
              <a:buNone/>
              <a:defRPr sz="2480"/>
            </a:lvl2pPr>
            <a:lvl3pPr marL="810260" indent="0">
              <a:buNone/>
              <a:defRPr sz="2125"/>
            </a:lvl3pPr>
            <a:lvl4pPr marL="1215390" indent="0">
              <a:buNone/>
              <a:defRPr sz="1770"/>
            </a:lvl4pPr>
            <a:lvl5pPr marL="1620520" indent="0">
              <a:buNone/>
              <a:defRPr sz="1770"/>
            </a:lvl5pPr>
            <a:lvl6pPr marL="2025015" indent="0">
              <a:buNone/>
              <a:defRPr sz="1770"/>
            </a:lvl6pPr>
            <a:lvl7pPr marL="2430145" indent="0">
              <a:buNone/>
              <a:defRPr sz="1770"/>
            </a:lvl7pPr>
            <a:lvl8pPr marL="2835275" indent="0">
              <a:buNone/>
              <a:defRPr sz="1770"/>
            </a:lvl8pPr>
            <a:lvl9pPr marL="3240405" indent="0">
              <a:buNone/>
              <a:defRPr sz="1770"/>
            </a:lvl9pPr>
          </a:lstStyle>
          <a:p>
            <a:pPr marL="0" marR="0" lvl="0" indent="0" algn="l" defTabSz="10287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35"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pitchFamily="34" charset="0"/>
            </a:endParaRPr>
          </a:p>
        </p:txBody>
      </p:sp>
      <p:sp>
        <p:nvSpPr>
          <p:cNvPr id="4" name="文本占位符 3"/>
          <p:cNvSpPr>
            <a:spLocks noGrp="1"/>
          </p:cNvSpPr>
          <p:nvPr>
            <p:ph type="body" sz="half" idx="2"/>
          </p:nvPr>
        </p:nvSpPr>
        <p:spPr>
          <a:xfrm>
            <a:off x="744000" y="2160270"/>
            <a:ext cx="3690239" cy="4002167"/>
          </a:xfrm>
        </p:spPr>
        <p:txBody>
          <a:bodyPr/>
          <a:lstStyle>
            <a:lvl1pPr marL="0" indent="0">
              <a:buNone/>
              <a:defRPr sz="1770"/>
            </a:lvl1pPr>
            <a:lvl2pPr marL="405130" indent="0">
              <a:buNone/>
              <a:defRPr sz="1595"/>
            </a:lvl2pPr>
            <a:lvl3pPr marL="810260" indent="0">
              <a:buNone/>
              <a:defRPr sz="1420"/>
            </a:lvl3pPr>
            <a:lvl4pPr marL="1215390" indent="0">
              <a:buNone/>
              <a:defRPr sz="1240"/>
            </a:lvl4pPr>
            <a:lvl5pPr marL="1620520" indent="0">
              <a:buNone/>
              <a:defRPr sz="1240"/>
            </a:lvl5pPr>
            <a:lvl6pPr marL="2025015" indent="0">
              <a:buNone/>
              <a:defRPr sz="1240"/>
            </a:lvl6pPr>
            <a:lvl7pPr marL="2430145" indent="0">
              <a:buNone/>
              <a:defRPr sz="1240"/>
            </a:lvl7pPr>
            <a:lvl8pPr marL="2835275" indent="0">
              <a:buNone/>
              <a:defRPr sz="1240"/>
            </a:lvl8pPr>
            <a:lvl9pPr marL="3240405" indent="0">
              <a:buNone/>
              <a:defRPr sz="1240"/>
            </a:lvl9pPr>
          </a:lstStyle>
          <a:p>
            <a:pPr lvl="0" fontAlgn="base"/>
            <a:r>
              <a:rPr lang="zh-CN" altLang="en-US" sz="1770" strike="noStrike" noProof="1" smtClean="0"/>
              <a:t>单击此处编辑母版文本样式</a:t>
            </a:r>
            <a:endParaRPr lang="zh-CN" altLang="en-US" strike="noStrike" noProof="1" smtClean="0"/>
          </a:p>
        </p:txBody>
      </p:sp>
      <p:sp>
        <p:nvSpPr>
          <p:cNvPr id="12" name="日期占位符 3"/>
          <p:cNvSpPr>
            <a:spLocks noGrp="1"/>
          </p:cNvSpPr>
          <p:nvPr>
            <p:ph type="dt" sz="half" idx="1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3"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4"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2C44AEEF-2EA4-49FB-A4C6-AE4915F28181}"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95300" y="450850"/>
            <a:ext cx="9720263" cy="569913"/>
          </a:xfrm>
          <a:prstGeom prst="rect">
            <a:avLst/>
          </a:prstGeom>
          <a:noFill/>
          <a:ln w="9525">
            <a:noFill/>
          </a:ln>
        </p:spPr>
        <p:txBody>
          <a:bodyPr lIns="102870" tIns="51435" rIns="102870" bIns="51435" anchor="ctr"/>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495300" y="1395413"/>
            <a:ext cx="9721850" cy="4751387"/>
          </a:xfrm>
          <a:prstGeom prst="rect">
            <a:avLst/>
          </a:prstGeom>
          <a:noFill/>
          <a:ln w="9525">
            <a:noFill/>
          </a:ln>
        </p:spPr>
        <p:txBody>
          <a:bodyPr lIns="102870" tIns="51435" rIns="102870" bIns="51435" anchor="t"/>
          <a:p>
            <a:pPr lvl="0" indent="-386080"/>
            <a:r>
              <a:rPr lang="zh-CN" altLang="en-US" dirty="0"/>
              <a:t>单击此处编辑母版文本样式</a:t>
            </a:r>
            <a:endParaRPr lang="zh-CN" altLang="en-US" dirty="0"/>
          </a:p>
          <a:p>
            <a:pPr lvl="1" indent="-320675"/>
            <a:r>
              <a:rPr lang="zh-CN" altLang="en-US" dirty="0"/>
              <a:t>第二级</a:t>
            </a:r>
            <a:endParaRPr lang="zh-CN" altLang="en-US" dirty="0"/>
          </a:p>
          <a:p>
            <a:pPr lvl="2" indent="-257175"/>
            <a:r>
              <a:rPr lang="zh-CN" altLang="en-US" dirty="0"/>
              <a:t>第三级</a:t>
            </a:r>
            <a:endParaRPr lang="zh-CN" altLang="en-US" dirty="0"/>
          </a:p>
          <a:p>
            <a:pPr lvl="3" indent="-257175"/>
            <a:r>
              <a:rPr lang="zh-CN" altLang="en-US" dirty="0"/>
              <a:t>第四级</a:t>
            </a:r>
            <a:endParaRPr lang="zh-CN" altLang="en-US" dirty="0"/>
          </a:p>
          <a:p>
            <a:pPr lvl="4" indent="-257175"/>
            <a:r>
              <a:rPr lang="zh-CN" altLang="en-US" dirty="0"/>
              <a:t>第五级</a:t>
            </a:r>
            <a:endParaRPr lang="zh-CN" altLang="en-US" dirty="0"/>
          </a:p>
        </p:txBody>
      </p:sp>
      <p:sp>
        <p:nvSpPr>
          <p:cNvPr id="1028" name="日期占位符 3"/>
          <p:cNvSpPr>
            <a:spLocks noGrp="1"/>
          </p:cNvSpPr>
          <p:nvPr>
            <p:ph type="dt" sz="half" idx="2"/>
          </p:nvPr>
        </p:nvSpPr>
        <p:spPr>
          <a:xfrm>
            <a:off x="539750" y="6673850"/>
            <a:ext cx="2520950" cy="384175"/>
          </a:xfrm>
          <a:prstGeom prst="rect">
            <a:avLst/>
          </a:prstGeom>
          <a:noFill/>
          <a:ln w="9525">
            <a:noFill/>
            <a:miter/>
          </a:ln>
        </p:spPr>
        <p:txBody>
          <a:bodyPr vert="horz" wrap="square" lIns="102870" tIns="51435" rIns="102870" bIns="51435" numCol="1" anchor="ctr" anchorCtr="0" compatLnSpc="1"/>
          <a:lstStyle>
            <a:lvl1pPr eaLnBrk="1" hangingPunct="1">
              <a:buFont typeface="Arial" panose="020B0604020202020204" pitchFamily="34" charset="0"/>
              <a:buNone/>
              <a:defRPr sz="1400" noProof="1">
                <a:solidFill>
                  <a:srgbClr val="898989"/>
                </a:solidFill>
                <a:latin typeface="Calibri" panose="020F0502020204030204" pitchFamily="34" charset="0"/>
                <a:sym typeface="Calibri" panose="020F0502020204030204" pitchFamily="34" charset="0"/>
              </a:defRPr>
            </a:lvl1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29" name="页脚占位符 4"/>
          <p:cNvSpPr>
            <a:spLocks noGrp="1"/>
          </p:cNvSpPr>
          <p:nvPr>
            <p:ph type="ftr" sz="quarter" idx="3"/>
          </p:nvPr>
        </p:nvSpPr>
        <p:spPr>
          <a:xfrm>
            <a:off x="3690938" y="6673850"/>
            <a:ext cx="3419475" cy="384175"/>
          </a:xfrm>
          <a:prstGeom prst="rect">
            <a:avLst/>
          </a:prstGeom>
          <a:noFill/>
          <a:ln w="9525">
            <a:noFill/>
            <a:miter/>
          </a:ln>
        </p:spPr>
        <p:txBody>
          <a:bodyPr vert="horz" wrap="square" lIns="102870" tIns="51435" rIns="102870" bIns="51435" numCol="1" anchor="ctr" anchorCtr="0" compatLnSpc="1"/>
          <a:lstStyle>
            <a:lvl1pPr algn="ctr" eaLnBrk="1" hangingPunct="1">
              <a:buFont typeface="Arial" panose="020B0604020202020204" pitchFamily="34" charset="0"/>
              <a:buNone/>
              <a:defRPr sz="1400" noProof="1">
                <a:solidFill>
                  <a:srgbClr val="898989"/>
                </a:solidFill>
                <a:latin typeface="Calibri" panose="020F0502020204030204" pitchFamily="34" charset="0"/>
                <a:sym typeface="Calibri" panose="020F0502020204030204" pitchFamily="34" charset="0"/>
              </a:defRPr>
            </a:lvl1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0" name="灯片编号占位符 5"/>
          <p:cNvSpPr>
            <a:spLocks noGrp="1"/>
          </p:cNvSpPr>
          <p:nvPr>
            <p:ph type="sldNum" sz="quarter" idx="4"/>
          </p:nvPr>
        </p:nvSpPr>
        <p:spPr>
          <a:xfrm>
            <a:off x="7740650" y="6673850"/>
            <a:ext cx="2520950" cy="384175"/>
          </a:xfrm>
          <a:prstGeom prst="rect">
            <a:avLst/>
          </a:prstGeom>
          <a:noFill/>
          <a:ln w="9525">
            <a:noFill/>
            <a:miter/>
          </a:ln>
        </p:spPr>
        <p:txBody>
          <a:bodyPr vert="horz" wrap="square" lIns="102870" tIns="51435" rIns="102870" bIns="51435" numCol="1" anchor="ctr" anchorCtr="0" compatLnSpc="1"/>
          <a:lstStyle>
            <a:lvl1pPr algn="r" eaLnBrk="1" hangingPunct="1">
              <a:buFont typeface="Arial" panose="020B0604020202020204" pitchFamily="34" charset="0"/>
              <a:buNone/>
              <a:defRPr sz="1400" noProof="1">
                <a:solidFill>
                  <a:srgbClr val="898989"/>
                </a:solidFill>
                <a:latin typeface="Calibri" panose="020F0502020204030204" pitchFamily="34" charset="0"/>
                <a:cs typeface="+mn-ea"/>
                <a:sym typeface="Calibri" panose="020F0502020204030204" pitchFamily="34" charset="0"/>
              </a:defRPr>
            </a:lvl1pPr>
          </a:lstStyle>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7761D1BB-FC42-4936-A86B-3CA890E1C33E}"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031" name="矩形 6"/>
          <p:cNvSpPr>
            <a:spLocks noChangeArrowheads="1"/>
          </p:cNvSpPr>
          <p:nvPr/>
        </p:nvSpPr>
        <p:spPr bwMode="auto">
          <a:xfrm>
            <a:off x="0" y="6526213"/>
            <a:ext cx="10801350" cy="9525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2870" tIns="51435" rIns="102870" bIns="5143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2" name="TextBox 7"/>
          <p:cNvSpPr>
            <a:spLocks noChangeArrowheads="1"/>
          </p:cNvSpPr>
          <p:nvPr/>
        </p:nvSpPr>
        <p:spPr bwMode="auto">
          <a:xfrm>
            <a:off x="8731250" y="6319838"/>
            <a:ext cx="755650" cy="473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2870" tIns="51435" rIns="102870" bIns="51435">
            <a:spAutoFit/>
          </a:bodyP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l" defTabSz="10287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rPr>
              <a:t>Java</a:t>
            </a:r>
            <a:endParaRPr kumimoji="0" lang="zh-CN" altLang="en-US" sz="2400" b="0" i="0" u="none" strike="noStrike" kern="1200" cap="none" spc="0" normalizeH="0" baseline="0" noProof="0" smtClean="0">
              <a:ln>
                <a:noFill/>
              </a:ln>
              <a:solidFill>
                <a:srgbClr val="00B0F0"/>
              </a:solidFill>
              <a:effectLst/>
              <a:uLnTx/>
              <a:uFillTx/>
              <a:latin typeface="Impact" panose="020B0806030902050204" pitchFamily="34" charset="0"/>
              <a:ea typeface="宋体" panose="02010600030101010101" pitchFamily="2" charset="-122"/>
              <a:cs typeface="+mn-cs"/>
              <a:sym typeface="Impact" panose="020B0806030902050204" pitchFamily="34" charset="0"/>
            </a:endParaRPr>
          </a:p>
        </p:txBody>
      </p:sp>
      <p:sp>
        <p:nvSpPr>
          <p:cNvPr id="1033" name="矩形 6"/>
          <p:cNvSpPr>
            <a:spLocks noChangeArrowheads="1"/>
          </p:cNvSpPr>
          <p:nvPr/>
        </p:nvSpPr>
        <p:spPr bwMode="auto">
          <a:xfrm>
            <a:off x="0" y="1216025"/>
            <a:ext cx="10801350" cy="5397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4140" tIns="50165" rIns="104140" bIns="50165" anchor="ctr"/>
          <a:lstStyle>
            <a:lvl1pPr>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marL="25146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defTabSz="1028700"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marL="0" marR="0" lvl="0" indent="0" algn="ctr" defTabSz="10287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0" smtClean="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034" name="TextBox 7"/>
          <p:cNvSpPr/>
          <p:nvPr/>
        </p:nvSpPr>
        <p:spPr>
          <a:xfrm>
            <a:off x="1125535" y="6301206"/>
            <a:ext cx="2190664" cy="473206"/>
          </a:xfrm>
          <a:prstGeom prst="rect">
            <a:avLst/>
          </a:prstGeom>
          <a:solidFill>
            <a:schemeClr val="bg1">
              <a:alpha val="100000"/>
            </a:schemeClr>
          </a:solidFill>
          <a:ln w="9525">
            <a:noFill/>
            <a:miter/>
          </a:ln>
        </p:spPr>
        <p:txBody>
          <a:bodyPr wrap="none" lIns="102870" tIns="51435" rIns="102870" bIns="51435">
            <a:spAutoFit/>
            <a:scene3d>
              <a:camera prst="orthographicFront"/>
              <a:lightRig rig="threePt" dir="t"/>
            </a:scene3d>
          </a:bodyPr>
          <a:lstStyle/>
          <a:p>
            <a:pPr marL="0" marR="0" lvl="0" indent="0" algn="l" defTabSz="1028700" rtl="0" eaLnBrk="1" fontAlgn="base" latinLnBrk="0" hangingPunct="1">
              <a:lnSpc>
                <a:spcPct val="100000"/>
              </a:lnSpc>
              <a:spcBef>
                <a:spcPct val="0"/>
              </a:spcBef>
              <a:spcAft>
                <a:spcPct val="0"/>
              </a:spcAft>
              <a:buClr>
                <a:srgbClr val="000000"/>
              </a:buClr>
              <a:buSzTx/>
              <a:buFont typeface="Arial" panose="020B0604020202020204" pitchFamily="34" charset="0"/>
              <a:buNone/>
              <a:defRPr/>
            </a:pPr>
            <a:r>
              <a:rPr kumimoji="0" lang="en-US" altLang="zh-CN"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Java</a:t>
            </a:r>
            <a:r>
              <a:rPr kumimoji="0" lang="zh-CN" altLang="en-US" sz="2400" b="1" i="0" u="none" strike="noStrike" kern="1200" cap="none" spc="-100" normalizeH="0" baseline="0" noProof="1">
                <a:ln>
                  <a:noFill/>
                </a:ln>
                <a:solidFill>
                  <a:srgbClr val="00B0F0"/>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mn-ea"/>
              </a:rPr>
              <a:t>语言与应用</a:t>
            </a:r>
            <a:endParaRPr kumimoji="0" lang="zh-CN" altLang="en-US" sz="2400" b="1" i="0" u="none" strike="noStrike" kern="1200" cap="none" spc="-100" normalizeH="0" baseline="0" noProof="1">
              <a:ln>
                <a:noFill/>
              </a:ln>
              <a:solidFill>
                <a:schemeClr val="tx2">
                  <a:lumMod val="60000"/>
                  <a:lumOff val="40000"/>
                </a:schemeClr>
              </a:solidFill>
              <a:effectLst>
                <a:outerShdw blurRad="38100" dist="25400" dir="5400000" algn="ctr" rotWithShape="0">
                  <a:srgbClr val="6E747A">
                    <a:alpha val="43000"/>
                  </a:srgbClr>
                </a:outerShdw>
              </a:effectLst>
              <a:uLnTx/>
              <a:uFillTx/>
              <a:latin typeface="方正姚体" panose="02010601030101010101" charset="-122"/>
              <a:ea typeface="方正姚体" panose="02010601030101010101" charset="-122"/>
              <a:cs typeface="+mn-ea"/>
              <a:sym typeface="Impact" panose="020B0806030902050204" pitchFamily="34" charset="0"/>
            </a:endParaRPr>
          </a:p>
        </p:txBody>
      </p:sp>
      <p:pic>
        <p:nvPicPr>
          <p:cNvPr id="1035" name="图片 1"/>
          <p:cNvPicPr>
            <a:picLocks noChangeAspect="1"/>
          </p:cNvPicPr>
          <p:nvPr userDrawn="1"/>
        </p:nvPicPr>
        <p:blipFill>
          <a:blip r:embed="rId14"/>
          <a:srcRect l="10876" r="18822" b="17163"/>
          <a:stretch>
            <a:fillRect/>
          </a:stretch>
        </p:blipFill>
        <p:spPr>
          <a:xfrm>
            <a:off x="8453438" y="6216650"/>
            <a:ext cx="1095375" cy="5921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1028700" rtl="0" eaLnBrk="0" fontAlgn="base" hangingPunct="0">
        <a:spcBef>
          <a:spcPct val="0"/>
        </a:spcBef>
        <a:spcAft>
          <a:spcPct val="0"/>
        </a:spcAft>
        <a:buFont typeface="Arial" panose="020B0604020202020204" pitchFamily="34" charset="0"/>
        <a:defRPr sz="3600" b="1" kern="1200">
          <a:solidFill>
            <a:srgbClr val="00B0F0"/>
          </a:solidFill>
          <a:latin typeface="微软雅黑" panose="020B0503020204020204" pitchFamily="34" charset="-122"/>
          <a:ea typeface="微软雅黑" panose="020B0503020204020204" pitchFamily="34" charset="-122"/>
          <a:cs typeface="+mj-cs"/>
          <a:sym typeface="Calibri" panose="020F0502020204030204" pitchFamily="34" charset="0"/>
        </a:defRPr>
      </a:lvl1pPr>
      <a:lvl2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2pPr>
      <a:lvl3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3pPr>
      <a:lvl4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4pPr>
      <a:lvl5pPr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5pPr>
      <a:lvl6pPr marL="4572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6pPr>
      <a:lvl7pPr marL="9144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7pPr>
      <a:lvl8pPr marL="13716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8pPr>
      <a:lvl9pPr marL="1828800" algn="l" defTabSz="1028700" rtl="0" eaLnBrk="0" fontAlgn="base" hangingPunct="0">
        <a:spcBef>
          <a:spcPct val="0"/>
        </a:spcBef>
        <a:spcAft>
          <a:spcPct val="0"/>
        </a:spcAft>
        <a:buFont typeface="Arial" panose="020B0604020202020204" pitchFamily="34" charset="0"/>
        <a:defRPr sz="3600" b="1">
          <a:solidFill>
            <a:srgbClr val="00B0F0"/>
          </a:solidFill>
          <a:latin typeface="微软雅黑" panose="020B0503020204020204" pitchFamily="34" charset="-122"/>
          <a:ea typeface="微软雅黑" panose="020B0503020204020204" pitchFamily="34" charset="-122"/>
          <a:sym typeface="Calibri" panose="020F0502020204030204" pitchFamily="34" charset="0"/>
        </a:defRPr>
      </a:lvl9pPr>
    </p:titleStyle>
    <p:bodyStyle>
      <a:lvl1pPr marL="386080" indent="-386080" algn="l" defTabSz="1028700" rtl="0" eaLnBrk="0" fontAlgn="base" hangingPunct="0">
        <a:spcBef>
          <a:spcPct val="20000"/>
        </a:spcBef>
        <a:spcAft>
          <a:spcPct val="0"/>
        </a:spcAft>
        <a:buFont typeface="Arial" panose="020B0604020202020204" pitchFamily="34" charset="0"/>
        <a:buChar char="•"/>
        <a:defRPr sz="3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5025" lvl="1" indent="-320675" algn="l" defTabSz="1028700"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285875" lvl="2" indent="-257175" algn="l" defTabSz="1028700" rtl="0" eaLnBrk="0" fontAlgn="base" hangingPunct="0">
        <a:spcBef>
          <a:spcPct val="20000"/>
        </a:spcBef>
        <a:spcAft>
          <a:spcPct val="0"/>
        </a:spcAft>
        <a:buFont typeface="Arial" panose="020B0604020202020204" pitchFamily="34" charset="0"/>
        <a:buChar char="•"/>
        <a:defRPr sz="27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800225" lvl="3"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314575" lvl="4" indent="-257175" algn="l" defTabSz="1028700" rtl="0" eaLnBrk="0" fontAlgn="base" hangingPunct="0">
        <a:spcBef>
          <a:spcPct val="20000"/>
        </a:spcBef>
        <a:spcAft>
          <a:spcPct val="0"/>
        </a:spcAft>
        <a:buFont typeface="Arial" panose="020B0604020202020204" pitchFamily="34" charset="0"/>
        <a:buChar char="»"/>
        <a:defRPr sz="23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2514600" lvl="5"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6pPr>
      <a:lvl7pPr marL="2971800" lvl="6"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7pPr>
      <a:lvl8pPr marL="3429000" lvl="7"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8pPr>
      <a:lvl9pPr marL="3886200" lvl="8" indent="-228600" algn="l" defTabSz="1028700" eaLnBrk="0" fontAlgn="base" latinLnBrk="0" hangingPunct="0">
        <a:spcBef>
          <a:spcPct val="20000"/>
        </a:spcBef>
        <a:spcAft>
          <a:spcPct val="0"/>
        </a:spcAft>
        <a:buFont typeface="Arial" panose="020B0604020202020204" pitchFamily="34" charset="0"/>
        <a:buChar char="»"/>
        <a:defRPr sz="2300" kern="1200">
          <a:solidFill>
            <a:schemeClr val="tx1"/>
          </a:solidFill>
          <a:latin typeface="+mn-lt"/>
          <a:ea typeface="+mn-ea"/>
          <a:cs typeface="+mn-cs"/>
          <a:sym typeface="Calibri" panose="020F0502020204030204" pitchFamily="34" charset="0"/>
        </a:defRPr>
      </a:lvl9pPr>
    </p:bodyStyle>
    <p:otherStyle>
      <a:lvl1pPr lvl="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1pPr>
      <a:lvl2pPr marL="514350" lvl="1" indent="-571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2pPr>
      <a:lvl3pPr marL="1028700" lvl="2" indent="-1143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3pPr>
      <a:lvl4pPr marL="1543050" lvl="3" indent="-17145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4pPr>
      <a:lvl5pPr marL="2057400" lvl="4"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5pPr>
      <a:lvl6pPr marL="2286000" lvl="5"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6pPr>
      <a:lvl7pPr marL="2743200" lvl="6"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7pPr>
      <a:lvl8pPr marL="3200400" lvl="7"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8pPr>
      <a:lvl9pPr marL="3657600" lvl="8" indent="-228600" algn="l" defTabSz="1028700" fontAlgn="base">
        <a:spcBef>
          <a:spcPct val="0"/>
        </a:spcBef>
        <a:spcAft>
          <a:spcPct val="0"/>
        </a:spcAft>
        <a:buClr>
          <a:srgbClr val="000000"/>
        </a:buClr>
        <a:buFont typeface="Arial" panose="020B0604020202020204" pitchFamily="34" charset="0"/>
        <a:defRPr sz="20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38B28144-5CFC-4A55-8727-7BC8345B4E8F}" type="slidenum">
              <a:rPr lang="zh-CN" altLang="en-US" sz="1470" dirty="0"/>
            </a:fld>
            <a:endParaRPr lang="zh-CN" altLang="en-US" sz="1470" dirty="0"/>
          </a:p>
        </p:txBody>
      </p:sp>
      <p:sp>
        <p:nvSpPr>
          <p:cNvPr id="101380" name="标题 2"/>
          <p:cNvSpPr>
            <a:spLocks noGrp="1" noChangeArrowheads="1"/>
          </p:cNvSpPr>
          <p:nvPr>
            <p:ph type="title"/>
            <p:custDataLst>
              <p:tags r:id="rId1"/>
            </p:custDataLst>
          </p:nvPr>
        </p:nvSpPr>
        <p:spPr/>
        <p:txBody>
          <a:bodyPr/>
          <a:lstStyle/>
          <a:p>
            <a:r>
              <a:rPr lang="zh-CN" altLang="en-US" smtClean="0"/>
              <a:t>类的继承</a:t>
            </a:r>
            <a:endParaRPr lang="zh-CN" altLang="en-US" smtClean="0"/>
          </a:p>
        </p:txBody>
      </p:sp>
      <p:sp>
        <p:nvSpPr>
          <p:cNvPr id="101381" name="内容占位符 4"/>
          <p:cNvSpPr>
            <a:spLocks noGrp="1" noChangeArrowheads="1"/>
          </p:cNvSpPr>
          <p:nvPr>
            <p:ph idx="1"/>
            <p:custDataLst>
              <p:tags r:id="rId2"/>
            </p:custDataLst>
          </p:nvPr>
        </p:nvSpPr>
        <p:spPr/>
        <p:txBody>
          <a:bodyPr>
            <a:normAutofit fontScale="85000" lnSpcReduction="10000"/>
          </a:bodyPr>
          <a:lstStyle/>
          <a:p>
            <a:pPr algn="l">
              <a:lnSpc>
                <a:spcPct val="130000"/>
              </a:lnSpc>
              <a:buClr>
                <a:srgbClr val="000000"/>
              </a:buClr>
              <a:buSzTx/>
            </a:pPr>
            <a:r>
              <a:rPr lang="zh-CN" altLang="en-US" sz="3300" smtClean="0"/>
              <a:t>父类与子类的关系 (extends)</a:t>
            </a:r>
            <a:endParaRPr lang="zh-CN" altLang="en-US" sz="3300" smtClean="0"/>
          </a:p>
          <a:p>
            <a:pPr algn="l">
              <a:lnSpc>
                <a:spcPct val="130000"/>
              </a:lnSpc>
              <a:buClr>
                <a:srgbClr val="000000"/>
              </a:buClr>
              <a:buSzTx/>
            </a:pPr>
            <a:r>
              <a:rPr lang="zh-CN" altLang="en-US" sz="3300" smtClean="0"/>
              <a:t>基本内容</a:t>
            </a:r>
            <a:endParaRPr lang="zh-CN" altLang="en-US" sz="3300" smtClean="0"/>
          </a:p>
          <a:p>
            <a:pPr marL="990600" lvl="1" indent="-533400">
              <a:lnSpc>
                <a:spcPct val="150000"/>
              </a:lnSpc>
              <a:buSzPct val="90000"/>
              <a:buFont typeface="Wingdings" panose="05000000000000000000" pitchFamily="2" charset="2"/>
              <a:buAutoNum type="arabicPeriod"/>
            </a:pPr>
            <a:r>
              <a:rPr lang="zh-CN" altLang="en-US" smtClean="0"/>
              <a:t>子类可调用父类的方法和变量</a:t>
            </a:r>
            <a:r>
              <a:rPr lang="en-US" smtClean="0">
                <a:ea typeface="黑体" panose="02010609060101010101" pitchFamily="49" charset="-122"/>
              </a:rPr>
              <a:t>,</a:t>
            </a:r>
            <a:r>
              <a:rPr lang="zh-CN" altLang="en-US" smtClean="0"/>
              <a:t>子类可增加父类中没有的方法和变量</a:t>
            </a:r>
            <a:endParaRPr lang="zh-CN" altLang="en-US" smtClean="0"/>
          </a:p>
          <a:p>
            <a:pPr marL="990600" lvl="1" indent="-533400">
              <a:lnSpc>
                <a:spcPct val="150000"/>
              </a:lnSpc>
              <a:buSzPct val="90000"/>
              <a:buFont typeface="Wingdings" panose="05000000000000000000" pitchFamily="2" charset="2"/>
              <a:buAutoNum type="arabicPeriod"/>
            </a:pPr>
            <a:r>
              <a:rPr lang="zh-CN" altLang="en-US" smtClean="0"/>
              <a:t>子类可重新定义父类的静态</a:t>
            </a:r>
            <a:r>
              <a:rPr lang="en-US" smtClean="0">
                <a:ea typeface="黑体" panose="02010609060101010101" pitchFamily="49" charset="-122"/>
              </a:rPr>
              <a:t>/</a:t>
            </a:r>
            <a:r>
              <a:rPr lang="zh-CN" altLang="en-US" smtClean="0"/>
              <a:t>实例变量</a:t>
            </a:r>
            <a:endParaRPr lang="zh-CN" altLang="en-US" smtClean="0"/>
          </a:p>
          <a:p>
            <a:pPr marL="990600" lvl="1" indent="-533400">
              <a:lnSpc>
                <a:spcPct val="150000"/>
              </a:lnSpc>
              <a:buSzPct val="90000"/>
              <a:buFont typeface="Wingdings" panose="05000000000000000000" pitchFamily="2" charset="2"/>
              <a:buAutoNum type="arabicPeriod"/>
            </a:pPr>
            <a:r>
              <a:rPr lang="zh-CN" altLang="en-US" smtClean="0"/>
              <a:t>子类可重新定义父类的静态</a:t>
            </a:r>
            <a:r>
              <a:rPr lang="en-US" smtClean="0">
                <a:ea typeface="黑体" panose="02010609060101010101" pitchFamily="49" charset="-122"/>
              </a:rPr>
              <a:t>/</a:t>
            </a:r>
            <a:r>
              <a:rPr lang="zh-CN" altLang="en-US" smtClean="0"/>
              <a:t>实例方法</a:t>
            </a:r>
            <a:endParaRPr lang="zh-CN" altLang="en-US" smtClean="0"/>
          </a:p>
          <a:p>
            <a:pPr marL="990600" lvl="1" indent="-533400">
              <a:lnSpc>
                <a:spcPct val="150000"/>
              </a:lnSpc>
              <a:buSzPct val="90000"/>
              <a:buFont typeface="Wingdings" panose="05000000000000000000" pitchFamily="2" charset="2"/>
              <a:buAutoNum type="arabicPeriod"/>
            </a:pPr>
            <a:r>
              <a:rPr lang="zh-CN" altLang="en-US" smtClean="0"/>
              <a:t>继承中的构造方法</a:t>
            </a:r>
            <a:endParaRPr lang="zh-CN" altLang="en-US" smtClean="0"/>
          </a:p>
          <a:p>
            <a:pPr marL="990600" lvl="1" indent="-533400">
              <a:lnSpc>
                <a:spcPct val="150000"/>
              </a:lnSpc>
              <a:buSzPct val="90000"/>
              <a:buFont typeface="Wingdings" panose="05000000000000000000" pitchFamily="2" charset="2"/>
              <a:buAutoNum type="arabicPeriod"/>
            </a:pPr>
            <a:r>
              <a:rPr lang="zh-CN" altLang="en-US" smtClean="0"/>
              <a:t>类成员访问修饰符与继承的关系</a:t>
            </a:r>
            <a:endParaRPr lang="zh-CN" altLang="en-US" smtClean="0"/>
          </a:p>
        </p:txBody>
      </p:sp>
    </p:spTree>
    <p:custDataLst>
      <p:tags r:id="rId3"/>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灯片编号占位符 3"/>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pic>
        <p:nvPicPr>
          <p:cNvPr id="6" name="图片 5"/>
          <p:cNvPicPr>
            <a:picLocks noChangeAspect="1"/>
          </p:cNvPicPr>
          <p:nvPr/>
        </p:nvPicPr>
        <p:blipFill>
          <a:blip r:embed="rId1"/>
          <a:stretch>
            <a:fillRect/>
          </a:stretch>
        </p:blipFill>
        <p:spPr>
          <a:xfrm>
            <a:off x="1334770" y="2520315"/>
            <a:ext cx="8041640" cy="285369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99329"/>
          <p:cNvSpPr>
            <a:spLocks noGrp="1" noChangeArrowheads="1"/>
          </p:cNvSpPr>
          <p:nvPr>
            <p:ph type="title"/>
          </p:nvPr>
        </p:nvSpPr>
        <p:spPr/>
        <p:txBody>
          <a:bodyPr/>
          <a:lstStyle/>
          <a:p>
            <a:r>
              <a:rPr lang="zh-CN" altLang="en-US" smtClean="0">
                <a:sym typeface="+mn-ea"/>
              </a:rPr>
              <a:t>静态</a:t>
            </a:r>
            <a:r>
              <a:rPr lang="zh-CN" altLang="en-US" smtClean="0"/>
              <a:t>变量的继承</a:t>
            </a:r>
            <a:r>
              <a:rPr lang="en-US" altLang="zh-CN" smtClean="0"/>
              <a:t>-</a:t>
            </a:r>
            <a:r>
              <a:rPr lang="zh-CN" altLang="en-US" smtClean="0"/>
              <a:t>重定义</a:t>
            </a:r>
            <a:endParaRPr lang="zh-CN" altLang="en-US" smtClean="0"/>
          </a:p>
        </p:txBody>
      </p:sp>
      <p:sp>
        <p:nvSpPr>
          <p:cNvPr id="102402" name="文本占位符 99330"/>
          <p:cNvSpPr>
            <a:spLocks noGrp="1" noChangeArrowheads="1"/>
          </p:cNvSpPr>
          <p:nvPr>
            <p:ph idx="1"/>
          </p:nvPr>
        </p:nvSpPr>
        <p:spPr/>
        <p:txBody>
          <a:bodyPr/>
          <a:lstStyle/>
          <a:p>
            <a:pPr marL="609600" lvl="0" indent="-609600">
              <a:buSzPct val="90000"/>
            </a:pPr>
            <a:r>
              <a:rPr lang="zh-CN" altLang="en-US" smtClean="0">
                <a:solidFill>
                  <a:schemeClr val="tx2"/>
                </a:solidFill>
                <a:highlight>
                  <a:srgbClr val="FFFF00"/>
                </a:highlight>
              </a:rPr>
              <a:t>子类可以重新定义父类的静态成员变量。分别占用不同内存。</a:t>
            </a:r>
            <a:endParaRPr lang="zh-CN" altLang="en-US" smtClean="0">
              <a:solidFill>
                <a:schemeClr val="tx2"/>
              </a:solidFill>
            </a:endParaRPr>
          </a:p>
          <a:p>
            <a:pPr marL="609600" lvl="0" indent="-609600">
              <a:buSzPct val="90000"/>
            </a:pPr>
            <a:r>
              <a:rPr lang="zh-CN" altLang="en-US" smtClean="0">
                <a:solidFill>
                  <a:schemeClr val="tx2"/>
                </a:solidFill>
              </a:rPr>
              <a:t>使用子类引用则调用子类声明变量，使用父类引用则访问父类声明的变量</a:t>
            </a:r>
            <a:endParaRPr lang="zh-CN" altLang="en-US" smtClean="0">
              <a:solidFill>
                <a:schemeClr val="tx2"/>
              </a:solidFill>
            </a:endParaRPr>
          </a:p>
          <a:p>
            <a:pPr marL="609600" lvl="0" indent="-609600">
              <a:buSzPct val="90000"/>
            </a:pPr>
            <a:r>
              <a:rPr lang="zh-CN" altLang="en-US" smtClean="0"/>
              <a:t>子类同名静态变量使用</a:t>
            </a:r>
            <a:r>
              <a:rPr lang="zh-CN" altLang="en-US" smtClean="0">
                <a:highlight>
                  <a:srgbClr val="FFFF00"/>
                </a:highlight>
              </a:rPr>
              <a:t>不同的存储空间</a:t>
            </a:r>
            <a:r>
              <a:rPr lang="zh-CN" altLang="en-US" smtClean="0"/>
              <a:t>，可以使用和父类不同的类型</a:t>
            </a:r>
            <a:endParaRPr lang="zh-CN" altLang="en-US" smtClean="0"/>
          </a:p>
          <a:p>
            <a:pPr marL="609600" lvl="0" indent="-609600">
              <a:buSzPct val="90000"/>
            </a:pPr>
            <a:r>
              <a:rPr lang="zh-CN" altLang="en-US" smtClean="0">
                <a:solidFill>
                  <a:schemeClr val="tx1"/>
                </a:solidFill>
                <a:highlight>
                  <a:srgbClr val="FFFF00"/>
                </a:highlight>
                <a:sym typeface="+mn-ea"/>
              </a:rPr>
              <a:t>子类可以直接引用父类</a:t>
            </a:r>
            <a:r>
              <a:rPr lang="zh-CN" altLang="en-US" smtClean="0">
                <a:solidFill>
                  <a:schemeClr val="tx1"/>
                </a:solidFill>
                <a:sym typeface="+mn-ea"/>
              </a:rPr>
              <a:t>，调用可以访问的父类静态成员变量</a:t>
            </a:r>
            <a:r>
              <a:rPr lang="en-US" altLang="zh-CN" smtClean="0">
                <a:solidFill>
                  <a:schemeClr val="tx1"/>
                </a:solidFill>
                <a:sym typeface="+mn-ea"/>
              </a:rPr>
              <a:t>     </a:t>
            </a:r>
            <a:r>
              <a:rPr lang="zh-CN" altLang="en-US" smtClean="0">
                <a:solidFill>
                  <a:schemeClr val="tx1"/>
                </a:solidFill>
                <a:highlight>
                  <a:srgbClr val="FFFF00"/>
                </a:highlight>
                <a:sym typeface="+mn-ea"/>
              </a:rPr>
              <a:t>静态方法可以被继承，不能重写</a:t>
            </a:r>
            <a:endParaRPr lang="zh-CN" altLang="en-US" smtClean="0">
              <a:solidFill>
                <a:schemeClr val="tx1"/>
              </a:solidFill>
              <a:highlight>
                <a:srgbClr val="FFFF00"/>
              </a:highlight>
            </a:endParaRPr>
          </a:p>
          <a:p>
            <a:pPr marL="609600" lvl="0" indent="-609600">
              <a:buSzPct val="90000"/>
            </a:pPr>
            <a:r>
              <a:rPr lang="zh-CN" altLang="en-US" smtClean="0">
                <a:solidFill>
                  <a:schemeClr val="tx1"/>
                </a:solidFill>
                <a:highlight>
                  <a:srgbClr val="FFFF00"/>
                </a:highlight>
              </a:rPr>
              <a:t>先执行动态代码块，在执行构造函数</a:t>
            </a:r>
            <a:endParaRPr lang="zh-CN" altLang="en-US" smtClean="0">
              <a:solidFill>
                <a:schemeClr val="tx1"/>
              </a:solidFill>
              <a:highlight>
                <a:srgbClr val="FFFF00"/>
              </a:highlight>
            </a:endParaRPr>
          </a:p>
        </p:txBody>
      </p:sp>
      <p:sp>
        <p:nvSpPr>
          <p:cNvPr id="2" name="灯片编号占位符 1"/>
          <p:cNvSpPr>
            <a:spLocks noGrp="1"/>
          </p:cNvSpPr>
          <p:nvPr>
            <p:ph type="sldNum" sz="quarter" idx="4"/>
          </p:nvPr>
        </p:nvSpPr>
        <p:spPr/>
        <p:txBody>
          <a:bodyPr/>
          <a:lstStyle/>
          <a:p>
            <a:fld id="{1B16E87C-9E84-495E-9709-3DC5DD2E3A30}" type="slidenum">
              <a:rPr lang="zh-CN" altLang="en-US" sz="1470" dirty="0"/>
            </a:fld>
            <a:endParaRPr lang="zh-CN" altLang="en-US" sz="1470" dirty="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594F62A2-D530-472F-BD92-4DD74246C61D}" type="slidenum">
              <a:rPr lang="zh-CN" altLang="en-US" sz="1470" dirty="0"/>
            </a:fld>
            <a:endParaRPr lang="zh-CN" altLang="en-US" sz="1470" dirty="0"/>
          </a:p>
        </p:txBody>
      </p:sp>
      <p:sp>
        <p:nvSpPr>
          <p:cNvPr id="105476" name="标题 2"/>
          <p:cNvSpPr>
            <a:spLocks noGrp="1" noChangeArrowheads="1"/>
          </p:cNvSpPr>
          <p:nvPr>
            <p:ph type="title"/>
            <p:custDataLst>
              <p:tags r:id="rId1"/>
            </p:custDataLst>
          </p:nvPr>
        </p:nvSpPr>
        <p:spPr/>
        <p:txBody>
          <a:bodyPr/>
          <a:lstStyle/>
          <a:p>
            <a:r>
              <a:rPr lang="zh-CN" altLang="en-US" smtClean="0"/>
              <a:t>类的继承</a:t>
            </a:r>
            <a:endParaRPr lang="zh-CN" altLang="en-US" smtClean="0"/>
          </a:p>
        </p:txBody>
      </p:sp>
      <p:sp>
        <p:nvSpPr>
          <p:cNvPr id="105477" name="内容占位符 4"/>
          <p:cNvSpPr>
            <a:spLocks noGrp="1" noChangeArrowheads="1"/>
          </p:cNvSpPr>
          <p:nvPr>
            <p:ph idx="1"/>
            <p:custDataLst>
              <p:tags r:id="rId2"/>
            </p:custDataLst>
          </p:nvPr>
        </p:nvSpPr>
        <p:spPr/>
        <p:txBody>
          <a:bodyPr>
            <a:normAutofit/>
          </a:bodyPr>
          <a:lstStyle/>
          <a:p>
            <a:pPr algn="l">
              <a:lnSpc>
                <a:spcPct val="130000"/>
              </a:lnSpc>
              <a:buClr>
                <a:srgbClr val="000000"/>
              </a:buClr>
              <a:buSzTx/>
              <a:buChar char="•"/>
            </a:pPr>
            <a:r>
              <a:rPr lang="zh-CN" altLang="en-US" sz="3300" smtClean="0"/>
              <a:t>类成员访问修饰符与继承的关系</a:t>
            </a:r>
            <a:endParaRPr lang="zh-CN" altLang="en-US" sz="3300" smtClean="0"/>
          </a:p>
          <a:p>
            <a:pPr marL="914400" lvl="1" indent="-457200">
              <a:lnSpc>
                <a:spcPct val="150000"/>
              </a:lnSpc>
              <a:buFont typeface="Arial" panose="020B0604020202020204" pitchFamily="34" charset="0"/>
              <a:buChar char="•"/>
            </a:pPr>
            <a:r>
              <a:rPr lang="zh-CN" altLang="en-US" smtClean="0"/>
              <a:t>私有的</a:t>
            </a:r>
            <a:r>
              <a:rPr lang="en-US" smtClean="0">
                <a:ea typeface="黑体" panose="02010609060101010101" pitchFamily="49" charset="-122"/>
              </a:rPr>
              <a:t>(private)</a:t>
            </a:r>
            <a:r>
              <a:rPr lang="zh-CN" altLang="en-US" smtClean="0"/>
              <a:t>类成员不能被子类继承</a:t>
            </a:r>
            <a:endParaRPr lang="zh-CN" altLang="en-US" smtClean="0"/>
          </a:p>
          <a:p>
            <a:pPr marL="914400" lvl="1" indent="-457200">
              <a:lnSpc>
                <a:spcPct val="150000"/>
              </a:lnSpc>
              <a:buFont typeface="Arial" panose="020B0604020202020204" pitchFamily="34" charset="0"/>
              <a:buChar char="•"/>
            </a:pPr>
            <a:r>
              <a:rPr lang="zh-CN" altLang="en-US" smtClean="0"/>
              <a:t>公共的</a:t>
            </a:r>
            <a:r>
              <a:rPr lang="en-US" smtClean="0">
                <a:ea typeface="黑体" panose="02010609060101010101" pitchFamily="49" charset="-122"/>
              </a:rPr>
              <a:t>(public)</a:t>
            </a:r>
            <a:r>
              <a:rPr lang="zh-CN" altLang="en-US" smtClean="0"/>
              <a:t>和保护性的</a:t>
            </a:r>
            <a:r>
              <a:rPr lang="en-US" smtClean="0">
                <a:ea typeface="黑体" panose="02010609060101010101" pitchFamily="49" charset="-122"/>
              </a:rPr>
              <a:t>(protected)</a:t>
            </a:r>
            <a:r>
              <a:rPr lang="zh-CN" altLang="en-US" smtClean="0"/>
              <a:t>类成员能被子类继承，且子类和父类可以属于不同的包</a:t>
            </a:r>
            <a:endParaRPr lang="zh-CN" altLang="en-US" smtClean="0"/>
          </a:p>
          <a:p>
            <a:pPr marL="914400" lvl="1" indent="-457200">
              <a:lnSpc>
                <a:spcPct val="150000"/>
              </a:lnSpc>
              <a:buFont typeface="Arial" panose="020B0604020202020204" pitchFamily="34" charset="0"/>
              <a:buChar char="•"/>
            </a:pPr>
            <a:r>
              <a:rPr lang="zh-CN" altLang="en-US" smtClean="0"/>
              <a:t>无修饰的父类成员，仅在本包中才能被子类继承</a:t>
            </a:r>
            <a:endParaRPr lang="zh-CN" altLang="en-US" smtClean="0"/>
          </a:p>
          <a:p>
            <a:pPr marL="914400" lvl="1" indent="-457200">
              <a:lnSpc>
                <a:spcPct val="150000"/>
              </a:lnSpc>
              <a:buFont typeface="Arial" panose="020B0604020202020204" pitchFamily="34" charset="0"/>
              <a:buChar char="•"/>
            </a:pPr>
            <a:r>
              <a:rPr lang="zh-CN" altLang="en-US" smtClean="0">
                <a:solidFill>
                  <a:srgbClr val="FF0000"/>
                </a:solidFill>
                <a:highlight>
                  <a:srgbClr val="FFFF00"/>
                </a:highlight>
              </a:rPr>
              <a:t>构造函数不是类成员，所以不被继承</a:t>
            </a:r>
            <a:endParaRPr lang="zh-CN" altLang="en-US" smtClean="0">
              <a:solidFill>
                <a:srgbClr val="FF0000"/>
              </a:solidFill>
              <a:highlight>
                <a:srgbClr val="FFFF00"/>
              </a:highlight>
            </a:endParaRPr>
          </a:p>
        </p:txBody>
      </p:sp>
    </p:spTree>
    <p:custDataLst>
      <p:tags r:id="rId3"/>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继承中的构造函数</a:t>
            </a:r>
            <a:endParaRPr lang="zh-CN" altLang="en-US"/>
          </a:p>
        </p:txBody>
      </p:sp>
      <p:sp>
        <p:nvSpPr>
          <p:cNvPr id="3" name="内容占位符 2"/>
          <p:cNvSpPr>
            <a:spLocks noGrp="1"/>
          </p:cNvSpPr>
          <p:nvPr>
            <p:ph idx="1"/>
          </p:nvPr>
        </p:nvSpPr>
        <p:spPr/>
        <p:txBody>
          <a:bodyPr/>
          <a:p>
            <a:r>
              <a:rPr lang="zh-CN" altLang="en-US" sz="2800"/>
              <a:t>构造函数不会被继承</a:t>
            </a:r>
            <a:endParaRPr lang="zh-CN" altLang="en-US" sz="2800"/>
          </a:p>
          <a:p>
            <a:r>
              <a:rPr lang="zh-CN" altLang="en-US" sz="2800"/>
              <a:t>子类的构造函数在没有明确声明的情况下，编译器会默认在第一句</a:t>
            </a:r>
            <a:r>
              <a:rPr lang="zh-CN" altLang="en-US" sz="2800">
                <a:highlight>
                  <a:srgbClr val="FFFF00"/>
                </a:highlight>
              </a:rPr>
              <a:t>调用父类的无参数构造函数</a:t>
            </a:r>
            <a:r>
              <a:rPr lang="zh-CN" altLang="en-US" sz="2800"/>
              <a:t>。</a:t>
            </a:r>
            <a:endParaRPr lang="zh-CN" altLang="en-US" sz="2800"/>
          </a:p>
          <a:p>
            <a:r>
              <a:rPr lang="zh-CN" altLang="en-US" sz="2800"/>
              <a:t>如果父类没有无参数构造函数，需要通过</a:t>
            </a:r>
            <a:r>
              <a:rPr lang="en-US" altLang="zh-CN" sz="2800"/>
              <a:t>super(...)</a:t>
            </a:r>
            <a:r>
              <a:rPr lang="zh-CN" altLang="en-US" sz="2800"/>
              <a:t>显示调用。</a:t>
            </a:r>
            <a:r>
              <a:rPr lang="zh-CN" altLang="en-US" sz="2800">
                <a:highlight>
                  <a:srgbClr val="FFFF00"/>
                </a:highlight>
              </a:rPr>
              <a:t>并且必须是第一句。</a:t>
            </a:r>
            <a:r>
              <a:rPr lang="en-US" altLang="zh-CN" sz="2800">
                <a:highlight>
                  <a:srgbClr val="FFFF00"/>
                </a:highlight>
              </a:rPr>
              <a:t>    </a:t>
            </a:r>
            <a:endParaRPr lang="en-US" altLang="zh-CN" sz="2800">
              <a:highlight>
                <a:srgbClr val="FFFF00"/>
              </a:highlight>
            </a:endParaRPr>
          </a:p>
          <a:p>
            <a:r>
              <a:rPr lang="zh-CN" altLang="en-US" sz="2800"/>
              <a:t>使用</a:t>
            </a:r>
            <a:r>
              <a:rPr lang="en-US" altLang="zh-CN" sz="2800"/>
              <a:t>new</a:t>
            </a:r>
            <a:r>
              <a:rPr lang="zh-CN" altLang="en-US" sz="2800"/>
              <a:t>时代码执行顺序：</a:t>
            </a:r>
            <a:endParaRPr lang="zh-CN" altLang="en-US"/>
          </a:p>
          <a:p>
            <a:pPr marL="1028700" lvl="1" indent="-514350">
              <a:buAutoNum type="arabicPeriod"/>
            </a:pPr>
            <a:r>
              <a:rPr lang="zh-CN" altLang="en-US" sz="2000"/>
              <a:t>如果当前类未加载过，则检查父类是否加载，直到找到已经加载的父类，从继承线先加载父类再加载子类静态代码</a:t>
            </a:r>
            <a:endParaRPr lang="zh-CN" altLang="en-US" sz="2000"/>
          </a:p>
          <a:p>
            <a:pPr marL="1028700" lvl="1" indent="-514350">
              <a:buAutoNum type="arabicPeriod"/>
            </a:pPr>
            <a:r>
              <a:rPr lang="zh-CN" altLang="en-US" sz="2000"/>
              <a:t>从当前类直到</a:t>
            </a:r>
            <a:r>
              <a:rPr lang="en-US" altLang="zh-CN" sz="2000"/>
              <a:t>Object</a:t>
            </a:r>
            <a:r>
              <a:rPr lang="zh-CN" altLang="en-US" sz="2000"/>
              <a:t>，按继承线顺序执行指定的构造函数。</a:t>
            </a:r>
            <a:endParaRPr lang="zh-CN" altLang="en-US" sz="2000"/>
          </a:p>
          <a:p>
            <a:pPr marL="514350" lvl="1" indent="0">
              <a:buNone/>
            </a:pPr>
            <a:r>
              <a:rPr lang="zh-CN" altLang="en-US" sz="2000">
                <a:highlight>
                  <a:srgbClr val="FFFF00"/>
                </a:highlight>
              </a:rPr>
              <a:t>静态语句块的执行在构造函数前</a:t>
            </a:r>
            <a:r>
              <a:rPr lang="zh-CN" altLang="en-US" sz="2000"/>
              <a:t>。成员变量的直接初始化，编译器会附在父类构造函数的调用后。</a:t>
            </a:r>
            <a:endParaRPr lang="zh-CN" altLang="en-US"/>
          </a:p>
          <a:p>
            <a:pPr marL="0" indent="0">
              <a:buNone/>
            </a:pPr>
            <a:endParaRPr lang="zh-CN" altLang="en-US"/>
          </a:p>
        </p:txBody>
      </p:sp>
      <p:sp>
        <p:nvSpPr>
          <p:cNvPr id="4" name="灯片编号占位符 3"/>
          <p:cNvSpPr>
            <a:spLocks noGrp="1"/>
          </p:cNvSpPr>
          <p:nvPr>
            <p:ph type="sldNum" sz="quarter" idx="4"/>
          </p:nvPr>
        </p:nvSpPr>
        <p:spPr/>
        <p:txBody>
          <a:bodyPr/>
          <a:p>
            <a:pPr marL="0" marR="0" lvl="0" indent="0" algn="r" defTabSz="1028700" rtl="0" eaLnBrk="1" fontAlgn="base" latinLnBrk="0" hangingPunct="1">
              <a:lnSpc>
                <a:spcPct val="100000"/>
              </a:lnSpc>
              <a:spcBef>
                <a:spcPct val="0"/>
              </a:spcBef>
              <a:spcAft>
                <a:spcPct val="0"/>
              </a:spcAft>
              <a:buClrTx/>
              <a:buSzTx/>
              <a:buFont typeface="Arial" panose="020B0604020202020204" pitchFamily="34" charset="0"/>
              <a:buNone/>
              <a:defRPr/>
            </a:pPr>
            <a:fld id="{FE4ABA1E-F4A1-4B47-9AAE-69574FBD7236}" type="slidenum">
              <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rPr>
            </a:fld>
            <a:endParaRPr kumimoji="0" lang="zh-CN" altLang="en-US" sz="14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ea"/>
              <a:sym typeface="Calibri" panose="020F0502020204030204" pitchFamily="34" charset="0"/>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r>
              <a:rPr lang="zh-CN" altLang="en-US"/>
              <a:t>接口 </a:t>
            </a:r>
            <a:r>
              <a:rPr lang="en-US"/>
              <a:t>(interface)</a:t>
            </a:r>
            <a:endParaRPr lang="en-US"/>
          </a:p>
        </p:txBody>
      </p:sp>
      <p:sp>
        <p:nvSpPr>
          <p:cNvPr id="3" name="内容占位符 2"/>
          <p:cNvSpPr>
            <a:spLocks noGrp="1"/>
          </p:cNvSpPr>
          <p:nvPr>
            <p:ph idx="1"/>
            <p:custDataLst>
              <p:tags r:id="rId2"/>
            </p:custDataLst>
          </p:nvPr>
        </p:nvSpPr>
        <p:spPr/>
        <p:txBody>
          <a:bodyPr>
            <a:normAutofit lnSpcReduction="10000"/>
          </a:bodyPr>
          <a:p>
            <a:pPr algn="l">
              <a:lnSpc>
                <a:spcPct val="130000"/>
              </a:lnSpc>
              <a:buClr>
                <a:srgbClr val="000000"/>
              </a:buClr>
              <a:buSzTx/>
              <a:buChar char="•"/>
            </a:pPr>
            <a:r>
              <a:rPr lang="zh-CN" altLang="en-US" sz="3300" smtClean="0"/>
              <a:t>接口名修饰</a:t>
            </a:r>
            <a:endParaRPr lang="zh-CN" altLang="en-US" sz="3300" smtClean="0"/>
          </a:p>
          <a:p>
            <a:pPr marL="742950" lvl="1" indent="-285750">
              <a:lnSpc>
                <a:spcPct val="150000"/>
              </a:lnSpc>
              <a:buFont typeface="Wingdings" panose="05000000000000000000" pitchFamily="2" charset="2"/>
              <a:buChar char="l"/>
            </a:pPr>
            <a:r>
              <a:rPr lang="en-US" sz="1680" dirty="0" smtClean="0"/>
              <a:t>public: </a:t>
            </a:r>
            <a:r>
              <a:rPr lang="zh-CN" altLang="en-US" sz="1680" dirty="0" smtClean="0"/>
              <a:t>无任何访问限制</a:t>
            </a:r>
            <a:endParaRPr lang="zh-CN" altLang="en-US" sz="1680" dirty="0" smtClean="0"/>
          </a:p>
          <a:p>
            <a:pPr marL="742950" lvl="1" indent="-285750">
              <a:lnSpc>
                <a:spcPct val="150000"/>
              </a:lnSpc>
              <a:buFont typeface="Wingdings" panose="05000000000000000000" pitchFamily="2" charset="2"/>
              <a:buChar char="l"/>
            </a:pPr>
            <a:r>
              <a:rPr lang="zh-CN" altLang="en-US" sz="1680" dirty="0" smtClean="0"/>
              <a:t>无修饰</a:t>
            </a:r>
            <a:r>
              <a:rPr lang="en-US" sz="1680" dirty="0" smtClean="0"/>
              <a:t>: </a:t>
            </a:r>
            <a:r>
              <a:rPr lang="zh-CN" altLang="en-US" sz="1680" dirty="0" smtClean="0"/>
              <a:t>仅限于本包中</a:t>
            </a:r>
            <a:endParaRPr lang="zh-CN" altLang="en-US" sz="1680" dirty="0" smtClean="0"/>
          </a:p>
          <a:p>
            <a:pPr algn="l">
              <a:lnSpc>
                <a:spcPct val="130000"/>
              </a:lnSpc>
              <a:buClr>
                <a:srgbClr val="000000"/>
              </a:buClr>
              <a:buSzTx/>
              <a:buChar char="•"/>
            </a:pPr>
            <a:r>
              <a:rPr lang="zh-CN" altLang="en-US" sz="3300" smtClean="0">
                <a:highlight>
                  <a:srgbClr val="FFFF00"/>
                </a:highlight>
              </a:rPr>
              <a:t>接口变量默认都是“public static final”</a:t>
            </a:r>
            <a:endParaRPr lang="zh-CN" altLang="en-US" sz="3300" smtClean="0">
              <a:highlight>
                <a:srgbClr val="FFFF00"/>
              </a:highlight>
            </a:endParaRPr>
          </a:p>
          <a:p>
            <a:pPr marL="742950" lvl="1" indent="-285750">
              <a:lnSpc>
                <a:spcPct val="150000"/>
              </a:lnSpc>
              <a:buSzPct val="90000"/>
              <a:buFont typeface="Arial" panose="020B0604020202020204" pitchFamily="34" charset="0"/>
              <a:buNone/>
            </a:pPr>
            <a:r>
              <a:rPr lang="zh-CN" altLang="en-US" sz="1680" dirty="0" smtClean="0">
                <a:highlight>
                  <a:srgbClr val="FFFF00"/>
                </a:highlight>
              </a:rPr>
              <a:t>基本数据类型</a:t>
            </a:r>
            <a:r>
              <a:rPr lang="en-US" altLang="zh-CN" sz="1680" dirty="0" smtClean="0">
                <a:highlight>
                  <a:srgbClr val="FFFF00"/>
                </a:highlight>
              </a:rPr>
              <a:t>==</a:t>
            </a:r>
            <a:r>
              <a:rPr lang="zh-CN" altLang="en-US" sz="1680" dirty="0" smtClean="0">
                <a:highlight>
                  <a:srgbClr val="FFFF00"/>
                </a:highlight>
              </a:rPr>
              <a:t>比较值</a:t>
            </a:r>
            <a:endParaRPr lang="zh-CN" altLang="en-US" sz="1680" dirty="0" smtClean="0">
              <a:highlight>
                <a:srgbClr val="FFFF00"/>
              </a:highlight>
            </a:endParaRPr>
          </a:p>
          <a:p>
            <a:pPr marL="742950" lvl="1" indent="-285750">
              <a:lnSpc>
                <a:spcPct val="150000"/>
              </a:lnSpc>
              <a:buSzPct val="90000"/>
              <a:buFont typeface="Arial" panose="020B0604020202020204" pitchFamily="34" charset="0"/>
              <a:buNone/>
            </a:pPr>
            <a:r>
              <a:rPr lang="zh-CN" altLang="en-US" sz="1680" dirty="0" smtClean="0">
                <a:highlight>
                  <a:srgbClr val="FFFF00"/>
                </a:highlight>
              </a:rPr>
              <a:t>符合数据类型</a:t>
            </a:r>
            <a:r>
              <a:rPr lang="en-US" altLang="zh-CN" sz="1680" dirty="0" smtClean="0">
                <a:highlight>
                  <a:srgbClr val="FFFF00"/>
                </a:highlight>
              </a:rPr>
              <a:t>==</a:t>
            </a:r>
            <a:r>
              <a:rPr lang="zh-CN" altLang="en-US" sz="1680" dirty="0" smtClean="0">
                <a:highlight>
                  <a:srgbClr val="FFFF00"/>
                </a:highlight>
              </a:rPr>
              <a:t>比较地址（引用）</a:t>
            </a:r>
            <a:endParaRPr lang="zh-CN" altLang="en-US" sz="1680" dirty="0" smtClean="0">
              <a:highlight>
                <a:srgbClr val="FFFF00"/>
              </a:highlight>
            </a:endParaRPr>
          </a:p>
          <a:p>
            <a:pPr marL="742950" lvl="1" indent="-285750">
              <a:lnSpc>
                <a:spcPct val="150000"/>
              </a:lnSpc>
              <a:buSzPct val="90000"/>
              <a:buFont typeface="Arial" panose="020B0604020202020204" pitchFamily="34" charset="0"/>
              <a:buNone/>
            </a:pPr>
            <a:r>
              <a:rPr lang="zh-CN" altLang="en-US" sz="1680" dirty="0" smtClean="0">
                <a:highlight>
                  <a:srgbClr val="FFFF00"/>
                </a:highlight>
              </a:rPr>
              <a:t>字符串</a:t>
            </a:r>
            <a:r>
              <a:rPr lang="en-US" altLang="zh-CN" sz="1680" dirty="0" smtClean="0">
                <a:highlight>
                  <a:srgbClr val="FFFF00"/>
                </a:highlight>
              </a:rPr>
              <a:t>equals</a:t>
            </a:r>
            <a:r>
              <a:rPr lang="zh-CN" altLang="en-US" sz="1680" dirty="0" smtClean="0">
                <a:highlight>
                  <a:srgbClr val="FFFF00"/>
                </a:highlight>
              </a:rPr>
              <a:t>重写比较值</a:t>
            </a:r>
            <a:endParaRPr lang="zh-CN" altLang="en-US" sz="1680" dirty="0" smtClean="0">
              <a:highlight>
                <a:srgbClr val="FFFF00"/>
              </a:highlight>
            </a:endParaRPr>
          </a:p>
        </p:txBody>
      </p:sp>
    </p:spTree>
    <p:custDataLst>
      <p:tags r:id="rId3"/>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10.xml><?xml version="1.0" encoding="utf-8"?>
<p:tagLst xmlns:p="http://schemas.openxmlformats.org/presentationml/2006/main">
  <p:tag name="KSO_WM_TEMPLATE_CATEGORY" val="custom"/>
  <p:tag name="KSO_WM_TEMPLATE_INDEX" val="20186827"/>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42"/>
  <p:tag name="KSO_WM_UNIT_LAYERLEVEL" val="1"/>
  <p:tag name="KSO_WM_UNIT_INDEX" val="1"/>
  <p:tag name="KSO_WM_UNIT_ID" val="custom20186827_2*a*1"/>
  <p:tag name="KSO_WM_UNIT_TYPE" val="a"/>
</p:tagLst>
</file>

<file path=ppt/tags/tag11.xml><?xml version="1.0" encoding="utf-8"?>
<p:tagLst xmlns:p="http://schemas.openxmlformats.org/presentationml/2006/main">
  <p:tag name="KSO_WM_TEMPLATE_CATEGORY" val="custom"/>
  <p:tag name="KSO_WM_TEMPLATE_INDEX" val="20186827"/>
  <p:tag name="KSO_WM_TAG_VERSION" val="1.0"/>
  <p:tag name="KSO_WM_BEAUTIFY_FLAG" val="#wm#"/>
  <p:tag name="KSO_WM_UNIT_CLEAR" val="0"/>
  <p:tag name="KSO_WM_UNIT_COMPATIBLE" val="0"/>
  <p:tag name="KSO_WM_UNIT_HIGHLIGHT" val="0"/>
  <p:tag name="KSO_WM_UNIT_VALUE" val="518"/>
  <p:tag name="KSO_WM_UNIT_LAYERLEVEL" val="1"/>
  <p:tag name="KSO_WM_UNIT_INDEX" val="1"/>
  <p:tag name="KSO_WM_UNIT_ID" val="custom20186827_2*f*1"/>
  <p:tag name="KSO_WM_UNIT_TYPE" val="f"/>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p:tagLst>
</file>

<file path=ppt/tags/tag12.xml><?xml version="1.0" encoding="utf-8"?>
<p:tagLst xmlns:p="http://schemas.openxmlformats.org/presentationml/2006/main">
  <p:tag name="KSO_WM_TEMPLATE_CATEGORY" val="custom"/>
  <p:tag name="KSO_WM_TEMPLATE_INDEX" val="20186827"/>
  <p:tag name="KSO_WM_TAG_VERSION" val="1.0"/>
  <p:tag name="KSO_WM_SLIDE_ID" val="custom20186827_2"/>
  <p:tag name="KSO_WM_SLIDE_INDEX" val="2"/>
  <p:tag name="KSO_WM_SLIDE_ITEM_CNT" val="1"/>
  <p:tag name="KSO_WM_SLIDE_LAYOUT" val="a_f"/>
  <p:tag name="KSO_WM_SLIDE_LAYOUT_CNT" val="1_1"/>
  <p:tag name="KSO_WM_SLIDE_TYPE" val="text"/>
  <p:tag name="KSO_WM_BEAUTIFY_FLAG" val="#wm#"/>
  <p:tag name="KSO_WM_SLIDE_POSITION" val="49*143"/>
  <p:tag name="KSO_WM_SLIDE_SIZE" val="621*342"/>
  <p:tag name="KSO_WM_SLIDE_SUBTYPE" val="pureTxt"/>
</p:tagLst>
</file>

<file path=ppt/tags/tag13.xml><?xml version="1.0" encoding="utf-8"?>
<p:tagLst xmlns:p="http://schemas.openxmlformats.org/presentationml/2006/main">
  <p:tag name="KSO_WPP_MARK_KEY" val="fedee2d5-9082-423e-aff9-7057f50e337d"/>
  <p:tag name="COMMONDATA" val="eyJoZGlkIjoiYjNiMjFmMjgzOWFkZmI5ZDgxZjNjYTg0ZWMyM2QyZGUifQ=="/>
</p:tagLst>
</file>

<file path=ppt/tags/tag2.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3.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4.xml><?xml version="1.0" encoding="utf-8"?>
<p:tagLst xmlns:p="http://schemas.openxmlformats.org/presentationml/2006/main">
  <p:tag name="KSO_WM_BEAUTIFY_FLAG" val="#wm#"/>
  <p:tag name="KSO_WM_TEMPLATE_CATEGORY" val="custom"/>
  <p:tag name="KSO_WM_TEMPLATE_INDEX" val="286"/>
</p:tagLst>
</file>

<file path=ppt/tags/tag5.xml><?xml version="1.0" encoding="utf-8"?>
<p:tagLst xmlns:p="http://schemas.openxmlformats.org/presentationml/2006/main">
  <p:tag name="KSO_WM_TEMPLATE_CATEGORY" val="custom"/>
  <p:tag name="KSO_WM_TEMPLATE_INDEX" val="286"/>
</p:tagLst>
</file>

<file path=ppt/tags/tag6.xml><?xml version="1.0" encoding="utf-8"?>
<p:tagLst xmlns:p="http://schemas.openxmlformats.org/presentationml/2006/main">
  <p:tag name="KSO_WM_TAG_VERSION" val="1.0"/>
  <p:tag name="KSO_WM_BEAUTIFY_FLAG" val="#wm#"/>
  <p:tag name="KSO_WM_TEMPLATE_CATEGORY" val="custom"/>
  <p:tag name="KSO_WM_TEMPLATE_INDEX" val="286"/>
  <p:tag name="KSO_WM_UNIT_TYPE" val="a"/>
  <p:tag name="KSO_WM_UNIT_INDEX" val="1"/>
  <p:tag name="KSO_WM_UNIT_ID" val="custom510_2*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AG_VERSION" val="1.0"/>
  <p:tag name="KSO_WM_BEAUTIFY_FLAG" val="#wm#"/>
  <p:tag name="KSO_WM_TEMPLATE_CATEGORY" val="custom"/>
  <p:tag name="KSO_WM_TEMPLATE_INDEX" val="286"/>
  <p:tag name="KSO_WM_UNIT_TYPE" val="f"/>
  <p:tag name="KSO_WM_UNIT_INDEX" val="1"/>
  <p:tag name="KSO_WM_UNIT_ID" val="custom510_2*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8.xml><?xml version="1.0" encoding="utf-8"?>
<p:tagLst xmlns:p="http://schemas.openxmlformats.org/presentationml/2006/main">
  <p:tag name="KSO_WM_TEMPLATE_CATEGORY" val="custom"/>
  <p:tag name="KSO_WM_TEMPLATE_INDEX" val="286"/>
  <p:tag name="KSO_WM_TAG_VERSION" val="1.0"/>
  <p:tag name="KSO_WM_SLIDE_ID" val="custom286_2"/>
  <p:tag name="KSO_WM_SLIDE_INDEX" val="2"/>
  <p:tag name="KSO_WM_SLIDE_ITEM_CNT" val="1"/>
  <p:tag name="KSO_WM_SLIDE_LAYOUT" val="a_f"/>
  <p:tag name="KSO_WM_SLIDE_LAYOUT_CNT" val="1_1"/>
  <p:tag name="KSO_WM_SLIDE_TYPE" val="text"/>
  <p:tag name="KSO_WM_BEAUTIFY_FLAG" val="#wm#"/>
  <p:tag name="KSO_WM_SLIDE_POSITION" val="112*139"/>
  <p:tag name="KSO_WM_SLIDE_SIZE" val="559*352"/>
</p:tagLst>
</file>

<file path=ppt/tags/tag9.xml><?xml version="1.0" encoding="utf-8"?>
<p:tagLst xmlns:p="http://schemas.openxmlformats.org/presentationml/2006/main">
  <p:tag name="KSO_WM_BEAUTIFY_FLAG" val="#wm#"/>
  <p:tag name="KSO_WM_TEMPLATE_CATEGORY" val="custom"/>
  <p:tag name="KSO_WM_TEMPLATE_INDEX" val="286"/>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761</Words>
  <Application>WPS 演示</Application>
  <PresentationFormat/>
  <Paragraphs>57</Paragraphs>
  <Slides>6</Slides>
  <Notes>61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宋体</vt:lpstr>
      <vt:lpstr>Wingdings</vt:lpstr>
      <vt:lpstr>Calibri</vt:lpstr>
      <vt:lpstr>Impact</vt:lpstr>
      <vt:lpstr>方正姚体</vt:lpstr>
      <vt:lpstr>微软雅黑</vt:lpstr>
      <vt:lpstr>黑体</vt:lpstr>
      <vt:lpstr>Arial Unicode MS</vt:lpstr>
      <vt:lpstr>Office 主题​​</vt:lpstr>
      <vt:lpstr>类的继承</vt:lpstr>
      <vt:lpstr>PowerPoint 演示文稿</vt:lpstr>
      <vt:lpstr>静态变量的继承-重定义</vt:lpstr>
      <vt:lpstr>类的继承</vt:lpstr>
      <vt:lpstr>继承中的构造函数</vt:lpstr>
      <vt:lpstr>接口 (interface)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lixzva</dc:creator>
  <cp:lastModifiedBy>李鹏</cp:lastModifiedBy>
  <cp:revision>329</cp:revision>
  <cp:lastPrinted>2016-11-07T04:06:00Z</cp:lastPrinted>
  <dcterms:created xsi:type="dcterms:W3CDTF">2012-10-26T07:13:00Z</dcterms:created>
  <dcterms:modified xsi:type="dcterms:W3CDTF">2023-06-20T11:23:45Z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5D69942824174219B3F75282089F347E</vt:lpwstr>
  </property>
</Properties>
</file>