
<file path=[Content_Types].xml><?xml version="1.0" encoding="utf-8"?>
<Types xmlns="http://schemas.openxmlformats.org/package/2006/content-types">
  <Default Extension="jpeg" ContentType="image/jpeg"/>
  <Default Extension="JPG" ContentType="image/.jp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11.fntdata" ContentType="application/x-fontdata"/>
  <Override PartName="/ppt/fonts/font12.fntdata" ContentType="application/x-fontdata"/>
  <Override PartName="/ppt/fonts/font13.fntdata" ContentType="application/x-fontdata"/>
  <Override PartName="/ppt/fonts/font14.fntdata" ContentType="application/x-fontdata"/>
  <Override PartName="/ppt/fonts/font15.fntdata" ContentType="application/x-fontdata"/>
  <Override PartName="/ppt/fonts/font16.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
  </p:notesMasterIdLst>
  <p:handoutMasterIdLst>
    <p:handoutMasterId r:id="rId19"/>
  </p:handoutMasterIdLst>
  <p:sldIdLst>
    <p:sldId id="2362" r:id="rId3"/>
    <p:sldId id="2363" r:id="rId5"/>
    <p:sldId id="2367" r:id="rId6"/>
    <p:sldId id="2372" r:id="rId7"/>
    <p:sldId id="2373" r:id="rId8"/>
    <p:sldId id="2469" r:id="rId9"/>
    <p:sldId id="2474" r:id="rId10"/>
    <p:sldId id="2476" r:id="rId11"/>
    <p:sldId id="2477" r:id="rId12"/>
    <p:sldId id="2479" r:id="rId13"/>
    <p:sldId id="2480" r:id="rId14"/>
    <p:sldId id="2493" r:id="rId15"/>
    <p:sldId id="2503" r:id="rId16"/>
    <p:sldId id="2529" r:id="rId17"/>
    <p:sldId id="2530" r:id="rId18"/>
  </p:sldIdLst>
  <p:sldSz cx="10801350" cy="7200900"/>
  <p:notesSz cx="6858000" cy="9144000"/>
  <p:embeddedFontLst>
    <p:embeddedFont>
      <p:font typeface="Calibri" panose="020F0502020204030204" pitchFamily="34" charset="0"/>
      <p:regular r:id="rId23"/>
      <p:bold r:id="rId24"/>
      <p:italic r:id="rId25"/>
      <p:boldItalic r:id="rId26"/>
    </p:embeddedFont>
    <p:embeddedFont>
      <p:font typeface="微软雅黑" panose="020B0503020204020204" pitchFamily="34" charset="-122"/>
      <p:regular r:id="rId27"/>
    </p:embeddedFont>
    <p:embeddedFont>
      <p:font typeface="Impact" panose="020B0806030902050204" pitchFamily="34" charset="0"/>
      <p:regular r:id="rId28"/>
    </p:embeddedFont>
    <p:embeddedFont>
      <p:font typeface="方正姚体" panose="02010601030101010101" charset="-122"/>
      <p:regular r:id="rId29"/>
    </p:embeddedFont>
    <p:embeddedFont>
      <p:font typeface="Arial Narrow" panose="020B0606020202030204" pitchFamily="34" charset="0"/>
      <p:regular r:id="rId30"/>
      <p:bold r:id="rId31"/>
      <p:italic r:id="rId32"/>
      <p:boldItalic r:id="rId33"/>
    </p:embeddedFont>
    <p:embeddedFont>
      <p:font typeface="楷体_GB2312" panose="02010609030101010101" pitchFamily="49" charset="-122"/>
      <p:regular r:id="rId34"/>
    </p:embeddedFont>
    <p:embeddedFont>
      <p:font typeface="Tahoma" panose="020B0604030504040204" pitchFamily="34" charset="0"/>
      <p:regular r:id="rId35"/>
      <p:bold r:id="rId36"/>
    </p:embeddedFont>
    <p:embeddedFont>
      <p:font typeface="华文中宋" panose="02010600040101010101" pitchFamily="2" charset="-122"/>
      <p:regular r:id="rId37"/>
    </p:embeddedFont>
    <p:embeddedFont>
      <p:font typeface="黑体" panose="02010609060101010101" pitchFamily="49" charset="-122"/>
      <p:regular r:id="rId38"/>
    </p:embeddedFont>
  </p:embeddedFontLst>
  <p:custDataLst>
    <p:tags r:id="rId39"/>
  </p:custDataLst>
  <p:defaultTextStyle>
    <a:defPPr>
      <a:defRPr lang="zh-CN"/>
    </a:defPPr>
    <a:lvl1pPr marL="0" lvl="0" indent="0" algn="l" defTabSz="10287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1pPr>
    <a:lvl2pPr marL="514350" lvl="1" indent="-57150" algn="l" defTabSz="10287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1028700" lvl="2" indent="-114300" algn="l" defTabSz="10287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543050" lvl="3" indent="-171450" algn="l" defTabSz="10287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2057400" lvl="4" indent="-228600" algn="l" defTabSz="10287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vl6pPr marL="2286000" lvl="5" indent="-228600" algn="l" defTabSz="10287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6pPr>
    <a:lvl7pPr marL="2743200" lvl="6" indent="-228600" algn="l" defTabSz="10287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7pPr>
    <a:lvl8pPr marL="3200400" lvl="7" indent="-228600" algn="l" defTabSz="10287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8pPr>
    <a:lvl9pPr marL="3657600" lvl="8" indent="-228600" algn="l" defTabSz="10287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34587"/>
    <p:restoredTop sz="86432"/>
  </p:normalViewPr>
  <p:slideViewPr>
    <p:cSldViewPr showGuides="1">
      <p:cViewPr varScale="1">
        <p:scale>
          <a:sx n="72" d="100"/>
          <a:sy n="72" d="100"/>
        </p:scale>
        <p:origin x="732" y="78"/>
      </p:cViewPr>
      <p:guideLst>
        <p:guide orient="horz" pos="2268"/>
        <p:guide pos="3400"/>
      </p:guideLst>
    </p:cSldViewPr>
  </p:slideViewPr>
  <p:outlineViewPr>
    <p:cViewPr>
      <p:scale>
        <a:sx n="33" d="100"/>
        <a:sy n="33" d="100"/>
      </p:scale>
      <p:origin x="0" y="61116"/>
    </p:cViewPr>
  </p:outlineViewPr>
  <p:notesTextViewPr>
    <p:cViewPr>
      <p:scale>
        <a:sx n="1" d="1"/>
        <a:sy n="1" d="1"/>
      </p:scale>
      <p:origin x="0" y="0"/>
    </p:cViewPr>
  </p:notesTextViewPr>
  <p:gridSpacing cx="45004" cy="45004"/>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9" Type="http://schemas.openxmlformats.org/officeDocument/2006/relationships/tags" Target="tags/tag41.xml"/><Relationship Id="rId38" Type="http://schemas.openxmlformats.org/officeDocument/2006/relationships/font" Target="fonts/font16.fntdata"/><Relationship Id="rId37" Type="http://schemas.openxmlformats.org/officeDocument/2006/relationships/font" Target="fonts/font15.fntdata"/><Relationship Id="rId36" Type="http://schemas.openxmlformats.org/officeDocument/2006/relationships/font" Target="fonts/font14.fntdata"/><Relationship Id="rId35" Type="http://schemas.openxmlformats.org/officeDocument/2006/relationships/font" Target="fonts/font13.fntdata"/><Relationship Id="rId34" Type="http://schemas.openxmlformats.org/officeDocument/2006/relationships/font" Target="fonts/font12.fntdata"/><Relationship Id="rId33" Type="http://schemas.openxmlformats.org/officeDocument/2006/relationships/font" Target="fonts/font11.fntdata"/><Relationship Id="rId32" Type="http://schemas.openxmlformats.org/officeDocument/2006/relationships/font" Target="fonts/font10.fntdata"/><Relationship Id="rId31" Type="http://schemas.openxmlformats.org/officeDocument/2006/relationships/font" Target="fonts/font9.fntdata"/><Relationship Id="rId30" Type="http://schemas.openxmlformats.org/officeDocument/2006/relationships/font" Target="fonts/font8.fntdata"/><Relationship Id="rId3" Type="http://schemas.openxmlformats.org/officeDocument/2006/relationships/slide" Target="slides/slide1.xml"/><Relationship Id="rId29" Type="http://schemas.openxmlformats.org/officeDocument/2006/relationships/font" Target="fonts/font7.fntdata"/><Relationship Id="rId28" Type="http://schemas.openxmlformats.org/officeDocument/2006/relationships/font" Target="fonts/font6.fntdata"/><Relationship Id="rId27" Type="http://schemas.openxmlformats.org/officeDocument/2006/relationships/font" Target="fonts/font5.fntdata"/><Relationship Id="rId26" Type="http://schemas.openxmlformats.org/officeDocument/2006/relationships/font" Target="fonts/font4.fntdata"/><Relationship Id="rId25" Type="http://schemas.openxmlformats.org/officeDocument/2006/relationships/font" Target="fonts/font3.fntdata"/><Relationship Id="rId24" Type="http://schemas.openxmlformats.org/officeDocument/2006/relationships/font" Target="fonts/font2.fntdata"/><Relationship Id="rId23" Type="http://schemas.openxmlformats.org/officeDocument/2006/relationships/font" Target="fonts/font1.fntdata"/><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handoutMaster" Target="handoutMasters/handoutMaster1.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buFont typeface="Arial" panose="020B0604020202020204" pitchFamily="34" charset="0"/>
              <a:buNone/>
              <a:defRPr sz="1200"/>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微软雅黑" panose="020B0503020204020204" pitchFamily="34" charset="-122"/>
                <a:cs typeface="+mn-cs"/>
              </a:rPr>
              <a:t>Java_Lesson 7_I/O</a:t>
            </a: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微软雅黑" panose="020B0503020204020204" pitchFamily="34" charset="-122"/>
              <a:cs typeface="+mn-cs"/>
            </a:endParaRPr>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hangingPunct="1">
              <a:buFont typeface="Arial" panose="020B0604020202020204" pitchFamily="34" charset="0"/>
              <a:buNone/>
              <a:defRPr sz="1200"/>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微软雅黑" panose="020B0503020204020204" pitchFamily="34" charset="-122"/>
              <a:cs typeface="+mn-cs"/>
            </a:endParaRPr>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hangingPunct="1">
              <a:buFont typeface="Arial" panose="020B0604020202020204" pitchFamily="34" charset="0"/>
              <a:buNone/>
              <a:defRPr sz="1200"/>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微软雅黑" panose="020B0503020204020204" pitchFamily="34" charset="-122"/>
              <a:cs typeface="+mn-cs"/>
            </a:endParaRPr>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lstStyle>
            <a:lvl1pPr algn="r" eaLnBrk="1" hangingPunct="1">
              <a:buFont typeface="Arial" panose="020B0604020202020204" pitchFamily="34" charset="0"/>
              <a:buNone/>
              <a:defRPr sz="1200" noProof="1">
                <a:cs typeface="+mn-ea"/>
              </a:defRPr>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D05E5354-236C-43A4-9505-265C5F84D836}" type="slidenum">
              <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微软雅黑" panose="020B0503020204020204" pitchFamily="34" charset="-122"/>
                <a:cs typeface="微软雅黑" panose="020B0503020204020204" pitchFamily="34" charset="-122"/>
              </a:rPr>
            </a:fld>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微软雅黑" panose="020B0503020204020204" pitchFamily="34" charset="-122"/>
              <a:cs typeface="+mn-cs"/>
            </a:endParaRPr>
          </a:p>
        </p:txBody>
      </p:sp>
    </p:spTree>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050" name="页眉占位符 1"/>
          <p:cNvSpPr>
            <a:spLocks noGrp="1"/>
          </p:cNvSpPr>
          <p:nvPr>
            <p:ph type="hdr" sz="quarter"/>
          </p:nvPr>
        </p:nvSpPr>
        <p:spPr>
          <a:xfrm>
            <a:off x="0" y="0"/>
            <a:ext cx="2971800" cy="457200"/>
          </a:xfrm>
          <a:prstGeom prst="rect">
            <a:avLst/>
          </a:prstGeom>
          <a:noFill/>
          <a:ln w="9525">
            <a:noFill/>
            <a:miter/>
          </a:ln>
        </p:spPr>
        <p:txBody>
          <a:bodyPr vert="horz"/>
          <a:lstStyle>
            <a:lvl1pPr eaLnBrk="1" hangingPunct="1">
              <a:buFont typeface="Arial" panose="020B0604020202020204" pitchFamily="34" charset="0"/>
              <a:buNone/>
              <a:defRPr sz="1200" noProof="1">
                <a:ea typeface="微软雅黑" panose="020B0503020204020204" pitchFamily="34" charset="-122"/>
              </a:defRPr>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200" b="0" i="0" u="none" strike="noStrike" kern="1200" cap="none" spc="0" normalizeH="0" baseline="0" noProof="1">
                <a:ln>
                  <a:noFill/>
                </a:ln>
                <a:solidFill>
                  <a:schemeClr val="tx1"/>
                </a:solidFill>
                <a:effectLst/>
                <a:uLnTx/>
                <a:uFillTx/>
                <a:latin typeface="Arial" panose="020B0604020202020204" pitchFamily="34" charset="0"/>
                <a:cs typeface="+mn-cs"/>
              </a:rPr>
              <a:t>Java_Lesson 7_I/O</a:t>
            </a:r>
            <a:endParaRPr kumimoji="0" sz="1200" b="0" i="0" u="none" strike="noStrike" kern="1200" cap="none" spc="0" normalizeH="0" baseline="0" noProof="1">
              <a:ln>
                <a:noFill/>
              </a:ln>
              <a:solidFill>
                <a:schemeClr val="tx1"/>
              </a:solidFill>
              <a:effectLst/>
              <a:uLnTx/>
              <a:uFillTx/>
              <a:latin typeface="Arial" panose="020B0604020202020204" pitchFamily="34" charset="0"/>
              <a:cs typeface="+mn-cs"/>
            </a:endParaRPr>
          </a:p>
        </p:txBody>
      </p:sp>
      <p:sp>
        <p:nvSpPr>
          <p:cNvPr id="2051" name="日期占位符 2"/>
          <p:cNvSpPr>
            <a:spLocks noGrp="1"/>
          </p:cNvSpPr>
          <p:nvPr>
            <p:ph type="dt" idx="1"/>
          </p:nvPr>
        </p:nvSpPr>
        <p:spPr>
          <a:xfrm>
            <a:off x="3884613" y="0"/>
            <a:ext cx="2971800" cy="457200"/>
          </a:xfrm>
          <a:prstGeom prst="rect">
            <a:avLst/>
          </a:prstGeom>
          <a:noFill/>
          <a:ln w="9525">
            <a:noFill/>
            <a:miter/>
          </a:ln>
        </p:spPr>
        <p:txBody>
          <a:bodyPr vert="horz"/>
          <a:lstStyle>
            <a:lvl1pPr algn="r" eaLnBrk="1" hangingPunct="1">
              <a:buFont typeface="Arial" panose="020B0604020202020204" pitchFamily="34" charset="0"/>
              <a:buNone/>
              <a:defRPr sz="1200" noProof="1">
                <a:ea typeface="微软雅黑" panose="020B0503020204020204" pitchFamily="34" charset="-122"/>
              </a:defRPr>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cs typeface="+mn-cs"/>
            </a:endParaRPr>
          </a:p>
        </p:txBody>
      </p:sp>
      <p:sp>
        <p:nvSpPr>
          <p:cNvPr id="16388" name="幻灯片图像占位符 3"/>
          <p:cNvSpPr>
            <a:spLocks noGrp="1" noRot="1" noChangeAspect="1"/>
          </p:cNvSpPr>
          <p:nvPr>
            <p:ph type="sldImg"/>
          </p:nvPr>
        </p:nvSpPr>
        <p:spPr>
          <a:xfrm>
            <a:off x="857250" y="685800"/>
            <a:ext cx="5143500" cy="3429000"/>
          </a:xfrm>
          <a:prstGeom prst="rect">
            <a:avLst/>
          </a:prstGeom>
          <a:noFill/>
          <a:ln w="9525">
            <a:noFill/>
          </a:ln>
        </p:spPr>
      </p:sp>
      <p:sp>
        <p:nvSpPr>
          <p:cNvPr id="2053" name="备注占位符 4"/>
          <p:cNvSpPr>
            <a:spLocks noGrp="1" noRot="1" noChangeAspect="1"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1200">
                <a:solidFill>
                  <a:schemeClr val="tx1"/>
                </a:solidFill>
                <a:latin typeface="Arial" panose="020B0604020202020204" pitchFamily="34" charset="0"/>
                <a:ea typeface="宋体" panose="02010600030101010101" pitchFamily="2" charset="-122"/>
              </a:defRPr>
            </a:lvl1pPr>
            <a:lvl2pPr>
              <a:defRPr sz="1200">
                <a:solidFill>
                  <a:schemeClr val="tx1"/>
                </a:solidFill>
                <a:latin typeface="Arial" panose="020B0604020202020204" pitchFamily="34" charset="0"/>
                <a:ea typeface="宋体" panose="02010600030101010101" pitchFamily="2" charset="-122"/>
              </a:defRPr>
            </a:lvl2pPr>
            <a:lvl3pPr>
              <a:defRPr sz="1200">
                <a:solidFill>
                  <a:schemeClr val="tx1"/>
                </a:solidFill>
                <a:latin typeface="Arial" panose="020B0604020202020204" pitchFamily="34" charset="0"/>
                <a:ea typeface="宋体" panose="02010600030101010101" pitchFamily="2" charset="-122"/>
              </a:defRPr>
            </a:lvl3pPr>
            <a:lvl4pPr>
              <a:defRPr sz="1200">
                <a:solidFill>
                  <a:schemeClr val="tx1"/>
                </a:solidFill>
                <a:latin typeface="Arial" panose="020B0604020202020204" pitchFamily="34" charset="0"/>
                <a:ea typeface="宋体" panose="02010600030101010101" pitchFamily="2" charset="-122"/>
              </a:defRPr>
            </a:lvl4pPr>
            <a:lvl5pPr>
              <a:defRPr sz="1200">
                <a:solidFill>
                  <a:schemeClr val="tx1"/>
                </a:solidFill>
                <a:latin typeface="Arial" panose="020B0604020202020204" pitchFamily="34" charset="0"/>
                <a:ea typeface="宋体" panose="02010600030101010101" pitchFamily="2" charset="-122"/>
              </a:defRPr>
            </a:lvl5pPr>
            <a:lvl6pPr marL="457200" fontAlgn="base">
              <a:spcBef>
                <a:spcPct val="0"/>
              </a:spcBef>
              <a:spcAft>
                <a:spcPct val="0"/>
              </a:spcAft>
              <a:defRPr sz="1200">
                <a:solidFill>
                  <a:schemeClr val="tx1"/>
                </a:solidFill>
                <a:latin typeface="Arial" panose="020B0604020202020204" pitchFamily="34" charset="0"/>
                <a:ea typeface="宋体" panose="02010600030101010101" pitchFamily="2" charset="-122"/>
              </a:defRPr>
            </a:lvl6pPr>
            <a:lvl7pPr marL="914400" fontAlgn="base">
              <a:spcBef>
                <a:spcPct val="0"/>
              </a:spcBef>
              <a:spcAft>
                <a:spcPct val="0"/>
              </a:spcAft>
              <a:defRPr sz="1200">
                <a:solidFill>
                  <a:schemeClr val="tx1"/>
                </a:solidFill>
                <a:latin typeface="Arial" panose="020B0604020202020204" pitchFamily="34" charset="0"/>
                <a:ea typeface="宋体" panose="02010600030101010101" pitchFamily="2" charset="-122"/>
              </a:defRPr>
            </a:lvl7pPr>
            <a:lvl8pPr marL="1371600" fontAlgn="base">
              <a:spcBef>
                <a:spcPct val="0"/>
              </a:spcBef>
              <a:spcAft>
                <a:spcPct val="0"/>
              </a:spcAft>
              <a:defRPr sz="1200">
                <a:solidFill>
                  <a:schemeClr val="tx1"/>
                </a:solidFill>
                <a:latin typeface="Arial" panose="020B0604020202020204" pitchFamily="34" charset="0"/>
                <a:ea typeface="宋体" panose="02010600030101010101" pitchFamily="2" charset="-122"/>
              </a:defRPr>
            </a:lvl8pPr>
            <a:lvl9pPr marL="1828800" fontAlgn="base">
              <a:spcBef>
                <a:spcPct val="0"/>
              </a:spcBef>
              <a:spcAft>
                <a:spcPct val="0"/>
              </a:spcAft>
              <a:defRPr sz="12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微软雅黑" panose="020B0503020204020204" pitchFamily="34" charset="-122"/>
                <a:cs typeface="+mn-cs"/>
                <a:sym typeface="微软雅黑" panose="020B0503020204020204" pitchFamily="34" charset="-122"/>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微软雅黑" panose="020B0503020204020204" pitchFamily="34" charset="-122"/>
              <a:cs typeface="+mn-cs"/>
              <a:sym typeface="微软雅黑" panose="020B0503020204020204" pitchFamily="34" charset="-122"/>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微软雅黑" panose="020B0503020204020204" pitchFamily="34" charset="-122"/>
                <a:cs typeface="+mn-cs"/>
                <a:sym typeface="微软雅黑" panose="020B0503020204020204" pitchFamily="34" charset="-122"/>
              </a:rPr>
              <a:t>第二级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微软雅黑" panose="020B0503020204020204" pitchFamily="34" charset="-122"/>
              <a:cs typeface="+mn-cs"/>
              <a:sym typeface="微软雅黑" panose="020B0503020204020204" pitchFamily="34" charset="-122"/>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微软雅黑" panose="020B0503020204020204" pitchFamily="34" charset="-122"/>
                <a:cs typeface="+mn-cs"/>
                <a:sym typeface="微软雅黑" panose="020B0503020204020204" pitchFamily="34" charset="-122"/>
              </a:rPr>
              <a:t>第三级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微软雅黑" panose="020B0503020204020204" pitchFamily="34" charset="-122"/>
              <a:cs typeface="+mn-cs"/>
              <a:sym typeface="微软雅黑" panose="020B0503020204020204" pitchFamily="34" charset="-122"/>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微软雅黑" panose="020B0503020204020204" pitchFamily="34" charset="-122"/>
                <a:cs typeface="+mn-cs"/>
                <a:sym typeface="微软雅黑" panose="020B0503020204020204" pitchFamily="34" charset="-122"/>
              </a:rPr>
              <a:t>第四级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微软雅黑" panose="020B0503020204020204" pitchFamily="34" charset="-122"/>
              <a:cs typeface="+mn-cs"/>
              <a:sym typeface="微软雅黑" panose="020B0503020204020204" pitchFamily="34" charset="-122"/>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微软雅黑" panose="020B0503020204020204" pitchFamily="34" charset="-122"/>
                <a:cs typeface="+mn-cs"/>
                <a:sym typeface="微软雅黑" panose="020B0503020204020204" pitchFamily="34" charset="-122"/>
              </a:rPr>
              <a:t>第五级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微软雅黑" panose="020B0503020204020204" pitchFamily="34" charset="-122"/>
              <a:cs typeface="+mn-cs"/>
              <a:sym typeface="微软雅黑" panose="020B0503020204020204" pitchFamily="34" charset="-122"/>
            </a:endParaRPr>
          </a:p>
        </p:txBody>
      </p:sp>
      <p:sp>
        <p:nvSpPr>
          <p:cNvPr id="2054" name="页脚占位符 5"/>
          <p:cNvSpPr>
            <a:spLocks noGrp="1"/>
          </p:cNvSpPr>
          <p:nvPr>
            <p:ph type="ftr" sz="quarter" idx="4"/>
          </p:nvPr>
        </p:nvSpPr>
        <p:spPr>
          <a:xfrm>
            <a:off x="0" y="8685213"/>
            <a:ext cx="2971800" cy="457200"/>
          </a:xfrm>
          <a:prstGeom prst="rect">
            <a:avLst/>
          </a:prstGeom>
          <a:noFill/>
          <a:ln w="9525">
            <a:noFill/>
            <a:miter/>
          </a:ln>
        </p:spPr>
        <p:txBody>
          <a:bodyPr vert="horz" anchor="b"/>
          <a:lstStyle>
            <a:lvl1pPr eaLnBrk="1" hangingPunct="1">
              <a:buFont typeface="Arial" panose="020B0604020202020204" pitchFamily="34" charset="0"/>
              <a:buNone/>
              <a:defRPr sz="1200" noProof="1">
                <a:ea typeface="微软雅黑" panose="020B0503020204020204" pitchFamily="34" charset="-122"/>
              </a:defRPr>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1200" b="0" i="0" u="none" strike="noStrike" kern="1200" cap="none" spc="0" normalizeH="0" baseline="0" noProof="1">
              <a:ln>
                <a:noFill/>
              </a:ln>
              <a:solidFill>
                <a:schemeClr val="tx1"/>
              </a:solidFill>
              <a:effectLst/>
              <a:uLnTx/>
              <a:uFillTx/>
              <a:latin typeface="Arial" panose="020B0604020202020204" pitchFamily="34" charset="0"/>
              <a:cs typeface="+mn-cs"/>
            </a:endParaRPr>
          </a:p>
        </p:txBody>
      </p:sp>
      <p:sp>
        <p:nvSpPr>
          <p:cNvPr id="2055" name="灯片编号占位符 6"/>
          <p:cNvSpPr>
            <a:spLocks noGrp="1"/>
          </p:cNvSpPr>
          <p:nvPr>
            <p:ph type="sldNum" sz="quarter" idx="5"/>
          </p:nvPr>
        </p:nvSpPr>
        <p:spPr>
          <a:xfrm>
            <a:off x="3884613" y="8685213"/>
            <a:ext cx="2971800" cy="457200"/>
          </a:xfrm>
          <a:prstGeom prst="rect">
            <a:avLst/>
          </a:prstGeom>
          <a:noFill/>
          <a:ln w="9525">
            <a:noFill/>
            <a:miter/>
          </a:ln>
        </p:spPr>
        <p:txBody>
          <a:bodyPr vert="horz" wrap="square" lIns="91440" tIns="45720" rIns="91440" bIns="45720" numCol="1" anchor="b" anchorCtr="0" compatLnSpc="1"/>
          <a:lstStyle>
            <a:lvl1pPr algn="r" eaLnBrk="1" hangingPunct="1">
              <a:buFont typeface="Arial" panose="020B0604020202020204" pitchFamily="34" charset="0"/>
              <a:buNone/>
              <a:defRPr noProof="1">
                <a:latin typeface="Calibri" panose="020F0502020204030204" pitchFamily="34" charset="0"/>
                <a:cs typeface="+mn-ea"/>
              </a:defRPr>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46DF28B4-3203-46B9-9E5A-9CF2DE0788FE}" type="slidenum">
              <a:rPr kumimoji="0" lang="zh-CN" altLang="en-US" sz="2000" b="0" i="0" u="none" strike="noStrike" kern="1200" cap="none" spc="0" normalizeH="0" baseline="0" noProof="1">
                <a:ln>
                  <a:noFill/>
                </a:ln>
                <a:solidFill>
                  <a:schemeClr val="tx1"/>
                </a:solidFill>
                <a:effectLst/>
                <a:uLnTx/>
                <a:uFillTx/>
                <a:latin typeface="Calibri" panose="020F0502020204030204" pitchFamily="34" charset="0"/>
                <a:ea typeface="微软雅黑" panose="020B0503020204020204" pitchFamily="34" charset="-122"/>
                <a:cs typeface="微软雅黑" panose="020B0503020204020204" pitchFamily="34" charset="-122"/>
              </a:rPr>
            </a:fld>
            <a:endParaRPr kumimoji="0" lang="zh-CN" altLang="en-US" sz="1200" b="0" i="0" u="none" strike="noStrike" kern="1200" cap="none" spc="0" normalizeH="0" baseline="0" noProof="1">
              <a:ln>
                <a:noFill/>
              </a:ln>
              <a:solidFill>
                <a:schemeClr val="tx1"/>
              </a:solidFill>
              <a:effectLst/>
              <a:uLnTx/>
              <a:uFillTx/>
              <a:latin typeface="Calibri" panose="020F0502020204030204" pitchFamily="34" charset="0"/>
              <a:ea typeface="微软雅黑" panose="020B0503020204020204" pitchFamily="34"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0"/>
      </a:spcBef>
      <a:spcAft>
        <a:spcPct val="0"/>
      </a:spcAft>
      <a:defRPr sz="1200" kern="1200">
        <a:solidFill>
          <a:schemeClr val="tx1"/>
        </a:solidFill>
        <a:latin typeface="Arial" panose="020B0604020202020204" pitchFamily="34" charset="0"/>
        <a:ea typeface="+mn-ea"/>
        <a:cs typeface="+mn-cs"/>
      </a:defRPr>
    </a:lvl1pPr>
    <a:lvl2pPr lvl="1" algn="l" rtl="0" eaLnBrk="0" fontAlgn="base" hangingPunct="0">
      <a:spcBef>
        <a:spcPct val="0"/>
      </a:spcBef>
      <a:spcAft>
        <a:spcPct val="0"/>
      </a:spcAft>
      <a:defRPr sz="1200" kern="1200">
        <a:solidFill>
          <a:schemeClr val="tx1"/>
        </a:solidFill>
        <a:latin typeface="Arial" panose="020B0604020202020204" pitchFamily="34" charset="0"/>
        <a:ea typeface="+mn-ea"/>
        <a:cs typeface="+mn-cs"/>
      </a:defRPr>
    </a:lvl2pPr>
    <a:lvl3pPr lvl="2" algn="l" rtl="0" eaLnBrk="0" fontAlgn="base" hangingPunct="0">
      <a:spcBef>
        <a:spcPct val="0"/>
      </a:spcBef>
      <a:spcAft>
        <a:spcPct val="0"/>
      </a:spcAft>
      <a:defRPr sz="1200" kern="1200">
        <a:solidFill>
          <a:schemeClr val="tx1"/>
        </a:solidFill>
        <a:latin typeface="Arial" panose="020B0604020202020204" pitchFamily="34" charset="0"/>
        <a:ea typeface="+mn-ea"/>
        <a:cs typeface="+mn-cs"/>
      </a:defRPr>
    </a:lvl3pPr>
    <a:lvl4pPr lvl="3" algn="l" rtl="0" eaLnBrk="0" fontAlgn="base" hangingPunct="0">
      <a:spcBef>
        <a:spcPct val="0"/>
      </a:spcBef>
      <a:spcAft>
        <a:spcPct val="0"/>
      </a:spcAft>
      <a:defRPr sz="1200" kern="1200">
        <a:solidFill>
          <a:schemeClr val="tx1"/>
        </a:solidFill>
        <a:latin typeface="Arial" panose="020B0604020202020204" pitchFamily="34" charset="0"/>
        <a:ea typeface="+mn-ea"/>
        <a:cs typeface="+mn-cs"/>
      </a:defRPr>
    </a:lvl4pPr>
    <a:lvl5pPr lvl="4" algn="l" rtl="0" eaLnBrk="0" fontAlgn="base" hangingPunct="0">
      <a:spcBef>
        <a:spcPct val="0"/>
      </a:spcBef>
      <a:spcAft>
        <a:spcPct val="0"/>
      </a:spcAft>
      <a:defRPr sz="1200" kern="1200">
        <a:solidFill>
          <a:schemeClr val="tx1"/>
        </a:solidFill>
        <a:latin typeface="Arial" panose="020B0604020202020204" pitchFamily="34" charset="0"/>
        <a:ea typeface="+mn-ea"/>
        <a:cs typeface="+mn-cs"/>
      </a:defRPr>
    </a:lvl5pPr>
    <a:lvl6pPr marL="2286000" lvl="5" indent="0">
      <a:defRPr sz="1200" kern="1200">
        <a:latin typeface="+mn-lt"/>
        <a:ea typeface="+mn-ea"/>
        <a:cs typeface="+mn-cs"/>
      </a:defRPr>
    </a:lvl6pPr>
    <a:lvl7pPr marL="2743200" lvl="6" indent="0">
      <a:defRPr sz="1200" kern="1200">
        <a:latin typeface="+mn-lt"/>
        <a:ea typeface="+mn-ea"/>
        <a:cs typeface="+mn-cs"/>
      </a:defRPr>
    </a:lvl7pPr>
    <a:lvl8pPr marL="3200400" lvl="7" indent="0">
      <a:defRPr sz="1200" kern="1200">
        <a:latin typeface="+mn-lt"/>
        <a:ea typeface="+mn-ea"/>
        <a:cs typeface="+mn-cs"/>
      </a:defRPr>
    </a:lvl8pPr>
    <a:lvl9pPr marL="3657600" lvl="8" indent="0">
      <a:defRPr sz="1200" kern="1200">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幻灯片图像占位符 1587201"/>
          <p:cNvSpPr>
            <a:spLocks noGrp="1" noRot="1" noChangeAspect="1" noTextEdit="1"/>
          </p:cNvSpPr>
          <p:nvPr>
            <p:ph type="sldImg"/>
          </p:nvPr>
        </p:nvSpPr>
        <p:spPr/>
      </p:sp>
      <p:sp>
        <p:nvSpPr>
          <p:cNvPr id="118787" name="文本占位符 1587202"/>
          <p:cNvSpPr>
            <a:spLocks noGrp="1"/>
          </p:cNvSpPr>
          <p:nvPr>
            <p:ph type="body"/>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幻灯片图像占位符 1619969"/>
          <p:cNvSpPr>
            <a:spLocks noGrp="1" noRot="1" noChangeAspect="1" noTextEdit="1"/>
          </p:cNvSpPr>
          <p:nvPr>
            <p:ph type="sldImg"/>
          </p:nvPr>
        </p:nvSpPr>
        <p:spPr/>
      </p:sp>
      <p:sp>
        <p:nvSpPr>
          <p:cNvPr id="152579" name="文本占位符 1619970"/>
          <p:cNvSpPr>
            <a:spLocks noGrp="1"/>
          </p:cNvSpPr>
          <p:nvPr>
            <p:ph type="body"/>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幻灯片图像占位符 1620993"/>
          <p:cNvSpPr>
            <a:spLocks noGrp="1" noRot="1" noChangeAspect="1" noTextEdit="1"/>
          </p:cNvSpPr>
          <p:nvPr>
            <p:ph type="sldImg"/>
          </p:nvPr>
        </p:nvSpPr>
        <p:spPr/>
      </p:sp>
      <p:sp>
        <p:nvSpPr>
          <p:cNvPr id="153603" name="文本占位符 1620994"/>
          <p:cNvSpPr>
            <a:spLocks noGrp="1"/>
          </p:cNvSpPr>
          <p:nvPr>
            <p:ph type="body"/>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幻灯片图像占位符 1635329"/>
          <p:cNvSpPr>
            <a:spLocks noGrp="1" noRot="1" noChangeAspect="1" noTextEdit="1"/>
          </p:cNvSpPr>
          <p:nvPr>
            <p:ph type="sldImg"/>
          </p:nvPr>
        </p:nvSpPr>
        <p:spPr/>
      </p:sp>
      <p:sp>
        <p:nvSpPr>
          <p:cNvPr id="165891" name="文本占位符 1635330"/>
          <p:cNvSpPr>
            <a:spLocks noGrp="1"/>
          </p:cNvSpPr>
          <p:nvPr>
            <p:ph type="body"/>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幻灯片图像占位符 1645569"/>
          <p:cNvSpPr>
            <a:spLocks noGrp="1" noRot="1" noChangeAspect="1" noTextEdit="1"/>
          </p:cNvSpPr>
          <p:nvPr>
            <p:ph type="sldImg"/>
          </p:nvPr>
        </p:nvSpPr>
        <p:spPr/>
      </p:sp>
      <p:sp>
        <p:nvSpPr>
          <p:cNvPr id="176131" name="文本占位符 1645570"/>
          <p:cNvSpPr>
            <a:spLocks noGrp="1"/>
          </p:cNvSpPr>
          <p:nvPr>
            <p:ph type="body"/>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幻灯片图像占位符 1654785"/>
          <p:cNvSpPr>
            <a:spLocks noGrp="1" noRot="1" noChangeAspect="1" noTextEdit="1"/>
          </p:cNvSpPr>
          <p:nvPr>
            <p:ph type="sldImg"/>
          </p:nvPr>
        </p:nvSpPr>
        <p:spPr/>
      </p:sp>
      <p:sp>
        <p:nvSpPr>
          <p:cNvPr id="192515" name="文本占位符 1654786"/>
          <p:cNvSpPr>
            <a:spLocks noGrp="1"/>
          </p:cNvSpPr>
          <p:nvPr>
            <p:ph type="body"/>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幻灯片图像占位符 1655809"/>
          <p:cNvSpPr>
            <a:spLocks noGrp="1" noRot="1" noChangeAspect="1" noTextEdit="1"/>
          </p:cNvSpPr>
          <p:nvPr>
            <p:ph type="sldImg"/>
          </p:nvPr>
        </p:nvSpPr>
        <p:spPr/>
      </p:sp>
      <p:sp>
        <p:nvSpPr>
          <p:cNvPr id="193539" name="文本占位符 1655810"/>
          <p:cNvSpPr>
            <a:spLocks noGrp="1"/>
          </p:cNvSpPr>
          <p:nvPr>
            <p:ph type="body"/>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幻灯片图像占位符 1588225"/>
          <p:cNvSpPr>
            <a:spLocks noGrp="1" noRot="1" noChangeAspect="1" noTextEdit="1"/>
          </p:cNvSpPr>
          <p:nvPr>
            <p:ph type="sldImg"/>
          </p:nvPr>
        </p:nvSpPr>
        <p:spPr/>
      </p:sp>
      <p:sp>
        <p:nvSpPr>
          <p:cNvPr id="119811" name="文本占位符 1588226"/>
          <p:cNvSpPr>
            <a:spLocks noGrp="1"/>
          </p:cNvSpPr>
          <p:nvPr>
            <p:ph type="body"/>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幻灯片图像占位符 1594369"/>
          <p:cNvSpPr>
            <a:spLocks noGrp="1" noRot="1" noChangeAspect="1" noTextEdit="1"/>
          </p:cNvSpPr>
          <p:nvPr>
            <p:ph type="sldImg"/>
          </p:nvPr>
        </p:nvSpPr>
        <p:spPr/>
      </p:sp>
      <p:sp>
        <p:nvSpPr>
          <p:cNvPr id="123907" name="文本占位符 1594370"/>
          <p:cNvSpPr>
            <a:spLocks noGrp="1"/>
          </p:cNvSpPr>
          <p:nvPr>
            <p:ph type="body"/>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幻灯片图像占位符 1552385"/>
          <p:cNvSpPr>
            <a:spLocks noGrp="1" noRot="1" noChangeAspect="1" noTextEdit="1"/>
          </p:cNvSpPr>
          <p:nvPr>
            <p:ph type="sldImg"/>
          </p:nvPr>
        </p:nvSpPr>
        <p:spPr/>
      </p:sp>
      <p:sp>
        <p:nvSpPr>
          <p:cNvPr id="129027" name="文本占位符 1552386"/>
          <p:cNvSpPr>
            <a:spLocks noGrp="1"/>
          </p:cNvSpPr>
          <p:nvPr>
            <p:ph type="body"/>
          </p:nvPr>
        </p:nvSpPr>
        <p:spPr>
          <a:xfrm>
            <a:off x="914400" y="4343400"/>
            <a:ext cx="5029200" cy="4114800"/>
          </a:xfrm>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幻灯片图像占位符 1598465"/>
          <p:cNvSpPr>
            <a:spLocks noGrp="1" noRot="1" noChangeAspect="1" noTextEdit="1"/>
          </p:cNvSpPr>
          <p:nvPr>
            <p:ph type="sldImg"/>
          </p:nvPr>
        </p:nvSpPr>
        <p:spPr/>
      </p:sp>
      <p:sp>
        <p:nvSpPr>
          <p:cNvPr id="130051" name="文本占位符 1598466"/>
          <p:cNvSpPr>
            <a:spLocks noGrp="1"/>
          </p:cNvSpPr>
          <p:nvPr>
            <p:ph type="body"/>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幻灯片图像占位符 1609729"/>
          <p:cNvSpPr>
            <a:spLocks noGrp="1" noRot="1" noChangeAspect="1" noTextEdit="1"/>
          </p:cNvSpPr>
          <p:nvPr>
            <p:ph type="sldImg"/>
          </p:nvPr>
        </p:nvSpPr>
        <p:spPr/>
      </p:sp>
      <p:sp>
        <p:nvSpPr>
          <p:cNvPr id="142339" name="文本占位符 1609730"/>
          <p:cNvSpPr>
            <a:spLocks noGrp="1"/>
          </p:cNvSpPr>
          <p:nvPr>
            <p:ph type="body"/>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幻灯片图像占位符 1614849"/>
          <p:cNvSpPr>
            <a:spLocks noGrp="1" noRot="1" noChangeAspect="1" noTextEdit="1"/>
          </p:cNvSpPr>
          <p:nvPr>
            <p:ph type="sldImg"/>
          </p:nvPr>
        </p:nvSpPr>
        <p:spPr/>
      </p:sp>
      <p:sp>
        <p:nvSpPr>
          <p:cNvPr id="147459" name="文本占位符 1614850"/>
          <p:cNvSpPr>
            <a:spLocks noGrp="1"/>
          </p:cNvSpPr>
          <p:nvPr>
            <p:ph type="body"/>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幻灯片图像占位符 1616897"/>
          <p:cNvSpPr>
            <a:spLocks noGrp="1" noRot="1" noChangeAspect="1" noTextEdit="1"/>
          </p:cNvSpPr>
          <p:nvPr>
            <p:ph type="sldImg"/>
          </p:nvPr>
        </p:nvSpPr>
        <p:spPr/>
      </p:sp>
      <p:sp>
        <p:nvSpPr>
          <p:cNvPr id="149507" name="文本占位符 1616898"/>
          <p:cNvSpPr>
            <a:spLocks noGrp="1"/>
          </p:cNvSpPr>
          <p:nvPr>
            <p:ph type="body"/>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幻灯片图像占位符 1617921"/>
          <p:cNvSpPr>
            <a:spLocks noGrp="1" noRot="1" noChangeAspect="1" noTextEdit="1"/>
          </p:cNvSpPr>
          <p:nvPr>
            <p:ph type="sldImg"/>
          </p:nvPr>
        </p:nvSpPr>
        <p:spPr/>
      </p:sp>
      <p:sp>
        <p:nvSpPr>
          <p:cNvPr id="150531" name="文本占位符 1617922"/>
          <p:cNvSpPr>
            <a:spLocks noGrp="1"/>
          </p:cNvSpPr>
          <p:nvPr>
            <p:ph type="body"/>
          </p:nvPr>
        </p:nvSpPr>
        <p:spPr/>
        <p:txBody>
          <a:bodyPr wrap="square" lIns="91440" tIns="45720" rIns="91440" bIns="45720" anchor="t"/>
          <a:lstStyle/>
          <a:p>
            <a:pPr lvl="0" eaLnBrk="1" hangingPunct="1"/>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350169" y="1178481"/>
            <a:ext cx="8101013" cy="2506980"/>
          </a:xfrm>
        </p:spPr>
        <p:txBody>
          <a:bodyPr anchor="b"/>
          <a:lstStyle>
            <a:lvl1pPr algn="ctr">
              <a:defRPr sz="5315">
                <a:latin typeface="微软雅黑" panose="020B0503020204020204" pitchFamily="34" charset="-122"/>
                <a:ea typeface="微软雅黑" panose="020B0503020204020204" pitchFamily="34" charset="-122"/>
              </a:defRPr>
            </a:lvl1pPr>
          </a:lstStyle>
          <a:p>
            <a:pPr fontAlgn="base"/>
            <a:r>
              <a:rPr lang="zh-CN" altLang="en-US" sz="5315"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350169" y="3782140"/>
            <a:ext cx="8101013" cy="1738550"/>
          </a:xfrm>
        </p:spPr>
        <p:txBody>
          <a:bodyPr/>
          <a:lstStyle>
            <a:lvl1pPr marL="0" indent="0" algn="ctr">
              <a:buNone/>
              <a:defRPr sz="2125"/>
            </a:lvl1pPr>
            <a:lvl2pPr marL="405130" indent="0" algn="ctr">
              <a:buNone/>
              <a:defRPr sz="1770"/>
            </a:lvl2pPr>
            <a:lvl3pPr marL="810260" indent="0" algn="ctr">
              <a:buNone/>
              <a:defRPr sz="1595"/>
            </a:lvl3pPr>
            <a:lvl4pPr marL="1215390" indent="0" algn="ctr">
              <a:buNone/>
              <a:defRPr sz="1420"/>
            </a:lvl4pPr>
            <a:lvl5pPr marL="1620520" indent="0" algn="ctr">
              <a:buNone/>
              <a:defRPr sz="1420"/>
            </a:lvl5pPr>
            <a:lvl6pPr marL="2025015" indent="0" algn="ctr">
              <a:buNone/>
              <a:defRPr sz="1420"/>
            </a:lvl6pPr>
            <a:lvl7pPr marL="2430145" indent="0" algn="ctr">
              <a:buNone/>
              <a:defRPr sz="1420"/>
            </a:lvl7pPr>
            <a:lvl8pPr marL="2835275" indent="0" algn="ctr">
              <a:buNone/>
              <a:defRPr sz="1420"/>
            </a:lvl8pPr>
            <a:lvl9pPr marL="3240405" indent="0" algn="ctr">
              <a:buNone/>
              <a:defRPr sz="1420"/>
            </a:lvl9pPr>
          </a:lstStyle>
          <a:p>
            <a:pPr fontAlgn="base"/>
            <a:r>
              <a:rPr lang="zh-CN" altLang="en-US" sz="2125" strike="noStrike" noProof="1" smtClean="0"/>
              <a:t>单击此处编辑母版副标题样式</a:t>
            </a:r>
            <a:endParaRPr lang="zh-CN" altLang="en-US" strike="noStrike" noProof="1"/>
          </a:p>
        </p:txBody>
      </p:sp>
      <p:sp>
        <p:nvSpPr>
          <p:cNvPr id="12" name="日期占位符 3"/>
          <p:cNvSpPr>
            <a:spLocks noGrp="1"/>
          </p:cNvSpPr>
          <p:nvPr>
            <p:ph type="dt" sz="half" idx="2"/>
          </p:nvPr>
        </p:nvSpPr>
        <p:spPr>
          <a:xfrm>
            <a:off x="539750" y="6673850"/>
            <a:ext cx="2520950" cy="384175"/>
          </a:xfrm>
          <a:prstGeom prst="rect">
            <a:avLst/>
          </a:prstGeom>
          <a:noFill/>
          <a:ln w="9525">
            <a:noFill/>
            <a:miter/>
          </a:ln>
        </p:spPr>
        <p:txBody>
          <a:bodyPr vert="horz" wrap="square" lIns="102870" tIns="51435" rIns="102870" bIns="51435" numCol="1" anchor="ctr" anchorCtr="0" compatLnSpc="1"/>
          <a:lstStyle>
            <a:lvl1pPr>
              <a:defRPr>
                <a:ea typeface="微软雅黑" panose="020B0503020204020204" pitchFamily="34" charset="-122"/>
              </a:defRPr>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cs typeface="+mn-cs"/>
              <a:sym typeface="Calibri" panose="020F0502020204030204" pitchFamily="34" charset="0"/>
            </a:endParaRPr>
          </a:p>
        </p:txBody>
      </p:sp>
      <p:sp>
        <p:nvSpPr>
          <p:cNvPr id="13" name="页脚占位符 4"/>
          <p:cNvSpPr>
            <a:spLocks noGrp="1"/>
          </p:cNvSpPr>
          <p:nvPr>
            <p:ph type="ftr" sz="quarter" idx="3"/>
          </p:nvPr>
        </p:nvSpPr>
        <p:spPr>
          <a:xfrm>
            <a:off x="3690938" y="6673850"/>
            <a:ext cx="3419475" cy="384175"/>
          </a:xfrm>
          <a:prstGeom prst="rect">
            <a:avLst/>
          </a:prstGeom>
          <a:noFill/>
          <a:ln w="9525">
            <a:noFill/>
            <a:miter/>
          </a:ln>
        </p:spPr>
        <p:txBody>
          <a:bodyPr vert="horz" wrap="square" lIns="102870" tIns="51435" rIns="102870" bIns="51435" numCol="1" anchor="ctr" anchorCtr="0" compatLnSpc="1"/>
          <a:lstStyle>
            <a:lvl1pPr>
              <a:defRPr>
                <a:ea typeface="微软雅黑" panose="020B0503020204020204" pitchFamily="34" charset="-122"/>
              </a:defRPr>
            </a:lvl1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1">
              <a:ln>
                <a:noFill/>
              </a:ln>
              <a:solidFill>
                <a:srgbClr val="898989"/>
              </a:solidFill>
              <a:effectLst/>
              <a:uLnTx/>
              <a:uFillTx/>
              <a:latin typeface="Calibri" panose="020F0502020204030204" pitchFamily="34" charset="0"/>
              <a:cs typeface="+mn-cs"/>
              <a:sym typeface="Calibri" panose="020F0502020204030204" pitchFamily="34" charset="0"/>
            </a:endParaRPr>
          </a:p>
        </p:txBody>
      </p:sp>
      <p:sp>
        <p:nvSpPr>
          <p:cNvPr id="14" name="灯片编号占位符 5"/>
          <p:cNvSpPr>
            <a:spLocks noGrp="1"/>
          </p:cNvSpPr>
          <p:nvPr>
            <p:ph type="sldNum" sz="quarter" idx="4"/>
          </p:nvPr>
        </p:nvSpPr>
        <p:spPr>
          <a:xfrm>
            <a:off x="77406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B04DEC44-81F5-402B-88E0-D0171ABF27A4}" type="slidenum">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微软雅黑" panose="020B0503020204020204" pitchFamily="34" charset="-122"/>
                <a:cs typeface="+mn-ea"/>
                <a:sym typeface="Calibri" panose="020F0502020204030204" pitchFamily="34" charset="0"/>
              </a:rPr>
            </a:fld>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微软雅黑" panose="020B0503020204020204" pitchFamily="34" charset="-122"/>
              <a:cs typeface="+mn-ea"/>
              <a:sym typeface="Calibri" panose="020F0502020204030204" pitchFamily="34" charset="0"/>
            </a:endParaRPr>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12" name="日期占位符 3"/>
          <p:cNvSpPr>
            <a:spLocks noGrp="1"/>
          </p:cNvSpPr>
          <p:nvPr>
            <p:ph type="dt" sz="half" idx="2"/>
          </p:nvPr>
        </p:nvSpPr>
        <p:spPr>
          <a:xfrm>
            <a:off x="539750" y="6673850"/>
            <a:ext cx="2520950" cy="384175"/>
          </a:xfrm>
          <a:prstGeom prst="rect">
            <a:avLst/>
          </a:prstGeom>
          <a:noFill/>
          <a:ln w="9525">
            <a:noFill/>
            <a:miter/>
          </a:ln>
        </p:spPr>
        <p:txBody>
          <a:bodyPr vert="horz" wrap="square" lIns="102870" tIns="51435" rIns="102870" bIns="51435" numCol="1" anchor="ctr" anchorCtr="0" compatLnSpc="1"/>
          <a:lstStyle>
            <a:lvl1pPr>
              <a:defRPr>
                <a:ea typeface="微软雅黑" panose="020B0503020204020204" pitchFamily="34" charset="-122"/>
              </a:defRPr>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cs typeface="+mn-cs"/>
              <a:sym typeface="Calibri" panose="020F0502020204030204" pitchFamily="34" charset="0"/>
            </a:endParaRPr>
          </a:p>
        </p:txBody>
      </p:sp>
      <p:sp>
        <p:nvSpPr>
          <p:cNvPr id="13" name="页脚占位符 4"/>
          <p:cNvSpPr>
            <a:spLocks noGrp="1"/>
          </p:cNvSpPr>
          <p:nvPr>
            <p:ph type="ftr" sz="quarter" idx="3"/>
          </p:nvPr>
        </p:nvSpPr>
        <p:spPr>
          <a:xfrm>
            <a:off x="3690938" y="6673850"/>
            <a:ext cx="3419475" cy="384175"/>
          </a:xfrm>
          <a:prstGeom prst="rect">
            <a:avLst/>
          </a:prstGeom>
          <a:noFill/>
          <a:ln w="9525">
            <a:noFill/>
            <a:miter/>
          </a:ln>
        </p:spPr>
        <p:txBody>
          <a:bodyPr vert="horz" wrap="square" lIns="102870" tIns="51435" rIns="102870" bIns="51435" numCol="1" anchor="ctr" anchorCtr="0" compatLnSpc="1"/>
          <a:lstStyle>
            <a:lvl1pPr>
              <a:defRPr>
                <a:ea typeface="微软雅黑" panose="020B0503020204020204" pitchFamily="34" charset="-122"/>
              </a:defRPr>
            </a:lvl1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1">
              <a:ln>
                <a:noFill/>
              </a:ln>
              <a:solidFill>
                <a:srgbClr val="898989"/>
              </a:solidFill>
              <a:effectLst/>
              <a:uLnTx/>
              <a:uFillTx/>
              <a:latin typeface="Calibri" panose="020F0502020204030204" pitchFamily="34" charset="0"/>
              <a:cs typeface="+mn-cs"/>
              <a:sym typeface="Calibri" panose="020F0502020204030204" pitchFamily="34" charset="0"/>
            </a:endParaRPr>
          </a:p>
        </p:txBody>
      </p:sp>
      <p:sp>
        <p:nvSpPr>
          <p:cNvPr id="14" name="灯片编号占位符 5"/>
          <p:cNvSpPr>
            <a:spLocks noGrp="1"/>
          </p:cNvSpPr>
          <p:nvPr>
            <p:ph type="sldNum" sz="quarter" idx="4"/>
          </p:nvPr>
        </p:nvSpPr>
        <p:spPr>
          <a:xfrm>
            <a:off x="77406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7EAA3FC1-4343-4447-8791-CFAC0F972F3A}" type="slidenum">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微软雅黑" panose="020B0503020204020204" pitchFamily="34" charset="-122"/>
                <a:cs typeface="+mn-ea"/>
                <a:sym typeface="Calibri" panose="020F0502020204030204" pitchFamily="34" charset="0"/>
              </a:rPr>
            </a:fld>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微软雅黑" panose="020B0503020204020204" pitchFamily="34" charset="-122"/>
              <a:cs typeface="+mn-ea"/>
              <a:sym typeface="Calibri" panose="020F0502020204030204" pitchFamily="34" charset="0"/>
            </a:endParaRPr>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bg>
      <p:bgPr>
        <a:solidFill>
          <a:schemeClr val="bg1"/>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786688" y="450850"/>
            <a:ext cx="2430463" cy="5695950"/>
          </a:xfrm>
        </p:spPr>
        <p:txBody>
          <a:bodyPr vert="eaVert"/>
          <a:lstStyle>
            <a:lvl1pPr>
              <a:defRPr>
                <a:latin typeface="微软雅黑" panose="020B0503020204020204" pitchFamily="34" charset="-122"/>
                <a:ea typeface="微软雅黑" panose="020B0503020204020204" pitchFamily="34" charset="-122"/>
              </a:defRPr>
            </a:lvl1p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95300" y="450850"/>
            <a:ext cx="7150491" cy="569595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12" name="日期占位符 3"/>
          <p:cNvSpPr>
            <a:spLocks noGrp="1"/>
          </p:cNvSpPr>
          <p:nvPr>
            <p:ph type="dt" sz="half" idx="2"/>
          </p:nvPr>
        </p:nvSpPr>
        <p:spPr>
          <a:xfrm>
            <a:off x="539750" y="6673850"/>
            <a:ext cx="2520950" cy="384175"/>
          </a:xfrm>
          <a:prstGeom prst="rect">
            <a:avLst/>
          </a:prstGeom>
          <a:noFill/>
          <a:ln w="9525">
            <a:noFill/>
            <a:miter/>
          </a:ln>
        </p:spPr>
        <p:txBody>
          <a:bodyPr vert="horz" wrap="square" lIns="102870" tIns="51435" rIns="102870" bIns="51435" numCol="1" anchor="ctr" anchorCtr="0" compatLnSpc="1"/>
          <a:lstStyle>
            <a:lvl1pPr>
              <a:defRPr>
                <a:ea typeface="微软雅黑" panose="020B0503020204020204" pitchFamily="34" charset="-122"/>
              </a:defRPr>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cs typeface="+mn-cs"/>
              <a:sym typeface="Calibri" panose="020F0502020204030204" pitchFamily="34" charset="0"/>
            </a:endParaRPr>
          </a:p>
        </p:txBody>
      </p:sp>
      <p:sp>
        <p:nvSpPr>
          <p:cNvPr id="13" name="页脚占位符 4"/>
          <p:cNvSpPr>
            <a:spLocks noGrp="1"/>
          </p:cNvSpPr>
          <p:nvPr>
            <p:ph type="ftr" sz="quarter" idx="3"/>
          </p:nvPr>
        </p:nvSpPr>
        <p:spPr>
          <a:xfrm>
            <a:off x="3690938" y="6673850"/>
            <a:ext cx="3419475" cy="384175"/>
          </a:xfrm>
          <a:prstGeom prst="rect">
            <a:avLst/>
          </a:prstGeom>
          <a:noFill/>
          <a:ln w="9525">
            <a:noFill/>
            <a:miter/>
          </a:ln>
        </p:spPr>
        <p:txBody>
          <a:bodyPr vert="horz" wrap="square" lIns="102870" tIns="51435" rIns="102870" bIns="51435" numCol="1" anchor="ctr" anchorCtr="0" compatLnSpc="1"/>
          <a:lstStyle>
            <a:lvl1pPr>
              <a:defRPr>
                <a:ea typeface="微软雅黑" panose="020B0503020204020204" pitchFamily="34" charset="-122"/>
              </a:defRPr>
            </a:lvl1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1">
              <a:ln>
                <a:noFill/>
              </a:ln>
              <a:solidFill>
                <a:srgbClr val="898989"/>
              </a:solidFill>
              <a:effectLst/>
              <a:uLnTx/>
              <a:uFillTx/>
              <a:latin typeface="Calibri" panose="020F0502020204030204" pitchFamily="34" charset="0"/>
              <a:cs typeface="+mn-cs"/>
              <a:sym typeface="Calibri" panose="020F0502020204030204" pitchFamily="34" charset="0"/>
            </a:endParaRPr>
          </a:p>
        </p:txBody>
      </p:sp>
      <p:sp>
        <p:nvSpPr>
          <p:cNvPr id="14" name="灯片编号占位符 5"/>
          <p:cNvSpPr>
            <a:spLocks noGrp="1"/>
          </p:cNvSpPr>
          <p:nvPr>
            <p:ph type="sldNum" sz="quarter" idx="4"/>
          </p:nvPr>
        </p:nvSpPr>
        <p:spPr>
          <a:xfrm>
            <a:off x="77406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B17F0989-DA08-4BD9-846C-C1F14FB8A3CB}" type="slidenum">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微软雅黑" panose="020B0503020204020204" pitchFamily="34" charset="-122"/>
                <a:cs typeface="+mn-ea"/>
                <a:sym typeface="Calibri" panose="020F0502020204030204" pitchFamily="34" charset="0"/>
              </a:rPr>
            </a:fld>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微软雅黑" panose="020B0503020204020204" pitchFamily="34" charset="-122"/>
              <a:cs typeface="+mn-ea"/>
              <a:sym typeface="Calibri" panose="020F0502020204030204" pitchFamily="34" charset="0"/>
            </a:endParaRPr>
          </a:p>
        </p:txBody>
      </p:sp>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内容">
    <p:bg>
      <p:bgPr>
        <a:solidFill>
          <a:schemeClr val="bg1"/>
        </a:solidFill>
        <a:effectLst/>
      </p:bgPr>
    </p:bg>
    <p:spTree>
      <p:nvGrpSpPr>
        <p:cNvPr id="1" name=""/>
        <p:cNvGrpSpPr/>
        <p:nvPr/>
      </p:nvGrpSpPr>
      <p:grpSpPr>
        <a:xfrm>
          <a:off x="0" y="0"/>
          <a:ext cx="0" cy="0"/>
          <a:chOff x="0" y="0"/>
          <a:chExt cx="0" cy="0"/>
        </a:xfrm>
      </p:grpSpPr>
      <p:sp>
        <p:nvSpPr>
          <p:cNvPr id="2" name="内容占位符 1"/>
          <p:cNvSpPr>
            <a:spLocks noGrp="1"/>
          </p:cNvSpPr>
          <p:nvPr>
            <p:ph/>
          </p:nvPr>
        </p:nvSpPr>
        <p:spPr>
          <a:xfrm>
            <a:off x="230655" y="240030"/>
            <a:ext cx="9850606" cy="608076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12" name="日期占位符 2"/>
          <p:cNvSpPr>
            <a:spLocks noGrp="1"/>
          </p:cNvSpPr>
          <p:nvPr>
            <p:ph type="dt" sz="half" idx="2"/>
          </p:nvPr>
        </p:nvSpPr>
        <p:spPr>
          <a:xfrm>
            <a:off x="539750" y="6561138"/>
            <a:ext cx="2520950" cy="47942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fld id="{EA784135-762A-4035-8EE0-10B9542390D5}" type="datetime1">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cs typeface="+mn-cs"/>
                <a:sym typeface="Calibri" panose="020F0502020204030204" pitchFamily="34" charset="0"/>
              </a:rPr>
            </a:fld>
            <a:endParaRPr kumimoji="0" lang="en-US" altLang="zh-CN" sz="1400" b="0" i="0" u="none" strike="noStrike" kern="1200" cap="none" spc="0" normalizeH="0" baseline="0" noProof="1">
              <a:ln>
                <a:noFill/>
              </a:ln>
              <a:solidFill>
                <a:srgbClr val="898989"/>
              </a:solidFill>
              <a:effectLst/>
              <a:uLnTx/>
              <a:uFillTx/>
              <a:latin typeface="Calibri" panose="020F0502020204030204" pitchFamily="34" charset="0"/>
              <a:cs typeface="+mn-cs"/>
              <a:sym typeface="Calibri" panose="020F0502020204030204" pitchFamily="34" charset="0"/>
            </a:endParaRPr>
          </a:p>
        </p:txBody>
      </p:sp>
      <p:sp>
        <p:nvSpPr>
          <p:cNvPr id="13" name="页脚占位符 3"/>
          <p:cNvSpPr>
            <a:spLocks noGrp="1"/>
          </p:cNvSpPr>
          <p:nvPr>
            <p:ph type="ftr" sz="quarter" idx="3"/>
          </p:nvPr>
        </p:nvSpPr>
        <p:spPr>
          <a:xfrm>
            <a:off x="3690938" y="6561138"/>
            <a:ext cx="3419475" cy="479425"/>
          </a:xfrm>
          <a:prstGeom prst="rect">
            <a:avLst/>
          </a:prstGeom>
          <a:noFill/>
          <a:ln w="9525">
            <a:noFill/>
            <a:miter/>
          </a:ln>
        </p:spPr>
        <p:txBody>
          <a:bodyPr vert="horz" wrap="square" lIns="102870" tIns="51435" rIns="102870" bIns="51435" numCol="1" anchor="ctr" anchorCtr="0" compatLnSpc="1"/>
          <a:lstStyle>
            <a:lvl1pPr>
              <a:defRPr>
                <a:ea typeface="微软雅黑" panose="020B0503020204020204" pitchFamily="34" charset="-122"/>
              </a:defRPr>
            </a:lvl1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1">
              <a:ln>
                <a:noFill/>
              </a:ln>
              <a:solidFill>
                <a:srgbClr val="898989"/>
              </a:solidFill>
              <a:effectLst/>
              <a:uLnTx/>
              <a:uFillTx/>
              <a:latin typeface="Calibri" panose="020F0502020204030204" pitchFamily="34" charset="0"/>
              <a:cs typeface="+mn-cs"/>
              <a:sym typeface="Calibri" panose="020F0502020204030204" pitchFamily="34" charset="0"/>
            </a:endParaRPr>
          </a:p>
        </p:txBody>
      </p:sp>
      <p:sp>
        <p:nvSpPr>
          <p:cNvPr id="14" name="灯片编号占位符 4"/>
          <p:cNvSpPr>
            <a:spLocks noGrp="1"/>
          </p:cNvSpPr>
          <p:nvPr>
            <p:ph type="sldNum" sz="quarter" idx="4"/>
          </p:nvPr>
        </p:nvSpPr>
        <p:spPr>
          <a:xfrm>
            <a:off x="7740650" y="6561138"/>
            <a:ext cx="2520950" cy="47942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5AB1899D-96FE-4D39-BDD1-90357FF69531}" type="slidenum">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微软雅黑" panose="020B0503020204020204" pitchFamily="34" charset="-122"/>
                <a:cs typeface="+mn-ea"/>
                <a:sym typeface="Calibri" panose="020F0502020204030204" pitchFamily="34" charset="0"/>
              </a:rPr>
            </a:fld>
            <a:endParaRPr kumimoji="0" lang="en-US" altLang="zh-CN" sz="1400" b="0" i="0" u="none" strike="noStrike" kern="1200" cap="none" spc="0" normalizeH="0" baseline="0" noProof="1">
              <a:ln>
                <a:noFill/>
              </a:ln>
              <a:solidFill>
                <a:srgbClr val="898989"/>
              </a:solidFill>
              <a:effectLst/>
              <a:uLnTx/>
              <a:uFillTx/>
              <a:latin typeface="Calibri" panose="020F0502020204030204" pitchFamily="34" charset="0"/>
              <a:ea typeface="微软雅黑" panose="020B0503020204020204" pitchFamily="34" charset="-122"/>
              <a:cs typeface="+mn-ea"/>
              <a:sym typeface="Calibri" panose="020F0502020204030204"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标题，文本与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230655" y="240030"/>
            <a:ext cx="9468058" cy="960120"/>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720090" y="1680210"/>
            <a:ext cx="4590574" cy="464058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5490686" y="1680210"/>
            <a:ext cx="4590574" cy="464058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12" name="日期占位符 4"/>
          <p:cNvSpPr>
            <a:spLocks noGrp="1"/>
          </p:cNvSpPr>
          <p:nvPr>
            <p:ph type="dt" sz="half" idx="12"/>
          </p:nvPr>
        </p:nvSpPr>
        <p:spPr>
          <a:xfrm>
            <a:off x="539750" y="6561138"/>
            <a:ext cx="2520950" cy="47942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fld id="{1FDD5721-E9EE-4D83-8C0D-0FC7C1A21609}" type="datetime1">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cs typeface="+mn-cs"/>
                <a:sym typeface="Calibri" panose="020F0502020204030204" pitchFamily="34" charset="0"/>
              </a:rPr>
            </a:fld>
            <a:endParaRPr kumimoji="0" lang="en-US" altLang="zh-CN" sz="1400" b="0" i="0" u="none" strike="noStrike" kern="1200" cap="none" spc="0" normalizeH="0" baseline="0" noProof="1">
              <a:ln>
                <a:noFill/>
              </a:ln>
              <a:solidFill>
                <a:srgbClr val="898989"/>
              </a:solidFill>
              <a:effectLst/>
              <a:uLnTx/>
              <a:uFillTx/>
              <a:latin typeface="Calibri" panose="020F0502020204030204" pitchFamily="34" charset="0"/>
              <a:cs typeface="+mn-cs"/>
              <a:sym typeface="Calibri" panose="020F0502020204030204" pitchFamily="34" charset="0"/>
            </a:endParaRPr>
          </a:p>
        </p:txBody>
      </p:sp>
      <p:sp>
        <p:nvSpPr>
          <p:cNvPr id="13" name="页脚占位符 5"/>
          <p:cNvSpPr>
            <a:spLocks noGrp="1"/>
          </p:cNvSpPr>
          <p:nvPr>
            <p:ph type="ftr" sz="quarter" idx="3"/>
          </p:nvPr>
        </p:nvSpPr>
        <p:spPr>
          <a:xfrm>
            <a:off x="3690938" y="6561138"/>
            <a:ext cx="3419475" cy="479425"/>
          </a:xfrm>
          <a:prstGeom prst="rect">
            <a:avLst/>
          </a:prstGeom>
          <a:noFill/>
          <a:ln w="9525">
            <a:noFill/>
            <a:miter/>
          </a:ln>
        </p:spPr>
        <p:txBody>
          <a:bodyPr vert="horz" wrap="square" lIns="102870" tIns="51435" rIns="102870" bIns="51435" numCol="1" anchor="ctr" anchorCtr="0" compatLnSpc="1"/>
          <a:lstStyle>
            <a:lvl1pPr>
              <a:defRPr>
                <a:ea typeface="微软雅黑" panose="020B0503020204020204" pitchFamily="34" charset="-122"/>
              </a:defRPr>
            </a:lvl1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1">
              <a:ln>
                <a:noFill/>
              </a:ln>
              <a:solidFill>
                <a:srgbClr val="898989"/>
              </a:solidFill>
              <a:effectLst/>
              <a:uLnTx/>
              <a:uFillTx/>
              <a:latin typeface="Calibri" panose="020F0502020204030204" pitchFamily="34" charset="0"/>
              <a:cs typeface="+mn-cs"/>
              <a:sym typeface="Calibri" panose="020F0502020204030204" pitchFamily="34" charset="0"/>
            </a:endParaRPr>
          </a:p>
        </p:txBody>
      </p:sp>
      <p:sp>
        <p:nvSpPr>
          <p:cNvPr id="14" name="灯片编号占位符 6"/>
          <p:cNvSpPr>
            <a:spLocks noGrp="1"/>
          </p:cNvSpPr>
          <p:nvPr>
            <p:ph type="sldNum" sz="quarter" idx="4"/>
          </p:nvPr>
        </p:nvSpPr>
        <p:spPr>
          <a:xfrm>
            <a:off x="7740650" y="6561138"/>
            <a:ext cx="2520950" cy="47942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00A02036-80E4-4490-812A-9D6B1EB1DF96}" type="slidenum">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微软雅黑" panose="020B0503020204020204" pitchFamily="34" charset="-122"/>
                <a:cs typeface="+mn-ea"/>
                <a:sym typeface="Calibri" panose="020F0502020204030204" pitchFamily="34" charset="0"/>
              </a:rPr>
            </a:fld>
            <a:endParaRPr kumimoji="0" lang="en-US" altLang="zh-CN" sz="1400" b="0" i="0" u="none" strike="noStrike" kern="1200" cap="none" spc="0" normalizeH="0" baseline="0" noProof="1">
              <a:ln>
                <a:noFill/>
              </a:ln>
              <a:solidFill>
                <a:srgbClr val="898989"/>
              </a:solidFill>
              <a:effectLst/>
              <a:uLnTx/>
              <a:uFillTx/>
              <a:latin typeface="Calibri" panose="020F0502020204030204" pitchFamily="34" charset="0"/>
              <a:ea typeface="微软雅黑" panose="020B0503020204020204" pitchFamily="34" charset="-122"/>
              <a:cs typeface="+mn-ea"/>
              <a:sym typeface="Calibri" panose="020F050202020403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lvl1pPr>
              <a:defRPr sz="3200"/>
            </a:lvl1pPr>
            <a:lvl2pPr>
              <a:defRPr sz="2800"/>
            </a:lvl2pPr>
            <a:lvl3pPr>
              <a:defRPr sz="2400"/>
            </a:lvl3pPr>
            <a:lvl4pPr>
              <a:defRPr sz="2000"/>
            </a:lvl4pPr>
            <a:lvl5pPr>
              <a:defRPr sz="1800"/>
            </a:lvl5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12" name="日期占位符 3"/>
          <p:cNvSpPr>
            <a:spLocks noGrp="1"/>
          </p:cNvSpPr>
          <p:nvPr>
            <p:ph type="dt" sz="half" idx="2"/>
          </p:nvPr>
        </p:nvSpPr>
        <p:spPr>
          <a:xfrm>
            <a:off x="539750" y="6673850"/>
            <a:ext cx="2520950" cy="384175"/>
          </a:xfrm>
          <a:prstGeom prst="rect">
            <a:avLst/>
          </a:prstGeom>
          <a:noFill/>
          <a:ln w="9525">
            <a:noFill/>
            <a:miter/>
          </a:ln>
        </p:spPr>
        <p:txBody>
          <a:bodyPr vert="horz" wrap="square" lIns="102870" tIns="51435" rIns="102870" bIns="51435" numCol="1" anchor="ctr" anchorCtr="0" compatLnSpc="1"/>
          <a:lstStyle>
            <a:lvl1pPr>
              <a:defRPr>
                <a:ea typeface="微软雅黑" panose="020B0503020204020204" pitchFamily="34" charset="-122"/>
              </a:defRPr>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cs typeface="+mn-cs"/>
              <a:sym typeface="Calibri" panose="020F0502020204030204" pitchFamily="34" charset="0"/>
            </a:endParaRPr>
          </a:p>
        </p:txBody>
      </p:sp>
      <p:sp>
        <p:nvSpPr>
          <p:cNvPr id="13" name="页脚占位符 4"/>
          <p:cNvSpPr>
            <a:spLocks noGrp="1"/>
          </p:cNvSpPr>
          <p:nvPr>
            <p:ph type="ftr" sz="quarter" idx="3"/>
          </p:nvPr>
        </p:nvSpPr>
        <p:spPr>
          <a:xfrm>
            <a:off x="3690938" y="6673850"/>
            <a:ext cx="3419475" cy="384175"/>
          </a:xfrm>
          <a:prstGeom prst="rect">
            <a:avLst/>
          </a:prstGeom>
          <a:noFill/>
          <a:ln w="9525">
            <a:noFill/>
            <a:miter/>
          </a:ln>
        </p:spPr>
        <p:txBody>
          <a:bodyPr vert="horz" wrap="square" lIns="102870" tIns="51435" rIns="102870" bIns="51435" numCol="1" anchor="ctr" anchorCtr="0" compatLnSpc="1"/>
          <a:lstStyle>
            <a:lvl1pPr>
              <a:defRPr>
                <a:ea typeface="微软雅黑" panose="020B0503020204020204" pitchFamily="34" charset="-122"/>
              </a:defRPr>
            </a:lvl1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1">
              <a:ln>
                <a:noFill/>
              </a:ln>
              <a:solidFill>
                <a:srgbClr val="898989"/>
              </a:solidFill>
              <a:effectLst/>
              <a:uLnTx/>
              <a:uFillTx/>
              <a:latin typeface="Calibri" panose="020F0502020204030204" pitchFamily="34" charset="0"/>
              <a:cs typeface="+mn-cs"/>
              <a:sym typeface="Calibri" panose="020F0502020204030204" pitchFamily="34" charset="0"/>
            </a:endParaRPr>
          </a:p>
        </p:txBody>
      </p:sp>
      <p:sp>
        <p:nvSpPr>
          <p:cNvPr id="14" name="灯片编号占位符 5"/>
          <p:cNvSpPr>
            <a:spLocks noGrp="1"/>
          </p:cNvSpPr>
          <p:nvPr>
            <p:ph type="sldNum" sz="quarter" idx="4"/>
          </p:nvPr>
        </p:nvSpPr>
        <p:spPr>
          <a:xfrm>
            <a:off x="77406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FE4ABA1E-F4A1-4B47-9AAE-69574FBD7236}" type="slidenum">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微软雅黑" panose="020B0503020204020204" pitchFamily="34" charset="-122"/>
                <a:cs typeface="+mn-ea"/>
                <a:sym typeface="Calibri" panose="020F0502020204030204" pitchFamily="34" charset="0"/>
              </a:rPr>
            </a:fld>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微软雅黑" panose="020B0503020204020204" pitchFamily="34" charset="-122"/>
              <a:cs typeface="+mn-ea"/>
              <a:sym typeface="Calibri" panose="020F0502020204030204" pitchFamily="34" charset="0"/>
            </a:endParaRPr>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36967" y="1795225"/>
            <a:ext cx="9316164" cy="2995374"/>
          </a:xfrm>
        </p:spPr>
        <p:txBody>
          <a:bodyPr anchor="b"/>
          <a:lstStyle>
            <a:lvl1pPr>
              <a:defRPr sz="5315">
                <a:latin typeface="微软雅黑" panose="020B0503020204020204" pitchFamily="34" charset="-122"/>
                <a:ea typeface="微软雅黑" panose="020B0503020204020204" pitchFamily="34" charset="-122"/>
              </a:defRPr>
            </a:lvl1pPr>
          </a:lstStyle>
          <a:p>
            <a:pPr fontAlgn="base"/>
            <a:r>
              <a:rPr lang="zh-CN" altLang="en-US" sz="5315"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36967" y="4818936"/>
            <a:ext cx="9316164" cy="1575196"/>
          </a:xfrm>
        </p:spPr>
        <p:txBody>
          <a:bodyPr/>
          <a:lstStyle>
            <a:lvl1pPr marL="0" indent="0">
              <a:buNone/>
              <a:defRPr sz="2125">
                <a:solidFill>
                  <a:schemeClr val="tx1">
                    <a:tint val="75000"/>
                  </a:schemeClr>
                </a:solidFill>
              </a:defRPr>
            </a:lvl1pPr>
            <a:lvl2pPr marL="405130" indent="0">
              <a:buNone/>
              <a:defRPr sz="1770">
                <a:solidFill>
                  <a:schemeClr val="tx1">
                    <a:tint val="75000"/>
                  </a:schemeClr>
                </a:solidFill>
              </a:defRPr>
            </a:lvl2pPr>
            <a:lvl3pPr marL="810260" indent="0">
              <a:buNone/>
              <a:defRPr sz="1595">
                <a:solidFill>
                  <a:schemeClr val="tx1">
                    <a:tint val="75000"/>
                  </a:schemeClr>
                </a:solidFill>
              </a:defRPr>
            </a:lvl3pPr>
            <a:lvl4pPr marL="1215390" indent="0">
              <a:buNone/>
              <a:defRPr sz="1420">
                <a:solidFill>
                  <a:schemeClr val="tx1">
                    <a:tint val="75000"/>
                  </a:schemeClr>
                </a:solidFill>
              </a:defRPr>
            </a:lvl4pPr>
            <a:lvl5pPr marL="1620520" indent="0">
              <a:buNone/>
              <a:defRPr sz="1420">
                <a:solidFill>
                  <a:schemeClr val="tx1">
                    <a:tint val="75000"/>
                  </a:schemeClr>
                </a:solidFill>
              </a:defRPr>
            </a:lvl5pPr>
            <a:lvl6pPr marL="2025015" indent="0">
              <a:buNone/>
              <a:defRPr sz="1420">
                <a:solidFill>
                  <a:schemeClr val="tx1">
                    <a:tint val="75000"/>
                  </a:schemeClr>
                </a:solidFill>
              </a:defRPr>
            </a:lvl6pPr>
            <a:lvl7pPr marL="2430145" indent="0">
              <a:buNone/>
              <a:defRPr sz="1420">
                <a:solidFill>
                  <a:schemeClr val="tx1">
                    <a:tint val="75000"/>
                  </a:schemeClr>
                </a:solidFill>
              </a:defRPr>
            </a:lvl7pPr>
            <a:lvl8pPr marL="2835275" indent="0">
              <a:buNone/>
              <a:defRPr sz="1420">
                <a:solidFill>
                  <a:schemeClr val="tx1">
                    <a:tint val="75000"/>
                  </a:schemeClr>
                </a:solidFill>
              </a:defRPr>
            </a:lvl8pPr>
            <a:lvl9pPr marL="3240405" indent="0">
              <a:buNone/>
              <a:defRPr sz="1420">
                <a:solidFill>
                  <a:schemeClr val="tx1">
                    <a:tint val="75000"/>
                  </a:schemeClr>
                </a:solidFill>
              </a:defRPr>
            </a:lvl9pPr>
          </a:lstStyle>
          <a:p>
            <a:pPr lvl="0" fontAlgn="base"/>
            <a:r>
              <a:rPr lang="zh-CN" altLang="en-US" sz="2125" strike="noStrike" noProof="1" smtClean="0"/>
              <a:t>单击此处编辑母版文本样式</a:t>
            </a:r>
            <a:endParaRPr lang="zh-CN" altLang="en-US" strike="noStrike" noProof="1" smtClean="0"/>
          </a:p>
        </p:txBody>
      </p:sp>
      <p:sp>
        <p:nvSpPr>
          <p:cNvPr id="12" name="日期占位符 3"/>
          <p:cNvSpPr>
            <a:spLocks noGrp="1"/>
          </p:cNvSpPr>
          <p:nvPr>
            <p:ph type="dt" sz="half" idx="2"/>
          </p:nvPr>
        </p:nvSpPr>
        <p:spPr>
          <a:xfrm>
            <a:off x="539750" y="6673850"/>
            <a:ext cx="2520950" cy="384175"/>
          </a:xfrm>
          <a:prstGeom prst="rect">
            <a:avLst/>
          </a:prstGeom>
          <a:noFill/>
          <a:ln w="9525">
            <a:noFill/>
            <a:miter/>
          </a:ln>
        </p:spPr>
        <p:txBody>
          <a:bodyPr vert="horz" wrap="square" lIns="102870" tIns="51435" rIns="102870" bIns="51435" numCol="1" anchor="ctr" anchorCtr="0" compatLnSpc="1"/>
          <a:lstStyle>
            <a:lvl1pPr>
              <a:defRPr>
                <a:ea typeface="微软雅黑" panose="020B0503020204020204" pitchFamily="34" charset="-122"/>
              </a:defRPr>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cs typeface="+mn-cs"/>
              <a:sym typeface="Calibri" panose="020F0502020204030204" pitchFamily="34" charset="0"/>
            </a:endParaRPr>
          </a:p>
        </p:txBody>
      </p:sp>
      <p:sp>
        <p:nvSpPr>
          <p:cNvPr id="13" name="页脚占位符 4"/>
          <p:cNvSpPr>
            <a:spLocks noGrp="1"/>
          </p:cNvSpPr>
          <p:nvPr>
            <p:ph type="ftr" sz="quarter" idx="3"/>
          </p:nvPr>
        </p:nvSpPr>
        <p:spPr>
          <a:xfrm>
            <a:off x="3690938" y="6673850"/>
            <a:ext cx="3419475" cy="384175"/>
          </a:xfrm>
          <a:prstGeom prst="rect">
            <a:avLst/>
          </a:prstGeom>
          <a:noFill/>
          <a:ln w="9525">
            <a:noFill/>
            <a:miter/>
          </a:ln>
        </p:spPr>
        <p:txBody>
          <a:bodyPr vert="horz" wrap="square" lIns="102870" tIns="51435" rIns="102870" bIns="51435" numCol="1" anchor="ctr" anchorCtr="0" compatLnSpc="1"/>
          <a:lstStyle>
            <a:lvl1pPr>
              <a:defRPr>
                <a:ea typeface="微软雅黑" panose="020B0503020204020204" pitchFamily="34" charset="-122"/>
              </a:defRPr>
            </a:lvl1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1">
              <a:ln>
                <a:noFill/>
              </a:ln>
              <a:solidFill>
                <a:srgbClr val="898989"/>
              </a:solidFill>
              <a:effectLst/>
              <a:uLnTx/>
              <a:uFillTx/>
              <a:latin typeface="Calibri" panose="020F0502020204030204" pitchFamily="34" charset="0"/>
              <a:cs typeface="+mn-cs"/>
              <a:sym typeface="Calibri" panose="020F0502020204030204" pitchFamily="34" charset="0"/>
            </a:endParaRPr>
          </a:p>
        </p:txBody>
      </p:sp>
      <p:sp>
        <p:nvSpPr>
          <p:cNvPr id="14" name="灯片编号占位符 5"/>
          <p:cNvSpPr>
            <a:spLocks noGrp="1"/>
          </p:cNvSpPr>
          <p:nvPr>
            <p:ph type="sldNum" sz="quarter" idx="4"/>
          </p:nvPr>
        </p:nvSpPr>
        <p:spPr>
          <a:xfrm>
            <a:off x="77406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5DA2773A-039E-4D0B-9FB6-870239BEDA7A}" type="slidenum">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微软雅黑" panose="020B0503020204020204" pitchFamily="34" charset="-122"/>
                <a:cs typeface="+mn-ea"/>
                <a:sym typeface="Calibri" panose="020F0502020204030204" pitchFamily="34" charset="0"/>
              </a:rPr>
            </a:fld>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微软雅黑" panose="020B0503020204020204" pitchFamily="34" charset="-122"/>
              <a:cs typeface="+mn-ea"/>
              <a:sym typeface="Calibri" panose="020F0502020204030204" pitchFamily="34" charset="0"/>
            </a:endParaRPr>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95300" y="1395413"/>
            <a:ext cx="4763707" cy="4751387"/>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5453444" y="1395413"/>
            <a:ext cx="4763707" cy="4751387"/>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12" name="日期占位符 3"/>
          <p:cNvSpPr>
            <a:spLocks noGrp="1"/>
          </p:cNvSpPr>
          <p:nvPr>
            <p:ph type="dt" sz="half" idx="12"/>
          </p:nvPr>
        </p:nvSpPr>
        <p:spPr>
          <a:xfrm>
            <a:off x="539750" y="6673850"/>
            <a:ext cx="2520950" cy="384175"/>
          </a:xfrm>
          <a:prstGeom prst="rect">
            <a:avLst/>
          </a:prstGeom>
          <a:noFill/>
          <a:ln w="9525">
            <a:noFill/>
            <a:miter/>
          </a:ln>
        </p:spPr>
        <p:txBody>
          <a:bodyPr vert="horz" wrap="square" lIns="102870" tIns="51435" rIns="102870" bIns="51435" numCol="1" anchor="ctr" anchorCtr="0" compatLnSpc="1"/>
          <a:lstStyle>
            <a:lvl1pPr>
              <a:defRPr>
                <a:ea typeface="微软雅黑" panose="020B0503020204020204" pitchFamily="34" charset="-122"/>
              </a:defRPr>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cs typeface="+mn-cs"/>
              <a:sym typeface="Calibri" panose="020F0502020204030204" pitchFamily="34" charset="0"/>
            </a:endParaRPr>
          </a:p>
        </p:txBody>
      </p:sp>
      <p:sp>
        <p:nvSpPr>
          <p:cNvPr id="13" name="页脚占位符 4"/>
          <p:cNvSpPr>
            <a:spLocks noGrp="1"/>
          </p:cNvSpPr>
          <p:nvPr>
            <p:ph type="ftr" sz="quarter" idx="3"/>
          </p:nvPr>
        </p:nvSpPr>
        <p:spPr>
          <a:xfrm>
            <a:off x="3690938" y="6673850"/>
            <a:ext cx="3419475" cy="384175"/>
          </a:xfrm>
          <a:prstGeom prst="rect">
            <a:avLst/>
          </a:prstGeom>
          <a:noFill/>
          <a:ln w="9525">
            <a:noFill/>
            <a:miter/>
          </a:ln>
        </p:spPr>
        <p:txBody>
          <a:bodyPr vert="horz" wrap="square" lIns="102870" tIns="51435" rIns="102870" bIns="51435" numCol="1" anchor="ctr" anchorCtr="0" compatLnSpc="1"/>
          <a:lstStyle>
            <a:lvl1pPr>
              <a:defRPr>
                <a:ea typeface="微软雅黑" panose="020B0503020204020204" pitchFamily="34" charset="-122"/>
              </a:defRPr>
            </a:lvl1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1">
              <a:ln>
                <a:noFill/>
              </a:ln>
              <a:solidFill>
                <a:srgbClr val="898989"/>
              </a:solidFill>
              <a:effectLst/>
              <a:uLnTx/>
              <a:uFillTx/>
              <a:latin typeface="Calibri" panose="020F0502020204030204" pitchFamily="34" charset="0"/>
              <a:cs typeface="+mn-cs"/>
              <a:sym typeface="Calibri" panose="020F0502020204030204" pitchFamily="34" charset="0"/>
            </a:endParaRPr>
          </a:p>
        </p:txBody>
      </p:sp>
      <p:sp>
        <p:nvSpPr>
          <p:cNvPr id="14" name="灯片编号占位符 5"/>
          <p:cNvSpPr>
            <a:spLocks noGrp="1"/>
          </p:cNvSpPr>
          <p:nvPr>
            <p:ph type="sldNum" sz="quarter" idx="4"/>
          </p:nvPr>
        </p:nvSpPr>
        <p:spPr>
          <a:xfrm>
            <a:off x="77406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04E050F0-2353-4035-9336-0D6E26FF3F01}" type="slidenum">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微软雅黑" panose="020B0503020204020204" pitchFamily="34" charset="-122"/>
                <a:cs typeface="+mn-ea"/>
                <a:sym typeface="Calibri" panose="020F0502020204030204" pitchFamily="34" charset="0"/>
              </a:rPr>
            </a:fld>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微软雅黑" panose="020B0503020204020204" pitchFamily="34" charset="-122"/>
              <a:cs typeface="+mn-ea"/>
              <a:sym typeface="Calibri" panose="020F0502020204030204" pitchFamily="34" charset="0"/>
            </a:endParaRPr>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44000" y="383381"/>
            <a:ext cx="9316164" cy="1391841"/>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1051408" y="1867360"/>
            <a:ext cx="4317682" cy="865108"/>
          </a:xfrm>
        </p:spPr>
        <p:txBody>
          <a:bodyPr anchor="ctr"/>
          <a:lstStyle>
            <a:lvl1pPr marL="0" indent="0">
              <a:buNone/>
              <a:defRPr sz="2480"/>
            </a:lvl1pPr>
            <a:lvl2pPr marL="405130" indent="0">
              <a:buNone/>
              <a:defRPr sz="2125"/>
            </a:lvl2pPr>
            <a:lvl3pPr marL="810260" indent="0">
              <a:buNone/>
              <a:defRPr sz="1770"/>
            </a:lvl3pPr>
            <a:lvl4pPr marL="1215390" indent="0">
              <a:buNone/>
              <a:defRPr sz="1595"/>
            </a:lvl4pPr>
            <a:lvl5pPr marL="1620520" indent="0">
              <a:buNone/>
              <a:defRPr sz="1595"/>
            </a:lvl5pPr>
            <a:lvl6pPr marL="2025015" indent="0">
              <a:buNone/>
              <a:defRPr sz="1595"/>
            </a:lvl6pPr>
            <a:lvl7pPr marL="2430145" indent="0">
              <a:buNone/>
              <a:defRPr sz="1595"/>
            </a:lvl7pPr>
            <a:lvl8pPr marL="2835275" indent="0">
              <a:buNone/>
              <a:defRPr sz="1595"/>
            </a:lvl8pPr>
            <a:lvl9pPr marL="3240405" indent="0">
              <a:buNone/>
              <a:defRPr sz="1595"/>
            </a:lvl9pPr>
          </a:lstStyle>
          <a:p>
            <a:pPr lvl="0" fontAlgn="base"/>
            <a:r>
              <a:rPr lang="zh-CN" altLang="en-US" sz="2480"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1051408" y="2798648"/>
            <a:ext cx="4317682" cy="370049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5543256" y="1867360"/>
            <a:ext cx="4338946" cy="865108"/>
          </a:xfrm>
        </p:spPr>
        <p:txBody>
          <a:bodyPr anchor="ctr"/>
          <a:lstStyle>
            <a:lvl1pPr marL="0" indent="0">
              <a:buNone/>
              <a:defRPr sz="2480"/>
            </a:lvl1pPr>
            <a:lvl2pPr marL="405130" indent="0">
              <a:buNone/>
              <a:defRPr sz="2125"/>
            </a:lvl2pPr>
            <a:lvl3pPr marL="810260" indent="0">
              <a:buNone/>
              <a:defRPr sz="1770"/>
            </a:lvl3pPr>
            <a:lvl4pPr marL="1215390" indent="0">
              <a:buNone/>
              <a:defRPr sz="1595"/>
            </a:lvl4pPr>
            <a:lvl5pPr marL="1620520" indent="0">
              <a:buNone/>
              <a:defRPr sz="1595"/>
            </a:lvl5pPr>
            <a:lvl6pPr marL="2025015" indent="0">
              <a:buNone/>
              <a:defRPr sz="1595"/>
            </a:lvl6pPr>
            <a:lvl7pPr marL="2430145" indent="0">
              <a:buNone/>
              <a:defRPr sz="1595"/>
            </a:lvl7pPr>
            <a:lvl8pPr marL="2835275" indent="0">
              <a:buNone/>
              <a:defRPr sz="1595"/>
            </a:lvl8pPr>
            <a:lvl9pPr marL="3240405" indent="0">
              <a:buNone/>
              <a:defRPr sz="1595"/>
            </a:lvl9pPr>
          </a:lstStyle>
          <a:p>
            <a:pPr lvl="0" fontAlgn="base"/>
            <a:r>
              <a:rPr lang="zh-CN" altLang="en-US" sz="2480"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5543256" y="2798648"/>
            <a:ext cx="4338946" cy="370049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12" name="日期占位符 3"/>
          <p:cNvSpPr>
            <a:spLocks noGrp="1"/>
          </p:cNvSpPr>
          <p:nvPr>
            <p:ph type="dt" sz="half" idx="12"/>
          </p:nvPr>
        </p:nvSpPr>
        <p:spPr>
          <a:xfrm>
            <a:off x="539750" y="6673850"/>
            <a:ext cx="2520950" cy="384175"/>
          </a:xfrm>
          <a:prstGeom prst="rect">
            <a:avLst/>
          </a:prstGeom>
          <a:noFill/>
          <a:ln w="9525">
            <a:noFill/>
            <a:miter/>
          </a:ln>
        </p:spPr>
        <p:txBody>
          <a:bodyPr vert="horz" wrap="square" lIns="102870" tIns="51435" rIns="102870" bIns="51435" numCol="1" anchor="ctr" anchorCtr="0" compatLnSpc="1"/>
          <a:lstStyle>
            <a:lvl1pPr>
              <a:defRPr>
                <a:ea typeface="微软雅黑" panose="020B0503020204020204" pitchFamily="34" charset="-122"/>
              </a:defRPr>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cs typeface="+mn-cs"/>
              <a:sym typeface="Calibri" panose="020F0502020204030204" pitchFamily="34" charset="0"/>
            </a:endParaRPr>
          </a:p>
        </p:txBody>
      </p:sp>
      <p:sp>
        <p:nvSpPr>
          <p:cNvPr id="13" name="页脚占位符 4"/>
          <p:cNvSpPr>
            <a:spLocks noGrp="1"/>
          </p:cNvSpPr>
          <p:nvPr>
            <p:ph type="ftr" sz="quarter" idx="13"/>
          </p:nvPr>
        </p:nvSpPr>
        <p:spPr>
          <a:xfrm>
            <a:off x="3690938" y="6673850"/>
            <a:ext cx="3419475" cy="384175"/>
          </a:xfrm>
          <a:prstGeom prst="rect">
            <a:avLst/>
          </a:prstGeom>
          <a:noFill/>
          <a:ln w="9525">
            <a:noFill/>
            <a:miter/>
          </a:ln>
        </p:spPr>
        <p:txBody>
          <a:bodyPr vert="horz" wrap="square" lIns="102870" tIns="51435" rIns="102870" bIns="51435" numCol="1" anchor="ctr" anchorCtr="0" compatLnSpc="1"/>
          <a:lstStyle>
            <a:lvl1pPr>
              <a:defRPr>
                <a:ea typeface="微软雅黑" panose="020B0503020204020204" pitchFamily="34" charset="-122"/>
              </a:defRPr>
            </a:lvl1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1">
              <a:ln>
                <a:noFill/>
              </a:ln>
              <a:solidFill>
                <a:srgbClr val="898989"/>
              </a:solidFill>
              <a:effectLst/>
              <a:uLnTx/>
              <a:uFillTx/>
              <a:latin typeface="Calibri" panose="020F0502020204030204" pitchFamily="34" charset="0"/>
              <a:cs typeface="+mn-cs"/>
              <a:sym typeface="Calibri" panose="020F0502020204030204" pitchFamily="34" charset="0"/>
            </a:endParaRPr>
          </a:p>
        </p:txBody>
      </p:sp>
      <p:sp>
        <p:nvSpPr>
          <p:cNvPr id="14" name="灯片编号占位符 5"/>
          <p:cNvSpPr>
            <a:spLocks noGrp="1"/>
          </p:cNvSpPr>
          <p:nvPr>
            <p:ph type="sldNum" sz="quarter" idx="14"/>
          </p:nvPr>
        </p:nvSpPr>
        <p:spPr>
          <a:xfrm>
            <a:off x="77406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C96AC177-BAFA-4737-87AF-3776919DE842}" type="slidenum">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微软雅黑" panose="020B0503020204020204" pitchFamily="34" charset="-122"/>
                <a:cs typeface="+mn-ea"/>
                <a:sym typeface="Calibri" panose="020F0502020204030204" pitchFamily="34" charset="0"/>
              </a:rPr>
            </a:fld>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微软雅黑" panose="020B0503020204020204" pitchFamily="34" charset="-122"/>
              <a:cs typeface="+mn-ea"/>
              <a:sym typeface="Calibri" panose="020F0502020204030204" pitchFamily="34" charset="0"/>
            </a:endParaRPr>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pPr fontAlgn="base"/>
            <a:r>
              <a:rPr lang="zh-CN" altLang="en-US" strike="noStrike" noProof="1" smtClean="0"/>
              <a:t>单击此处编辑母版标题样式</a:t>
            </a:r>
            <a:endParaRPr lang="zh-CN" altLang="en-US" strike="noStrike" noProof="1"/>
          </a:p>
        </p:txBody>
      </p:sp>
      <p:sp>
        <p:nvSpPr>
          <p:cNvPr id="12" name="日期占位符 3"/>
          <p:cNvSpPr>
            <a:spLocks noGrp="1"/>
          </p:cNvSpPr>
          <p:nvPr>
            <p:ph type="dt" sz="half" idx="2"/>
          </p:nvPr>
        </p:nvSpPr>
        <p:spPr>
          <a:xfrm>
            <a:off x="539750" y="6673850"/>
            <a:ext cx="2520950" cy="384175"/>
          </a:xfrm>
          <a:prstGeom prst="rect">
            <a:avLst/>
          </a:prstGeom>
          <a:noFill/>
          <a:ln w="9525">
            <a:noFill/>
            <a:miter/>
          </a:ln>
        </p:spPr>
        <p:txBody>
          <a:bodyPr vert="horz" wrap="square" lIns="102870" tIns="51435" rIns="102870" bIns="51435" numCol="1" anchor="ctr" anchorCtr="0" compatLnSpc="1"/>
          <a:lstStyle>
            <a:lvl1pPr>
              <a:defRPr>
                <a:ea typeface="微软雅黑" panose="020B0503020204020204" pitchFamily="34" charset="-122"/>
              </a:defRPr>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cs typeface="+mn-cs"/>
              <a:sym typeface="Calibri" panose="020F0502020204030204" pitchFamily="34" charset="0"/>
            </a:endParaRPr>
          </a:p>
        </p:txBody>
      </p:sp>
      <p:sp>
        <p:nvSpPr>
          <p:cNvPr id="13" name="页脚占位符 4"/>
          <p:cNvSpPr>
            <a:spLocks noGrp="1"/>
          </p:cNvSpPr>
          <p:nvPr>
            <p:ph type="ftr" sz="quarter" idx="3"/>
          </p:nvPr>
        </p:nvSpPr>
        <p:spPr>
          <a:xfrm>
            <a:off x="3690938" y="6673850"/>
            <a:ext cx="3419475" cy="384175"/>
          </a:xfrm>
          <a:prstGeom prst="rect">
            <a:avLst/>
          </a:prstGeom>
          <a:noFill/>
          <a:ln w="9525">
            <a:noFill/>
            <a:miter/>
          </a:ln>
        </p:spPr>
        <p:txBody>
          <a:bodyPr vert="horz" wrap="square" lIns="102870" tIns="51435" rIns="102870" bIns="51435" numCol="1" anchor="ctr" anchorCtr="0" compatLnSpc="1"/>
          <a:lstStyle>
            <a:lvl1pPr>
              <a:defRPr>
                <a:ea typeface="微软雅黑" panose="020B0503020204020204" pitchFamily="34" charset="-122"/>
              </a:defRPr>
            </a:lvl1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1">
              <a:ln>
                <a:noFill/>
              </a:ln>
              <a:solidFill>
                <a:srgbClr val="898989"/>
              </a:solidFill>
              <a:effectLst/>
              <a:uLnTx/>
              <a:uFillTx/>
              <a:latin typeface="Calibri" panose="020F0502020204030204" pitchFamily="34" charset="0"/>
              <a:cs typeface="+mn-cs"/>
              <a:sym typeface="Calibri" panose="020F0502020204030204" pitchFamily="34" charset="0"/>
            </a:endParaRPr>
          </a:p>
        </p:txBody>
      </p:sp>
      <p:sp>
        <p:nvSpPr>
          <p:cNvPr id="14" name="灯片编号占位符 5"/>
          <p:cNvSpPr>
            <a:spLocks noGrp="1"/>
          </p:cNvSpPr>
          <p:nvPr>
            <p:ph type="sldNum" sz="quarter" idx="4"/>
          </p:nvPr>
        </p:nvSpPr>
        <p:spPr>
          <a:xfrm>
            <a:off x="77406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FB509E3B-15AE-44C4-A5B2-D5FF4FCB0DAE}" type="slidenum">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微软雅黑" panose="020B0503020204020204" pitchFamily="34" charset="-122"/>
                <a:cs typeface="+mn-ea"/>
                <a:sym typeface="Calibri" panose="020F0502020204030204" pitchFamily="34" charset="0"/>
              </a:rPr>
            </a:fld>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微软雅黑" panose="020B0503020204020204" pitchFamily="34" charset="-122"/>
              <a:cs typeface="+mn-ea"/>
              <a:sym typeface="Calibri" panose="020F0502020204030204" pitchFamily="34" charset="0"/>
            </a:endParaRPr>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12" name="日期占位符 3"/>
          <p:cNvSpPr>
            <a:spLocks noGrp="1"/>
          </p:cNvSpPr>
          <p:nvPr>
            <p:ph type="dt" sz="half" idx="2"/>
          </p:nvPr>
        </p:nvSpPr>
        <p:spPr>
          <a:xfrm>
            <a:off x="539750" y="6673850"/>
            <a:ext cx="2520950" cy="384175"/>
          </a:xfrm>
          <a:prstGeom prst="rect">
            <a:avLst/>
          </a:prstGeom>
          <a:noFill/>
          <a:ln w="9525">
            <a:noFill/>
            <a:miter/>
          </a:ln>
        </p:spPr>
        <p:txBody>
          <a:bodyPr vert="horz" wrap="square" lIns="102870" tIns="51435" rIns="102870" bIns="51435" numCol="1" anchor="ctr" anchorCtr="0" compatLnSpc="1"/>
          <a:lstStyle>
            <a:lvl1pPr>
              <a:defRPr>
                <a:ea typeface="微软雅黑" panose="020B0503020204020204" pitchFamily="34" charset="-122"/>
              </a:defRPr>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cs typeface="+mn-cs"/>
              <a:sym typeface="Calibri" panose="020F0502020204030204" pitchFamily="34" charset="0"/>
            </a:endParaRPr>
          </a:p>
        </p:txBody>
      </p:sp>
      <p:sp>
        <p:nvSpPr>
          <p:cNvPr id="13" name="页脚占位符 4"/>
          <p:cNvSpPr>
            <a:spLocks noGrp="1"/>
          </p:cNvSpPr>
          <p:nvPr>
            <p:ph type="ftr" sz="quarter" idx="3"/>
          </p:nvPr>
        </p:nvSpPr>
        <p:spPr>
          <a:xfrm>
            <a:off x="3690938" y="6673850"/>
            <a:ext cx="3419475" cy="384175"/>
          </a:xfrm>
          <a:prstGeom prst="rect">
            <a:avLst/>
          </a:prstGeom>
          <a:noFill/>
          <a:ln w="9525">
            <a:noFill/>
            <a:miter/>
          </a:ln>
        </p:spPr>
        <p:txBody>
          <a:bodyPr vert="horz" wrap="square" lIns="102870" tIns="51435" rIns="102870" bIns="51435" numCol="1" anchor="ctr" anchorCtr="0" compatLnSpc="1"/>
          <a:lstStyle>
            <a:lvl1pPr>
              <a:defRPr>
                <a:ea typeface="微软雅黑" panose="020B0503020204020204" pitchFamily="34" charset="-122"/>
              </a:defRPr>
            </a:lvl1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1">
              <a:ln>
                <a:noFill/>
              </a:ln>
              <a:solidFill>
                <a:srgbClr val="898989"/>
              </a:solidFill>
              <a:effectLst/>
              <a:uLnTx/>
              <a:uFillTx/>
              <a:latin typeface="Calibri" panose="020F0502020204030204" pitchFamily="34" charset="0"/>
              <a:cs typeface="+mn-cs"/>
              <a:sym typeface="Calibri" panose="020F0502020204030204" pitchFamily="34" charset="0"/>
            </a:endParaRPr>
          </a:p>
        </p:txBody>
      </p:sp>
      <p:sp>
        <p:nvSpPr>
          <p:cNvPr id="14" name="灯片编号占位符 5"/>
          <p:cNvSpPr>
            <a:spLocks noGrp="1"/>
          </p:cNvSpPr>
          <p:nvPr>
            <p:ph type="sldNum" sz="quarter" idx="4"/>
          </p:nvPr>
        </p:nvSpPr>
        <p:spPr>
          <a:xfrm>
            <a:off x="77406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CA08B262-9595-4FD8-97A0-F2BEE22F6F4A}" type="slidenum">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微软雅黑" panose="020B0503020204020204" pitchFamily="34" charset="-122"/>
                <a:cs typeface="+mn-ea"/>
                <a:sym typeface="Calibri" panose="020F0502020204030204" pitchFamily="34" charset="0"/>
              </a:rPr>
            </a:fld>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微软雅黑" panose="020B0503020204020204" pitchFamily="34" charset="-122"/>
              <a:cs typeface="+mn-ea"/>
              <a:sym typeface="Calibri" panose="020F0502020204030204" pitchFamily="34" charset="0"/>
            </a:endParaRPr>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44000" y="480060"/>
            <a:ext cx="3483716" cy="1680210"/>
          </a:xfrm>
        </p:spPr>
        <p:txBody>
          <a:bodyPr anchor="b"/>
          <a:lstStyle>
            <a:lvl1pPr>
              <a:defRPr sz="2835"/>
            </a:lvl1pPr>
          </a:lstStyle>
          <a:p>
            <a:pPr fontAlgn="base"/>
            <a:r>
              <a:rPr lang="zh-CN" altLang="en-US" sz="2835" strike="noStrike" noProof="1" smtClean="0"/>
              <a:t>单击此处编辑母版标题样式</a:t>
            </a:r>
            <a:endParaRPr lang="zh-CN" altLang="en-US" strike="noStrike" noProof="1"/>
          </a:p>
        </p:txBody>
      </p:sp>
      <p:sp>
        <p:nvSpPr>
          <p:cNvPr id="3" name="内容占位符 2"/>
          <p:cNvSpPr>
            <a:spLocks noGrp="1"/>
          </p:cNvSpPr>
          <p:nvPr>
            <p:ph idx="1"/>
          </p:nvPr>
        </p:nvSpPr>
        <p:spPr>
          <a:xfrm>
            <a:off x="4591981" y="1036796"/>
            <a:ext cx="5468183" cy="5117306"/>
          </a:xfrm>
        </p:spPr>
        <p:txBody>
          <a:bodyPr/>
          <a:lstStyle>
            <a:lvl1pPr>
              <a:defRPr sz="2835"/>
            </a:lvl1pPr>
            <a:lvl2pPr>
              <a:defRPr sz="2480"/>
            </a:lvl2pPr>
            <a:lvl3pPr>
              <a:defRPr sz="2125"/>
            </a:lvl3pPr>
            <a:lvl4pPr>
              <a:defRPr sz="1770"/>
            </a:lvl4pPr>
            <a:lvl5pPr>
              <a:defRPr sz="1770"/>
            </a:lvl5pPr>
            <a:lvl6pPr>
              <a:defRPr sz="1770"/>
            </a:lvl6pPr>
            <a:lvl7pPr>
              <a:defRPr sz="1770"/>
            </a:lvl7pPr>
            <a:lvl8pPr>
              <a:defRPr sz="1770"/>
            </a:lvl8pPr>
            <a:lvl9pPr>
              <a:defRPr sz="1770"/>
            </a:lvl9pPr>
          </a:lstStyle>
          <a:p>
            <a:pPr lvl="0" fontAlgn="base"/>
            <a:r>
              <a:rPr lang="zh-CN" altLang="en-US" sz="2835" strike="noStrike" noProof="1" smtClean="0"/>
              <a:t>单击此处编辑母版文本样式</a:t>
            </a:r>
            <a:endParaRPr lang="zh-CN" altLang="en-US" strike="noStrike" noProof="1" smtClean="0"/>
          </a:p>
          <a:p>
            <a:pPr lvl="1" fontAlgn="base"/>
            <a:r>
              <a:rPr lang="zh-CN" altLang="en-US" sz="2480" strike="noStrike" noProof="1" smtClean="0"/>
              <a:t>第二级</a:t>
            </a:r>
            <a:endParaRPr lang="zh-CN" altLang="en-US" strike="noStrike" noProof="1" smtClean="0"/>
          </a:p>
          <a:p>
            <a:pPr lvl="2" fontAlgn="base"/>
            <a:r>
              <a:rPr lang="zh-CN" altLang="en-US" sz="2125" strike="noStrike" noProof="1" smtClean="0"/>
              <a:t>第三级</a:t>
            </a:r>
            <a:endParaRPr lang="zh-CN" altLang="en-US" strike="noStrike" noProof="1" smtClean="0"/>
          </a:p>
          <a:p>
            <a:pPr lvl="3" fontAlgn="base"/>
            <a:r>
              <a:rPr lang="zh-CN" altLang="en-US" sz="1770" strike="noStrike" noProof="1" smtClean="0"/>
              <a:t>第四级</a:t>
            </a:r>
            <a:endParaRPr lang="zh-CN" altLang="en-US" strike="noStrike" noProof="1" smtClean="0"/>
          </a:p>
          <a:p>
            <a:pPr lvl="4" fontAlgn="base"/>
            <a:r>
              <a:rPr lang="zh-CN" altLang="en-US" sz="1770" strike="noStrike" noProof="1" smtClean="0"/>
              <a:t>第五级</a:t>
            </a:r>
            <a:endParaRPr lang="zh-CN" altLang="en-US" strike="noStrike" noProof="1"/>
          </a:p>
        </p:txBody>
      </p:sp>
      <p:sp>
        <p:nvSpPr>
          <p:cNvPr id="4" name="文本占位符 3"/>
          <p:cNvSpPr>
            <a:spLocks noGrp="1"/>
          </p:cNvSpPr>
          <p:nvPr>
            <p:ph type="body" sz="half" idx="2"/>
          </p:nvPr>
        </p:nvSpPr>
        <p:spPr>
          <a:xfrm>
            <a:off x="744000" y="2160270"/>
            <a:ext cx="3483716" cy="4002167"/>
          </a:xfrm>
        </p:spPr>
        <p:txBody>
          <a:bodyPr/>
          <a:lstStyle>
            <a:lvl1pPr marL="0" indent="0">
              <a:buNone/>
              <a:defRPr sz="1420"/>
            </a:lvl1pPr>
            <a:lvl2pPr marL="405130" indent="0">
              <a:buNone/>
              <a:defRPr sz="1240"/>
            </a:lvl2pPr>
            <a:lvl3pPr marL="810260" indent="0">
              <a:buNone/>
              <a:defRPr sz="1065"/>
            </a:lvl3pPr>
            <a:lvl4pPr marL="1215390" indent="0">
              <a:buNone/>
              <a:defRPr sz="885"/>
            </a:lvl4pPr>
            <a:lvl5pPr marL="1620520" indent="0">
              <a:buNone/>
              <a:defRPr sz="885"/>
            </a:lvl5pPr>
            <a:lvl6pPr marL="2025015" indent="0">
              <a:buNone/>
              <a:defRPr sz="885"/>
            </a:lvl6pPr>
            <a:lvl7pPr marL="2430145" indent="0">
              <a:buNone/>
              <a:defRPr sz="885"/>
            </a:lvl7pPr>
            <a:lvl8pPr marL="2835275" indent="0">
              <a:buNone/>
              <a:defRPr sz="885"/>
            </a:lvl8pPr>
            <a:lvl9pPr marL="3240405" indent="0">
              <a:buNone/>
              <a:defRPr sz="885"/>
            </a:lvl9pPr>
          </a:lstStyle>
          <a:p>
            <a:pPr lvl="0" fontAlgn="base"/>
            <a:r>
              <a:rPr lang="zh-CN" altLang="en-US" sz="1420" strike="noStrike" noProof="1" smtClean="0"/>
              <a:t>单击此处编辑母版文本样式</a:t>
            </a:r>
            <a:endParaRPr lang="zh-CN" altLang="en-US" strike="noStrike" noProof="1" smtClean="0"/>
          </a:p>
        </p:txBody>
      </p:sp>
      <p:sp>
        <p:nvSpPr>
          <p:cNvPr id="12" name="日期占位符 3"/>
          <p:cNvSpPr>
            <a:spLocks noGrp="1"/>
          </p:cNvSpPr>
          <p:nvPr>
            <p:ph type="dt" sz="half" idx="12"/>
          </p:nvPr>
        </p:nvSpPr>
        <p:spPr>
          <a:xfrm>
            <a:off x="539750" y="6673850"/>
            <a:ext cx="2520950" cy="384175"/>
          </a:xfrm>
          <a:prstGeom prst="rect">
            <a:avLst/>
          </a:prstGeom>
          <a:noFill/>
          <a:ln w="9525">
            <a:noFill/>
            <a:miter/>
          </a:ln>
        </p:spPr>
        <p:txBody>
          <a:bodyPr vert="horz" wrap="square" lIns="102870" tIns="51435" rIns="102870" bIns="51435" numCol="1" anchor="ctr" anchorCtr="0" compatLnSpc="1"/>
          <a:lstStyle>
            <a:lvl1pPr>
              <a:defRPr>
                <a:ea typeface="微软雅黑" panose="020B0503020204020204" pitchFamily="34" charset="-122"/>
              </a:defRPr>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cs typeface="+mn-cs"/>
              <a:sym typeface="Calibri" panose="020F0502020204030204" pitchFamily="34" charset="0"/>
            </a:endParaRPr>
          </a:p>
        </p:txBody>
      </p:sp>
      <p:sp>
        <p:nvSpPr>
          <p:cNvPr id="13" name="页脚占位符 4"/>
          <p:cNvSpPr>
            <a:spLocks noGrp="1"/>
          </p:cNvSpPr>
          <p:nvPr>
            <p:ph type="ftr" sz="quarter" idx="3"/>
          </p:nvPr>
        </p:nvSpPr>
        <p:spPr>
          <a:xfrm>
            <a:off x="3690938" y="6673850"/>
            <a:ext cx="3419475" cy="384175"/>
          </a:xfrm>
          <a:prstGeom prst="rect">
            <a:avLst/>
          </a:prstGeom>
          <a:noFill/>
          <a:ln w="9525">
            <a:noFill/>
            <a:miter/>
          </a:ln>
        </p:spPr>
        <p:txBody>
          <a:bodyPr vert="horz" wrap="square" lIns="102870" tIns="51435" rIns="102870" bIns="51435" numCol="1" anchor="ctr" anchorCtr="0" compatLnSpc="1"/>
          <a:lstStyle>
            <a:lvl1pPr>
              <a:defRPr>
                <a:ea typeface="微软雅黑" panose="020B0503020204020204" pitchFamily="34" charset="-122"/>
              </a:defRPr>
            </a:lvl1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1">
              <a:ln>
                <a:noFill/>
              </a:ln>
              <a:solidFill>
                <a:srgbClr val="898989"/>
              </a:solidFill>
              <a:effectLst/>
              <a:uLnTx/>
              <a:uFillTx/>
              <a:latin typeface="Calibri" panose="020F0502020204030204" pitchFamily="34" charset="0"/>
              <a:cs typeface="+mn-cs"/>
              <a:sym typeface="Calibri" panose="020F0502020204030204" pitchFamily="34" charset="0"/>
            </a:endParaRPr>
          </a:p>
        </p:txBody>
      </p:sp>
      <p:sp>
        <p:nvSpPr>
          <p:cNvPr id="14" name="灯片编号占位符 5"/>
          <p:cNvSpPr>
            <a:spLocks noGrp="1"/>
          </p:cNvSpPr>
          <p:nvPr>
            <p:ph type="sldNum" sz="quarter" idx="4"/>
          </p:nvPr>
        </p:nvSpPr>
        <p:spPr>
          <a:xfrm>
            <a:off x="77406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BA4918B3-A6F1-48BA-8184-BEE8D7C6884E}" type="slidenum">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微软雅黑" panose="020B0503020204020204" pitchFamily="34" charset="-122"/>
                <a:cs typeface="+mn-ea"/>
                <a:sym typeface="Calibri" panose="020F0502020204030204" pitchFamily="34" charset="0"/>
              </a:rPr>
            </a:fld>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微软雅黑" panose="020B0503020204020204" pitchFamily="34" charset="-122"/>
              <a:cs typeface="+mn-ea"/>
              <a:sym typeface="Calibri" panose="020F0502020204030204" pitchFamily="34" charset="0"/>
            </a:endParaRPr>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44000" y="480060"/>
            <a:ext cx="3690239" cy="1680210"/>
          </a:xfrm>
        </p:spPr>
        <p:txBody>
          <a:bodyPr anchor="b"/>
          <a:lstStyle>
            <a:lvl1pPr>
              <a:defRPr sz="2835"/>
            </a:lvl1pPr>
          </a:lstStyle>
          <a:p>
            <a:pPr fontAlgn="base"/>
            <a:r>
              <a:rPr lang="zh-CN" altLang="en-US" sz="2835"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4591981" y="480061"/>
            <a:ext cx="5468183" cy="5674043"/>
          </a:xfrm>
        </p:spPr>
        <p:txBody>
          <a:bodyPr vert="horz" wrap="square" lIns="102870" tIns="51435" rIns="102870" bIns="51435" numCol="1" anchor="t" anchorCtr="0" compatLnSpc="1"/>
          <a:lstStyle>
            <a:lvl1pPr marL="0" indent="0">
              <a:buNone/>
              <a:defRPr sz="2835"/>
            </a:lvl1pPr>
            <a:lvl2pPr marL="405130" indent="0">
              <a:buNone/>
              <a:defRPr sz="2480"/>
            </a:lvl2pPr>
            <a:lvl3pPr marL="810260" indent="0">
              <a:buNone/>
              <a:defRPr sz="2125"/>
            </a:lvl3pPr>
            <a:lvl4pPr marL="1215390" indent="0">
              <a:buNone/>
              <a:defRPr sz="1770"/>
            </a:lvl4pPr>
            <a:lvl5pPr marL="1620520" indent="0">
              <a:buNone/>
              <a:defRPr sz="1770"/>
            </a:lvl5pPr>
            <a:lvl6pPr marL="2025015" indent="0">
              <a:buNone/>
              <a:defRPr sz="1770"/>
            </a:lvl6pPr>
            <a:lvl7pPr marL="2430145" indent="0">
              <a:buNone/>
              <a:defRPr sz="1770"/>
            </a:lvl7pPr>
            <a:lvl8pPr marL="2835275" indent="0">
              <a:buNone/>
              <a:defRPr sz="1770"/>
            </a:lvl8pPr>
            <a:lvl9pPr marL="3240405" indent="0">
              <a:buNone/>
              <a:defRPr sz="1770"/>
            </a:lvl9pPr>
          </a:lstStyle>
          <a:p>
            <a:pPr marL="0" marR="0" lvl="0" indent="0" algn="l" defTabSz="10287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35"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sp>
        <p:nvSpPr>
          <p:cNvPr id="4" name="文本占位符 3"/>
          <p:cNvSpPr>
            <a:spLocks noGrp="1"/>
          </p:cNvSpPr>
          <p:nvPr>
            <p:ph type="body" sz="half" idx="2"/>
          </p:nvPr>
        </p:nvSpPr>
        <p:spPr>
          <a:xfrm>
            <a:off x="744000" y="2160270"/>
            <a:ext cx="3690239" cy="4002167"/>
          </a:xfrm>
        </p:spPr>
        <p:txBody>
          <a:bodyPr/>
          <a:lstStyle>
            <a:lvl1pPr marL="0" indent="0">
              <a:buNone/>
              <a:defRPr sz="1770"/>
            </a:lvl1pPr>
            <a:lvl2pPr marL="405130" indent="0">
              <a:buNone/>
              <a:defRPr sz="1595"/>
            </a:lvl2pPr>
            <a:lvl3pPr marL="810260" indent="0">
              <a:buNone/>
              <a:defRPr sz="1420"/>
            </a:lvl3pPr>
            <a:lvl4pPr marL="1215390" indent="0">
              <a:buNone/>
              <a:defRPr sz="1240"/>
            </a:lvl4pPr>
            <a:lvl5pPr marL="1620520" indent="0">
              <a:buNone/>
              <a:defRPr sz="1240"/>
            </a:lvl5pPr>
            <a:lvl6pPr marL="2025015" indent="0">
              <a:buNone/>
              <a:defRPr sz="1240"/>
            </a:lvl6pPr>
            <a:lvl7pPr marL="2430145" indent="0">
              <a:buNone/>
              <a:defRPr sz="1240"/>
            </a:lvl7pPr>
            <a:lvl8pPr marL="2835275" indent="0">
              <a:buNone/>
              <a:defRPr sz="1240"/>
            </a:lvl8pPr>
            <a:lvl9pPr marL="3240405" indent="0">
              <a:buNone/>
              <a:defRPr sz="1240"/>
            </a:lvl9pPr>
          </a:lstStyle>
          <a:p>
            <a:pPr lvl="0" fontAlgn="base"/>
            <a:r>
              <a:rPr lang="zh-CN" altLang="en-US" sz="1770" strike="noStrike" noProof="1" smtClean="0"/>
              <a:t>单击此处编辑母版文本样式</a:t>
            </a:r>
            <a:endParaRPr lang="zh-CN" altLang="en-US" strike="noStrike" noProof="1" smtClean="0"/>
          </a:p>
        </p:txBody>
      </p:sp>
      <p:sp>
        <p:nvSpPr>
          <p:cNvPr id="12" name="日期占位符 3"/>
          <p:cNvSpPr>
            <a:spLocks noGrp="1"/>
          </p:cNvSpPr>
          <p:nvPr>
            <p:ph type="dt" sz="half" idx="12"/>
          </p:nvPr>
        </p:nvSpPr>
        <p:spPr>
          <a:xfrm>
            <a:off x="539750" y="6673850"/>
            <a:ext cx="2520950" cy="384175"/>
          </a:xfrm>
          <a:prstGeom prst="rect">
            <a:avLst/>
          </a:prstGeom>
          <a:noFill/>
          <a:ln w="9525">
            <a:noFill/>
            <a:miter/>
          </a:ln>
        </p:spPr>
        <p:txBody>
          <a:bodyPr vert="horz" wrap="square" lIns="102870" tIns="51435" rIns="102870" bIns="51435" numCol="1" anchor="ctr" anchorCtr="0" compatLnSpc="1"/>
          <a:lstStyle>
            <a:lvl1pPr>
              <a:defRPr>
                <a:ea typeface="微软雅黑" panose="020B0503020204020204" pitchFamily="34" charset="-122"/>
              </a:defRPr>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cs typeface="+mn-cs"/>
              <a:sym typeface="Calibri" panose="020F0502020204030204" pitchFamily="34" charset="0"/>
            </a:endParaRPr>
          </a:p>
        </p:txBody>
      </p:sp>
      <p:sp>
        <p:nvSpPr>
          <p:cNvPr id="13" name="页脚占位符 4"/>
          <p:cNvSpPr>
            <a:spLocks noGrp="1"/>
          </p:cNvSpPr>
          <p:nvPr>
            <p:ph type="ftr" sz="quarter" idx="3"/>
          </p:nvPr>
        </p:nvSpPr>
        <p:spPr>
          <a:xfrm>
            <a:off x="3690938" y="6673850"/>
            <a:ext cx="3419475" cy="384175"/>
          </a:xfrm>
          <a:prstGeom prst="rect">
            <a:avLst/>
          </a:prstGeom>
          <a:noFill/>
          <a:ln w="9525">
            <a:noFill/>
            <a:miter/>
          </a:ln>
        </p:spPr>
        <p:txBody>
          <a:bodyPr vert="horz" wrap="square" lIns="102870" tIns="51435" rIns="102870" bIns="51435" numCol="1" anchor="ctr" anchorCtr="0" compatLnSpc="1"/>
          <a:lstStyle>
            <a:lvl1pPr>
              <a:defRPr>
                <a:ea typeface="微软雅黑" panose="020B0503020204020204" pitchFamily="34" charset="-122"/>
              </a:defRPr>
            </a:lvl1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1">
              <a:ln>
                <a:noFill/>
              </a:ln>
              <a:solidFill>
                <a:srgbClr val="898989"/>
              </a:solidFill>
              <a:effectLst/>
              <a:uLnTx/>
              <a:uFillTx/>
              <a:latin typeface="Calibri" panose="020F0502020204030204" pitchFamily="34" charset="0"/>
              <a:cs typeface="+mn-cs"/>
              <a:sym typeface="Calibri" panose="020F0502020204030204" pitchFamily="34" charset="0"/>
            </a:endParaRPr>
          </a:p>
        </p:txBody>
      </p:sp>
      <p:sp>
        <p:nvSpPr>
          <p:cNvPr id="14" name="灯片编号占位符 5"/>
          <p:cNvSpPr>
            <a:spLocks noGrp="1"/>
          </p:cNvSpPr>
          <p:nvPr>
            <p:ph type="sldNum" sz="quarter" idx="4"/>
          </p:nvPr>
        </p:nvSpPr>
        <p:spPr>
          <a:xfrm>
            <a:off x="77406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2C44AEEF-2EA4-49FB-A4C6-AE4915F28181}" type="slidenum">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微软雅黑" panose="020B0503020204020204" pitchFamily="34" charset="-122"/>
                <a:cs typeface="+mn-ea"/>
                <a:sym typeface="Calibri" panose="020F0502020204030204" pitchFamily="34" charset="0"/>
              </a:rPr>
            </a:fld>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微软雅黑" panose="020B0503020204020204" pitchFamily="34" charset="-122"/>
              <a:cs typeface="+mn-ea"/>
              <a:sym typeface="Calibri" panose="020F0502020204030204" pitchFamily="34" charset="0"/>
            </a:endParaRPr>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1.pn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标题占位符 1"/>
          <p:cNvSpPr>
            <a:spLocks noGrp="1"/>
          </p:cNvSpPr>
          <p:nvPr>
            <p:ph type="title"/>
          </p:nvPr>
        </p:nvSpPr>
        <p:spPr>
          <a:xfrm>
            <a:off x="495300" y="450850"/>
            <a:ext cx="9720263" cy="569913"/>
          </a:xfrm>
          <a:prstGeom prst="rect">
            <a:avLst/>
          </a:prstGeom>
          <a:noFill/>
          <a:ln w="9525">
            <a:noFill/>
          </a:ln>
        </p:spPr>
        <p:txBody>
          <a:bodyPr lIns="102870" tIns="51435" rIns="102870" bIns="51435" anchor="ctr"/>
          <a:p>
            <a:pPr lvl="0"/>
            <a:r>
              <a:rPr lang="zh-CN" altLang="en-US" dirty="0"/>
              <a:t>单击此处编辑母版标题样式</a:t>
            </a:r>
            <a:endParaRPr lang="zh-CN" altLang="en-US" dirty="0"/>
          </a:p>
        </p:txBody>
      </p:sp>
      <p:sp>
        <p:nvSpPr>
          <p:cNvPr id="1027" name="文本占位符 2"/>
          <p:cNvSpPr>
            <a:spLocks noGrp="1"/>
          </p:cNvSpPr>
          <p:nvPr>
            <p:ph type="body"/>
          </p:nvPr>
        </p:nvSpPr>
        <p:spPr>
          <a:xfrm>
            <a:off x="495300" y="1395413"/>
            <a:ext cx="9721850" cy="4751387"/>
          </a:xfrm>
          <a:prstGeom prst="rect">
            <a:avLst/>
          </a:prstGeom>
          <a:noFill/>
          <a:ln w="9525">
            <a:noFill/>
          </a:ln>
        </p:spPr>
        <p:txBody>
          <a:bodyPr lIns="102870" tIns="51435" rIns="102870" bIns="51435" anchor="t"/>
          <a:p>
            <a:pPr lvl="0" indent="-386080"/>
            <a:r>
              <a:rPr lang="zh-CN" altLang="en-US" dirty="0"/>
              <a:t>单击此处编辑母版文本样式</a:t>
            </a:r>
            <a:endParaRPr lang="zh-CN" altLang="en-US" dirty="0"/>
          </a:p>
          <a:p>
            <a:pPr lvl="1" indent="-320675"/>
            <a:r>
              <a:rPr lang="zh-CN" altLang="en-US" dirty="0"/>
              <a:t>第二级</a:t>
            </a:r>
            <a:endParaRPr lang="zh-CN" altLang="en-US" dirty="0"/>
          </a:p>
          <a:p>
            <a:pPr lvl="2" indent="-257175"/>
            <a:r>
              <a:rPr lang="zh-CN" altLang="en-US" dirty="0"/>
              <a:t>第三级</a:t>
            </a:r>
            <a:endParaRPr lang="zh-CN" altLang="en-US" dirty="0"/>
          </a:p>
          <a:p>
            <a:pPr lvl="3" indent="-257175"/>
            <a:r>
              <a:rPr lang="zh-CN" altLang="en-US" dirty="0"/>
              <a:t>第四级</a:t>
            </a:r>
            <a:endParaRPr lang="zh-CN" altLang="en-US" dirty="0"/>
          </a:p>
          <a:p>
            <a:pPr lvl="4" indent="-257175"/>
            <a:r>
              <a:rPr lang="zh-CN" altLang="en-US" dirty="0"/>
              <a:t>第五级</a:t>
            </a:r>
            <a:endParaRPr lang="zh-CN" altLang="en-US" dirty="0"/>
          </a:p>
        </p:txBody>
      </p:sp>
      <p:sp>
        <p:nvSpPr>
          <p:cNvPr id="1028" name="日期占位符 3"/>
          <p:cNvSpPr>
            <a:spLocks noGrp="1"/>
          </p:cNvSpPr>
          <p:nvPr>
            <p:ph type="dt" sz="half" idx="2"/>
          </p:nvPr>
        </p:nvSpPr>
        <p:spPr>
          <a:xfrm>
            <a:off x="539750" y="6673850"/>
            <a:ext cx="2520950" cy="384175"/>
          </a:xfrm>
          <a:prstGeom prst="rect">
            <a:avLst/>
          </a:prstGeom>
          <a:noFill/>
          <a:ln w="9525">
            <a:noFill/>
            <a:miter/>
          </a:ln>
        </p:spPr>
        <p:txBody>
          <a:bodyPr vert="horz" wrap="square" lIns="102870" tIns="51435" rIns="102870" bIns="51435" numCol="1" anchor="ctr" anchorCtr="0" compatLnSpc="1"/>
          <a:lstStyle>
            <a:lvl1pPr eaLnBrk="1" hangingPunct="1">
              <a:buFont typeface="Arial" panose="020B0604020202020204" pitchFamily="34" charset="0"/>
              <a:buNone/>
              <a:defRPr sz="1400" noProof="1">
                <a:solidFill>
                  <a:srgbClr val="898989"/>
                </a:solidFill>
                <a:latin typeface="Calibri" panose="020F0502020204030204" pitchFamily="34" charset="0"/>
                <a:ea typeface="微软雅黑" panose="020B0503020204020204" pitchFamily="34" charset="-122"/>
                <a:sym typeface="Calibri" panose="020F0502020204030204" pitchFamily="34" charset="0"/>
              </a:defRPr>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cs typeface="+mn-cs"/>
              <a:sym typeface="Calibri" panose="020F0502020204030204" pitchFamily="34" charset="0"/>
            </a:endParaRPr>
          </a:p>
        </p:txBody>
      </p:sp>
      <p:sp>
        <p:nvSpPr>
          <p:cNvPr id="1029" name="页脚占位符 4"/>
          <p:cNvSpPr>
            <a:spLocks noGrp="1"/>
          </p:cNvSpPr>
          <p:nvPr>
            <p:ph type="ftr" sz="quarter" idx="3"/>
          </p:nvPr>
        </p:nvSpPr>
        <p:spPr>
          <a:xfrm>
            <a:off x="3690938" y="6673850"/>
            <a:ext cx="3419475" cy="384175"/>
          </a:xfrm>
          <a:prstGeom prst="rect">
            <a:avLst/>
          </a:prstGeom>
          <a:noFill/>
          <a:ln w="9525">
            <a:noFill/>
            <a:miter/>
          </a:ln>
        </p:spPr>
        <p:txBody>
          <a:bodyPr vert="horz" wrap="square" lIns="102870" tIns="51435" rIns="102870" bIns="51435" numCol="1" anchor="ctr" anchorCtr="0" compatLnSpc="1"/>
          <a:lstStyle>
            <a:lvl1pPr algn="ctr" eaLnBrk="1" hangingPunct="1">
              <a:buFont typeface="Arial" panose="020B0604020202020204" pitchFamily="34" charset="0"/>
              <a:buNone/>
              <a:defRPr sz="1400" noProof="1">
                <a:solidFill>
                  <a:srgbClr val="898989"/>
                </a:solidFill>
                <a:latin typeface="Calibri" panose="020F0502020204030204" pitchFamily="34" charset="0"/>
                <a:ea typeface="微软雅黑" panose="020B0503020204020204" pitchFamily="34" charset="-122"/>
                <a:sym typeface="Calibri" panose="020F0502020204030204" pitchFamily="34" charset="0"/>
              </a:defRPr>
            </a:lvl1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1">
              <a:ln>
                <a:noFill/>
              </a:ln>
              <a:solidFill>
                <a:srgbClr val="898989"/>
              </a:solidFill>
              <a:effectLst/>
              <a:uLnTx/>
              <a:uFillTx/>
              <a:latin typeface="Calibri" panose="020F0502020204030204" pitchFamily="34" charset="0"/>
              <a:cs typeface="+mn-cs"/>
              <a:sym typeface="Calibri" panose="020F0502020204030204" pitchFamily="34" charset="0"/>
            </a:endParaRPr>
          </a:p>
        </p:txBody>
      </p:sp>
      <p:sp>
        <p:nvSpPr>
          <p:cNvPr id="1030" name="灯片编号占位符 5"/>
          <p:cNvSpPr>
            <a:spLocks noGrp="1"/>
          </p:cNvSpPr>
          <p:nvPr>
            <p:ph type="sldNum" sz="quarter" idx="4"/>
          </p:nvPr>
        </p:nvSpPr>
        <p:spPr>
          <a:xfrm>
            <a:off x="7740650" y="6673850"/>
            <a:ext cx="2520950" cy="384175"/>
          </a:xfrm>
          <a:prstGeom prst="rect">
            <a:avLst/>
          </a:prstGeom>
          <a:noFill/>
          <a:ln w="9525">
            <a:noFill/>
            <a:miter/>
          </a:ln>
        </p:spPr>
        <p:txBody>
          <a:bodyPr vert="horz" wrap="square" lIns="102870" tIns="51435" rIns="102870" bIns="51435" numCol="1" anchor="ctr" anchorCtr="0" compatLnSpc="1"/>
          <a:lstStyle>
            <a:lvl1pPr algn="r" eaLnBrk="1" hangingPunct="1">
              <a:buFont typeface="Arial" panose="020B0604020202020204" pitchFamily="34" charset="0"/>
              <a:buNone/>
              <a:defRPr sz="1400" noProof="1">
                <a:solidFill>
                  <a:srgbClr val="898989"/>
                </a:solidFill>
                <a:latin typeface="Calibri" panose="020F0502020204030204" pitchFamily="34" charset="0"/>
                <a:cs typeface="+mn-ea"/>
                <a:sym typeface="Calibri" panose="020F0502020204030204" pitchFamily="34" charset="0"/>
              </a:defRPr>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7761D1BB-FC42-4936-A86B-3CA890E1C33E}" type="slidenum">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微软雅黑" panose="020B0503020204020204" pitchFamily="34" charset="-122"/>
                <a:cs typeface="微软雅黑" panose="020B0503020204020204" pitchFamily="34" charset="-122"/>
                <a:sym typeface="Calibri" panose="020F0502020204030204" pitchFamily="34" charset="0"/>
              </a:rPr>
            </a:fld>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微软雅黑" panose="020B0503020204020204" pitchFamily="34" charset="-122"/>
              <a:cs typeface="+mn-cs"/>
              <a:sym typeface="Calibri" panose="020F0502020204030204" pitchFamily="34" charset="0"/>
            </a:endParaRPr>
          </a:p>
        </p:txBody>
      </p:sp>
      <p:sp>
        <p:nvSpPr>
          <p:cNvPr id="1031" name="矩形 6"/>
          <p:cNvSpPr>
            <a:spLocks noChangeArrowheads="1"/>
          </p:cNvSpPr>
          <p:nvPr/>
        </p:nvSpPr>
        <p:spPr bwMode="auto">
          <a:xfrm>
            <a:off x="0" y="6526213"/>
            <a:ext cx="10801350" cy="95250"/>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02870" tIns="51435" rIns="102870" bIns="51435" anchor="ctr"/>
          <a:lstStyle>
            <a:lvl1pPr>
              <a:defRPr sz="2000">
                <a:solidFill>
                  <a:schemeClr val="tx1"/>
                </a:solidFill>
                <a:latin typeface="Arial" panose="020B0604020202020204" pitchFamily="34" charset="0"/>
                <a:ea typeface="宋体" panose="02010600030101010101" pitchFamily="2" charset="-122"/>
              </a:defRPr>
            </a:lvl1pPr>
            <a:lvl2pPr>
              <a:defRPr sz="2000">
                <a:solidFill>
                  <a:schemeClr val="tx1"/>
                </a:solidFill>
                <a:latin typeface="Arial" panose="020B0604020202020204" pitchFamily="34" charset="0"/>
                <a:ea typeface="宋体" panose="02010600030101010101" pitchFamily="2" charset="-122"/>
              </a:defRPr>
            </a:lvl2pPr>
            <a:lvl3pPr>
              <a:defRPr sz="2000">
                <a:solidFill>
                  <a:schemeClr val="tx1"/>
                </a:solidFill>
                <a:latin typeface="Arial" panose="020B0604020202020204" pitchFamily="34" charset="0"/>
                <a:ea typeface="宋体" panose="02010600030101010101" pitchFamily="2" charset="-122"/>
              </a:defRPr>
            </a:lvl3pPr>
            <a:lvl4pPr>
              <a:defRPr sz="2000">
                <a:solidFill>
                  <a:schemeClr val="tx1"/>
                </a:solidFill>
                <a:latin typeface="Arial" panose="020B0604020202020204" pitchFamily="34" charset="0"/>
                <a:ea typeface="宋体" panose="02010600030101010101" pitchFamily="2" charset="-122"/>
              </a:defRPr>
            </a:lvl4pPr>
            <a:lvl5pPr>
              <a:defRPr sz="2000">
                <a:solidFill>
                  <a:schemeClr val="tx1"/>
                </a:solidFill>
                <a:latin typeface="Arial" panose="020B0604020202020204" pitchFamily="34" charset="0"/>
                <a:ea typeface="宋体" panose="02010600030101010101" pitchFamily="2" charset="-122"/>
              </a:defRPr>
            </a:lvl5pPr>
            <a:lvl6pPr marL="2514600" indent="-228600" defTabSz="1028700"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6pPr>
            <a:lvl7pPr marL="2971800" indent="-228600" defTabSz="1028700"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7pPr>
            <a:lvl8pPr marL="3429000" indent="-228600" defTabSz="1028700"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8pPr>
            <a:lvl9pPr marL="3886200" indent="-228600" defTabSz="1028700"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9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800" b="0" i="0" u="none" strike="noStrike" kern="1200" cap="none" spc="0" normalizeH="0" baseline="0" noProof="0" smtClean="0">
              <a:ln>
                <a:noFill/>
              </a:ln>
              <a:solidFill>
                <a:srgbClr val="FFFFFF"/>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1032" name="TextBox 7"/>
          <p:cNvSpPr>
            <a:spLocks noChangeArrowheads="1"/>
          </p:cNvSpPr>
          <p:nvPr/>
        </p:nvSpPr>
        <p:spPr bwMode="auto">
          <a:xfrm>
            <a:off x="8731250" y="6319838"/>
            <a:ext cx="755650" cy="4730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2870" tIns="51435" rIns="102870" bIns="51435">
            <a:spAutoFit/>
          </a:bodyPr>
          <a:lstStyle>
            <a:lvl1pPr>
              <a:defRPr sz="2000">
                <a:solidFill>
                  <a:schemeClr val="tx1"/>
                </a:solidFill>
                <a:latin typeface="Arial" panose="020B0604020202020204" pitchFamily="34" charset="0"/>
                <a:ea typeface="宋体" panose="02010600030101010101" pitchFamily="2" charset="-122"/>
              </a:defRPr>
            </a:lvl1pPr>
            <a:lvl2pPr>
              <a:defRPr sz="2000">
                <a:solidFill>
                  <a:schemeClr val="tx1"/>
                </a:solidFill>
                <a:latin typeface="Arial" panose="020B0604020202020204" pitchFamily="34" charset="0"/>
                <a:ea typeface="宋体" panose="02010600030101010101" pitchFamily="2" charset="-122"/>
              </a:defRPr>
            </a:lvl2pPr>
            <a:lvl3pPr>
              <a:defRPr sz="2000">
                <a:solidFill>
                  <a:schemeClr val="tx1"/>
                </a:solidFill>
                <a:latin typeface="Arial" panose="020B0604020202020204" pitchFamily="34" charset="0"/>
                <a:ea typeface="宋体" panose="02010600030101010101" pitchFamily="2" charset="-122"/>
              </a:defRPr>
            </a:lvl3pPr>
            <a:lvl4pPr>
              <a:defRPr sz="2000">
                <a:solidFill>
                  <a:schemeClr val="tx1"/>
                </a:solidFill>
                <a:latin typeface="Arial" panose="020B0604020202020204" pitchFamily="34" charset="0"/>
                <a:ea typeface="宋体" panose="02010600030101010101" pitchFamily="2" charset="-122"/>
              </a:defRPr>
            </a:lvl4pPr>
            <a:lvl5pPr>
              <a:defRPr sz="2000">
                <a:solidFill>
                  <a:schemeClr val="tx1"/>
                </a:solidFill>
                <a:latin typeface="Arial" panose="020B0604020202020204" pitchFamily="34" charset="0"/>
                <a:ea typeface="宋体" panose="02010600030101010101" pitchFamily="2" charset="-122"/>
              </a:defRPr>
            </a:lvl5pPr>
            <a:lvl6pPr marL="2514600" indent="-228600" defTabSz="1028700"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6pPr>
            <a:lvl7pPr marL="2971800" indent="-228600" defTabSz="1028700"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7pPr>
            <a:lvl8pPr marL="3429000" indent="-228600" defTabSz="1028700"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8pPr>
            <a:lvl9pPr marL="3886200" indent="-228600" defTabSz="1028700"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9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0" i="0" u="none" strike="noStrike" kern="1200" cap="none" spc="0" normalizeH="0" baseline="0" noProof="0" smtClean="0">
                <a:ln>
                  <a:noFill/>
                </a:ln>
                <a:solidFill>
                  <a:srgbClr val="00B0F0"/>
                </a:solidFill>
                <a:effectLst/>
                <a:uLnTx/>
                <a:uFillTx/>
                <a:latin typeface="Impact" panose="020B0806030902050204" pitchFamily="34" charset="0"/>
                <a:ea typeface="微软雅黑" panose="020B0503020204020204" pitchFamily="34" charset="-122"/>
                <a:cs typeface="+mn-cs"/>
                <a:sym typeface="Impact" panose="020B0806030902050204" pitchFamily="34" charset="0"/>
              </a:rPr>
              <a:t>Java</a:t>
            </a:r>
            <a:endParaRPr kumimoji="0" lang="zh-CN" altLang="en-US" sz="2400" b="0" i="0" u="none" strike="noStrike" kern="1200" cap="none" spc="0" normalizeH="0" baseline="0" noProof="0" smtClean="0">
              <a:ln>
                <a:noFill/>
              </a:ln>
              <a:solidFill>
                <a:srgbClr val="00B0F0"/>
              </a:solidFill>
              <a:effectLst/>
              <a:uLnTx/>
              <a:uFillTx/>
              <a:latin typeface="Impact" panose="020B0806030902050204" pitchFamily="34" charset="0"/>
              <a:ea typeface="微软雅黑" panose="020B0503020204020204" pitchFamily="34" charset="-122"/>
              <a:cs typeface="+mn-cs"/>
              <a:sym typeface="Impact" panose="020B0806030902050204" pitchFamily="34" charset="0"/>
            </a:endParaRPr>
          </a:p>
        </p:txBody>
      </p:sp>
      <p:sp>
        <p:nvSpPr>
          <p:cNvPr id="1033" name="矩形 6"/>
          <p:cNvSpPr>
            <a:spLocks noChangeArrowheads="1"/>
          </p:cNvSpPr>
          <p:nvPr/>
        </p:nvSpPr>
        <p:spPr bwMode="auto">
          <a:xfrm>
            <a:off x="0" y="1216025"/>
            <a:ext cx="10801350" cy="53975"/>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04140" tIns="50165" rIns="104140" bIns="50165" anchor="ctr"/>
          <a:lstStyle>
            <a:lvl1pPr>
              <a:defRPr sz="2000">
                <a:solidFill>
                  <a:schemeClr val="tx1"/>
                </a:solidFill>
                <a:latin typeface="Arial" panose="020B0604020202020204" pitchFamily="34" charset="0"/>
                <a:ea typeface="宋体" panose="02010600030101010101" pitchFamily="2" charset="-122"/>
              </a:defRPr>
            </a:lvl1pPr>
            <a:lvl2pPr>
              <a:defRPr sz="2000">
                <a:solidFill>
                  <a:schemeClr val="tx1"/>
                </a:solidFill>
                <a:latin typeface="Arial" panose="020B0604020202020204" pitchFamily="34" charset="0"/>
                <a:ea typeface="宋体" panose="02010600030101010101" pitchFamily="2" charset="-122"/>
              </a:defRPr>
            </a:lvl2pPr>
            <a:lvl3pPr>
              <a:defRPr sz="2000">
                <a:solidFill>
                  <a:schemeClr val="tx1"/>
                </a:solidFill>
                <a:latin typeface="Arial" panose="020B0604020202020204" pitchFamily="34" charset="0"/>
                <a:ea typeface="宋体" panose="02010600030101010101" pitchFamily="2" charset="-122"/>
              </a:defRPr>
            </a:lvl3pPr>
            <a:lvl4pPr>
              <a:defRPr sz="2000">
                <a:solidFill>
                  <a:schemeClr val="tx1"/>
                </a:solidFill>
                <a:latin typeface="Arial" panose="020B0604020202020204" pitchFamily="34" charset="0"/>
                <a:ea typeface="宋体" panose="02010600030101010101" pitchFamily="2" charset="-122"/>
              </a:defRPr>
            </a:lvl4pPr>
            <a:lvl5pPr>
              <a:defRPr sz="2000">
                <a:solidFill>
                  <a:schemeClr val="tx1"/>
                </a:solidFill>
                <a:latin typeface="Arial" panose="020B0604020202020204" pitchFamily="34" charset="0"/>
                <a:ea typeface="宋体" panose="02010600030101010101" pitchFamily="2" charset="-122"/>
              </a:defRPr>
            </a:lvl5pPr>
            <a:lvl6pPr marL="2514600" indent="-228600" defTabSz="1028700"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6pPr>
            <a:lvl7pPr marL="2971800" indent="-228600" defTabSz="1028700"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7pPr>
            <a:lvl8pPr marL="3429000" indent="-228600" defTabSz="1028700"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8pPr>
            <a:lvl9pPr marL="3886200" indent="-228600" defTabSz="1028700"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9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800" b="0" i="0" u="none" strike="noStrike" kern="1200" cap="none" spc="0" normalizeH="0" baseline="0" noProof="0" smtClean="0">
              <a:ln>
                <a:noFill/>
              </a:ln>
              <a:solidFill>
                <a:srgbClr val="FFFFFF"/>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1034" name="TextBox 7"/>
          <p:cNvSpPr/>
          <p:nvPr/>
        </p:nvSpPr>
        <p:spPr>
          <a:xfrm>
            <a:off x="1125535" y="6301206"/>
            <a:ext cx="2190664" cy="473206"/>
          </a:xfrm>
          <a:prstGeom prst="rect">
            <a:avLst/>
          </a:prstGeom>
          <a:solidFill>
            <a:schemeClr val="bg1">
              <a:alpha val="100000"/>
            </a:schemeClr>
          </a:solidFill>
          <a:ln w="9525">
            <a:noFill/>
            <a:miter/>
          </a:ln>
        </p:spPr>
        <p:txBody>
          <a:bodyPr wrap="none" lIns="102870" tIns="51435" rIns="102870" bIns="51435">
            <a:spAutoFit/>
            <a:scene3d>
              <a:camera prst="orthographicFront"/>
              <a:lightRig rig="threePt" dir="t"/>
            </a:scene3d>
          </a:bodyPr>
          <a:lstStyle/>
          <a:p>
            <a:pPr marL="0" marR="0" lvl="0" indent="0" algn="l" defTabSz="1028700" rtl="0" eaLnBrk="1" fontAlgn="base" latinLnBrk="0" hangingPunct="1">
              <a:lnSpc>
                <a:spcPct val="100000"/>
              </a:lnSpc>
              <a:spcBef>
                <a:spcPct val="0"/>
              </a:spcBef>
              <a:spcAft>
                <a:spcPct val="0"/>
              </a:spcAft>
              <a:buClr>
                <a:srgbClr val="000000"/>
              </a:buClr>
              <a:buSzTx/>
              <a:buFont typeface="Arial" panose="020B0604020202020204" pitchFamily="34" charset="0"/>
              <a:buNone/>
              <a:defRPr/>
            </a:pPr>
            <a:r>
              <a:rPr kumimoji="0" lang="en-US" altLang="zh-CN" sz="2400" b="1" i="0" u="none" strike="noStrike" kern="1200" cap="none" spc="-100" normalizeH="0" baseline="0" noProof="1">
                <a:ln>
                  <a:noFill/>
                </a:ln>
                <a:solidFill>
                  <a:srgbClr val="00B0F0"/>
                </a:solidFill>
                <a:effectLst>
                  <a:outerShdw blurRad="38100" dist="25400" dir="5400000" algn="ctr" rotWithShape="0">
                    <a:srgbClr val="6E747A">
                      <a:alpha val="43000"/>
                    </a:srgbClr>
                  </a:outerShdw>
                </a:effectLst>
                <a:uLnTx/>
                <a:uFillTx/>
                <a:latin typeface="方正姚体" panose="02010601030101010101" charset="-122"/>
                <a:ea typeface="方正姚体" panose="02010601030101010101" charset="-122"/>
                <a:cs typeface="微软雅黑" panose="020B0503020204020204" pitchFamily="34" charset="-122"/>
                <a:sym typeface="微软雅黑" panose="020B0503020204020204" pitchFamily="34" charset="-122"/>
              </a:rPr>
              <a:t>Java</a:t>
            </a:r>
            <a:r>
              <a:rPr kumimoji="0" lang="zh-CN" altLang="en-US" sz="2400" b="1" i="0" u="none" strike="noStrike" kern="1200" cap="none" spc="-100" normalizeH="0" baseline="0" noProof="1">
                <a:ln>
                  <a:noFill/>
                </a:ln>
                <a:solidFill>
                  <a:srgbClr val="00B0F0"/>
                </a:solidFill>
                <a:effectLst>
                  <a:outerShdw blurRad="38100" dist="25400" dir="5400000" algn="ctr" rotWithShape="0">
                    <a:srgbClr val="6E747A">
                      <a:alpha val="43000"/>
                    </a:srgbClr>
                  </a:outerShdw>
                </a:effectLst>
                <a:uLnTx/>
                <a:uFillTx/>
                <a:latin typeface="方正姚体" panose="02010601030101010101" charset="-122"/>
                <a:ea typeface="方正姚体" panose="02010601030101010101" charset="-122"/>
                <a:cs typeface="微软雅黑" panose="020B0503020204020204" pitchFamily="34" charset="-122"/>
                <a:sym typeface="微软雅黑" panose="020B0503020204020204" pitchFamily="34" charset="-122"/>
              </a:rPr>
              <a:t>语言与应用</a:t>
            </a:r>
            <a:endParaRPr kumimoji="0" lang="zh-CN" altLang="en-US" sz="2400" b="1" i="0" u="none" strike="noStrike" kern="1200" cap="none" spc="-100" normalizeH="0" baseline="0" noProof="1">
              <a:ln>
                <a:noFill/>
              </a:ln>
              <a:solidFill>
                <a:schemeClr val="tx2">
                  <a:lumMod val="60000"/>
                  <a:lumOff val="40000"/>
                </a:schemeClr>
              </a:solidFill>
              <a:effectLst>
                <a:outerShdw blurRad="38100" dist="25400" dir="5400000" algn="ctr" rotWithShape="0">
                  <a:srgbClr val="6E747A">
                    <a:alpha val="43000"/>
                  </a:srgbClr>
                </a:outerShdw>
              </a:effectLst>
              <a:uLnTx/>
              <a:uFillTx/>
              <a:latin typeface="方正姚体" panose="02010601030101010101" charset="-122"/>
              <a:ea typeface="方正姚体" panose="02010601030101010101" charset="-122"/>
              <a:cs typeface="微软雅黑" panose="020B0503020204020204" pitchFamily="34" charset="-122"/>
              <a:sym typeface="Impact" panose="020B0806030902050204" pitchFamily="34" charset="0"/>
            </a:endParaRPr>
          </a:p>
        </p:txBody>
      </p:sp>
      <p:pic>
        <p:nvPicPr>
          <p:cNvPr id="1035" name="图片 1"/>
          <p:cNvPicPr>
            <a:picLocks noChangeAspect="1"/>
          </p:cNvPicPr>
          <p:nvPr/>
        </p:nvPicPr>
        <p:blipFill>
          <a:blip r:embed="rId14"/>
          <a:srcRect l="10876" r="18822" b="17163"/>
          <a:stretch>
            <a:fillRect/>
          </a:stretch>
        </p:blipFill>
        <p:spPr>
          <a:xfrm>
            <a:off x="8453438" y="6216650"/>
            <a:ext cx="1095375" cy="592138"/>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lvl1pPr algn="l" defTabSz="1028700" rtl="0" eaLnBrk="0" fontAlgn="base" hangingPunct="0">
        <a:spcBef>
          <a:spcPct val="0"/>
        </a:spcBef>
        <a:spcAft>
          <a:spcPct val="0"/>
        </a:spcAft>
        <a:buFont typeface="Arial" panose="020B0604020202020204" pitchFamily="34" charset="0"/>
        <a:defRPr sz="3600" b="1" kern="1200">
          <a:solidFill>
            <a:srgbClr val="00B0F0"/>
          </a:solidFill>
          <a:latin typeface="微软雅黑" panose="020B0503020204020204" pitchFamily="34" charset="-122"/>
          <a:ea typeface="微软雅黑" panose="020B0503020204020204" pitchFamily="34" charset="-122"/>
          <a:cs typeface="+mj-cs"/>
          <a:sym typeface="Calibri" panose="020F0502020204030204" pitchFamily="34" charset="0"/>
        </a:defRPr>
      </a:lvl1pPr>
      <a:lvl2pPr algn="l" defTabSz="1028700" rtl="0" eaLnBrk="0" fontAlgn="base" hangingPunct="0">
        <a:spcBef>
          <a:spcPct val="0"/>
        </a:spcBef>
        <a:spcAft>
          <a:spcPct val="0"/>
        </a:spcAft>
        <a:buFont typeface="Arial" panose="020B0604020202020204" pitchFamily="34" charset="0"/>
        <a:defRPr sz="3600" b="1">
          <a:solidFill>
            <a:srgbClr val="00B0F0"/>
          </a:solidFill>
          <a:latin typeface="微软雅黑" panose="020B0503020204020204" pitchFamily="34" charset="-122"/>
          <a:ea typeface="微软雅黑" panose="020B0503020204020204" pitchFamily="34" charset="-122"/>
          <a:sym typeface="Calibri" panose="020F0502020204030204" pitchFamily="34" charset="0"/>
        </a:defRPr>
      </a:lvl2pPr>
      <a:lvl3pPr algn="l" defTabSz="1028700" rtl="0" eaLnBrk="0" fontAlgn="base" hangingPunct="0">
        <a:spcBef>
          <a:spcPct val="0"/>
        </a:spcBef>
        <a:spcAft>
          <a:spcPct val="0"/>
        </a:spcAft>
        <a:buFont typeface="Arial" panose="020B0604020202020204" pitchFamily="34" charset="0"/>
        <a:defRPr sz="3600" b="1">
          <a:solidFill>
            <a:srgbClr val="00B0F0"/>
          </a:solidFill>
          <a:latin typeface="微软雅黑" panose="020B0503020204020204" pitchFamily="34" charset="-122"/>
          <a:ea typeface="微软雅黑" panose="020B0503020204020204" pitchFamily="34" charset="-122"/>
          <a:sym typeface="Calibri" panose="020F0502020204030204" pitchFamily="34" charset="0"/>
        </a:defRPr>
      </a:lvl3pPr>
      <a:lvl4pPr algn="l" defTabSz="1028700" rtl="0" eaLnBrk="0" fontAlgn="base" hangingPunct="0">
        <a:spcBef>
          <a:spcPct val="0"/>
        </a:spcBef>
        <a:spcAft>
          <a:spcPct val="0"/>
        </a:spcAft>
        <a:buFont typeface="Arial" panose="020B0604020202020204" pitchFamily="34" charset="0"/>
        <a:defRPr sz="3600" b="1">
          <a:solidFill>
            <a:srgbClr val="00B0F0"/>
          </a:solidFill>
          <a:latin typeface="微软雅黑" panose="020B0503020204020204" pitchFamily="34" charset="-122"/>
          <a:ea typeface="微软雅黑" panose="020B0503020204020204" pitchFamily="34" charset="-122"/>
          <a:sym typeface="Calibri" panose="020F0502020204030204" pitchFamily="34" charset="0"/>
        </a:defRPr>
      </a:lvl4pPr>
      <a:lvl5pPr algn="l" defTabSz="1028700" rtl="0" eaLnBrk="0" fontAlgn="base" hangingPunct="0">
        <a:spcBef>
          <a:spcPct val="0"/>
        </a:spcBef>
        <a:spcAft>
          <a:spcPct val="0"/>
        </a:spcAft>
        <a:buFont typeface="Arial" panose="020B0604020202020204" pitchFamily="34" charset="0"/>
        <a:defRPr sz="3600" b="1">
          <a:solidFill>
            <a:srgbClr val="00B0F0"/>
          </a:solidFill>
          <a:latin typeface="微软雅黑" panose="020B0503020204020204" pitchFamily="34" charset="-122"/>
          <a:ea typeface="微软雅黑" panose="020B0503020204020204" pitchFamily="34" charset="-122"/>
          <a:sym typeface="Calibri" panose="020F0502020204030204" pitchFamily="34" charset="0"/>
        </a:defRPr>
      </a:lvl5pPr>
      <a:lvl6pPr marL="457200" algn="l" defTabSz="1028700" rtl="0" eaLnBrk="0" fontAlgn="base" hangingPunct="0">
        <a:spcBef>
          <a:spcPct val="0"/>
        </a:spcBef>
        <a:spcAft>
          <a:spcPct val="0"/>
        </a:spcAft>
        <a:buFont typeface="Arial" panose="020B0604020202020204" pitchFamily="34" charset="0"/>
        <a:defRPr sz="3600" b="1">
          <a:solidFill>
            <a:srgbClr val="00B0F0"/>
          </a:solidFill>
          <a:latin typeface="微软雅黑" panose="020B0503020204020204" pitchFamily="34" charset="-122"/>
          <a:ea typeface="微软雅黑" panose="020B0503020204020204" pitchFamily="34" charset="-122"/>
          <a:sym typeface="Calibri" panose="020F0502020204030204" pitchFamily="34" charset="0"/>
        </a:defRPr>
      </a:lvl6pPr>
      <a:lvl7pPr marL="914400" algn="l" defTabSz="1028700" rtl="0" eaLnBrk="0" fontAlgn="base" hangingPunct="0">
        <a:spcBef>
          <a:spcPct val="0"/>
        </a:spcBef>
        <a:spcAft>
          <a:spcPct val="0"/>
        </a:spcAft>
        <a:buFont typeface="Arial" panose="020B0604020202020204" pitchFamily="34" charset="0"/>
        <a:defRPr sz="3600" b="1">
          <a:solidFill>
            <a:srgbClr val="00B0F0"/>
          </a:solidFill>
          <a:latin typeface="微软雅黑" panose="020B0503020204020204" pitchFamily="34" charset="-122"/>
          <a:ea typeface="微软雅黑" panose="020B0503020204020204" pitchFamily="34" charset="-122"/>
          <a:sym typeface="Calibri" panose="020F0502020204030204" pitchFamily="34" charset="0"/>
        </a:defRPr>
      </a:lvl7pPr>
      <a:lvl8pPr marL="1371600" algn="l" defTabSz="1028700" rtl="0" eaLnBrk="0" fontAlgn="base" hangingPunct="0">
        <a:spcBef>
          <a:spcPct val="0"/>
        </a:spcBef>
        <a:spcAft>
          <a:spcPct val="0"/>
        </a:spcAft>
        <a:buFont typeface="Arial" panose="020B0604020202020204" pitchFamily="34" charset="0"/>
        <a:defRPr sz="3600" b="1">
          <a:solidFill>
            <a:srgbClr val="00B0F0"/>
          </a:solidFill>
          <a:latin typeface="微软雅黑" panose="020B0503020204020204" pitchFamily="34" charset="-122"/>
          <a:ea typeface="微软雅黑" panose="020B0503020204020204" pitchFamily="34" charset="-122"/>
          <a:sym typeface="Calibri" panose="020F0502020204030204" pitchFamily="34" charset="0"/>
        </a:defRPr>
      </a:lvl8pPr>
      <a:lvl9pPr marL="1828800" algn="l" defTabSz="1028700" rtl="0" eaLnBrk="0" fontAlgn="base" hangingPunct="0">
        <a:spcBef>
          <a:spcPct val="0"/>
        </a:spcBef>
        <a:spcAft>
          <a:spcPct val="0"/>
        </a:spcAft>
        <a:buFont typeface="Arial" panose="020B0604020202020204" pitchFamily="34" charset="0"/>
        <a:defRPr sz="3600" b="1">
          <a:solidFill>
            <a:srgbClr val="00B0F0"/>
          </a:solidFill>
          <a:latin typeface="微软雅黑" panose="020B0503020204020204" pitchFamily="34" charset="-122"/>
          <a:ea typeface="微软雅黑" panose="020B0503020204020204" pitchFamily="34" charset="-122"/>
          <a:sym typeface="Calibri" panose="020F0502020204030204" pitchFamily="34" charset="0"/>
        </a:defRPr>
      </a:lvl9pPr>
    </p:titleStyle>
    <p:bodyStyle>
      <a:lvl1pPr marL="386080" indent="-386080" algn="l" defTabSz="1028700" rtl="0" eaLnBrk="0" fontAlgn="base" hangingPunct="0">
        <a:spcBef>
          <a:spcPct val="20000"/>
        </a:spcBef>
        <a:spcAft>
          <a:spcPct val="0"/>
        </a:spcAft>
        <a:buFont typeface="Arial" panose="020B0604020202020204" pitchFamily="34" charset="0"/>
        <a:buChar char="•"/>
        <a:defRPr sz="36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1pPr>
      <a:lvl2pPr marL="835025" lvl="1" indent="-320675" algn="l" defTabSz="1028700" rtl="0" eaLnBrk="0" fontAlgn="base" hangingPunct="0">
        <a:spcBef>
          <a:spcPct val="20000"/>
        </a:spcBef>
        <a:spcAft>
          <a:spcPct val="0"/>
        </a:spcAft>
        <a:buFont typeface="Arial" panose="020B0604020202020204" pitchFamily="34" charset="0"/>
        <a:buChar char="–"/>
        <a:defRPr sz="32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2pPr>
      <a:lvl3pPr marL="1285875" lvl="2" indent="-257175" algn="l" defTabSz="1028700" rtl="0" eaLnBrk="0" fontAlgn="base" hangingPunct="0">
        <a:spcBef>
          <a:spcPct val="20000"/>
        </a:spcBef>
        <a:spcAft>
          <a:spcPct val="0"/>
        </a:spcAft>
        <a:buFont typeface="Arial" panose="020B0604020202020204" pitchFamily="34" charset="0"/>
        <a:buChar char="•"/>
        <a:defRPr sz="27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3pPr>
      <a:lvl4pPr marL="1800225" lvl="3" indent="-257175" algn="l" defTabSz="1028700" rtl="0" eaLnBrk="0" fontAlgn="base" hangingPunct="0">
        <a:spcBef>
          <a:spcPct val="20000"/>
        </a:spcBef>
        <a:spcAft>
          <a:spcPct val="0"/>
        </a:spcAft>
        <a:buFont typeface="Arial" panose="020B0604020202020204" pitchFamily="34" charset="0"/>
        <a:buChar char="–"/>
        <a:defRPr sz="23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4pPr>
      <a:lvl5pPr marL="2314575" lvl="4" indent="-257175" algn="l" defTabSz="1028700" rtl="0" eaLnBrk="0" fontAlgn="base" hangingPunct="0">
        <a:spcBef>
          <a:spcPct val="20000"/>
        </a:spcBef>
        <a:spcAft>
          <a:spcPct val="0"/>
        </a:spcAft>
        <a:buFont typeface="Arial" panose="020B0604020202020204" pitchFamily="34" charset="0"/>
        <a:buChar char="»"/>
        <a:defRPr sz="23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5pPr>
      <a:lvl6pPr marL="2514600" lvl="5" indent="-228600" algn="l" defTabSz="1028700" eaLnBrk="0" fontAlgn="base" latinLnBrk="0" hangingPunct="0">
        <a:spcBef>
          <a:spcPct val="20000"/>
        </a:spcBef>
        <a:spcAft>
          <a:spcPct val="0"/>
        </a:spcAft>
        <a:buFont typeface="Arial" panose="020B0604020202020204" pitchFamily="34" charset="0"/>
        <a:buChar char="»"/>
        <a:defRPr sz="2300" kern="1200">
          <a:solidFill>
            <a:schemeClr val="tx1"/>
          </a:solidFill>
          <a:latin typeface="+mn-lt"/>
          <a:ea typeface="+mn-ea"/>
          <a:cs typeface="+mn-cs"/>
          <a:sym typeface="Calibri" panose="020F0502020204030204" pitchFamily="34" charset="0"/>
        </a:defRPr>
      </a:lvl6pPr>
      <a:lvl7pPr marL="2971800" lvl="6" indent="-228600" algn="l" defTabSz="1028700" eaLnBrk="0" fontAlgn="base" latinLnBrk="0" hangingPunct="0">
        <a:spcBef>
          <a:spcPct val="20000"/>
        </a:spcBef>
        <a:spcAft>
          <a:spcPct val="0"/>
        </a:spcAft>
        <a:buFont typeface="Arial" panose="020B0604020202020204" pitchFamily="34" charset="0"/>
        <a:buChar char="»"/>
        <a:defRPr sz="2300" kern="1200">
          <a:solidFill>
            <a:schemeClr val="tx1"/>
          </a:solidFill>
          <a:latin typeface="+mn-lt"/>
          <a:ea typeface="+mn-ea"/>
          <a:cs typeface="+mn-cs"/>
          <a:sym typeface="Calibri" panose="020F0502020204030204" pitchFamily="34" charset="0"/>
        </a:defRPr>
      </a:lvl7pPr>
      <a:lvl8pPr marL="3429000" lvl="7" indent="-228600" algn="l" defTabSz="1028700" eaLnBrk="0" fontAlgn="base" latinLnBrk="0" hangingPunct="0">
        <a:spcBef>
          <a:spcPct val="20000"/>
        </a:spcBef>
        <a:spcAft>
          <a:spcPct val="0"/>
        </a:spcAft>
        <a:buFont typeface="Arial" panose="020B0604020202020204" pitchFamily="34" charset="0"/>
        <a:buChar char="»"/>
        <a:defRPr sz="2300" kern="1200">
          <a:solidFill>
            <a:schemeClr val="tx1"/>
          </a:solidFill>
          <a:latin typeface="+mn-lt"/>
          <a:ea typeface="+mn-ea"/>
          <a:cs typeface="+mn-cs"/>
          <a:sym typeface="Calibri" panose="020F0502020204030204" pitchFamily="34" charset="0"/>
        </a:defRPr>
      </a:lvl8pPr>
      <a:lvl9pPr marL="3886200" lvl="8" indent="-228600" algn="l" defTabSz="1028700" eaLnBrk="0" fontAlgn="base" latinLnBrk="0" hangingPunct="0">
        <a:spcBef>
          <a:spcPct val="20000"/>
        </a:spcBef>
        <a:spcAft>
          <a:spcPct val="0"/>
        </a:spcAft>
        <a:buFont typeface="Arial" panose="020B0604020202020204" pitchFamily="34" charset="0"/>
        <a:buChar char="»"/>
        <a:defRPr sz="2300" kern="1200">
          <a:solidFill>
            <a:schemeClr val="tx1"/>
          </a:solidFill>
          <a:latin typeface="+mn-lt"/>
          <a:ea typeface="+mn-ea"/>
          <a:cs typeface="+mn-cs"/>
          <a:sym typeface="Calibri" panose="020F0502020204030204" pitchFamily="34" charset="0"/>
        </a:defRPr>
      </a:lvl9pPr>
    </p:bodyStyle>
    <p:otherStyle>
      <a:lvl1pPr lvl="0" algn="l" defTabSz="1028700" fontAlgn="base">
        <a:spcBef>
          <a:spcPct val="0"/>
        </a:spcBef>
        <a:spcAft>
          <a:spcPct val="0"/>
        </a:spcAft>
        <a:buClr>
          <a:srgbClr val="000000"/>
        </a:buClr>
        <a:buFont typeface="Arial" panose="020B0604020202020204" pitchFamily="34" charset="0"/>
        <a:defRPr sz="2000" kern="1200" baseline="0">
          <a:solidFill>
            <a:schemeClr val="tx1"/>
          </a:solidFill>
          <a:latin typeface="+mn-lt"/>
          <a:ea typeface="+mn-ea"/>
          <a:cs typeface="+mn-cs"/>
        </a:defRPr>
      </a:lvl1pPr>
      <a:lvl2pPr marL="514350" lvl="1" indent="-57150" algn="l" defTabSz="1028700" fontAlgn="base">
        <a:spcBef>
          <a:spcPct val="0"/>
        </a:spcBef>
        <a:spcAft>
          <a:spcPct val="0"/>
        </a:spcAft>
        <a:buClr>
          <a:srgbClr val="000000"/>
        </a:buClr>
        <a:buFont typeface="Arial" panose="020B0604020202020204" pitchFamily="34" charset="0"/>
        <a:defRPr sz="2000" kern="1200" baseline="0">
          <a:solidFill>
            <a:schemeClr val="tx1"/>
          </a:solidFill>
          <a:latin typeface="+mn-lt"/>
          <a:ea typeface="+mn-ea"/>
          <a:cs typeface="+mn-cs"/>
        </a:defRPr>
      </a:lvl2pPr>
      <a:lvl3pPr marL="1028700" lvl="2" indent="-114300" algn="l" defTabSz="1028700" fontAlgn="base">
        <a:spcBef>
          <a:spcPct val="0"/>
        </a:spcBef>
        <a:spcAft>
          <a:spcPct val="0"/>
        </a:spcAft>
        <a:buClr>
          <a:srgbClr val="000000"/>
        </a:buClr>
        <a:buFont typeface="Arial" panose="020B0604020202020204" pitchFamily="34" charset="0"/>
        <a:defRPr sz="2000" kern="1200" baseline="0">
          <a:solidFill>
            <a:schemeClr val="tx1"/>
          </a:solidFill>
          <a:latin typeface="+mn-lt"/>
          <a:ea typeface="+mn-ea"/>
          <a:cs typeface="+mn-cs"/>
        </a:defRPr>
      </a:lvl3pPr>
      <a:lvl4pPr marL="1543050" lvl="3" indent="-171450" algn="l" defTabSz="1028700" fontAlgn="base">
        <a:spcBef>
          <a:spcPct val="0"/>
        </a:spcBef>
        <a:spcAft>
          <a:spcPct val="0"/>
        </a:spcAft>
        <a:buClr>
          <a:srgbClr val="000000"/>
        </a:buClr>
        <a:buFont typeface="Arial" panose="020B0604020202020204" pitchFamily="34" charset="0"/>
        <a:defRPr sz="2000" kern="1200" baseline="0">
          <a:solidFill>
            <a:schemeClr val="tx1"/>
          </a:solidFill>
          <a:latin typeface="+mn-lt"/>
          <a:ea typeface="+mn-ea"/>
          <a:cs typeface="+mn-cs"/>
        </a:defRPr>
      </a:lvl4pPr>
      <a:lvl5pPr marL="2057400" lvl="4" indent="-228600" algn="l" defTabSz="1028700" fontAlgn="base">
        <a:spcBef>
          <a:spcPct val="0"/>
        </a:spcBef>
        <a:spcAft>
          <a:spcPct val="0"/>
        </a:spcAft>
        <a:buClr>
          <a:srgbClr val="000000"/>
        </a:buClr>
        <a:buFont typeface="Arial" panose="020B0604020202020204" pitchFamily="34" charset="0"/>
        <a:defRPr sz="2000" kern="1200" baseline="0">
          <a:solidFill>
            <a:schemeClr val="tx1"/>
          </a:solidFill>
          <a:latin typeface="+mn-lt"/>
          <a:ea typeface="+mn-ea"/>
          <a:cs typeface="+mn-cs"/>
        </a:defRPr>
      </a:lvl5pPr>
      <a:lvl6pPr marL="2286000" lvl="5" indent="-228600" algn="l" defTabSz="1028700" fontAlgn="base">
        <a:spcBef>
          <a:spcPct val="0"/>
        </a:spcBef>
        <a:spcAft>
          <a:spcPct val="0"/>
        </a:spcAft>
        <a:buClr>
          <a:srgbClr val="000000"/>
        </a:buClr>
        <a:buFont typeface="Arial" panose="020B0604020202020204" pitchFamily="34" charset="0"/>
        <a:defRPr sz="2000" kern="1200" baseline="0">
          <a:solidFill>
            <a:schemeClr val="tx1"/>
          </a:solidFill>
          <a:latin typeface="+mn-lt"/>
          <a:ea typeface="+mn-ea"/>
          <a:cs typeface="+mn-cs"/>
        </a:defRPr>
      </a:lvl6pPr>
      <a:lvl7pPr marL="2743200" lvl="6" indent="-228600" algn="l" defTabSz="1028700" fontAlgn="base">
        <a:spcBef>
          <a:spcPct val="0"/>
        </a:spcBef>
        <a:spcAft>
          <a:spcPct val="0"/>
        </a:spcAft>
        <a:buClr>
          <a:srgbClr val="000000"/>
        </a:buClr>
        <a:buFont typeface="Arial" panose="020B0604020202020204" pitchFamily="34" charset="0"/>
        <a:defRPr sz="2000" kern="1200" baseline="0">
          <a:solidFill>
            <a:schemeClr val="tx1"/>
          </a:solidFill>
          <a:latin typeface="+mn-lt"/>
          <a:ea typeface="+mn-ea"/>
          <a:cs typeface="+mn-cs"/>
        </a:defRPr>
      </a:lvl7pPr>
      <a:lvl8pPr marL="3200400" lvl="7" indent="-228600" algn="l" defTabSz="1028700" fontAlgn="base">
        <a:spcBef>
          <a:spcPct val="0"/>
        </a:spcBef>
        <a:spcAft>
          <a:spcPct val="0"/>
        </a:spcAft>
        <a:buClr>
          <a:srgbClr val="000000"/>
        </a:buClr>
        <a:buFont typeface="Arial" panose="020B0604020202020204" pitchFamily="34" charset="0"/>
        <a:defRPr sz="2000" kern="1200" baseline="0">
          <a:solidFill>
            <a:schemeClr val="tx1"/>
          </a:solidFill>
          <a:latin typeface="+mn-lt"/>
          <a:ea typeface="+mn-ea"/>
          <a:cs typeface="+mn-cs"/>
        </a:defRPr>
      </a:lvl8pPr>
      <a:lvl9pPr marL="3657600" lvl="8" indent="-228600" algn="l" defTabSz="1028700" fontAlgn="base">
        <a:spcBef>
          <a:spcPct val="0"/>
        </a:spcBef>
        <a:spcAft>
          <a:spcPct val="0"/>
        </a:spcAft>
        <a:buClr>
          <a:srgbClr val="000000"/>
        </a:buClr>
        <a:buFont typeface="Arial" panose="020B0604020202020204" pitchFamily="34" charset="0"/>
        <a:defRPr sz="2000"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2.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2.xml"/><Relationship Id="rId3" Type="http://schemas.openxmlformats.org/officeDocument/2006/relationships/tags" Target="../tags/tag25.xml"/><Relationship Id="rId2" Type="http://schemas.openxmlformats.org/officeDocument/2006/relationships/tags" Target="../tags/tag24.xml"/><Relationship Id="rId1" Type="http://schemas.openxmlformats.org/officeDocument/2006/relationships/tags" Target="../tags/tag23.xml"/></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2.xml"/><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tags" Target="../tags/tag26.xml"/></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tags" Target="../tags/tag29.xml"/></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2.xml"/><Relationship Id="rId3" Type="http://schemas.openxmlformats.org/officeDocument/2006/relationships/tags" Target="../tags/tag34.xml"/><Relationship Id="rId2" Type="http://schemas.openxmlformats.org/officeDocument/2006/relationships/tags" Target="../tags/tag33.xml"/><Relationship Id="rId1" Type="http://schemas.openxmlformats.org/officeDocument/2006/relationships/tags" Target="../tags/tag32.xml"/></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2.xml"/><Relationship Id="rId3" Type="http://schemas.openxmlformats.org/officeDocument/2006/relationships/tags" Target="../tags/tag37.xml"/><Relationship Id="rId2" Type="http://schemas.openxmlformats.org/officeDocument/2006/relationships/tags" Target="../tags/tag36.xml"/><Relationship Id="rId1" Type="http://schemas.openxmlformats.org/officeDocument/2006/relationships/tags" Target="../tags/tag35.xml"/></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2.xml"/><Relationship Id="rId3" Type="http://schemas.openxmlformats.org/officeDocument/2006/relationships/tags" Target="../tags/tag40.xml"/><Relationship Id="rId2" Type="http://schemas.openxmlformats.org/officeDocument/2006/relationships/tags" Target="../tags/tag39.xml"/><Relationship Id="rId1" Type="http://schemas.openxmlformats.org/officeDocument/2006/relationships/tags" Target="../tags/tag38.xml"/></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7.xml"/><Relationship Id="rId3" Type="http://schemas.openxmlformats.org/officeDocument/2006/relationships/tags" Target="../tags/tag6.xml"/><Relationship Id="rId2" Type="http://schemas.openxmlformats.org/officeDocument/2006/relationships/image" Target="../media/image2.jpeg"/><Relationship Id="rId1" Type="http://schemas.openxmlformats.org/officeDocument/2006/relationships/tags" Target="../tags/tag5.xml"/></Relationships>
</file>

<file path=ppt/slides/_rels/slide3.xml.rels><?xml version="1.0" encoding="UTF-8" standalone="yes"?>
<Relationships xmlns="http://schemas.openxmlformats.org/package/2006/relationships"><Relationship Id="rId8" Type="http://schemas.openxmlformats.org/officeDocument/2006/relationships/notesSlide" Target="../notesSlides/notesSlide3.xml"/><Relationship Id="rId7" Type="http://schemas.openxmlformats.org/officeDocument/2006/relationships/slideLayout" Target="../slideLayouts/slideLayout2.xml"/><Relationship Id="rId6" Type="http://schemas.openxmlformats.org/officeDocument/2006/relationships/tags" Target="../tags/tag11.xml"/><Relationship Id="rId5" Type="http://schemas.openxmlformats.org/officeDocument/2006/relationships/tags" Target="../tags/tag10.xml"/><Relationship Id="rId4" Type="http://schemas.openxmlformats.org/officeDocument/2006/relationships/tags" Target="../tags/tag9.xml"/><Relationship Id="rId3" Type="http://schemas.openxmlformats.org/officeDocument/2006/relationships/image" Target="../media/image3.png"/><Relationship Id="rId2" Type="http://schemas.openxmlformats.org/officeDocument/2006/relationships/tags" Target="../tags/tag8.xml"/><Relationship Id="rId1" Type="http://schemas.openxmlformats.org/officeDocument/2006/relationships/tags" Target="../tags/tag7.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tags" Target="../tags/tag14.xml"/><Relationship Id="rId1" Type="http://schemas.openxmlformats.org/officeDocument/2006/relationships/tags" Target="../tags/tag13.xml"/></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2.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tags" Target="../tags/tag15.xml"/></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2.xml"/><Relationship Id="rId2" Type="http://schemas.openxmlformats.org/officeDocument/2006/relationships/tags" Target="../tags/tag18.xml"/><Relationship Id="rId1" Type="http://schemas.openxmlformats.org/officeDocument/2006/relationships/image" Target="../media/image4.GIF"/></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2.xml"/><Relationship Id="rId3" Type="http://schemas.openxmlformats.org/officeDocument/2006/relationships/tags" Target="../tags/tag21.xml"/><Relationship Id="rId2" Type="http://schemas.openxmlformats.org/officeDocument/2006/relationships/tags" Target="../tags/tag20.xml"/><Relationship Id="rId1" Type="http://schemas.openxmlformats.org/officeDocument/2006/relationships/tags" Target="../tags/tag1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3"/>
          <p:cNvSpPr txBox="1">
            <a:spLocks noGrp="1"/>
          </p:cNvSpPr>
          <p:nvPr>
            <p:ph type="sldNum" sz="quarter" idx="16"/>
            <p:custDataLst>
              <p:tags r:id="rId1"/>
            </p:custDataLst>
          </p:nvPr>
        </p:nvSpPr>
        <p:spPr>
          <a:noFill/>
          <a:ln>
            <a:noFill/>
          </a:ln>
        </p:spPr>
        <p:txBody>
          <a:bodyPr anchor="ctr"/>
          <a:lstStyle>
            <a:lvl1pPr marL="0" lvl="0" indent="0" algn="l" defTabSz="914400" rtl="0" eaLnBrk="0" fontAlgn="base" latinLnBrk="0" hangingPunct="0">
              <a:lnSpc>
                <a:spcPct val="100000"/>
              </a:lnSpc>
              <a:spcBef>
                <a:spcPct val="2000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lnSpc>
                <a:spcPct val="130000"/>
              </a:lnSpc>
            </a:pPr>
            <a:fld id="{9A0DB2DC-4C9A-4742-B13C-FB6460FD3503}" type="slidenum">
              <a:rPr lang="zh-CN" altLang="en-US" sz="525" dirty="0">
                <a:solidFill>
                  <a:srgbClr val="808080"/>
                </a:solidFill>
              </a:rPr>
            </a:fld>
            <a:endParaRPr lang="zh-CN" altLang="en-US" sz="525" dirty="0">
              <a:solidFill>
                <a:srgbClr val="808080"/>
              </a:solidFill>
            </a:endParaRPr>
          </a:p>
        </p:txBody>
      </p:sp>
      <p:sp>
        <p:nvSpPr>
          <p:cNvPr id="22531" name="标题 4"/>
          <p:cNvSpPr>
            <a:spLocks noGrp="1"/>
          </p:cNvSpPr>
          <p:nvPr>
            <p:ph type="title"/>
            <p:custDataLst>
              <p:tags r:id="rId2"/>
            </p:custDataLst>
          </p:nvPr>
        </p:nvSpPr>
        <p:spPr>
          <a:noFill/>
          <a:ln w="9525">
            <a:noFill/>
          </a:ln>
        </p:spPr>
        <p:txBody>
          <a:bodyPr vert="horz" wrap="square" lIns="96011" tIns="48005" rIns="96011" bIns="48005" rtlCol="0" anchor="b">
            <a:normAutofit fontScale="90000"/>
          </a:bodyPr>
          <a:lstStyle/>
          <a:p>
            <a:pPr lvl="0" algn="l" defTabSz="685800" eaLnBrk="1" hangingPunct="1">
              <a:buClrTx/>
              <a:buSzTx/>
            </a:pPr>
            <a:r>
              <a:rPr lang="zh-CN" altLang="en-US" dirty="0">
                <a:cs typeface="微软雅黑" panose="020B0503020204020204" pitchFamily="34" charset="-122"/>
                <a:sym typeface="+mn-ea"/>
              </a:rPr>
              <a:t>异常的分类</a:t>
            </a:r>
            <a:endParaRPr lang="zh-CN" altLang="en-US" dirty="0">
              <a:cs typeface="微软雅黑" panose="020B0503020204020204" pitchFamily="34" charset="-122"/>
              <a:sym typeface="+mn-ea"/>
            </a:endParaRPr>
          </a:p>
        </p:txBody>
      </p:sp>
      <p:sp>
        <p:nvSpPr>
          <p:cNvPr id="34819" name="内容占位符 1"/>
          <p:cNvSpPr>
            <a:spLocks noGrp="1" noChangeArrowheads="1"/>
          </p:cNvSpPr>
          <p:nvPr>
            <p:ph sz="quarter" idx="13"/>
            <p:custDataLst>
              <p:tags r:id="rId3"/>
            </p:custDataLst>
          </p:nvPr>
        </p:nvSpPr>
        <p:spPr bwMode="auto"/>
        <p:txBody>
          <a:bodyPr vert="horz" wrap="square" lIns="96011" tIns="48005" rIns="96011" bIns="48005" numCol="1" rtlCol="0" anchor="t" anchorCtr="0" compatLnSpc="1">
            <a:normAutofit lnSpcReduction="10000"/>
          </a:bodyPr>
          <a:lstStyle/>
          <a:p>
            <a:pPr marR="0" lvl="0" algn="l" defTabSz="685800" rtl="0" eaLnBrk="1" fontAlgn="base" latinLnBrk="0" hangingPunct="1">
              <a:lnSpc>
                <a:spcPct val="125000"/>
              </a:lnSpc>
              <a:spcBef>
                <a:spcPts val="750"/>
              </a:spcBef>
              <a:spcAft>
                <a:spcPts val="0"/>
              </a:spcAft>
              <a:buClr>
                <a:srgbClr val="000000"/>
              </a:buClr>
              <a:buSzTx/>
              <a:defRPr/>
            </a:pPr>
            <a:r>
              <a:rPr kumimoji="0" lang="zh-CN" altLang="en-US" sz="2800" b="0" i="0" u="none" strike="noStrike" kern="1200" cap="none" spc="0" normalizeH="0" baseline="0" noProof="0" smtClean="0">
                <a:ln>
                  <a:noFill/>
                </a:ln>
                <a:solidFill>
                  <a:schemeClr val="tx1"/>
                </a:solidFill>
                <a:effectLst/>
                <a:uLnTx/>
                <a:uFillTx/>
                <a:latin typeface="+mj-ea"/>
                <a:ea typeface="+mj-ea"/>
              </a:rPr>
              <a:t>异常是一个对象,它继承自Throwable类,所有的Throwable类的子孙类所产生的对象都是例外.</a:t>
            </a:r>
            <a:endParaRPr kumimoji="0" lang="zh-CN" altLang="en-US" sz="2800" b="0" i="0" u="none" strike="noStrike" kern="1200" cap="none" spc="0" normalizeH="0" baseline="0" noProof="0" smtClean="0">
              <a:ln>
                <a:noFill/>
              </a:ln>
              <a:solidFill>
                <a:schemeClr val="tx1"/>
              </a:solidFill>
              <a:effectLst/>
              <a:uLnTx/>
              <a:uFillTx/>
              <a:latin typeface="+mj-ea"/>
              <a:ea typeface="+mj-ea"/>
            </a:endParaRPr>
          </a:p>
          <a:p>
            <a:pPr marL="800100" marR="0" lvl="1" indent="-342900" algn="l" defTabSz="685800" rtl="0" eaLnBrk="1" fontAlgn="base" latinLnBrk="0" hangingPunct="1">
              <a:lnSpc>
                <a:spcPct val="125000"/>
              </a:lnSpc>
              <a:spcBef>
                <a:spcPts val="375"/>
              </a:spcBef>
              <a:spcAft>
                <a:spcPts val="0"/>
              </a:spcAft>
              <a:buClr>
                <a:schemeClr val="accent1"/>
              </a:buClr>
              <a:buSzTx/>
              <a:defRPr/>
            </a:pPr>
            <a:r>
              <a:rPr kumimoji="0" lang="en-US" altLang="zh-CN" sz="2100" b="0" i="0" u="none" strike="noStrike" kern="1200" cap="none" spc="0" normalizeH="0" baseline="0" noProof="0" smtClean="0">
                <a:ln>
                  <a:noFill/>
                </a:ln>
                <a:solidFill>
                  <a:schemeClr val="tx1"/>
                </a:solidFill>
                <a:effectLst/>
                <a:highlight>
                  <a:srgbClr val="FFFF00"/>
                </a:highlight>
                <a:uLnTx/>
                <a:uFillTx/>
                <a:cs typeface="微软雅黑" panose="020B0503020204020204" pitchFamily="34" charset="-122"/>
              </a:rPr>
              <a:t>Error</a:t>
            </a:r>
            <a:r>
              <a:rPr kumimoji="0" lang="en-US" altLang="zh-CN" sz="2100" b="0" i="0" u="none" strike="noStrike" kern="1200" cap="none" spc="0" normalizeH="0" baseline="0" noProof="0" smtClean="0">
                <a:ln>
                  <a:noFill/>
                </a:ln>
                <a:solidFill>
                  <a:schemeClr val="tx1"/>
                </a:solidFill>
                <a:effectLst/>
                <a:uLnTx/>
                <a:uFillTx/>
                <a:cs typeface="微软雅黑" panose="020B0503020204020204" pitchFamily="34" charset="-122"/>
              </a:rPr>
              <a:t>:</a:t>
            </a:r>
            <a:r>
              <a:rPr kumimoji="0" lang="zh-CN" altLang="en-US" sz="2100" b="0" i="0" u="none" strike="noStrike" kern="1200" cap="none" spc="0" normalizeH="0" baseline="0" noProof="0" smtClean="0">
                <a:ln>
                  <a:noFill/>
                </a:ln>
                <a:solidFill>
                  <a:schemeClr val="tx1"/>
                </a:solidFill>
                <a:effectLst/>
                <a:uLnTx/>
                <a:uFillTx/>
                <a:cs typeface="微软雅黑" panose="020B0503020204020204" pitchFamily="34" charset="-122"/>
              </a:rPr>
              <a:t>由</a:t>
            </a:r>
            <a:r>
              <a:rPr kumimoji="0" lang="en-US" altLang="zh-CN" sz="2100" b="0" i="0" u="none" strike="noStrike" kern="1200" cap="none" spc="0" normalizeH="0" baseline="0" noProof="0" smtClean="0">
                <a:ln>
                  <a:noFill/>
                </a:ln>
                <a:solidFill>
                  <a:schemeClr val="tx1"/>
                </a:solidFill>
                <a:effectLst/>
                <a:uLnTx/>
                <a:uFillTx/>
                <a:cs typeface="微软雅黑" panose="020B0503020204020204" pitchFamily="34" charset="-122"/>
              </a:rPr>
              <a:t>Java</a:t>
            </a:r>
            <a:r>
              <a:rPr kumimoji="0" lang="zh-CN" altLang="en-US" sz="2100" b="0" i="0" u="none" strike="noStrike" kern="1200" cap="none" spc="0" normalizeH="0" baseline="0" noProof="0" smtClean="0">
                <a:ln>
                  <a:noFill/>
                </a:ln>
                <a:solidFill>
                  <a:schemeClr val="tx1"/>
                </a:solidFill>
                <a:effectLst/>
                <a:uLnTx/>
                <a:uFillTx/>
                <a:cs typeface="微软雅黑" panose="020B0503020204020204" pitchFamily="34" charset="-122"/>
              </a:rPr>
              <a:t>虚拟机生成并抛出，编译器不强制要求处理，语法上可以被捕获，但是通常一旦产生异常将无法恢复。</a:t>
            </a:r>
            <a:r>
              <a:rPr lang="en-US" altLang="zh-CN" sz="2100" b="1" i="1" noProof="0" dirty="0" smtClean="0">
                <a:ln>
                  <a:noFill/>
                </a:ln>
                <a:effectLst/>
                <a:uLnTx/>
                <a:uFillTx/>
                <a:cs typeface="微软雅黑" panose="020B0503020204020204" pitchFamily="34" charset="-122"/>
                <a:sym typeface="+mn-ea"/>
              </a:rPr>
              <a:t>Error</a:t>
            </a:r>
            <a:r>
              <a:rPr lang="en-US" altLang="zh-CN" sz="2100" noProof="0" dirty="0" smtClean="0">
                <a:ln>
                  <a:noFill/>
                </a:ln>
                <a:effectLst/>
                <a:uLnTx/>
                <a:uFillTx/>
                <a:cs typeface="微软雅黑" panose="020B0503020204020204" pitchFamily="34" charset="-122"/>
                <a:sym typeface="+mn-ea"/>
              </a:rPr>
              <a:t> </a:t>
            </a:r>
            <a:r>
              <a:rPr lang="zh-CN" altLang="en-US" sz="2100" noProof="0" dirty="0" smtClean="0">
                <a:ln>
                  <a:noFill/>
                </a:ln>
                <a:effectLst/>
                <a:uLnTx/>
                <a:uFillTx/>
                <a:cs typeface="微软雅黑" panose="020B0503020204020204" pitchFamily="34" charset="-122"/>
                <a:sym typeface="+mn-ea"/>
              </a:rPr>
              <a:t>类继承了</a:t>
            </a:r>
            <a:r>
              <a:rPr lang="en-US" altLang="zh-CN" sz="2100" b="1" i="1" noProof="0" dirty="0" err="1" smtClean="0">
                <a:ln>
                  <a:noFill/>
                </a:ln>
                <a:effectLst/>
                <a:uLnTx/>
                <a:uFillTx/>
                <a:cs typeface="微软雅黑" panose="020B0503020204020204" pitchFamily="34" charset="-122"/>
                <a:sym typeface="+mn-ea"/>
              </a:rPr>
              <a:t>Throwable</a:t>
            </a:r>
            <a:r>
              <a:rPr lang="en-US" altLang="zh-CN" sz="2100" i="1" noProof="0" dirty="0" smtClean="0">
                <a:ln>
                  <a:noFill/>
                </a:ln>
                <a:effectLst/>
                <a:uLnTx/>
                <a:uFillTx/>
                <a:cs typeface="微软雅黑" panose="020B0503020204020204" pitchFamily="34" charset="-122"/>
                <a:sym typeface="+mn-ea"/>
              </a:rPr>
              <a:t> </a:t>
            </a:r>
            <a:r>
              <a:rPr lang="zh-CN" altLang="en-US" sz="2100" i="1" noProof="0" dirty="0" smtClean="0">
                <a:ln>
                  <a:noFill/>
                </a:ln>
                <a:effectLst/>
                <a:uLnTx/>
                <a:uFillTx/>
                <a:cs typeface="微软雅黑" panose="020B0503020204020204" pitchFamily="34" charset="-122"/>
                <a:sym typeface="+mn-ea"/>
              </a:rPr>
              <a:t>类</a:t>
            </a:r>
            <a:r>
              <a:rPr lang="zh-CN" altLang="en-US" sz="2100" noProof="0" dirty="0" smtClean="0">
                <a:ln>
                  <a:noFill/>
                </a:ln>
                <a:effectLst/>
                <a:uLnTx/>
                <a:uFillTx/>
                <a:cs typeface="微软雅黑" panose="020B0503020204020204" pitchFamily="34" charset="-122"/>
                <a:sym typeface="+mn-ea"/>
              </a:rPr>
              <a:t> 。</a:t>
            </a:r>
            <a:endParaRPr kumimoji="0" lang="en-US" altLang="zh-CN" sz="2100" b="0" i="0" u="none" strike="noStrike" kern="1200" cap="none" spc="0" normalizeH="0" baseline="0" noProof="0" smtClean="0">
              <a:ln>
                <a:noFill/>
              </a:ln>
              <a:solidFill>
                <a:schemeClr val="tx1"/>
              </a:solidFill>
              <a:effectLst/>
              <a:uLnTx/>
              <a:uFillTx/>
              <a:cs typeface="微软雅黑" panose="020B0503020204020204" pitchFamily="34" charset="-122"/>
            </a:endParaRPr>
          </a:p>
          <a:p>
            <a:pPr marL="800100" marR="0" lvl="1" indent="-342900" algn="l" defTabSz="685800" rtl="0" eaLnBrk="1" fontAlgn="base" latinLnBrk="0" hangingPunct="1">
              <a:lnSpc>
                <a:spcPct val="125000"/>
              </a:lnSpc>
              <a:spcBef>
                <a:spcPts val="375"/>
              </a:spcBef>
              <a:spcAft>
                <a:spcPts val="0"/>
              </a:spcAft>
              <a:buClr>
                <a:schemeClr val="accent1"/>
              </a:buClr>
              <a:buSzTx/>
              <a:defRPr/>
            </a:pPr>
            <a:r>
              <a:rPr kumimoji="0" lang="en-US" altLang="zh-CN" sz="2100" b="0" i="0" u="none" strike="noStrike" kern="1200" cap="none" spc="0" normalizeH="0" baseline="0" noProof="0" smtClean="0">
                <a:ln>
                  <a:noFill/>
                </a:ln>
                <a:solidFill>
                  <a:schemeClr val="tx1"/>
                </a:solidFill>
                <a:effectLst/>
                <a:highlight>
                  <a:srgbClr val="FFFF00"/>
                </a:highlight>
                <a:uLnTx/>
                <a:uFillTx/>
                <a:cs typeface="微软雅黑" panose="020B0503020204020204" pitchFamily="34" charset="-122"/>
              </a:rPr>
              <a:t>RuntimeException</a:t>
            </a:r>
            <a:r>
              <a:rPr kumimoji="0" lang="en-US" altLang="zh-CN" sz="2100" b="0" i="0" u="none" strike="noStrike" kern="1200" cap="none" spc="0" normalizeH="0" baseline="0" noProof="0" smtClean="0">
                <a:ln>
                  <a:noFill/>
                </a:ln>
                <a:solidFill>
                  <a:schemeClr val="tx1"/>
                </a:solidFill>
                <a:effectLst/>
                <a:uLnTx/>
                <a:uFillTx/>
                <a:cs typeface="微软雅黑" panose="020B0503020204020204" pitchFamily="34" charset="-122"/>
              </a:rPr>
              <a:t>(</a:t>
            </a:r>
            <a:r>
              <a:rPr kumimoji="0" lang="zh-CN" altLang="en-US" sz="2100" b="0" i="0" u="none" strike="noStrike" kern="1200" cap="none" spc="0" normalizeH="0" baseline="0" noProof="0" smtClean="0">
                <a:ln>
                  <a:noFill/>
                </a:ln>
                <a:solidFill>
                  <a:schemeClr val="tx1"/>
                </a:solidFill>
                <a:effectLst/>
                <a:uLnTx/>
                <a:uFillTx/>
                <a:cs typeface="微软雅黑" panose="020B0503020204020204" pitchFamily="34" charset="-122"/>
              </a:rPr>
              <a:t>被</a:t>
            </a:r>
            <a:r>
              <a:rPr kumimoji="0" lang="en-US" altLang="zh-CN" sz="2100" b="0" i="0" u="none" strike="noStrike" kern="1200" cap="none" spc="0" normalizeH="0" baseline="0" noProof="0" smtClean="0">
                <a:ln>
                  <a:noFill/>
                </a:ln>
                <a:solidFill>
                  <a:schemeClr val="tx1"/>
                </a:solidFill>
                <a:effectLst/>
                <a:uLnTx/>
                <a:uFillTx/>
                <a:cs typeface="微软雅黑" panose="020B0503020204020204" pitchFamily="34" charset="-122"/>
              </a:rPr>
              <a:t>0</a:t>
            </a:r>
            <a:r>
              <a:rPr kumimoji="0" lang="zh-CN" altLang="en-US" sz="2100" b="0" i="0" u="none" strike="noStrike" kern="1200" cap="none" spc="0" normalizeH="0" baseline="0" noProof="0" smtClean="0">
                <a:ln>
                  <a:noFill/>
                </a:ln>
                <a:solidFill>
                  <a:schemeClr val="tx1"/>
                </a:solidFill>
                <a:effectLst/>
                <a:uLnTx/>
                <a:uFillTx/>
                <a:cs typeface="微软雅黑" panose="020B0503020204020204" pitchFamily="34" charset="-122"/>
              </a:rPr>
              <a:t>除等系统错误</a:t>
            </a:r>
            <a:r>
              <a:rPr kumimoji="0" lang="en-US" altLang="zh-CN" sz="2100" b="0" i="0" u="none" strike="noStrike" kern="1200" cap="none" spc="0" normalizeH="0" baseline="0" noProof="0" smtClean="0">
                <a:ln>
                  <a:noFill/>
                </a:ln>
                <a:solidFill>
                  <a:schemeClr val="tx1"/>
                </a:solidFill>
                <a:effectLst/>
                <a:uLnTx/>
                <a:uFillTx/>
                <a:cs typeface="微软雅黑" panose="020B0503020204020204" pitchFamily="34" charset="-122"/>
              </a:rPr>
              <a:t>,</a:t>
            </a:r>
            <a:r>
              <a:rPr kumimoji="0" lang="zh-CN" altLang="en-US" sz="2100" b="0" i="0" u="none" strike="noStrike" kern="1200" cap="none" spc="0" normalizeH="0" baseline="0" noProof="0" smtClean="0">
                <a:ln>
                  <a:noFill/>
                </a:ln>
                <a:solidFill>
                  <a:schemeClr val="tx1"/>
                </a:solidFill>
                <a:effectLst/>
                <a:uLnTx/>
                <a:uFillTx/>
                <a:cs typeface="微软雅黑" panose="020B0503020204020204" pitchFamily="34" charset="-122"/>
              </a:rPr>
              <a:t>数组下标超范围</a:t>
            </a:r>
            <a:r>
              <a:rPr kumimoji="0" lang="en-US" altLang="zh-CN" sz="2100" b="0" i="0" u="none" strike="noStrike" kern="1200" cap="none" spc="0" normalizeH="0" baseline="0" noProof="0" smtClean="0">
                <a:ln>
                  <a:noFill/>
                </a:ln>
                <a:solidFill>
                  <a:schemeClr val="tx1"/>
                </a:solidFill>
                <a:effectLst/>
                <a:uLnTx/>
                <a:uFillTx/>
                <a:cs typeface="微软雅黑" panose="020B0503020204020204" pitchFamily="34" charset="-122"/>
              </a:rPr>
              <a:t>):</a:t>
            </a:r>
            <a:r>
              <a:rPr kumimoji="0" lang="zh-CN" altLang="en-US" sz="2100" b="0" i="0" u="none" strike="noStrike" kern="1200" cap="none" spc="0" normalizeH="0" baseline="0" noProof="0" smtClean="0">
                <a:ln>
                  <a:noFill/>
                </a:ln>
                <a:solidFill>
                  <a:schemeClr val="tx1"/>
                </a:solidFill>
                <a:effectLst/>
                <a:uLnTx/>
                <a:uFillTx/>
                <a:cs typeface="微软雅黑" panose="020B0503020204020204" pitchFamily="34" charset="-122"/>
              </a:rPr>
              <a:t>由系统检测</a:t>
            </a:r>
            <a:r>
              <a:rPr kumimoji="0" lang="en-US" altLang="zh-CN" sz="2100" b="0" i="0" u="none" strike="noStrike" kern="1200" cap="none" spc="0" normalizeH="0" baseline="0" noProof="0" smtClean="0">
                <a:ln>
                  <a:noFill/>
                </a:ln>
                <a:solidFill>
                  <a:schemeClr val="tx1"/>
                </a:solidFill>
                <a:effectLst/>
                <a:uLnTx/>
                <a:uFillTx/>
                <a:cs typeface="微软雅黑" panose="020B0503020204020204" pitchFamily="34" charset="-122"/>
              </a:rPr>
              <a:t>, </a:t>
            </a:r>
            <a:r>
              <a:rPr kumimoji="0" lang="zh-CN" altLang="en-US" sz="2100" b="0" i="0" u="none" strike="noStrike" kern="1200" cap="none" spc="0" normalizeH="0" baseline="0" noProof="0" smtClean="0">
                <a:ln>
                  <a:noFill/>
                </a:ln>
                <a:solidFill>
                  <a:schemeClr val="tx1"/>
                </a:solidFill>
                <a:effectLst/>
                <a:uLnTx/>
                <a:uFillTx/>
                <a:cs typeface="微软雅黑" panose="020B0503020204020204" pitchFamily="34" charset="-122"/>
              </a:rPr>
              <a:t>用户的</a:t>
            </a:r>
            <a:r>
              <a:rPr kumimoji="0" lang="en-US" altLang="zh-CN" sz="2100" b="0" i="0" u="none" strike="noStrike" kern="1200" cap="none" spc="0" normalizeH="0" baseline="0" noProof="0" smtClean="0">
                <a:ln>
                  <a:noFill/>
                </a:ln>
                <a:solidFill>
                  <a:schemeClr val="tx1"/>
                </a:solidFill>
                <a:effectLst/>
                <a:uLnTx/>
                <a:uFillTx/>
                <a:cs typeface="微软雅黑" panose="020B0503020204020204" pitchFamily="34" charset="-122"/>
              </a:rPr>
              <a:t>Java </a:t>
            </a:r>
            <a:r>
              <a:rPr kumimoji="0" lang="zh-CN" altLang="en-US" sz="2100" b="0" i="0" u="none" strike="noStrike" kern="1200" cap="none" spc="0" normalizeH="0" baseline="0" noProof="0" smtClean="0">
                <a:ln>
                  <a:noFill/>
                </a:ln>
                <a:solidFill>
                  <a:schemeClr val="tx1"/>
                </a:solidFill>
                <a:effectLst/>
                <a:uLnTx/>
                <a:uFillTx/>
                <a:cs typeface="微软雅黑" panose="020B0503020204020204" pitchFamily="34" charset="-122"/>
              </a:rPr>
              <a:t>程序</a:t>
            </a:r>
            <a:r>
              <a:rPr kumimoji="0" lang="zh-CN" altLang="en-US" sz="2100" b="0" i="0" u="none" strike="noStrike" kern="1200" cap="none" spc="0" normalizeH="0" baseline="0" noProof="0" smtClean="0">
                <a:ln>
                  <a:noFill/>
                </a:ln>
                <a:solidFill>
                  <a:schemeClr val="tx1"/>
                </a:solidFill>
                <a:effectLst/>
                <a:highlight>
                  <a:srgbClr val="FFFF00"/>
                </a:highlight>
                <a:uLnTx/>
                <a:uFillTx/>
                <a:cs typeface="微软雅黑" panose="020B0503020204020204" pitchFamily="34" charset="-122"/>
              </a:rPr>
              <a:t>可不做处理</a:t>
            </a:r>
            <a:r>
              <a:rPr kumimoji="0" lang="en-US" altLang="zh-CN" sz="2100" b="0" i="0" u="none" strike="noStrike" kern="1200" cap="none" spc="0" normalizeH="0" baseline="0" noProof="0" smtClean="0">
                <a:ln>
                  <a:noFill/>
                </a:ln>
                <a:solidFill>
                  <a:schemeClr val="tx1"/>
                </a:solidFill>
                <a:effectLst/>
                <a:uLnTx/>
                <a:uFillTx/>
                <a:cs typeface="微软雅黑" panose="020B0503020204020204" pitchFamily="34" charset="-122"/>
              </a:rPr>
              <a:t>,</a:t>
            </a:r>
            <a:r>
              <a:rPr kumimoji="0" lang="zh-CN" altLang="en-US" sz="2100" b="0" i="0" u="none" strike="noStrike" kern="1200" cap="none" spc="0" normalizeH="0" baseline="0" noProof="0" smtClean="0">
                <a:ln>
                  <a:noFill/>
                </a:ln>
                <a:solidFill>
                  <a:schemeClr val="tx1"/>
                </a:solidFill>
                <a:effectLst/>
                <a:uLnTx/>
                <a:uFillTx/>
                <a:cs typeface="微软雅黑" panose="020B0503020204020204" pitchFamily="34" charset="-122"/>
              </a:rPr>
              <a:t>系统将它们交给缺省的异常处理程序</a:t>
            </a:r>
            <a:r>
              <a:rPr kumimoji="0" lang="en-US" altLang="zh-CN" sz="2100" b="0" i="0" u="none" strike="noStrike" kern="1200" cap="none" spc="0" normalizeH="0" baseline="0" noProof="0" smtClean="0">
                <a:ln>
                  <a:noFill/>
                </a:ln>
                <a:solidFill>
                  <a:schemeClr val="tx1"/>
                </a:solidFill>
                <a:effectLst/>
                <a:uLnTx/>
                <a:uFillTx/>
                <a:cs typeface="微软雅黑" panose="020B0503020204020204" pitchFamily="34" charset="-122"/>
              </a:rPr>
              <a:t>.</a:t>
            </a:r>
            <a:endParaRPr kumimoji="0" lang="en-US" altLang="zh-CN" sz="2100" b="0" i="0" u="none" strike="noStrike" kern="1200" cap="none" spc="0" normalizeH="0" baseline="0" noProof="0" smtClean="0">
              <a:ln>
                <a:noFill/>
              </a:ln>
              <a:solidFill>
                <a:schemeClr val="tx1"/>
              </a:solidFill>
              <a:effectLst/>
              <a:uLnTx/>
              <a:uFillTx/>
              <a:cs typeface="微软雅黑" panose="020B0503020204020204" pitchFamily="34" charset="-122"/>
            </a:endParaRPr>
          </a:p>
          <a:p>
            <a:pPr marL="800100" marR="0" lvl="1" indent="-342900" algn="l" defTabSz="685800" rtl="0" eaLnBrk="1" fontAlgn="base" latinLnBrk="0" hangingPunct="1">
              <a:lnSpc>
                <a:spcPct val="125000"/>
              </a:lnSpc>
              <a:spcBef>
                <a:spcPts val="375"/>
              </a:spcBef>
              <a:spcAft>
                <a:spcPts val="0"/>
              </a:spcAft>
              <a:buClr>
                <a:schemeClr val="accent1"/>
              </a:buClr>
              <a:buSzTx/>
              <a:defRPr/>
            </a:pPr>
            <a:r>
              <a:rPr kumimoji="0" lang="en-US" altLang="zh-CN" sz="2100" b="0" i="0" u="none" strike="noStrike" kern="1200" cap="none" spc="0" normalizeH="0" baseline="0" noProof="0" smtClean="0">
                <a:ln>
                  <a:noFill/>
                </a:ln>
                <a:solidFill>
                  <a:schemeClr val="tx1"/>
                </a:solidFill>
                <a:effectLst/>
                <a:uLnTx/>
                <a:uFillTx/>
                <a:cs typeface="微软雅黑" panose="020B0503020204020204" pitchFamily="34" charset="-122"/>
              </a:rPr>
              <a:t>Exception(</a:t>
            </a:r>
            <a:r>
              <a:rPr kumimoji="0" lang="zh-CN" altLang="en-US" sz="2100" b="0" i="0" u="none" strike="noStrike" kern="1200" cap="none" spc="0" normalizeH="0" baseline="0" noProof="0" smtClean="0">
                <a:ln>
                  <a:noFill/>
                </a:ln>
                <a:solidFill>
                  <a:schemeClr val="tx1"/>
                </a:solidFill>
                <a:effectLst/>
                <a:uLnTx/>
                <a:uFillTx/>
                <a:cs typeface="微软雅黑" panose="020B0503020204020204" pitchFamily="34" charset="-122"/>
              </a:rPr>
              <a:t>程序中的问题</a:t>
            </a:r>
            <a:r>
              <a:rPr kumimoji="0" lang="en-US" altLang="zh-CN" sz="2100" b="0" i="0" u="none" strike="noStrike" kern="1200" cap="none" spc="0" normalizeH="0" baseline="0" noProof="0" smtClean="0">
                <a:ln>
                  <a:noFill/>
                </a:ln>
                <a:solidFill>
                  <a:schemeClr val="tx1"/>
                </a:solidFill>
                <a:effectLst/>
                <a:uLnTx/>
                <a:uFillTx/>
                <a:cs typeface="微软雅黑" panose="020B0503020204020204" pitchFamily="34" charset="-122"/>
              </a:rPr>
              <a:t>,</a:t>
            </a:r>
            <a:r>
              <a:rPr kumimoji="0" lang="zh-CN" altLang="en-US" sz="2100" b="0" i="0" u="none" strike="noStrike" kern="1200" cap="none" spc="0" normalizeH="0" baseline="0" noProof="0" smtClean="0">
                <a:ln>
                  <a:noFill/>
                </a:ln>
                <a:solidFill>
                  <a:schemeClr val="tx1"/>
                </a:solidFill>
                <a:effectLst/>
                <a:uLnTx/>
                <a:uFillTx/>
                <a:cs typeface="微软雅黑" panose="020B0503020204020204" pitchFamily="34" charset="-122"/>
              </a:rPr>
              <a:t>可预知的</a:t>
            </a:r>
            <a:r>
              <a:rPr kumimoji="0" lang="en-US" altLang="zh-CN" sz="2100" b="0" i="0" u="none" strike="noStrike" kern="1200" cap="none" spc="0" normalizeH="0" baseline="0" noProof="0" smtClean="0">
                <a:ln>
                  <a:noFill/>
                </a:ln>
                <a:solidFill>
                  <a:schemeClr val="tx1"/>
                </a:solidFill>
                <a:effectLst/>
                <a:uLnTx/>
                <a:uFillTx/>
                <a:cs typeface="微软雅黑" panose="020B0503020204020204" pitchFamily="34" charset="-122"/>
              </a:rPr>
              <a:t>): Java</a:t>
            </a:r>
            <a:r>
              <a:rPr kumimoji="0" lang="zh-CN" altLang="en-US" sz="2100" b="0" i="0" u="none" strike="noStrike" kern="1200" cap="none" spc="0" normalizeH="0" baseline="0" noProof="0" smtClean="0">
                <a:ln>
                  <a:noFill/>
                </a:ln>
                <a:solidFill>
                  <a:schemeClr val="tx1"/>
                </a:solidFill>
                <a:effectLst/>
                <a:uLnTx/>
                <a:uFillTx/>
                <a:cs typeface="微软雅黑" panose="020B0503020204020204" pitchFamily="34" charset="-122"/>
              </a:rPr>
              <a:t>编译器要求</a:t>
            </a:r>
            <a:r>
              <a:rPr kumimoji="0" lang="en-US" altLang="zh-CN" sz="2100" b="0" i="0" u="none" strike="noStrike" kern="1200" cap="none" spc="0" normalizeH="0" baseline="0" noProof="0" smtClean="0">
                <a:ln>
                  <a:noFill/>
                </a:ln>
                <a:solidFill>
                  <a:schemeClr val="tx1"/>
                </a:solidFill>
                <a:effectLst/>
                <a:uLnTx/>
                <a:uFillTx/>
                <a:cs typeface="微软雅黑" panose="020B0503020204020204" pitchFamily="34" charset="-122"/>
              </a:rPr>
              <a:t>Java</a:t>
            </a:r>
            <a:r>
              <a:rPr kumimoji="0" lang="zh-CN" altLang="en-US" sz="2100" b="0" i="0" u="none" strike="noStrike" kern="1200" cap="none" spc="0" normalizeH="0" baseline="0" noProof="0" smtClean="0">
                <a:ln>
                  <a:noFill/>
                </a:ln>
                <a:solidFill>
                  <a:schemeClr val="tx1"/>
                </a:solidFill>
                <a:effectLst/>
                <a:uLnTx/>
                <a:uFillTx/>
                <a:cs typeface="微软雅黑" panose="020B0503020204020204" pitchFamily="34" charset="-122"/>
              </a:rPr>
              <a:t>程序</a:t>
            </a:r>
            <a:r>
              <a:rPr kumimoji="0" lang="zh-CN" altLang="en-US" sz="2100" b="0" i="0" u="none" strike="noStrike" kern="1200" cap="none" spc="0" normalizeH="0" baseline="0" noProof="0" smtClean="0">
                <a:ln>
                  <a:noFill/>
                </a:ln>
                <a:solidFill>
                  <a:schemeClr val="tx1"/>
                </a:solidFill>
                <a:effectLst/>
                <a:highlight>
                  <a:srgbClr val="FFFF00"/>
                </a:highlight>
                <a:uLnTx/>
                <a:uFillTx/>
                <a:cs typeface="微软雅黑" panose="020B0503020204020204" pitchFamily="34" charset="-122"/>
              </a:rPr>
              <a:t>必须捕获</a:t>
            </a:r>
            <a:r>
              <a:rPr kumimoji="0" lang="zh-CN" altLang="en-US" sz="2100" b="0" i="0" u="none" strike="noStrike" kern="1200" cap="none" spc="0" normalizeH="0" baseline="0" noProof="0" smtClean="0">
                <a:ln>
                  <a:noFill/>
                </a:ln>
                <a:solidFill>
                  <a:schemeClr val="tx1"/>
                </a:solidFill>
                <a:effectLst/>
                <a:uLnTx/>
                <a:uFillTx/>
                <a:cs typeface="微软雅黑" panose="020B0503020204020204" pitchFamily="34" charset="-122"/>
              </a:rPr>
              <a:t>或声明所有的非运行时（检查类</a:t>
            </a:r>
            <a:r>
              <a:rPr kumimoji="0" lang="en-US" altLang="zh-CN" sz="2100" b="0" i="0" u="none" strike="noStrike" kern="1200" cap="none" spc="0" normalizeH="0" baseline="0" noProof="0" smtClean="0">
                <a:ln>
                  <a:noFill/>
                </a:ln>
                <a:solidFill>
                  <a:schemeClr val="tx1"/>
                </a:solidFill>
                <a:effectLst/>
                <a:uLnTx/>
                <a:uFillTx/>
                <a:cs typeface="微软雅黑" panose="020B0503020204020204" pitchFamily="34" charset="-122"/>
              </a:rPr>
              <a:t>-</a:t>
            </a:r>
            <a:r>
              <a:rPr kumimoji="0" lang="en-US" altLang="zh-CN" sz="2100" b="0" i="0" u="none" strike="noStrike" kern="1200" cap="none" spc="0" normalizeH="0" baseline="0" noProof="0" smtClean="0">
                <a:ln>
                  <a:noFill/>
                </a:ln>
                <a:solidFill>
                  <a:schemeClr val="tx1"/>
                </a:solidFill>
                <a:effectLst/>
                <a:highlight>
                  <a:srgbClr val="FFFF00"/>
                </a:highlight>
                <a:uLnTx/>
                <a:uFillTx/>
                <a:cs typeface="微软雅黑" panose="020B0503020204020204" pitchFamily="34" charset="-122"/>
              </a:rPr>
              <a:t>Checked Exception</a:t>
            </a:r>
            <a:r>
              <a:rPr kumimoji="0" lang="zh-CN" altLang="en-US" sz="2100" b="0" i="0" u="none" strike="noStrike" kern="1200" cap="none" spc="0" normalizeH="0" baseline="0" noProof="0" smtClean="0">
                <a:ln>
                  <a:noFill/>
                </a:ln>
                <a:solidFill>
                  <a:schemeClr val="tx1"/>
                </a:solidFill>
                <a:effectLst/>
                <a:uLnTx/>
                <a:uFillTx/>
                <a:cs typeface="微软雅黑" panose="020B0503020204020204" pitchFamily="34" charset="-122"/>
              </a:rPr>
              <a:t>）异常</a:t>
            </a:r>
            <a:r>
              <a:rPr lang="zh-CN" altLang="en-US" sz="2100" noProof="0" smtClean="0">
                <a:ln>
                  <a:noFill/>
                </a:ln>
                <a:effectLst/>
                <a:highlight>
                  <a:srgbClr val="FFFF00"/>
                </a:highlight>
                <a:uLnTx/>
                <a:uFillTx/>
                <a:latin typeface="+mj-ea"/>
                <a:ea typeface="+mj-ea"/>
                <a:sym typeface="+mn-ea"/>
              </a:rPr>
              <a:t>捕获和处理</a:t>
            </a:r>
            <a:endParaRPr kumimoji="0" lang="zh-CN" altLang="en-US" sz="2100" b="0" i="0" u="none" strike="noStrike" kern="1200" cap="none" spc="0" normalizeH="0" baseline="0" noProof="0" smtClean="0">
              <a:ln>
                <a:noFill/>
              </a:ln>
              <a:solidFill>
                <a:schemeClr val="tx1"/>
              </a:solidFill>
              <a:effectLst/>
              <a:uLnTx/>
              <a:uFillTx/>
              <a:cs typeface="微软雅黑" panose="020B0503020204020204" pitchFamily="34" charset="-122"/>
            </a:endParaRPr>
          </a:p>
          <a:p>
            <a:pPr marL="800100" marR="0" lvl="1" indent="-342900" algn="l" defTabSz="685800" rtl="0" eaLnBrk="1" fontAlgn="base" latinLnBrk="0" hangingPunct="1">
              <a:lnSpc>
                <a:spcPct val="125000"/>
              </a:lnSpc>
              <a:spcBef>
                <a:spcPts val="375"/>
              </a:spcBef>
              <a:spcAft>
                <a:spcPts val="0"/>
              </a:spcAft>
              <a:buClr>
                <a:schemeClr val="accent1"/>
              </a:buClr>
              <a:buSzTx/>
              <a:defRPr/>
            </a:pPr>
            <a:r>
              <a:rPr kumimoji="0" lang="en-US" altLang="zh-CN" sz="2100" b="0" i="0" u="none" strike="noStrike" kern="1200" cap="none" spc="0" normalizeH="0" baseline="0" noProof="0" smtClean="0">
                <a:ln>
                  <a:noFill/>
                </a:ln>
                <a:solidFill>
                  <a:schemeClr val="tx1"/>
                </a:solidFill>
                <a:effectLst/>
                <a:uLnTx/>
                <a:uFillTx/>
                <a:cs typeface="微软雅黑" panose="020B0503020204020204" pitchFamily="34" charset="-122"/>
              </a:rPr>
              <a:t>throw:</a:t>
            </a:r>
            <a:r>
              <a:rPr kumimoji="0" lang="zh-CN" altLang="en-US" sz="2100" b="0" i="0" u="none" strike="noStrike" kern="1200" cap="none" spc="0" normalizeH="0" baseline="0" noProof="0" smtClean="0">
                <a:ln>
                  <a:noFill/>
                </a:ln>
                <a:solidFill>
                  <a:schemeClr val="tx1"/>
                </a:solidFill>
                <a:effectLst/>
                <a:uLnTx/>
                <a:uFillTx/>
                <a:cs typeface="微软雅黑" panose="020B0503020204020204" pitchFamily="34" charset="-122"/>
              </a:rPr>
              <a:t>用户自己产生</a:t>
            </a:r>
            <a:r>
              <a:rPr kumimoji="0" lang="en-US" altLang="zh-CN" sz="2100" b="0" i="0" u="none" strike="noStrike" kern="1200" cap="none" spc="0" normalizeH="0" baseline="0" noProof="0" smtClean="0">
                <a:ln>
                  <a:noFill/>
                </a:ln>
                <a:solidFill>
                  <a:schemeClr val="tx1"/>
                </a:solidFill>
                <a:effectLst/>
                <a:uLnTx/>
                <a:uFillTx/>
                <a:cs typeface="微软雅黑" panose="020B0503020204020204" pitchFamily="34" charset="-122"/>
              </a:rPr>
              <a:t>/</a:t>
            </a:r>
            <a:r>
              <a:rPr kumimoji="0" lang="zh-CN" altLang="en-US" sz="2100" b="0" i="0" u="none" strike="noStrike" kern="1200" cap="none" spc="0" normalizeH="0" baseline="0" noProof="0" smtClean="0">
                <a:ln>
                  <a:noFill/>
                </a:ln>
                <a:solidFill>
                  <a:schemeClr val="tx1"/>
                </a:solidFill>
                <a:effectLst/>
                <a:uLnTx/>
                <a:uFillTx/>
                <a:cs typeface="微软雅黑" panose="020B0503020204020204" pitchFamily="34" charset="-122"/>
              </a:rPr>
              <a:t>抛出异常</a:t>
            </a:r>
            <a:r>
              <a:rPr kumimoji="0" lang="en-US" altLang="zh-CN" sz="2100" b="0" i="0" u="none" strike="noStrike" kern="1200" cap="none" spc="0" normalizeH="0" baseline="0" noProof="0" smtClean="0">
                <a:ln>
                  <a:noFill/>
                </a:ln>
                <a:solidFill>
                  <a:schemeClr val="tx1"/>
                </a:solidFill>
                <a:effectLst/>
                <a:uLnTx/>
                <a:uFillTx/>
                <a:cs typeface="微软雅黑" panose="020B0503020204020204" pitchFamily="34" charset="-122"/>
              </a:rPr>
              <a:t>   </a:t>
            </a:r>
            <a:r>
              <a:rPr lang="zh-CN" altLang="en-US" sz="2100" dirty="0">
                <a:solidFill>
                  <a:schemeClr val="accent1"/>
                </a:solidFill>
                <a:latin typeface="Arial" panose="020B0604020202020204" pitchFamily="34" charset="0"/>
                <a:ea typeface="黑体" panose="02010609060101010101" pitchFamily="49" charset="-122"/>
                <a:sym typeface="+mn-ea"/>
              </a:rPr>
              <a:t>异常被捕获之后，顺序继续执行</a:t>
            </a:r>
            <a:r>
              <a:rPr lang="en-US" altLang="zh-CN" sz="2100" dirty="0">
                <a:solidFill>
                  <a:schemeClr val="accent1"/>
                </a:solidFill>
                <a:latin typeface="Arial" panose="020B0604020202020204" pitchFamily="34" charset="0"/>
                <a:ea typeface="黑体" panose="02010609060101010101" pitchFamily="49" charset="-122"/>
                <a:sym typeface="+mn-ea"/>
              </a:rPr>
              <a:t>catch</a:t>
            </a:r>
            <a:r>
              <a:rPr lang="zh-CN" altLang="en-US" sz="2100" dirty="0">
                <a:solidFill>
                  <a:schemeClr val="accent1"/>
                </a:solidFill>
                <a:latin typeface="Arial" panose="020B0604020202020204" pitchFamily="34" charset="0"/>
                <a:ea typeface="黑体" panose="02010609060101010101" pitchFamily="49" charset="-122"/>
                <a:sym typeface="+mn-ea"/>
              </a:rPr>
              <a:t>以后的语句，</a:t>
            </a:r>
            <a:r>
              <a:rPr lang="zh-CN" altLang="en-US" sz="2100" b="1" dirty="0">
                <a:solidFill>
                  <a:schemeClr val="accent1"/>
                </a:solidFill>
                <a:highlight>
                  <a:srgbClr val="FFFF00"/>
                </a:highlight>
                <a:latin typeface="Arial" panose="020B0604020202020204" pitchFamily="34" charset="0"/>
                <a:ea typeface="黑体" panose="02010609060101010101" pitchFamily="49" charset="-122"/>
                <a:sym typeface="+mn-ea"/>
              </a:rPr>
              <a:t>不会返回原有出现异常的执行位置。</a:t>
            </a:r>
            <a:endParaRPr lang="zh-CN" altLang="en-US" sz="2100" b="1" dirty="0">
              <a:solidFill>
                <a:schemeClr val="accent1"/>
              </a:solidFill>
              <a:highlight>
                <a:srgbClr val="FFFF00"/>
              </a:highlight>
              <a:latin typeface="Arial" panose="020B0604020202020204" pitchFamily="34" charset="0"/>
              <a:ea typeface="黑体" panose="02010609060101010101" pitchFamily="49" charset="-122"/>
            </a:endParaRPr>
          </a:p>
          <a:p>
            <a:pPr marL="800100" marR="0" lvl="1" indent="-342900" algn="l" defTabSz="685800" rtl="0" eaLnBrk="1" fontAlgn="base" latinLnBrk="0" hangingPunct="1">
              <a:lnSpc>
                <a:spcPct val="125000"/>
              </a:lnSpc>
              <a:spcBef>
                <a:spcPts val="375"/>
              </a:spcBef>
              <a:spcAft>
                <a:spcPts val="0"/>
              </a:spcAft>
              <a:buClr>
                <a:schemeClr val="accent1"/>
              </a:buClr>
              <a:buSzTx/>
              <a:defRPr/>
            </a:pPr>
            <a:endParaRPr kumimoji="0" lang="en-US" altLang="zh-CN" sz="2100" b="0" i="0" u="none" strike="noStrike" kern="1200" cap="none" spc="0" normalizeH="0" baseline="0" noProof="0" smtClean="0">
              <a:ln>
                <a:noFill/>
              </a:ln>
              <a:solidFill>
                <a:schemeClr val="tx1"/>
              </a:solidFill>
              <a:effectLst/>
              <a:uLnTx/>
              <a:uFillTx/>
              <a:cs typeface="微软雅黑" panose="020B0503020204020204" pitchFamily="34" charset="-122"/>
            </a:endParaRPr>
          </a:p>
        </p:txBody>
      </p:sp>
    </p:spTree>
    <p:custDataLst>
      <p:tags r:id="rId4"/>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p>
            <a:endParaRPr lang="zh-CN" altLang="en-US"/>
          </a:p>
        </p:txBody>
      </p:sp>
      <p:sp>
        <p:nvSpPr>
          <p:cNvPr id="56322" name="灯片编号占位符 3"/>
          <p:cNvSpPr txBox="1">
            <a:spLocks noGrp="1"/>
          </p:cNvSpPr>
          <p:nvPr>
            <p:ph type="sldNum" sz="quarter" idx="4"/>
            <p:custDataLst>
              <p:tags r:id="rId1"/>
            </p:custDataLst>
          </p:nvPr>
        </p:nvSpPr>
        <p:spPr>
          <a:noFill/>
          <a:ln>
            <a:noFill/>
          </a:ln>
        </p:spPr>
        <p:txBody>
          <a:bodyPr anchor="ctr"/>
          <a:lstStyle>
            <a:lvl1pPr marL="0" lvl="0" indent="0" algn="l" defTabSz="914400" rtl="0" eaLnBrk="0" fontAlgn="base" latinLnBrk="0" hangingPunct="0">
              <a:lnSpc>
                <a:spcPct val="100000"/>
              </a:lnSpc>
              <a:spcBef>
                <a:spcPct val="2000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lnSpc>
                <a:spcPct val="130000"/>
              </a:lnSpc>
            </a:pPr>
            <a:fld id="{9A0DB2DC-4C9A-4742-B13C-FB6460FD3503}" type="slidenum">
              <a:rPr lang="zh-CN" altLang="en-US" sz="525" dirty="0">
                <a:solidFill>
                  <a:srgbClr val="808080"/>
                </a:solidFill>
              </a:rPr>
            </a:fld>
            <a:endParaRPr lang="zh-CN" altLang="en-US" sz="525" dirty="0">
              <a:solidFill>
                <a:srgbClr val="808080"/>
              </a:solidFill>
            </a:endParaRPr>
          </a:p>
        </p:txBody>
      </p:sp>
      <p:sp>
        <p:nvSpPr>
          <p:cNvPr id="102403" name="内容占位符 1"/>
          <p:cNvSpPr>
            <a:spLocks noGrp="1" noChangeArrowheads="1"/>
          </p:cNvSpPr>
          <p:nvPr>
            <p:ph idx="1"/>
            <p:custDataLst>
              <p:tags r:id="rId2"/>
            </p:custDataLst>
          </p:nvPr>
        </p:nvSpPr>
        <p:spPr bwMode="auto"/>
        <p:txBody>
          <a:bodyPr vert="horz" wrap="square" lIns="96011" tIns="48005" rIns="96011" bIns="48005" numCol="1" rtlCol="0" anchor="t" anchorCtr="0" compatLnSpc="1">
            <a:normAutofit/>
          </a:bodyPr>
          <a:lstStyle/>
          <a:p>
            <a:pPr marR="0" lvl="0" algn="l" defTabSz="685800" rtl="0" eaLnBrk="1" fontAlgn="base" latinLnBrk="0" hangingPunct="1">
              <a:lnSpc>
                <a:spcPct val="120000"/>
              </a:lnSpc>
              <a:spcBef>
                <a:spcPts val="750"/>
              </a:spcBef>
              <a:spcAft>
                <a:spcPts val="0"/>
              </a:spcAft>
              <a:buClr>
                <a:srgbClr val="000000"/>
              </a:buClr>
              <a:buSzTx/>
              <a:buChar char="•"/>
              <a:defRPr/>
            </a:pPr>
            <a:r>
              <a:rPr kumimoji="0" lang="zh-CN" altLang="en-US" sz="2520" b="0" i="0" u="none" strike="noStrike" kern="1200" cap="none" spc="0" normalizeH="0" baseline="0" noProof="0" smtClean="0">
                <a:ln>
                  <a:noFill/>
                </a:ln>
                <a:solidFill>
                  <a:schemeClr val="tx1"/>
                </a:solidFill>
                <a:effectLst/>
                <a:uLnTx/>
                <a:uFillTx/>
                <a:latin typeface="+mj-ea"/>
                <a:ea typeface="+mj-ea"/>
                <a:cs typeface="+mn-cs"/>
              </a:rPr>
              <a:t>如果在</a:t>
            </a:r>
            <a:r>
              <a:rPr kumimoji="0" lang="zh-CN" altLang="en-US" sz="2520" b="0" i="0" u="none" strike="noStrike" kern="1200" cap="none" spc="0" normalizeH="0" baseline="0" noProof="0" smtClean="0">
                <a:ln>
                  <a:noFill/>
                </a:ln>
                <a:solidFill>
                  <a:schemeClr val="tx1"/>
                </a:solidFill>
                <a:effectLst/>
                <a:highlight>
                  <a:srgbClr val="FFFF00"/>
                </a:highlight>
                <a:uLnTx/>
                <a:uFillTx/>
                <a:latin typeface="+mj-ea"/>
                <a:ea typeface="+mj-ea"/>
                <a:cs typeface="+mn-cs"/>
              </a:rPr>
              <a:t>try或catch块中遇到return</a:t>
            </a:r>
            <a:r>
              <a:rPr kumimoji="0" lang="zh-CN" altLang="en-US" sz="2520" b="0" i="0" u="none" strike="noStrike" kern="1200" cap="none" spc="0" normalizeH="0" baseline="0" noProof="0" smtClean="0">
                <a:ln>
                  <a:noFill/>
                </a:ln>
                <a:solidFill>
                  <a:schemeClr val="tx1"/>
                </a:solidFill>
                <a:effectLst/>
                <a:uLnTx/>
                <a:uFillTx/>
                <a:latin typeface="+mj-ea"/>
                <a:ea typeface="+mj-ea"/>
                <a:cs typeface="+mn-cs"/>
              </a:rPr>
              <a:t>，</a:t>
            </a:r>
            <a:r>
              <a:rPr kumimoji="0" lang="zh-CN" altLang="en-US" sz="2520" b="0" i="0" u="none" strike="noStrike" kern="1200" cap="none" spc="0" normalizeH="0" baseline="0" noProof="0" smtClean="0">
                <a:ln>
                  <a:noFill/>
                </a:ln>
                <a:solidFill>
                  <a:schemeClr val="tx1"/>
                </a:solidFill>
                <a:effectLst/>
                <a:highlight>
                  <a:srgbClr val="FFFF00"/>
                </a:highlight>
                <a:uLnTx/>
                <a:uFillTx/>
                <a:latin typeface="+mj-ea"/>
                <a:ea typeface="+mj-ea"/>
                <a:cs typeface="+mn-cs"/>
              </a:rPr>
              <a:t>先转向finally块</a:t>
            </a:r>
            <a:r>
              <a:rPr kumimoji="0" lang="zh-CN" altLang="en-US" sz="2520" b="0" i="0" u="none" strike="noStrike" kern="1200" cap="none" spc="0" normalizeH="0" baseline="0" noProof="0" smtClean="0">
                <a:ln>
                  <a:noFill/>
                </a:ln>
                <a:solidFill>
                  <a:schemeClr val="tx1"/>
                </a:solidFill>
                <a:effectLst/>
                <a:uLnTx/>
                <a:uFillTx/>
                <a:latin typeface="+mj-ea"/>
                <a:ea typeface="+mj-ea"/>
                <a:cs typeface="+mn-cs"/>
              </a:rPr>
              <a:t>，执行finally块中的语句，如果在finally块中也遇到return则执行finally块中的return，否则执行完finally块后执行转入finally块之前在try或</a:t>
            </a:r>
            <a:r>
              <a:rPr kumimoji="0" lang="zh-CN" altLang="en-US" sz="2520" b="0" i="0" u="none" strike="noStrike" kern="1200" cap="none" spc="0" normalizeH="0" baseline="0" noProof="0" smtClean="0">
                <a:ln>
                  <a:noFill/>
                </a:ln>
                <a:solidFill>
                  <a:schemeClr val="tx1"/>
                </a:solidFill>
                <a:effectLst/>
                <a:uLnTx/>
                <a:uFillTx/>
                <a:latin typeface="+mj-ea"/>
                <a:ea typeface="+mj-ea"/>
                <a:cs typeface="+mn-cs"/>
              </a:rPr>
              <a:t>catch块中遇到的return.</a:t>
            </a:r>
            <a:endParaRPr kumimoji="0" lang="zh-CN" altLang="en-US" sz="2520" b="0" i="0" u="none" strike="noStrike" kern="1200" cap="none" spc="0" normalizeH="0" baseline="0" noProof="0" smtClean="0">
              <a:ln>
                <a:noFill/>
              </a:ln>
              <a:solidFill>
                <a:schemeClr val="tx1"/>
              </a:solidFill>
              <a:effectLst/>
              <a:uLnTx/>
              <a:uFillTx/>
              <a:latin typeface="+mj-ea"/>
              <a:ea typeface="+mj-ea"/>
              <a:cs typeface="+mn-cs"/>
            </a:endParaRPr>
          </a:p>
          <a:p>
            <a:pPr marR="0" lvl="0" algn="l" defTabSz="685800" rtl="0" eaLnBrk="1" fontAlgn="base" latinLnBrk="0" hangingPunct="1">
              <a:lnSpc>
                <a:spcPct val="120000"/>
              </a:lnSpc>
              <a:spcBef>
                <a:spcPts val="750"/>
              </a:spcBef>
              <a:spcAft>
                <a:spcPts val="0"/>
              </a:spcAft>
              <a:buClr>
                <a:srgbClr val="000000"/>
              </a:buClr>
              <a:buSzTx/>
              <a:buChar char="•"/>
              <a:defRPr/>
            </a:pPr>
            <a:r>
              <a:rPr kumimoji="0" lang="zh-CN" altLang="en-US" sz="2520" b="0" i="0" u="none" strike="noStrike" kern="1200" cap="none" spc="0" normalizeH="0" baseline="0" noProof="0" smtClean="0">
                <a:ln>
                  <a:noFill/>
                </a:ln>
                <a:solidFill>
                  <a:schemeClr val="tx1"/>
                </a:solidFill>
                <a:effectLst/>
                <a:uLnTx/>
                <a:uFillTx/>
                <a:latin typeface="+mj-ea"/>
                <a:ea typeface="+mj-ea"/>
                <a:cs typeface="+mn-cs"/>
              </a:rPr>
              <a:t>如果此3处均未遇到return在</a:t>
            </a:r>
            <a:r>
              <a:rPr kumimoji="0" lang="zh-CN" altLang="en-US" sz="2520" b="0" i="0" u="none" strike="noStrike" kern="1200" cap="none" spc="0" normalizeH="0" baseline="0" noProof="0" smtClean="0">
                <a:ln>
                  <a:noFill/>
                </a:ln>
                <a:solidFill>
                  <a:schemeClr val="tx1"/>
                </a:solidFill>
                <a:effectLst/>
                <a:uLnTx/>
                <a:uFillTx/>
                <a:latin typeface="+mj-ea"/>
                <a:ea typeface="+mj-ea"/>
                <a:cs typeface="+mn-cs"/>
              </a:rPr>
              <a:t>finally块之后程序仍继续执行。</a:t>
            </a:r>
            <a:endParaRPr kumimoji="0" lang="zh-CN" altLang="en-US" sz="2520" b="0" i="0" u="none" strike="noStrike" kern="1200" cap="none" spc="0" normalizeH="0" baseline="0" noProof="0" smtClean="0">
              <a:ln>
                <a:noFill/>
              </a:ln>
              <a:solidFill>
                <a:schemeClr val="tx1"/>
              </a:solidFill>
              <a:effectLst/>
              <a:uLnTx/>
              <a:uFillTx/>
              <a:latin typeface="+mj-ea"/>
              <a:ea typeface="+mj-ea"/>
              <a:cs typeface="+mn-cs"/>
            </a:endParaRPr>
          </a:p>
        </p:txBody>
      </p:sp>
    </p:spTree>
    <p:custDataLst>
      <p:tags r:id="rId3"/>
    </p:custData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noFill/>
          <a:ln w="9525">
            <a:noFill/>
          </a:ln>
        </p:spPr>
        <p:txBody>
          <a:bodyPr vert="horz" wrap="square" lIns="102870" tIns="51435" rIns="102870" bIns="51435" rtlCol="0" anchor="ctr">
            <a:normAutofit fontScale="90000"/>
          </a:bodyPr>
          <a:lstStyle/>
          <a:p>
            <a:pPr lvl="0" algn="l">
              <a:buClrTx/>
              <a:buSzTx/>
            </a:pPr>
            <a:r>
              <a:rPr lang="zh-CN" altLang="en-US">
                <a:sym typeface="+mn-ea"/>
              </a:rPr>
              <a:t>try-catch-finally</a:t>
            </a:r>
            <a:r>
              <a:rPr lang="zh-CN" altLang="en-US">
                <a:sym typeface="+mn-ea"/>
              </a:rPr>
              <a:t>小结</a:t>
            </a:r>
            <a:endParaRPr lang="zh-CN" altLang="en-US">
              <a:sym typeface="+mn-ea"/>
            </a:endParaRPr>
          </a:p>
        </p:txBody>
      </p:sp>
      <p:sp>
        <p:nvSpPr>
          <p:cNvPr id="3" name="内容占位符 2"/>
          <p:cNvSpPr>
            <a:spLocks noGrp="1"/>
          </p:cNvSpPr>
          <p:nvPr>
            <p:ph idx="1"/>
            <p:custDataLst>
              <p:tags r:id="rId2"/>
            </p:custDataLst>
          </p:nvPr>
        </p:nvSpPr>
        <p:spPr/>
        <p:txBody>
          <a:bodyPr>
            <a:normAutofit/>
          </a:bodyPr>
          <a:p>
            <a:pPr marL="171450" lvl="0" indent="-171450" algn="l">
              <a:lnSpc>
                <a:spcPct val="120000"/>
              </a:lnSpc>
              <a:spcBef>
                <a:spcPts val="750"/>
              </a:spcBef>
              <a:spcAft>
                <a:spcPts val="0"/>
              </a:spcAft>
              <a:buSzPct val="100000"/>
            </a:pPr>
            <a:r>
              <a:rPr lang="en-US" altLang="zh-CN" sz="2000" u="none" strike="noStrike" baseline="0" smtClean="0">
                <a:solidFill>
                  <a:schemeClr val="tx1"/>
                </a:solidFill>
                <a:highlight>
                  <a:srgbClr val="FFFF00"/>
                </a:highlight>
                <a:uLnTx/>
                <a:uFillTx/>
              </a:rPr>
              <a:t>try</a:t>
            </a:r>
            <a:r>
              <a:rPr lang="zh-CN" altLang="en-US" sz="2000" u="none" strike="noStrike" baseline="0" smtClean="0">
                <a:solidFill>
                  <a:schemeClr val="tx1"/>
                </a:solidFill>
                <a:highlight>
                  <a:srgbClr val="FFFF00"/>
                </a:highlight>
                <a:uLnTx/>
                <a:uFillTx/>
              </a:rPr>
              <a:t>、</a:t>
            </a:r>
            <a:r>
              <a:rPr lang="en-US" altLang="zh-CN" sz="2000" u="none" strike="noStrike" baseline="0" smtClean="0">
                <a:solidFill>
                  <a:schemeClr val="tx1"/>
                </a:solidFill>
                <a:highlight>
                  <a:srgbClr val="FFFF00"/>
                </a:highlight>
                <a:uLnTx/>
                <a:uFillTx/>
              </a:rPr>
              <a:t>catch</a:t>
            </a:r>
            <a:r>
              <a:rPr lang="zh-CN" altLang="en-US" sz="2000" u="none" strike="noStrike" baseline="0" smtClean="0">
                <a:solidFill>
                  <a:schemeClr val="tx1"/>
                </a:solidFill>
                <a:highlight>
                  <a:srgbClr val="FFFF00"/>
                </a:highlight>
                <a:uLnTx/>
                <a:uFillTx/>
              </a:rPr>
              <a:t>、</a:t>
            </a:r>
            <a:r>
              <a:rPr lang="en-US" altLang="zh-CN" sz="2000" u="none" strike="noStrike" baseline="0" smtClean="0">
                <a:solidFill>
                  <a:schemeClr val="tx1"/>
                </a:solidFill>
                <a:highlight>
                  <a:srgbClr val="FFFF00"/>
                </a:highlight>
                <a:uLnTx/>
                <a:uFillTx/>
              </a:rPr>
              <a:t>finally</a:t>
            </a:r>
            <a:r>
              <a:rPr lang="zh-CN" altLang="en-US" sz="2000" u="none" strike="noStrike" baseline="0" smtClean="0">
                <a:solidFill>
                  <a:schemeClr val="tx1"/>
                </a:solidFill>
                <a:highlight>
                  <a:srgbClr val="FFFF00"/>
                </a:highlight>
                <a:uLnTx/>
                <a:uFillTx/>
              </a:rPr>
              <a:t>三个语句块均不能单独使用</a:t>
            </a:r>
            <a:r>
              <a:rPr lang="zh-CN" altLang="en-US" sz="2000" u="none" strike="noStrike" baseline="0" smtClean="0">
                <a:solidFill>
                  <a:schemeClr val="tx1"/>
                </a:solidFill>
                <a:uLnTx/>
                <a:uFillTx/>
              </a:rPr>
              <a:t>，三者可以组成</a:t>
            </a:r>
            <a:r>
              <a:rPr lang="en-US" altLang="zh-CN" sz="2000" u="none" strike="noStrike" baseline="0" smtClean="0">
                <a:solidFill>
                  <a:schemeClr val="tx1"/>
                </a:solidFill>
                <a:uLnTx/>
                <a:uFillTx/>
              </a:rPr>
              <a:t>try+catch</a:t>
            </a:r>
            <a:r>
              <a:rPr lang="zh-CN" altLang="en-US" sz="2000" u="none" strike="noStrike" baseline="0" smtClean="0">
                <a:solidFill>
                  <a:schemeClr val="tx1"/>
                </a:solidFill>
                <a:uLnTx/>
                <a:uFillTx/>
              </a:rPr>
              <a:t>、</a:t>
            </a:r>
            <a:r>
              <a:rPr lang="en-US" altLang="zh-CN" sz="2000" u="none" strike="noStrike" baseline="0" smtClean="0">
                <a:solidFill>
                  <a:schemeClr val="tx1"/>
                </a:solidFill>
                <a:uLnTx/>
                <a:uFillTx/>
              </a:rPr>
              <a:t>try+catch+finally</a:t>
            </a:r>
            <a:r>
              <a:rPr lang="zh-CN" altLang="en-US" sz="2000" u="none" strike="noStrike" baseline="0" smtClean="0">
                <a:solidFill>
                  <a:schemeClr val="tx1"/>
                </a:solidFill>
                <a:uLnTx/>
                <a:uFillTx/>
              </a:rPr>
              <a:t>、</a:t>
            </a:r>
            <a:r>
              <a:rPr lang="en-US" altLang="zh-CN" sz="2000" u="none" strike="noStrike" baseline="0" smtClean="0">
                <a:solidFill>
                  <a:schemeClr val="tx1"/>
                </a:solidFill>
                <a:uLnTx/>
                <a:uFillTx/>
              </a:rPr>
              <a:t>try+finally</a:t>
            </a:r>
            <a:r>
              <a:rPr lang="zh-CN" altLang="en-US" sz="2000" u="none" strike="noStrike" baseline="0" smtClean="0">
                <a:solidFill>
                  <a:schemeClr val="tx1"/>
                </a:solidFill>
                <a:uLnTx/>
                <a:uFillTx/>
              </a:rPr>
              <a:t>三种结构，</a:t>
            </a:r>
            <a:r>
              <a:rPr lang="en-US" altLang="zh-CN" sz="2000" u="none" strike="noStrike" baseline="0" smtClean="0">
                <a:solidFill>
                  <a:schemeClr val="tx1"/>
                </a:solidFill>
                <a:uLnTx/>
                <a:uFillTx/>
              </a:rPr>
              <a:t>catch</a:t>
            </a:r>
            <a:r>
              <a:rPr lang="zh-CN" altLang="en-US" sz="2000" u="none" strike="noStrike" baseline="0" smtClean="0">
                <a:solidFill>
                  <a:schemeClr val="tx1"/>
                </a:solidFill>
                <a:uLnTx/>
                <a:uFillTx/>
              </a:rPr>
              <a:t>语句可以有一个或多个，</a:t>
            </a:r>
            <a:r>
              <a:rPr lang="en-US" altLang="zh-CN" sz="2000" u="none" strike="noStrike" baseline="0" smtClean="0">
                <a:solidFill>
                  <a:schemeClr val="tx1"/>
                </a:solidFill>
                <a:uLnTx/>
                <a:uFillTx/>
              </a:rPr>
              <a:t>finally</a:t>
            </a:r>
            <a:r>
              <a:rPr lang="zh-CN" altLang="en-US" sz="2000" u="none" strike="noStrike" baseline="0" smtClean="0">
                <a:solidFill>
                  <a:schemeClr val="tx1"/>
                </a:solidFill>
                <a:uLnTx/>
                <a:uFillTx/>
              </a:rPr>
              <a:t>语句最多一个</a:t>
            </a:r>
            <a:endParaRPr lang="zh-CN" altLang="en-US" sz="2000" u="none" strike="noStrike" baseline="0" smtClean="0">
              <a:solidFill>
                <a:schemeClr val="tx1"/>
              </a:solidFill>
              <a:uLnTx/>
              <a:uFillTx/>
            </a:endParaRPr>
          </a:p>
          <a:p>
            <a:pPr marL="171450" lvl="0" indent="-171450" algn="l">
              <a:lnSpc>
                <a:spcPct val="120000"/>
              </a:lnSpc>
              <a:spcBef>
                <a:spcPts val="750"/>
              </a:spcBef>
              <a:spcAft>
                <a:spcPts val="0"/>
              </a:spcAft>
              <a:buSzPct val="100000"/>
            </a:pPr>
            <a:r>
              <a:rPr lang="zh-CN" altLang="en-US" sz="2000" u="none" strike="noStrike" baseline="0" smtClean="0">
                <a:solidFill>
                  <a:schemeClr val="tx1"/>
                </a:solidFill>
                <a:uLnTx/>
                <a:uFillTx/>
              </a:rPr>
              <a:t>多个</a:t>
            </a:r>
            <a:r>
              <a:rPr lang="en-US" altLang="zh-CN" sz="2000" u="none" strike="noStrike" baseline="0" smtClean="0">
                <a:solidFill>
                  <a:schemeClr val="tx1"/>
                </a:solidFill>
                <a:uLnTx/>
                <a:uFillTx/>
              </a:rPr>
              <a:t>catch</a:t>
            </a:r>
            <a:r>
              <a:rPr lang="zh-CN" altLang="en-US" sz="2000" u="none" strike="noStrike" baseline="0" smtClean="0">
                <a:solidFill>
                  <a:schemeClr val="tx1"/>
                </a:solidFill>
                <a:uLnTx/>
                <a:uFillTx/>
              </a:rPr>
              <a:t>块时候，</a:t>
            </a:r>
            <a:r>
              <a:rPr lang="zh-CN" altLang="en-US" sz="2000" u="none" strike="noStrike" baseline="0" smtClean="0">
                <a:solidFill>
                  <a:schemeClr val="tx1"/>
                </a:solidFill>
                <a:highlight>
                  <a:srgbClr val="FFFF00"/>
                </a:highlight>
                <a:uLnTx/>
                <a:uFillTx/>
              </a:rPr>
              <a:t>只会匹配其中一个异常类并执行</a:t>
            </a:r>
            <a:r>
              <a:rPr lang="en-US" altLang="zh-CN" sz="2000" u="none" strike="noStrike" baseline="0" smtClean="0">
                <a:solidFill>
                  <a:schemeClr val="tx1"/>
                </a:solidFill>
                <a:highlight>
                  <a:srgbClr val="FFFF00"/>
                </a:highlight>
                <a:uLnTx/>
                <a:uFillTx/>
              </a:rPr>
              <a:t>catch</a:t>
            </a:r>
            <a:r>
              <a:rPr lang="zh-CN" altLang="en-US" sz="2000" u="none" strike="noStrike" baseline="0" smtClean="0">
                <a:solidFill>
                  <a:schemeClr val="tx1"/>
                </a:solidFill>
                <a:highlight>
                  <a:srgbClr val="FFFF00"/>
                </a:highlight>
                <a:uLnTx/>
                <a:uFillTx/>
              </a:rPr>
              <a:t>块代码</a:t>
            </a:r>
            <a:r>
              <a:rPr lang="zh-CN" altLang="en-US" sz="2000" u="none" strike="noStrike" baseline="0" smtClean="0">
                <a:solidFill>
                  <a:schemeClr val="tx1"/>
                </a:solidFill>
                <a:uLnTx/>
                <a:uFillTx/>
              </a:rPr>
              <a:t>，而不会再执行别的</a:t>
            </a:r>
            <a:r>
              <a:rPr lang="en-US" altLang="zh-CN" sz="2000" u="none" strike="noStrike" baseline="0" smtClean="0">
                <a:solidFill>
                  <a:schemeClr val="tx1"/>
                </a:solidFill>
                <a:uLnTx/>
                <a:uFillTx/>
              </a:rPr>
              <a:t>catch</a:t>
            </a:r>
            <a:r>
              <a:rPr lang="zh-CN" altLang="en-US" sz="2000" u="none" strike="noStrike" baseline="0" smtClean="0">
                <a:solidFill>
                  <a:schemeClr val="tx1"/>
                </a:solidFill>
                <a:uLnTx/>
                <a:uFillTx/>
              </a:rPr>
              <a:t>块，并且匹配</a:t>
            </a:r>
            <a:r>
              <a:rPr lang="en-US" altLang="zh-CN" sz="2000" u="none" strike="noStrike" baseline="0" smtClean="0">
                <a:solidFill>
                  <a:schemeClr val="tx1"/>
                </a:solidFill>
                <a:uLnTx/>
                <a:uFillTx/>
              </a:rPr>
              <a:t>catch</a:t>
            </a:r>
            <a:r>
              <a:rPr lang="zh-CN" altLang="en-US" sz="2000" u="none" strike="noStrike" baseline="0" smtClean="0">
                <a:solidFill>
                  <a:schemeClr val="tx1"/>
                </a:solidFill>
                <a:uLnTx/>
                <a:uFillTx/>
              </a:rPr>
              <a:t>语句的顺序是由上到下，在声明过程中</a:t>
            </a:r>
            <a:r>
              <a:rPr lang="zh-CN" altLang="en-US" sz="2000" u="none" strike="noStrike" baseline="0" smtClean="0">
                <a:solidFill>
                  <a:schemeClr val="tx1"/>
                </a:solidFill>
                <a:highlight>
                  <a:srgbClr val="FFFF00"/>
                </a:highlight>
                <a:uLnTx/>
                <a:uFillTx/>
              </a:rPr>
              <a:t>子类需要放在前边捕捉</a:t>
            </a:r>
            <a:endParaRPr lang="zh-CN" altLang="en-US" sz="2000" u="none" strike="noStrike" baseline="0" smtClean="0">
              <a:solidFill>
                <a:schemeClr val="tx1"/>
              </a:solidFill>
              <a:highlight>
                <a:srgbClr val="FFFF00"/>
              </a:highlight>
              <a:uLnTx/>
              <a:uFillTx/>
            </a:endParaRPr>
          </a:p>
          <a:p>
            <a:pPr marL="171450" lvl="0" indent="-171450" algn="l">
              <a:lnSpc>
                <a:spcPct val="120000"/>
              </a:lnSpc>
              <a:spcBef>
                <a:spcPts val="750"/>
              </a:spcBef>
              <a:spcAft>
                <a:spcPts val="0"/>
              </a:spcAft>
              <a:buSzPct val="100000"/>
            </a:pPr>
            <a:endParaRPr lang="zh-CN" altLang="en-US" sz="2000" u="none" strike="noStrike" baseline="0" smtClean="0">
              <a:solidFill>
                <a:schemeClr val="tx1"/>
              </a:solidFill>
              <a:highlight>
                <a:srgbClr val="FFFF00"/>
              </a:highlight>
              <a:uLnTx/>
              <a:uFillTx/>
            </a:endParaRPr>
          </a:p>
          <a:p>
            <a:pPr marL="171450" lvl="0" indent="-171450" algn="l">
              <a:lnSpc>
                <a:spcPct val="120000"/>
              </a:lnSpc>
              <a:spcBef>
                <a:spcPts val="750"/>
              </a:spcBef>
              <a:spcAft>
                <a:spcPts val="0"/>
              </a:spcAft>
              <a:buSzPct val="100000"/>
            </a:pPr>
            <a:endParaRPr lang="zh-CN" altLang="en-US" sz="2000" u="none" strike="noStrike" baseline="0" smtClean="0">
              <a:solidFill>
                <a:schemeClr val="tx1"/>
              </a:solidFill>
              <a:highlight>
                <a:srgbClr val="FFFF00"/>
              </a:highlight>
              <a:uLnTx/>
              <a:uFillTx/>
            </a:endParaRPr>
          </a:p>
          <a:p>
            <a:pPr marL="171450" lvl="0" indent="-171450" algn="l">
              <a:lnSpc>
                <a:spcPct val="120000"/>
              </a:lnSpc>
              <a:spcBef>
                <a:spcPts val="750"/>
              </a:spcBef>
              <a:spcAft>
                <a:spcPts val="0"/>
              </a:spcAft>
              <a:buSzPct val="100000"/>
            </a:pPr>
            <a:r>
              <a:rPr lang="en-US" altLang="zh-CN" sz="2000" u="none" strike="noStrike" baseline="0" smtClean="0">
                <a:solidFill>
                  <a:schemeClr val="tx1"/>
                </a:solidFill>
                <a:highlight>
                  <a:srgbClr val="FFFF00"/>
                </a:highlight>
                <a:uLnTx/>
                <a:uFillTx/>
              </a:rPr>
              <a:t>throw new exception();</a:t>
            </a:r>
            <a:r>
              <a:rPr lang="zh-CN" altLang="en-US" sz="2000" u="none" strike="noStrike" baseline="0" smtClean="0">
                <a:solidFill>
                  <a:schemeClr val="tx1"/>
                </a:solidFill>
                <a:highlight>
                  <a:srgbClr val="FFFF00"/>
                </a:highlight>
                <a:uLnTx/>
                <a:uFillTx/>
              </a:rPr>
              <a:t>抛出</a:t>
            </a:r>
            <a:r>
              <a:rPr lang="zh-CN" altLang="en-US" sz="2000" u="none" strike="noStrike" baseline="0" smtClean="0">
                <a:solidFill>
                  <a:schemeClr val="tx1"/>
                </a:solidFill>
                <a:highlight>
                  <a:srgbClr val="FFFF00"/>
                </a:highlight>
                <a:uLnTx/>
                <a:uFillTx/>
              </a:rPr>
              <a:t>异常对象</a:t>
            </a:r>
            <a:endParaRPr lang="zh-CN" altLang="en-US" sz="2000" u="none" strike="noStrike" baseline="0" smtClean="0">
              <a:solidFill>
                <a:schemeClr val="tx1"/>
              </a:solidFill>
              <a:highlight>
                <a:srgbClr val="FFFF00"/>
              </a:highlight>
              <a:uLnTx/>
              <a:uFillTx/>
            </a:endParaRPr>
          </a:p>
        </p:txBody>
      </p:sp>
    </p:spTree>
    <p:custDataLst>
      <p:tags r:id="rId3"/>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p>
            <a:pPr marL="0" indent="0" algn="l">
              <a:lnSpc>
                <a:spcPct val="120000"/>
              </a:lnSpc>
              <a:spcBef>
                <a:spcPts val="0"/>
              </a:spcBef>
              <a:spcAft>
                <a:spcPts val="0"/>
              </a:spcAft>
              <a:buSzPct val="100000"/>
            </a:pPr>
            <a:r>
              <a:rPr lang="zh-CN" altLang="en-US" dirty="0"/>
              <a:t>创造自己的异常</a:t>
            </a:r>
            <a:endParaRPr lang="zh-CN" altLang="en-US" dirty="0"/>
          </a:p>
        </p:txBody>
      </p:sp>
      <p:sp>
        <p:nvSpPr>
          <p:cNvPr id="3" name="内容占位符 2"/>
          <p:cNvSpPr>
            <a:spLocks noGrp="1"/>
          </p:cNvSpPr>
          <p:nvPr>
            <p:ph idx="1"/>
            <p:custDataLst>
              <p:tags r:id="rId2"/>
            </p:custDataLst>
          </p:nvPr>
        </p:nvSpPr>
        <p:spPr/>
        <p:txBody>
          <a:bodyPr>
            <a:normAutofit fontScale="90000" lnSpcReduction="10000"/>
          </a:bodyPr>
          <a:p>
            <a:pPr lvl="0" algn="l" defTabSz="685800" eaLnBrk="1" hangingPunct="1">
              <a:lnSpc>
                <a:spcPct val="120000"/>
              </a:lnSpc>
              <a:spcBef>
                <a:spcPts val="750"/>
              </a:spcBef>
              <a:spcAft>
                <a:spcPts val="0"/>
              </a:spcAft>
              <a:buClr>
                <a:srgbClr val="000000"/>
              </a:buClr>
              <a:buSzTx/>
              <a:defRPr/>
            </a:pPr>
            <a:r>
              <a:rPr lang="zh-CN" altLang="en-US" sz="2520" u="none" strike="noStrike" baseline="0" noProof="0" smtClean="0">
                <a:ln>
                  <a:noFill/>
                </a:ln>
                <a:solidFill>
                  <a:schemeClr val="tx1"/>
                </a:solidFill>
                <a:effectLst/>
                <a:uLnTx/>
                <a:uFillTx/>
                <a:latin typeface="+mj-ea"/>
                <a:ea typeface="+mj-ea"/>
              </a:rPr>
              <a:t>不是由Java系统监测到的异常(下标越界,被0-除等),而是由用户自己定义的异常.</a:t>
            </a:r>
            <a:endParaRPr lang="zh-CN" altLang="en-US" sz="2520" u="none" strike="noStrike" baseline="0" noProof="0" smtClean="0">
              <a:ln>
                <a:noFill/>
              </a:ln>
              <a:solidFill>
                <a:schemeClr val="tx1"/>
              </a:solidFill>
              <a:effectLst/>
              <a:uLnTx/>
              <a:uFillTx/>
              <a:latin typeface="+mj-ea"/>
              <a:ea typeface="+mj-ea"/>
            </a:endParaRPr>
          </a:p>
          <a:p>
            <a:pPr lvl="0" algn="l" defTabSz="685800" eaLnBrk="1" hangingPunct="1">
              <a:lnSpc>
                <a:spcPct val="120000"/>
              </a:lnSpc>
              <a:spcBef>
                <a:spcPts val="750"/>
              </a:spcBef>
              <a:spcAft>
                <a:spcPts val="0"/>
              </a:spcAft>
              <a:buClr>
                <a:srgbClr val="000000"/>
              </a:buClr>
              <a:buSzTx/>
              <a:defRPr/>
            </a:pPr>
            <a:r>
              <a:rPr lang="zh-CN" altLang="en-US" sz="2520" u="none" strike="noStrike" baseline="0" noProof="0" smtClean="0">
                <a:ln>
                  <a:noFill/>
                </a:ln>
                <a:solidFill>
                  <a:schemeClr val="tx1"/>
                </a:solidFill>
                <a:effectLst/>
                <a:uLnTx/>
                <a:uFillTx/>
                <a:latin typeface="+mj-ea"/>
                <a:ea typeface="+mj-ea"/>
              </a:rPr>
              <a:t>用户定义的异常同样要用try--catch捕获,但必须由</a:t>
            </a:r>
            <a:r>
              <a:rPr lang="zh-CN" altLang="en-US" sz="2520" u="none" strike="noStrike" baseline="0" noProof="0" smtClean="0">
                <a:ln>
                  <a:noFill/>
                </a:ln>
                <a:solidFill>
                  <a:schemeClr val="tx1"/>
                </a:solidFill>
                <a:effectLst/>
                <a:highlight>
                  <a:srgbClr val="FFFF00"/>
                </a:highlight>
                <a:uLnTx/>
                <a:uFillTx/>
                <a:latin typeface="+mj-ea"/>
                <a:ea typeface="+mj-ea"/>
              </a:rPr>
              <a:t>用户自己抛出</a:t>
            </a:r>
            <a:r>
              <a:rPr lang="zh-CN" altLang="en-US" sz="2520" u="none" strike="noStrike" baseline="0" noProof="0" smtClean="0">
                <a:ln>
                  <a:noFill/>
                </a:ln>
                <a:solidFill>
                  <a:schemeClr val="tx1"/>
                </a:solidFill>
                <a:effectLst/>
                <a:uLnTx/>
                <a:uFillTx/>
                <a:latin typeface="+mj-ea"/>
                <a:ea typeface="+mj-ea"/>
              </a:rPr>
              <a:t>一个异常</a:t>
            </a:r>
            <a:r>
              <a:rPr lang="zh-CN" altLang="en-US" sz="2520" u="none" strike="noStrike" baseline="0" noProof="0" smtClean="0">
                <a:ln>
                  <a:noFill/>
                </a:ln>
                <a:solidFill>
                  <a:schemeClr val="tx1"/>
                </a:solidFill>
                <a:effectLst/>
                <a:uLnTx/>
                <a:uFillTx/>
                <a:latin typeface="+mj-ea"/>
                <a:ea typeface="+mj-ea"/>
              </a:rPr>
              <a:t>对象 </a:t>
            </a:r>
            <a:endParaRPr lang="zh-CN" altLang="en-US" sz="2520" u="none" strike="noStrike" baseline="0" noProof="0" smtClean="0">
              <a:ln>
                <a:noFill/>
              </a:ln>
              <a:solidFill>
                <a:schemeClr val="tx1"/>
              </a:solidFill>
              <a:effectLst/>
              <a:uLnTx/>
              <a:uFillTx/>
              <a:latin typeface="+mj-ea"/>
              <a:ea typeface="+mj-ea"/>
            </a:endParaRPr>
          </a:p>
          <a:p>
            <a:pPr marL="508000" lvl="1" indent="-222250" algn="l" fontAlgn="ctr">
              <a:lnSpc>
                <a:spcPct val="130000"/>
              </a:lnSpc>
              <a:spcBef>
                <a:spcPts val="0"/>
              </a:spcBef>
              <a:spcAft>
                <a:spcPts val="0"/>
              </a:spcAft>
              <a:buSzPct val="100000"/>
              <a:buFont typeface="Arial" panose="020B0604020202020204" pitchFamily="34" charset="0"/>
              <a:buChar char="○"/>
            </a:pPr>
            <a:r>
              <a:rPr lang="en-US" altLang="zh-CN" sz="2400" u="none" strike="noStrike" baseline="0" smtClean="0">
                <a:solidFill>
                  <a:schemeClr val="tx1"/>
                </a:solidFill>
                <a:uLnTx/>
                <a:uFillTx/>
              </a:rPr>
              <a:t>throw new MyException()</a:t>
            </a:r>
            <a:endParaRPr lang="en-US" altLang="zh-CN" sz="2400" u="none" strike="noStrike" baseline="0" smtClean="0">
              <a:solidFill>
                <a:schemeClr val="tx1"/>
              </a:solidFill>
              <a:uLnTx/>
              <a:uFillTx/>
            </a:endParaRPr>
          </a:p>
          <a:p>
            <a:pPr marL="508000" lvl="1" indent="-222250" algn="l" fontAlgn="ctr">
              <a:lnSpc>
                <a:spcPct val="130000"/>
              </a:lnSpc>
              <a:spcBef>
                <a:spcPts val="0"/>
              </a:spcBef>
              <a:spcAft>
                <a:spcPts val="0"/>
              </a:spcAft>
              <a:buSzPct val="100000"/>
              <a:buFont typeface="Arial" panose="020B0604020202020204" pitchFamily="34" charset="0"/>
              <a:buChar char="○"/>
            </a:pPr>
            <a:r>
              <a:rPr lang="zh-CN" altLang="en-US" sz="2400" u="none" strike="noStrike" baseline="0" smtClean="0">
                <a:solidFill>
                  <a:schemeClr val="tx1"/>
                </a:solidFill>
                <a:uLnTx/>
                <a:uFillTx/>
              </a:rPr>
              <a:t>异常是一个类</a:t>
            </a:r>
            <a:r>
              <a:rPr lang="en-US" altLang="zh-CN" sz="2400" u="none" strike="noStrike" baseline="0" smtClean="0">
                <a:solidFill>
                  <a:schemeClr val="tx1"/>
                </a:solidFill>
                <a:uLnTx/>
                <a:uFillTx/>
              </a:rPr>
              <a:t>,</a:t>
            </a:r>
            <a:r>
              <a:rPr lang="zh-CN" altLang="en-US" sz="2400" u="none" strike="noStrike" baseline="0" smtClean="0">
                <a:solidFill>
                  <a:schemeClr val="tx1"/>
                </a:solidFill>
                <a:uLnTx/>
                <a:uFillTx/>
              </a:rPr>
              <a:t>用户定义的异常必须</a:t>
            </a:r>
            <a:r>
              <a:rPr lang="zh-CN" altLang="en-US" sz="2400" u="none" strike="noStrike" baseline="0" smtClean="0">
                <a:solidFill>
                  <a:schemeClr val="tx1"/>
                </a:solidFill>
                <a:highlight>
                  <a:srgbClr val="FFFF00"/>
                </a:highlight>
                <a:uLnTx/>
                <a:uFillTx/>
              </a:rPr>
              <a:t>继承自</a:t>
            </a:r>
            <a:r>
              <a:rPr lang="en-US" altLang="zh-CN" sz="2400" u="none" strike="noStrike" baseline="0" smtClean="0">
                <a:solidFill>
                  <a:schemeClr val="tx1"/>
                </a:solidFill>
                <a:highlight>
                  <a:srgbClr val="FFFF00"/>
                </a:highlight>
                <a:uLnTx/>
                <a:uFillTx/>
              </a:rPr>
              <a:t>Throwable</a:t>
            </a:r>
            <a:r>
              <a:rPr lang="zh-CN" altLang="en-US" sz="2400" u="none" strike="noStrike" baseline="0" smtClean="0">
                <a:solidFill>
                  <a:schemeClr val="tx1"/>
                </a:solidFill>
                <a:uLnTx/>
                <a:uFillTx/>
              </a:rPr>
              <a:t>或</a:t>
            </a:r>
            <a:r>
              <a:rPr lang="en-US" altLang="zh-CN" sz="2400" u="none" strike="noStrike" baseline="0" smtClean="0">
                <a:solidFill>
                  <a:schemeClr val="tx1"/>
                </a:solidFill>
                <a:uLnTx/>
                <a:uFillTx/>
              </a:rPr>
              <a:t>Exception</a:t>
            </a:r>
            <a:r>
              <a:rPr lang="zh-CN" altLang="en-US" sz="2400" u="none" strike="noStrike" baseline="0" smtClean="0">
                <a:solidFill>
                  <a:schemeClr val="tx1"/>
                </a:solidFill>
                <a:uLnTx/>
                <a:uFillTx/>
              </a:rPr>
              <a:t>类或其他</a:t>
            </a:r>
            <a:r>
              <a:rPr lang="en-US" altLang="zh-CN" sz="2400" u="none" strike="noStrike" baseline="0" smtClean="0">
                <a:solidFill>
                  <a:schemeClr val="tx1"/>
                </a:solidFill>
                <a:uLnTx/>
                <a:uFillTx/>
              </a:rPr>
              <a:t>Exception</a:t>
            </a:r>
            <a:r>
              <a:rPr lang="zh-CN" altLang="en-US" sz="2400" u="none" strike="noStrike" baseline="0" smtClean="0">
                <a:solidFill>
                  <a:schemeClr val="tx1"/>
                </a:solidFill>
                <a:uLnTx/>
                <a:uFillTx/>
              </a:rPr>
              <a:t>子类，</a:t>
            </a:r>
            <a:r>
              <a:rPr lang="zh-CN" altLang="en-US" sz="2400" u="none" strike="noStrike" baseline="0" smtClean="0">
                <a:solidFill>
                  <a:srgbClr val="FF0000"/>
                </a:solidFill>
                <a:uLnTx/>
                <a:uFillTx/>
              </a:rPr>
              <a:t>建议用</a:t>
            </a:r>
            <a:r>
              <a:rPr lang="en-US" altLang="zh-CN" sz="2400" u="none" strike="noStrike" baseline="0" smtClean="0">
                <a:solidFill>
                  <a:srgbClr val="FF0000"/>
                </a:solidFill>
                <a:highlight>
                  <a:srgbClr val="FFFF00"/>
                </a:highlight>
                <a:uLnTx/>
                <a:uFillTx/>
              </a:rPr>
              <a:t>Exception</a:t>
            </a:r>
            <a:r>
              <a:rPr lang="zh-CN" altLang="en-US" sz="2400" u="none" strike="noStrike" baseline="0" smtClean="0">
                <a:solidFill>
                  <a:srgbClr val="FF0000"/>
                </a:solidFill>
                <a:highlight>
                  <a:srgbClr val="FFFF00"/>
                </a:highlight>
                <a:uLnTx/>
                <a:uFillTx/>
              </a:rPr>
              <a:t>类</a:t>
            </a:r>
            <a:r>
              <a:rPr lang="zh-CN" altLang="en-US" sz="2400" u="none" strike="noStrike" baseline="0" smtClean="0">
                <a:solidFill>
                  <a:schemeClr val="tx1"/>
                </a:solidFill>
                <a:uLnTx/>
                <a:uFillTx/>
              </a:rPr>
              <a:t>。</a:t>
            </a:r>
            <a:endParaRPr lang="zh-CN" altLang="en-US" sz="2400" u="none" strike="noStrike" baseline="0" smtClean="0">
              <a:solidFill>
                <a:schemeClr val="tx1"/>
              </a:solidFill>
              <a:uLnTx/>
              <a:uFillTx/>
            </a:endParaRPr>
          </a:p>
          <a:p>
            <a:pPr marL="508000" lvl="1" indent="-222250" algn="l" fontAlgn="ctr">
              <a:lnSpc>
                <a:spcPct val="130000"/>
              </a:lnSpc>
              <a:spcBef>
                <a:spcPts val="0"/>
              </a:spcBef>
              <a:spcAft>
                <a:spcPts val="0"/>
              </a:spcAft>
              <a:buSzPct val="100000"/>
              <a:buFont typeface="Arial" panose="020B0604020202020204" pitchFamily="34" charset="0"/>
              <a:buChar char="○"/>
            </a:pPr>
            <a:r>
              <a:rPr lang="zh-CN" altLang="en-US" sz="2400" u="none" strike="noStrike" baseline="0" smtClean="0">
                <a:solidFill>
                  <a:schemeClr val="tx1"/>
                </a:solidFill>
                <a:uLnTx/>
                <a:uFillTx/>
              </a:rPr>
              <a:t>如果继承</a:t>
            </a:r>
            <a:r>
              <a:rPr lang="en-US" altLang="zh-CN" sz="2400" u="none" strike="noStrike" baseline="0" smtClean="0">
                <a:solidFill>
                  <a:schemeClr val="tx1"/>
                </a:solidFill>
                <a:uLnTx/>
                <a:uFillTx/>
              </a:rPr>
              <a:t>RuntimeException</a:t>
            </a:r>
            <a:r>
              <a:rPr lang="zh-CN" altLang="en-US" sz="2400" u="none" strike="noStrike" baseline="0" smtClean="0">
                <a:solidFill>
                  <a:schemeClr val="tx1"/>
                </a:solidFill>
                <a:uLnTx/>
                <a:uFillTx/>
              </a:rPr>
              <a:t>或其子类，那么该自定义类为</a:t>
            </a:r>
            <a:r>
              <a:rPr lang="en-US" altLang="zh-CN" sz="2400" u="none" strike="noStrike" baseline="0" smtClean="0">
                <a:solidFill>
                  <a:schemeClr val="tx1"/>
                </a:solidFill>
                <a:uLnTx/>
                <a:uFillTx/>
              </a:rPr>
              <a:t>unchecked exception</a:t>
            </a:r>
            <a:r>
              <a:rPr lang="zh-CN" altLang="en-US" sz="2400" u="none" strike="noStrike" baseline="0" smtClean="0">
                <a:solidFill>
                  <a:schemeClr val="tx1"/>
                </a:solidFill>
                <a:uLnTx/>
                <a:uFillTx/>
              </a:rPr>
              <a:t>，如果继承</a:t>
            </a:r>
            <a:r>
              <a:rPr lang="en-US" altLang="zh-CN" sz="2400" u="none" strike="noStrike" baseline="0" smtClean="0">
                <a:solidFill>
                  <a:schemeClr val="tx1"/>
                </a:solidFill>
                <a:uLnTx/>
                <a:uFillTx/>
              </a:rPr>
              <a:t>Exception</a:t>
            </a:r>
            <a:r>
              <a:rPr lang="zh-CN" altLang="en-US" sz="2400" u="none" strike="noStrike" baseline="0" smtClean="0">
                <a:solidFill>
                  <a:schemeClr val="tx1"/>
                </a:solidFill>
                <a:uLnTx/>
                <a:uFillTx/>
              </a:rPr>
              <a:t>那么该类为</a:t>
            </a:r>
            <a:r>
              <a:rPr lang="en-US" altLang="zh-CN" sz="2400" u="none" strike="noStrike" baseline="0" smtClean="0">
                <a:solidFill>
                  <a:schemeClr val="tx1"/>
                </a:solidFill>
                <a:uLnTx/>
                <a:uFillTx/>
              </a:rPr>
              <a:t>checked exception</a:t>
            </a:r>
            <a:r>
              <a:rPr lang="zh-CN" altLang="en-US" sz="2400" u="none" strike="noStrike" baseline="0" smtClean="0">
                <a:solidFill>
                  <a:schemeClr val="tx1"/>
                </a:solidFill>
                <a:uLnTx/>
                <a:uFillTx/>
              </a:rPr>
              <a:t>。</a:t>
            </a:r>
            <a:endParaRPr lang="zh-CN" altLang="en-US" sz="2400" u="none" strike="noStrike" baseline="0" smtClean="0">
              <a:solidFill>
                <a:schemeClr val="tx1"/>
              </a:solidFill>
              <a:uLnTx/>
              <a:uFillTx/>
            </a:endParaRPr>
          </a:p>
          <a:p>
            <a:pPr marL="508000" lvl="1" indent="-222250" algn="l" fontAlgn="ctr">
              <a:lnSpc>
                <a:spcPct val="130000"/>
              </a:lnSpc>
              <a:spcBef>
                <a:spcPts val="0"/>
              </a:spcBef>
              <a:spcAft>
                <a:spcPts val="0"/>
              </a:spcAft>
              <a:buSzPct val="100000"/>
              <a:buFont typeface="Arial" panose="020B0604020202020204" pitchFamily="34" charset="0"/>
              <a:buChar char="○"/>
            </a:pPr>
            <a:r>
              <a:rPr lang="zh-CN" altLang="en-US" sz="2400" u="none" strike="noStrike" baseline="0" smtClean="0">
                <a:solidFill>
                  <a:schemeClr val="tx1"/>
                </a:solidFill>
                <a:uLnTx/>
                <a:uFillTx/>
              </a:rPr>
              <a:t>通常</a:t>
            </a:r>
            <a:r>
              <a:rPr lang="en-US" altLang="zh-CN" sz="2400" u="none" strike="noStrike" baseline="0" smtClean="0">
                <a:solidFill>
                  <a:schemeClr val="tx1"/>
                </a:solidFill>
                <a:uLnTx/>
                <a:uFillTx/>
              </a:rPr>
              <a:t>RuntimeException</a:t>
            </a:r>
            <a:r>
              <a:rPr lang="zh-CN" altLang="en-US" sz="2400" u="none" strike="noStrike" baseline="0" smtClean="0">
                <a:solidFill>
                  <a:schemeClr val="tx1"/>
                </a:solidFill>
                <a:uLnTx/>
                <a:uFillTx/>
              </a:rPr>
              <a:t>由虚拟机构造并抛出，其他受检异常通常</a:t>
            </a:r>
            <a:r>
              <a:rPr lang="zh-CN" altLang="en-US" sz="2400" u="none" strike="noStrike" baseline="0" smtClean="0">
                <a:solidFill>
                  <a:schemeClr val="tx1"/>
                </a:solidFill>
                <a:uLnTx/>
                <a:uFillTx/>
              </a:rPr>
              <a:t>由代码构造并抛出。</a:t>
            </a:r>
            <a:endParaRPr lang="en-US" altLang="zh-CN" sz="2400" u="none" strike="noStrike" baseline="0" smtClean="0">
              <a:solidFill>
                <a:schemeClr val="tx1"/>
              </a:solidFill>
              <a:uLnTx/>
              <a:uFillTx/>
            </a:endParaRPr>
          </a:p>
          <a:p>
            <a:pPr marL="171450" lvl="0" indent="-171450" algn="l">
              <a:lnSpc>
                <a:spcPct val="120000"/>
              </a:lnSpc>
              <a:spcBef>
                <a:spcPts val="750"/>
              </a:spcBef>
              <a:spcAft>
                <a:spcPts val="0"/>
              </a:spcAft>
              <a:buSzPct val="100000"/>
            </a:pPr>
            <a:endParaRPr lang="en-US" altLang="zh-CN" sz="2400" u="none" strike="noStrike" baseline="0" smtClean="0">
              <a:solidFill>
                <a:schemeClr val="tx1"/>
              </a:solidFill>
              <a:uLnTx/>
              <a:uFillTx/>
            </a:endParaRPr>
          </a:p>
        </p:txBody>
      </p:sp>
    </p:spTree>
    <p:custDataLst>
      <p:tags r:id="rId3"/>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p>
            <a:pPr marL="0" indent="0" algn="l">
              <a:lnSpc>
                <a:spcPct val="120000"/>
              </a:lnSpc>
              <a:spcBef>
                <a:spcPts val="0"/>
              </a:spcBef>
              <a:spcAft>
                <a:spcPts val="0"/>
              </a:spcAft>
              <a:buSzPct val="100000"/>
            </a:pPr>
            <a:r>
              <a:rPr lang="zh-CN" altLang="en-US" dirty="0"/>
              <a:t>创建异常</a:t>
            </a:r>
            <a:endParaRPr lang="zh-CN" altLang="en-US" dirty="0"/>
          </a:p>
        </p:txBody>
      </p:sp>
      <p:sp>
        <p:nvSpPr>
          <p:cNvPr id="3" name="内容占位符 2"/>
          <p:cNvSpPr>
            <a:spLocks noGrp="1"/>
          </p:cNvSpPr>
          <p:nvPr>
            <p:ph idx="1"/>
            <p:custDataLst>
              <p:tags r:id="rId2"/>
            </p:custDataLst>
          </p:nvPr>
        </p:nvSpPr>
        <p:spPr/>
        <p:txBody>
          <a:bodyPr>
            <a:normAutofit/>
          </a:bodyPr>
          <a:p>
            <a:pPr marL="171450" marR="0" lvl="0" indent="-171450" algn="l" defTabSz="685800" rtl="0" eaLnBrk="1" fontAlgn="base" latinLnBrk="0" hangingPunct="1">
              <a:lnSpc>
                <a:spcPct val="120000"/>
              </a:lnSpc>
              <a:spcBef>
                <a:spcPts val="750"/>
              </a:spcBef>
              <a:spcAft>
                <a:spcPts val="0"/>
              </a:spcAft>
              <a:buSzPct val="100000"/>
              <a:buFont typeface="Wingdings" panose="05000000000000000000" pitchFamily="2" charset="2"/>
              <a:buNone/>
              <a:defRPr/>
            </a:pPr>
            <a:r>
              <a:rPr lang="zh-CN" altLang="en-US" sz="2000" u="none" strike="noStrike" baseline="0" dirty="0" smtClean="0">
                <a:solidFill>
                  <a:schemeClr val="tx1"/>
                </a:solidFill>
                <a:uLnTx/>
                <a:uFillTx/>
              </a:rPr>
              <a:t>自定义异常</a:t>
            </a:r>
            <a:endParaRPr lang="zh-CN" altLang="en-US" sz="2000" u="none" strike="noStrike" baseline="0" dirty="0" smtClean="0">
              <a:solidFill>
                <a:schemeClr val="tx1"/>
              </a:solidFill>
              <a:uLnTx/>
              <a:uFillTx/>
            </a:endParaRPr>
          </a:p>
          <a:p>
            <a:pPr marL="508000" marR="0" lvl="1" indent="-222250" algn="l" rtl="0" eaLnBrk="1" fontAlgn="ctr" latinLnBrk="0" hangingPunct="1">
              <a:lnSpc>
                <a:spcPct val="130000"/>
              </a:lnSpc>
              <a:spcBef>
                <a:spcPts val="0"/>
              </a:spcBef>
              <a:spcAft>
                <a:spcPts val="0"/>
              </a:spcAft>
              <a:buSzPct val="100000"/>
              <a:buFont typeface="Arial" panose="020B0604020202020204" pitchFamily="34" charset="0"/>
              <a:buChar char="○"/>
            </a:pPr>
            <a:r>
              <a:rPr lang="zh-CN" altLang="en-US" sz="2000" u="none" strike="noStrike" baseline="0" dirty="0" smtClean="0">
                <a:solidFill>
                  <a:schemeClr val="tx1"/>
                </a:solidFill>
                <a:uLnTx/>
                <a:uFillTx/>
              </a:rPr>
              <a:t>自定义异常类必须是</a:t>
            </a:r>
            <a:r>
              <a:rPr lang="en-US" altLang="zh-CN" sz="2000" u="none" strike="noStrike" baseline="0" dirty="0" err="1" smtClean="0">
                <a:solidFill>
                  <a:schemeClr val="tx1"/>
                </a:solidFill>
                <a:uLnTx/>
                <a:uFillTx/>
              </a:rPr>
              <a:t>java.lang.Exception</a:t>
            </a:r>
            <a:r>
              <a:rPr lang="zh-CN" altLang="en-US" sz="2000" u="none" strike="noStrike" baseline="0" dirty="0" smtClean="0">
                <a:solidFill>
                  <a:schemeClr val="tx1"/>
                </a:solidFill>
                <a:uLnTx/>
                <a:uFillTx/>
              </a:rPr>
              <a:t>或者</a:t>
            </a:r>
            <a:r>
              <a:rPr lang="en-US" altLang="zh-CN" sz="2000" u="none" strike="noStrike" baseline="0" dirty="0" err="1" smtClean="0">
                <a:solidFill>
                  <a:schemeClr val="tx1"/>
                </a:solidFill>
                <a:uLnTx/>
                <a:uFillTx/>
              </a:rPr>
              <a:t>Throwable</a:t>
            </a:r>
            <a:r>
              <a:rPr lang="zh-CN" altLang="en-US" sz="2000" u="none" strike="noStrike" baseline="0" dirty="0" smtClean="0">
                <a:solidFill>
                  <a:schemeClr val="tx1"/>
                </a:solidFill>
                <a:uLnTx/>
                <a:uFillTx/>
              </a:rPr>
              <a:t>类的子类</a:t>
            </a:r>
            <a:endParaRPr lang="zh-CN" altLang="en-US" sz="2000" u="none" strike="noStrike" baseline="0" dirty="0" smtClean="0">
              <a:solidFill>
                <a:schemeClr val="tx1"/>
              </a:solidFill>
              <a:uLnTx/>
              <a:uFillTx/>
            </a:endParaRPr>
          </a:p>
          <a:p>
            <a:pPr marL="730250" marR="0" lvl="2" indent="-222250" algn="l" rtl="0" eaLnBrk="1" fontAlgn="ctr" latinLnBrk="0" hangingPunct="1">
              <a:lnSpc>
                <a:spcPct val="130000"/>
              </a:lnSpc>
              <a:spcBef>
                <a:spcPts val="0"/>
              </a:spcBef>
              <a:spcAft>
                <a:spcPts val="0"/>
              </a:spcAft>
              <a:buSzPct val="100000"/>
              <a:buFont typeface="Arial" panose="020B0604020202020204" pitchFamily="34" charset="0"/>
              <a:buChar char="●"/>
            </a:pPr>
            <a:r>
              <a:rPr lang="en-US" altLang="zh-CN" sz="2000" u="none" strike="noStrike" baseline="0" dirty="0" err="1" smtClean="0">
                <a:solidFill>
                  <a:schemeClr val="tx1"/>
                </a:solidFill>
                <a:uLnTx/>
                <a:uFillTx/>
              </a:rPr>
              <a:t>java.lang.Exception</a:t>
            </a:r>
            <a:r>
              <a:rPr lang="zh-CN" altLang="en-US" sz="2000" u="none" strike="noStrike" baseline="0" dirty="0" smtClean="0">
                <a:solidFill>
                  <a:schemeClr val="tx1"/>
                </a:solidFill>
                <a:uLnTx/>
                <a:uFillTx/>
              </a:rPr>
              <a:t>类的两个构造方法</a:t>
            </a:r>
            <a:endParaRPr lang="zh-CN" altLang="en-US" sz="2000" u="none" strike="noStrike" baseline="0" dirty="0" smtClean="0">
              <a:solidFill>
                <a:schemeClr val="tx1"/>
              </a:solidFill>
              <a:uLnTx/>
              <a:uFillTx/>
            </a:endParaRPr>
          </a:p>
          <a:p>
            <a:pPr marL="730250" marR="0" lvl="2" indent="-222250" algn="l" rtl="0" eaLnBrk="1" fontAlgn="ctr" latinLnBrk="0" hangingPunct="1">
              <a:lnSpc>
                <a:spcPct val="130000"/>
              </a:lnSpc>
              <a:spcBef>
                <a:spcPts val="0"/>
              </a:spcBef>
              <a:spcAft>
                <a:spcPts val="0"/>
              </a:spcAft>
              <a:buSzPct val="100000"/>
              <a:buFont typeface="Arial" panose="020B0604020202020204" pitchFamily="34" charset="0"/>
              <a:buChar char="●"/>
            </a:pPr>
            <a:r>
              <a:rPr lang="en-US" altLang="zh-CN" sz="2000" u="none" strike="noStrike" baseline="0" dirty="0" smtClean="0">
                <a:solidFill>
                  <a:schemeClr val="tx1"/>
                </a:solidFill>
                <a:uLnTx/>
                <a:uFillTx/>
              </a:rPr>
              <a:t>Exception() Constructs a new exception with null as its detail message.</a:t>
            </a:r>
            <a:endParaRPr lang="en-US" altLang="zh-CN" sz="2000" u="none" strike="noStrike" baseline="0" dirty="0" smtClean="0">
              <a:solidFill>
                <a:schemeClr val="tx1"/>
              </a:solidFill>
              <a:uLnTx/>
              <a:uFillTx/>
            </a:endParaRPr>
          </a:p>
          <a:p>
            <a:pPr marL="730250" marR="0" lvl="2" indent="-222250" algn="l" rtl="0" eaLnBrk="1" fontAlgn="ctr" latinLnBrk="0" hangingPunct="1">
              <a:lnSpc>
                <a:spcPct val="130000"/>
              </a:lnSpc>
              <a:spcBef>
                <a:spcPts val="0"/>
              </a:spcBef>
              <a:spcAft>
                <a:spcPts val="0"/>
              </a:spcAft>
              <a:buSzPct val="100000"/>
              <a:buFont typeface="Arial" panose="020B0604020202020204" pitchFamily="34" charset="0"/>
              <a:buChar char="●"/>
            </a:pPr>
            <a:r>
              <a:rPr lang="en-US" altLang="zh-CN" sz="2000" u="none" strike="noStrike" baseline="0" dirty="0" smtClean="0">
                <a:solidFill>
                  <a:schemeClr val="tx1"/>
                </a:solidFill>
                <a:uLnTx/>
                <a:uFillTx/>
              </a:rPr>
              <a:t>Exception(String message) Constructs a new exception with the specified detail message.</a:t>
            </a:r>
            <a:endParaRPr lang="en-US" altLang="zh-CN" sz="2000" u="none" strike="noStrike" baseline="0" dirty="0" smtClean="0">
              <a:solidFill>
                <a:schemeClr val="tx1"/>
              </a:solidFill>
              <a:uLnTx/>
              <a:uFillTx/>
            </a:endParaRPr>
          </a:p>
          <a:p>
            <a:pPr marL="508000" marR="0" lvl="1" indent="-222250" algn="l" rtl="0" eaLnBrk="1" fontAlgn="ctr" latinLnBrk="0" hangingPunct="1">
              <a:lnSpc>
                <a:spcPct val="130000"/>
              </a:lnSpc>
              <a:spcBef>
                <a:spcPts val="0"/>
              </a:spcBef>
              <a:spcAft>
                <a:spcPts val="0"/>
              </a:spcAft>
              <a:buSzPct val="100000"/>
              <a:buFont typeface="Arial" panose="020B0604020202020204" pitchFamily="34" charset="0"/>
              <a:buChar char="○"/>
            </a:pPr>
            <a:r>
              <a:rPr lang="zh-CN" altLang="en-US" sz="2000" u="none" strike="noStrike" baseline="0" dirty="0" smtClean="0">
                <a:solidFill>
                  <a:schemeClr val="tx1"/>
                </a:solidFill>
                <a:uLnTx/>
                <a:uFillTx/>
              </a:rPr>
              <a:t>自定义异常类可以不定义构造方法</a:t>
            </a:r>
            <a:endParaRPr lang="zh-CN" altLang="en-US" sz="2000" u="none" strike="noStrike" baseline="0" dirty="0" smtClean="0">
              <a:solidFill>
                <a:schemeClr val="tx1"/>
              </a:solidFill>
              <a:uLnTx/>
              <a:uFillTx/>
            </a:endParaRPr>
          </a:p>
          <a:p>
            <a:pPr marL="730250" marR="0" lvl="2" indent="-222250" algn="l" rtl="0" eaLnBrk="1" fontAlgn="ctr" latinLnBrk="0" hangingPunct="1">
              <a:lnSpc>
                <a:spcPct val="130000"/>
              </a:lnSpc>
              <a:spcBef>
                <a:spcPts val="0"/>
              </a:spcBef>
              <a:spcAft>
                <a:spcPts val="0"/>
              </a:spcAft>
              <a:buSzPct val="100000"/>
              <a:buFont typeface="Arial" panose="020B0604020202020204" pitchFamily="34" charset="0"/>
              <a:buChar char="●"/>
            </a:pPr>
            <a:r>
              <a:rPr lang="en-US" altLang="zh-CN" sz="2000" u="none" strike="noStrike" baseline="0" dirty="0" err="1" smtClean="0">
                <a:solidFill>
                  <a:schemeClr val="tx1"/>
                </a:solidFill>
                <a:uLnTx/>
                <a:uFillTx/>
              </a:rPr>
              <a:t>SimpleException</a:t>
            </a:r>
            <a:r>
              <a:rPr lang="en-US" altLang="zh-CN" sz="2000" u="none" strike="noStrike" baseline="0" dirty="0" smtClean="0">
                <a:solidFill>
                  <a:schemeClr val="tx1"/>
                </a:solidFill>
                <a:uLnTx/>
                <a:uFillTx/>
              </a:rPr>
              <a:t>() { super(); }</a:t>
            </a:r>
            <a:endParaRPr lang="en-US" altLang="zh-CN" sz="2000" u="none" strike="noStrike" baseline="0" dirty="0" smtClean="0">
              <a:solidFill>
                <a:schemeClr val="tx1"/>
              </a:solidFill>
              <a:uLnTx/>
              <a:uFillTx/>
            </a:endParaRPr>
          </a:p>
          <a:p>
            <a:pPr marL="508000" marR="0" lvl="1" indent="-222250" algn="l" rtl="0" eaLnBrk="1" fontAlgn="ctr" latinLnBrk="0" hangingPunct="1">
              <a:lnSpc>
                <a:spcPct val="130000"/>
              </a:lnSpc>
              <a:spcBef>
                <a:spcPts val="0"/>
              </a:spcBef>
              <a:spcAft>
                <a:spcPts val="0"/>
              </a:spcAft>
              <a:buSzPct val="100000"/>
              <a:buFont typeface="Arial" panose="020B0604020202020204" pitchFamily="34" charset="0"/>
              <a:buChar char="○"/>
            </a:pPr>
            <a:r>
              <a:rPr lang="zh-CN" altLang="en-US" sz="2000" u="none" strike="noStrike" baseline="0" dirty="0" smtClean="0">
                <a:solidFill>
                  <a:schemeClr val="tx1"/>
                </a:solidFill>
                <a:uLnTx/>
                <a:uFillTx/>
              </a:rPr>
              <a:t>自定义异常类定义自已的构造方法</a:t>
            </a:r>
            <a:endParaRPr lang="zh-CN" altLang="en-US" sz="2000" u="none" strike="noStrike" baseline="0" dirty="0" smtClean="0">
              <a:solidFill>
                <a:schemeClr val="tx1"/>
              </a:solidFill>
              <a:uLnTx/>
              <a:uFillTx/>
            </a:endParaRPr>
          </a:p>
          <a:p>
            <a:pPr marL="508000" marR="0" lvl="1" indent="-222250" algn="l" rtl="0" eaLnBrk="1" fontAlgn="ctr" latinLnBrk="0" hangingPunct="1">
              <a:lnSpc>
                <a:spcPct val="130000"/>
              </a:lnSpc>
              <a:spcBef>
                <a:spcPts val="0"/>
              </a:spcBef>
              <a:spcAft>
                <a:spcPts val="0"/>
              </a:spcAft>
              <a:buSzPct val="100000"/>
              <a:buFont typeface="Arial" panose="020B0604020202020204" pitchFamily="34" charset="0"/>
              <a:buChar char="○"/>
            </a:pPr>
            <a:r>
              <a:rPr lang="zh-CN" altLang="en-US" sz="2000" u="none" strike="noStrike" baseline="0" dirty="0" smtClean="0">
                <a:solidFill>
                  <a:schemeClr val="tx1"/>
                </a:solidFill>
                <a:highlight>
                  <a:srgbClr val="FFFF00"/>
                </a:highlight>
                <a:uLnTx/>
                <a:uFillTx/>
              </a:rPr>
              <a:t>构造函数不可以被继承，只能被调用</a:t>
            </a:r>
            <a:endParaRPr lang="zh-CN" altLang="en-US" sz="2000" u="none" strike="noStrike" baseline="0" dirty="0" smtClean="0">
              <a:solidFill>
                <a:schemeClr val="tx1"/>
              </a:solidFill>
              <a:highlight>
                <a:srgbClr val="FFFF00"/>
              </a:highlight>
              <a:uLnTx/>
              <a:uFillTx/>
            </a:endParaRPr>
          </a:p>
          <a:p>
            <a:pPr marL="508000" marR="0" lvl="1" indent="-222250" algn="l" rtl="0" eaLnBrk="1" fontAlgn="ctr" latinLnBrk="0" hangingPunct="1">
              <a:lnSpc>
                <a:spcPct val="130000"/>
              </a:lnSpc>
              <a:spcBef>
                <a:spcPts val="0"/>
              </a:spcBef>
              <a:spcAft>
                <a:spcPts val="0"/>
              </a:spcAft>
              <a:buSzPct val="100000"/>
              <a:buFont typeface="Arial" panose="020B0604020202020204" pitchFamily="34" charset="0"/>
              <a:buChar char="○"/>
            </a:pPr>
            <a:r>
              <a:rPr lang="en-US" altLang="zh-CN" sz="2000" dirty="0" err="1" smtClean="0">
                <a:highlight>
                  <a:srgbClr val="FFFF00"/>
                </a:highlight>
                <a:uLnTx/>
                <a:uFillTx/>
                <a:sym typeface="+mn-ea"/>
              </a:rPr>
              <a:t>Throwable</a:t>
            </a:r>
            <a:r>
              <a:rPr lang="zh-CN" altLang="en-US" sz="2000" dirty="0" smtClean="0">
                <a:highlight>
                  <a:srgbClr val="FFFF00"/>
                </a:highlight>
                <a:uLnTx/>
                <a:uFillTx/>
                <a:sym typeface="+mn-ea"/>
              </a:rPr>
              <a:t>类是</a:t>
            </a:r>
            <a:r>
              <a:rPr lang="en-US" altLang="zh-CN" sz="2000" dirty="0" smtClean="0">
                <a:highlight>
                  <a:srgbClr val="FFFF00"/>
                </a:highlight>
                <a:uLnTx/>
                <a:uFillTx/>
                <a:sym typeface="+mn-ea"/>
              </a:rPr>
              <a:t>Java</a:t>
            </a:r>
            <a:r>
              <a:rPr lang="zh-CN" altLang="en-US" sz="2000" dirty="0" smtClean="0">
                <a:highlight>
                  <a:srgbClr val="FFFF00"/>
                </a:highlight>
                <a:uLnTx/>
                <a:uFillTx/>
                <a:sym typeface="+mn-ea"/>
              </a:rPr>
              <a:t>语言中所有错误（</a:t>
            </a:r>
            <a:r>
              <a:rPr lang="en-US" altLang="zh-CN" sz="2000" dirty="0" smtClean="0">
                <a:highlight>
                  <a:srgbClr val="FFFF00"/>
                </a:highlight>
                <a:uLnTx/>
                <a:uFillTx/>
                <a:sym typeface="+mn-ea"/>
              </a:rPr>
              <a:t>Error</a:t>
            </a:r>
            <a:r>
              <a:rPr lang="zh-CN" altLang="en-US" sz="2000" dirty="0" smtClean="0">
                <a:highlight>
                  <a:srgbClr val="FFFF00"/>
                </a:highlight>
                <a:uLnTx/>
                <a:uFillTx/>
                <a:sym typeface="+mn-ea"/>
              </a:rPr>
              <a:t>）或异常（</a:t>
            </a:r>
            <a:r>
              <a:rPr lang="en-US" altLang="zh-CN" sz="2000" dirty="0" smtClean="0">
                <a:highlight>
                  <a:srgbClr val="FFFF00"/>
                </a:highlight>
                <a:uLnTx/>
                <a:uFillTx/>
                <a:sym typeface="+mn-ea"/>
              </a:rPr>
              <a:t>Exception</a:t>
            </a:r>
            <a:r>
              <a:rPr lang="zh-CN" altLang="en-US" sz="2000" dirty="0" smtClean="0">
                <a:highlight>
                  <a:srgbClr val="FFFF00"/>
                </a:highlight>
                <a:uLnTx/>
                <a:uFillTx/>
                <a:sym typeface="+mn-ea"/>
              </a:rPr>
              <a:t>）的超类</a:t>
            </a:r>
            <a:endParaRPr lang="zh-CN" altLang="en-US" sz="2000" u="none" strike="noStrike" baseline="0" dirty="0" smtClean="0">
              <a:solidFill>
                <a:schemeClr val="tx1"/>
              </a:solidFill>
              <a:highlight>
                <a:srgbClr val="FFFF00"/>
              </a:highlight>
              <a:uLnTx/>
              <a:uFillTx/>
              <a:sym typeface="+mn-ea"/>
            </a:endParaRPr>
          </a:p>
        </p:txBody>
      </p:sp>
    </p:spTree>
    <p:custDataLst>
      <p:tags r:id="rId3"/>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normAutofit fontScale="90000"/>
          </a:bodyPr>
          <a:p>
            <a:pPr marL="0" indent="0" algn="l">
              <a:lnSpc>
                <a:spcPct val="120000"/>
              </a:lnSpc>
              <a:spcBef>
                <a:spcPts val="0"/>
              </a:spcBef>
              <a:spcAft>
                <a:spcPts val="0"/>
              </a:spcAft>
              <a:buSzPct val="100000"/>
            </a:pPr>
            <a:r>
              <a:rPr lang="zh-CN" altLang="en-US" sz="3360" dirty="0"/>
              <a:t>总结 2-1</a:t>
            </a:r>
            <a:endParaRPr lang="zh-CN" altLang="en-US" sz="3360" dirty="0"/>
          </a:p>
        </p:txBody>
      </p:sp>
      <p:sp>
        <p:nvSpPr>
          <p:cNvPr id="3" name="内容占位符 2"/>
          <p:cNvSpPr>
            <a:spLocks noGrp="1"/>
          </p:cNvSpPr>
          <p:nvPr>
            <p:ph idx="1"/>
            <p:custDataLst>
              <p:tags r:id="rId2"/>
            </p:custDataLst>
          </p:nvPr>
        </p:nvSpPr>
        <p:spPr/>
        <p:txBody>
          <a:bodyPr>
            <a:normAutofit/>
          </a:bodyPr>
          <a:p>
            <a:pPr marL="171450" lvl="0" indent="-171450" algn="l">
              <a:lnSpc>
                <a:spcPct val="120000"/>
              </a:lnSpc>
              <a:spcBef>
                <a:spcPts val="750"/>
              </a:spcBef>
              <a:spcAft>
                <a:spcPts val="0"/>
              </a:spcAft>
              <a:buSzPct val="100000"/>
            </a:pPr>
            <a:r>
              <a:rPr lang="zh-CN" altLang="en-GB" sz="1680" u="none" strike="noStrike" baseline="0" smtClean="0">
                <a:solidFill>
                  <a:schemeClr val="tx1"/>
                </a:solidFill>
                <a:uLnTx/>
                <a:uFillTx/>
              </a:rPr>
              <a:t>运行时发生的错误称为异常。</a:t>
            </a:r>
            <a:r>
              <a:rPr lang="zh-CN" altLang="en-US" sz="1680" u="none" strike="noStrike" baseline="0" smtClean="0">
                <a:solidFill>
                  <a:schemeClr val="tx1"/>
                </a:solidFill>
                <a:uLnTx/>
                <a:uFillTx/>
              </a:rPr>
              <a:t> </a:t>
            </a:r>
            <a:r>
              <a:rPr lang="en-US" altLang="zh-CN" sz="1680" u="none" strike="noStrike" baseline="0" smtClean="0">
                <a:solidFill>
                  <a:schemeClr val="tx1"/>
                </a:solidFill>
                <a:uLnTx/>
                <a:uFillTx/>
              </a:rPr>
              <a:t> </a:t>
            </a:r>
            <a:endParaRPr lang="en-US" altLang="zh-CN" sz="1680" u="none" strike="noStrike" baseline="0" smtClean="0">
              <a:solidFill>
                <a:schemeClr val="tx1"/>
              </a:solidFill>
              <a:uLnTx/>
              <a:uFillTx/>
            </a:endParaRPr>
          </a:p>
          <a:p>
            <a:pPr marL="171450" lvl="0" indent="-171450" algn="l">
              <a:lnSpc>
                <a:spcPct val="120000"/>
              </a:lnSpc>
              <a:spcBef>
                <a:spcPts val="750"/>
              </a:spcBef>
              <a:spcAft>
                <a:spcPts val="0"/>
              </a:spcAft>
              <a:buSzPct val="100000"/>
            </a:pPr>
            <a:r>
              <a:rPr lang="zh-CN" altLang="en-GB" sz="1680" u="none" strike="noStrike" baseline="0" smtClean="0">
                <a:solidFill>
                  <a:schemeClr val="tx1"/>
                </a:solidFill>
                <a:uLnTx/>
                <a:uFillTx/>
              </a:rPr>
              <a:t>必须捕获引发的每个异常，否则应用程序不会正常中止。</a:t>
            </a:r>
            <a:r>
              <a:rPr lang="zh-CN" altLang="en-US" sz="1680" u="none" strike="noStrike" baseline="0" smtClean="0">
                <a:solidFill>
                  <a:schemeClr val="tx1"/>
                </a:solidFill>
                <a:uLnTx/>
                <a:uFillTx/>
              </a:rPr>
              <a:t> </a:t>
            </a:r>
            <a:endParaRPr lang="zh-CN" altLang="en-US" sz="1680" u="none" strike="noStrike" baseline="0" smtClean="0">
              <a:solidFill>
                <a:schemeClr val="tx1"/>
              </a:solidFill>
              <a:uLnTx/>
              <a:uFillTx/>
            </a:endParaRPr>
          </a:p>
          <a:p>
            <a:pPr marL="171450" lvl="0" indent="-171450" algn="l">
              <a:lnSpc>
                <a:spcPct val="120000"/>
              </a:lnSpc>
              <a:spcBef>
                <a:spcPts val="750"/>
              </a:spcBef>
              <a:spcAft>
                <a:spcPts val="0"/>
              </a:spcAft>
              <a:buSzPct val="100000"/>
            </a:pPr>
            <a:r>
              <a:rPr lang="zh-CN" altLang="en-US" sz="1680" u="none" strike="noStrike" baseline="0" smtClean="0">
                <a:solidFill>
                  <a:schemeClr val="tx1"/>
                </a:solidFill>
                <a:uLnTx/>
                <a:uFillTx/>
              </a:rPr>
              <a:t>异常处理允许在一个地方集中进行错误处理。这使得可以创建功能强大且健壮的代码。</a:t>
            </a:r>
            <a:endParaRPr lang="zh-CN" altLang="en-US" sz="1680" u="none" strike="noStrike" baseline="0" smtClean="0">
              <a:solidFill>
                <a:schemeClr val="tx1"/>
              </a:solidFill>
              <a:uLnTx/>
              <a:uFillTx/>
            </a:endParaRPr>
          </a:p>
          <a:p>
            <a:pPr marL="171450" lvl="0" indent="-171450" algn="l">
              <a:lnSpc>
                <a:spcPct val="120000"/>
              </a:lnSpc>
              <a:spcBef>
                <a:spcPts val="750"/>
              </a:spcBef>
              <a:spcAft>
                <a:spcPts val="0"/>
              </a:spcAft>
              <a:buSzPct val="100000"/>
            </a:pPr>
            <a:r>
              <a:rPr lang="zh-CN" altLang="en-US" sz="1680" u="none" strike="noStrike" baseline="0" smtClean="0">
                <a:solidFill>
                  <a:schemeClr val="tx1"/>
                </a:solidFill>
                <a:uLnTx/>
                <a:uFillTx/>
              </a:rPr>
              <a:t>异常处理</a:t>
            </a:r>
            <a:r>
              <a:rPr lang="zh-CN" altLang="en-GB" sz="1680" u="none" strike="noStrike" baseline="0" smtClean="0">
                <a:solidFill>
                  <a:schemeClr val="tx1"/>
                </a:solidFill>
                <a:uLnTx/>
                <a:uFillTx/>
              </a:rPr>
              <a:t>辅助进行调试及维护工作并提高系统的容错性和稳定性</a:t>
            </a:r>
            <a:endParaRPr lang="zh-CN" altLang="en-GB" sz="1680" u="none" strike="noStrike" baseline="0" smtClean="0">
              <a:solidFill>
                <a:schemeClr val="tx1"/>
              </a:solidFill>
              <a:uLnTx/>
              <a:uFillTx/>
            </a:endParaRPr>
          </a:p>
          <a:p>
            <a:pPr marL="171450" lvl="0" indent="-171450" algn="l">
              <a:lnSpc>
                <a:spcPct val="120000"/>
              </a:lnSpc>
              <a:spcBef>
                <a:spcPts val="750"/>
              </a:spcBef>
              <a:spcAft>
                <a:spcPts val="0"/>
              </a:spcAft>
              <a:buSzPct val="100000"/>
            </a:pPr>
            <a:r>
              <a:rPr lang="en-US" altLang="zh-CN" sz="1680" u="none" strike="noStrike" baseline="0" smtClean="0">
                <a:solidFill>
                  <a:schemeClr val="tx1"/>
                </a:solidFill>
                <a:uLnTx/>
                <a:uFillTx/>
              </a:rPr>
              <a:t>Java </a:t>
            </a:r>
            <a:r>
              <a:rPr lang="zh-CN" altLang="en-US" sz="1680" u="none" strike="noStrike" baseline="0" smtClean="0">
                <a:solidFill>
                  <a:schemeClr val="tx1"/>
                </a:solidFill>
                <a:uLnTx/>
                <a:uFillTx/>
              </a:rPr>
              <a:t>使用 </a:t>
            </a:r>
            <a:r>
              <a:rPr lang="en-US" altLang="zh-CN" sz="1680" u="none" strike="noStrike" baseline="0" smtClean="0">
                <a:solidFill>
                  <a:schemeClr val="tx1"/>
                </a:solidFill>
                <a:uLnTx/>
                <a:uFillTx/>
              </a:rPr>
              <a:t>try </a:t>
            </a:r>
            <a:r>
              <a:rPr lang="zh-CN" altLang="en-US" sz="1680" u="none" strike="noStrike" baseline="0" smtClean="0">
                <a:solidFill>
                  <a:schemeClr val="tx1"/>
                </a:solidFill>
                <a:uLnTx/>
                <a:uFillTx/>
              </a:rPr>
              <a:t>和 </a:t>
            </a:r>
            <a:r>
              <a:rPr lang="en-US" altLang="zh-CN" sz="1680" u="none" strike="noStrike" baseline="0" smtClean="0">
                <a:solidFill>
                  <a:schemeClr val="tx1"/>
                </a:solidFill>
                <a:uLnTx/>
                <a:uFillTx/>
              </a:rPr>
              <a:t>catch </a:t>
            </a:r>
            <a:r>
              <a:rPr lang="zh-CN" altLang="en-US" sz="1680" u="none" strike="noStrike" baseline="0" smtClean="0">
                <a:solidFill>
                  <a:schemeClr val="tx1"/>
                </a:solidFill>
                <a:uLnTx/>
                <a:uFillTx/>
              </a:rPr>
              <a:t>块来处理异常。</a:t>
            </a:r>
            <a:r>
              <a:rPr lang="en-US" altLang="zh-CN" sz="1680" u="none" strike="noStrike" baseline="0" smtClean="0">
                <a:solidFill>
                  <a:schemeClr val="tx1"/>
                </a:solidFill>
                <a:highlight>
                  <a:srgbClr val="FFFF00"/>
                </a:highlight>
                <a:uLnTx/>
                <a:uFillTx/>
              </a:rPr>
              <a:t>try </a:t>
            </a:r>
            <a:r>
              <a:rPr lang="zh-CN" altLang="en-US" sz="1680" u="none" strike="noStrike" baseline="0" smtClean="0">
                <a:solidFill>
                  <a:schemeClr val="tx1"/>
                </a:solidFill>
                <a:highlight>
                  <a:srgbClr val="FFFF00"/>
                </a:highlight>
                <a:uLnTx/>
                <a:uFillTx/>
              </a:rPr>
              <a:t>块中的语句引发异常，而 </a:t>
            </a:r>
            <a:r>
              <a:rPr lang="en-US" altLang="zh-CN" sz="1680" u="none" strike="noStrike" baseline="0" smtClean="0">
                <a:solidFill>
                  <a:schemeClr val="tx1"/>
                </a:solidFill>
                <a:highlight>
                  <a:srgbClr val="FFFF00"/>
                </a:highlight>
                <a:uLnTx/>
                <a:uFillTx/>
              </a:rPr>
              <a:t>catch </a:t>
            </a:r>
            <a:r>
              <a:rPr lang="zh-CN" altLang="en-US" sz="1680" u="none" strike="noStrike" baseline="0" smtClean="0">
                <a:solidFill>
                  <a:schemeClr val="tx1"/>
                </a:solidFill>
                <a:highlight>
                  <a:srgbClr val="FFFF00"/>
                </a:highlight>
                <a:uLnTx/>
                <a:uFillTx/>
              </a:rPr>
              <a:t>块则处理异常</a:t>
            </a:r>
            <a:r>
              <a:rPr lang="zh-CN" altLang="en-US" sz="1680" u="none" strike="noStrike" baseline="0" smtClean="0">
                <a:solidFill>
                  <a:schemeClr val="tx1"/>
                </a:solidFill>
                <a:uLnTx/>
                <a:uFillTx/>
              </a:rPr>
              <a:t>。 </a:t>
            </a:r>
            <a:endParaRPr lang="zh-CN" altLang="en-US" sz="1680" u="none" strike="noStrike" baseline="0" smtClean="0">
              <a:solidFill>
                <a:schemeClr val="tx1"/>
              </a:solidFill>
              <a:uLnTx/>
              <a:uFillTx/>
            </a:endParaRPr>
          </a:p>
        </p:txBody>
      </p:sp>
    </p:spTree>
    <p:custDataLst>
      <p:tags r:id="rId3"/>
    </p:custData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normAutofit fontScale="90000"/>
          </a:bodyPr>
          <a:p>
            <a:pPr marL="0" indent="0" algn="l">
              <a:lnSpc>
                <a:spcPct val="120000"/>
              </a:lnSpc>
              <a:spcBef>
                <a:spcPts val="0"/>
              </a:spcBef>
              <a:spcAft>
                <a:spcPts val="0"/>
              </a:spcAft>
              <a:buSzPct val="100000"/>
            </a:pPr>
            <a:r>
              <a:rPr lang="zh-CN" altLang="en-US" sz="3360" dirty="0"/>
              <a:t>总结 2-2</a:t>
            </a:r>
            <a:endParaRPr lang="zh-CN" altLang="en-US" sz="3360" dirty="0"/>
          </a:p>
        </p:txBody>
      </p:sp>
      <p:sp>
        <p:nvSpPr>
          <p:cNvPr id="3" name="内容占位符 2"/>
          <p:cNvSpPr>
            <a:spLocks noGrp="1"/>
          </p:cNvSpPr>
          <p:nvPr>
            <p:ph idx="1"/>
            <p:custDataLst>
              <p:tags r:id="rId2"/>
            </p:custDataLst>
          </p:nvPr>
        </p:nvSpPr>
        <p:spPr/>
        <p:txBody>
          <a:bodyPr>
            <a:normAutofit/>
          </a:bodyPr>
          <a:p>
            <a:pPr marL="171450" lvl="0" indent="-171450" algn="l">
              <a:lnSpc>
                <a:spcPct val="120000"/>
              </a:lnSpc>
              <a:spcBef>
                <a:spcPts val="750"/>
              </a:spcBef>
              <a:spcAft>
                <a:spcPts val="0"/>
              </a:spcAft>
              <a:buSzPct val="100000"/>
            </a:pPr>
            <a:r>
              <a:rPr lang="zh-CN" altLang="en-US" sz="1680" u="none" strike="noStrike" baseline="0" smtClean="0">
                <a:solidFill>
                  <a:schemeClr val="tx1"/>
                </a:solidFill>
                <a:uLnTx/>
                <a:uFillTx/>
              </a:rPr>
              <a:t>可以同时使用多个 </a:t>
            </a:r>
            <a:r>
              <a:rPr lang="en-US" altLang="zh-CN" sz="1680" u="none" strike="noStrike" baseline="0" smtClean="0">
                <a:solidFill>
                  <a:schemeClr val="tx1"/>
                </a:solidFill>
                <a:uLnTx/>
                <a:uFillTx/>
              </a:rPr>
              <a:t>catch </a:t>
            </a:r>
            <a:r>
              <a:rPr lang="zh-CN" altLang="en-US" sz="1680" u="none" strike="noStrike" baseline="0" smtClean="0">
                <a:solidFill>
                  <a:schemeClr val="tx1"/>
                </a:solidFill>
                <a:uLnTx/>
                <a:uFillTx/>
              </a:rPr>
              <a:t>块来分别处理各种异常类型。</a:t>
            </a:r>
            <a:endParaRPr lang="zh-CN" altLang="en-US" sz="1680" u="none" strike="noStrike" baseline="0" smtClean="0">
              <a:solidFill>
                <a:schemeClr val="tx1"/>
              </a:solidFill>
              <a:uLnTx/>
              <a:uFillTx/>
            </a:endParaRPr>
          </a:p>
          <a:p>
            <a:pPr marL="171450" lvl="0" indent="-171450" algn="l">
              <a:lnSpc>
                <a:spcPct val="120000"/>
              </a:lnSpc>
              <a:spcBef>
                <a:spcPts val="750"/>
              </a:spcBef>
              <a:spcAft>
                <a:spcPts val="0"/>
              </a:spcAft>
              <a:buSzPct val="100000"/>
            </a:pPr>
            <a:r>
              <a:rPr lang="zh-CN" altLang="en-GB" sz="1680" u="none" strike="noStrike" baseline="0" smtClean="0">
                <a:solidFill>
                  <a:schemeClr val="tx1"/>
                </a:solidFill>
                <a:uLnTx/>
                <a:uFillTx/>
              </a:rPr>
              <a:t>程序可以用</a:t>
            </a:r>
            <a:r>
              <a:rPr lang="en-US" altLang="zh-CN" sz="1680" u="none" strike="noStrike" baseline="0" smtClean="0">
                <a:solidFill>
                  <a:schemeClr val="tx1"/>
                </a:solidFill>
                <a:uLnTx/>
                <a:uFillTx/>
              </a:rPr>
              <a:t>throw</a:t>
            </a:r>
            <a:r>
              <a:rPr lang="zh-CN" altLang="en-US" sz="1680" u="none" strike="noStrike" baseline="0" smtClean="0">
                <a:solidFill>
                  <a:schemeClr val="tx1"/>
                </a:solidFill>
                <a:uLnTx/>
                <a:uFillTx/>
              </a:rPr>
              <a:t>语句引发明确的异常。</a:t>
            </a:r>
            <a:endParaRPr lang="zh-CN" altLang="en-US" sz="1680" u="none" strike="noStrike" baseline="0" smtClean="0">
              <a:solidFill>
                <a:schemeClr val="tx1"/>
              </a:solidFill>
              <a:uLnTx/>
              <a:uFillTx/>
            </a:endParaRPr>
          </a:p>
          <a:p>
            <a:pPr marL="171450" lvl="0" indent="-171450" algn="l">
              <a:lnSpc>
                <a:spcPct val="120000"/>
              </a:lnSpc>
              <a:spcBef>
                <a:spcPts val="750"/>
              </a:spcBef>
              <a:spcAft>
                <a:spcPts val="0"/>
              </a:spcAft>
              <a:buSzPct val="100000"/>
            </a:pPr>
            <a:r>
              <a:rPr lang="zh-CN" altLang="en-GB" sz="1680" u="none" strike="noStrike" baseline="0" smtClean="0">
                <a:solidFill>
                  <a:schemeClr val="tx1"/>
                </a:solidFill>
                <a:uLnTx/>
                <a:uFillTx/>
              </a:rPr>
              <a:t>关键字</a:t>
            </a:r>
            <a:r>
              <a:rPr lang="zh-CN" altLang="en-US" sz="1680" u="none" strike="noStrike" baseline="0" smtClean="0">
                <a:solidFill>
                  <a:schemeClr val="tx1"/>
                </a:solidFill>
                <a:uLnTx/>
                <a:uFillTx/>
              </a:rPr>
              <a:t> </a:t>
            </a:r>
            <a:r>
              <a:rPr lang="en-US" altLang="zh-CN" sz="1680" u="none" strike="noStrike" baseline="0" smtClean="0">
                <a:solidFill>
                  <a:schemeClr val="tx1"/>
                </a:solidFill>
                <a:uLnTx/>
                <a:uFillTx/>
              </a:rPr>
              <a:t>throws </a:t>
            </a:r>
            <a:r>
              <a:rPr lang="zh-CN" altLang="en-US" sz="1680" u="none" strike="noStrike" baseline="0" smtClean="0">
                <a:solidFill>
                  <a:schemeClr val="tx1"/>
                </a:solidFill>
                <a:uLnTx/>
                <a:uFillTx/>
              </a:rPr>
              <a:t>用于列出一个方法可能引发的异常类型。</a:t>
            </a:r>
            <a:endParaRPr lang="zh-CN" altLang="en-US" sz="1680" u="none" strike="noStrike" baseline="0" smtClean="0">
              <a:solidFill>
                <a:schemeClr val="tx1"/>
              </a:solidFill>
              <a:uLnTx/>
              <a:uFillTx/>
            </a:endParaRPr>
          </a:p>
          <a:p>
            <a:pPr marL="171450" lvl="0" indent="-171450" algn="l">
              <a:lnSpc>
                <a:spcPct val="120000"/>
              </a:lnSpc>
              <a:spcBef>
                <a:spcPts val="750"/>
              </a:spcBef>
              <a:spcAft>
                <a:spcPts val="0"/>
              </a:spcAft>
              <a:buSzPct val="100000"/>
            </a:pPr>
            <a:r>
              <a:rPr lang="zh-CN" altLang="en-US" sz="1680" u="none" strike="noStrike" baseline="0" smtClean="0">
                <a:solidFill>
                  <a:schemeClr val="tx1"/>
                </a:solidFill>
                <a:uLnTx/>
                <a:uFillTx/>
              </a:rPr>
              <a:t>不管是否发生了异常，都将执行 </a:t>
            </a:r>
            <a:r>
              <a:rPr lang="en-US" altLang="zh-CN" sz="1680" u="none" strike="noStrike" baseline="0" smtClean="0">
                <a:solidFill>
                  <a:schemeClr val="tx1"/>
                </a:solidFill>
                <a:uLnTx/>
                <a:uFillTx/>
              </a:rPr>
              <a:t>finally </a:t>
            </a:r>
            <a:r>
              <a:rPr lang="zh-CN" altLang="en-US" sz="1680" u="none" strike="noStrike" baseline="0" smtClean="0">
                <a:solidFill>
                  <a:schemeClr val="tx1"/>
                </a:solidFill>
                <a:uLnTx/>
                <a:uFillTx/>
              </a:rPr>
              <a:t>块中的语句。</a:t>
            </a:r>
            <a:endParaRPr lang="zh-CN" altLang="en-US" sz="1680" u="none" strike="noStrike" baseline="0" smtClean="0">
              <a:solidFill>
                <a:schemeClr val="tx1"/>
              </a:solidFill>
              <a:uLnTx/>
              <a:uFillTx/>
            </a:endParaRPr>
          </a:p>
        </p:txBody>
      </p:sp>
    </p:spTree>
    <p:custDataLst>
      <p:tags r:id="rId3"/>
    </p:custData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971622452e9b7ed33ecb910b883a9224"/>
          <p:cNvPicPr>
            <a:picLocks noChangeAspect="1"/>
          </p:cNvPicPr>
          <p:nvPr>
            <p:custDataLst>
              <p:tags r:id="rId1"/>
            </p:custDataLst>
          </p:nvPr>
        </p:nvPicPr>
        <p:blipFill>
          <a:blip r:embed="rId2">
            <a:clrChange>
              <a:clrFrom>
                <a:srgbClr val="FFFFFF">
                  <a:alpha val="100000"/>
                </a:srgbClr>
              </a:clrFrom>
              <a:clrTo>
                <a:srgbClr val="FFFFFF">
                  <a:alpha val="100000"/>
                  <a:alpha val="0"/>
                </a:srgbClr>
              </a:clrTo>
            </a:clrChange>
          </a:blip>
          <a:stretch>
            <a:fillRect/>
          </a:stretch>
        </p:blipFill>
        <p:spPr>
          <a:xfrm>
            <a:off x="1845310" y="1574800"/>
            <a:ext cx="7472045" cy="4010660"/>
          </a:xfrm>
          <a:prstGeom prst="rect">
            <a:avLst/>
          </a:prstGeom>
        </p:spPr>
      </p:pic>
      <p:sp>
        <p:nvSpPr>
          <p:cNvPr id="23554" name="矩形 1347585"/>
          <p:cNvSpPr/>
          <p:nvPr/>
        </p:nvSpPr>
        <p:spPr>
          <a:xfrm>
            <a:off x="1080135" y="350044"/>
            <a:ext cx="7799309" cy="453390"/>
          </a:xfrm>
          <a:prstGeom prst="rect">
            <a:avLst/>
          </a:prstGeom>
          <a:noFill/>
          <a:ln w="9525">
            <a:noFill/>
          </a:ln>
        </p:spPr>
        <p:txBody>
          <a:bodyPr vert="horz" wrap="square" lIns="96011" tIns="48005" rIns="96011" bIns="48005" rtlCol="0" anchor="b" anchorCtr="0"/>
          <a:lstStyle/>
          <a:p>
            <a:pPr lvl="0" algn="ctr" defTabSz="685800">
              <a:buClrTx/>
              <a:buSzTx/>
              <a:buFont typeface="Arial" panose="020B0604020202020204" pitchFamily="34" charset="0"/>
            </a:pPr>
            <a:r>
              <a:rPr lang="zh-CN" altLang="en-US" sz="3200" b="1" dirty="0">
                <a:solidFill>
                  <a:srgbClr val="00B0F0"/>
                </a:solidFill>
                <a:latin typeface="微软雅黑" panose="020B0503020204020204" pitchFamily="34" charset="-122"/>
                <a:ea typeface="微软雅黑" panose="020B0503020204020204" pitchFamily="34" charset="-122"/>
                <a:cs typeface="微软雅黑" panose="020B0503020204020204" pitchFamily="34" charset="-122"/>
                <a:sym typeface="+mn-ea"/>
              </a:rPr>
              <a:t>异常体系</a:t>
            </a:r>
            <a:r>
              <a:rPr lang="zh-CN" altLang="en-US" sz="3200" b="1" dirty="0">
                <a:solidFill>
                  <a:srgbClr val="00B0F0"/>
                </a:solidFill>
                <a:latin typeface="微软雅黑" panose="020B0503020204020204" pitchFamily="34" charset="-122"/>
                <a:ea typeface="微软雅黑" panose="020B0503020204020204" pitchFamily="34" charset="-122"/>
                <a:cs typeface="微软雅黑" panose="020B0503020204020204" pitchFamily="34" charset="-122"/>
                <a:sym typeface="+mn-ea"/>
              </a:rPr>
              <a:t>继承结构</a:t>
            </a:r>
            <a:endParaRPr lang="zh-CN" altLang="en-US" sz="3200" b="1" dirty="0">
              <a:solidFill>
                <a:srgbClr val="00B0F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347588" name="椭圆形标注 1347587"/>
          <p:cNvSpPr/>
          <p:nvPr/>
        </p:nvSpPr>
        <p:spPr>
          <a:xfrm>
            <a:off x="5490766" y="803592"/>
            <a:ext cx="3440430" cy="1040130"/>
          </a:xfrm>
          <a:prstGeom prst="wedgeEllipseCallout">
            <a:avLst>
              <a:gd name="adj1" fmla="val -34180"/>
              <a:gd name="adj2" fmla="val 65720"/>
            </a:avLst>
          </a:prstGeom>
          <a:solidFill>
            <a:schemeClr val="bg2">
              <a:lumMod val="75000"/>
            </a:schemeClr>
          </a:solidFill>
          <a:ln w="9525" cap="flat" cmpd="sng">
            <a:solidFill>
              <a:schemeClr val="tx1"/>
            </a:solidFill>
            <a:prstDash val="solid"/>
            <a:miter/>
            <a:headEnd type="none" w="med" len="med"/>
            <a:tailEnd type="none" w="med" len="med"/>
          </a:ln>
        </p:spPr>
        <p:txBody>
          <a:bodyPr/>
          <a:lstStyle/>
          <a:p>
            <a:pPr algn="ctr">
              <a:lnSpc>
                <a:spcPct val="80000"/>
              </a:lnSpc>
            </a:pPr>
            <a:r>
              <a:rPr lang="zh-CN" altLang="en-GB" sz="2100" b="1" dirty="0">
                <a:latin typeface="Arial Narrow" panose="020B0606020202030204" pitchFamily="34" charset="0"/>
                <a:ea typeface="楷体_GB2312" panose="02010609030101010101" pitchFamily="49" charset="-122"/>
                <a:sym typeface="+mn-ea"/>
              </a:rPr>
              <a:t>所有异常类型都是</a:t>
            </a:r>
            <a:endParaRPr lang="zh-CN" altLang="en-GB" sz="2100" b="1" dirty="0">
              <a:latin typeface="Arial Narrow" panose="020B0606020202030204" pitchFamily="34" charset="0"/>
              <a:ea typeface="楷体_GB2312" panose="02010609030101010101" pitchFamily="49" charset="-122"/>
            </a:endParaRPr>
          </a:p>
          <a:p>
            <a:pPr algn="ctr">
              <a:lnSpc>
                <a:spcPct val="80000"/>
              </a:lnSpc>
            </a:pPr>
            <a:r>
              <a:rPr lang="zh-CN" altLang="en-GB" sz="2100" b="1" dirty="0">
                <a:latin typeface="Arial Narrow" panose="020B0606020202030204" pitchFamily="34" charset="0"/>
                <a:ea typeface="楷体_GB2312" panose="02010609030101010101" pitchFamily="49" charset="-122"/>
                <a:sym typeface="+mn-ea"/>
              </a:rPr>
              <a:t>内置类</a:t>
            </a:r>
            <a:r>
              <a:rPr lang="en-US" altLang="zh-CN" sz="2100" b="1" dirty="0">
                <a:latin typeface="Arial Narrow" panose="020B0606020202030204" pitchFamily="34" charset="0"/>
                <a:ea typeface="楷体_GB2312" panose="02010609030101010101" pitchFamily="49" charset="-122"/>
                <a:sym typeface="+mn-ea"/>
              </a:rPr>
              <a:t>Throwable</a:t>
            </a:r>
            <a:r>
              <a:rPr lang="zh-CN" altLang="en-US" sz="2100" b="1" dirty="0">
                <a:latin typeface="Arial Narrow" panose="020B0606020202030204" pitchFamily="34" charset="0"/>
                <a:ea typeface="楷体_GB2312" panose="02010609030101010101" pitchFamily="49" charset="-122"/>
                <a:sym typeface="+mn-ea"/>
              </a:rPr>
              <a:t>的子类</a:t>
            </a:r>
            <a:endParaRPr lang="zh-CN" altLang="en-US" sz="2100" b="1" dirty="0">
              <a:latin typeface="Arial Narrow" panose="020B0606020202030204" pitchFamily="34" charset="0"/>
              <a:ea typeface="楷体_GB2312" panose="02010609030101010101" pitchFamily="49" charset="-122"/>
            </a:endParaRPr>
          </a:p>
        </p:txBody>
      </p:sp>
      <p:sp>
        <p:nvSpPr>
          <p:cNvPr id="1347589" name="椭圆形标注 1347588"/>
          <p:cNvSpPr/>
          <p:nvPr/>
        </p:nvSpPr>
        <p:spPr>
          <a:xfrm>
            <a:off x="629920" y="944880"/>
            <a:ext cx="3806190" cy="1209675"/>
          </a:xfrm>
          <a:prstGeom prst="wedgeEllipseCallout">
            <a:avLst>
              <a:gd name="adj1" fmla="val 43710"/>
              <a:gd name="adj2" fmla="val 137874"/>
            </a:avLst>
          </a:prstGeom>
          <a:solidFill>
            <a:schemeClr val="accent2">
              <a:lumMod val="20000"/>
              <a:lumOff val="80000"/>
            </a:schemeClr>
          </a:solidFill>
          <a:ln w="9525" cap="flat" cmpd="sng">
            <a:solidFill>
              <a:schemeClr val="tx1"/>
            </a:solidFill>
            <a:prstDash val="solid"/>
            <a:miter/>
            <a:headEnd type="none" w="med" len="med"/>
            <a:tailEnd type="none" w="med" len="med"/>
          </a:ln>
        </p:spPr>
        <p:txBody>
          <a:bodyPr/>
          <a:lstStyle/>
          <a:p>
            <a:pPr algn="ctr">
              <a:lnSpc>
                <a:spcPct val="80000"/>
              </a:lnSpc>
            </a:pPr>
            <a:r>
              <a:rPr lang="zh-CN" altLang="en-US" sz="2100" b="1" dirty="0">
                <a:latin typeface="Arial Narrow" panose="020B0606020202030204" pitchFamily="34" charset="0"/>
                <a:ea typeface="楷体_GB2312" panose="02010609030101010101" pitchFamily="49" charset="-122"/>
                <a:sym typeface="+mn-ea"/>
              </a:rPr>
              <a:t>用于</a:t>
            </a:r>
            <a:r>
              <a:rPr lang="en-US" altLang="zh-CN" sz="2100" b="1" dirty="0">
                <a:latin typeface="Arial Narrow" panose="020B0606020202030204" pitchFamily="34" charset="0"/>
                <a:ea typeface="楷体_GB2312" panose="02010609030101010101" pitchFamily="49" charset="-122"/>
                <a:sym typeface="+mn-ea"/>
              </a:rPr>
              <a:t>Java</a:t>
            </a:r>
            <a:r>
              <a:rPr lang="zh-CN" altLang="en-US" sz="2100" b="1" dirty="0">
                <a:latin typeface="Arial Narrow" panose="020B0606020202030204" pitchFamily="34" charset="0"/>
                <a:ea typeface="楷体_GB2312" panose="02010609030101010101" pitchFamily="49" charset="-122"/>
                <a:sym typeface="+mn-ea"/>
              </a:rPr>
              <a:t>运行时系统</a:t>
            </a:r>
            <a:endParaRPr lang="zh-CN" altLang="en-US" sz="2100" b="1" dirty="0">
              <a:latin typeface="Arial Narrow" panose="020B0606020202030204" pitchFamily="34" charset="0"/>
              <a:ea typeface="楷体_GB2312" panose="02010609030101010101" pitchFamily="49" charset="-122"/>
            </a:endParaRPr>
          </a:p>
          <a:p>
            <a:pPr algn="ctr">
              <a:lnSpc>
                <a:spcPct val="80000"/>
              </a:lnSpc>
            </a:pPr>
            <a:r>
              <a:rPr lang="zh-CN" altLang="en-US" sz="2100" b="1" dirty="0">
                <a:latin typeface="Arial Narrow" panose="020B0606020202030204" pitchFamily="34" charset="0"/>
                <a:ea typeface="楷体_GB2312" panose="02010609030101010101" pitchFamily="49" charset="-122"/>
                <a:sym typeface="+mn-ea"/>
              </a:rPr>
              <a:t>来显示与运行时系</a:t>
            </a:r>
            <a:endParaRPr lang="zh-CN" altLang="en-US" sz="2100" b="1" dirty="0">
              <a:latin typeface="Arial Narrow" panose="020B0606020202030204" pitchFamily="34" charset="0"/>
              <a:ea typeface="楷体_GB2312" panose="02010609030101010101" pitchFamily="49" charset="-122"/>
            </a:endParaRPr>
          </a:p>
          <a:p>
            <a:pPr algn="ctr">
              <a:lnSpc>
                <a:spcPct val="80000"/>
              </a:lnSpc>
            </a:pPr>
            <a:r>
              <a:rPr lang="zh-CN" altLang="en-US" sz="2100" b="1" dirty="0">
                <a:latin typeface="Arial Narrow" panose="020B0606020202030204" pitchFamily="34" charset="0"/>
                <a:ea typeface="楷体_GB2312" panose="02010609030101010101" pitchFamily="49" charset="-122"/>
                <a:sym typeface="+mn-ea"/>
              </a:rPr>
              <a:t>统本身有关的错误</a:t>
            </a:r>
            <a:endParaRPr lang="zh-CN" altLang="en-US" sz="2100" b="1" dirty="0">
              <a:latin typeface="Arial Narrow" panose="020B0606020202030204" pitchFamily="34" charset="0"/>
              <a:ea typeface="楷体_GB2312" panose="02010609030101010101" pitchFamily="49" charset="-122"/>
            </a:endParaRPr>
          </a:p>
        </p:txBody>
      </p:sp>
      <p:sp>
        <p:nvSpPr>
          <p:cNvPr id="1347590" name="椭圆形标注 1347589"/>
          <p:cNvSpPr/>
          <p:nvPr/>
        </p:nvSpPr>
        <p:spPr>
          <a:xfrm>
            <a:off x="7669530" y="1483360"/>
            <a:ext cx="2967355" cy="1663700"/>
          </a:xfrm>
          <a:prstGeom prst="wedgeEllipseCallout">
            <a:avLst>
              <a:gd name="adj1" fmla="val -60335"/>
              <a:gd name="adj2" fmla="val 52633"/>
            </a:avLst>
          </a:prstGeom>
          <a:solidFill>
            <a:schemeClr val="accent2">
              <a:lumMod val="40000"/>
              <a:lumOff val="60000"/>
            </a:schemeClr>
          </a:solidFill>
          <a:ln w="9525" cap="flat" cmpd="sng">
            <a:solidFill>
              <a:schemeClr val="tx1"/>
            </a:solidFill>
            <a:prstDash val="solid"/>
            <a:miter/>
            <a:headEnd type="none" w="med" len="med"/>
            <a:tailEnd type="none" w="med" len="med"/>
          </a:ln>
        </p:spPr>
        <p:txBody>
          <a:bodyPr/>
          <a:lstStyle/>
          <a:p>
            <a:pPr algn="ctr">
              <a:lnSpc>
                <a:spcPct val="80000"/>
              </a:lnSpc>
            </a:pPr>
            <a:r>
              <a:rPr lang="zh-CN" altLang="en-US" sz="2100" b="1" dirty="0">
                <a:latin typeface="Arial Narrow" panose="020B0606020202030204" pitchFamily="34" charset="0"/>
                <a:ea typeface="楷体_GB2312" panose="02010609030101010101" pitchFamily="49" charset="-122"/>
                <a:sym typeface="+mn-ea"/>
              </a:rPr>
              <a:t>用于用户程序可能捕获的异常，也是用来创建用户异常类型子类的类。</a:t>
            </a:r>
            <a:endParaRPr lang="zh-CN" altLang="en-US" sz="2100" b="1" dirty="0">
              <a:latin typeface="Arial Narrow" panose="020B0606020202030204" pitchFamily="34" charset="0"/>
              <a:ea typeface="楷体_GB2312" panose="02010609030101010101" pitchFamily="49" charset="-122"/>
            </a:endParaRPr>
          </a:p>
        </p:txBody>
      </p:sp>
      <p:sp>
        <p:nvSpPr>
          <p:cNvPr id="1347591" name="文本框 1347590"/>
          <p:cNvSpPr txBox="1"/>
          <p:nvPr/>
        </p:nvSpPr>
        <p:spPr>
          <a:xfrm>
            <a:off x="840105" y="5680710"/>
            <a:ext cx="5920740" cy="706755"/>
          </a:xfrm>
          <a:prstGeom prst="rect">
            <a:avLst/>
          </a:prstGeom>
          <a:noFill/>
          <a:ln w="9525">
            <a:noFill/>
          </a:ln>
        </p:spPr>
        <p:txBody>
          <a:bodyPr>
            <a:spAutoFit/>
          </a:bodyPr>
          <a:lstStyle/>
          <a:p>
            <a:pPr>
              <a:spcBef>
                <a:spcPct val="0"/>
              </a:spcBef>
            </a:pPr>
            <a:r>
              <a:rPr lang="en-US" altLang="zh-CN" dirty="0">
                <a:latin typeface="微软雅黑" panose="020B0503020204020204" pitchFamily="34" charset="-122"/>
                <a:ea typeface="微软雅黑" panose="020B0503020204020204" pitchFamily="34" charset="-122"/>
                <a:cs typeface="微软雅黑" panose="020B0503020204020204" pitchFamily="34" charset="-122"/>
              </a:rPr>
              <a:t>Error</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类对象</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通常由</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Java</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虚拟机生成并抛出；</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pPr>
              <a:spcBef>
                <a:spcPct val="0"/>
              </a:spcBef>
            </a:pPr>
            <a:r>
              <a:rPr lang="en-US" altLang="zh-CN" dirty="0">
                <a:latin typeface="微软雅黑" panose="020B0503020204020204" pitchFamily="34" charset="-122"/>
                <a:ea typeface="微软雅黑" panose="020B0503020204020204" pitchFamily="34" charset="-122"/>
                <a:cs typeface="微软雅黑" panose="020B0503020204020204" pitchFamily="34" charset="-122"/>
              </a:rPr>
              <a:t>Exception</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类对象由应用程序处理或抛出。</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347588"/>
                                        </p:tgtEl>
                                        <p:attrNameLst>
                                          <p:attrName>style.visibility</p:attrName>
                                        </p:attrNameLst>
                                      </p:cBhvr>
                                      <p:to>
                                        <p:strVal val="visible"/>
                                      </p:to>
                                    </p:set>
                                    <p:animEffect transition="in" filter="wipe(down)">
                                      <p:cBhvr>
                                        <p:cTn id="7" dur="500"/>
                                        <p:tgtEl>
                                          <p:spTgt spid="134758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347589"/>
                                        </p:tgtEl>
                                        <p:attrNameLst>
                                          <p:attrName>style.visibility</p:attrName>
                                        </p:attrNameLst>
                                      </p:cBhvr>
                                      <p:to>
                                        <p:strVal val="visible"/>
                                      </p:to>
                                    </p:set>
                                    <p:animEffect transition="in" filter="wipe(down)">
                                      <p:cBhvr>
                                        <p:cTn id="12" dur="500"/>
                                        <p:tgtEl>
                                          <p:spTgt spid="134758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47590"/>
                                        </p:tgtEl>
                                        <p:attrNameLst>
                                          <p:attrName>style.visibility</p:attrName>
                                        </p:attrNameLst>
                                      </p:cBhvr>
                                      <p:to>
                                        <p:strVal val="visible"/>
                                      </p:to>
                                    </p:set>
                                    <p:animEffect transition="in" filter="wipe(left)">
                                      <p:cBhvr>
                                        <p:cTn id="17" dur="500"/>
                                        <p:tgtEl>
                                          <p:spTgt spid="134759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347591"/>
                                        </p:tgtEl>
                                        <p:attrNameLst>
                                          <p:attrName>style.visibility</p:attrName>
                                        </p:attrNameLst>
                                      </p:cBhvr>
                                      <p:to>
                                        <p:strVal val="visible"/>
                                      </p:to>
                                    </p:set>
                                    <p:animEffect transition="in" filter="wipe(left)">
                                      <p:cBhvr>
                                        <p:cTn id="22" dur="500"/>
                                        <p:tgtEl>
                                          <p:spTgt spid="13475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7588" grpId="0" bldLvl="0" animBg="1"/>
      <p:bldP spid="1347589" grpId="0" bldLvl="0" animBg="1"/>
      <p:bldP spid="1347590" grpId="0" bldLvl="0" animBg="1"/>
      <p:bldP spid="134759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5"/>
          <p:cNvSpPr txBox="1">
            <a:spLocks noGrp="1"/>
          </p:cNvSpPr>
          <p:nvPr>
            <p:ph type="sldNum" sz="quarter" idx="4"/>
            <p:custDataLst>
              <p:tags r:id="rId1"/>
            </p:custDataLst>
          </p:nvPr>
        </p:nvSpPr>
        <p:spPr>
          <a:noFill/>
          <a:ln>
            <a:noFill/>
          </a:ln>
        </p:spPr>
        <p:txBody>
          <a:bodyPr anchor="ctr"/>
          <a:lstStyle>
            <a:lvl1pPr marL="0" lvl="0" indent="0" algn="l" defTabSz="914400" rtl="0" eaLnBrk="0" fontAlgn="base" latinLnBrk="0" hangingPunct="0">
              <a:lnSpc>
                <a:spcPct val="100000"/>
              </a:lnSpc>
              <a:spcBef>
                <a:spcPct val="2000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lnSpc>
                <a:spcPct val="130000"/>
              </a:lnSpc>
            </a:pPr>
            <a:fld id="{9A0DB2DC-4C9A-4742-B13C-FB6460FD3503}" type="slidenum">
              <a:rPr lang="zh-CN" altLang="en-US" sz="525" dirty="0">
                <a:solidFill>
                  <a:srgbClr val="808080"/>
                </a:solidFill>
              </a:rPr>
            </a:fld>
            <a:endParaRPr lang="zh-CN" altLang="en-US" sz="525" dirty="0">
              <a:solidFill>
                <a:srgbClr val="808080"/>
              </a:solidFill>
            </a:endParaRPr>
          </a:p>
        </p:txBody>
      </p:sp>
      <p:pic>
        <p:nvPicPr>
          <p:cNvPr id="45058" name="图片占位符 6"/>
          <p:cNvPicPr>
            <a:picLocks noGrp="1" noChangeAspect="1" noChangeArrowheads="1"/>
          </p:cNvPicPr>
          <p:nvPr>
            <p:ph idx="1"/>
            <p:custDataLst>
              <p:tags r:id="rId2"/>
            </p:custDataLst>
          </p:nvPr>
        </p:nvPicPr>
        <p:blipFill>
          <a:blip r:embed="rId3">
            <a:clrChange>
              <a:clrFrom>
                <a:srgbClr val="FFFFFF">
                  <a:alpha val="100000"/>
                </a:srgbClr>
              </a:clrFrom>
              <a:clrTo>
                <a:srgbClr val="FFFFFF">
                  <a:alpha val="100000"/>
                  <a:alpha val="0"/>
                </a:srgbClr>
              </a:clrTo>
            </a:clrChange>
          </a:blip>
          <a:srcRect/>
          <a:stretch>
            <a:fillRect/>
          </a:stretch>
        </p:blipFill>
        <p:spPr bwMode="auto">
          <a:xfrm>
            <a:off x="1125220" y="2294890"/>
            <a:ext cx="8483600" cy="3496945"/>
          </a:xfrm>
        </p:spPr>
      </p:pic>
      <p:sp>
        <p:nvSpPr>
          <p:cNvPr id="27652" name="文本占位符 2"/>
          <p:cNvSpPr>
            <a:spLocks noGrp="1"/>
          </p:cNvSpPr>
          <p:nvPr>
            <p:ph type="body" sz="half" idx="4294967295"/>
            <p:custDataLst>
              <p:tags r:id="rId4"/>
            </p:custDataLst>
          </p:nvPr>
        </p:nvSpPr>
        <p:spPr>
          <a:xfrm>
            <a:off x="642620" y="1195705"/>
            <a:ext cx="9798050" cy="5248275"/>
          </a:xfrm>
        </p:spPr>
        <p:txBody>
          <a:bodyPr vert="horz" wrap="square" lIns="96011" tIns="48005" rIns="96011" bIns="48005" anchor="t"/>
          <a:lstStyle/>
          <a:p>
            <a:pPr algn="l" defTabSz="685800" eaLnBrk="1" hangingPunct="1">
              <a:lnSpc>
                <a:spcPct val="120000"/>
              </a:lnSpc>
              <a:spcBef>
                <a:spcPts val="750"/>
              </a:spcBef>
              <a:spcAft>
                <a:spcPts val="0"/>
              </a:spcAft>
              <a:buClr>
                <a:srgbClr val="000000"/>
              </a:buClr>
              <a:buSzTx/>
              <a:buChar char="•"/>
              <a:defRPr/>
            </a:pPr>
            <a:r>
              <a:rPr lang="zh-CN" altLang="en-US" sz="2400" kern="1200" noProof="0" smtClean="0">
                <a:ln>
                  <a:noFill/>
                </a:ln>
                <a:effectLst/>
                <a:uLnTx/>
                <a:uFillTx/>
                <a:latin typeface="+mj-ea"/>
                <a:ea typeface="+mj-ea"/>
              </a:rPr>
              <a:t>受检异常</a:t>
            </a:r>
            <a:r>
              <a:rPr lang="en-US" altLang="zh-CN" sz="2400" kern="1200" noProof="0" smtClean="0">
                <a:ln>
                  <a:noFill/>
                </a:ln>
                <a:effectLst/>
                <a:uLnTx/>
                <a:uFillTx/>
                <a:latin typeface="+mj-ea"/>
                <a:ea typeface="+mj-ea"/>
              </a:rPr>
              <a:t>  </a:t>
            </a:r>
            <a:r>
              <a:rPr lang="zh-CN" altLang="en-US" sz="2400" kern="1200" noProof="0" smtClean="0">
                <a:ln>
                  <a:noFill/>
                </a:ln>
                <a:effectLst/>
                <a:uLnTx/>
                <a:uFillTx/>
                <a:latin typeface="+mj-ea"/>
                <a:ea typeface="+mj-ea"/>
              </a:rPr>
              <a:t>捕获处理</a:t>
            </a:r>
            <a:endParaRPr lang="zh-CN" altLang="en-US" sz="2400" kern="1200" noProof="0" smtClean="0">
              <a:ln>
                <a:noFill/>
              </a:ln>
              <a:effectLst/>
              <a:uLnTx/>
              <a:uFillTx/>
              <a:latin typeface="+mj-ea"/>
              <a:ea typeface="+mj-ea"/>
            </a:endParaRPr>
          </a:p>
        </p:txBody>
      </p:sp>
      <p:sp>
        <p:nvSpPr>
          <p:cNvPr id="27653" name="标题 3"/>
          <p:cNvSpPr>
            <a:spLocks noGrp="1"/>
          </p:cNvSpPr>
          <p:nvPr>
            <p:ph type="title"/>
            <p:custDataLst>
              <p:tags r:id="rId5"/>
            </p:custDataLst>
          </p:nvPr>
        </p:nvSpPr>
        <p:spPr>
          <a:noFill/>
          <a:ln w="9525">
            <a:noFill/>
          </a:ln>
        </p:spPr>
        <p:txBody>
          <a:bodyPr vert="horz" wrap="square" lIns="96011" tIns="48005" rIns="96011" bIns="48005" rtlCol="0" anchor="b">
            <a:normAutofit fontScale="90000"/>
          </a:bodyPr>
          <a:lstStyle/>
          <a:p>
            <a:pPr lvl="0" algn="l" defTabSz="685800" eaLnBrk="1" hangingPunct="1">
              <a:buClrTx/>
              <a:buSzTx/>
            </a:pPr>
            <a:r>
              <a:rPr lang="zh-CN" altLang="en-US" dirty="0">
                <a:cs typeface="微软雅黑" panose="020B0503020204020204" pitchFamily="34" charset="-122"/>
                <a:sym typeface="+mn-ea"/>
              </a:rPr>
              <a:t>异常分类</a:t>
            </a:r>
            <a:r>
              <a:rPr lang="zh-CN" altLang="en-US" dirty="0">
                <a:cs typeface="微软雅黑" panose="020B0503020204020204" pitchFamily="34" charset="-122"/>
                <a:sym typeface="+mn-ea"/>
              </a:rPr>
              <a:t>-CheckedException</a:t>
            </a:r>
            <a:endParaRPr lang="zh-CN" altLang="en-US" dirty="0">
              <a:cs typeface="微软雅黑" panose="020B0503020204020204" pitchFamily="34" charset="-122"/>
              <a:sym typeface="+mn-ea"/>
            </a:endParaRPr>
          </a:p>
        </p:txBody>
      </p:sp>
    </p:spTree>
    <p:custDataLst>
      <p:tags r:id="rId6"/>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文本占位符 1551361"/>
          <p:cNvSpPr>
            <a:spLocks noGrp="1" noChangeArrowheads="1"/>
          </p:cNvSpPr>
          <p:nvPr>
            <p:ph idx="1"/>
          </p:nvPr>
        </p:nvSpPr>
        <p:spPr bwMode="auto">
          <a:xfrm>
            <a:off x="1393507" y="878444"/>
            <a:ext cx="8081010" cy="5519024"/>
          </a:xfrm>
          <a:solidFill>
            <a:schemeClr val="bg1"/>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6011" tIns="48005" rIns="96011" bIns="48005" numCol="1" rtlCol="0" anchor="t" anchorCtr="0" compatLnSpc="1">
            <a:normAutofit lnSpcReduction="10000"/>
          </a:bodyPr>
          <a:lstStyle/>
          <a:p>
            <a:pPr marL="171450" marR="0" lvl="0" indent="-171450" algn="l" defTabSz="685800" rtl="0" eaLnBrk="1" fontAlgn="base" latinLnBrk="0" hangingPunct="1">
              <a:lnSpc>
                <a:spcPct val="90000"/>
              </a:lnSpc>
              <a:spcBef>
                <a:spcPts val="750"/>
              </a:spcBef>
              <a:spcAft>
                <a:spcPct val="0"/>
              </a:spcAft>
              <a:buClrTx/>
              <a:buSzTx/>
              <a:buFont typeface="Arial" panose="020B0604020202020204" pitchFamily="34" charset="0"/>
              <a:buChar char="•"/>
              <a:defRPr/>
            </a:pPr>
            <a:r>
              <a:rPr kumimoji="0" lang="en-US" altLang="zh-CN" sz="2520" b="0" i="0" u="none" strike="noStrike" kern="1200" cap="none" spc="0" normalizeH="0" baseline="0" noProof="0" smtClean="0">
                <a:ln>
                  <a:noFill/>
                </a:ln>
                <a:solidFill>
                  <a:schemeClr val="tx1"/>
                </a:solidFill>
                <a:effectLst/>
                <a:uLnTx/>
                <a:uFillTx/>
                <a:latin typeface="+mn-lt"/>
                <a:ea typeface="+mn-ea"/>
                <a:cs typeface="+mn-cs"/>
              </a:rPr>
              <a:t>Runtime Exceptions </a:t>
            </a:r>
            <a:r>
              <a:rPr kumimoji="0" lang="zh-CN" altLang="en-US" sz="2520" b="0" i="0" u="none" strike="noStrike" kern="1200" cap="none" spc="0" normalizeH="0" baseline="0" noProof="0" smtClean="0">
                <a:ln>
                  <a:noFill/>
                </a:ln>
                <a:solidFill>
                  <a:schemeClr val="tx1"/>
                </a:solidFill>
                <a:effectLst/>
                <a:uLnTx/>
                <a:uFillTx/>
                <a:latin typeface="+mn-lt"/>
                <a:ea typeface="+mn-ea"/>
                <a:cs typeface="+mn-cs"/>
              </a:rPr>
              <a:t>例子：</a:t>
            </a:r>
            <a:endParaRPr kumimoji="0" lang="zh-CN" altLang="en-US" sz="2520" b="0" i="0" u="none" strike="noStrike" kern="1200" cap="none" spc="0" normalizeH="0" baseline="0" noProof="0" smtClean="0">
              <a:ln>
                <a:noFill/>
              </a:ln>
              <a:solidFill>
                <a:schemeClr val="tx1"/>
              </a:solidFill>
              <a:effectLst/>
              <a:uLnTx/>
              <a:uFillTx/>
              <a:latin typeface="+mn-lt"/>
              <a:ea typeface="+mn-ea"/>
              <a:cs typeface="+mn-cs"/>
            </a:endParaRPr>
          </a:p>
          <a:p>
            <a:pPr marL="171450" marR="0" lvl="0" indent="-171450" algn="l" defTabSz="685800" rtl="0" eaLnBrk="1" fontAlgn="base" latinLnBrk="0" hangingPunct="1">
              <a:lnSpc>
                <a:spcPct val="90000"/>
              </a:lnSpc>
              <a:spcBef>
                <a:spcPts val="750"/>
              </a:spcBef>
              <a:spcAft>
                <a:spcPct val="0"/>
              </a:spcAft>
              <a:buClrTx/>
              <a:buSzTx/>
              <a:buFont typeface="Arial" panose="020B0604020202020204" pitchFamily="34" charset="0"/>
              <a:buNone/>
              <a:defRPr/>
            </a:pPr>
            <a:r>
              <a:rPr kumimoji="0" lang="en-US" altLang="zh-CN" sz="2520" b="0" i="0" u="none" strike="noStrike" kern="1200" cap="none" spc="0" normalizeH="0" baseline="0" noProof="0" smtClean="0">
                <a:ln>
                  <a:noFill/>
                </a:ln>
                <a:solidFill>
                  <a:schemeClr val="tx1"/>
                </a:solidFill>
                <a:effectLst/>
                <a:uLnTx/>
                <a:uFillTx/>
                <a:latin typeface="+mn-lt"/>
                <a:ea typeface="+mn-ea"/>
                <a:cs typeface="+mn-cs"/>
              </a:rPr>
              <a:t>class first_exception1{	</a:t>
            </a:r>
            <a:endParaRPr kumimoji="0" lang="en-US" altLang="zh-CN" sz="2520" b="0" i="0" u="none" strike="noStrike" kern="1200" cap="none" spc="0" normalizeH="0" baseline="0" noProof="0" smtClean="0">
              <a:ln>
                <a:noFill/>
              </a:ln>
              <a:solidFill>
                <a:schemeClr val="tx1"/>
              </a:solidFill>
              <a:effectLst/>
              <a:uLnTx/>
              <a:uFillTx/>
              <a:latin typeface="+mn-lt"/>
              <a:ea typeface="+mn-ea"/>
              <a:cs typeface="+mn-cs"/>
            </a:endParaRPr>
          </a:p>
          <a:p>
            <a:pPr marL="171450" marR="0" lvl="0" indent="-171450" algn="l" defTabSz="685800" rtl="0" eaLnBrk="1" fontAlgn="base" latinLnBrk="0" hangingPunct="1">
              <a:lnSpc>
                <a:spcPct val="90000"/>
              </a:lnSpc>
              <a:spcBef>
                <a:spcPts val="750"/>
              </a:spcBef>
              <a:spcAft>
                <a:spcPct val="0"/>
              </a:spcAft>
              <a:buClrTx/>
              <a:buSzTx/>
              <a:buFont typeface="Arial" panose="020B0604020202020204" pitchFamily="34" charset="0"/>
              <a:buNone/>
              <a:defRPr/>
            </a:pPr>
            <a:r>
              <a:rPr kumimoji="0" lang="en-US" altLang="zh-CN" sz="2520" b="0" i="0" u="none" strike="noStrike" kern="1200" cap="none" spc="0" normalizeH="0" baseline="0" noProof="0" smtClean="0">
                <a:ln>
                  <a:noFill/>
                </a:ln>
                <a:solidFill>
                  <a:schemeClr val="tx1"/>
                </a:solidFill>
                <a:effectLst/>
                <a:uLnTx/>
                <a:uFillTx/>
                <a:latin typeface="+mn-lt"/>
                <a:ea typeface="+mn-ea"/>
                <a:cs typeface="+mn-cs"/>
              </a:rPr>
              <a:t>	public static void main(String args[]){</a:t>
            </a:r>
            <a:endParaRPr kumimoji="0" lang="en-US" altLang="zh-CN" sz="2520" b="0" i="0" u="none" strike="noStrike" kern="1200" cap="none" spc="0" normalizeH="0" baseline="0" noProof="0" smtClean="0">
              <a:ln>
                <a:noFill/>
              </a:ln>
              <a:solidFill>
                <a:schemeClr val="tx1"/>
              </a:solidFill>
              <a:effectLst/>
              <a:uLnTx/>
              <a:uFillTx/>
              <a:latin typeface="+mn-lt"/>
              <a:ea typeface="+mn-ea"/>
              <a:cs typeface="+mn-cs"/>
            </a:endParaRPr>
          </a:p>
          <a:p>
            <a:pPr marL="171450" marR="0" lvl="0" indent="-171450" algn="l" defTabSz="685800" rtl="0" eaLnBrk="1" fontAlgn="base" latinLnBrk="0" hangingPunct="1">
              <a:lnSpc>
                <a:spcPct val="90000"/>
              </a:lnSpc>
              <a:spcBef>
                <a:spcPts val="750"/>
              </a:spcBef>
              <a:spcAft>
                <a:spcPct val="0"/>
              </a:spcAft>
              <a:buClrTx/>
              <a:buSzTx/>
              <a:buFont typeface="Arial" panose="020B0604020202020204" pitchFamily="34" charset="0"/>
              <a:buNone/>
              <a:defRPr/>
            </a:pPr>
            <a:r>
              <a:rPr kumimoji="0" lang="en-US" altLang="zh-CN" sz="2520" b="0" i="0" u="none" strike="noStrike" kern="1200" cap="none" spc="0" normalizeH="0" baseline="0" noProof="0" smtClean="0">
                <a:ln>
                  <a:noFill/>
                </a:ln>
                <a:solidFill>
                  <a:schemeClr val="tx1"/>
                </a:solidFill>
                <a:effectLst/>
                <a:uLnTx/>
                <a:uFillTx/>
                <a:latin typeface="+mn-lt"/>
                <a:ea typeface="+mn-ea"/>
                <a:cs typeface="+mn-cs"/>
              </a:rPr>
              <a:t>		char c; </a:t>
            </a:r>
            <a:endParaRPr kumimoji="0" lang="en-US" altLang="zh-CN" sz="2520" b="0" i="0" u="none" strike="noStrike" kern="1200" cap="none" spc="0" normalizeH="0" baseline="0" noProof="0" smtClean="0">
              <a:ln>
                <a:noFill/>
              </a:ln>
              <a:solidFill>
                <a:schemeClr val="tx1"/>
              </a:solidFill>
              <a:effectLst/>
              <a:uLnTx/>
              <a:uFillTx/>
              <a:latin typeface="+mn-lt"/>
              <a:ea typeface="+mn-ea"/>
              <a:cs typeface="+mn-cs"/>
            </a:endParaRPr>
          </a:p>
          <a:p>
            <a:pPr marL="171450" marR="0" lvl="0" indent="-171450" algn="l" defTabSz="685800" rtl="0" eaLnBrk="1" fontAlgn="base" latinLnBrk="0" hangingPunct="1">
              <a:lnSpc>
                <a:spcPct val="90000"/>
              </a:lnSpc>
              <a:spcBef>
                <a:spcPts val="750"/>
              </a:spcBef>
              <a:spcAft>
                <a:spcPct val="0"/>
              </a:spcAft>
              <a:buClrTx/>
              <a:buSzTx/>
              <a:buFont typeface="Arial" panose="020B0604020202020204" pitchFamily="34" charset="0"/>
              <a:buNone/>
              <a:defRPr/>
            </a:pPr>
            <a:r>
              <a:rPr kumimoji="0" lang="en-US" altLang="zh-CN" sz="2520" b="0" i="0" u="none" strike="noStrike" kern="1200" cap="none" spc="0" normalizeH="0" baseline="0" noProof="0" smtClean="0">
                <a:ln>
                  <a:noFill/>
                </a:ln>
                <a:solidFill>
                  <a:schemeClr val="tx1"/>
                </a:solidFill>
                <a:effectLst/>
                <a:uLnTx/>
                <a:uFillTx/>
                <a:latin typeface="+mn-lt"/>
                <a:ea typeface="+mn-ea"/>
                <a:cs typeface="+mn-cs"/>
              </a:rPr>
              <a:t>		int a,b=0;</a:t>
            </a:r>
            <a:endParaRPr kumimoji="0" lang="en-US" altLang="zh-CN" sz="2520" b="0" i="0" u="none" strike="noStrike" kern="1200" cap="none" spc="0" normalizeH="0" baseline="0" noProof="0" smtClean="0">
              <a:ln>
                <a:noFill/>
              </a:ln>
              <a:solidFill>
                <a:schemeClr val="tx1"/>
              </a:solidFill>
              <a:effectLst/>
              <a:uLnTx/>
              <a:uFillTx/>
              <a:latin typeface="+mn-lt"/>
              <a:ea typeface="+mn-ea"/>
              <a:cs typeface="+mn-cs"/>
            </a:endParaRPr>
          </a:p>
          <a:p>
            <a:pPr marL="171450" marR="0" lvl="0" indent="-171450" algn="l" defTabSz="685800" rtl="0" eaLnBrk="1" fontAlgn="base" latinLnBrk="0" hangingPunct="1">
              <a:lnSpc>
                <a:spcPct val="90000"/>
              </a:lnSpc>
              <a:spcBef>
                <a:spcPts val="750"/>
              </a:spcBef>
              <a:spcAft>
                <a:spcPct val="0"/>
              </a:spcAft>
              <a:buClrTx/>
              <a:buSzTx/>
              <a:buFont typeface="Arial" panose="020B0604020202020204" pitchFamily="34" charset="0"/>
              <a:buNone/>
              <a:defRPr/>
            </a:pPr>
            <a:r>
              <a:rPr kumimoji="0" lang="en-US" altLang="zh-CN" sz="2520" b="0" i="0" u="none" strike="noStrike" kern="1200" cap="none" spc="0" normalizeH="0" baseline="0" noProof="0" smtClean="0">
                <a:ln>
                  <a:noFill/>
                </a:ln>
                <a:solidFill>
                  <a:schemeClr val="tx1"/>
                </a:solidFill>
                <a:effectLst/>
                <a:uLnTx/>
                <a:uFillTx/>
                <a:latin typeface="+mn-lt"/>
                <a:ea typeface="+mn-ea"/>
                <a:cs typeface="+mn-cs"/>
              </a:rPr>
              <a:t>		int[] array=new int[7];   </a:t>
            </a:r>
            <a:endParaRPr kumimoji="0" lang="en-US" altLang="zh-CN" sz="2520" b="0" i="0" u="none" strike="noStrike" kern="1200" cap="none" spc="0" normalizeH="0" baseline="0" noProof="0" smtClean="0">
              <a:ln>
                <a:noFill/>
              </a:ln>
              <a:solidFill>
                <a:schemeClr val="tx1"/>
              </a:solidFill>
              <a:effectLst/>
              <a:uLnTx/>
              <a:uFillTx/>
              <a:latin typeface="+mn-lt"/>
              <a:ea typeface="+mn-ea"/>
              <a:cs typeface="+mn-cs"/>
            </a:endParaRPr>
          </a:p>
          <a:p>
            <a:pPr marL="171450" marR="0" lvl="0" indent="-171450" algn="l" defTabSz="685800" rtl="0" eaLnBrk="1" fontAlgn="base" latinLnBrk="0" hangingPunct="1">
              <a:lnSpc>
                <a:spcPct val="90000"/>
              </a:lnSpc>
              <a:spcBef>
                <a:spcPts val="750"/>
              </a:spcBef>
              <a:spcAft>
                <a:spcPct val="0"/>
              </a:spcAft>
              <a:buClrTx/>
              <a:buSzTx/>
              <a:buFont typeface="Arial" panose="020B0604020202020204" pitchFamily="34" charset="0"/>
              <a:buNone/>
              <a:defRPr/>
            </a:pPr>
            <a:r>
              <a:rPr kumimoji="0" lang="en-US" altLang="zh-CN" sz="2520" b="0" i="0" u="none" strike="noStrike" kern="1200" cap="none" spc="0" normalizeH="0" baseline="0" noProof="0" smtClean="0">
                <a:ln>
                  <a:noFill/>
                </a:ln>
                <a:solidFill>
                  <a:schemeClr val="tx1"/>
                </a:solidFill>
                <a:effectLst/>
                <a:uLnTx/>
                <a:uFillTx/>
                <a:latin typeface="+mn-lt"/>
                <a:ea typeface="+mn-ea"/>
                <a:cs typeface="+mn-cs"/>
              </a:rPr>
              <a:t>      	String s="Hello";    </a:t>
            </a:r>
            <a:endParaRPr kumimoji="0" lang="en-US" altLang="zh-CN" sz="2520" b="0" i="0" u="none" strike="noStrike" kern="1200" cap="none" spc="0" normalizeH="0" baseline="0" noProof="0" smtClean="0">
              <a:ln>
                <a:noFill/>
              </a:ln>
              <a:solidFill>
                <a:schemeClr val="tx1"/>
              </a:solidFill>
              <a:effectLst/>
              <a:uLnTx/>
              <a:uFillTx/>
              <a:latin typeface="+mn-lt"/>
              <a:ea typeface="+mn-ea"/>
              <a:cs typeface="+mn-cs"/>
            </a:endParaRPr>
          </a:p>
          <a:p>
            <a:pPr marL="171450" marR="0" lvl="0" indent="-171450" algn="l" defTabSz="685800" rtl="0" eaLnBrk="1" fontAlgn="base" latinLnBrk="0" hangingPunct="1">
              <a:lnSpc>
                <a:spcPct val="90000"/>
              </a:lnSpc>
              <a:spcBef>
                <a:spcPts val="750"/>
              </a:spcBef>
              <a:spcAft>
                <a:spcPct val="0"/>
              </a:spcAft>
              <a:buClrTx/>
              <a:buSzTx/>
              <a:buFont typeface="Arial" panose="020B0604020202020204" pitchFamily="34" charset="0"/>
              <a:buNone/>
              <a:defRPr/>
            </a:pPr>
            <a:r>
              <a:rPr kumimoji="0" lang="en-US" altLang="zh-CN" sz="2520" b="1" i="0" u="none" strike="noStrike" kern="1200" cap="none" spc="0" normalizeH="0" baseline="0" noProof="0" smtClean="0">
                <a:ln>
                  <a:noFill/>
                </a:ln>
                <a:solidFill>
                  <a:srgbClr val="FF3300"/>
                </a:solidFill>
                <a:effectLst/>
                <a:uLnTx/>
                <a:uFillTx/>
                <a:latin typeface="+mn-lt"/>
                <a:ea typeface="+mn-ea"/>
                <a:cs typeface="+mn-cs"/>
              </a:rPr>
              <a:t>            a=1/b;</a:t>
            </a:r>
            <a:r>
              <a:rPr kumimoji="0" lang="en-US" altLang="zh-CN" sz="2520" b="0" i="0" u="none" strike="noStrike" kern="1200" cap="none" spc="0" normalizeH="0" baseline="0" noProof="0" smtClean="0">
                <a:ln>
                  <a:noFill/>
                </a:ln>
                <a:solidFill>
                  <a:schemeClr val="tx1"/>
                </a:solidFill>
                <a:effectLst/>
                <a:uLnTx/>
                <a:uFillTx/>
                <a:latin typeface="+mn-lt"/>
                <a:ea typeface="+mn-ea"/>
                <a:cs typeface="+mn-cs"/>
              </a:rPr>
              <a:t> </a:t>
            </a:r>
            <a:endParaRPr kumimoji="0" lang="en-US" altLang="zh-CN" sz="2520" b="0" i="0" u="none" strike="noStrike" kern="1200" cap="none" spc="0" normalizeH="0" baseline="0" noProof="0" smtClean="0">
              <a:ln>
                <a:noFill/>
              </a:ln>
              <a:solidFill>
                <a:schemeClr val="tx1"/>
              </a:solidFill>
              <a:effectLst/>
              <a:uLnTx/>
              <a:uFillTx/>
              <a:latin typeface="+mn-lt"/>
              <a:ea typeface="+mn-ea"/>
              <a:cs typeface="+mn-cs"/>
            </a:endParaRPr>
          </a:p>
          <a:p>
            <a:pPr marL="171450" marR="0" lvl="0" indent="-171450" algn="l" defTabSz="685800" rtl="0" eaLnBrk="1" fontAlgn="base" latinLnBrk="0" hangingPunct="1">
              <a:lnSpc>
                <a:spcPct val="90000"/>
              </a:lnSpc>
              <a:spcBef>
                <a:spcPts val="750"/>
              </a:spcBef>
              <a:spcAft>
                <a:spcPct val="0"/>
              </a:spcAft>
              <a:buClrTx/>
              <a:buSzTx/>
              <a:buFont typeface="Arial" panose="020B0604020202020204" pitchFamily="34" charset="0"/>
              <a:buNone/>
              <a:defRPr/>
            </a:pPr>
            <a:r>
              <a:rPr kumimoji="0" lang="en-US" altLang="zh-CN" sz="2520" b="0" i="0" u="none" strike="noStrike" kern="1200" cap="none" spc="0" normalizeH="0" baseline="0" noProof="0" smtClean="0">
                <a:ln>
                  <a:noFill/>
                </a:ln>
                <a:solidFill>
                  <a:schemeClr val="tx1"/>
                </a:solidFill>
                <a:effectLst/>
                <a:uLnTx/>
                <a:uFillTx/>
                <a:latin typeface="+mn-lt"/>
                <a:ea typeface="+mn-ea"/>
                <a:cs typeface="+mn-cs"/>
              </a:rPr>
              <a:t>            </a:t>
            </a:r>
            <a:r>
              <a:rPr kumimoji="0" lang="en-US" altLang="zh-CN" sz="2520" b="1" i="0" u="none" strike="noStrike" kern="1200" cap="none" spc="0" normalizeH="0" baseline="0" noProof="0" smtClean="0">
                <a:ln>
                  <a:noFill/>
                </a:ln>
                <a:solidFill>
                  <a:schemeClr val="tx1"/>
                </a:solidFill>
                <a:effectLst/>
                <a:uLnTx/>
                <a:uFillTx/>
                <a:latin typeface="+mn-lt"/>
                <a:ea typeface="+mn-ea"/>
                <a:cs typeface="+mn-cs"/>
              </a:rPr>
              <a:t>array[8]=0;</a:t>
            </a:r>
            <a:endParaRPr kumimoji="0" lang="en-US" altLang="zh-CN" sz="2520" b="1" i="0" u="none" strike="noStrike" kern="1200" cap="none" spc="0" normalizeH="0" baseline="0" noProof="0" smtClean="0">
              <a:ln>
                <a:noFill/>
              </a:ln>
              <a:solidFill>
                <a:schemeClr val="tx1"/>
              </a:solidFill>
              <a:effectLst/>
              <a:uLnTx/>
              <a:uFillTx/>
              <a:latin typeface="+mn-lt"/>
              <a:ea typeface="+mn-ea"/>
              <a:cs typeface="+mn-cs"/>
            </a:endParaRPr>
          </a:p>
          <a:p>
            <a:pPr marL="171450" marR="0" lvl="0" indent="-171450" algn="l" defTabSz="685800" rtl="0" eaLnBrk="1" fontAlgn="base" latinLnBrk="0" hangingPunct="1">
              <a:lnSpc>
                <a:spcPct val="90000"/>
              </a:lnSpc>
              <a:spcBef>
                <a:spcPts val="750"/>
              </a:spcBef>
              <a:spcAft>
                <a:spcPct val="0"/>
              </a:spcAft>
              <a:buClrTx/>
              <a:buSzTx/>
              <a:buFont typeface="Arial" panose="020B0604020202020204" pitchFamily="34" charset="0"/>
              <a:buNone/>
              <a:defRPr/>
            </a:pPr>
            <a:r>
              <a:rPr kumimoji="0" lang="en-US" altLang="zh-CN" sz="2520" b="1" i="0" u="none" strike="noStrike" kern="1200" cap="none" spc="0" normalizeH="0" baseline="0" noProof="0" smtClean="0">
                <a:ln>
                  <a:noFill/>
                </a:ln>
                <a:solidFill>
                  <a:schemeClr val="tx1"/>
                </a:solidFill>
                <a:effectLst/>
                <a:uLnTx/>
                <a:uFillTx/>
                <a:latin typeface="+mn-lt"/>
                <a:ea typeface="+mn-ea"/>
                <a:cs typeface="+mn-cs"/>
              </a:rPr>
              <a:t>            c=s.charAt(8);</a:t>
            </a:r>
            <a:endParaRPr kumimoji="0" lang="en-US" altLang="zh-CN" sz="2520" b="1" i="0" u="none" strike="noStrike" kern="1200" cap="none" spc="0" normalizeH="0" baseline="0" noProof="0" smtClean="0">
              <a:ln>
                <a:noFill/>
              </a:ln>
              <a:solidFill>
                <a:schemeClr val="tx1"/>
              </a:solidFill>
              <a:effectLst/>
              <a:uLnTx/>
              <a:uFillTx/>
              <a:latin typeface="+mn-lt"/>
              <a:ea typeface="+mn-ea"/>
              <a:cs typeface="+mn-cs"/>
            </a:endParaRPr>
          </a:p>
          <a:p>
            <a:pPr marL="171450" marR="0" lvl="0" indent="-171450" algn="l" defTabSz="685800" rtl="0" eaLnBrk="1" fontAlgn="base" latinLnBrk="0" hangingPunct="1">
              <a:lnSpc>
                <a:spcPct val="90000"/>
              </a:lnSpc>
              <a:spcBef>
                <a:spcPts val="750"/>
              </a:spcBef>
              <a:spcAft>
                <a:spcPct val="0"/>
              </a:spcAft>
              <a:buClrTx/>
              <a:buSzTx/>
              <a:buFont typeface="Arial" panose="020B0604020202020204" pitchFamily="34" charset="0"/>
              <a:buNone/>
              <a:defRPr/>
            </a:pPr>
            <a:r>
              <a:rPr kumimoji="0" lang="en-US" altLang="zh-CN" sz="2520" b="1" i="0" u="none" strike="noStrike" kern="1200" cap="none" spc="0" normalizeH="0" baseline="0" noProof="0" smtClean="0">
                <a:ln>
                  <a:noFill/>
                </a:ln>
                <a:solidFill>
                  <a:schemeClr val="tx1"/>
                </a:solidFill>
                <a:effectLst/>
                <a:uLnTx/>
                <a:uFillTx/>
                <a:latin typeface="+mn-lt"/>
                <a:ea typeface="+mn-ea"/>
                <a:cs typeface="+mn-cs"/>
              </a:rPr>
              <a:t>      }</a:t>
            </a:r>
            <a:endParaRPr kumimoji="0" lang="en-US" altLang="zh-CN" sz="2520" b="1" i="0" u="none" strike="noStrike" kern="1200" cap="none" spc="0" normalizeH="0" baseline="0" noProof="0" smtClean="0">
              <a:ln>
                <a:noFill/>
              </a:ln>
              <a:solidFill>
                <a:schemeClr val="tx1"/>
              </a:solidFill>
              <a:effectLst/>
              <a:uLnTx/>
              <a:uFillTx/>
              <a:latin typeface="+mn-lt"/>
              <a:ea typeface="+mn-ea"/>
              <a:cs typeface="+mn-cs"/>
            </a:endParaRPr>
          </a:p>
          <a:p>
            <a:pPr marL="171450" marR="0" lvl="0" indent="-171450" algn="l" defTabSz="685800" rtl="0" eaLnBrk="1" fontAlgn="base" latinLnBrk="0" hangingPunct="1">
              <a:lnSpc>
                <a:spcPct val="90000"/>
              </a:lnSpc>
              <a:spcBef>
                <a:spcPts val="750"/>
              </a:spcBef>
              <a:spcAft>
                <a:spcPct val="0"/>
              </a:spcAft>
              <a:buClrTx/>
              <a:buSzTx/>
              <a:buFont typeface="Arial" panose="020B0604020202020204" pitchFamily="34" charset="0"/>
              <a:buNone/>
              <a:defRPr/>
            </a:pPr>
            <a:r>
              <a:rPr kumimoji="0" lang="en-US" altLang="zh-CN" sz="2520" b="1" i="0" u="none" strike="noStrike" kern="1200" cap="none" spc="0" normalizeH="0" baseline="0" noProof="0" smtClean="0">
                <a:ln>
                  <a:noFill/>
                </a:ln>
                <a:solidFill>
                  <a:schemeClr val="tx1"/>
                </a:solidFill>
                <a:effectLst/>
                <a:uLnTx/>
                <a:uFillTx/>
                <a:latin typeface="+mn-lt"/>
                <a:ea typeface="+mn-ea"/>
                <a:cs typeface="+mn-cs"/>
              </a:rPr>
              <a:t>}</a:t>
            </a:r>
            <a:endParaRPr kumimoji="0" lang="en-US" altLang="zh-CN" sz="2520" b="1" i="0" u="none" strike="noStrike" kern="1200" cap="none" spc="0" normalizeH="0" baseline="0" noProof="0" smtClean="0">
              <a:ln>
                <a:noFill/>
              </a:ln>
              <a:solidFill>
                <a:schemeClr val="tx1"/>
              </a:solidFill>
              <a:effectLst/>
              <a:uLnTx/>
              <a:uFillTx/>
              <a:latin typeface="+mn-lt"/>
              <a:ea typeface="+mn-ea"/>
              <a:cs typeface="+mn-cs"/>
            </a:endParaRPr>
          </a:p>
          <a:p>
            <a:pPr marL="171450" marR="0" lvl="0" indent="-171450" algn="l" defTabSz="685800" rtl="0" eaLnBrk="1" fontAlgn="base" latinLnBrk="0" hangingPunct="1">
              <a:lnSpc>
                <a:spcPct val="90000"/>
              </a:lnSpc>
              <a:spcBef>
                <a:spcPts val="750"/>
              </a:spcBef>
              <a:spcAft>
                <a:spcPct val="0"/>
              </a:spcAft>
              <a:buClrTx/>
              <a:buSzTx/>
              <a:buFont typeface="Arial" panose="020B0604020202020204" pitchFamily="34" charset="0"/>
              <a:buNone/>
              <a:defRPr/>
            </a:pPr>
            <a:r>
              <a:rPr kumimoji="0" lang="en-US" altLang="zh-CN" sz="2520" b="0" i="0" u="none" strike="noStrike" kern="1200" cap="none" spc="0" normalizeH="0" baseline="0" noProof="0" smtClean="0">
                <a:ln>
                  <a:noFill/>
                </a:ln>
                <a:solidFill>
                  <a:schemeClr val="tx1"/>
                </a:solidFill>
                <a:effectLst/>
                <a:uLnTx/>
                <a:uFillTx/>
                <a:latin typeface="+mn-lt"/>
                <a:ea typeface="+mn-ea"/>
                <a:cs typeface="+mn-cs"/>
              </a:rPr>
              <a:t>		</a:t>
            </a:r>
            <a:endParaRPr kumimoji="0" lang="en-US" altLang="zh-CN" sz="2520" b="0" i="0" u="none" strike="noStrike" kern="1200" cap="none" spc="0" normalizeH="0" baseline="0" noProof="0" smtClean="0">
              <a:ln>
                <a:noFill/>
              </a:ln>
              <a:solidFill>
                <a:schemeClr val="tx1"/>
              </a:solidFill>
              <a:effectLst/>
              <a:uLnTx/>
              <a:uFillTx/>
              <a:latin typeface="+mn-lt"/>
              <a:ea typeface="+mn-ea"/>
              <a:cs typeface="+mn-cs"/>
            </a:endParaRPr>
          </a:p>
        </p:txBody>
      </p:sp>
      <p:sp>
        <p:nvSpPr>
          <p:cNvPr id="1551364" name="文本框 1551363"/>
          <p:cNvSpPr txBox="1"/>
          <p:nvPr/>
        </p:nvSpPr>
        <p:spPr>
          <a:xfrm>
            <a:off x="1280160" y="5916073"/>
            <a:ext cx="8921115" cy="737235"/>
          </a:xfrm>
          <a:prstGeom prst="rect">
            <a:avLst/>
          </a:prstGeom>
          <a:solidFill>
            <a:srgbClr val="FFFFCC"/>
          </a:solidFill>
          <a:ln w="9525">
            <a:noFill/>
          </a:ln>
        </p:spPr>
        <p:txBody>
          <a:bodyPr>
            <a:spAutoFit/>
          </a:bodyPr>
          <a:lstStyle/>
          <a:p>
            <a:r>
              <a:rPr lang="zh-CN" altLang="zh-CN" sz="2100" b="1" dirty="0">
                <a:latin typeface="Arial" panose="020B0604020202020204" pitchFamily="34" charset="0"/>
                <a:ea typeface="黑体" panose="02010609060101010101" pitchFamily="49" charset="-122"/>
              </a:rPr>
              <a:t>Exception in thread "main" </a:t>
            </a:r>
            <a:r>
              <a:rPr lang="zh-CN" altLang="zh-CN" sz="2100" b="1" u="sng" dirty="0">
                <a:latin typeface="Arial" panose="020B0604020202020204" pitchFamily="34" charset="0"/>
                <a:ea typeface="黑体" panose="02010609060101010101" pitchFamily="49" charset="-122"/>
              </a:rPr>
              <a:t>java.lang.ArithmeticException</a:t>
            </a:r>
            <a:r>
              <a:rPr lang="zh-CN" altLang="zh-CN" sz="2100" b="1" dirty="0">
                <a:latin typeface="Arial" panose="020B0604020202020204" pitchFamily="34" charset="0"/>
                <a:ea typeface="黑体" panose="02010609060101010101" pitchFamily="49" charset="-122"/>
              </a:rPr>
              <a:t>: / by zero</a:t>
            </a:r>
            <a:endParaRPr lang="zh-CN" altLang="zh-CN" sz="2100" b="1" dirty="0">
              <a:latin typeface="Arial" panose="020B0604020202020204" pitchFamily="34" charset="0"/>
              <a:ea typeface="黑体" panose="02010609060101010101" pitchFamily="49" charset="-122"/>
            </a:endParaRPr>
          </a:p>
          <a:p>
            <a:r>
              <a:rPr lang="zh-CN" altLang="zh-CN" sz="2100" b="1" dirty="0">
                <a:latin typeface="Arial" panose="020B0604020202020204" pitchFamily="34" charset="0"/>
                <a:ea typeface="黑体" panose="02010609060101010101" pitchFamily="49" charset="-122"/>
              </a:rPr>
              <a:t>at </a:t>
            </a:r>
            <a:r>
              <a:rPr lang="en-US" altLang="zh-CN" sz="2100" b="1" u="sng" dirty="0">
                <a:latin typeface="Arial" panose="020B0604020202020204" pitchFamily="34" charset="0"/>
                <a:ea typeface="黑体" panose="02010609060101010101" pitchFamily="49" charset="-122"/>
              </a:rPr>
              <a:t>f</a:t>
            </a:r>
            <a:r>
              <a:rPr lang="en-US" altLang="zh-CN" sz="2100" b="1" dirty="0">
                <a:latin typeface="Arial" panose="020B0604020202020204" pitchFamily="34" charset="0"/>
                <a:ea typeface="黑体" panose="02010609060101010101" pitchFamily="49" charset="-122"/>
              </a:rPr>
              <a:t>irst_exception</a:t>
            </a:r>
            <a:r>
              <a:rPr lang="zh-CN" altLang="zh-CN" sz="2100" b="1" dirty="0">
                <a:latin typeface="Arial" panose="020B0604020202020204" pitchFamily="34" charset="0"/>
                <a:ea typeface="黑体" panose="02010609060101010101" pitchFamily="49" charset="-122"/>
              </a:rPr>
              <a:t>.main(</a:t>
            </a:r>
            <a:r>
              <a:rPr lang="zh-CN" altLang="en-US" sz="2100" b="1" u="sng" dirty="0">
                <a:latin typeface="Arial" panose="020B0604020202020204" pitchFamily="34" charset="0"/>
                <a:ea typeface="黑体" panose="02010609060101010101" pitchFamily="49" charset="-122"/>
              </a:rPr>
              <a:t>f</a:t>
            </a:r>
            <a:r>
              <a:rPr lang="en-US" altLang="zh-CN" sz="2100" b="1" u="sng" dirty="0">
                <a:latin typeface="Arial" panose="020B0604020202020204" pitchFamily="34" charset="0"/>
                <a:ea typeface="黑体" panose="02010609060101010101" pitchFamily="49" charset="-122"/>
              </a:rPr>
              <a:t>irst_exception</a:t>
            </a:r>
            <a:r>
              <a:rPr lang="zh-CN" altLang="zh-CN" sz="2100" b="1" u="sng" dirty="0">
                <a:latin typeface="Arial" panose="020B0604020202020204" pitchFamily="34" charset="0"/>
                <a:ea typeface="黑体" panose="02010609060101010101" pitchFamily="49" charset="-122"/>
              </a:rPr>
              <a:t>.java:</a:t>
            </a:r>
            <a:r>
              <a:rPr lang="zh-CN" altLang="en-US" sz="2100" b="1" u="sng" dirty="0">
                <a:latin typeface="Arial" panose="020B0604020202020204" pitchFamily="34" charset="0"/>
                <a:ea typeface="黑体" panose="02010609060101010101" pitchFamily="49" charset="-122"/>
              </a:rPr>
              <a:t>7</a:t>
            </a:r>
            <a:r>
              <a:rPr lang="zh-CN" altLang="zh-CN" sz="2100" b="1" dirty="0">
                <a:latin typeface="Arial" panose="020B0604020202020204" pitchFamily="34" charset="0"/>
                <a:ea typeface="黑体" panose="02010609060101010101" pitchFamily="49" charset="-122"/>
              </a:rPr>
              <a:t>)</a:t>
            </a:r>
            <a:endParaRPr lang="en-US" altLang="zh-CN" sz="2100" b="1" dirty="0">
              <a:latin typeface="Arial" panose="020B0604020202020204" pitchFamily="34" charset="0"/>
              <a:ea typeface="黑体" panose="02010609060101010101" pitchFamily="49" charset="-122"/>
            </a:endParaRPr>
          </a:p>
        </p:txBody>
      </p:sp>
      <p:sp>
        <p:nvSpPr>
          <p:cNvPr id="1551365" name="矩形 1551364"/>
          <p:cNvSpPr/>
          <p:nvPr/>
        </p:nvSpPr>
        <p:spPr>
          <a:xfrm>
            <a:off x="1468517" y="1256824"/>
            <a:ext cx="8081010" cy="5519024"/>
          </a:xfrm>
          <a:prstGeom prst="rect">
            <a:avLst/>
          </a:prstGeom>
          <a:solidFill>
            <a:schemeClr val="bg1"/>
          </a:solidFill>
          <a:ln w="9525">
            <a:noFill/>
          </a:ln>
        </p:spPr>
        <p:txBody>
          <a:bodyPr/>
          <a:lstStyle/>
          <a:p>
            <a:pPr marL="386080" indent="-386080" algn="l" defTabSz="685800">
              <a:lnSpc>
                <a:spcPct val="110000"/>
              </a:lnSpc>
              <a:spcBef>
                <a:spcPts val="750"/>
              </a:spcBef>
              <a:buClr>
                <a:srgbClr val="000000"/>
              </a:buClr>
              <a:buSzTx/>
              <a:buFont typeface="Arial" panose="020B0604020202020204" pitchFamily="34" charset="0"/>
              <a:buChar char="•"/>
              <a:defRPr/>
            </a:pPr>
            <a:r>
              <a:rPr lang="zh-CN" altLang="en-US" sz="2520" noProof="0" smtClean="0">
                <a:ln>
                  <a:noFill/>
                </a:ln>
                <a:effectLst/>
                <a:uLnTx/>
                <a:uFillTx/>
                <a:latin typeface="+mj-ea"/>
                <a:ea typeface="+mj-ea"/>
              </a:rPr>
              <a:t>Runtime Exceptions 例子：</a:t>
            </a:r>
            <a:endParaRPr lang="zh-CN" altLang="en-US" sz="2520" noProof="0" smtClean="0">
              <a:ln>
                <a:noFill/>
              </a:ln>
              <a:effectLst/>
              <a:uLnTx/>
              <a:uFillTx/>
              <a:latin typeface="+mj-ea"/>
              <a:ea typeface="+mj-ea"/>
            </a:endParaRPr>
          </a:p>
          <a:p>
            <a:pPr marL="342900" indent="-342900">
              <a:lnSpc>
                <a:spcPct val="90000"/>
              </a:lnSpc>
              <a:buClr>
                <a:schemeClr val="hlink"/>
              </a:buClr>
              <a:buSzPct val="80000"/>
              <a:buFont typeface="Wingdings" panose="05000000000000000000" pitchFamily="2" charset="2"/>
            </a:pPr>
            <a:r>
              <a:rPr lang="en-US" altLang="zh-CN" sz="2520" dirty="0">
                <a:latin typeface="Arial" panose="020B0604020202020204" pitchFamily="34" charset="0"/>
                <a:ea typeface="微软雅黑" panose="020B0503020204020204" pitchFamily="34" charset="-122"/>
              </a:rPr>
              <a:t>class first_exception2{	</a:t>
            </a:r>
            <a:endParaRPr lang="en-US" altLang="zh-CN" sz="2520" dirty="0">
              <a:latin typeface="Arial" panose="020B0604020202020204" pitchFamily="34" charset="0"/>
              <a:ea typeface="微软雅黑" panose="020B0503020204020204" pitchFamily="34" charset="-122"/>
            </a:endParaRPr>
          </a:p>
          <a:p>
            <a:pPr marL="342900" indent="-342900">
              <a:lnSpc>
                <a:spcPct val="90000"/>
              </a:lnSpc>
              <a:buClr>
                <a:schemeClr val="hlink"/>
              </a:buClr>
              <a:buSzPct val="80000"/>
              <a:buFont typeface="Wingdings" panose="05000000000000000000" pitchFamily="2" charset="2"/>
            </a:pPr>
            <a:r>
              <a:rPr lang="en-US" altLang="zh-CN" sz="2520" dirty="0">
                <a:latin typeface="Arial" panose="020B0604020202020204" pitchFamily="34" charset="0"/>
                <a:ea typeface="微软雅黑" panose="020B0503020204020204" pitchFamily="34" charset="-122"/>
              </a:rPr>
              <a:t>	public static void main(String args[]){</a:t>
            </a:r>
            <a:endParaRPr lang="en-US" altLang="zh-CN" sz="2520" dirty="0">
              <a:latin typeface="Arial" panose="020B0604020202020204" pitchFamily="34" charset="0"/>
              <a:ea typeface="微软雅黑" panose="020B0503020204020204" pitchFamily="34" charset="-122"/>
            </a:endParaRPr>
          </a:p>
          <a:p>
            <a:pPr marL="342900" indent="-342900">
              <a:lnSpc>
                <a:spcPct val="90000"/>
              </a:lnSpc>
              <a:buClr>
                <a:schemeClr val="hlink"/>
              </a:buClr>
              <a:buSzPct val="80000"/>
              <a:buFont typeface="Wingdings" panose="05000000000000000000" pitchFamily="2" charset="2"/>
            </a:pPr>
            <a:r>
              <a:rPr lang="en-US" altLang="zh-CN" sz="2520" dirty="0">
                <a:latin typeface="Arial" panose="020B0604020202020204" pitchFamily="34" charset="0"/>
                <a:ea typeface="微软雅黑" panose="020B0503020204020204" pitchFamily="34" charset="-122"/>
              </a:rPr>
              <a:t>		char c; </a:t>
            </a:r>
            <a:endParaRPr lang="en-US" altLang="zh-CN" sz="2520" dirty="0">
              <a:latin typeface="Arial" panose="020B0604020202020204" pitchFamily="34" charset="0"/>
              <a:ea typeface="微软雅黑" panose="020B0503020204020204" pitchFamily="34" charset="-122"/>
            </a:endParaRPr>
          </a:p>
          <a:p>
            <a:pPr marL="342900" indent="-342900">
              <a:lnSpc>
                <a:spcPct val="90000"/>
              </a:lnSpc>
              <a:buClr>
                <a:schemeClr val="hlink"/>
              </a:buClr>
              <a:buSzPct val="80000"/>
              <a:buFont typeface="Wingdings" panose="05000000000000000000" pitchFamily="2" charset="2"/>
            </a:pPr>
            <a:r>
              <a:rPr lang="en-US" altLang="zh-CN" sz="2520" dirty="0">
                <a:latin typeface="Arial" panose="020B0604020202020204" pitchFamily="34" charset="0"/>
                <a:ea typeface="微软雅黑" panose="020B0503020204020204" pitchFamily="34" charset="-122"/>
              </a:rPr>
              <a:t>		int a,b=0;</a:t>
            </a:r>
            <a:endParaRPr lang="en-US" altLang="zh-CN" sz="2520" dirty="0">
              <a:latin typeface="Arial" panose="020B0604020202020204" pitchFamily="34" charset="0"/>
              <a:ea typeface="微软雅黑" panose="020B0503020204020204" pitchFamily="34" charset="-122"/>
            </a:endParaRPr>
          </a:p>
          <a:p>
            <a:pPr marL="342900" indent="-342900">
              <a:lnSpc>
                <a:spcPct val="90000"/>
              </a:lnSpc>
              <a:buClr>
                <a:schemeClr val="hlink"/>
              </a:buClr>
              <a:buSzPct val="80000"/>
              <a:buFont typeface="Wingdings" panose="05000000000000000000" pitchFamily="2" charset="2"/>
            </a:pPr>
            <a:r>
              <a:rPr lang="en-US" altLang="zh-CN" sz="2520" dirty="0">
                <a:latin typeface="Arial" panose="020B0604020202020204" pitchFamily="34" charset="0"/>
                <a:ea typeface="微软雅黑" panose="020B0503020204020204" pitchFamily="34" charset="-122"/>
              </a:rPr>
              <a:t>		int[] array=new int[7];   </a:t>
            </a:r>
            <a:endParaRPr lang="en-US" altLang="zh-CN" sz="2520" dirty="0">
              <a:latin typeface="Arial" panose="020B0604020202020204" pitchFamily="34" charset="0"/>
              <a:ea typeface="微软雅黑" panose="020B0503020204020204" pitchFamily="34" charset="-122"/>
            </a:endParaRPr>
          </a:p>
          <a:p>
            <a:pPr marL="342900" indent="-342900">
              <a:lnSpc>
                <a:spcPct val="90000"/>
              </a:lnSpc>
              <a:buClr>
                <a:schemeClr val="hlink"/>
              </a:buClr>
              <a:buSzPct val="80000"/>
              <a:buFont typeface="Wingdings" panose="05000000000000000000" pitchFamily="2" charset="2"/>
            </a:pPr>
            <a:r>
              <a:rPr lang="en-US" altLang="zh-CN" sz="2520" dirty="0">
                <a:latin typeface="Arial" panose="020B0604020202020204" pitchFamily="34" charset="0"/>
                <a:ea typeface="微软雅黑" panose="020B0503020204020204" pitchFamily="34" charset="-122"/>
              </a:rPr>
              <a:t>      	String s="Hello";    </a:t>
            </a:r>
            <a:endParaRPr lang="en-US" altLang="zh-CN" sz="2520" dirty="0">
              <a:latin typeface="Arial" panose="020B0604020202020204" pitchFamily="34" charset="0"/>
              <a:ea typeface="微软雅黑" panose="020B0503020204020204" pitchFamily="34" charset="-122"/>
            </a:endParaRPr>
          </a:p>
          <a:p>
            <a:pPr marL="342900" indent="-342900">
              <a:lnSpc>
                <a:spcPct val="90000"/>
              </a:lnSpc>
              <a:buClr>
                <a:schemeClr val="hlink"/>
              </a:buClr>
              <a:buSzPct val="80000"/>
              <a:buFont typeface="Wingdings" panose="05000000000000000000" pitchFamily="2" charset="2"/>
            </a:pPr>
            <a:r>
              <a:rPr lang="en-US" altLang="zh-CN" sz="2520" b="1" dirty="0">
                <a:solidFill>
                  <a:srgbClr val="FF3300"/>
                </a:solidFill>
                <a:latin typeface="Arial" panose="020B0604020202020204" pitchFamily="34" charset="0"/>
                <a:ea typeface="微软雅黑" panose="020B0503020204020204" pitchFamily="34" charset="-122"/>
              </a:rPr>
              <a:t>           </a:t>
            </a:r>
            <a:r>
              <a:rPr lang="en-US" altLang="zh-CN" sz="3360" dirty="0">
                <a:latin typeface="Arial" panose="020B0604020202020204" pitchFamily="34" charset="0"/>
                <a:ea typeface="微软雅黑" panose="020B0503020204020204" pitchFamily="34" charset="-122"/>
              </a:rPr>
              <a:t> </a:t>
            </a:r>
            <a:r>
              <a:rPr lang="en-US" altLang="zh-CN" sz="2520" b="1" dirty="0">
                <a:solidFill>
                  <a:srgbClr val="FF3300"/>
                </a:solidFill>
                <a:latin typeface="Arial" panose="020B0604020202020204" pitchFamily="34" charset="0"/>
                <a:ea typeface="微软雅黑" panose="020B0503020204020204" pitchFamily="34" charset="-122"/>
              </a:rPr>
              <a:t>throw new RuntimeException("abc");</a:t>
            </a:r>
            <a:endParaRPr lang="en-US" altLang="zh-CN" sz="2520" b="1" dirty="0">
              <a:solidFill>
                <a:srgbClr val="FF3300"/>
              </a:solidFill>
              <a:latin typeface="Arial" panose="020B0604020202020204" pitchFamily="34" charset="0"/>
              <a:ea typeface="微软雅黑" panose="020B0503020204020204" pitchFamily="34" charset="-122"/>
            </a:endParaRPr>
          </a:p>
          <a:p>
            <a:pPr marL="342900" indent="-342900">
              <a:lnSpc>
                <a:spcPct val="90000"/>
              </a:lnSpc>
              <a:buClr>
                <a:schemeClr val="hlink"/>
              </a:buClr>
              <a:buSzPct val="80000"/>
              <a:buFont typeface="Wingdings" panose="05000000000000000000" pitchFamily="2" charset="2"/>
            </a:pPr>
            <a:r>
              <a:rPr lang="en-US" altLang="zh-CN" sz="2520" b="1" dirty="0">
                <a:solidFill>
                  <a:srgbClr val="FF3300"/>
                </a:solidFill>
                <a:latin typeface="Arial" panose="020B0604020202020204" pitchFamily="34" charset="0"/>
                <a:ea typeface="微软雅黑" panose="020B0503020204020204" pitchFamily="34" charset="-122"/>
              </a:rPr>
              <a:t>            //</a:t>
            </a:r>
            <a:r>
              <a:rPr lang="zh-CN" altLang="en-US" sz="2520" dirty="0">
                <a:solidFill>
                  <a:srgbClr val="FF3300"/>
                </a:solidFill>
                <a:latin typeface="Arial" panose="020B0604020202020204" pitchFamily="34" charset="0"/>
                <a:ea typeface="微软雅黑" panose="020B0503020204020204" pitchFamily="34" charset="-122"/>
              </a:rPr>
              <a:t>可以直接抛出不必须被方法处理</a:t>
            </a:r>
            <a:endParaRPr lang="zh-CN" altLang="en-US" sz="2520" dirty="0">
              <a:solidFill>
                <a:srgbClr val="FF3300"/>
              </a:solidFill>
              <a:latin typeface="Arial" panose="020B0604020202020204" pitchFamily="34" charset="0"/>
              <a:ea typeface="微软雅黑" panose="020B0503020204020204" pitchFamily="34" charset="-122"/>
            </a:endParaRPr>
          </a:p>
          <a:p>
            <a:pPr marL="342900" indent="-342900">
              <a:lnSpc>
                <a:spcPct val="90000"/>
              </a:lnSpc>
              <a:buClr>
                <a:schemeClr val="hlink"/>
              </a:buClr>
              <a:buSzPct val="80000"/>
              <a:buFont typeface="Wingdings" panose="05000000000000000000" pitchFamily="2" charset="2"/>
            </a:pPr>
            <a:r>
              <a:rPr lang="en-US" altLang="zh-CN" sz="2520" b="1" dirty="0">
                <a:solidFill>
                  <a:srgbClr val="FF3300"/>
                </a:solidFill>
                <a:latin typeface="Arial" panose="020B0604020202020204" pitchFamily="34" charset="0"/>
                <a:ea typeface="微软雅黑" panose="020B0503020204020204" pitchFamily="34" charset="-122"/>
              </a:rPr>
              <a:t>            // a=1/b;</a:t>
            </a:r>
            <a:r>
              <a:rPr lang="en-US" altLang="zh-CN" sz="2520" dirty="0">
                <a:latin typeface="Arial" panose="020B0604020202020204" pitchFamily="34" charset="0"/>
                <a:ea typeface="微软雅黑" panose="020B0503020204020204" pitchFamily="34" charset="-122"/>
              </a:rPr>
              <a:t>    </a:t>
            </a:r>
            <a:r>
              <a:rPr lang="en-US" altLang="zh-CN" sz="2520" b="1" i="1" u="sng" dirty="0">
                <a:latin typeface="Arial" panose="020B0604020202020204" pitchFamily="34" charset="0"/>
                <a:ea typeface="微软雅黑" panose="020B0503020204020204" pitchFamily="34" charset="-122"/>
              </a:rPr>
              <a:t>unreachable code</a:t>
            </a:r>
            <a:endParaRPr lang="en-US" altLang="zh-CN" sz="2520" b="1" i="1" u="sng" dirty="0">
              <a:latin typeface="Arial" panose="020B0604020202020204" pitchFamily="34" charset="0"/>
              <a:ea typeface="微软雅黑" panose="020B0503020204020204" pitchFamily="34" charset="-122"/>
            </a:endParaRPr>
          </a:p>
          <a:p>
            <a:pPr marL="342900" indent="-342900">
              <a:lnSpc>
                <a:spcPct val="90000"/>
              </a:lnSpc>
              <a:buClr>
                <a:schemeClr val="hlink"/>
              </a:buClr>
              <a:buSzPct val="80000"/>
              <a:buFont typeface="Wingdings" panose="05000000000000000000" pitchFamily="2" charset="2"/>
            </a:pPr>
            <a:r>
              <a:rPr lang="en-US" altLang="zh-CN" sz="2520" b="1" dirty="0">
                <a:latin typeface="Arial" panose="020B0604020202020204" pitchFamily="34" charset="0"/>
                <a:ea typeface="微软雅黑" panose="020B0503020204020204" pitchFamily="34" charset="-122"/>
              </a:rPr>
              <a:t>}</a:t>
            </a:r>
            <a:endParaRPr lang="en-US" altLang="zh-CN" sz="2520" b="1" dirty="0">
              <a:latin typeface="Arial" panose="020B0604020202020204" pitchFamily="34" charset="0"/>
              <a:ea typeface="微软雅黑" panose="020B0503020204020204" pitchFamily="34" charset="-122"/>
            </a:endParaRPr>
          </a:p>
          <a:p>
            <a:pPr marL="342900" indent="-342900">
              <a:lnSpc>
                <a:spcPct val="90000"/>
              </a:lnSpc>
              <a:buClr>
                <a:schemeClr val="hlink"/>
              </a:buClr>
              <a:buSzPct val="80000"/>
              <a:buFont typeface="Wingdings" panose="05000000000000000000" pitchFamily="2" charset="2"/>
            </a:pPr>
            <a:r>
              <a:rPr lang="en-US" altLang="zh-CN" sz="2520" b="1" dirty="0">
                <a:latin typeface="Arial" panose="020B0604020202020204" pitchFamily="34" charset="0"/>
                <a:ea typeface="微软雅黑" panose="020B0503020204020204" pitchFamily="34" charset="-122"/>
              </a:rPr>
              <a:t>}</a:t>
            </a:r>
            <a:endParaRPr lang="en-US" altLang="zh-CN" sz="2520" b="1" dirty="0">
              <a:latin typeface="Arial" panose="020B0604020202020204" pitchFamily="34" charset="0"/>
              <a:ea typeface="微软雅黑" panose="020B0503020204020204" pitchFamily="34" charset="-122"/>
            </a:endParaRPr>
          </a:p>
          <a:p>
            <a:pPr marL="342900" indent="-342900">
              <a:lnSpc>
                <a:spcPct val="90000"/>
              </a:lnSpc>
              <a:buClr>
                <a:schemeClr val="hlink"/>
              </a:buClr>
              <a:buSzPct val="80000"/>
              <a:buFont typeface="Wingdings" panose="05000000000000000000" pitchFamily="2" charset="2"/>
            </a:pPr>
            <a:r>
              <a:rPr lang="en-US" altLang="zh-CN" sz="2520" dirty="0">
                <a:latin typeface="Arial" panose="020B0604020202020204" pitchFamily="34" charset="0"/>
                <a:ea typeface="微软雅黑" panose="020B0503020204020204" pitchFamily="34" charset="-122"/>
              </a:rPr>
              <a:t>		</a:t>
            </a:r>
            <a:endParaRPr lang="en-US" altLang="zh-CN" sz="2520" dirty="0">
              <a:latin typeface="Arial" panose="020B0604020202020204" pitchFamily="34" charset="0"/>
              <a:ea typeface="微软雅黑" panose="020B0503020204020204" pitchFamily="34" charset="-122"/>
            </a:endParaRPr>
          </a:p>
        </p:txBody>
      </p:sp>
      <p:sp>
        <p:nvSpPr>
          <p:cNvPr id="1551366" name="文本框 1551365"/>
          <p:cNvSpPr txBox="1"/>
          <p:nvPr/>
        </p:nvSpPr>
        <p:spPr>
          <a:xfrm>
            <a:off x="1155812" y="6037421"/>
            <a:ext cx="8921115" cy="737235"/>
          </a:xfrm>
          <a:prstGeom prst="rect">
            <a:avLst/>
          </a:prstGeom>
          <a:solidFill>
            <a:srgbClr val="FFFFCC"/>
          </a:solidFill>
          <a:ln w="9525">
            <a:noFill/>
          </a:ln>
        </p:spPr>
        <p:txBody>
          <a:bodyPr>
            <a:spAutoFit/>
          </a:bodyPr>
          <a:lstStyle/>
          <a:p>
            <a:r>
              <a:rPr lang="zh-CN" altLang="zh-CN" sz="2100" b="1" dirty="0">
                <a:latin typeface="Arial" panose="020B0604020202020204" pitchFamily="34" charset="0"/>
                <a:ea typeface="黑体" panose="02010609060101010101" pitchFamily="49" charset="-122"/>
              </a:rPr>
              <a:t>Exception in thread "main" </a:t>
            </a:r>
            <a:r>
              <a:rPr lang="zh-CN" altLang="zh-CN" sz="2100" b="1" u="sng" dirty="0">
                <a:latin typeface="Arial" panose="020B0604020202020204" pitchFamily="34" charset="0"/>
                <a:ea typeface="黑体" panose="02010609060101010101" pitchFamily="49" charset="-122"/>
              </a:rPr>
              <a:t>java.lang.RuntimeException</a:t>
            </a:r>
            <a:r>
              <a:rPr lang="zh-CN" altLang="zh-CN" sz="2100" b="1" dirty="0">
                <a:latin typeface="Arial" panose="020B0604020202020204" pitchFamily="34" charset="0"/>
                <a:ea typeface="黑体" panose="02010609060101010101" pitchFamily="49" charset="-122"/>
              </a:rPr>
              <a:t>: abc</a:t>
            </a:r>
            <a:endParaRPr lang="zh-CN" altLang="zh-CN" sz="2100" b="1" dirty="0">
              <a:latin typeface="Arial" panose="020B0604020202020204" pitchFamily="34" charset="0"/>
              <a:ea typeface="黑体" panose="02010609060101010101" pitchFamily="49" charset="-122"/>
            </a:endParaRPr>
          </a:p>
          <a:p>
            <a:r>
              <a:rPr lang="zh-CN" altLang="en-US" sz="2100" b="1" dirty="0">
                <a:latin typeface="Arial" panose="020B0604020202020204" pitchFamily="34" charset="0"/>
                <a:ea typeface="黑体" panose="02010609060101010101" pitchFamily="49" charset="-122"/>
              </a:rPr>
              <a:t>a</a:t>
            </a:r>
            <a:r>
              <a:rPr lang="zh-CN" altLang="zh-CN" sz="2100" b="1" dirty="0">
                <a:latin typeface="Arial" panose="020B0604020202020204" pitchFamily="34" charset="0"/>
                <a:ea typeface="黑体" panose="02010609060101010101" pitchFamily="49" charset="-122"/>
              </a:rPr>
              <a:t>t</a:t>
            </a:r>
            <a:r>
              <a:rPr lang="en-US" altLang="zh-CN" sz="2100" b="1" dirty="0">
                <a:latin typeface="Arial" panose="020B0604020202020204" pitchFamily="34" charset="0"/>
                <a:ea typeface="黑体" panose="02010609060101010101" pitchFamily="49" charset="-122"/>
              </a:rPr>
              <a:t> first_exception</a:t>
            </a:r>
            <a:r>
              <a:rPr lang="zh-CN" altLang="zh-CN" sz="2100" b="1" dirty="0">
                <a:latin typeface="Arial" panose="020B0604020202020204" pitchFamily="34" charset="0"/>
                <a:ea typeface="黑体" panose="02010609060101010101" pitchFamily="49" charset="-122"/>
              </a:rPr>
              <a:t>.main(</a:t>
            </a:r>
            <a:r>
              <a:rPr lang="en-US" altLang="zh-CN" sz="2100" b="1" u="sng" dirty="0">
                <a:latin typeface="Arial" panose="020B0604020202020204" pitchFamily="34" charset="0"/>
                <a:ea typeface="黑体" panose="02010609060101010101" pitchFamily="49" charset="-122"/>
              </a:rPr>
              <a:t>first_exception</a:t>
            </a:r>
            <a:r>
              <a:rPr lang="zh-CN" altLang="zh-CN" sz="2100" b="1" u="sng" dirty="0">
                <a:latin typeface="Arial" panose="020B0604020202020204" pitchFamily="34" charset="0"/>
                <a:ea typeface="黑体" panose="02010609060101010101" pitchFamily="49" charset="-122"/>
              </a:rPr>
              <a:t>.java:</a:t>
            </a:r>
            <a:r>
              <a:rPr lang="zh-CN" altLang="en-US" sz="2100" b="1" u="sng" dirty="0">
                <a:latin typeface="Arial" panose="020B0604020202020204" pitchFamily="34" charset="0"/>
                <a:ea typeface="黑体" panose="02010609060101010101" pitchFamily="49" charset="-122"/>
              </a:rPr>
              <a:t>7</a:t>
            </a:r>
            <a:r>
              <a:rPr lang="zh-CN" altLang="zh-CN" sz="2100" b="1" dirty="0">
                <a:latin typeface="Arial" panose="020B0604020202020204" pitchFamily="34" charset="0"/>
                <a:ea typeface="黑体" panose="02010609060101010101" pitchFamily="49" charset="-122"/>
              </a:rPr>
              <a:t>)</a:t>
            </a:r>
            <a:endParaRPr lang="en-US" altLang="zh-CN" sz="2100" b="1" dirty="0">
              <a:latin typeface="Arial" panose="020B0604020202020204" pitchFamily="34" charset="0"/>
              <a:ea typeface="黑体" panose="02010609060101010101" pitchFamily="49" charset="-122"/>
            </a:endParaRPr>
          </a:p>
        </p:txBody>
      </p:sp>
      <p:sp>
        <p:nvSpPr>
          <p:cNvPr id="2" name="灯片编号占位符 1"/>
          <p:cNvSpPr txBox="1">
            <a:spLocks noGrp="1"/>
          </p:cNvSpPr>
          <p:nvPr>
            <p:ph type="sldNum" sz="quarter" idx="16"/>
          </p:nvPr>
        </p:nvSpPr>
        <p:spPr>
          <a:noFill/>
        </p:spPr>
        <p:txBody>
          <a:bodyPr vert="horz" wrap="square" lIns="96011" tIns="48005" rIns="96011" bIns="48005" numCol="1" anchor="ctr" anchorCtr="0" compatLnSpc="1"/>
          <a:lstStyle>
            <a:lvl1pPr marL="0" lvl="0" indent="0" algn="l" defTabSz="914400" rtl="0" eaLnBrk="0" fontAlgn="base" latinLnBrk="0" hangingPunct="0">
              <a:lnSpc>
                <a:spcPct val="100000"/>
              </a:lnSpc>
              <a:spcBef>
                <a:spcPct val="2000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lnSpc>
                <a:spcPct val="120000"/>
              </a:lnSpc>
            </a:pPr>
            <a:fld id="{9A0DB2DC-4C9A-4742-B13C-FB6460FD3503}" type="slidenum">
              <a:rPr lang="zh-CN" altLang="en-US" sz="630" dirty="0">
                <a:solidFill>
                  <a:srgbClr val="808080"/>
                </a:solidFill>
              </a:rPr>
            </a:fld>
            <a:endParaRPr lang="zh-CN" altLang="en-US" sz="630" dirty="0">
              <a:solidFill>
                <a:srgbClr val="808080"/>
              </a:solidFill>
            </a:endParaRPr>
          </a:p>
        </p:txBody>
      </p:sp>
      <p:sp>
        <p:nvSpPr>
          <p:cNvPr id="5" name="圆角矩形标注 4"/>
          <p:cNvSpPr/>
          <p:nvPr/>
        </p:nvSpPr>
        <p:spPr>
          <a:xfrm>
            <a:off x="7830820" y="1259840"/>
            <a:ext cx="2181860" cy="908685"/>
          </a:xfrm>
          <a:prstGeom prst="wedgeRoundRectCallout">
            <a:avLst>
              <a:gd name="adj1" fmla="val -93066"/>
              <a:gd name="adj2" fmla="val 3581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无需声明</a:t>
            </a:r>
            <a:br>
              <a:rPr lang="zh-CN" altLang="en-US"/>
            </a:br>
            <a:r>
              <a:rPr lang="zh-CN" altLang="en-US"/>
              <a:t>异常</a:t>
            </a:r>
            <a:r>
              <a:rPr lang="zh-CN" altLang="en-US"/>
              <a:t>抛出</a:t>
            </a:r>
            <a:endParaRPr lang="zh-CN" altLang="en-US"/>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5136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1551365"/>
                                        </p:tgtEl>
                                        <p:attrNameLst>
                                          <p:attrName>style.visibility</p:attrName>
                                        </p:attrNameLst>
                                      </p:cBhvr>
                                      <p:to>
                                        <p:strVal val="visible"/>
                                      </p:to>
                                    </p:set>
                                    <p:animEffect transition="in" filter="blinds(horizontal)">
                                      <p:cBhvr>
                                        <p:cTn id="11" dur="500"/>
                                        <p:tgtEl>
                                          <p:spTgt spid="1551365"/>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1551366"/>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1364" grpId="0" bldLvl="0" animBg="1"/>
      <p:bldP spid="1551365" grpId="0" bldLvl="0" animBg="1"/>
      <p:bldP spid="1551366" grpId="0" bldLvl="0" animBg="1"/>
      <p:bldP spid="5" grpId="0" bldLvl="0" animBg="1"/>
      <p:bldP spid="5"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512449"/>
          <p:cNvSpPr>
            <a:spLocks noGrp="1"/>
          </p:cNvSpPr>
          <p:nvPr>
            <p:ph type="title"/>
          </p:nvPr>
        </p:nvSpPr>
        <p:spPr>
          <a:noFill/>
          <a:ln w="9525">
            <a:noFill/>
          </a:ln>
        </p:spPr>
        <p:txBody>
          <a:bodyPr vert="horz" wrap="square" lIns="96011" tIns="48005" rIns="96011" bIns="48005" rtlCol="0" anchor="b">
            <a:normAutofit fontScale="90000"/>
          </a:bodyPr>
          <a:lstStyle/>
          <a:p>
            <a:pPr lvl="0" algn="l" defTabSz="685800" eaLnBrk="1" hangingPunct="1">
              <a:buClrTx/>
              <a:buSzTx/>
            </a:pPr>
            <a:r>
              <a:rPr lang="zh-CN" altLang="en-US" dirty="0">
                <a:cs typeface="微软雅黑" panose="020B0503020204020204" pitchFamily="34" charset="-122"/>
                <a:sym typeface="+mn-ea"/>
              </a:rPr>
              <a:t>常见的异常（</a:t>
            </a:r>
            <a:r>
              <a:rPr lang="en-US" altLang="zh-CN" dirty="0">
                <a:cs typeface="微软雅黑" panose="020B0503020204020204" pitchFamily="34" charset="-122"/>
                <a:sym typeface="+mn-ea"/>
              </a:rPr>
              <a:t>Checked </a:t>
            </a:r>
            <a:r>
              <a:rPr lang="zh-CN" altLang="en-US" dirty="0">
                <a:cs typeface="微软雅黑" panose="020B0503020204020204" pitchFamily="34" charset="-122"/>
                <a:sym typeface="+mn-ea"/>
              </a:rPr>
              <a:t>Exception </a:t>
            </a:r>
            <a:r>
              <a:rPr lang="zh-CN" altLang="en-US" dirty="0">
                <a:cs typeface="微软雅黑" panose="020B0503020204020204" pitchFamily="34" charset="-122"/>
                <a:sym typeface="+mn-ea"/>
              </a:rPr>
              <a:t>）</a:t>
            </a:r>
            <a:endParaRPr lang="zh-CN" altLang="en-US" dirty="0">
              <a:cs typeface="微软雅黑" panose="020B0503020204020204" pitchFamily="34" charset="-122"/>
              <a:sym typeface="+mn-ea"/>
            </a:endParaRPr>
          </a:p>
        </p:txBody>
      </p:sp>
      <p:graphicFrame>
        <p:nvGraphicFramePr>
          <p:cNvPr id="1512451" name="表格 1512450"/>
          <p:cNvGraphicFramePr/>
          <p:nvPr>
            <p:custDataLst>
              <p:tags r:id="rId1"/>
            </p:custDataLst>
          </p:nvPr>
        </p:nvGraphicFramePr>
        <p:xfrm>
          <a:off x="1400175" y="1360170"/>
          <a:ext cx="7920990" cy="3989070"/>
        </p:xfrm>
        <a:graphic>
          <a:graphicData uri="http://schemas.openxmlformats.org/drawingml/2006/table">
            <a:tbl>
              <a:tblPr/>
              <a:tblGrid>
                <a:gridCol w="4080510"/>
                <a:gridCol w="3840480"/>
              </a:tblGrid>
              <a:tr h="443230">
                <a:tc>
                  <a:txBody>
                    <a:bodyPr/>
                    <a:lstStyle>
                      <a:lvl1pPr marL="342900" lvl="0" indent="-342900" algn="l" defTabSz="914400" eaLnBrk="1" fontAlgn="base" latinLnBrk="0" hangingPunct="1">
                        <a:spcBef>
                          <a:spcPct val="20000"/>
                        </a:spcBef>
                        <a:spcAft>
                          <a:spcPct val="0"/>
                        </a:spcAft>
                        <a:buClr>
                          <a:schemeClr val="hlink"/>
                        </a:buClr>
                        <a:buSzPct val="80000"/>
                        <a:buFont typeface="Wingdings" panose="05000000000000000000" pitchFamily="2" charset="2"/>
                        <a:buChar char="l"/>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buClr>
                          <a:schemeClr val="accent1"/>
                        </a:buClr>
                        <a:defRPr sz="2600" kern="1200"/>
                      </a:lvl2pPr>
                      <a:lvl3pPr marL="1143000" lvl="2" indent="-228600">
                        <a:buClr>
                          <a:schemeClr val="bg2"/>
                        </a:buClr>
                        <a:defRPr sz="2200" kern="1200"/>
                      </a:lvl3pPr>
                      <a:lvl4pPr marL="1600200" lvl="3" indent="-228600">
                        <a:buClr>
                          <a:schemeClr val="hlink"/>
                        </a:buClr>
                        <a:defRPr sz="1800" kern="1200"/>
                      </a:lvl4pPr>
                      <a:lvl5pPr marL="2057400" lvl="4" indent="-228600">
                        <a:buClr>
                          <a:schemeClr val="bg2"/>
                        </a:buClr>
                        <a:defRPr sz="1800" kern="1200"/>
                      </a:lvl5pPr>
                    </a:lstStyle>
                    <a:p>
                      <a:pPr marL="0" lvl="0" indent="0" algn="ctr">
                        <a:buNone/>
                      </a:pPr>
                      <a:r>
                        <a:rPr lang="zh-CN" altLang="en-US" sz="2100" b="1" dirty="0">
                          <a:solidFill>
                            <a:schemeClr val="bg1"/>
                          </a:solidFill>
                          <a:latin typeface="黑体" panose="02010609060101010101" pitchFamily="49" charset="-122"/>
                          <a:ea typeface="微软雅黑" panose="020B0503020204020204" pitchFamily="34" charset="-122"/>
                        </a:rPr>
                        <a:t>异常</a:t>
                      </a:r>
                      <a:endParaRPr lang="zh-CN" altLang="en-US" sz="2100" b="1" dirty="0">
                        <a:solidFill>
                          <a:schemeClr val="bg1"/>
                        </a:solidFill>
                        <a:latin typeface="黑体" panose="02010609060101010101" pitchFamily="49" charset="-122"/>
                        <a:ea typeface="微软雅黑" panose="020B0503020204020204" pitchFamily="34" charset="-122"/>
                      </a:endParaRPr>
                    </a:p>
                  </a:txBody>
                  <a:tcPr marL="96011" marR="96011" marT="48005" marB="48005">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6699FF"/>
                    </a:solidFill>
                  </a:tcPr>
                </a:tc>
                <a:tc>
                  <a:txBody>
                    <a:bodyPr/>
                    <a:lstStyle>
                      <a:lvl1pPr marL="342900" lvl="0" indent="-342900" algn="l" defTabSz="914400" eaLnBrk="1" fontAlgn="base" latinLnBrk="0" hangingPunct="1">
                        <a:spcBef>
                          <a:spcPct val="20000"/>
                        </a:spcBef>
                        <a:spcAft>
                          <a:spcPct val="0"/>
                        </a:spcAft>
                        <a:buClr>
                          <a:schemeClr val="hlink"/>
                        </a:buClr>
                        <a:buSzPct val="80000"/>
                        <a:buFont typeface="Wingdings" panose="05000000000000000000" pitchFamily="2" charset="2"/>
                        <a:buChar char="l"/>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buClr>
                          <a:schemeClr val="accent1"/>
                        </a:buClr>
                        <a:defRPr sz="2600" kern="1200"/>
                      </a:lvl2pPr>
                      <a:lvl3pPr marL="1143000" lvl="2" indent="-228600">
                        <a:buClr>
                          <a:schemeClr val="bg2"/>
                        </a:buClr>
                        <a:defRPr sz="2200" kern="1200"/>
                      </a:lvl3pPr>
                      <a:lvl4pPr marL="1600200" lvl="3" indent="-228600">
                        <a:buClr>
                          <a:schemeClr val="hlink"/>
                        </a:buClr>
                        <a:defRPr sz="1800" kern="1200"/>
                      </a:lvl4pPr>
                      <a:lvl5pPr marL="2057400" lvl="4" indent="-228600">
                        <a:buClr>
                          <a:schemeClr val="bg2"/>
                        </a:buClr>
                        <a:defRPr sz="1800" kern="1200"/>
                      </a:lvl5pPr>
                    </a:lstStyle>
                    <a:p>
                      <a:pPr marL="0" lvl="0" indent="0" algn="ctr">
                        <a:buNone/>
                      </a:pPr>
                      <a:r>
                        <a:rPr lang="zh-CN" altLang="en-US" sz="2100" b="1" dirty="0">
                          <a:solidFill>
                            <a:schemeClr val="bg1"/>
                          </a:solidFill>
                          <a:latin typeface="黑体" panose="02010609060101010101" pitchFamily="49" charset="-122"/>
                          <a:ea typeface="微软雅黑" panose="020B0503020204020204" pitchFamily="34" charset="-122"/>
                        </a:rPr>
                        <a:t>说明</a:t>
                      </a:r>
                      <a:endParaRPr lang="zh-CN" altLang="en-US" sz="2100" b="1" dirty="0">
                        <a:solidFill>
                          <a:schemeClr val="bg1"/>
                        </a:solidFill>
                        <a:latin typeface="黑体" panose="02010609060101010101" pitchFamily="49" charset="-122"/>
                        <a:ea typeface="微软雅黑" panose="020B0503020204020204" pitchFamily="34" charset="-122"/>
                      </a:endParaRPr>
                    </a:p>
                  </a:txBody>
                  <a:tcPr marL="96011" marR="96011" marT="48005" marB="48005">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6699FF"/>
                    </a:solidFill>
                  </a:tcPr>
                </a:tc>
              </a:tr>
              <a:tr h="443230">
                <a:tc>
                  <a:txBody>
                    <a:bodyPr/>
                    <a:lstStyle>
                      <a:lvl1pPr marL="342900" lvl="0" indent="-342900" algn="l" defTabSz="914400" eaLnBrk="1" fontAlgn="base" latinLnBrk="0" hangingPunct="1">
                        <a:spcBef>
                          <a:spcPct val="20000"/>
                        </a:spcBef>
                        <a:spcAft>
                          <a:spcPct val="0"/>
                        </a:spcAft>
                        <a:buClr>
                          <a:schemeClr val="hlink"/>
                        </a:buClr>
                        <a:buSzPct val="80000"/>
                        <a:buFont typeface="Wingdings" panose="05000000000000000000" pitchFamily="2" charset="2"/>
                        <a:buChar char="l"/>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buClr>
                          <a:schemeClr val="accent1"/>
                        </a:buClr>
                        <a:defRPr sz="2600" kern="1200"/>
                      </a:lvl2pPr>
                      <a:lvl3pPr marL="1143000" lvl="2" indent="-228600">
                        <a:buClr>
                          <a:schemeClr val="bg2"/>
                        </a:buClr>
                        <a:defRPr sz="2200" kern="1200"/>
                      </a:lvl3pPr>
                      <a:lvl4pPr marL="1600200" lvl="3" indent="-228600">
                        <a:buClr>
                          <a:schemeClr val="hlink"/>
                        </a:buClr>
                        <a:defRPr sz="1800" kern="1200"/>
                      </a:lvl4pPr>
                      <a:lvl5pPr marL="2057400" lvl="4" indent="-228600">
                        <a:buClr>
                          <a:schemeClr val="bg2"/>
                        </a:buClr>
                        <a:defRPr sz="1800" kern="1200"/>
                      </a:lvl5pPr>
                    </a:lstStyle>
                    <a:p>
                      <a:pPr marL="0" lvl="0" indent="0">
                        <a:buNone/>
                      </a:pPr>
                      <a:r>
                        <a:rPr lang="en-US" altLang="zh-CN" sz="2000" b="0" dirty="0" err="1">
                          <a:latin typeface="黑体" panose="02010609060101010101" pitchFamily="49" charset="-122"/>
                          <a:ea typeface="Times New Roman" panose="02020603050405020304" pitchFamily="18" charset="0"/>
                        </a:rPr>
                        <a:t>ClassNotFoundException</a:t>
                      </a:r>
                      <a:endParaRPr lang="en-US" altLang="zh-CN" sz="2000" b="0" dirty="0" err="1">
                        <a:latin typeface="黑体" panose="02010609060101010101" pitchFamily="49" charset="-122"/>
                        <a:ea typeface="Times New Roman" panose="02020603050405020304" pitchFamily="18" charset="0"/>
                      </a:endParaRPr>
                    </a:p>
                  </a:txBody>
                  <a:tcPr marL="96011" marR="96011" marT="48005" marB="48005">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hlink"/>
                        </a:buClr>
                        <a:buSzPct val="80000"/>
                        <a:buFont typeface="Wingdings" panose="05000000000000000000" pitchFamily="2" charset="2"/>
                        <a:buChar char="l"/>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buClr>
                          <a:schemeClr val="accent1"/>
                        </a:buClr>
                        <a:defRPr sz="2600" kern="1200"/>
                      </a:lvl2pPr>
                      <a:lvl3pPr marL="1143000" lvl="2" indent="-228600">
                        <a:buClr>
                          <a:schemeClr val="bg2"/>
                        </a:buClr>
                        <a:defRPr sz="2200" kern="1200"/>
                      </a:lvl3pPr>
                      <a:lvl4pPr marL="1600200" lvl="3" indent="-228600">
                        <a:buClr>
                          <a:schemeClr val="hlink"/>
                        </a:buClr>
                        <a:defRPr sz="1800" kern="1200"/>
                      </a:lvl4pPr>
                      <a:lvl5pPr marL="2057400" lvl="4" indent="-228600">
                        <a:buClr>
                          <a:schemeClr val="bg2"/>
                        </a:buClr>
                        <a:defRPr sz="1800" kern="1200"/>
                      </a:lvl5pPr>
                    </a:lstStyle>
                    <a:p>
                      <a:pPr marL="0" lvl="0" indent="0">
                        <a:buNone/>
                      </a:pPr>
                      <a:r>
                        <a:rPr lang="zh-CN" altLang="en-US" sz="2000" b="0" dirty="0">
                          <a:latin typeface="黑体" panose="02010609060101010101" pitchFamily="49" charset="-122"/>
                          <a:ea typeface="微软雅黑" panose="020B0503020204020204" pitchFamily="34" charset="-122"/>
                        </a:rPr>
                        <a:t>不能加载请求的类</a:t>
                      </a:r>
                      <a:endParaRPr lang="zh-CN" altLang="en-US" sz="2000" b="0" dirty="0">
                        <a:latin typeface="黑体" panose="02010609060101010101" pitchFamily="49" charset="-122"/>
                        <a:ea typeface="微软雅黑" panose="020B0503020204020204" pitchFamily="34" charset="-122"/>
                      </a:endParaRPr>
                    </a:p>
                  </a:txBody>
                  <a:tcPr marL="96011" marR="96011" marT="48005" marB="48005">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r>
              <a:tr h="443230">
                <a:tc>
                  <a:txBody>
                    <a:bodyPr/>
                    <a:lstStyle>
                      <a:lvl1pPr marL="342900" lvl="0" indent="-342900" algn="l" defTabSz="914400" eaLnBrk="1" fontAlgn="base" latinLnBrk="0" hangingPunct="1">
                        <a:spcBef>
                          <a:spcPct val="20000"/>
                        </a:spcBef>
                        <a:spcAft>
                          <a:spcPct val="0"/>
                        </a:spcAft>
                        <a:buClr>
                          <a:schemeClr val="hlink"/>
                        </a:buClr>
                        <a:buSzPct val="80000"/>
                        <a:buFont typeface="Wingdings" panose="05000000000000000000" pitchFamily="2" charset="2"/>
                        <a:buChar char="l"/>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buClr>
                          <a:schemeClr val="accent1"/>
                        </a:buClr>
                        <a:defRPr sz="2600" kern="1200"/>
                      </a:lvl2pPr>
                      <a:lvl3pPr marL="1143000" lvl="2" indent="-228600">
                        <a:buClr>
                          <a:schemeClr val="bg2"/>
                        </a:buClr>
                        <a:defRPr sz="2200" kern="1200"/>
                      </a:lvl3pPr>
                      <a:lvl4pPr marL="1600200" lvl="3" indent="-228600">
                        <a:buClr>
                          <a:schemeClr val="hlink"/>
                        </a:buClr>
                        <a:defRPr sz="1800" kern="1200"/>
                      </a:lvl4pPr>
                      <a:lvl5pPr marL="2057400" lvl="4" indent="-228600">
                        <a:buClr>
                          <a:schemeClr val="bg2"/>
                        </a:buClr>
                        <a:defRPr sz="1800" kern="1200"/>
                      </a:lvl5pPr>
                    </a:lstStyle>
                    <a:p>
                      <a:pPr marL="0" lvl="0" indent="0">
                        <a:buNone/>
                      </a:pPr>
                      <a:r>
                        <a:rPr lang="en-US" altLang="zh-CN" sz="2000" b="0" dirty="0" err="1">
                          <a:latin typeface="黑体" panose="02010609060101010101" pitchFamily="49" charset="-122"/>
                          <a:ea typeface="Times New Roman" panose="02020603050405020304" pitchFamily="18" charset="0"/>
                        </a:rPr>
                        <a:t>AWTException</a:t>
                      </a:r>
                      <a:r>
                        <a:rPr lang="en-US" altLang="zh-CN" sz="2000" b="0">
                          <a:latin typeface="黑体" panose="02010609060101010101" pitchFamily="49" charset="-122"/>
                          <a:ea typeface="微软雅黑" panose="020B0503020204020204" pitchFamily="34" charset="-122"/>
                        </a:rPr>
                        <a:t> </a:t>
                      </a:r>
                      <a:endParaRPr lang="en-US" altLang="zh-CN" sz="2000" b="0" dirty="0">
                        <a:latin typeface="黑体" panose="02010609060101010101" pitchFamily="49" charset="-122"/>
                        <a:ea typeface="微软雅黑" panose="020B0503020204020204" pitchFamily="34" charset="-122"/>
                      </a:endParaRPr>
                    </a:p>
                  </a:txBody>
                  <a:tcPr marL="96011" marR="96011" marT="48005" marB="48005">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hlink"/>
                        </a:buClr>
                        <a:buSzPct val="80000"/>
                        <a:buFont typeface="Wingdings" panose="05000000000000000000" pitchFamily="2" charset="2"/>
                        <a:buChar char="l"/>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buClr>
                          <a:schemeClr val="accent1"/>
                        </a:buClr>
                        <a:defRPr sz="2600" kern="1200"/>
                      </a:lvl2pPr>
                      <a:lvl3pPr marL="1143000" lvl="2" indent="-228600">
                        <a:buClr>
                          <a:schemeClr val="bg2"/>
                        </a:buClr>
                        <a:defRPr sz="2200" kern="1200"/>
                      </a:lvl3pPr>
                      <a:lvl4pPr marL="1600200" lvl="3" indent="-228600">
                        <a:buClr>
                          <a:schemeClr val="hlink"/>
                        </a:buClr>
                        <a:defRPr sz="1800" kern="1200"/>
                      </a:lvl4pPr>
                      <a:lvl5pPr marL="2057400" lvl="4" indent="-228600">
                        <a:buClr>
                          <a:schemeClr val="bg2"/>
                        </a:buClr>
                        <a:defRPr sz="1800" kern="1200"/>
                      </a:lvl5pPr>
                    </a:lstStyle>
                    <a:p>
                      <a:pPr marL="0" lvl="0" indent="0">
                        <a:buNone/>
                      </a:pPr>
                      <a:r>
                        <a:rPr lang="en-GB" altLang="zh-CN" sz="2000" b="0">
                          <a:latin typeface="黑体" panose="02010609060101010101" pitchFamily="49" charset="-122"/>
                          <a:ea typeface="Times New Roman" panose="02020603050405020304" pitchFamily="18" charset="0"/>
                        </a:rPr>
                        <a:t>AWT </a:t>
                      </a:r>
                      <a:r>
                        <a:rPr lang="zh-CN" altLang="en-GB" sz="2000" b="0" dirty="0">
                          <a:latin typeface="黑体" panose="02010609060101010101" pitchFamily="49" charset="-122"/>
                          <a:ea typeface="微软雅黑" panose="020B0503020204020204" pitchFamily="34" charset="-122"/>
                        </a:rPr>
                        <a:t>中的异常</a:t>
                      </a:r>
                      <a:r>
                        <a:rPr lang="zh-CN" altLang="en-US" sz="2000" b="0" dirty="0">
                          <a:latin typeface="黑体" panose="02010609060101010101" pitchFamily="49" charset="-122"/>
                          <a:ea typeface="微软雅黑" panose="020B0503020204020204" pitchFamily="34" charset="-122"/>
                        </a:rPr>
                        <a:t> </a:t>
                      </a:r>
                      <a:endParaRPr lang="zh-CN" altLang="en-US" sz="2000" b="0" dirty="0">
                        <a:latin typeface="黑体" panose="02010609060101010101" pitchFamily="49" charset="-122"/>
                        <a:ea typeface="微软雅黑" panose="020B0503020204020204" pitchFamily="34" charset="-122"/>
                      </a:endParaRPr>
                    </a:p>
                  </a:txBody>
                  <a:tcPr marL="96011" marR="96011" marT="48005" marB="48005">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r>
              <a:tr h="443230">
                <a:tc>
                  <a:txBody>
                    <a:bodyPr/>
                    <a:lstStyle>
                      <a:lvl1pPr marL="342900" lvl="0" indent="-342900" algn="l" defTabSz="914400" eaLnBrk="1" fontAlgn="base" latinLnBrk="0" hangingPunct="1">
                        <a:spcBef>
                          <a:spcPct val="20000"/>
                        </a:spcBef>
                        <a:spcAft>
                          <a:spcPct val="0"/>
                        </a:spcAft>
                        <a:buClr>
                          <a:schemeClr val="hlink"/>
                        </a:buClr>
                        <a:buSzPct val="80000"/>
                        <a:buFont typeface="Wingdings" panose="05000000000000000000" pitchFamily="2" charset="2"/>
                        <a:buChar char="l"/>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buClr>
                          <a:schemeClr val="accent1"/>
                        </a:buClr>
                        <a:defRPr sz="2600" kern="1200"/>
                      </a:lvl2pPr>
                      <a:lvl3pPr marL="1143000" lvl="2" indent="-228600">
                        <a:buClr>
                          <a:schemeClr val="bg2"/>
                        </a:buClr>
                        <a:defRPr sz="2200" kern="1200"/>
                      </a:lvl3pPr>
                      <a:lvl4pPr marL="1600200" lvl="3" indent="-228600">
                        <a:buClr>
                          <a:schemeClr val="hlink"/>
                        </a:buClr>
                        <a:defRPr sz="1800" kern="1200"/>
                      </a:lvl4pPr>
                      <a:lvl5pPr marL="2057400" lvl="4" indent="-228600">
                        <a:buClr>
                          <a:schemeClr val="bg2"/>
                        </a:buClr>
                        <a:defRPr sz="1800" kern="1200"/>
                      </a:lvl5pPr>
                    </a:lstStyle>
                    <a:p>
                      <a:pPr marL="0" lvl="0" indent="0">
                        <a:buNone/>
                      </a:pPr>
                      <a:r>
                        <a:rPr lang="en-US" altLang="zh-CN" sz="2000" b="0" dirty="0" err="1">
                          <a:latin typeface="黑体" panose="02010609060101010101" pitchFamily="49" charset="-122"/>
                          <a:ea typeface="Times New Roman" panose="02020603050405020304" pitchFamily="18" charset="0"/>
                        </a:rPr>
                        <a:t>IOException</a:t>
                      </a:r>
                      <a:r>
                        <a:rPr lang="en-US" altLang="zh-CN" sz="2000" b="0">
                          <a:latin typeface="黑体" panose="02010609060101010101" pitchFamily="49" charset="-122"/>
                          <a:ea typeface="微软雅黑" panose="020B0503020204020204" pitchFamily="34" charset="-122"/>
                        </a:rPr>
                        <a:t> </a:t>
                      </a:r>
                      <a:endParaRPr lang="en-US" altLang="zh-CN" sz="2000" b="0" dirty="0">
                        <a:latin typeface="黑体" panose="02010609060101010101" pitchFamily="49" charset="-122"/>
                        <a:ea typeface="微软雅黑" panose="020B0503020204020204" pitchFamily="34" charset="-122"/>
                      </a:endParaRPr>
                    </a:p>
                  </a:txBody>
                  <a:tcPr marL="96011" marR="96011" marT="48005" marB="48005">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hlink"/>
                        </a:buClr>
                        <a:buSzPct val="80000"/>
                        <a:buFont typeface="Wingdings" panose="05000000000000000000" pitchFamily="2" charset="2"/>
                        <a:buChar char="l"/>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buClr>
                          <a:schemeClr val="accent1"/>
                        </a:buClr>
                        <a:defRPr sz="2600" kern="1200"/>
                      </a:lvl2pPr>
                      <a:lvl3pPr marL="1143000" lvl="2" indent="-228600">
                        <a:buClr>
                          <a:schemeClr val="bg2"/>
                        </a:buClr>
                        <a:defRPr sz="2200" kern="1200"/>
                      </a:lvl3pPr>
                      <a:lvl4pPr marL="1600200" lvl="3" indent="-228600">
                        <a:buClr>
                          <a:schemeClr val="hlink"/>
                        </a:buClr>
                        <a:defRPr sz="1800" kern="1200"/>
                      </a:lvl4pPr>
                      <a:lvl5pPr marL="2057400" lvl="4" indent="-228600">
                        <a:buClr>
                          <a:schemeClr val="bg2"/>
                        </a:buClr>
                        <a:defRPr sz="1800" kern="1200"/>
                      </a:lvl5pPr>
                    </a:lstStyle>
                    <a:p>
                      <a:pPr marL="0" lvl="0" indent="0">
                        <a:buNone/>
                      </a:pPr>
                      <a:r>
                        <a:rPr lang="en-US" altLang="zh-CN" sz="2000" b="0">
                          <a:latin typeface="黑体" panose="02010609060101010101" pitchFamily="49" charset="-122"/>
                          <a:ea typeface="Times New Roman" panose="02020603050405020304" pitchFamily="18" charset="0"/>
                        </a:rPr>
                        <a:t>I/O </a:t>
                      </a:r>
                      <a:r>
                        <a:rPr lang="zh-CN" altLang="en-US" sz="2000" b="0" dirty="0">
                          <a:latin typeface="黑体" panose="02010609060101010101" pitchFamily="49" charset="-122"/>
                          <a:ea typeface="微软雅黑" panose="020B0503020204020204" pitchFamily="34" charset="-122"/>
                        </a:rPr>
                        <a:t>异常的根类 </a:t>
                      </a:r>
                      <a:endParaRPr lang="zh-CN" altLang="en-US" sz="2000" b="0" dirty="0">
                        <a:latin typeface="黑体" panose="02010609060101010101" pitchFamily="49" charset="-122"/>
                        <a:ea typeface="微软雅黑" panose="020B0503020204020204" pitchFamily="34" charset="-122"/>
                      </a:endParaRPr>
                    </a:p>
                  </a:txBody>
                  <a:tcPr marL="96011" marR="96011" marT="48005" marB="48005">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r>
              <a:tr h="443230">
                <a:tc>
                  <a:txBody>
                    <a:bodyPr/>
                    <a:lstStyle>
                      <a:lvl1pPr marL="342900" lvl="0" indent="-342900" algn="l" defTabSz="914400" eaLnBrk="1" fontAlgn="base" latinLnBrk="0" hangingPunct="1">
                        <a:spcBef>
                          <a:spcPct val="20000"/>
                        </a:spcBef>
                        <a:spcAft>
                          <a:spcPct val="0"/>
                        </a:spcAft>
                        <a:buClr>
                          <a:schemeClr val="hlink"/>
                        </a:buClr>
                        <a:buSzPct val="80000"/>
                        <a:buFont typeface="Wingdings" panose="05000000000000000000" pitchFamily="2" charset="2"/>
                        <a:buChar char="l"/>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buClr>
                          <a:schemeClr val="accent1"/>
                        </a:buClr>
                        <a:defRPr sz="2600" kern="1200"/>
                      </a:lvl2pPr>
                      <a:lvl3pPr marL="1143000" lvl="2" indent="-228600">
                        <a:buClr>
                          <a:schemeClr val="bg2"/>
                        </a:buClr>
                        <a:defRPr sz="2200" kern="1200"/>
                      </a:lvl3pPr>
                      <a:lvl4pPr marL="1600200" lvl="3" indent="-228600">
                        <a:buClr>
                          <a:schemeClr val="hlink"/>
                        </a:buClr>
                        <a:defRPr sz="1800" kern="1200"/>
                      </a:lvl4pPr>
                      <a:lvl5pPr marL="2057400" lvl="4" indent="-228600">
                        <a:buClr>
                          <a:schemeClr val="bg2"/>
                        </a:buClr>
                        <a:defRPr sz="1800" kern="1200"/>
                      </a:lvl5pPr>
                    </a:lstStyle>
                    <a:p>
                      <a:pPr marL="0" lvl="0" indent="0">
                        <a:buNone/>
                      </a:pPr>
                      <a:r>
                        <a:rPr lang="en-US" altLang="zh-CN" sz="2000" b="0" dirty="0" err="1">
                          <a:latin typeface="黑体" panose="02010609060101010101" pitchFamily="49" charset="-122"/>
                          <a:ea typeface="Times New Roman" panose="02020603050405020304" pitchFamily="18" charset="0"/>
                        </a:rPr>
                        <a:t>FileNotFoundException</a:t>
                      </a:r>
                      <a:r>
                        <a:rPr lang="en-US" altLang="zh-CN" sz="2000" b="0">
                          <a:latin typeface="黑体" panose="02010609060101010101" pitchFamily="49" charset="-122"/>
                          <a:ea typeface="微软雅黑" panose="020B0503020204020204" pitchFamily="34" charset="-122"/>
                        </a:rPr>
                        <a:t> </a:t>
                      </a:r>
                      <a:endParaRPr lang="en-US" altLang="zh-CN" sz="2000" b="0" dirty="0">
                        <a:latin typeface="黑体" panose="02010609060101010101" pitchFamily="49" charset="-122"/>
                        <a:ea typeface="微软雅黑" panose="020B0503020204020204" pitchFamily="34" charset="-122"/>
                      </a:endParaRPr>
                    </a:p>
                  </a:txBody>
                  <a:tcPr marL="96011" marR="96011" marT="48005" marB="48005">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hlink"/>
                        </a:buClr>
                        <a:buSzPct val="80000"/>
                        <a:buFont typeface="Wingdings" panose="05000000000000000000" pitchFamily="2" charset="2"/>
                        <a:buChar char="l"/>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buClr>
                          <a:schemeClr val="accent1"/>
                        </a:buClr>
                        <a:defRPr sz="2600" kern="1200"/>
                      </a:lvl2pPr>
                      <a:lvl3pPr marL="1143000" lvl="2" indent="-228600">
                        <a:buClr>
                          <a:schemeClr val="bg2"/>
                        </a:buClr>
                        <a:defRPr sz="2200" kern="1200"/>
                      </a:lvl3pPr>
                      <a:lvl4pPr marL="1600200" lvl="3" indent="-228600">
                        <a:buClr>
                          <a:schemeClr val="hlink"/>
                        </a:buClr>
                        <a:defRPr sz="1800" kern="1200"/>
                      </a:lvl4pPr>
                      <a:lvl5pPr marL="2057400" lvl="4" indent="-228600">
                        <a:buClr>
                          <a:schemeClr val="bg2"/>
                        </a:buClr>
                        <a:defRPr sz="1800" kern="1200"/>
                      </a:lvl5pPr>
                    </a:lstStyle>
                    <a:p>
                      <a:pPr marL="0" lvl="0" indent="0">
                        <a:buNone/>
                      </a:pPr>
                      <a:r>
                        <a:rPr lang="zh-CN" altLang="en-US" sz="2000" b="0" dirty="0">
                          <a:latin typeface="黑体" panose="02010609060101010101" pitchFamily="49" charset="-122"/>
                          <a:ea typeface="微软雅黑" panose="020B0503020204020204" pitchFamily="34" charset="-122"/>
                        </a:rPr>
                        <a:t>不能找到文件 </a:t>
                      </a:r>
                      <a:endParaRPr lang="zh-CN" altLang="en-US" sz="2000" b="0" dirty="0">
                        <a:latin typeface="黑体" panose="02010609060101010101" pitchFamily="49" charset="-122"/>
                        <a:ea typeface="微软雅黑" panose="020B0503020204020204" pitchFamily="34" charset="-122"/>
                      </a:endParaRPr>
                    </a:p>
                  </a:txBody>
                  <a:tcPr marL="96011" marR="96011" marT="48005" marB="48005">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r>
              <a:tr h="443230">
                <a:tc>
                  <a:txBody>
                    <a:bodyPr/>
                    <a:lstStyle>
                      <a:lvl1pPr marL="342900" lvl="0" indent="-342900" algn="l" defTabSz="914400" eaLnBrk="1" fontAlgn="base" latinLnBrk="0" hangingPunct="1">
                        <a:spcBef>
                          <a:spcPct val="20000"/>
                        </a:spcBef>
                        <a:spcAft>
                          <a:spcPct val="0"/>
                        </a:spcAft>
                        <a:buClr>
                          <a:schemeClr val="hlink"/>
                        </a:buClr>
                        <a:buSzPct val="80000"/>
                        <a:buFont typeface="Wingdings" panose="05000000000000000000" pitchFamily="2" charset="2"/>
                        <a:buChar char="l"/>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buClr>
                          <a:schemeClr val="accent1"/>
                        </a:buClr>
                        <a:defRPr sz="2600" kern="1200"/>
                      </a:lvl2pPr>
                      <a:lvl3pPr marL="1143000" lvl="2" indent="-228600">
                        <a:buClr>
                          <a:schemeClr val="bg2"/>
                        </a:buClr>
                        <a:defRPr sz="2200" kern="1200"/>
                      </a:lvl3pPr>
                      <a:lvl4pPr marL="1600200" lvl="3" indent="-228600">
                        <a:buClr>
                          <a:schemeClr val="hlink"/>
                        </a:buClr>
                        <a:defRPr sz="1800" kern="1200"/>
                      </a:lvl4pPr>
                      <a:lvl5pPr marL="2057400" lvl="4" indent="-228600">
                        <a:buClr>
                          <a:schemeClr val="bg2"/>
                        </a:buClr>
                        <a:defRPr sz="1800" kern="1200"/>
                      </a:lvl5pPr>
                    </a:lstStyle>
                    <a:p>
                      <a:pPr marL="0" lvl="0" indent="0">
                        <a:buNone/>
                      </a:pPr>
                      <a:r>
                        <a:rPr lang="en-US" altLang="zh-CN" sz="2000" b="0" dirty="0" err="1">
                          <a:latin typeface="黑体" panose="02010609060101010101" pitchFamily="49" charset="-122"/>
                          <a:ea typeface="Times New Roman" panose="02020603050405020304" pitchFamily="18" charset="0"/>
                        </a:rPr>
                        <a:t>EOFException</a:t>
                      </a:r>
                      <a:r>
                        <a:rPr lang="en-US" altLang="zh-CN" sz="2000" b="0">
                          <a:latin typeface="黑体" panose="02010609060101010101" pitchFamily="49" charset="-122"/>
                          <a:ea typeface="微软雅黑" panose="020B0503020204020204" pitchFamily="34" charset="-122"/>
                        </a:rPr>
                        <a:t> </a:t>
                      </a:r>
                      <a:endParaRPr lang="en-US" altLang="zh-CN" sz="2000" b="0" dirty="0">
                        <a:latin typeface="黑体" panose="02010609060101010101" pitchFamily="49" charset="-122"/>
                        <a:ea typeface="微软雅黑" panose="020B0503020204020204" pitchFamily="34" charset="-122"/>
                      </a:endParaRPr>
                    </a:p>
                  </a:txBody>
                  <a:tcPr marL="96011" marR="96011" marT="48005" marB="48005">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hlink"/>
                        </a:buClr>
                        <a:buSzPct val="80000"/>
                        <a:buFont typeface="Wingdings" panose="05000000000000000000" pitchFamily="2" charset="2"/>
                        <a:buChar char="l"/>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buClr>
                          <a:schemeClr val="accent1"/>
                        </a:buClr>
                        <a:defRPr sz="2600" kern="1200"/>
                      </a:lvl2pPr>
                      <a:lvl3pPr marL="1143000" lvl="2" indent="-228600">
                        <a:buClr>
                          <a:schemeClr val="bg2"/>
                        </a:buClr>
                        <a:defRPr sz="2200" kern="1200"/>
                      </a:lvl3pPr>
                      <a:lvl4pPr marL="1600200" lvl="3" indent="-228600">
                        <a:buClr>
                          <a:schemeClr val="hlink"/>
                        </a:buClr>
                        <a:defRPr sz="1800" kern="1200"/>
                      </a:lvl4pPr>
                      <a:lvl5pPr marL="2057400" lvl="4" indent="-228600">
                        <a:buClr>
                          <a:schemeClr val="bg2"/>
                        </a:buClr>
                        <a:defRPr sz="1800" kern="1200"/>
                      </a:lvl5pPr>
                    </a:lstStyle>
                    <a:p>
                      <a:pPr marL="0" lvl="0" indent="0">
                        <a:buNone/>
                      </a:pPr>
                      <a:r>
                        <a:rPr lang="zh-CN" altLang="en-US" sz="2000" b="0" dirty="0">
                          <a:latin typeface="黑体" panose="02010609060101010101" pitchFamily="49" charset="-122"/>
                          <a:ea typeface="微软雅黑" panose="020B0503020204020204" pitchFamily="34" charset="-122"/>
                        </a:rPr>
                        <a:t>文件结束 </a:t>
                      </a:r>
                      <a:endParaRPr lang="zh-CN" altLang="en-US" sz="2000" b="0" dirty="0">
                        <a:latin typeface="黑体" panose="02010609060101010101" pitchFamily="49" charset="-122"/>
                        <a:ea typeface="微软雅黑" panose="020B0503020204020204" pitchFamily="34" charset="-122"/>
                      </a:endParaRPr>
                    </a:p>
                  </a:txBody>
                  <a:tcPr marL="96011" marR="96011" marT="48005" marB="48005">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r>
              <a:tr h="443230">
                <a:tc>
                  <a:txBody>
                    <a:bodyPr/>
                    <a:lstStyle>
                      <a:lvl1pPr marL="342900" lvl="0" indent="-342900" algn="l" defTabSz="914400" eaLnBrk="1" fontAlgn="base" latinLnBrk="0" hangingPunct="1">
                        <a:spcBef>
                          <a:spcPct val="20000"/>
                        </a:spcBef>
                        <a:spcAft>
                          <a:spcPct val="0"/>
                        </a:spcAft>
                        <a:buClr>
                          <a:schemeClr val="hlink"/>
                        </a:buClr>
                        <a:buSzPct val="80000"/>
                        <a:buFont typeface="Wingdings" panose="05000000000000000000" pitchFamily="2" charset="2"/>
                        <a:buChar char="l"/>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buClr>
                          <a:schemeClr val="accent1"/>
                        </a:buClr>
                        <a:defRPr sz="2600" kern="1200"/>
                      </a:lvl2pPr>
                      <a:lvl3pPr marL="1143000" lvl="2" indent="-228600">
                        <a:buClr>
                          <a:schemeClr val="bg2"/>
                        </a:buClr>
                        <a:defRPr sz="2200" kern="1200"/>
                      </a:lvl3pPr>
                      <a:lvl4pPr marL="1600200" lvl="3" indent="-228600">
                        <a:buClr>
                          <a:schemeClr val="hlink"/>
                        </a:buClr>
                        <a:defRPr sz="1800" kern="1200"/>
                      </a:lvl4pPr>
                      <a:lvl5pPr marL="2057400" lvl="4" indent="-228600">
                        <a:buClr>
                          <a:schemeClr val="bg2"/>
                        </a:buClr>
                        <a:defRPr sz="1800" kern="1200"/>
                      </a:lvl5pPr>
                    </a:lstStyle>
                    <a:p>
                      <a:pPr marL="0" lvl="0" indent="0">
                        <a:buNone/>
                      </a:pPr>
                      <a:r>
                        <a:rPr lang="en-US" altLang="zh-CN" sz="2000" b="0" dirty="0" err="1">
                          <a:latin typeface="黑体" panose="02010609060101010101" pitchFamily="49" charset="-122"/>
                          <a:ea typeface="Times New Roman" panose="02020603050405020304" pitchFamily="18" charset="0"/>
                        </a:rPr>
                        <a:t>IllegalAccessException</a:t>
                      </a:r>
                      <a:r>
                        <a:rPr lang="en-US" altLang="zh-CN" sz="2000" b="0">
                          <a:latin typeface="黑体" panose="02010609060101010101" pitchFamily="49" charset="-122"/>
                          <a:ea typeface="微软雅黑" panose="020B0503020204020204" pitchFamily="34" charset="-122"/>
                        </a:rPr>
                        <a:t> </a:t>
                      </a:r>
                      <a:endParaRPr lang="en-US" altLang="zh-CN" sz="2000" b="0" dirty="0">
                        <a:latin typeface="黑体" panose="02010609060101010101" pitchFamily="49" charset="-122"/>
                        <a:ea typeface="微软雅黑" panose="020B0503020204020204" pitchFamily="34" charset="-122"/>
                      </a:endParaRPr>
                    </a:p>
                  </a:txBody>
                  <a:tcPr marL="96011" marR="96011" marT="48005" marB="48005">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hlink"/>
                        </a:buClr>
                        <a:buSzPct val="80000"/>
                        <a:buFont typeface="Wingdings" panose="05000000000000000000" pitchFamily="2" charset="2"/>
                        <a:buChar char="l"/>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buClr>
                          <a:schemeClr val="accent1"/>
                        </a:buClr>
                        <a:defRPr sz="2600" kern="1200"/>
                      </a:lvl2pPr>
                      <a:lvl3pPr marL="1143000" lvl="2" indent="-228600">
                        <a:buClr>
                          <a:schemeClr val="bg2"/>
                        </a:buClr>
                        <a:defRPr sz="2200" kern="1200"/>
                      </a:lvl3pPr>
                      <a:lvl4pPr marL="1600200" lvl="3" indent="-228600">
                        <a:buClr>
                          <a:schemeClr val="hlink"/>
                        </a:buClr>
                        <a:defRPr sz="1800" kern="1200"/>
                      </a:lvl4pPr>
                      <a:lvl5pPr marL="2057400" lvl="4" indent="-228600">
                        <a:buClr>
                          <a:schemeClr val="bg2"/>
                        </a:buClr>
                        <a:defRPr sz="1800" kern="1200"/>
                      </a:lvl5pPr>
                    </a:lstStyle>
                    <a:p>
                      <a:pPr marL="0" lvl="0" indent="0">
                        <a:buNone/>
                      </a:pPr>
                      <a:r>
                        <a:rPr lang="zh-CN" altLang="en-US" sz="2000" b="0" dirty="0">
                          <a:latin typeface="黑体" panose="02010609060101010101" pitchFamily="49" charset="-122"/>
                          <a:ea typeface="微软雅黑" panose="020B0503020204020204" pitchFamily="34" charset="-122"/>
                        </a:rPr>
                        <a:t>对类的访问被拒绝 </a:t>
                      </a:r>
                      <a:endParaRPr lang="zh-CN" altLang="en-US" sz="2000" b="0" dirty="0">
                        <a:latin typeface="黑体" panose="02010609060101010101" pitchFamily="49" charset="-122"/>
                        <a:ea typeface="微软雅黑" panose="020B0503020204020204" pitchFamily="34" charset="-122"/>
                      </a:endParaRPr>
                    </a:p>
                  </a:txBody>
                  <a:tcPr marL="96011" marR="96011" marT="48005" marB="48005">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r>
              <a:tr h="443230">
                <a:tc>
                  <a:txBody>
                    <a:bodyPr/>
                    <a:lstStyle>
                      <a:lvl1pPr marL="342900" lvl="0" indent="-342900" algn="l" defTabSz="914400" eaLnBrk="1" fontAlgn="base" latinLnBrk="0" hangingPunct="1">
                        <a:spcBef>
                          <a:spcPct val="20000"/>
                        </a:spcBef>
                        <a:spcAft>
                          <a:spcPct val="0"/>
                        </a:spcAft>
                        <a:buClr>
                          <a:schemeClr val="hlink"/>
                        </a:buClr>
                        <a:buSzPct val="80000"/>
                        <a:buFont typeface="Wingdings" panose="05000000000000000000" pitchFamily="2" charset="2"/>
                        <a:buChar char="l"/>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buClr>
                          <a:schemeClr val="accent1"/>
                        </a:buClr>
                        <a:defRPr sz="2600" kern="1200"/>
                      </a:lvl2pPr>
                      <a:lvl3pPr marL="1143000" lvl="2" indent="-228600">
                        <a:buClr>
                          <a:schemeClr val="bg2"/>
                        </a:buClr>
                        <a:defRPr sz="2200" kern="1200"/>
                      </a:lvl3pPr>
                      <a:lvl4pPr marL="1600200" lvl="3" indent="-228600">
                        <a:buClr>
                          <a:schemeClr val="hlink"/>
                        </a:buClr>
                        <a:defRPr sz="1800" kern="1200"/>
                      </a:lvl4pPr>
                      <a:lvl5pPr marL="2057400" lvl="4" indent="-228600">
                        <a:buClr>
                          <a:schemeClr val="bg2"/>
                        </a:buClr>
                        <a:defRPr sz="1800" kern="1200"/>
                      </a:lvl5pPr>
                    </a:lstStyle>
                    <a:p>
                      <a:pPr marL="0" lvl="0" indent="0">
                        <a:buNone/>
                      </a:pPr>
                      <a:r>
                        <a:rPr lang="en-US" altLang="zh-CN" sz="2000" b="0" dirty="0" err="1">
                          <a:latin typeface="黑体" panose="02010609060101010101" pitchFamily="49" charset="-122"/>
                          <a:ea typeface="Times New Roman" panose="02020603050405020304" pitchFamily="18" charset="0"/>
                        </a:rPr>
                        <a:t>NoSuchMethodException</a:t>
                      </a:r>
                      <a:r>
                        <a:rPr lang="en-US" altLang="zh-CN" sz="2000" b="0">
                          <a:latin typeface="黑体" panose="02010609060101010101" pitchFamily="49" charset="-122"/>
                          <a:ea typeface="微软雅黑" panose="020B0503020204020204" pitchFamily="34" charset="-122"/>
                        </a:rPr>
                        <a:t> </a:t>
                      </a:r>
                      <a:endParaRPr lang="en-US" altLang="zh-CN" sz="2000" b="0" dirty="0">
                        <a:latin typeface="黑体" panose="02010609060101010101" pitchFamily="49" charset="-122"/>
                        <a:ea typeface="微软雅黑" panose="020B0503020204020204" pitchFamily="34" charset="-122"/>
                      </a:endParaRPr>
                    </a:p>
                  </a:txBody>
                  <a:tcPr marL="96011" marR="96011" marT="48005" marB="48005">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hlink"/>
                        </a:buClr>
                        <a:buSzPct val="80000"/>
                        <a:buFont typeface="Wingdings" panose="05000000000000000000" pitchFamily="2" charset="2"/>
                        <a:buChar char="l"/>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buClr>
                          <a:schemeClr val="accent1"/>
                        </a:buClr>
                        <a:defRPr sz="2600" kern="1200"/>
                      </a:lvl2pPr>
                      <a:lvl3pPr marL="1143000" lvl="2" indent="-228600">
                        <a:buClr>
                          <a:schemeClr val="bg2"/>
                        </a:buClr>
                        <a:defRPr sz="2200" kern="1200"/>
                      </a:lvl3pPr>
                      <a:lvl4pPr marL="1600200" lvl="3" indent="-228600">
                        <a:buClr>
                          <a:schemeClr val="hlink"/>
                        </a:buClr>
                        <a:defRPr sz="1800" kern="1200"/>
                      </a:lvl4pPr>
                      <a:lvl5pPr marL="2057400" lvl="4" indent="-228600">
                        <a:buClr>
                          <a:schemeClr val="bg2"/>
                        </a:buClr>
                        <a:defRPr sz="1800" kern="1200"/>
                      </a:lvl5pPr>
                    </a:lstStyle>
                    <a:p>
                      <a:pPr marL="0" lvl="0" indent="0">
                        <a:buNone/>
                      </a:pPr>
                      <a:r>
                        <a:rPr lang="zh-CN" altLang="en-US" sz="2000" b="0" dirty="0">
                          <a:latin typeface="黑体" panose="02010609060101010101" pitchFamily="49" charset="-122"/>
                          <a:ea typeface="微软雅黑" panose="020B0503020204020204" pitchFamily="34" charset="-122"/>
                        </a:rPr>
                        <a:t>请求的方法不存在 </a:t>
                      </a:r>
                      <a:endParaRPr lang="zh-CN" altLang="en-US" sz="2000" b="0" dirty="0">
                        <a:latin typeface="黑体" panose="02010609060101010101" pitchFamily="49" charset="-122"/>
                        <a:ea typeface="微软雅黑" panose="020B0503020204020204" pitchFamily="34" charset="-122"/>
                      </a:endParaRPr>
                    </a:p>
                  </a:txBody>
                  <a:tcPr marL="96011" marR="96011" marT="48005" marB="48005">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r>
              <a:tr h="443230">
                <a:tc>
                  <a:txBody>
                    <a:bodyPr/>
                    <a:lstStyle>
                      <a:lvl1pPr marL="342900" lvl="0" indent="-342900" algn="l" defTabSz="914400" eaLnBrk="1" fontAlgn="base" latinLnBrk="0" hangingPunct="1">
                        <a:spcBef>
                          <a:spcPct val="20000"/>
                        </a:spcBef>
                        <a:spcAft>
                          <a:spcPct val="0"/>
                        </a:spcAft>
                        <a:buClr>
                          <a:schemeClr val="hlink"/>
                        </a:buClr>
                        <a:buSzPct val="80000"/>
                        <a:buFont typeface="Wingdings" panose="05000000000000000000" pitchFamily="2" charset="2"/>
                        <a:buChar char="l"/>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buClr>
                          <a:schemeClr val="accent1"/>
                        </a:buClr>
                        <a:defRPr sz="2600" kern="1200"/>
                      </a:lvl2pPr>
                      <a:lvl3pPr marL="1143000" lvl="2" indent="-228600">
                        <a:buClr>
                          <a:schemeClr val="bg2"/>
                        </a:buClr>
                        <a:defRPr sz="2200" kern="1200"/>
                      </a:lvl3pPr>
                      <a:lvl4pPr marL="1600200" lvl="3" indent="-228600">
                        <a:buClr>
                          <a:schemeClr val="hlink"/>
                        </a:buClr>
                        <a:defRPr sz="1800" kern="1200"/>
                      </a:lvl4pPr>
                      <a:lvl5pPr marL="2057400" lvl="4" indent="-228600">
                        <a:buClr>
                          <a:schemeClr val="bg2"/>
                        </a:buClr>
                        <a:defRPr sz="1800" kern="1200"/>
                      </a:lvl5pPr>
                    </a:lstStyle>
                    <a:p>
                      <a:pPr marL="0" lvl="0" indent="0">
                        <a:buNone/>
                      </a:pPr>
                      <a:r>
                        <a:rPr lang="en-US" altLang="zh-CN" sz="2000" b="0" dirty="0" err="1">
                          <a:latin typeface="黑体" panose="02010609060101010101" pitchFamily="49" charset="-122"/>
                          <a:ea typeface="Times New Roman" panose="02020603050405020304" pitchFamily="18" charset="0"/>
                        </a:rPr>
                        <a:t>InterruptedException</a:t>
                      </a:r>
                      <a:r>
                        <a:rPr lang="en-US" altLang="zh-CN" sz="2000" b="0">
                          <a:latin typeface="黑体" panose="02010609060101010101" pitchFamily="49" charset="-122"/>
                          <a:ea typeface="微软雅黑" panose="020B0503020204020204" pitchFamily="34" charset="-122"/>
                        </a:rPr>
                        <a:t> </a:t>
                      </a:r>
                      <a:endParaRPr lang="en-US" altLang="zh-CN" sz="2000" b="0" dirty="0">
                        <a:latin typeface="黑体" panose="02010609060101010101" pitchFamily="49" charset="-122"/>
                        <a:ea typeface="微软雅黑" panose="020B0503020204020204" pitchFamily="34" charset="-122"/>
                      </a:endParaRPr>
                    </a:p>
                  </a:txBody>
                  <a:tcPr marL="96011" marR="96011" marT="48005" marB="48005">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hlink"/>
                        </a:buClr>
                        <a:buSzPct val="80000"/>
                        <a:buFont typeface="Wingdings" panose="05000000000000000000" pitchFamily="2" charset="2"/>
                        <a:buChar char="l"/>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buClr>
                          <a:schemeClr val="accent1"/>
                        </a:buClr>
                        <a:defRPr sz="2600" kern="1200"/>
                      </a:lvl2pPr>
                      <a:lvl3pPr marL="1143000" lvl="2" indent="-228600">
                        <a:buClr>
                          <a:schemeClr val="bg2"/>
                        </a:buClr>
                        <a:defRPr sz="2200" kern="1200"/>
                      </a:lvl3pPr>
                      <a:lvl4pPr marL="1600200" lvl="3" indent="-228600">
                        <a:buClr>
                          <a:schemeClr val="hlink"/>
                        </a:buClr>
                        <a:defRPr sz="1800" kern="1200"/>
                      </a:lvl4pPr>
                      <a:lvl5pPr marL="2057400" lvl="4" indent="-228600">
                        <a:buClr>
                          <a:schemeClr val="bg2"/>
                        </a:buClr>
                        <a:defRPr sz="1800" kern="1200"/>
                      </a:lvl5pPr>
                    </a:lstStyle>
                    <a:p>
                      <a:pPr marL="0" lvl="0" indent="0">
                        <a:buNone/>
                      </a:pPr>
                      <a:r>
                        <a:rPr lang="zh-CN" altLang="en-US" sz="2000" b="0" dirty="0">
                          <a:latin typeface="黑体" panose="02010609060101010101" pitchFamily="49" charset="-122"/>
                          <a:ea typeface="微软雅黑" panose="020B0503020204020204" pitchFamily="34" charset="-122"/>
                        </a:rPr>
                        <a:t>线程中断 </a:t>
                      </a:r>
                      <a:endParaRPr lang="zh-CN" altLang="en-US" sz="2000" b="0" dirty="0">
                        <a:latin typeface="黑体" panose="02010609060101010101" pitchFamily="49" charset="-122"/>
                        <a:ea typeface="微软雅黑" panose="020B0503020204020204" pitchFamily="34" charset="-122"/>
                      </a:endParaRPr>
                    </a:p>
                  </a:txBody>
                  <a:tcPr marL="96011" marR="96011" marT="48005" marB="48005">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r>
            </a:tbl>
          </a:graphicData>
        </a:graphic>
      </p:graphicFrame>
      <p:sp>
        <p:nvSpPr>
          <p:cNvPr id="33827" name="文本框 1512482"/>
          <p:cNvSpPr txBox="1"/>
          <p:nvPr/>
        </p:nvSpPr>
        <p:spPr>
          <a:xfrm>
            <a:off x="1440180" y="5400072"/>
            <a:ext cx="9179560" cy="865505"/>
          </a:xfrm>
          <a:prstGeom prst="rect">
            <a:avLst/>
          </a:prstGeom>
          <a:noFill/>
          <a:ln w="9525">
            <a:noFill/>
          </a:ln>
        </p:spPr>
        <p:txBody>
          <a:bodyPr wrap="none">
            <a:spAutoFit/>
          </a:bodyPr>
          <a:lstStyle/>
          <a:p>
            <a:pPr marL="0" indent="0" algn="l">
              <a:lnSpc>
                <a:spcPct val="100000"/>
              </a:lnSpc>
            </a:pPr>
            <a:r>
              <a:rPr lang="zh-CN" altLang="en-US" sz="2520" b="1" dirty="0">
                <a:solidFill>
                  <a:srgbClr val="FF0000"/>
                </a:solidFill>
                <a:latin typeface="Arial" panose="020B0604020202020204" pitchFamily="34" charset="0"/>
                <a:ea typeface="楷体_GB2312" panose="02010609030101010101" pitchFamily="49" charset="-122"/>
              </a:rPr>
              <a:t>这类异常由程序</a:t>
            </a:r>
            <a:r>
              <a:rPr lang="zh-CN" altLang="en-US" sz="2520" b="1" dirty="0">
                <a:solidFill>
                  <a:srgbClr val="FF0000"/>
                </a:solidFill>
                <a:highlight>
                  <a:srgbClr val="FFFF00"/>
                </a:highlight>
                <a:latin typeface="Arial" panose="020B0604020202020204" pitchFamily="34" charset="0"/>
                <a:ea typeface="楷体_GB2312" panose="02010609030101010101" pitchFamily="49" charset="-122"/>
              </a:rPr>
              <a:t>显式构造并抛出</a:t>
            </a:r>
            <a:r>
              <a:rPr lang="zh-CN" altLang="en-US" sz="2520" b="1" dirty="0">
                <a:solidFill>
                  <a:srgbClr val="FF0000"/>
                </a:solidFill>
                <a:latin typeface="Arial" panose="020B0604020202020204" pitchFamily="34" charset="0"/>
                <a:ea typeface="楷体_GB2312" panose="02010609030101010101" pitchFamily="49" charset="-122"/>
              </a:rPr>
              <a:t>，</a:t>
            </a:r>
            <a:br>
              <a:rPr lang="zh-CN" altLang="en-US" sz="2520" b="1" dirty="0">
                <a:solidFill>
                  <a:srgbClr val="FF0000"/>
                </a:solidFill>
                <a:latin typeface="Arial" panose="020B0604020202020204" pitchFamily="34" charset="0"/>
                <a:ea typeface="楷体_GB2312" panose="02010609030101010101" pitchFamily="49" charset="-122"/>
              </a:rPr>
            </a:br>
            <a:r>
              <a:rPr lang="zh-CN" altLang="en-US" sz="2520" b="1" dirty="0">
                <a:solidFill>
                  <a:srgbClr val="FF0000"/>
                </a:solidFill>
                <a:latin typeface="Arial" panose="020B0604020202020204" pitchFamily="34" charset="0"/>
                <a:ea typeface="楷体_GB2312" panose="02010609030101010101" pitchFamily="49" charset="-122"/>
              </a:rPr>
              <a:t>编译器强制要求必须明确进行</a:t>
            </a:r>
            <a:r>
              <a:rPr lang="zh-CN" altLang="en-US" sz="2520" b="1" dirty="0">
                <a:solidFill>
                  <a:srgbClr val="FF0000"/>
                </a:solidFill>
                <a:highlight>
                  <a:srgbClr val="FFFF00"/>
                </a:highlight>
                <a:latin typeface="Arial" panose="020B0604020202020204" pitchFamily="34" charset="0"/>
                <a:ea typeface="楷体_GB2312" panose="02010609030101010101" pitchFamily="49" charset="-122"/>
              </a:rPr>
              <a:t>处理</a:t>
            </a:r>
            <a:r>
              <a:rPr lang="zh-CN" altLang="en-US" sz="2520" b="1" dirty="0">
                <a:solidFill>
                  <a:srgbClr val="FF0000"/>
                </a:solidFill>
                <a:latin typeface="Arial" panose="020B0604020202020204" pitchFamily="34" charset="0"/>
                <a:ea typeface="楷体_GB2312" panose="02010609030101010101" pitchFamily="49" charset="-122"/>
              </a:rPr>
              <a:t>：</a:t>
            </a:r>
            <a:r>
              <a:rPr lang="zh-CN" altLang="en-US" sz="2520" b="1" dirty="0">
                <a:solidFill>
                  <a:srgbClr val="FF0000"/>
                </a:solidFill>
                <a:ea typeface="楷体_GB2312" panose="02010609030101010101" pitchFamily="49" charset="-122"/>
                <a:sym typeface="+mn-ea"/>
              </a:rPr>
              <a:t>必须捕获或声明</a:t>
            </a:r>
            <a:r>
              <a:rPr lang="zh-CN" altLang="en-US" sz="2520" b="1" dirty="0">
                <a:solidFill>
                  <a:srgbClr val="FF0000"/>
                </a:solidFill>
                <a:ea typeface="楷体_GB2312" panose="02010609030101010101" pitchFamily="49" charset="-122"/>
                <a:sym typeface="+mn-ea"/>
              </a:rPr>
              <a:t>继续抛出</a:t>
            </a:r>
            <a:r>
              <a:rPr lang="zh-CN" altLang="en-US" sz="2520" b="1" dirty="0">
                <a:solidFill>
                  <a:srgbClr val="FF0000"/>
                </a:solidFill>
                <a:latin typeface="Arial" panose="020B0604020202020204" pitchFamily="34" charset="0"/>
                <a:ea typeface="楷体_GB2312" panose="02010609030101010101" pitchFamily="49" charset="-122"/>
              </a:rPr>
              <a:t>。</a:t>
            </a:r>
            <a:endParaRPr lang="zh-CN" altLang="en-US" sz="2520" b="1" dirty="0">
              <a:solidFill>
                <a:srgbClr val="FF0000"/>
              </a:solidFill>
              <a:latin typeface="Arial" panose="020B0604020202020204" pitchFamily="34" charset="0"/>
              <a:ea typeface="楷体_GB2312" panose="02010609030101010101" pitchFamily="49" charset="-122"/>
            </a:endParaRPr>
          </a:p>
        </p:txBody>
      </p:sp>
      <p:sp>
        <p:nvSpPr>
          <p:cNvPr id="33828" name="灯片编号占位符 1"/>
          <p:cNvSpPr txBox="1">
            <a:spLocks noGrp="1"/>
          </p:cNvSpPr>
          <p:nvPr>
            <p:ph type="sldNum" sz="quarter" idx="16"/>
          </p:nvPr>
        </p:nvSpPr>
        <p:spPr>
          <a:noFill/>
          <a:ln>
            <a:noFill/>
          </a:ln>
        </p:spPr>
        <p:txBody>
          <a:bodyPr anchor="ctr"/>
          <a:lstStyle>
            <a:lvl1pPr marL="0" lvl="0" indent="0" algn="l" defTabSz="914400" rtl="0" eaLnBrk="0" fontAlgn="base" latinLnBrk="0" hangingPunct="0">
              <a:lnSpc>
                <a:spcPct val="100000"/>
              </a:lnSpc>
              <a:spcBef>
                <a:spcPct val="2000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lnSpc>
                <a:spcPct val="130000"/>
              </a:lnSpc>
            </a:pPr>
            <a:fld id="{9A0DB2DC-4C9A-4742-B13C-FB6460FD3503}" type="slidenum">
              <a:rPr lang="zh-CN" altLang="en-US" sz="735" dirty="0">
                <a:solidFill>
                  <a:srgbClr val="808080"/>
                </a:solidFill>
              </a:rPr>
            </a:fld>
            <a:endParaRPr lang="zh-CN" altLang="en-US" sz="735" dirty="0">
              <a:solidFill>
                <a:srgbClr val="808080"/>
              </a:solidFill>
            </a:endParaRPr>
          </a:p>
        </p:txBody>
      </p:sp>
    </p:spTree>
    <p:custDataLst>
      <p:tags r:id="rId2"/>
    </p:custData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p>
            <a:pPr marL="0" indent="0" algn="l">
              <a:lnSpc>
                <a:spcPct val="120000"/>
              </a:lnSpc>
              <a:spcBef>
                <a:spcPts val="0"/>
              </a:spcBef>
              <a:spcAft>
                <a:spcPts val="0"/>
              </a:spcAft>
              <a:buSzPct val="100000"/>
            </a:pPr>
            <a:r>
              <a:rPr lang="zh-CN" altLang="en-US" dirty="0"/>
              <a:t>异常处理</a:t>
            </a:r>
            <a:endParaRPr lang="zh-CN" altLang="en-US" dirty="0"/>
          </a:p>
        </p:txBody>
      </p:sp>
      <p:sp>
        <p:nvSpPr>
          <p:cNvPr id="3" name="内容占位符 2"/>
          <p:cNvSpPr>
            <a:spLocks noGrp="1"/>
          </p:cNvSpPr>
          <p:nvPr>
            <p:ph idx="1"/>
            <p:custDataLst>
              <p:tags r:id="rId2"/>
            </p:custDataLst>
          </p:nvPr>
        </p:nvSpPr>
        <p:spPr/>
        <p:txBody>
          <a:bodyPr>
            <a:normAutofit/>
          </a:bodyPr>
          <a:p>
            <a:pPr marL="171450" marR="0" lvl="0" indent="-171450" algn="l" defTabSz="685800" rtl="0" eaLnBrk="1" fontAlgn="base" latinLnBrk="0" hangingPunct="1">
              <a:lnSpc>
                <a:spcPct val="120000"/>
              </a:lnSpc>
              <a:spcBef>
                <a:spcPts val="750"/>
              </a:spcBef>
              <a:spcAft>
                <a:spcPts val="0"/>
              </a:spcAft>
              <a:buSzPct val="100000"/>
              <a:buFont typeface="Wingdings" panose="05000000000000000000" pitchFamily="2" charset="2"/>
              <a:buNone/>
              <a:defRPr/>
            </a:pPr>
            <a:r>
              <a:rPr lang="zh-CN" altLang="en-US" sz="2400" u="none" strike="noStrike" baseline="0" smtClean="0">
                <a:solidFill>
                  <a:schemeClr val="tx1"/>
                </a:solidFill>
                <a:uLnTx/>
                <a:uFillTx/>
              </a:rPr>
              <a:t>异常处理器</a:t>
            </a:r>
            <a:r>
              <a:rPr lang="en-US" altLang="zh-CN" sz="2400" u="none" strike="noStrike" baseline="0" smtClean="0">
                <a:solidFill>
                  <a:schemeClr val="tx1"/>
                </a:solidFill>
                <a:uLnTx/>
                <a:uFillTx/>
              </a:rPr>
              <a:t>(exception handler)</a:t>
            </a:r>
            <a:endParaRPr lang="en-US" altLang="zh-CN" sz="2400" u="none" strike="noStrike" baseline="0" smtClean="0">
              <a:solidFill>
                <a:schemeClr val="tx1"/>
              </a:solidFill>
              <a:uLnTx/>
              <a:uFillTx/>
            </a:endParaRPr>
          </a:p>
          <a:p>
            <a:pPr marL="508000" marR="0" lvl="1" indent="-222250" algn="l" rtl="0" eaLnBrk="1" fontAlgn="ctr" latinLnBrk="0" hangingPunct="1">
              <a:lnSpc>
                <a:spcPct val="130000"/>
              </a:lnSpc>
              <a:spcBef>
                <a:spcPts val="0"/>
              </a:spcBef>
              <a:spcAft>
                <a:spcPts val="0"/>
              </a:spcAft>
              <a:buSzPct val="100000"/>
              <a:buFont typeface="Arial" panose="020B0604020202020204" pitchFamily="34" charset="0"/>
              <a:buChar char="○"/>
            </a:pPr>
            <a:r>
              <a:rPr lang="en-US" altLang="zh-CN" sz="2400" u="none" strike="noStrike" baseline="0" smtClean="0">
                <a:solidFill>
                  <a:schemeClr val="tx1"/>
                </a:solidFill>
                <a:uLnTx/>
                <a:uFillTx/>
              </a:rPr>
              <a:t>try</a:t>
            </a:r>
            <a:endParaRPr lang="en-US" altLang="zh-CN" sz="2400" u="none" strike="noStrike" baseline="0" smtClean="0">
              <a:solidFill>
                <a:schemeClr val="tx1"/>
              </a:solidFill>
              <a:uLnTx/>
              <a:uFillTx/>
            </a:endParaRPr>
          </a:p>
          <a:p>
            <a:pPr marL="508000" marR="0" lvl="1" indent="-222250" algn="l" rtl="0" eaLnBrk="1" fontAlgn="ctr" latinLnBrk="0" hangingPunct="1">
              <a:lnSpc>
                <a:spcPct val="130000"/>
              </a:lnSpc>
              <a:spcBef>
                <a:spcPts val="0"/>
              </a:spcBef>
              <a:spcAft>
                <a:spcPts val="0"/>
              </a:spcAft>
              <a:buSzPct val="100000"/>
              <a:buFont typeface="Arial" panose="020B0604020202020204" pitchFamily="34" charset="0"/>
              <a:buChar char="○"/>
            </a:pPr>
            <a:r>
              <a:rPr lang="en-US" altLang="zh-CN" sz="2400" u="none" strike="noStrike" baseline="0" smtClean="0">
                <a:solidFill>
                  <a:schemeClr val="tx1"/>
                </a:solidFill>
                <a:uLnTx/>
                <a:uFillTx/>
              </a:rPr>
              <a:t>catch</a:t>
            </a:r>
            <a:endParaRPr lang="en-US" altLang="zh-CN" sz="2400" u="none" strike="noStrike" baseline="0" smtClean="0">
              <a:solidFill>
                <a:schemeClr val="tx1"/>
              </a:solidFill>
              <a:uLnTx/>
              <a:uFillTx/>
            </a:endParaRPr>
          </a:p>
          <a:p>
            <a:pPr marL="508000" marR="0" lvl="1" indent="-222250" algn="l" rtl="0" eaLnBrk="1" fontAlgn="ctr" latinLnBrk="0" hangingPunct="1">
              <a:lnSpc>
                <a:spcPct val="130000"/>
              </a:lnSpc>
              <a:spcBef>
                <a:spcPts val="0"/>
              </a:spcBef>
              <a:spcAft>
                <a:spcPts val="0"/>
              </a:spcAft>
              <a:buSzPct val="100000"/>
              <a:buFont typeface="Arial" panose="020B0604020202020204" pitchFamily="34" charset="0"/>
              <a:buChar char="○"/>
            </a:pPr>
            <a:r>
              <a:rPr lang="en-US" altLang="zh-CN" sz="2400" u="none" strike="noStrike" baseline="0" smtClean="0">
                <a:solidFill>
                  <a:schemeClr val="tx1"/>
                </a:solidFill>
                <a:uLnTx/>
                <a:uFillTx/>
              </a:rPr>
              <a:t>finally</a:t>
            </a:r>
            <a:endParaRPr lang="en-US" altLang="zh-CN" sz="2400" u="none" strike="noStrike" baseline="0" smtClean="0">
              <a:solidFill>
                <a:schemeClr val="tx1"/>
              </a:solidFill>
              <a:uLnTx/>
              <a:uFillTx/>
            </a:endParaRPr>
          </a:p>
          <a:p>
            <a:pPr marL="508000" marR="0" lvl="1" indent="-222250" algn="l" rtl="0" eaLnBrk="1" fontAlgn="ctr" latinLnBrk="0" hangingPunct="1">
              <a:lnSpc>
                <a:spcPct val="130000"/>
              </a:lnSpc>
              <a:spcBef>
                <a:spcPts val="0"/>
              </a:spcBef>
              <a:spcAft>
                <a:spcPts val="0"/>
              </a:spcAft>
              <a:buSzPct val="100000"/>
              <a:buFont typeface="Arial" panose="020B0604020202020204" pitchFamily="34" charset="0"/>
              <a:buChar char="○"/>
            </a:pPr>
            <a:endParaRPr lang="en-US" altLang="zh-CN" sz="2400" u="none" strike="noStrike" baseline="0" smtClean="0">
              <a:solidFill>
                <a:schemeClr val="tx1"/>
              </a:solidFill>
              <a:uLnTx/>
              <a:uFillTx/>
            </a:endParaRPr>
          </a:p>
        </p:txBody>
      </p:sp>
      <p:sp>
        <p:nvSpPr>
          <p:cNvPr id="1496071" name="矩形 1496070"/>
          <p:cNvSpPr/>
          <p:nvPr/>
        </p:nvSpPr>
        <p:spPr>
          <a:xfrm>
            <a:off x="900430" y="3735070"/>
            <a:ext cx="6800850" cy="880110"/>
          </a:xfrm>
          <a:prstGeom prst="rect">
            <a:avLst/>
          </a:prstGeom>
          <a:solidFill>
            <a:schemeClr val="hlink"/>
          </a:solidFill>
          <a:ln w="9525">
            <a:noFill/>
          </a:ln>
        </p:spPr>
        <p:txBody>
          <a:bodyPr/>
          <a:p>
            <a:pPr marL="342900" indent="-342900">
              <a:lnSpc>
                <a:spcPct val="90000"/>
              </a:lnSpc>
              <a:buClr>
                <a:schemeClr val="folHlink"/>
              </a:buClr>
              <a:buSzPct val="60000"/>
              <a:buFont typeface="Wingdings" panose="05000000000000000000" pitchFamily="2" charset="2"/>
            </a:pPr>
            <a:r>
              <a:rPr lang="zh-CN" altLang="en-US" sz="2520" dirty="0">
                <a:solidFill>
                  <a:schemeClr val="bg1"/>
                </a:solidFill>
                <a:latin typeface="Tahoma" panose="020B0604030504040204" pitchFamily="34" charset="0"/>
                <a:ea typeface="华文中宋" panose="02010600040101010101" pitchFamily="2" charset="-122"/>
              </a:rPr>
              <a:t>一个</a:t>
            </a:r>
            <a:r>
              <a:rPr lang="en-US" altLang="zh-CN" sz="2520" dirty="0">
                <a:solidFill>
                  <a:schemeClr val="bg1"/>
                </a:solidFill>
                <a:latin typeface="Tahoma" panose="020B0604030504040204" pitchFamily="34" charset="0"/>
                <a:ea typeface="华文中宋" panose="02010600040101010101" pitchFamily="2" charset="-122"/>
              </a:rPr>
              <a:t>try</a:t>
            </a:r>
            <a:r>
              <a:rPr lang="zh-CN" altLang="en-US" sz="2520" dirty="0">
                <a:solidFill>
                  <a:schemeClr val="bg1"/>
                </a:solidFill>
                <a:latin typeface="Tahoma" panose="020B0604030504040204" pitchFamily="34" charset="0"/>
                <a:ea typeface="华文中宋" panose="02010600040101010101" pitchFamily="2" charset="-122"/>
              </a:rPr>
              <a:t>语句必须带有至少一个</a:t>
            </a:r>
            <a:r>
              <a:rPr lang="en-US" altLang="zh-CN" sz="2520" dirty="0">
                <a:solidFill>
                  <a:schemeClr val="bg1"/>
                </a:solidFill>
                <a:latin typeface="Tahoma" panose="020B0604030504040204" pitchFamily="34" charset="0"/>
                <a:ea typeface="华文中宋" panose="02010600040101010101" pitchFamily="2" charset="-122"/>
              </a:rPr>
              <a:t>catch</a:t>
            </a:r>
            <a:r>
              <a:rPr lang="zh-CN" altLang="en-US" sz="2520" dirty="0">
                <a:solidFill>
                  <a:schemeClr val="bg1"/>
                </a:solidFill>
                <a:latin typeface="Tahoma" panose="020B0604030504040204" pitchFamily="34" charset="0"/>
                <a:ea typeface="华文中宋" panose="02010600040101010101" pitchFamily="2" charset="-122"/>
              </a:rPr>
              <a:t>语句块</a:t>
            </a:r>
            <a:endParaRPr lang="zh-CN" altLang="en-US" sz="2520" dirty="0">
              <a:solidFill>
                <a:schemeClr val="bg1"/>
              </a:solidFill>
              <a:latin typeface="Tahoma" panose="020B0604030504040204" pitchFamily="34" charset="0"/>
              <a:ea typeface="华文中宋" panose="02010600040101010101" pitchFamily="2" charset="-122"/>
            </a:endParaRPr>
          </a:p>
          <a:p>
            <a:pPr marL="342900" indent="-342900">
              <a:lnSpc>
                <a:spcPct val="90000"/>
              </a:lnSpc>
              <a:buClr>
                <a:schemeClr val="folHlink"/>
              </a:buClr>
              <a:buSzPct val="60000"/>
              <a:buFont typeface="Wingdings" panose="05000000000000000000" pitchFamily="2" charset="2"/>
            </a:pPr>
            <a:r>
              <a:rPr lang="zh-CN" altLang="en-US" sz="2520" dirty="0">
                <a:solidFill>
                  <a:schemeClr val="bg1"/>
                </a:solidFill>
                <a:latin typeface="Tahoma" panose="020B0604030504040204" pitchFamily="34" charset="0"/>
                <a:ea typeface="华文中宋" panose="02010600040101010101" pitchFamily="2" charset="-122"/>
              </a:rPr>
              <a:t>或一个</a:t>
            </a:r>
            <a:r>
              <a:rPr lang="en-US" altLang="zh-CN" sz="2520" dirty="0">
                <a:solidFill>
                  <a:schemeClr val="bg1"/>
                </a:solidFill>
                <a:latin typeface="Tahoma" panose="020B0604030504040204" pitchFamily="34" charset="0"/>
                <a:ea typeface="华文中宋" panose="02010600040101010101" pitchFamily="2" charset="-122"/>
              </a:rPr>
              <a:t>finally</a:t>
            </a:r>
            <a:r>
              <a:rPr lang="zh-CN" altLang="en-US" sz="2520" dirty="0">
                <a:solidFill>
                  <a:schemeClr val="bg1"/>
                </a:solidFill>
                <a:latin typeface="Tahoma" panose="020B0604030504040204" pitchFamily="34" charset="0"/>
                <a:ea typeface="华文中宋" panose="02010600040101010101" pitchFamily="2" charset="-122"/>
              </a:rPr>
              <a:t>语句块</a:t>
            </a:r>
            <a:endParaRPr lang="zh-CN" altLang="en-US" sz="2520" dirty="0">
              <a:solidFill>
                <a:schemeClr val="bg1"/>
              </a:solidFill>
              <a:latin typeface="Tahoma" panose="020B0604030504040204" pitchFamily="34" charset="0"/>
              <a:ea typeface="华文中宋" panose="02010600040101010101" pitchFamily="2" charset="-122"/>
            </a:endParaRPr>
          </a:p>
        </p:txBody>
      </p:sp>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1496071"/>
                                        </p:tgtEl>
                                        <p:attrNameLst>
                                          <p:attrName>style.visibility</p:attrName>
                                        </p:attrNameLst>
                                      </p:cBhvr>
                                      <p:to>
                                        <p:strVal val="visible"/>
                                      </p:to>
                                    </p:set>
                                    <p:animEffect transition="in" filter="barn(outHorizontal)">
                                      <p:cBhvr>
                                        <p:cTn id="7" dur="500"/>
                                        <p:tgtEl>
                                          <p:spTgt spid="14960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6071"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2" name="图片 1515521" descr="10"/>
          <p:cNvPicPr>
            <a:picLocks noChangeAspect="1"/>
          </p:cNvPicPr>
          <p:nvPr/>
        </p:nvPicPr>
        <p:blipFill>
          <a:blip r:embed="rId1"/>
          <a:stretch>
            <a:fillRect/>
          </a:stretch>
        </p:blipFill>
        <p:spPr>
          <a:xfrm>
            <a:off x="9934496" y="2898616"/>
            <a:ext cx="600075" cy="590074"/>
          </a:xfrm>
          <a:prstGeom prst="rect">
            <a:avLst/>
          </a:prstGeom>
          <a:noFill/>
          <a:ln w="9525">
            <a:noFill/>
          </a:ln>
        </p:spPr>
      </p:pic>
      <p:sp>
        <p:nvSpPr>
          <p:cNvPr id="51203" name="标题 1515522"/>
          <p:cNvSpPr>
            <a:spLocks noGrp="1"/>
          </p:cNvSpPr>
          <p:nvPr>
            <p:ph type="title"/>
          </p:nvPr>
        </p:nvSpPr>
        <p:spPr>
          <a:xfrm>
            <a:off x="495300" y="450850"/>
            <a:ext cx="9720263" cy="569913"/>
          </a:xfrm>
          <a:noFill/>
          <a:ln w="9525">
            <a:noFill/>
          </a:ln>
        </p:spPr>
        <p:txBody>
          <a:bodyPr vert="horz" wrap="square" lIns="102870" tIns="51435" rIns="102870" bIns="51435" rtlCol="0" anchor="ctr">
            <a:normAutofit fontScale="90000"/>
          </a:bodyPr>
          <a:lstStyle/>
          <a:p>
            <a:pPr lvl="0" algn="l">
              <a:buClrTx/>
              <a:buSzTx/>
            </a:pPr>
            <a:r>
              <a:rPr lang="zh-CN" altLang="en-US">
                <a:sym typeface="+mn-ea"/>
              </a:rPr>
              <a:t>多个 catch 块</a:t>
            </a:r>
            <a:r>
              <a:rPr lang="zh-CN" altLang="en-US" dirty="0">
                <a:solidFill>
                  <a:srgbClr val="FF0000"/>
                </a:solidFill>
                <a:latin typeface="Arial" panose="020B0604020202020204" pitchFamily="34" charset="0"/>
                <a:ea typeface="楷体_GB2312" panose="02010609030101010101" pitchFamily="49" charset="-122"/>
                <a:sym typeface="+mn-ea"/>
              </a:rPr>
              <a:t>子类的</a:t>
            </a:r>
            <a:r>
              <a:rPr lang="en-US" altLang="zh-CN" dirty="0">
                <a:solidFill>
                  <a:srgbClr val="FF0000"/>
                </a:solidFill>
                <a:latin typeface="Arial Narrow" panose="020B0606020202030204" pitchFamily="34" charset="0"/>
                <a:ea typeface="楷体_GB2312" panose="02010609030101010101" pitchFamily="49" charset="-122"/>
                <a:sym typeface="+mn-ea"/>
              </a:rPr>
              <a:t>catch </a:t>
            </a:r>
            <a:r>
              <a:rPr lang="zh-CN" altLang="en-US" dirty="0">
                <a:solidFill>
                  <a:srgbClr val="FF0000"/>
                </a:solidFill>
                <a:latin typeface="Arial Narrow" panose="020B0606020202030204" pitchFamily="34" charset="0"/>
                <a:ea typeface="楷体_GB2312" panose="02010609030101010101" pitchFamily="49" charset="-122"/>
                <a:sym typeface="+mn-ea"/>
              </a:rPr>
              <a:t>块应该在父类之前</a:t>
            </a:r>
            <a:endParaRPr lang="zh-CN" altLang="en-US">
              <a:sym typeface="+mn-ea"/>
            </a:endParaRPr>
          </a:p>
        </p:txBody>
      </p:sp>
      <p:sp>
        <p:nvSpPr>
          <p:cNvPr id="51204" name="文本占位符 1515523"/>
          <p:cNvSpPr>
            <a:spLocks noGrp="1"/>
          </p:cNvSpPr>
          <p:nvPr>
            <p:ph idx="1"/>
          </p:nvPr>
        </p:nvSpPr>
        <p:spPr>
          <a:xfrm>
            <a:off x="539750" y="1224598"/>
            <a:ext cx="9721850" cy="4751387"/>
          </a:xfrm>
        </p:spPr>
        <p:txBody>
          <a:bodyPr vert="horz" wrap="square" lIns="96011" tIns="48005" rIns="96011" bIns="48005" anchor="t"/>
          <a:lstStyle/>
          <a:p>
            <a:pPr eaLnBrk="1" hangingPunct="1">
              <a:buClr>
                <a:schemeClr val="tx1"/>
              </a:buClr>
            </a:pPr>
            <a:r>
              <a:rPr lang="zh-CN" altLang="en-US" sz="2400" dirty="0"/>
              <a:t>单个代码片段可能会引起多个错误。</a:t>
            </a:r>
            <a:endParaRPr lang="zh-CN" altLang="en-GB" sz="2400" dirty="0"/>
          </a:p>
          <a:p>
            <a:pPr eaLnBrk="1" hangingPunct="1">
              <a:buClr>
                <a:schemeClr val="tx1"/>
              </a:buClr>
            </a:pPr>
            <a:r>
              <a:rPr lang="zh-CN" altLang="en-US" sz="2400" dirty="0"/>
              <a:t>可提供多个 </a:t>
            </a:r>
            <a:r>
              <a:rPr lang="en-US" altLang="zh-CN" sz="2400" dirty="0"/>
              <a:t>catch </a:t>
            </a:r>
            <a:r>
              <a:rPr lang="zh-CN" altLang="en-US" sz="2400" dirty="0"/>
              <a:t>块</a:t>
            </a:r>
            <a:r>
              <a:rPr lang="zh-CN" altLang="en-GB" sz="2400" dirty="0"/>
              <a:t>分别处理各种异常类型</a:t>
            </a:r>
            <a:r>
              <a:rPr lang="zh-CN" altLang="en-US" sz="2400" dirty="0"/>
              <a:t>。</a:t>
            </a:r>
            <a:endParaRPr lang="zh-CN" altLang="en-US" sz="2400" dirty="0"/>
          </a:p>
          <a:p>
            <a:pPr eaLnBrk="1" hangingPunct="1">
              <a:buClr>
                <a:schemeClr val="tx1"/>
              </a:buClr>
            </a:pPr>
            <a:r>
              <a:rPr lang="en-US" altLang="zh-CN" sz="2400" dirty="0"/>
              <a:t>catch</a:t>
            </a:r>
            <a:r>
              <a:rPr lang="zh-CN" altLang="en-US" sz="2400" dirty="0"/>
              <a:t>语句块所捕获的受检异常，必须是</a:t>
            </a:r>
            <a:r>
              <a:rPr lang="en-US" altLang="zh-CN" sz="2400" dirty="0"/>
              <a:t>try</a:t>
            </a:r>
            <a:r>
              <a:rPr lang="zh-CN" altLang="en-US" sz="2400" dirty="0"/>
              <a:t>语句块中可能出现的受检异常，否则编译出错。</a:t>
            </a:r>
            <a:endParaRPr lang="zh-CN" altLang="en-US" sz="2400" dirty="0"/>
          </a:p>
          <a:p>
            <a:pPr eaLnBrk="1" hangingPunct="1">
              <a:buClr>
                <a:schemeClr val="tx1"/>
              </a:buClr>
            </a:pPr>
            <a:r>
              <a:rPr lang="zh-CN" altLang="zh-CN" sz="2400" dirty="0"/>
              <a:t>具有父子关系的异常，必须先处理子异常。没有父子关系的可以具有任意的处理顺序。</a:t>
            </a:r>
            <a:endParaRPr lang="zh-CN" altLang="zh-CN" sz="2400" dirty="0"/>
          </a:p>
        </p:txBody>
      </p:sp>
      <p:sp>
        <p:nvSpPr>
          <p:cNvPr id="1515525" name="矩形 1515524"/>
          <p:cNvSpPr/>
          <p:nvPr/>
        </p:nvSpPr>
        <p:spPr>
          <a:xfrm>
            <a:off x="699770" y="3782695"/>
            <a:ext cx="4259580" cy="1755775"/>
          </a:xfrm>
          <a:prstGeom prst="rect">
            <a:avLst/>
          </a:prstGeom>
          <a:solidFill>
            <a:schemeClr val="accent1">
              <a:lumMod val="20000"/>
              <a:lumOff val="80000"/>
            </a:schemeClr>
          </a:solidFill>
          <a:ln w="76200" cap="flat" cmpd="tri">
            <a:solidFill>
              <a:schemeClr val="tx1"/>
            </a:solidFill>
            <a:prstDash val="solid"/>
            <a:miter/>
            <a:headEnd type="none" w="med" len="med"/>
            <a:tailEnd type="none" w="med" len="med"/>
          </a:ln>
        </p:spPr>
        <p:txBody>
          <a:bodyPr/>
          <a:lstStyle/>
          <a:p>
            <a:pPr marL="342900" indent="-342900">
              <a:buClr>
                <a:schemeClr val="tx1"/>
              </a:buClr>
              <a:buFont typeface="Arial" panose="020B0604020202020204" pitchFamily="34" charset="0"/>
            </a:pPr>
            <a:r>
              <a:rPr lang="zh-CN" altLang="en-GB" sz="2100" b="1" dirty="0">
                <a:latin typeface="Arial Narrow" panose="020B0606020202030204" pitchFamily="34" charset="0"/>
                <a:ea typeface="楷体_GB2312" panose="02010609030101010101" pitchFamily="49" charset="-122"/>
              </a:rPr>
              <a:t>. . .</a:t>
            </a:r>
            <a:endParaRPr lang="zh-CN" altLang="en-GB" sz="2100" b="1" dirty="0">
              <a:latin typeface="Arial Narrow" panose="020B0606020202030204" pitchFamily="34" charset="0"/>
              <a:ea typeface="楷体_GB2312" panose="02010609030101010101" pitchFamily="49" charset="-122"/>
            </a:endParaRPr>
          </a:p>
          <a:p>
            <a:pPr marL="342900" indent="-342900">
              <a:buClr>
                <a:schemeClr val="folHlink"/>
              </a:buClr>
              <a:buSzPct val="60000"/>
              <a:buFont typeface="Wingdings" panose="05000000000000000000" pitchFamily="2" charset="2"/>
            </a:pPr>
            <a:r>
              <a:rPr lang="en-US" altLang="zh-CN" sz="2100" b="1" dirty="0">
                <a:latin typeface="Courier New" panose="02070309020205020404" pitchFamily="49" charset="0"/>
                <a:ea typeface="微软雅黑" panose="020B0503020204020204" pitchFamily="34" charset="-122"/>
              </a:rPr>
              <a:t>try{ int i=j/m; }</a:t>
            </a:r>
            <a:endParaRPr lang="en-US" altLang="zh-CN" sz="2100" b="1" dirty="0">
              <a:latin typeface="Courier New" panose="02070309020205020404" pitchFamily="49" charset="0"/>
              <a:ea typeface="微软雅黑" panose="020B0503020204020204" pitchFamily="34" charset="-122"/>
            </a:endParaRPr>
          </a:p>
          <a:p>
            <a:pPr marL="342900" indent="-342900">
              <a:buClr>
                <a:schemeClr val="folHlink"/>
              </a:buClr>
              <a:buSzPct val="60000"/>
              <a:buFont typeface="Wingdings" panose="05000000000000000000" pitchFamily="2" charset="2"/>
            </a:pPr>
            <a:r>
              <a:rPr lang="en-US" altLang="zh-CN" sz="2100" b="1" dirty="0">
                <a:solidFill>
                  <a:srgbClr val="FF0000"/>
                </a:solidFill>
                <a:latin typeface="Courier New" panose="02070309020205020404" pitchFamily="49" charset="0"/>
                <a:ea typeface="微软雅黑" panose="020B0503020204020204" pitchFamily="34" charset="-122"/>
              </a:rPr>
              <a:t>catch(IOException e)</a:t>
            </a:r>
            <a:r>
              <a:rPr lang="en-US" altLang="zh-CN" sz="2100" b="1" dirty="0">
                <a:latin typeface="Courier New" panose="02070309020205020404" pitchFamily="49" charset="0"/>
                <a:ea typeface="微软雅黑" panose="020B0503020204020204" pitchFamily="34" charset="-122"/>
              </a:rPr>
              <a:t>{ }</a:t>
            </a:r>
            <a:endParaRPr lang="en-US" altLang="zh-CN" sz="2100" b="1" dirty="0">
              <a:latin typeface="Courier New" panose="02070309020205020404" pitchFamily="49" charset="0"/>
              <a:ea typeface="微软雅黑" panose="020B0503020204020204" pitchFamily="34" charset="-122"/>
            </a:endParaRPr>
          </a:p>
          <a:p>
            <a:pPr marL="342900" indent="-342900">
              <a:buClr>
                <a:schemeClr val="folHlink"/>
              </a:buClr>
              <a:buSzPct val="60000"/>
              <a:buFont typeface="Wingdings" panose="05000000000000000000" pitchFamily="2" charset="2"/>
            </a:pPr>
            <a:r>
              <a:rPr lang="en-US" altLang="zh-CN" sz="2100" b="1" dirty="0">
                <a:latin typeface="Courier New" panose="02070309020205020404" pitchFamily="49" charset="0"/>
                <a:ea typeface="微软雅黑" panose="020B0503020204020204" pitchFamily="34" charset="-122"/>
              </a:rPr>
              <a:t>catch(Exception e) { }</a:t>
            </a:r>
            <a:endParaRPr lang="en-US" altLang="zh-CN" sz="2100" b="1" dirty="0">
              <a:latin typeface="Courier New" panose="02070309020205020404" pitchFamily="49" charset="0"/>
              <a:ea typeface="微软雅黑" panose="020B0503020204020204" pitchFamily="34" charset="-122"/>
            </a:endParaRPr>
          </a:p>
          <a:p>
            <a:pPr marL="342900" indent="-342900">
              <a:buClr>
                <a:schemeClr val="folHlink"/>
              </a:buClr>
              <a:buSzPct val="60000"/>
              <a:buFont typeface="Wingdings" panose="05000000000000000000" pitchFamily="2" charset="2"/>
            </a:pPr>
            <a:r>
              <a:rPr lang="en-US" altLang="zh-CN" sz="2100" b="1" dirty="0">
                <a:latin typeface="Courier New" panose="02070309020205020404" pitchFamily="49" charset="0"/>
                <a:ea typeface="微软雅黑" panose="020B0503020204020204" pitchFamily="34" charset="-122"/>
              </a:rPr>
              <a:t>...</a:t>
            </a:r>
            <a:endParaRPr lang="zh-CN" altLang="en-US" sz="2100" b="1" dirty="0">
              <a:latin typeface="Arial Narrow" panose="020B0606020202030204" pitchFamily="34" charset="0"/>
              <a:ea typeface="楷体_GB2312" panose="02010609030101010101" pitchFamily="49" charset="-122"/>
            </a:endParaRPr>
          </a:p>
        </p:txBody>
      </p:sp>
      <p:sp>
        <p:nvSpPr>
          <p:cNvPr id="1515526" name="矩形 1515525"/>
          <p:cNvSpPr/>
          <p:nvPr/>
        </p:nvSpPr>
        <p:spPr>
          <a:xfrm>
            <a:off x="699135" y="5538470"/>
            <a:ext cx="4260215" cy="1662430"/>
          </a:xfrm>
          <a:prstGeom prst="rect">
            <a:avLst/>
          </a:prstGeom>
          <a:solidFill>
            <a:srgbClr val="CCFFFF"/>
          </a:solidFill>
          <a:ln w="9525" cap="flat" cmpd="sng">
            <a:solidFill>
              <a:schemeClr val="tx1"/>
            </a:solidFill>
            <a:prstDash val="solid"/>
            <a:miter/>
            <a:headEnd type="none" w="med" len="med"/>
            <a:tailEnd type="none" w="med" len="med"/>
          </a:ln>
        </p:spPr>
        <p:txBody>
          <a:bodyPr/>
          <a:lstStyle/>
          <a:p>
            <a:pPr marL="0" indent="0">
              <a:buClr>
                <a:schemeClr val="tx1"/>
              </a:buClr>
              <a:buFont typeface="Arial" panose="020B0604020202020204" pitchFamily="34" charset="0"/>
            </a:pPr>
            <a:r>
              <a:rPr lang="en-US" sz="2100" b="1" dirty="0">
                <a:latin typeface="Arial Narrow" panose="020B0606020202030204" pitchFamily="34" charset="0"/>
                <a:ea typeface="楷体_GB2312" panose="02010609030101010101" pitchFamily="49" charset="-122"/>
              </a:rPr>
              <a:t>IOException(</a:t>
            </a:r>
            <a:r>
              <a:rPr lang="zh-CN" altLang="en-US" sz="2100" b="1" dirty="0">
                <a:solidFill>
                  <a:srgbClr val="FF0000"/>
                </a:solidFill>
                <a:latin typeface="Arial Narrow" panose="020B0606020202030204" pitchFamily="34" charset="0"/>
                <a:ea typeface="楷体_GB2312" panose="02010609030101010101" pitchFamily="49" charset="-122"/>
              </a:rPr>
              <a:t>受检异常</a:t>
            </a:r>
            <a:r>
              <a:rPr lang="en-US" sz="2100" b="1" dirty="0">
                <a:latin typeface="Arial Narrow" panose="020B0606020202030204" pitchFamily="34" charset="0"/>
                <a:ea typeface="楷体_GB2312" panose="02010609030101010101" pitchFamily="49" charset="-122"/>
              </a:rPr>
              <a:t>)</a:t>
            </a:r>
            <a:r>
              <a:rPr lang="zh-CN" altLang="en-US" sz="2100" b="1" dirty="0">
                <a:latin typeface="Arial Narrow" panose="020B0606020202030204" pitchFamily="34" charset="0"/>
                <a:ea typeface="楷体_GB2312" panose="02010609030101010101" pitchFamily="49" charset="-122"/>
              </a:rPr>
              <a:t>，但是</a:t>
            </a:r>
            <a:r>
              <a:rPr lang="en-US" altLang="zh-CN" sz="2100" b="1" dirty="0">
                <a:latin typeface="Arial Narrow" panose="020B0606020202030204" pitchFamily="34" charset="0"/>
                <a:ea typeface="楷体_GB2312" panose="02010609030101010101" pitchFamily="49" charset="-122"/>
              </a:rPr>
              <a:t>try</a:t>
            </a:r>
            <a:r>
              <a:rPr lang="zh-CN" altLang="en-US" sz="2100" b="1" dirty="0">
                <a:latin typeface="Arial Narrow" panose="020B0606020202030204" pitchFamily="34" charset="0"/>
                <a:ea typeface="楷体_GB2312" panose="02010609030101010101" pitchFamily="49" charset="-122"/>
              </a:rPr>
              <a:t>代码中没有可以抛出该异常的代码，代表该异常处理不可能执行。编译不通过。</a:t>
            </a:r>
            <a:endParaRPr lang="zh-CN" altLang="en-US" sz="2100" b="1" dirty="0">
              <a:latin typeface="Arial Narrow" panose="020B0606020202030204" pitchFamily="34" charset="0"/>
              <a:ea typeface="楷体_GB2312" panose="02010609030101010101" pitchFamily="49" charset="-122"/>
            </a:endParaRPr>
          </a:p>
        </p:txBody>
      </p:sp>
      <p:sp>
        <p:nvSpPr>
          <p:cNvPr id="1515527" name="左弧形箭头 1515526"/>
          <p:cNvSpPr/>
          <p:nvPr/>
        </p:nvSpPr>
        <p:spPr>
          <a:xfrm>
            <a:off x="281940" y="4625975"/>
            <a:ext cx="400050" cy="1840230"/>
          </a:xfrm>
          <a:prstGeom prst="curvedRightArrow">
            <a:avLst>
              <a:gd name="adj1" fmla="val 92000"/>
              <a:gd name="adj2" fmla="val 184000"/>
              <a:gd name="adj3" fmla="val 33324"/>
            </a:avLst>
          </a:prstGeom>
          <a:solidFill>
            <a:srgbClr val="FF3300"/>
          </a:solidFill>
          <a:ln w="9525" cap="flat" cmpd="sng">
            <a:solidFill>
              <a:srgbClr val="FF0000"/>
            </a:solidFill>
            <a:prstDash val="solid"/>
            <a:miter/>
            <a:headEnd type="none" w="med" len="med"/>
            <a:tailEnd type="none" w="med" len="med"/>
          </a:ln>
        </p:spPr>
        <p:txBody>
          <a:bodyPr/>
          <a:lstStyle/>
          <a:p>
            <a:pPr algn="ctr" eaLnBrk="0" hangingPunct="0">
              <a:spcBef>
                <a:spcPct val="0"/>
              </a:spcBef>
            </a:pPr>
            <a:endParaRPr lang="zh-CN" altLang="en-US" sz="2100" dirty="0">
              <a:latin typeface="Arial" panose="020B0604020202020204" pitchFamily="34" charset="0"/>
              <a:ea typeface="微软雅黑" panose="020B0503020204020204" pitchFamily="34" charset="-122"/>
            </a:endParaRPr>
          </a:p>
        </p:txBody>
      </p:sp>
      <p:sp>
        <p:nvSpPr>
          <p:cNvPr id="51208" name="灯片编号占位符 1"/>
          <p:cNvSpPr txBox="1">
            <a:spLocks noGrp="1"/>
          </p:cNvSpPr>
          <p:nvPr>
            <p:ph type="sldNum" sz="quarter" idx="4"/>
          </p:nvPr>
        </p:nvSpPr>
        <p:spPr>
          <a:xfrm>
            <a:off x="7740650" y="6775450"/>
            <a:ext cx="2520950" cy="384175"/>
          </a:xfrm>
          <a:noFill/>
          <a:ln>
            <a:noFill/>
          </a:ln>
        </p:spPr>
        <p:txBody>
          <a:bodyPr anchor="ctr"/>
          <a:lstStyle>
            <a:lvl1pPr marL="0" lvl="0" indent="0" algn="l" defTabSz="914400" rtl="0" eaLnBrk="0" fontAlgn="base" latinLnBrk="0" hangingPunct="0">
              <a:lnSpc>
                <a:spcPct val="100000"/>
              </a:lnSpc>
              <a:spcBef>
                <a:spcPct val="2000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lnSpc>
                <a:spcPct val="130000"/>
              </a:lnSpc>
            </a:pPr>
            <a:fld id="{9A0DB2DC-4C9A-4742-B13C-FB6460FD3503}" type="slidenum">
              <a:rPr lang="zh-CN" altLang="en-US" sz="735" dirty="0">
                <a:solidFill>
                  <a:srgbClr val="808080"/>
                </a:solidFill>
              </a:rPr>
            </a:fld>
            <a:endParaRPr lang="zh-CN" altLang="en-US" sz="735" dirty="0">
              <a:solidFill>
                <a:srgbClr val="808080"/>
              </a:solidFill>
            </a:endParaRPr>
          </a:p>
        </p:txBody>
      </p:sp>
      <p:sp>
        <p:nvSpPr>
          <p:cNvPr id="2" name="矩形 1"/>
          <p:cNvSpPr/>
          <p:nvPr/>
        </p:nvSpPr>
        <p:spPr>
          <a:xfrm>
            <a:off x="5558790" y="3778250"/>
            <a:ext cx="5107940" cy="1755775"/>
          </a:xfrm>
          <a:prstGeom prst="rect">
            <a:avLst/>
          </a:prstGeom>
          <a:solidFill>
            <a:schemeClr val="tx2">
              <a:lumMod val="20000"/>
              <a:lumOff val="80000"/>
            </a:schemeClr>
          </a:solidFill>
          <a:ln w="76200" cap="flat" cmpd="tri">
            <a:solidFill>
              <a:schemeClr val="tx1"/>
            </a:solidFill>
            <a:prstDash val="solid"/>
            <a:miter/>
            <a:headEnd type="none" w="med" len="med"/>
            <a:tailEnd type="none" w="med" len="med"/>
          </a:ln>
        </p:spPr>
        <p:txBody>
          <a:bodyPr/>
          <a:lstStyle/>
          <a:p>
            <a:pPr marL="342900" indent="-342900">
              <a:buClr>
                <a:schemeClr val="tx1"/>
              </a:buClr>
              <a:buFont typeface="Arial" panose="020B0604020202020204" pitchFamily="34" charset="0"/>
            </a:pPr>
            <a:r>
              <a:rPr lang="zh-CN" altLang="en-GB" sz="2100" b="1" dirty="0">
                <a:latin typeface="Arial Narrow" panose="020B0606020202030204" pitchFamily="34" charset="0"/>
                <a:ea typeface="楷体_GB2312" panose="02010609030101010101" pitchFamily="49" charset="-122"/>
              </a:rPr>
              <a:t>. . .</a:t>
            </a:r>
            <a:endParaRPr lang="zh-CN" altLang="en-GB" sz="2100" b="1" dirty="0">
              <a:latin typeface="Arial Narrow" panose="020B0606020202030204" pitchFamily="34" charset="0"/>
              <a:ea typeface="楷体_GB2312" panose="02010609030101010101" pitchFamily="49" charset="-122"/>
            </a:endParaRPr>
          </a:p>
          <a:p>
            <a:pPr marL="342900" indent="-342900">
              <a:buClr>
                <a:schemeClr val="folHlink"/>
              </a:buClr>
              <a:buSzPct val="60000"/>
              <a:buFont typeface="Wingdings" panose="05000000000000000000" pitchFamily="2" charset="2"/>
            </a:pPr>
            <a:r>
              <a:rPr lang="en-US" altLang="zh-CN" sz="2100" b="1" dirty="0">
                <a:latin typeface="Courier New" panose="02070309020205020404" pitchFamily="49" charset="0"/>
                <a:ea typeface="微软雅黑" panose="020B0503020204020204" pitchFamily="34" charset="-122"/>
              </a:rPr>
              <a:t>try{ }</a:t>
            </a:r>
            <a:endParaRPr lang="en-US" altLang="zh-CN" sz="2100" b="1" dirty="0">
              <a:latin typeface="Courier New" panose="02070309020205020404" pitchFamily="49" charset="0"/>
              <a:ea typeface="微软雅黑" panose="020B0503020204020204" pitchFamily="34" charset="-122"/>
            </a:endParaRPr>
          </a:p>
          <a:p>
            <a:pPr marL="342900" indent="-342900">
              <a:buClr>
                <a:schemeClr val="folHlink"/>
              </a:buClr>
              <a:buSzPct val="60000"/>
              <a:buFont typeface="Wingdings" panose="05000000000000000000" pitchFamily="2" charset="2"/>
            </a:pPr>
            <a:r>
              <a:rPr lang="en-US" altLang="zh-CN" sz="2100" b="1" dirty="0">
                <a:latin typeface="Courier New" panose="02070309020205020404" pitchFamily="49" charset="0"/>
                <a:ea typeface="微软雅黑" panose="020B0503020204020204" pitchFamily="34" charset="-122"/>
              </a:rPr>
              <a:t>catch(RuntimeException e){ }</a:t>
            </a:r>
            <a:endParaRPr lang="en-US" altLang="zh-CN" sz="2100" b="1" dirty="0">
              <a:latin typeface="Courier New" panose="02070309020205020404" pitchFamily="49" charset="0"/>
              <a:ea typeface="微软雅黑" panose="020B0503020204020204" pitchFamily="34" charset="-122"/>
            </a:endParaRPr>
          </a:p>
          <a:p>
            <a:pPr marL="342900" indent="-342900">
              <a:buClr>
                <a:schemeClr val="folHlink"/>
              </a:buClr>
              <a:buSzPct val="60000"/>
              <a:buFont typeface="Wingdings" panose="05000000000000000000" pitchFamily="2" charset="2"/>
            </a:pPr>
            <a:r>
              <a:rPr lang="en-US" altLang="zh-CN" sz="2100" b="1" dirty="0">
                <a:latin typeface="Courier New" panose="02070309020205020404" pitchFamily="49" charset="0"/>
                <a:ea typeface="微软雅黑" panose="020B0503020204020204" pitchFamily="34" charset="-122"/>
              </a:rPr>
              <a:t>catch(Exception e) { }</a:t>
            </a:r>
            <a:endParaRPr lang="en-US" altLang="zh-CN" sz="2100" b="1" dirty="0">
              <a:latin typeface="Courier New" panose="02070309020205020404" pitchFamily="49" charset="0"/>
              <a:ea typeface="微软雅黑" panose="020B0503020204020204" pitchFamily="34" charset="-122"/>
            </a:endParaRPr>
          </a:p>
          <a:p>
            <a:pPr marL="342900" indent="-342900">
              <a:buClr>
                <a:schemeClr val="folHlink"/>
              </a:buClr>
              <a:buSzPct val="60000"/>
              <a:buFont typeface="Wingdings" panose="05000000000000000000" pitchFamily="2" charset="2"/>
            </a:pPr>
            <a:r>
              <a:rPr lang="en-US" altLang="zh-CN" sz="2100" b="1" dirty="0">
                <a:latin typeface="Courier New" panose="02070309020205020404" pitchFamily="49" charset="0"/>
                <a:ea typeface="微软雅黑" panose="020B0503020204020204" pitchFamily="34" charset="-122"/>
              </a:rPr>
              <a:t>...</a:t>
            </a:r>
            <a:endParaRPr lang="zh-CN" altLang="en-US" sz="2100" b="1" dirty="0">
              <a:latin typeface="Arial Narrow" panose="020B0606020202030204" pitchFamily="34" charset="0"/>
              <a:ea typeface="楷体_GB2312" panose="02010609030101010101" pitchFamily="49" charset="-122"/>
            </a:endParaRPr>
          </a:p>
        </p:txBody>
      </p:sp>
      <p:sp>
        <p:nvSpPr>
          <p:cNvPr id="3" name="矩形 2"/>
          <p:cNvSpPr/>
          <p:nvPr/>
        </p:nvSpPr>
        <p:spPr>
          <a:xfrm>
            <a:off x="5558155" y="5534025"/>
            <a:ext cx="5108575" cy="1662430"/>
          </a:xfrm>
          <a:prstGeom prst="rect">
            <a:avLst/>
          </a:prstGeom>
          <a:solidFill>
            <a:srgbClr val="CCFFFF"/>
          </a:solidFill>
          <a:ln w="9525" cap="flat" cmpd="sng">
            <a:solidFill>
              <a:schemeClr val="tx1"/>
            </a:solidFill>
            <a:prstDash val="solid"/>
            <a:miter/>
            <a:headEnd type="none" w="med" len="med"/>
            <a:tailEnd type="none" w="med" len="med"/>
          </a:ln>
        </p:spPr>
        <p:txBody>
          <a:bodyPr/>
          <a:lstStyle/>
          <a:p>
            <a:pPr marL="35560" indent="-24130">
              <a:buClr>
                <a:schemeClr val="tx1"/>
              </a:buClr>
              <a:buFont typeface="Arial" panose="020B0604020202020204" pitchFamily="34" charset="0"/>
            </a:pPr>
            <a:r>
              <a:rPr lang="en-US" altLang="zh-CN" sz="2100" b="1" dirty="0">
                <a:latin typeface="Arial Narrow" panose="020B0606020202030204" pitchFamily="34" charset="0"/>
                <a:ea typeface="楷体_GB2312" panose="02010609030101010101" pitchFamily="49" charset="-122"/>
              </a:rPr>
              <a:t>ArrayIndexOutOfBoundsException</a:t>
            </a:r>
            <a:r>
              <a:rPr lang="zh-CN" altLang="en-US" sz="2100" b="1" dirty="0">
                <a:latin typeface="Arial Narrow" panose="020B0606020202030204" pitchFamily="34" charset="0"/>
                <a:ea typeface="楷体_GB2312" panose="02010609030101010101" pitchFamily="49" charset="-122"/>
              </a:rPr>
              <a:t>类为 </a:t>
            </a:r>
            <a:r>
              <a:rPr lang="en-US" altLang="zh-CN" sz="2100" b="1" dirty="0">
                <a:latin typeface="Arial Narrow" panose="020B0606020202030204" pitchFamily="34" charset="0"/>
                <a:ea typeface="楷体_GB2312" panose="02010609030101010101" pitchFamily="49" charset="-122"/>
              </a:rPr>
              <a:t>Exception </a:t>
            </a:r>
            <a:r>
              <a:rPr lang="zh-CN" altLang="en-US" sz="2100" b="1" dirty="0">
                <a:latin typeface="Arial Narrow" panose="020B0606020202030204" pitchFamily="34" charset="0"/>
                <a:ea typeface="楷体_GB2312" panose="02010609030101010101" pitchFamily="49" charset="-122"/>
              </a:rPr>
              <a:t>类的子类，</a:t>
            </a:r>
            <a:r>
              <a:rPr lang="zh-CN" altLang="en-US" sz="2100" b="1" dirty="0">
                <a:solidFill>
                  <a:srgbClr val="FF0000"/>
                </a:solidFill>
                <a:latin typeface="Arial" panose="020B0604020202020204" pitchFamily="34" charset="0"/>
                <a:ea typeface="楷体_GB2312" panose="02010609030101010101" pitchFamily="49" charset="-122"/>
              </a:rPr>
              <a:t>子类的</a:t>
            </a:r>
            <a:r>
              <a:rPr lang="en-US" altLang="zh-CN" sz="2100" b="1" dirty="0">
                <a:solidFill>
                  <a:srgbClr val="FF0000"/>
                </a:solidFill>
                <a:latin typeface="Arial Narrow" panose="020B0606020202030204" pitchFamily="34" charset="0"/>
                <a:ea typeface="楷体_GB2312" panose="02010609030101010101" pitchFamily="49" charset="-122"/>
              </a:rPr>
              <a:t>catch </a:t>
            </a:r>
            <a:r>
              <a:rPr lang="zh-CN" altLang="en-US" sz="2100" b="1" dirty="0">
                <a:solidFill>
                  <a:srgbClr val="FF0000"/>
                </a:solidFill>
                <a:latin typeface="Arial Narrow" panose="020B0606020202030204" pitchFamily="34" charset="0"/>
                <a:ea typeface="楷体_GB2312" panose="02010609030101010101" pitchFamily="49" charset="-122"/>
              </a:rPr>
              <a:t>块应该在父类之前</a:t>
            </a:r>
            <a:r>
              <a:rPr lang="zh-CN" altLang="en-US" sz="2100" b="1" dirty="0">
                <a:latin typeface="Arial Narrow" panose="020B0606020202030204" pitchFamily="34" charset="0"/>
                <a:ea typeface="楷体_GB2312" panose="02010609030101010101" pitchFamily="49" charset="-122"/>
              </a:rPr>
              <a:t>，否则不会进入子类的</a:t>
            </a:r>
            <a:r>
              <a:rPr lang="en-US" altLang="zh-CN" sz="2100" b="1" dirty="0">
                <a:latin typeface="Arial Narrow" panose="020B0606020202030204" pitchFamily="34" charset="0"/>
                <a:ea typeface="楷体_GB2312" panose="02010609030101010101" pitchFamily="49" charset="-122"/>
              </a:rPr>
              <a:t>catch</a:t>
            </a:r>
            <a:r>
              <a:rPr lang="zh-CN" altLang="en-US" sz="2100" b="1" dirty="0">
                <a:latin typeface="Arial Narrow" panose="020B0606020202030204" pitchFamily="34" charset="0"/>
                <a:ea typeface="楷体_GB2312" panose="02010609030101010101" pitchFamily="49" charset="-122"/>
              </a:rPr>
              <a:t>块，没有意义，</a:t>
            </a:r>
            <a:r>
              <a:rPr lang="zh-CN" altLang="en-US" sz="2100" b="1" dirty="0">
                <a:solidFill>
                  <a:srgbClr val="FF0000"/>
                </a:solidFill>
                <a:latin typeface="Arial Narrow" panose="020B0606020202030204" pitchFamily="34" charset="0"/>
                <a:ea typeface="楷体_GB2312" panose="02010609030101010101" pitchFamily="49" charset="-122"/>
              </a:rPr>
              <a:t>编译</a:t>
            </a:r>
            <a:r>
              <a:rPr lang="zh-CN" altLang="en-US" sz="2100" b="1" dirty="0">
                <a:latin typeface="Arial Narrow" panose="020B0606020202030204" pitchFamily="34" charset="0"/>
                <a:ea typeface="楷体_GB2312" panose="02010609030101010101" pitchFamily="49" charset="-122"/>
              </a:rPr>
              <a:t>也不能通过。</a:t>
            </a:r>
            <a:r>
              <a:rPr lang="zh-CN" altLang="en-US" sz="2520" b="1" dirty="0">
                <a:latin typeface="Arial Narrow" panose="020B0606020202030204" pitchFamily="34" charset="0"/>
                <a:ea typeface="楷体_GB2312" panose="02010609030101010101" pitchFamily="49" charset="-122"/>
              </a:rPr>
              <a:t> </a:t>
            </a:r>
            <a:endParaRPr lang="en-US" altLang="zh-CN" sz="2520" b="1" dirty="0">
              <a:latin typeface="Arial Narrow" panose="020B0606020202030204" pitchFamily="34" charset="0"/>
              <a:ea typeface="楷体_GB2312" panose="02010609030101010101" pitchFamily="49" charset="-122"/>
            </a:endParaRPr>
          </a:p>
        </p:txBody>
      </p:sp>
      <p:sp>
        <p:nvSpPr>
          <p:cNvPr id="4" name="左弧形箭头 3"/>
          <p:cNvSpPr/>
          <p:nvPr/>
        </p:nvSpPr>
        <p:spPr>
          <a:xfrm>
            <a:off x="5140960" y="4621530"/>
            <a:ext cx="400050" cy="1840230"/>
          </a:xfrm>
          <a:prstGeom prst="curvedRightArrow">
            <a:avLst>
              <a:gd name="adj1" fmla="val 92000"/>
              <a:gd name="adj2" fmla="val 184000"/>
              <a:gd name="adj3" fmla="val 33324"/>
            </a:avLst>
          </a:prstGeom>
          <a:solidFill>
            <a:srgbClr val="FF3300"/>
          </a:solidFill>
          <a:ln w="9525" cap="flat" cmpd="sng">
            <a:solidFill>
              <a:srgbClr val="FF0000"/>
            </a:solidFill>
            <a:prstDash val="solid"/>
            <a:miter/>
            <a:headEnd type="none" w="med" len="med"/>
            <a:tailEnd type="none" w="med" len="med"/>
          </a:ln>
        </p:spPr>
        <p:txBody>
          <a:bodyPr/>
          <a:lstStyle/>
          <a:p>
            <a:pPr algn="ctr" eaLnBrk="0" hangingPunct="0">
              <a:spcBef>
                <a:spcPct val="0"/>
              </a:spcBef>
            </a:pPr>
            <a:endParaRPr lang="zh-CN" altLang="en-US" sz="2100" dirty="0">
              <a:latin typeface="Arial" panose="020B0604020202020204" pitchFamily="34" charset="0"/>
              <a:ea typeface="微软雅黑" panose="020B0503020204020204" pitchFamily="34" charset="-122"/>
            </a:endParaRPr>
          </a:p>
        </p:txBody>
      </p:sp>
      <p:sp>
        <p:nvSpPr>
          <p:cNvPr id="5" name="灯片编号占位符 1"/>
          <p:cNvSpPr txBox="1">
            <a:spLocks noGrp="1"/>
          </p:cNvSpPr>
          <p:nvPr/>
        </p:nvSpPr>
        <p:spPr>
          <a:xfrm>
            <a:off x="7726045" y="6762750"/>
            <a:ext cx="2520950" cy="384175"/>
          </a:xfrm>
          <a:prstGeom prst="rect">
            <a:avLst/>
          </a:prstGeom>
          <a:noFill/>
          <a:ln w="9525">
            <a:noFill/>
            <a:miter/>
          </a:ln>
        </p:spPr>
        <p:txBody>
          <a:bodyPr vert="horz" wrap="square" lIns="102870" tIns="51435" rIns="102870" bIns="51435" numCol="1" anchor="ctr" anchorCtr="0" compatLnSpc="1"/>
          <a:lstStyle>
            <a:lvl1pPr marL="0" lvl="0" indent="0" algn="l" defTabSz="914400" rtl="0" eaLnBrk="0" fontAlgn="base" latinLnBrk="0" hangingPunct="0">
              <a:lnSpc>
                <a:spcPct val="100000"/>
              </a:lnSpc>
              <a:spcBef>
                <a:spcPct val="2000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lnSpc>
                <a:spcPct val="130000"/>
              </a:lnSpc>
            </a:pPr>
            <a:fld id="{9A0DB2DC-4C9A-4742-B13C-FB6460FD3503}" type="slidenum">
              <a:rPr lang="zh-CN" altLang="en-US" sz="735" dirty="0">
                <a:solidFill>
                  <a:srgbClr val="808080"/>
                </a:solidFill>
              </a:rPr>
            </a:fld>
            <a:endParaRPr lang="zh-CN" altLang="en-US" sz="735" dirty="0">
              <a:solidFill>
                <a:srgbClr val="808080"/>
              </a:solidFill>
            </a:endParaRPr>
          </a:p>
        </p:txBody>
      </p:sp>
    </p:spTree>
    <p:custDataLst>
      <p:tags r:id="rId2"/>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15525"/>
                                        </p:tgtEl>
                                        <p:attrNameLst>
                                          <p:attrName>style.visibility</p:attrName>
                                        </p:attrNameLst>
                                      </p:cBhvr>
                                      <p:to>
                                        <p:strVal val="visible"/>
                                      </p:to>
                                    </p:set>
                                    <p:animEffect transition="in" filter="wipe(up)">
                                      <p:cBhvr>
                                        <p:cTn id="7" dur="500"/>
                                        <p:tgtEl>
                                          <p:spTgt spid="1515525"/>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1515527"/>
                                        </p:tgtEl>
                                        <p:attrNameLst>
                                          <p:attrName>style.visibility</p:attrName>
                                        </p:attrNameLst>
                                      </p:cBhvr>
                                      <p:to>
                                        <p:strVal val="visible"/>
                                      </p:to>
                                    </p:set>
                                    <p:animEffect transition="in" filter="wipe(up)">
                                      <p:cBhvr>
                                        <p:cTn id="11" dur="500"/>
                                        <p:tgtEl>
                                          <p:spTgt spid="1515527"/>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515526"/>
                                        </p:tgtEl>
                                        <p:attrNameLst>
                                          <p:attrName>style.visibility</p:attrName>
                                        </p:attrNameLst>
                                      </p:cBhvr>
                                      <p:to>
                                        <p:strVal val="visible"/>
                                      </p:to>
                                    </p:set>
                                    <p:animEffect transition="in" filter="wipe(left)">
                                      <p:cBhvr>
                                        <p:cTn id="15" dur="500"/>
                                        <p:tgtEl>
                                          <p:spTgt spid="1515526"/>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wipe(up)">
                                      <p:cBhvr>
                                        <p:cTn id="20" dur="500"/>
                                        <p:tgtEl>
                                          <p:spTgt spid="2"/>
                                        </p:tgtEl>
                                      </p:cBhvr>
                                    </p:animEffect>
                                  </p:childTnLst>
                                </p:cTn>
                              </p:par>
                            </p:childTnLst>
                          </p:cTn>
                        </p:par>
                        <p:par>
                          <p:cTn id="21" fill="hold">
                            <p:stCondLst>
                              <p:cond delay="500"/>
                            </p:stCondLst>
                            <p:childTnLst>
                              <p:par>
                                <p:cTn id="22" presetID="22" presetClass="entr" presetSubtype="1" fill="hold" nodeType="after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wipe(up)">
                                      <p:cBhvr>
                                        <p:cTn id="24" dur="500"/>
                                        <p:tgtEl>
                                          <p:spTgt spid="4"/>
                                        </p:tgtEl>
                                      </p:cBhvr>
                                    </p:animEffect>
                                  </p:childTnLst>
                                </p:cTn>
                              </p:par>
                            </p:childTnLst>
                          </p:cTn>
                        </p:par>
                        <p:par>
                          <p:cTn id="25" fill="hold">
                            <p:stCondLst>
                              <p:cond delay="1000"/>
                            </p:stCondLst>
                            <p:childTnLst>
                              <p:par>
                                <p:cTn id="26" presetID="22" presetClass="entr" presetSubtype="8" fill="hold" grpId="0" nodeType="after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wipe(left)">
                                      <p:cBhvr>
                                        <p:cTn id="2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25" grpId="0" bldLvl="0" animBg="1"/>
      <p:bldP spid="1515526" grpId="0" bldLvl="0" animBg="1"/>
      <p:bldP spid="2" grpId="0" bldLvl="0" animBg="1"/>
      <p:bldP spid="3"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noFill/>
          <a:ln w="9525">
            <a:noFill/>
          </a:ln>
        </p:spPr>
        <p:txBody>
          <a:bodyPr vert="horz" wrap="square" lIns="102870" tIns="51435" rIns="102870" bIns="51435" rtlCol="0" anchor="ctr">
            <a:normAutofit fontScale="90000"/>
          </a:bodyPr>
          <a:lstStyle/>
          <a:p>
            <a:pPr lvl="0" algn="l">
              <a:buClrTx/>
              <a:buSzTx/>
            </a:pPr>
            <a:r>
              <a:rPr lang="zh-CN" altLang="en-US">
                <a:sym typeface="+mn-ea"/>
              </a:rPr>
              <a:t>嵌套的 try-catch </a:t>
            </a:r>
            <a:r>
              <a:rPr lang="zh-CN" altLang="en-US">
                <a:sym typeface="+mn-ea"/>
              </a:rPr>
              <a:t>块</a:t>
            </a:r>
            <a:endParaRPr lang="zh-CN" altLang="en-US">
              <a:sym typeface="+mn-ea"/>
            </a:endParaRPr>
          </a:p>
        </p:txBody>
      </p:sp>
      <p:sp>
        <p:nvSpPr>
          <p:cNvPr id="3" name="内容占位符 2"/>
          <p:cNvSpPr>
            <a:spLocks noGrp="1"/>
          </p:cNvSpPr>
          <p:nvPr>
            <p:ph idx="1"/>
            <p:custDataLst>
              <p:tags r:id="rId2"/>
            </p:custDataLst>
          </p:nvPr>
        </p:nvSpPr>
        <p:spPr/>
        <p:txBody>
          <a:bodyPr>
            <a:normAutofit/>
          </a:bodyPr>
          <a:p>
            <a:pPr lvl="0" algn="l" defTabSz="685800" eaLnBrk="1" hangingPunct="1">
              <a:lnSpc>
                <a:spcPct val="120000"/>
              </a:lnSpc>
              <a:spcBef>
                <a:spcPts val="750"/>
              </a:spcBef>
              <a:spcAft>
                <a:spcPts val="0"/>
              </a:spcAft>
              <a:buClr>
                <a:srgbClr val="000000"/>
              </a:buClr>
              <a:buSzTx/>
              <a:defRPr/>
            </a:pPr>
            <a:r>
              <a:rPr lang="zh-CN" altLang="en-US" sz="2800" u="none" strike="noStrike" baseline="0" noProof="0" smtClean="0">
                <a:ln>
                  <a:noFill/>
                </a:ln>
                <a:solidFill>
                  <a:schemeClr val="tx1"/>
                </a:solidFill>
                <a:effectLst/>
                <a:uLnTx/>
                <a:uFillTx/>
                <a:latin typeface="+mj-ea"/>
                <a:ea typeface="+mj-ea"/>
              </a:rPr>
              <a:t>块的一部分引起一个错误，而整个块可能又引起另一个错误。在此情况下，需要将一个异常处理程序嵌套到另一个中。 </a:t>
            </a:r>
            <a:endParaRPr lang="zh-CN" altLang="en-US" sz="2800" u="none" strike="noStrike" baseline="0" noProof="0" smtClean="0">
              <a:ln>
                <a:noFill/>
              </a:ln>
              <a:solidFill>
                <a:schemeClr val="tx1"/>
              </a:solidFill>
              <a:effectLst/>
              <a:uLnTx/>
              <a:uFillTx/>
              <a:latin typeface="+mj-ea"/>
              <a:ea typeface="+mj-ea"/>
            </a:endParaRPr>
          </a:p>
          <a:p>
            <a:pPr lvl="0" algn="l" defTabSz="685800" eaLnBrk="1" hangingPunct="1">
              <a:lnSpc>
                <a:spcPct val="120000"/>
              </a:lnSpc>
              <a:spcBef>
                <a:spcPts val="750"/>
              </a:spcBef>
              <a:spcAft>
                <a:spcPts val="0"/>
              </a:spcAft>
              <a:buClr>
                <a:srgbClr val="000000"/>
              </a:buClr>
              <a:buSzTx/>
              <a:defRPr/>
            </a:pPr>
            <a:r>
              <a:rPr lang="zh-CN" altLang="en-US" sz="2800" u="none" strike="noStrike" baseline="0" noProof="0" smtClean="0">
                <a:ln>
                  <a:noFill/>
                </a:ln>
                <a:solidFill>
                  <a:schemeClr val="tx1"/>
                </a:solidFill>
                <a:effectLst/>
                <a:uLnTx/>
                <a:uFillTx/>
                <a:latin typeface="+mj-ea"/>
                <a:ea typeface="+mj-ea"/>
              </a:rPr>
              <a:t>在使用嵌套的try块时，将</a:t>
            </a:r>
            <a:r>
              <a:rPr lang="zh-CN" altLang="en-US" sz="2800" u="none" strike="noStrike" baseline="0" noProof="0" smtClean="0">
                <a:ln>
                  <a:noFill/>
                </a:ln>
                <a:solidFill>
                  <a:schemeClr val="tx1"/>
                </a:solidFill>
                <a:effectLst/>
                <a:highlight>
                  <a:srgbClr val="FFFF00"/>
                </a:highlight>
                <a:uLnTx/>
                <a:uFillTx/>
                <a:latin typeface="+mj-ea"/>
                <a:ea typeface="+mj-ea"/>
              </a:rPr>
              <a:t>先执行内部 try 块</a:t>
            </a:r>
            <a:r>
              <a:rPr lang="zh-CN" altLang="en-US" sz="2800" u="none" strike="noStrike" baseline="0" noProof="0" smtClean="0">
                <a:ln>
                  <a:noFill/>
                </a:ln>
                <a:solidFill>
                  <a:schemeClr val="tx1"/>
                </a:solidFill>
                <a:effectLst/>
                <a:uLnTx/>
                <a:uFillTx/>
                <a:latin typeface="+mj-ea"/>
                <a:ea typeface="+mj-ea"/>
              </a:rPr>
              <a:t>，如果没有遇到匹配的 catch 块，则将检查外部 try 块的 catch 块。</a:t>
            </a:r>
            <a:endParaRPr lang="zh-CN" altLang="en-US" sz="2800" u="none" strike="noStrike" baseline="0" noProof="0" smtClean="0">
              <a:ln>
                <a:noFill/>
              </a:ln>
              <a:solidFill>
                <a:schemeClr val="tx1"/>
              </a:solidFill>
              <a:effectLst/>
              <a:uLnTx/>
              <a:uFillTx/>
              <a:latin typeface="+mj-ea"/>
              <a:ea typeface="+mj-ea"/>
            </a:endParaRPr>
          </a:p>
        </p:txBody>
      </p:sp>
    </p:spTree>
    <p:custDataLst>
      <p:tags r:id="rId3"/>
    </p:custData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标题 1518593"/>
          <p:cNvSpPr>
            <a:spLocks noGrp="1"/>
          </p:cNvSpPr>
          <p:nvPr>
            <p:ph type="title"/>
          </p:nvPr>
        </p:nvSpPr>
        <p:spPr/>
        <p:txBody>
          <a:bodyPr vert="horz" wrap="square" lIns="96011" tIns="48005" rIns="96011" bIns="48005" anchor="ctr"/>
          <a:lstStyle/>
          <a:p>
            <a:pPr defTabSz="685800" eaLnBrk="1" hangingPunct="1"/>
            <a:r>
              <a:rPr lang="en-US" altLang="zh-CN" kern="1200" dirty="0">
                <a:latin typeface="+mj-lt"/>
                <a:ea typeface="+mj-ea"/>
                <a:cs typeface="+mj-cs"/>
              </a:rPr>
              <a:t>finally </a:t>
            </a:r>
            <a:r>
              <a:rPr lang="zh-CN" altLang="en-US" kern="1200" dirty="0">
                <a:latin typeface="+mj-lt"/>
                <a:ea typeface="+mj-ea"/>
                <a:cs typeface="+mj-cs"/>
              </a:rPr>
              <a:t>块</a:t>
            </a:r>
            <a:endParaRPr lang="en-US" altLang="zh-CN" kern="1200" dirty="0">
              <a:latin typeface="+mj-lt"/>
              <a:ea typeface="+mj-ea"/>
              <a:cs typeface="+mj-cs"/>
            </a:endParaRPr>
          </a:p>
        </p:txBody>
      </p:sp>
      <p:sp>
        <p:nvSpPr>
          <p:cNvPr id="54275" name="文本占位符 1518594"/>
          <p:cNvSpPr>
            <a:spLocks noGrp="1"/>
          </p:cNvSpPr>
          <p:nvPr>
            <p:ph idx="1"/>
          </p:nvPr>
        </p:nvSpPr>
        <p:spPr/>
        <p:txBody>
          <a:bodyPr vert="horz" wrap="square" lIns="96011" tIns="48005" rIns="96011" bIns="48005" anchor="t"/>
          <a:lstStyle/>
          <a:p>
            <a:pPr eaLnBrk="1" hangingPunct="1">
              <a:lnSpc>
                <a:spcPct val="90000"/>
              </a:lnSpc>
              <a:buClr>
                <a:schemeClr val="tx1"/>
              </a:buClr>
            </a:pPr>
            <a:r>
              <a:rPr lang="zh-CN" altLang="en-US" dirty="0"/>
              <a:t>确保了在出现异常时所有清除工作都将得到处理</a:t>
            </a:r>
            <a:endParaRPr lang="en-US" altLang="zh-CN" dirty="0"/>
          </a:p>
          <a:p>
            <a:pPr eaLnBrk="1" hangingPunct="1">
              <a:lnSpc>
                <a:spcPct val="90000"/>
              </a:lnSpc>
              <a:buClr>
                <a:schemeClr val="tx1"/>
              </a:buClr>
            </a:pPr>
            <a:r>
              <a:rPr lang="zh-CN" altLang="en-US" dirty="0"/>
              <a:t>与 </a:t>
            </a:r>
            <a:r>
              <a:rPr lang="en-US" altLang="zh-CN" dirty="0"/>
              <a:t>try </a:t>
            </a:r>
            <a:r>
              <a:rPr lang="zh-CN" altLang="en-US" dirty="0"/>
              <a:t>块一起使用</a:t>
            </a:r>
            <a:endParaRPr lang="zh-CN" altLang="en-GB" dirty="0"/>
          </a:p>
          <a:p>
            <a:pPr eaLnBrk="1" hangingPunct="1">
              <a:lnSpc>
                <a:spcPct val="90000"/>
              </a:lnSpc>
              <a:buClr>
                <a:schemeClr val="tx1"/>
              </a:buClr>
            </a:pPr>
            <a:r>
              <a:rPr lang="zh-CN" altLang="en-US" dirty="0">
                <a:solidFill>
                  <a:srgbClr val="FF0000"/>
                </a:solidFill>
              </a:rPr>
              <a:t>无论是否出现异常，</a:t>
            </a:r>
            <a:r>
              <a:rPr lang="en-US" altLang="zh-CN" dirty="0">
                <a:solidFill>
                  <a:srgbClr val="FF0000"/>
                </a:solidFill>
              </a:rPr>
              <a:t>finally</a:t>
            </a:r>
            <a:r>
              <a:rPr lang="zh-CN" altLang="en-US" dirty="0">
                <a:solidFill>
                  <a:srgbClr val="FF0000"/>
                </a:solidFill>
              </a:rPr>
              <a:t>块都将运行</a:t>
            </a:r>
            <a:endParaRPr lang="en-US" altLang="zh-CN" dirty="0">
              <a:solidFill>
                <a:srgbClr val="FF0000"/>
              </a:solidFill>
            </a:endParaRPr>
          </a:p>
        </p:txBody>
      </p:sp>
      <p:grpSp>
        <p:nvGrpSpPr>
          <p:cNvPr id="54276" name="组合 1518595"/>
          <p:cNvGrpSpPr/>
          <p:nvPr/>
        </p:nvGrpSpPr>
        <p:grpSpPr>
          <a:xfrm>
            <a:off x="2516981" y="4080510"/>
            <a:ext cx="5502354" cy="2121932"/>
            <a:chOff x="1150" y="2448"/>
            <a:chExt cx="3301" cy="1273"/>
          </a:xfrm>
        </p:grpSpPr>
        <p:sp>
          <p:nvSpPr>
            <p:cNvPr id="54278" name="直接连接符 1518596"/>
            <p:cNvSpPr/>
            <p:nvPr/>
          </p:nvSpPr>
          <p:spPr>
            <a:xfrm>
              <a:off x="1584" y="3264"/>
              <a:ext cx="0" cy="240"/>
            </a:xfrm>
            <a:prstGeom prst="line">
              <a:avLst/>
            </a:prstGeom>
            <a:ln w="25400" cap="flat" cmpd="sng">
              <a:solidFill>
                <a:schemeClr val="tx1"/>
              </a:solidFill>
              <a:prstDash val="solid"/>
              <a:miter/>
              <a:headEnd type="none" w="med" len="med"/>
              <a:tailEnd type="none" w="med" len="med"/>
            </a:ln>
          </p:spPr>
        </p:sp>
        <p:grpSp>
          <p:nvGrpSpPr>
            <p:cNvPr id="54279" name="组合 1518597"/>
            <p:cNvGrpSpPr/>
            <p:nvPr/>
          </p:nvGrpSpPr>
          <p:grpSpPr>
            <a:xfrm>
              <a:off x="1150" y="2448"/>
              <a:ext cx="3301" cy="1273"/>
              <a:chOff x="672" y="2448"/>
              <a:chExt cx="3301" cy="1273"/>
            </a:xfrm>
          </p:grpSpPr>
          <p:sp>
            <p:nvSpPr>
              <p:cNvPr id="54280" name="文本框 1518598"/>
              <p:cNvSpPr txBox="1"/>
              <p:nvPr/>
            </p:nvSpPr>
            <p:spPr>
              <a:xfrm>
                <a:off x="2365" y="2553"/>
                <a:ext cx="565" cy="287"/>
              </a:xfrm>
              <a:prstGeom prst="rect">
                <a:avLst/>
              </a:prstGeom>
              <a:gradFill rotWithShape="0">
                <a:gsLst>
                  <a:gs pos="0">
                    <a:srgbClr val="FFCC00"/>
                  </a:gs>
                  <a:gs pos="50000">
                    <a:srgbClr val="FFFFFF"/>
                  </a:gs>
                  <a:gs pos="100000">
                    <a:srgbClr val="FFCC00"/>
                  </a:gs>
                </a:gsLst>
                <a:lin ang="5400000" scaled="1"/>
                <a:tileRect/>
              </a:gradFill>
              <a:ln w="9525" cap="flat" cmpd="sng">
                <a:solidFill>
                  <a:srgbClr val="B2B2B2"/>
                </a:solidFill>
                <a:prstDash val="solid"/>
                <a:miter/>
                <a:headEnd type="none" w="med" len="med"/>
                <a:tailEnd type="none" w="med" len="med"/>
              </a:ln>
            </p:spPr>
            <p:txBody>
              <a:bodyPr wrap="none">
                <a:spAutoFit/>
              </a:bodyPr>
              <a:lstStyle/>
              <a:p>
                <a:pPr>
                  <a:spcBef>
                    <a:spcPct val="0"/>
                  </a:spcBef>
                </a:pPr>
                <a:r>
                  <a:rPr lang="en-US" altLang="zh-CN" sz="2520" b="1" dirty="0">
                    <a:latin typeface="Arial Narrow" panose="020B0606020202030204" pitchFamily="34" charset="0"/>
                    <a:ea typeface="微软雅黑" panose="020B0503020204020204" pitchFamily="34" charset="-122"/>
                  </a:rPr>
                  <a:t>finally</a:t>
                </a:r>
                <a:endParaRPr lang="en-US" altLang="zh-CN" sz="2520" b="1" dirty="0">
                  <a:latin typeface="Arial Narrow" panose="020B0606020202030204" pitchFamily="34" charset="0"/>
                  <a:ea typeface="微软雅黑" panose="020B0503020204020204" pitchFamily="34" charset="-122"/>
                </a:endParaRPr>
              </a:p>
            </p:txBody>
          </p:sp>
          <p:sp>
            <p:nvSpPr>
              <p:cNvPr id="54281" name="文本框 1518599"/>
              <p:cNvSpPr txBox="1"/>
              <p:nvPr/>
            </p:nvSpPr>
            <p:spPr>
              <a:xfrm>
                <a:off x="2178" y="3321"/>
                <a:ext cx="758" cy="287"/>
              </a:xfrm>
              <a:prstGeom prst="rect">
                <a:avLst/>
              </a:prstGeom>
              <a:gradFill rotWithShape="0">
                <a:gsLst>
                  <a:gs pos="0">
                    <a:srgbClr val="FFCC00"/>
                  </a:gs>
                  <a:gs pos="50000">
                    <a:srgbClr val="FFFFFF"/>
                  </a:gs>
                  <a:gs pos="100000">
                    <a:srgbClr val="FFCC00"/>
                  </a:gs>
                </a:gsLst>
                <a:lin ang="5400000" scaled="1"/>
                <a:tileRect/>
              </a:gradFill>
              <a:ln w="9525" cap="flat" cmpd="sng">
                <a:solidFill>
                  <a:srgbClr val="B2B2B2"/>
                </a:solidFill>
                <a:prstDash val="solid"/>
                <a:miter/>
                <a:headEnd type="none" w="med" len="med"/>
                <a:tailEnd type="none" w="med" len="med"/>
              </a:ln>
            </p:spPr>
            <p:txBody>
              <a:bodyPr wrap="none">
                <a:spAutoFit/>
              </a:bodyPr>
              <a:lstStyle/>
              <a:p>
                <a:pPr>
                  <a:spcBef>
                    <a:spcPct val="0"/>
                  </a:spcBef>
                </a:pPr>
                <a:r>
                  <a:rPr lang="en-US" altLang="zh-CN" sz="2520" b="1" dirty="0">
                    <a:latin typeface="Arial Narrow" panose="020B0606020202030204" pitchFamily="34" charset="0"/>
                    <a:ea typeface="微软雅黑" panose="020B0503020204020204" pitchFamily="34" charset="-122"/>
                  </a:rPr>
                  <a:t>catch </a:t>
                </a:r>
                <a:r>
                  <a:rPr lang="zh-CN" altLang="en-US" sz="2520" b="1" dirty="0">
                    <a:latin typeface="Arial Narrow" panose="020B0606020202030204" pitchFamily="34" charset="0"/>
                    <a:ea typeface="微软雅黑" panose="020B0503020204020204" pitchFamily="34" charset="-122"/>
                  </a:rPr>
                  <a:t>块</a:t>
                </a:r>
                <a:endParaRPr lang="en-US" altLang="zh-CN" sz="2520" b="1" dirty="0">
                  <a:latin typeface="Arial Narrow" panose="020B0606020202030204" pitchFamily="34" charset="0"/>
                  <a:ea typeface="微软雅黑" panose="020B0503020204020204" pitchFamily="34" charset="-122"/>
                </a:endParaRPr>
              </a:p>
            </p:txBody>
          </p:sp>
          <p:sp>
            <p:nvSpPr>
              <p:cNvPr id="54282" name="文本框 1518600"/>
              <p:cNvSpPr txBox="1"/>
              <p:nvPr/>
            </p:nvSpPr>
            <p:spPr>
              <a:xfrm>
                <a:off x="3408" y="3312"/>
                <a:ext cx="565" cy="287"/>
              </a:xfrm>
              <a:prstGeom prst="rect">
                <a:avLst/>
              </a:prstGeom>
              <a:gradFill rotWithShape="0">
                <a:gsLst>
                  <a:gs pos="0">
                    <a:srgbClr val="FFCC00"/>
                  </a:gs>
                  <a:gs pos="50000">
                    <a:srgbClr val="FFFFFF"/>
                  </a:gs>
                  <a:gs pos="100000">
                    <a:srgbClr val="FFCC00"/>
                  </a:gs>
                </a:gsLst>
                <a:lin ang="5400000" scaled="1"/>
                <a:tileRect/>
              </a:gradFill>
              <a:ln w="9525" cap="flat" cmpd="sng">
                <a:solidFill>
                  <a:srgbClr val="B2B2B2"/>
                </a:solidFill>
                <a:prstDash val="solid"/>
                <a:miter/>
                <a:headEnd type="none" w="med" len="med"/>
                <a:tailEnd type="none" w="med" len="med"/>
              </a:ln>
            </p:spPr>
            <p:txBody>
              <a:bodyPr wrap="none">
                <a:spAutoFit/>
              </a:bodyPr>
              <a:lstStyle/>
              <a:p>
                <a:pPr>
                  <a:spcBef>
                    <a:spcPct val="0"/>
                  </a:spcBef>
                </a:pPr>
                <a:r>
                  <a:rPr lang="en-US" altLang="zh-CN" sz="2520" b="1" dirty="0">
                    <a:latin typeface="Arial Narrow" panose="020B0606020202030204" pitchFamily="34" charset="0"/>
                    <a:ea typeface="微软雅黑" panose="020B0503020204020204" pitchFamily="34" charset="-122"/>
                  </a:rPr>
                  <a:t>finally</a:t>
                </a:r>
                <a:endParaRPr lang="en-US" altLang="zh-CN" sz="2520" b="1" dirty="0">
                  <a:latin typeface="Arial Narrow" panose="020B0606020202030204" pitchFamily="34" charset="0"/>
                  <a:ea typeface="微软雅黑" panose="020B0503020204020204" pitchFamily="34" charset="-122"/>
                </a:endParaRPr>
              </a:p>
            </p:txBody>
          </p:sp>
          <p:sp>
            <p:nvSpPr>
              <p:cNvPr id="54283" name="直接连接符 1518601"/>
              <p:cNvSpPr/>
              <p:nvPr/>
            </p:nvSpPr>
            <p:spPr>
              <a:xfrm>
                <a:off x="1083" y="3513"/>
                <a:ext cx="1056" cy="0"/>
              </a:xfrm>
              <a:prstGeom prst="line">
                <a:avLst/>
              </a:prstGeom>
              <a:ln w="25400" cap="flat" cmpd="sng">
                <a:solidFill>
                  <a:schemeClr val="tx1"/>
                </a:solidFill>
                <a:prstDash val="solid"/>
                <a:miter/>
                <a:headEnd type="none" w="med" len="med"/>
                <a:tailEnd type="stealth" w="med" len="lg"/>
              </a:ln>
            </p:spPr>
          </p:sp>
          <p:sp>
            <p:nvSpPr>
              <p:cNvPr id="54284" name="直接连接符 1518602"/>
              <p:cNvSpPr/>
              <p:nvPr/>
            </p:nvSpPr>
            <p:spPr>
              <a:xfrm flipV="1">
                <a:off x="1083" y="2697"/>
                <a:ext cx="0" cy="288"/>
              </a:xfrm>
              <a:prstGeom prst="line">
                <a:avLst/>
              </a:prstGeom>
              <a:ln w="25400" cap="flat" cmpd="sng">
                <a:solidFill>
                  <a:schemeClr val="tx1"/>
                </a:solidFill>
                <a:prstDash val="solid"/>
                <a:miter/>
                <a:headEnd type="none" w="med" len="med"/>
                <a:tailEnd type="none" w="med" len="med"/>
              </a:ln>
            </p:spPr>
          </p:sp>
          <p:sp>
            <p:nvSpPr>
              <p:cNvPr id="54285" name="直接连接符 1518603"/>
              <p:cNvSpPr/>
              <p:nvPr/>
            </p:nvSpPr>
            <p:spPr>
              <a:xfrm>
                <a:off x="1083" y="2697"/>
                <a:ext cx="1248" cy="0"/>
              </a:xfrm>
              <a:prstGeom prst="line">
                <a:avLst/>
              </a:prstGeom>
              <a:ln w="25400" cap="flat" cmpd="sng">
                <a:solidFill>
                  <a:schemeClr val="tx1"/>
                </a:solidFill>
                <a:prstDash val="solid"/>
                <a:miter/>
                <a:headEnd type="none" w="med" len="med"/>
                <a:tailEnd type="stealth" w="med" len="lg"/>
              </a:ln>
            </p:spPr>
          </p:sp>
          <p:sp>
            <p:nvSpPr>
              <p:cNvPr id="54286" name="直接连接符 1518604"/>
              <p:cNvSpPr/>
              <p:nvPr/>
            </p:nvSpPr>
            <p:spPr>
              <a:xfrm>
                <a:off x="2976" y="3504"/>
                <a:ext cx="432" cy="0"/>
              </a:xfrm>
              <a:prstGeom prst="line">
                <a:avLst/>
              </a:prstGeom>
              <a:ln w="25400" cap="flat" cmpd="sng">
                <a:solidFill>
                  <a:schemeClr val="tx1"/>
                </a:solidFill>
                <a:prstDash val="solid"/>
                <a:miter/>
                <a:headEnd type="none" w="med" len="med"/>
                <a:tailEnd type="stealth" w="med" len="lg"/>
              </a:ln>
            </p:spPr>
          </p:sp>
          <p:sp>
            <p:nvSpPr>
              <p:cNvPr id="54287" name="文本框 1518605"/>
              <p:cNvSpPr txBox="1"/>
              <p:nvPr/>
            </p:nvSpPr>
            <p:spPr>
              <a:xfrm>
                <a:off x="1227" y="3473"/>
                <a:ext cx="431" cy="248"/>
              </a:xfrm>
              <a:prstGeom prst="rect">
                <a:avLst/>
              </a:prstGeom>
              <a:noFill/>
              <a:ln w="9525">
                <a:noFill/>
              </a:ln>
            </p:spPr>
            <p:txBody>
              <a:bodyPr wrap="none">
                <a:spAutoFit/>
              </a:bodyPr>
              <a:lstStyle/>
              <a:p>
                <a:pPr>
                  <a:spcBef>
                    <a:spcPct val="0"/>
                  </a:spcBef>
                </a:pPr>
                <a:r>
                  <a:rPr lang="zh-CN" altLang="en-US" sz="2100" b="1" dirty="0">
                    <a:latin typeface="Arial" panose="020B0604020202020204" pitchFamily="34" charset="0"/>
                    <a:ea typeface="楷体_GB2312" panose="02010609030101010101" pitchFamily="49" charset="-122"/>
                  </a:rPr>
                  <a:t>异常</a:t>
                </a:r>
                <a:endParaRPr lang="en-US" altLang="zh-CN" sz="2100" b="1" dirty="0">
                  <a:latin typeface="Arial" panose="020B0604020202020204" pitchFamily="34" charset="0"/>
                  <a:ea typeface="楷体_GB2312" panose="02010609030101010101" pitchFamily="49" charset="-122"/>
                </a:endParaRPr>
              </a:p>
            </p:txBody>
          </p:sp>
          <p:sp>
            <p:nvSpPr>
              <p:cNvPr id="54288" name="文本框 1518606"/>
              <p:cNvSpPr txBox="1"/>
              <p:nvPr/>
            </p:nvSpPr>
            <p:spPr>
              <a:xfrm>
                <a:off x="1151" y="2448"/>
                <a:ext cx="753" cy="248"/>
              </a:xfrm>
              <a:prstGeom prst="rect">
                <a:avLst/>
              </a:prstGeom>
              <a:noFill/>
              <a:ln w="9525">
                <a:noFill/>
              </a:ln>
            </p:spPr>
            <p:txBody>
              <a:bodyPr wrap="none">
                <a:spAutoFit/>
              </a:bodyPr>
              <a:lstStyle/>
              <a:p>
                <a:pPr>
                  <a:spcBef>
                    <a:spcPct val="0"/>
                  </a:spcBef>
                </a:pPr>
                <a:r>
                  <a:rPr lang="zh-CN" altLang="en-US" sz="2100" b="1" dirty="0">
                    <a:latin typeface="Arial" panose="020B0604020202020204" pitchFamily="34" charset="0"/>
                    <a:ea typeface="楷体_GB2312" panose="02010609030101010101" pitchFamily="49" charset="-122"/>
                  </a:rPr>
                  <a:t>没有异常</a:t>
                </a:r>
                <a:endParaRPr lang="en-US" altLang="zh-CN" sz="2100" b="1" dirty="0">
                  <a:latin typeface="Arial" panose="020B0604020202020204" pitchFamily="34" charset="0"/>
                  <a:ea typeface="楷体_GB2312" panose="02010609030101010101" pitchFamily="49" charset="-122"/>
                </a:endParaRPr>
              </a:p>
            </p:txBody>
          </p:sp>
          <p:sp>
            <p:nvSpPr>
              <p:cNvPr id="54289" name="文本框 1518607"/>
              <p:cNvSpPr txBox="1"/>
              <p:nvPr/>
            </p:nvSpPr>
            <p:spPr>
              <a:xfrm>
                <a:off x="672" y="2984"/>
                <a:ext cx="548" cy="287"/>
              </a:xfrm>
              <a:prstGeom prst="rect">
                <a:avLst/>
              </a:prstGeom>
              <a:gradFill rotWithShape="0">
                <a:gsLst>
                  <a:gs pos="0">
                    <a:srgbClr val="FFCC00"/>
                  </a:gs>
                  <a:gs pos="50000">
                    <a:srgbClr val="FFFFFF"/>
                  </a:gs>
                  <a:gs pos="100000">
                    <a:srgbClr val="FFCC00"/>
                  </a:gs>
                </a:gsLst>
                <a:lin ang="5400000" scaled="1"/>
                <a:tileRect/>
              </a:gradFill>
              <a:ln w="9525" cap="flat" cmpd="sng">
                <a:solidFill>
                  <a:srgbClr val="B2B2B2"/>
                </a:solidFill>
                <a:prstDash val="solid"/>
                <a:miter/>
                <a:headEnd type="none" w="med" len="med"/>
                <a:tailEnd type="none" w="med" len="med"/>
              </a:ln>
            </p:spPr>
            <p:txBody>
              <a:bodyPr wrap="none">
                <a:spAutoFit/>
              </a:bodyPr>
              <a:lstStyle/>
              <a:p>
                <a:pPr>
                  <a:spcBef>
                    <a:spcPct val="0"/>
                  </a:spcBef>
                </a:pPr>
                <a:r>
                  <a:rPr lang="en-US" altLang="zh-CN" sz="2520" b="1" dirty="0">
                    <a:latin typeface="Arial Narrow" panose="020B0606020202030204" pitchFamily="34" charset="0"/>
                    <a:ea typeface="微软雅黑" panose="020B0503020204020204" pitchFamily="34" charset="-122"/>
                  </a:rPr>
                  <a:t>try </a:t>
                </a:r>
                <a:r>
                  <a:rPr lang="zh-CN" altLang="en-US" sz="2520" b="1" dirty="0">
                    <a:latin typeface="Arial Narrow" panose="020B0606020202030204" pitchFamily="34" charset="0"/>
                    <a:ea typeface="微软雅黑" panose="020B0503020204020204" pitchFamily="34" charset="-122"/>
                  </a:rPr>
                  <a:t>块</a:t>
                </a:r>
                <a:endParaRPr lang="en-US" altLang="zh-CN" sz="2520" b="1" dirty="0">
                  <a:latin typeface="Arial Narrow" panose="020B0606020202030204" pitchFamily="34" charset="0"/>
                  <a:ea typeface="微软雅黑" panose="020B0503020204020204" pitchFamily="34" charset="-122"/>
                </a:endParaRPr>
              </a:p>
            </p:txBody>
          </p:sp>
        </p:grpSp>
      </p:grpSp>
      <p:sp>
        <p:nvSpPr>
          <p:cNvPr id="54277" name="灯片编号占位符 1"/>
          <p:cNvSpPr txBox="1">
            <a:spLocks noGrp="1"/>
          </p:cNvSpPr>
          <p:nvPr>
            <p:ph type="sldNum" sz="quarter" idx="4"/>
          </p:nvPr>
        </p:nvSpPr>
        <p:spPr>
          <a:noFill/>
          <a:ln>
            <a:noFill/>
          </a:ln>
        </p:spPr>
        <p:txBody>
          <a:bodyPr anchor="ctr"/>
          <a:lstStyle>
            <a:lvl1pPr marL="0" lvl="0" indent="0" algn="l" defTabSz="914400" rtl="0" eaLnBrk="0" fontAlgn="base" latinLnBrk="0" hangingPunct="0">
              <a:lnSpc>
                <a:spcPct val="100000"/>
              </a:lnSpc>
              <a:spcBef>
                <a:spcPct val="2000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lnSpc>
                <a:spcPct val="130000"/>
              </a:lnSpc>
            </a:pPr>
            <a:fld id="{9A0DB2DC-4C9A-4742-B13C-FB6460FD3503}" type="slidenum">
              <a:rPr lang="zh-CN" altLang="en-US" sz="735" dirty="0">
                <a:solidFill>
                  <a:srgbClr val="808080"/>
                </a:solidFill>
              </a:rPr>
            </a:fld>
            <a:endParaRPr lang="zh-CN" altLang="en-US" sz="735" dirty="0">
              <a:solidFill>
                <a:srgbClr val="808080"/>
              </a:solidFill>
            </a:endParaRPr>
          </a:p>
        </p:txBody>
      </p:sp>
    </p:spTree>
    <p:custDataLst>
      <p:tags r:id="rId1"/>
    </p:custDataLst>
  </p:cSld>
  <p:clrMapOvr>
    <a:masterClrMapping/>
  </p:clrMapOvr>
  <p:transition/>
</p:sld>
</file>

<file path=ppt/tags/tag1.xml><?xml version="1.0" encoding="utf-8"?>
<p:tagLst xmlns:p="http://schemas.openxmlformats.org/presentationml/2006/main">
  <p:tag name="KSO_WM_TAG_VERSION" val="1.0"/>
  <p:tag name="KSO_WM_BEAUTIFY_FLAG" val="#wm#"/>
  <p:tag name="KSO_WM_UNIT_TYPE" val="i"/>
  <p:tag name="KSO_WM_UNIT_ID" val="custom20186326_4*i*2"/>
  <p:tag name="KSO_WM_TEMPLATE_CATEGORY" val="custom"/>
  <p:tag name="KSO_WM_TEMPLATE_INDEX" val="20186326"/>
  <p:tag name="KSO_WM_UNIT_INDEX" val="2"/>
</p:tagLst>
</file>

<file path=ppt/tags/tag10.xml><?xml version="1.0" encoding="utf-8"?>
<p:tagLst xmlns:p="http://schemas.openxmlformats.org/presentationml/2006/main">
  <p:tag name="KSO_WM_TAG_VERSION" val="1.0"/>
  <p:tag name="KSO_WM_TEMPLATE_CATEGORY" val="custom"/>
  <p:tag name="KSO_WM_TEMPLATE_INDEX" val="20186326"/>
  <p:tag name="KSO_WM_UNIT_TYPE" val="a"/>
  <p:tag name="KSO_WM_UNIT_INDEX" val="1"/>
  <p:tag name="KSO_WM_UNIT_ID" val="custom20186326_5*a*1"/>
  <p:tag name="KSO_WM_UNIT_LAYERLEVEL" val="1"/>
  <p:tag name="KSO_WM_UNIT_VALUE" val="62"/>
  <p:tag name="KSO_WM_UNIT_ISCONTENTSTITLE" val="0"/>
  <p:tag name="KSO_WM_UNIT_HIGHLIGHT" val="0"/>
  <p:tag name="KSO_WM_UNIT_COMPATIBLE" val="0"/>
  <p:tag name="KSO_WM_UNIT_CLEAR" val="0"/>
  <p:tag name="KSO_WM_UNIT_PRESET_TEXT" val="Picture with caption layout"/>
  <p:tag name="KSO_WM_BEAUTIFY_FLAG" val="#wm#"/>
</p:tagLst>
</file>

<file path=ppt/tags/tag11.xml><?xml version="1.0" encoding="utf-8"?>
<p:tagLst xmlns:p="http://schemas.openxmlformats.org/presentationml/2006/main">
  <p:tag name="KSO_WM_TEMPLATE_CATEGORY" val="custom"/>
  <p:tag name="KSO_WM_TEMPLATE_INDEX" val="20186326"/>
  <p:tag name="KSO_WM_TAG_VERSION" val="1.0"/>
  <p:tag name="KSO_WM_SLIDE_ID" val="custom20186326_5"/>
  <p:tag name="KSO_WM_SLIDE_INDEX" val="5"/>
  <p:tag name="KSO_WM_SLIDE_ITEM_CNT" val="2"/>
  <p:tag name="KSO_WM_SLIDE_LAYOUT" val="a_f_d"/>
  <p:tag name="KSO_WM_SLIDE_LAYOUT_CNT" val="1_1_1"/>
  <p:tag name="KSO_WM_SLIDE_TYPE" val="text"/>
  <p:tag name="KSO_WM_SLIDE_SUBTYPE" val="pureTxt"/>
  <p:tag name="KSO_WM_BEAUTIFY_FLAG" val="#wm#"/>
  <p:tag name="KSO_WM_SLIDE_POSITION" val="39*89"/>
  <p:tag name="KSO_WM_SLIDE_SIZE" val="641*394"/>
</p:tagLst>
</file>

<file path=ppt/tags/tag12.xml><?xml version="1.0" encoding="utf-8"?>
<p:tagLst xmlns:p="http://schemas.openxmlformats.org/presentationml/2006/main">
  <p:tag name="KSO_WM_TEMPLATE_CATEGORY" val="custom"/>
  <p:tag name="KSO_WM_TEMPLATE_INDEX" val="20186326"/>
</p:tagLst>
</file>

<file path=ppt/tags/tag13.xml><?xml version="1.0" encoding="utf-8"?>
<p:tagLst xmlns:p="http://schemas.openxmlformats.org/presentationml/2006/main">
  <p:tag name="KSO_WM_UNIT_TABLE_BEAUTIFY" val="smartTable{7a79db32-c923-4afe-8a2e-7f3c1e97a4cb}"/>
  <p:tag name="TABLE_ENDDRAG_ORIGIN_RECT" val="623*378"/>
  <p:tag name="TABLE_ENDDRAG_RECT" val="110*107*623*314"/>
</p:tagLst>
</file>

<file path=ppt/tags/tag14.xml><?xml version="1.0" encoding="utf-8"?>
<p:tagLst xmlns:p="http://schemas.openxmlformats.org/presentationml/2006/main">
  <p:tag name="KSO_WM_TEMPLATE_CATEGORY" val="custom"/>
  <p:tag name="KSO_WM_TEMPLATE_INDEX" val="20186326"/>
</p:tagLst>
</file>

<file path=ppt/tags/tag15.xml><?xml version="1.0" encoding="utf-8"?>
<p:tagLst xmlns:p="http://schemas.openxmlformats.org/presentationml/2006/main">
  <p:tag name="KSO_WM_TEMPLATE_CATEGORY" val="custom"/>
  <p:tag name="KSO_WM_TEMPLATE_INDEX" val="20186827"/>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42"/>
  <p:tag name="KSO_WM_UNIT_LAYERLEVEL" val="1"/>
  <p:tag name="KSO_WM_UNIT_INDEX" val="1"/>
  <p:tag name="KSO_WM_UNIT_ID" val="custom20186827_2*a*1"/>
  <p:tag name="KSO_WM_UNIT_TYPE" val="a"/>
</p:tagLst>
</file>

<file path=ppt/tags/tag16.xml><?xml version="1.0" encoding="utf-8"?>
<p:tagLst xmlns:p="http://schemas.openxmlformats.org/presentationml/2006/main">
  <p:tag name="KSO_WM_TEMPLATE_CATEGORY" val="custom"/>
  <p:tag name="KSO_WM_TEMPLATE_INDEX" val="20186827"/>
  <p:tag name="KSO_WM_TAG_VERSION" val="1.0"/>
  <p:tag name="KSO_WM_BEAUTIFY_FLAG" val="#wm#"/>
  <p:tag name="KSO_WM_UNIT_CLEAR" val="0"/>
  <p:tag name="KSO_WM_UNIT_COMPATIBLE" val="0"/>
  <p:tag name="KSO_WM_UNIT_HIGHLIGHT" val="0"/>
  <p:tag name="KSO_WM_UNIT_VALUE" val="518"/>
  <p:tag name="KSO_WM_UNIT_LAYERLEVEL" val="1"/>
  <p:tag name="KSO_WM_UNIT_INDEX" val="1"/>
  <p:tag name="KSO_WM_UNIT_ID" val="custom20186827_2*f*1"/>
  <p:tag name="KSO_WM_UNIT_TYPE" val="f"/>
  <p:tag name="KSO_WM_UNIT_PRESET_TEXT" val="Lorem ipsum dolor sit amet, consectetur adipisicing elit, sed do eiusmod tempor incididunt ut labore et dolore magna aliqua. Ut enim ad minim veniam, quis nostrud exercitation ullamco laboris nisi ut aliquip ex ea commodo consequat.&#13;Lorem ipsum dolor sit amet, consectetur adipisicing elit, sed do eiusmod tempor incididunt ut labore et dolore magna aliqua."/>
</p:tagLst>
</file>

<file path=ppt/tags/tag17.xml><?xml version="1.0" encoding="utf-8"?>
<p:tagLst xmlns:p="http://schemas.openxmlformats.org/presentationml/2006/main">
  <p:tag name="KSO_WM_TEMPLATE_CATEGORY" val="custom"/>
  <p:tag name="KSO_WM_TEMPLATE_INDEX" val="20186827"/>
  <p:tag name="KSO_WM_TAG_VERSION" val="1.0"/>
  <p:tag name="KSO_WM_SLIDE_ID" val="custom20186827_2"/>
  <p:tag name="KSO_WM_SLIDE_INDEX" val="2"/>
  <p:tag name="KSO_WM_SLIDE_ITEM_CNT" val="1"/>
  <p:tag name="KSO_WM_SLIDE_LAYOUT" val="a_f"/>
  <p:tag name="KSO_WM_SLIDE_LAYOUT_CNT" val="1_1"/>
  <p:tag name="KSO_WM_SLIDE_TYPE" val="text"/>
  <p:tag name="KSO_WM_SLIDE_SUBTYPE" val="pureTxt"/>
  <p:tag name="KSO_WM_BEAUTIFY_FLAG" val="#wm#"/>
  <p:tag name="KSO_WM_SLIDE_POSITION" val="49*143"/>
  <p:tag name="KSO_WM_SLIDE_SIZE" val="621*342"/>
</p:tagLst>
</file>

<file path=ppt/tags/tag18.xml><?xml version="1.0" encoding="utf-8"?>
<p:tagLst xmlns:p="http://schemas.openxmlformats.org/presentationml/2006/main">
  <p:tag name="KSO_WM_TEMPLATE_CATEGORY" val="custom"/>
  <p:tag name="KSO_WM_TEMPLATE_INDEX" val="20186827"/>
</p:tagLst>
</file>

<file path=ppt/tags/tag19.xml><?xml version="1.0" encoding="utf-8"?>
<p:tagLst xmlns:p="http://schemas.openxmlformats.org/presentationml/2006/main">
  <p:tag name="KSO_WM_TEMPLATE_CATEGORY" val="custom"/>
  <p:tag name="KSO_WM_TEMPLATE_INDEX" val="20186827"/>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42"/>
  <p:tag name="KSO_WM_UNIT_LAYERLEVEL" val="1"/>
  <p:tag name="KSO_WM_UNIT_INDEX" val="1"/>
  <p:tag name="KSO_WM_UNIT_ID" val="custom20186827_2*a*1"/>
  <p:tag name="KSO_WM_UNIT_TYPE" val="a"/>
</p:tagLst>
</file>

<file path=ppt/tags/tag2.xml><?xml version="1.0" encoding="utf-8"?>
<p:tagLst xmlns:p="http://schemas.openxmlformats.org/presentationml/2006/main">
  <p:tag name="KSO_WM_TAG_VERSION" val="1.0"/>
  <p:tag name="KSO_WM_TEMPLATE_CATEGORY" val="custom"/>
  <p:tag name="KSO_WM_TEMPLATE_INDEX" val="20186326"/>
  <p:tag name="KSO_WM_UNIT_TYPE" val="a"/>
  <p:tag name="KSO_WM_UNIT_INDEX" val="1"/>
  <p:tag name="KSO_WM_UNIT_ID" val="custom20186326_4*a*1"/>
  <p:tag name="KSO_WM_UNIT_LAYERLEVEL" val="1"/>
  <p:tag name="KSO_WM_UNIT_VALUE" val="62"/>
  <p:tag name="KSO_WM_UNIT_ISCONTENTSTITLE" val="0"/>
  <p:tag name="KSO_WM_UNIT_HIGHLIGHT" val="0"/>
  <p:tag name="KSO_WM_UNIT_COMPATIBLE" val="0"/>
  <p:tag name="KSO_WM_UNIT_CLEAR" val="0"/>
  <p:tag name="KSO_WM_UNIT_PRESET_TEXT" val="Title and content layout (Text page)"/>
  <p:tag name="KSO_WM_BEAUTIFY_FLAG" val="#wm#"/>
</p:tagLst>
</file>

<file path=ppt/tags/tag20.xml><?xml version="1.0" encoding="utf-8"?>
<p:tagLst xmlns:p="http://schemas.openxmlformats.org/presentationml/2006/main">
  <p:tag name="KSO_WM_TEMPLATE_CATEGORY" val="custom"/>
  <p:tag name="KSO_WM_TEMPLATE_INDEX" val="20186827"/>
  <p:tag name="KSO_WM_TAG_VERSION" val="1.0"/>
  <p:tag name="KSO_WM_BEAUTIFY_FLAG" val="#wm#"/>
  <p:tag name="KSO_WM_UNIT_CLEAR" val="0"/>
  <p:tag name="KSO_WM_UNIT_COMPATIBLE" val="0"/>
  <p:tag name="KSO_WM_UNIT_HIGHLIGHT" val="0"/>
  <p:tag name="KSO_WM_UNIT_VALUE" val="518"/>
  <p:tag name="KSO_WM_UNIT_LAYERLEVEL" val="1"/>
  <p:tag name="KSO_WM_UNIT_INDEX" val="1"/>
  <p:tag name="KSO_WM_UNIT_ID" val="custom20186827_2*f*1"/>
  <p:tag name="KSO_WM_UNIT_TYPE" val="f"/>
  <p:tag name="KSO_WM_UNIT_PRESET_TEXT" val="Lorem ipsum dolor sit amet, consectetur adipisicing elit, sed do eiusmod tempor incididunt ut labore et dolore magna aliqua. Ut enim ad minim veniam, quis nostrud exercitation ullamco laboris nisi ut aliquip ex ea commodo consequat.&#13;Lorem ipsum dolor sit amet, consectetur adipisicing elit, sed do eiusmod tempor incididunt ut labore et dolore magna aliqua."/>
</p:tagLst>
</file>

<file path=ppt/tags/tag21.xml><?xml version="1.0" encoding="utf-8"?>
<p:tagLst xmlns:p="http://schemas.openxmlformats.org/presentationml/2006/main">
  <p:tag name="KSO_WM_TEMPLATE_CATEGORY" val="custom"/>
  <p:tag name="KSO_WM_TEMPLATE_INDEX" val="20186827"/>
  <p:tag name="KSO_WM_TAG_VERSION" val="1.0"/>
  <p:tag name="KSO_WM_SLIDE_ID" val="custom20186827_2"/>
  <p:tag name="KSO_WM_SLIDE_INDEX" val="2"/>
  <p:tag name="KSO_WM_SLIDE_ITEM_CNT" val="1"/>
  <p:tag name="KSO_WM_SLIDE_LAYOUT" val="a_f"/>
  <p:tag name="KSO_WM_SLIDE_LAYOUT_CNT" val="1_1"/>
  <p:tag name="KSO_WM_SLIDE_TYPE" val="text"/>
  <p:tag name="KSO_WM_SLIDE_SUBTYPE" val="pureTxt"/>
  <p:tag name="KSO_WM_BEAUTIFY_FLAG" val="#wm#"/>
  <p:tag name="KSO_WM_SLIDE_POSITION" val="49*143"/>
  <p:tag name="KSO_WM_SLIDE_SIZE" val="621*342"/>
</p:tagLst>
</file>

<file path=ppt/tags/tag22.xml><?xml version="1.0" encoding="utf-8"?>
<p:tagLst xmlns:p="http://schemas.openxmlformats.org/presentationml/2006/main">
  <p:tag name="KSO_WM_TEMPLATE_CATEGORY" val="custom"/>
  <p:tag name="KSO_WM_TEMPLATE_INDEX" val="20186827"/>
</p:tagLst>
</file>

<file path=ppt/tags/tag23.xml><?xml version="1.0" encoding="utf-8"?>
<p:tagLst xmlns:p="http://schemas.openxmlformats.org/presentationml/2006/main">
  <p:tag name="KSO_WM_TAG_VERSION" val="1.0"/>
  <p:tag name="KSO_WM_BEAUTIFY_FLAG" val="#wm#"/>
  <p:tag name="KSO_WM_UNIT_TYPE" val="i"/>
  <p:tag name="KSO_WM_UNIT_ID" val="custom20186326_4*i*2"/>
  <p:tag name="KSO_WM_TEMPLATE_CATEGORY" val="custom"/>
  <p:tag name="KSO_WM_TEMPLATE_INDEX" val="20186326"/>
  <p:tag name="KSO_WM_UNIT_INDEX" val="2"/>
</p:tagLst>
</file>

<file path=ppt/tags/tag24.xml><?xml version="1.0" encoding="utf-8"?>
<p:tagLst xmlns:p="http://schemas.openxmlformats.org/presentationml/2006/main">
  <p:tag name="KSO_WM_TAG_VERSION" val="1.0"/>
  <p:tag name="KSO_WM_TEMPLATE_CATEGORY" val="custom"/>
  <p:tag name="KSO_WM_TEMPLATE_INDEX" val="20186326"/>
  <p:tag name="KSO_WM_UNIT_TYPE" val="f"/>
  <p:tag name="KSO_WM_UNIT_INDEX" val="1"/>
  <p:tag name="KSO_WM_UNIT_ID" val="custom20186326_4*f*1"/>
  <p:tag name="KSO_WM_UNIT_LAYERLEVEL" val="1"/>
  <p:tag name="KSO_WM_UNIT_VALUE" val="585"/>
  <p:tag name="KSO_WM_UNIT_HIGHLIGHT" val="0"/>
  <p:tag name="KSO_WM_UNIT_COMPATIBLE" val="0"/>
  <p:tag name="KSO_WM_UNIT_CLEAR" val="0"/>
  <p:tag name="KSO_WM_UNIT_PRESET_TEXT" val="Lorem ipsum dolor sit amet, consectetur adipisicing elit.Lorem ipsum dolor sit amet, consectetur adipisicing elit.Lorem ipsum dolor sit amet, consectetur adipisicing elit.Lorem ipsum dolor sit amet, consectetur adipisicing elit.Lorem ipsum dolor sit amet, consectetur adipisicing elit&#10;&#10;Supporting text here.&#10;Supporting text here.&#10;Lorem ipsum dolor sit amet, consectetur adipisicing elit.&#10;Lorem ipsum dolor sit amet, consectetur adipisicing elit."/>
  <p:tag name="KSO_WM_BEAUTIFY_FLAG" val="#wm#"/>
</p:tagLst>
</file>

<file path=ppt/tags/tag25.xml><?xml version="1.0" encoding="utf-8"?>
<p:tagLst xmlns:p="http://schemas.openxmlformats.org/presentationml/2006/main">
  <p:tag name="KSO_WM_TEMPLATE_CATEGORY" val="custom"/>
  <p:tag name="KSO_WM_TEMPLATE_INDEX" val="20186827"/>
  <p:tag name="KSO_WM_TAG_VERSION" val="1.0"/>
  <p:tag name="KSO_WM_SLIDE_ID" val="custom20186326_4"/>
  <p:tag name="KSO_WM_SLIDE_INDEX" val="4"/>
  <p:tag name="KSO_WM_SLIDE_ITEM_CNT" val="1"/>
  <p:tag name="KSO_WM_SLIDE_LAYOUT" val="a_f"/>
  <p:tag name="KSO_WM_SLIDE_LAYOUT_CNT" val="1_1"/>
  <p:tag name="KSO_WM_SLIDE_TYPE" val="text"/>
  <p:tag name="KSO_WM_SLIDE_SUBTYPE" val="pureTxt"/>
  <p:tag name="KSO_WM_BEAUTIFY_FLAG" val="#wm#"/>
  <p:tag name="KSO_WM_SLIDE_POSITION" val="39*89"/>
  <p:tag name="KSO_WM_SLIDE_SIZE" val="640*394"/>
</p:tagLst>
</file>

<file path=ppt/tags/tag26.xml><?xml version="1.0" encoding="utf-8"?>
<p:tagLst xmlns:p="http://schemas.openxmlformats.org/presentationml/2006/main">
  <p:tag name="KSO_WM_TEMPLATE_CATEGORY" val="custom"/>
  <p:tag name="KSO_WM_TEMPLATE_INDEX" val="20186827"/>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42"/>
  <p:tag name="KSO_WM_UNIT_LAYERLEVEL" val="1"/>
  <p:tag name="KSO_WM_UNIT_INDEX" val="1"/>
  <p:tag name="KSO_WM_UNIT_ID" val="custom20186827_2*a*1"/>
  <p:tag name="KSO_WM_UNIT_TYPE" val="a"/>
</p:tagLst>
</file>

<file path=ppt/tags/tag27.xml><?xml version="1.0" encoding="utf-8"?>
<p:tagLst xmlns:p="http://schemas.openxmlformats.org/presentationml/2006/main">
  <p:tag name="KSO_WM_TEMPLATE_CATEGORY" val="custom"/>
  <p:tag name="KSO_WM_TEMPLATE_INDEX" val="20186827"/>
  <p:tag name="KSO_WM_TAG_VERSION" val="1.0"/>
  <p:tag name="KSO_WM_BEAUTIFY_FLAG" val="#wm#"/>
  <p:tag name="KSO_WM_UNIT_CLEAR" val="0"/>
  <p:tag name="KSO_WM_UNIT_COMPATIBLE" val="0"/>
  <p:tag name="KSO_WM_UNIT_HIGHLIGHT" val="0"/>
  <p:tag name="KSO_WM_UNIT_VALUE" val="518"/>
  <p:tag name="KSO_WM_UNIT_LAYERLEVEL" val="1"/>
  <p:tag name="KSO_WM_UNIT_INDEX" val="1"/>
  <p:tag name="KSO_WM_UNIT_ID" val="custom20186827_2*f*1"/>
  <p:tag name="KSO_WM_UNIT_TYPE" val="f"/>
  <p:tag name="KSO_WM_UNIT_PRESET_TEXT" val="Lorem ipsum dolor sit amet, consectetur adipisicing elit, sed do eiusmod tempor incididunt ut labore et dolore magna aliqua. Ut enim ad minim veniam, quis nostrud exercitation ullamco laboris nisi ut aliquip ex ea commodo consequat.&#13;Lorem ipsum dolor sit amet, consectetur adipisicing elit, sed do eiusmod tempor incididunt ut labore et dolore magna aliqua."/>
</p:tagLst>
</file>

<file path=ppt/tags/tag28.xml><?xml version="1.0" encoding="utf-8"?>
<p:tagLst xmlns:p="http://schemas.openxmlformats.org/presentationml/2006/main">
  <p:tag name="KSO_WM_TEMPLATE_CATEGORY" val="custom"/>
  <p:tag name="KSO_WM_TEMPLATE_INDEX" val="20186827"/>
  <p:tag name="KSO_WM_TAG_VERSION" val="1.0"/>
  <p:tag name="KSO_WM_SLIDE_ID" val="custom20186827_2"/>
  <p:tag name="KSO_WM_SLIDE_INDEX" val="2"/>
  <p:tag name="KSO_WM_SLIDE_ITEM_CNT" val="1"/>
  <p:tag name="KSO_WM_SLIDE_LAYOUT" val="a_f"/>
  <p:tag name="KSO_WM_SLIDE_LAYOUT_CNT" val="1_1"/>
  <p:tag name="KSO_WM_SLIDE_TYPE" val="text"/>
  <p:tag name="KSO_WM_SLIDE_SUBTYPE" val="pureTxt"/>
  <p:tag name="KSO_WM_BEAUTIFY_FLAG" val="#wm#"/>
  <p:tag name="KSO_WM_SLIDE_POSITION" val="49*143"/>
  <p:tag name="KSO_WM_SLIDE_SIZE" val="621*342"/>
</p:tagLst>
</file>

<file path=ppt/tags/tag29.xml><?xml version="1.0" encoding="utf-8"?>
<p:tagLst xmlns:p="http://schemas.openxmlformats.org/presentationml/2006/main">
  <p:tag name="KSO_WM_TEMPLATE_CATEGORY" val="custom"/>
  <p:tag name="KSO_WM_TEMPLATE_INDEX" val="20186827"/>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42"/>
  <p:tag name="KSO_WM_UNIT_LAYERLEVEL" val="1"/>
  <p:tag name="KSO_WM_UNIT_INDEX" val="1"/>
  <p:tag name="KSO_WM_UNIT_ID" val="custom20186827_2*a*1"/>
  <p:tag name="KSO_WM_UNIT_TYPE" val="a"/>
</p:tagLst>
</file>

<file path=ppt/tags/tag3.xml><?xml version="1.0" encoding="utf-8"?>
<p:tagLst xmlns:p="http://schemas.openxmlformats.org/presentationml/2006/main">
  <p:tag name="KSO_WM_TAG_VERSION" val="1.0"/>
  <p:tag name="KSO_WM_TEMPLATE_CATEGORY" val="custom"/>
  <p:tag name="KSO_WM_TEMPLATE_INDEX" val="20186326"/>
  <p:tag name="KSO_WM_UNIT_TYPE" val="f"/>
  <p:tag name="KSO_WM_UNIT_INDEX" val="1"/>
  <p:tag name="KSO_WM_UNIT_ID" val="custom20186326_4*f*1"/>
  <p:tag name="KSO_WM_UNIT_LAYERLEVEL" val="1"/>
  <p:tag name="KSO_WM_UNIT_VALUE" val="585"/>
  <p:tag name="KSO_WM_UNIT_HIGHLIGHT" val="0"/>
  <p:tag name="KSO_WM_UNIT_COMPATIBLE" val="0"/>
  <p:tag name="KSO_WM_UNIT_CLEAR" val="0"/>
  <p:tag name="KSO_WM_UNIT_PRESET_TEXT" val="Lorem ipsum dolor sit amet, consectetur adipisicing elit.Lorem ipsum dolor sit amet, consectetur adipisicing elit.Lorem ipsum dolor sit amet, consectetur adipisicing elit.Lorem ipsum dolor sit amet, consectetur adipisicing elit.Lorem ipsum dolor sit amet, consectetur adipisicing elit&#10;&#10;Supporting text here.&#10;Supporting text here.&#10;Lorem ipsum dolor sit amet, consectetur adipisicing elit.&#10;Lorem ipsum dolor sit amet, consectetur adipisicing elit."/>
  <p:tag name="KSO_WM_BEAUTIFY_FLAG" val="#wm#"/>
</p:tagLst>
</file>

<file path=ppt/tags/tag30.xml><?xml version="1.0" encoding="utf-8"?>
<p:tagLst xmlns:p="http://schemas.openxmlformats.org/presentationml/2006/main">
  <p:tag name="KSO_WM_TEMPLATE_CATEGORY" val="custom"/>
  <p:tag name="KSO_WM_TEMPLATE_INDEX" val="20186827"/>
  <p:tag name="KSO_WM_TAG_VERSION" val="1.0"/>
  <p:tag name="KSO_WM_BEAUTIFY_FLAG" val="#wm#"/>
  <p:tag name="KSO_WM_UNIT_CLEAR" val="0"/>
  <p:tag name="KSO_WM_UNIT_COMPATIBLE" val="0"/>
  <p:tag name="KSO_WM_UNIT_HIGHLIGHT" val="0"/>
  <p:tag name="KSO_WM_UNIT_VALUE" val="518"/>
  <p:tag name="KSO_WM_UNIT_LAYERLEVEL" val="1"/>
  <p:tag name="KSO_WM_UNIT_INDEX" val="1"/>
  <p:tag name="KSO_WM_UNIT_ID" val="custom20186827_2*f*1"/>
  <p:tag name="KSO_WM_UNIT_TYPE" val="f"/>
  <p:tag name="KSO_WM_UNIT_PRESET_TEXT" val="Lorem ipsum dolor sit amet, consectetur adipisicing elit, sed do eiusmod tempor incididunt ut labore et dolore magna aliqua. Ut enim ad minim veniam, quis nostrud exercitation ullamco laboris nisi ut aliquip ex ea commodo consequat.&#13;Lorem ipsum dolor sit amet, consectetur adipisicing elit, sed do eiusmod tempor incididunt ut labore et dolore magna aliqua."/>
</p:tagLst>
</file>

<file path=ppt/tags/tag31.xml><?xml version="1.0" encoding="utf-8"?>
<p:tagLst xmlns:p="http://schemas.openxmlformats.org/presentationml/2006/main">
  <p:tag name="KSO_WM_TEMPLATE_CATEGORY" val="custom"/>
  <p:tag name="KSO_WM_TEMPLATE_INDEX" val="20186827"/>
  <p:tag name="KSO_WM_TAG_VERSION" val="1.0"/>
  <p:tag name="KSO_WM_SLIDE_ID" val="custom20186827_2"/>
  <p:tag name="KSO_WM_SLIDE_INDEX" val="2"/>
  <p:tag name="KSO_WM_SLIDE_ITEM_CNT" val="1"/>
  <p:tag name="KSO_WM_SLIDE_LAYOUT" val="a_f"/>
  <p:tag name="KSO_WM_SLIDE_LAYOUT_CNT" val="1_1"/>
  <p:tag name="KSO_WM_SLIDE_TYPE" val="text"/>
  <p:tag name="KSO_WM_SLIDE_SUBTYPE" val="pureTxt"/>
  <p:tag name="KSO_WM_BEAUTIFY_FLAG" val="#wm#"/>
  <p:tag name="KSO_WM_SLIDE_POSITION" val="49*143"/>
  <p:tag name="KSO_WM_SLIDE_SIZE" val="621*342"/>
</p:tagLst>
</file>

<file path=ppt/tags/tag32.xml><?xml version="1.0" encoding="utf-8"?>
<p:tagLst xmlns:p="http://schemas.openxmlformats.org/presentationml/2006/main">
  <p:tag name="KSO_WM_TEMPLATE_CATEGORY" val="custom"/>
  <p:tag name="KSO_WM_TEMPLATE_INDEX" val="20186827"/>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42"/>
  <p:tag name="KSO_WM_UNIT_LAYERLEVEL" val="1"/>
  <p:tag name="KSO_WM_UNIT_INDEX" val="1"/>
  <p:tag name="KSO_WM_UNIT_ID" val="custom20186827_2*a*1"/>
  <p:tag name="KSO_WM_UNIT_TYPE" val="a"/>
</p:tagLst>
</file>

<file path=ppt/tags/tag33.xml><?xml version="1.0" encoding="utf-8"?>
<p:tagLst xmlns:p="http://schemas.openxmlformats.org/presentationml/2006/main">
  <p:tag name="KSO_WM_TEMPLATE_CATEGORY" val="custom"/>
  <p:tag name="KSO_WM_TEMPLATE_INDEX" val="20186827"/>
  <p:tag name="KSO_WM_TAG_VERSION" val="1.0"/>
  <p:tag name="KSO_WM_BEAUTIFY_FLAG" val="#wm#"/>
  <p:tag name="KSO_WM_UNIT_CLEAR" val="0"/>
  <p:tag name="KSO_WM_UNIT_COMPATIBLE" val="0"/>
  <p:tag name="KSO_WM_UNIT_HIGHLIGHT" val="0"/>
  <p:tag name="KSO_WM_UNIT_VALUE" val="518"/>
  <p:tag name="KSO_WM_UNIT_LAYERLEVEL" val="1"/>
  <p:tag name="KSO_WM_UNIT_INDEX" val="1"/>
  <p:tag name="KSO_WM_UNIT_ID" val="custom20186827_2*f*1"/>
  <p:tag name="KSO_WM_UNIT_TYPE" val="f"/>
  <p:tag name="KSO_WM_UNIT_PRESET_TEXT" val="Lorem ipsum dolor sit amet, consectetur adipisicing elit, sed do eiusmod tempor incididunt ut labore et dolore magna aliqua. Ut enim ad minim veniam, quis nostrud exercitation ullamco laboris nisi ut aliquip ex ea commodo consequat.&#13;Lorem ipsum dolor sit amet, consectetur adipisicing elit, sed do eiusmod tempor incididunt ut labore et dolore magna aliqua."/>
</p:tagLst>
</file>

<file path=ppt/tags/tag34.xml><?xml version="1.0" encoding="utf-8"?>
<p:tagLst xmlns:p="http://schemas.openxmlformats.org/presentationml/2006/main">
  <p:tag name="KSO_WM_TEMPLATE_CATEGORY" val="custom"/>
  <p:tag name="KSO_WM_TEMPLATE_INDEX" val="20186827"/>
  <p:tag name="KSO_WM_TAG_VERSION" val="1.0"/>
  <p:tag name="KSO_WM_SLIDE_ID" val="custom20186827_2"/>
  <p:tag name="KSO_WM_SLIDE_INDEX" val="2"/>
  <p:tag name="KSO_WM_SLIDE_ITEM_CNT" val="1"/>
  <p:tag name="KSO_WM_SLIDE_LAYOUT" val="a_f"/>
  <p:tag name="KSO_WM_SLIDE_LAYOUT_CNT" val="1_1"/>
  <p:tag name="KSO_WM_SLIDE_TYPE" val="text"/>
  <p:tag name="KSO_WM_SLIDE_SUBTYPE" val="pureTxt"/>
  <p:tag name="KSO_WM_BEAUTIFY_FLAG" val="#wm#"/>
  <p:tag name="KSO_WM_SLIDE_POSITION" val="49*143"/>
  <p:tag name="KSO_WM_SLIDE_SIZE" val="621*342"/>
</p:tagLst>
</file>

<file path=ppt/tags/tag35.xml><?xml version="1.0" encoding="utf-8"?>
<p:tagLst xmlns:p="http://schemas.openxmlformats.org/presentationml/2006/main">
  <p:tag name="KSO_WM_TEMPLATE_CATEGORY" val="custom"/>
  <p:tag name="KSO_WM_TEMPLATE_INDEX" val="20186827"/>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42"/>
  <p:tag name="KSO_WM_UNIT_LAYERLEVEL" val="1"/>
  <p:tag name="KSO_WM_UNIT_INDEX" val="1"/>
  <p:tag name="KSO_WM_UNIT_ID" val="custom20186827_2*a*1"/>
  <p:tag name="KSO_WM_UNIT_TYPE" val="a"/>
</p:tagLst>
</file>

<file path=ppt/tags/tag36.xml><?xml version="1.0" encoding="utf-8"?>
<p:tagLst xmlns:p="http://schemas.openxmlformats.org/presentationml/2006/main">
  <p:tag name="KSO_WM_TEMPLATE_CATEGORY" val="custom"/>
  <p:tag name="KSO_WM_TEMPLATE_INDEX" val="20186827"/>
  <p:tag name="KSO_WM_TAG_VERSION" val="1.0"/>
  <p:tag name="KSO_WM_BEAUTIFY_FLAG" val="#wm#"/>
  <p:tag name="KSO_WM_UNIT_CLEAR" val="0"/>
  <p:tag name="KSO_WM_UNIT_COMPATIBLE" val="0"/>
  <p:tag name="KSO_WM_UNIT_HIGHLIGHT" val="0"/>
  <p:tag name="KSO_WM_UNIT_VALUE" val="518"/>
  <p:tag name="KSO_WM_UNIT_LAYERLEVEL" val="1"/>
  <p:tag name="KSO_WM_UNIT_INDEX" val="1"/>
  <p:tag name="KSO_WM_UNIT_ID" val="custom20186827_2*f*1"/>
  <p:tag name="KSO_WM_UNIT_TYPE" val="f"/>
  <p:tag name="KSO_WM_UNIT_PRESET_TEXT" val="Lorem ipsum dolor sit amet, consectetur adipisicing elit, sed do eiusmod tempor incididunt ut labore et dolore magna aliqua. Ut enim ad minim veniam, quis nostrud exercitation ullamco laboris nisi ut aliquip ex ea commodo consequat.&#13;Lorem ipsum dolor sit amet, consectetur adipisicing elit, sed do eiusmod tempor incididunt ut labore et dolore magna aliqua."/>
</p:tagLst>
</file>

<file path=ppt/tags/tag37.xml><?xml version="1.0" encoding="utf-8"?>
<p:tagLst xmlns:p="http://schemas.openxmlformats.org/presentationml/2006/main">
  <p:tag name="KSO_WM_TEMPLATE_CATEGORY" val="custom"/>
  <p:tag name="KSO_WM_TEMPLATE_INDEX" val="20186827"/>
  <p:tag name="KSO_WM_TAG_VERSION" val="1.0"/>
  <p:tag name="KSO_WM_SLIDE_ID" val="custom20186827_2"/>
  <p:tag name="KSO_WM_SLIDE_INDEX" val="2"/>
  <p:tag name="KSO_WM_SLIDE_ITEM_CNT" val="1"/>
  <p:tag name="KSO_WM_SLIDE_LAYOUT" val="a_f"/>
  <p:tag name="KSO_WM_SLIDE_LAYOUT_CNT" val="1_1"/>
  <p:tag name="KSO_WM_SLIDE_TYPE" val="text"/>
  <p:tag name="KSO_WM_SLIDE_SUBTYPE" val="pureTxt"/>
  <p:tag name="KSO_WM_BEAUTIFY_FLAG" val="#wm#"/>
  <p:tag name="KSO_WM_SLIDE_POSITION" val="49*143"/>
  <p:tag name="KSO_WM_SLIDE_SIZE" val="621*342"/>
</p:tagLst>
</file>

<file path=ppt/tags/tag38.xml><?xml version="1.0" encoding="utf-8"?>
<p:tagLst xmlns:p="http://schemas.openxmlformats.org/presentationml/2006/main">
  <p:tag name="KSO_WM_TEMPLATE_CATEGORY" val="custom"/>
  <p:tag name="KSO_WM_TEMPLATE_INDEX" val="20186827"/>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42"/>
  <p:tag name="KSO_WM_UNIT_LAYERLEVEL" val="1"/>
  <p:tag name="KSO_WM_UNIT_INDEX" val="1"/>
  <p:tag name="KSO_WM_UNIT_ID" val="custom20186827_2*a*1"/>
  <p:tag name="KSO_WM_UNIT_TYPE" val="a"/>
</p:tagLst>
</file>

<file path=ppt/tags/tag39.xml><?xml version="1.0" encoding="utf-8"?>
<p:tagLst xmlns:p="http://schemas.openxmlformats.org/presentationml/2006/main">
  <p:tag name="KSO_WM_TEMPLATE_CATEGORY" val="custom"/>
  <p:tag name="KSO_WM_TEMPLATE_INDEX" val="20186827"/>
  <p:tag name="KSO_WM_TAG_VERSION" val="1.0"/>
  <p:tag name="KSO_WM_BEAUTIFY_FLAG" val="#wm#"/>
  <p:tag name="KSO_WM_UNIT_CLEAR" val="0"/>
  <p:tag name="KSO_WM_UNIT_COMPATIBLE" val="0"/>
  <p:tag name="KSO_WM_UNIT_HIGHLIGHT" val="0"/>
  <p:tag name="KSO_WM_UNIT_VALUE" val="518"/>
  <p:tag name="KSO_WM_UNIT_LAYERLEVEL" val="1"/>
  <p:tag name="KSO_WM_UNIT_INDEX" val="1"/>
  <p:tag name="KSO_WM_UNIT_ID" val="custom20186827_2*f*1"/>
  <p:tag name="KSO_WM_UNIT_TYPE" val="f"/>
  <p:tag name="KSO_WM_UNIT_PRESET_TEXT" val="Lorem ipsum dolor sit amet, consectetur adipisicing elit, sed do eiusmod tempor incididunt ut labore et dolore magna aliqua. Ut enim ad minim veniam, quis nostrud exercitation ullamco laboris nisi ut aliquip ex ea commodo consequat.&#13;Lorem ipsum dolor sit amet, consectetur adipisicing elit, sed do eiusmod tempor incididunt ut labore et dolore magna aliqua."/>
</p:tagLst>
</file>

<file path=ppt/tags/tag4.xml><?xml version="1.0" encoding="utf-8"?>
<p:tagLst xmlns:p="http://schemas.openxmlformats.org/presentationml/2006/main">
  <p:tag name="KSO_WM_TEMPLATE_CATEGORY" val="custom"/>
  <p:tag name="KSO_WM_TEMPLATE_INDEX" val="20186326"/>
  <p:tag name="KSO_WM_TAG_VERSION" val="1.0"/>
  <p:tag name="KSO_WM_SLIDE_ID" val="custom20186326_4"/>
  <p:tag name="KSO_WM_SLIDE_INDEX" val="4"/>
  <p:tag name="KSO_WM_SLIDE_ITEM_CNT" val="1"/>
  <p:tag name="KSO_WM_SLIDE_LAYOUT" val="a_f"/>
  <p:tag name="KSO_WM_SLIDE_LAYOUT_CNT" val="1_1"/>
  <p:tag name="KSO_WM_SLIDE_TYPE" val="text"/>
  <p:tag name="KSO_WM_SLIDE_SUBTYPE" val="pureTxt"/>
  <p:tag name="KSO_WM_BEAUTIFY_FLAG" val="#wm#"/>
  <p:tag name="KSO_WM_SLIDE_POSITION" val="39*89"/>
  <p:tag name="KSO_WM_SLIDE_SIZE" val="640*394"/>
</p:tagLst>
</file>

<file path=ppt/tags/tag40.xml><?xml version="1.0" encoding="utf-8"?>
<p:tagLst xmlns:p="http://schemas.openxmlformats.org/presentationml/2006/main">
  <p:tag name="KSO_WM_TEMPLATE_CATEGORY" val="custom"/>
  <p:tag name="KSO_WM_TEMPLATE_INDEX" val="20186827"/>
  <p:tag name="KSO_WM_TAG_VERSION" val="1.0"/>
  <p:tag name="KSO_WM_SLIDE_ID" val="custom20186827_2"/>
  <p:tag name="KSO_WM_SLIDE_INDEX" val="2"/>
  <p:tag name="KSO_WM_SLIDE_ITEM_CNT" val="1"/>
  <p:tag name="KSO_WM_SLIDE_LAYOUT" val="a_f"/>
  <p:tag name="KSO_WM_SLIDE_LAYOUT_CNT" val="1_1"/>
  <p:tag name="KSO_WM_SLIDE_TYPE" val="text"/>
  <p:tag name="KSO_WM_SLIDE_SUBTYPE" val="pureTxt"/>
  <p:tag name="KSO_WM_BEAUTIFY_FLAG" val="#wm#"/>
  <p:tag name="KSO_WM_SLIDE_POSITION" val="49*143"/>
  <p:tag name="KSO_WM_SLIDE_SIZE" val="621*342"/>
</p:tagLst>
</file>

<file path=ppt/tags/tag41.xml><?xml version="1.0" encoding="utf-8"?>
<p:tagLst xmlns:p="http://schemas.openxmlformats.org/presentationml/2006/main">
  <p:tag name="KSO_WPP_MARK_KEY" val="72bb7907-dc2e-424c-b600-0b2964c06a8d"/>
  <p:tag name="COMMONDATA" val="eyJoZGlkIjoiYjNiMjFmMjgzOWFkZmI5ZDgxZjNjYTg0ZWMyM2QyZGUifQ=="/>
</p:tagLst>
</file>

<file path=ppt/tags/tag5.xml><?xml version="1.0" encoding="utf-8"?>
<p:tagLst xmlns:p="http://schemas.openxmlformats.org/presentationml/2006/main">
  <p:tag name="KSO_WM_UNIT_PLACING_PICTURE_USER_VIEWPORT" val="{&quot;height&quot;:5370,&quot;width&quot;:10005}"/>
</p:tagLst>
</file>

<file path=ppt/tags/tag6.xml><?xml version="1.0" encoding="utf-8"?>
<p:tagLst xmlns:p="http://schemas.openxmlformats.org/presentationml/2006/main">
  <p:tag name="KSO_WM_TEMPLATE_CATEGORY" val="custom"/>
  <p:tag name="KSO_WM_TEMPLATE_INDEX" val="20186326"/>
</p:tagLst>
</file>

<file path=ppt/tags/tag7.xml><?xml version="1.0" encoding="utf-8"?>
<p:tagLst xmlns:p="http://schemas.openxmlformats.org/presentationml/2006/main">
  <p:tag name="KSO_WM_TAG_VERSION" val="1.0"/>
  <p:tag name="KSO_WM_BEAUTIFY_FLAG" val="#wm#"/>
  <p:tag name="KSO_WM_UNIT_TYPE" val="i"/>
  <p:tag name="KSO_WM_UNIT_ID" val="custom20186326_5*i*4"/>
  <p:tag name="KSO_WM_TEMPLATE_CATEGORY" val="custom"/>
  <p:tag name="KSO_WM_TEMPLATE_INDEX" val="20186326"/>
  <p:tag name="KSO_WM_UNIT_INDEX" val="4"/>
</p:tagLst>
</file>

<file path=ppt/tags/tag8.xml><?xml version="1.0" encoding="utf-8"?>
<p:tagLst xmlns:p="http://schemas.openxmlformats.org/presentationml/2006/main">
  <p:tag name="KSO_WM_TAG_VERSION" val="1.0"/>
  <p:tag name="KSO_WM_TEMPLATE_CATEGORY" val="custom"/>
  <p:tag name="KSO_WM_TEMPLATE_INDEX" val="20186326"/>
  <p:tag name="KSO_WM_UNIT_TYPE" val="d"/>
  <p:tag name="KSO_WM_UNIT_INDEX" val="1"/>
  <p:tag name="KSO_WM_UNIT_ID" val="custom20186326_5*d*1"/>
  <p:tag name="KSO_WM_UNIT_LAYERLEVEL" val="1"/>
  <p:tag name="KSO_WM_UNIT_VALUE" val="1390*1319"/>
  <p:tag name="KSO_WM_UNIT_HIGHLIGHT" val="0"/>
  <p:tag name="KSO_WM_UNIT_COMPATIBLE" val="0"/>
  <p:tag name="KSO_WM_UNIT_CLEAR" val="0"/>
  <p:tag name="KSO_WM_BEAUTIFY_FLAG" val="#wm#"/>
</p:tagLst>
</file>

<file path=ppt/tags/tag9.xml><?xml version="1.0" encoding="utf-8"?>
<p:tagLst xmlns:p="http://schemas.openxmlformats.org/presentationml/2006/main">
  <p:tag name="KSO_WM_TAG_VERSION" val="1.0"/>
  <p:tag name="KSO_WM_TEMPLATE_CATEGORY" val="custom"/>
  <p:tag name="KSO_WM_TEMPLATE_INDEX" val="20186326"/>
  <p:tag name="KSO_WM_UNIT_TYPE" val="f"/>
  <p:tag name="KSO_WM_UNIT_INDEX" val="1"/>
  <p:tag name="KSO_WM_UNIT_ID" val="custom20186326_5*f*1"/>
  <p:tag name="KSO_WM_UNIT_LAYERLEVEL" val="1"/>
  <p:tag name="KSO_WM_UNIT_VALUE" val="210"/>
  <p:tag name="KSO_WM_UNIT_HIGHLIGHT" val="0"/>
  <p:tag name="KSO_WM_UNIT_COMPATIBLE" val="0"/>
  <p:tag name="KSO_WM_UNIT_CLEAR" val="0"/>
  <p:tag name="KSO_WM_UNIT_PRESET_TEXT" val="Lorem ipsum dolor sit amet, consectetur adipisicing elit.Lorem ipsum dolor sit amet, consectetur adipisicing elit.&#10;&#10;&#10;Supporting text here.&#10;Supporting text here.&#10;Lorem ipsum dolor sit amet, consectetur adipisicing elit."/>
  <p:tag name="KSO_WM_BEAUTIFY_FLAG" val="#wm#"/>
</p:tagLst>
</file>

<file path=ppt/theme/theme1.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Arial"/>
        <a:ea typeface="微软雅黑"/>
        <a:cs typeface=""/>
      </a:majorFont>
      <a:minorFont>
        <a:latin typeface="Arial"/>
        <a:ea typeface="微软雅黑"/>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Concourse</Template>
  <TotalTime>0</TotalTime>
  <Words>3679</Words>
  <Application>WPS 演示</Application>
  <PresentationFormat/>
  <Paragraphs>225</Paragraphs>
  <Slides>15</Slides>
  <Notes>61</Notes>
  <HiddenSlides>0</HiddenSlides>
  <MMClips>0</MMClips>
  <ScaleCrop>false</ScaleCrop>
  <HeadingPairs>
    <vt:vector size="6" baseType="variant">
      <vt:variant>
        <vt:lpstr>已用的字体</vt:lpstr>
      </vt:variant>
      <vt:variant>
        <vt:i4>20</vt:i4>
      </vt:variant>
      <vt:variant>
        <vt:lpstr>主题</vt:lpstr>
      </vt:variant>
      <vt:variant>
        <vt:i4>1</vt:i4>
      </vt:variant>
      <vt:variant>
        <vt:lpstr>幻灯片标题</vt:lpstr>
      </vt:variant>
      <vt:variant>
        <vt:i4>15</vt:i4>
      </vt:variant>
    </vt:vector>
  </HeadingPairs>
  <TitlesOfParts>
    <vt:vector size="36" baseType="lpstr">
      <vt:lpstr>Arial</vt:lpstr>
      <vt:lpstr>宋体</vt:lpstr>
      <vt:lpstr>Wingdings</vt:lpstr>
      <vt:lpstr>Calibri</vt:lpstr>
      <vt:lpstr>微软雅黑</vt:lpstr>
      <vt:lpstr>Impact</vt:lpstr>
      <vt:lpstr>方正姚体</vt:lpstr>
      <vt:lpstr>Felix Titling</vt:lpstr>
      <vt:lpstr>Times New Roman</vt:lpstr>
      <vt:lpstr>Arial Black</vt:lpstr>
      <vt:lpstr>Arial Narrow</vt:lpstr>
      <vt:lpstr>楷体_GB2312</vt:lpstr>
      <vt:lpstr>Tahoma</vt:lpstr>
      <vt:lpstr>华文中宋</vt:lpstr>
      <vt:lpstr>Arial Unicode MS</vt:lpstr>
      <vt:lpstr>黑体</vt:lpstr>
      <vt:lpstr>Latha</vt:lpstr>
      <vt:lpstr>FrankRuehl</vt:lpstr>
      <vt:lpstr>Courier New</vt:lpstr>
      <vt:lpstr>Consolas</vt:lpstr>
      <vt:lpstr>Office 主题​​</vt:lpstr>
      <vt:lpstr>异常的分类</vt:lpstr>
      <vt:lpstr>PowerPoint 演示文稿</vt:lpstr>
      <vt:lpstr>异常分类-CheckedException</vt:lpstr>
      <vt:lpstr>PowerPoint 演示文稿</vt:lpstr>
      <vt:lpstr>常见的异常（Checked Exception ）</vt:lpstr>
      <vt:lpstr>异常处理</vt:lpstr>
      <vt:lpstr>多个 catch 块</vt:lpstr>
      <vt:lpstr>嵌套的 try-catch 块</vt:lpstr>
      <vt:lpstr>finally 块</vt:lpstr>
      <vt:lpstr>PowerPoint 演示文稿</vt:lpstr>
      <vt:lpstr>try-catch-finally小结</vt:lpstr>
      <vt:lpstr>创造自己的异常</vt:lpstr>
      <vt:lpstr>创建异常</vt:lpstr>
      <vt:lpstr>总结 2-1</vt:lpstr>
      <vt:lpstr>总结 2-2</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lixzva</dc:creator>
  <cp:lastModifiedBy>李鹏</cp:lastModifiedBy>
  <cp:revision>314</cp:revision>
  <cp:lastPrinted>2016-11-07T04:06:00Z</cp:lastPrinted>
  <dcterms:created xsi:type="dcterms:W3CDTF">2012-10-26T07:13:00Z</dcterms:created>
  <dcterms:modified xsi:type="dcterms:W3CDTF">2023-06-20T12:27:53Z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2052-11.1.0.12763</vt:lpwstr>
  </property>
  <property fmtid="{D5CDD505-2E9C-101B-9397-08002B2CF9AE}" pid="3" name="ICV">
    <vt:lpwstr>D64EE57BC2A34F75B3854855AD5900BC</vt:lpwstr>
  </property>
</Properties>
</file>