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6" r:id="rId4"/>
    <p:sldId id="259" r:id="rId5"/>
    <p:sldId id="261" r:id="rId6"/>
    <p:sldId id="299" r:id="rId7"/>
    <p:sldId id="288" r:id="rId8"/>
    <p:sldId id="262" r:id="rId9"/>
    <p:sldId id="280" r:id="rId10"/>
    <p:sldId id="263" r:id="rId11"/>
    <p:sldId id="290" r:id="rId12"/>
    <p:sldId id="291" r:id="rId13"/>
    <p:sldId id="289" r:id="rId14"/>
    <p:sldId id="296" r:id="rId15"/>
    <p:sldId id="295" r:id="rId16"/>
    <p:sldId id="294" r:id="rId17"/>
    <p:sldId id="293" r:id="rId18"/>
    <p:sldId id="292" r:id="rId19"/>
    <p:sldId id="297" r:id="rId20"/>
    <p:sldId id="29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2" autoAdjust="0"/>
  </p:normalViewPr>
  <p:slideViewPr>
    <p:cSldViewPr>
      <p:cViewPr>
        <p:scale>
          <a:sx n="89" d="100"/>
          <a:sy n="89" d="100"/>
        </p:scale>
        <p:origin x="-6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6.wmf"/><Relationship Id="rId7" Type="http://schemas.openxmlformats.org/officeDocument/2006/relationships/image" Target="../media/image9.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604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003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90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96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711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479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4976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07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29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9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1EA88-2A3A-4AE9-AF6D-0E79FAB35903}" type="datetimeFigureOut">
              <a:rPr lang="zh-CN" altLang="en-US" smtClean="0">
                <a:solidFill>
                  <a:prstClr val="black">
                    <a:tint val="75000"/>
                  </a:prstClr>
                </a:solidFill>
              </a:rPr>
              <a:pPr/>
              <a:t>2016/5/23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490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2.jpg"/><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36.wmf"/></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4.bin"/><Relationship Id="rId5" Type="http://schemas.openxmlformats.org/officeDocument/2006/relationships/image" Target="../media/image38.wmf"/><Relationship Id="rId4" Type="http://schemas.openxmlformats.org/officeDocument/2006/relationships/oleObject" Target="../embeddings/oleObject43.bin"/></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6.bin"/><Relationship Id="rId5" Type="http://schemas.openxmlformats.org/officeDocument/2006/relationships/image" Target="../media/image40.wmf"/><Relationship Id="rId4"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48.bin"/><Relationship Id="rId4" Type="http://schemas.openxmlformats.org/officeDocument/2006/relationships/image" Target="../media/image42.wmf"/></Relationships>
</file>

<file path=ppt/slides/_rels/slide1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59.wmf"/><Relationship Id="rId3" Type="http://schemas.openxmlformats.org/officeDocument/2006/relationships/image" Target="../media/image2.jpg"/><Relationship Id="rId7" Type="http://schemas.openxmlformats.org/officeDocument/2006/relationships/image" Target="../media/image56.wmf"/><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1.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57.wmf"/><Relationship Id="rId14"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65.wmf"/><Relationship Id="rId3" Type="http://schemas.openxmlformats.org/officeDocument/2006/relationships/image" Target="../media/image2.jpg"/><Relationship Id="rId7" Type="http://schemas.openxmlformats.org/officeDocument/2006/relationships/image" Target="../media/image62.wmf"/><Relationship Id="rId12"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7.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0.wmf"/><Relationship Id="rId3" Type="http://schemas.openxmlformats.org/officeDocument/2006/relationships/image" Target="../media/image2.jpg"/><Relationship Id="rId7" Type="http://schemas.openxmlformats.org/officeDocument/2006/relationships/image" Target="../media/image67.wmf"/><Relationship Id="rId12" Type="http://schemas.openxmlformats.org/officeDocument/2006/relationships/oleObject" Target="../embeddings/oleObject75.bin"/><Relationship Id="rId17" Type="http://schemas.openxmlformats.org/officeDocument/2006/relationships/image" Target="../media/image72.wmf"/><Relationship Id="rId2" Type="http://schemas.openxmlformats.org/officeDocument/2006/relationships/slideLayout" Target="../slideLayouts/slideLayout2.xml"/><Relationship Id="rId16" Type="http://schemas.openxmlformats.org/officeDocument/2006/relationships/oleObject" Target="../embeddings/oleObject77.bin"/><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69.wmf"/><Relationship Id="rId5" Type="http://schemas.openxmlformats.org/officeDocument/2006/relationships/image" Target="../media/image66.wmf"/><Relationship Id="rId15" Type="http://schemas.openxmlformats.org/officeDocument/2006/relationships/image" Target="../media/image71.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68.wmf"/><Relationship Id="rId14" Type="http://schemas.openxmlformats.org/officeDocument/2006/relationships/oleObject" Target="../embeddings/oleObject7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77.wmf"/><Relationship Id="rId3" Type="http://schemas.openxmlformats.org/officeDocument/2006/relationships/image" Target="../media/image2.jpg"/><Relationship Id="rId7" Type="http://schemas.openxmlformats.org/officeDocument/2006/relationships/image" Target="../media/image74.wmf"/><Relationship Id="rId12"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9.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5.wmf"/></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wmf"/><Relationship Id="rId4"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18" Type="http://schemas.openxmlformats.org/officeDocument/2006/relationships/image" Target="../media/image9.wmf"/><Relationship Id="rId3" Type="http://schemas.openxmlformats.org/officeDocument/2006/relationships/image" Target="../media/image2.jpg"/><Relationship Id="rId7" Type="http://schemas.openxmlformats.org/officeDocument/2006/relationships/oleObject" Target="../embeddings/oleObject9.bin"/><Relationship Id="rId12" Type="http://schemas.openxmlformats.org/officeDocument/2006/relationships/image" Target="../media/image13.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2.wmf"/><Relationship Id="rId4" Type="http://schemas.openxmlformats.org/officeDocument/2006/relationships/image" Target="../media/image14.png"/><Relationship Id="rId9" Type="http://schemas.openxmlformats.org/officeDocument/2006/relationships/oleObject" Target="../embeddings/oleObject10.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9.bin"/><Relationship Id="rId18" Type="http://schemas.openxmlformats.org/officeDocument/2006/relationships/image" Target="../media/image9.wmf"/><Relationship Id="rId3" Type="http://schemas.openxmlformats.org/officeDocument/2006/relationships/image" Target="../media/image2.jpg"/><Relationship Id="rId7" Type="http://schemas.openxmlformats.org/officeDocument/2006/relationships/oleObject" Target="../embeddings/oleObject16.bin"/><Relationship Id="rId12" Type="http://schemas.openxmlformats.org/officeDocument/2006/relationships/image" Target="../media/image13.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16.wmf"/><Relationship Id="rId19" Type="http://schemas.openxmlformats.org/officeDocument/2006/relationships/oleObject" Target="../embeddings/oleObject22.bin"/><Relationship Id="rId4" Type="http://schemas.openxmlformats.org/officeDocument/2006/relationships/image" Target="../media/image19.png"/><Relationship Id="rId9" Type="http://schemas.openxmlformats.org/officeDocument/2006/relationships/oleObject" Target="../embeddings/oleObject17.bin"/><Relationship Id="rId1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2.wmf"/><Relationship Id="rId18" Type="http://schemas.openxmlformats.org/officeDocument/2006/relationships/oleObject" Target="../embeddings/oleObject30.bin"/><Relationship Id="rId3" Type="http://schemas.openxmlformats.org/officeDocument/2006/relationships/image" Target="../media/image2.jpg"/><Relationship Id="rId7" Type="http://schemas.openxmlformats.org/officeDocument/2006/relationships/image" Target="../media/image19.wmf"/><Relationship Id="rId12" Type="http://schemas.openxmlformats.org/officeDocument/2006/relationships/oleObject" Target="../embeddings/oleObject27.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29.bin"/><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6.bin"/><Relationship Id="rId19" Type="http://schemas.openxmlformats.org/officeDocument/2006/relationships/image" Target="../media/image25.wmf"/><Relationship Id="rId4" Type="http://schemas.openxmlformats.org/officeDocument/2006/relationships/oleObject" Target="../embeddings/oleObject23.bin"/><Relationship Id="rId9" Type="http://schemas.openxmlformats.org/officeDocument/2006/relationships/image" Target="../media/image20.wmf"/><Relationship Id="rId1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2.jp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2.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28.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36.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076"/>
          <p:cNvSpPr txBox="1">
            <a:spLocks noGrp="1" noChangeArrowheads="1"/>
          </p:cNvSpPr>
          <p:nvPr>
            <p:ph idx="1"/>
          </p:nvPr>
        </p:nvSpPr>
        <p:spPr bwMode="auto">
          <a:xfrm>
            <a:off x="250825" y="765175"/>
            <a:ext cx="871366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zh-CN" altLang="en-US" sz="6000" b="1" dirty="0" smtClean="0">
                <a:solidFill>
                  <a:srgbClr val="C00000"/>
                </a:solidFill>
                <a:latin typeface="+mn-ea"/>
              </a:rPr>
              <a:t>     </a:t>
            </a:r>
            <a:r>
              <a:rPr lang="en-US" altLang="zh-CN" sz="6000" b="1" dirty="0" smtClean="0">
                <a:solidFill>
                  <a:srgbClr val="C00000"/>
                </a:solidFill>
                <a:latin typeface="+mn-ea"/>
              </a:rPr>
              <a:t>	</a:t>
            </a:r>
          </a:p>
          <a:p>
            <a:pPr marL="0" indent="0" algn="ctr">
              <a:buNone/>
            </a:pPr>
            <a:r>
              <a:rPr lang="en-US" altLang="zh-CN" sz="6000" b="1" dirty="0">
                <a:solidFill>
                  <a:srgbClr val="C00000"/>
                </a:solidFill>
                <a:latin typeface="+mn-ea"/>
              </a:rPr>
              <a:t> </a:t>
            </a:r>
            <a:r>
              <a:rPr lang="zh-CN" altLang="en-US" sz="6000" b="1" dirty="0" smtClean="0">
                <a:solidFill>
                  <a:srgbClr val="C00000"/>
                </a:solidFill>
                <a:latin typeface="+mn-ea"/>
              </a:rPr>
              <a:t>第</a:t>
            </a:r>
            <a:r>
              <a:rPr lang="zh-CN" altLang="en-US" sz="6000" b="1" dirty="0">
                <a:solidFill>
                  <a:srgbClr val="C00000"/>
                </a:solidFill>
                <a:latin typeface="+mn-ea"/>
              </a:rPr>
              <a:t>七</a:t>
            </a:r>
            <a:r>
              <a:rPr lang="zh-CN" altLang="en-US" sz="6000" b="1" dirty="0" smtClean="0">
                <a:solidFill>
                  <a:srgbClr val="C00000"/>
                </a:solidFill>
                <a:latin typeface="+mn-ea"/>
              </a:rPr>
              <a:t>章</a:t>
            </a:r>
            <a:endParaRPr lang="en-US" altLang="zh-CN" sz="6000" b="1" dirty="0" smtClean="0">
              <a:solidFill>
                <a:srgbClr val="C00000"/>
              </a:solidFill>
              <a:latin typeface="+mn-ea"/>
            </a:endParaRPr>
          </a:p>
          <a:p>
            <a:pPr marL="0" indent="0" algn="ctr">
              <a:buNone/>
            </a:pPr>
            <a:r>
              <a:rPr lang="en-US" altLang="zh-CN" sz="6000" b="1" dirty="0" smtClean="0">
                <a:solidFill>
                  <a:srgbClr val="C00000"/>
                </a:solidFill>
                <a:latin typeface="+mn-ea"/>
              </a:rPr>
              <a:t>Maxwell</a:t>
            </a:r>
            <a:r>
              <a:rPr lang="zh-CN" altLang="en-US" sz="6000" b="1" dirty="0" smtClean="0">
                <a:solidFill>
                  <a:srgbClr val="C00000"/>
                </a:solidFill>
                <a:latin typeface="+mn-ea"/>
              </a:rPr>
              <a:t>电磁场方程</a:t>
            </a:r>
            <a:r>
              <a:rPr lang="zh-CN" altLang="en-US" sz="6000" b="1" dirty="0">
                <a:solidFill>
                  <a:srgbClr val="C00000"/>
                </a:solidFill>
                <a:latin typeface="+mn-ea"/>
              </a:rPr>
              <a:t>组</a:t>
            </a:r>
            <a:endParaRPr lang="en-US" altLang="zh-CN" sz="6000" b="1" dirty="0" smtClean="0">
              <a:solidFill>
                <a:srgbClr val="C00000"/>
              </a:solidFill>
              <a:latin typeface="+mn-ea"/>
            </a:endParaRPr>
          </a:p>
        </p:txBody>
      </p:sp>
    </p:spTree>
    <p:extLst>
      <p:ext uri="{BB962C8B-B14F-4D97-AF65-F5344CB8AC3E}">
        <p14:creationId xmlns:p14="http://schemas.microsoft.com/office/powerpoint/2010/main" val="174598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764704"/>
            <a:ext cx="8280920" cy="4524315"/>
          </a:xfrm>
          <a:prstGeom prst="rect">
            <a:avLst/>
          </a:prstGeom>
          <a:noFill/>
        </p:spPr>
        <p:txBody>
          <a:bodyPr wrap="square" rtlCol="0">
            <a:spAutoFit/>
          </a:bodyPr>
          <a:lstStyle/>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2157570604"/>
              </p:ext>
            </p:extLst>
          </p:nvPr>
        </p:nvGraphicFramePr>
        <p:xfrm>
          <a:off x="395536" y="785954"/>
          <a:ext cx="4484688" cy="909638"/>
        </p:xfrm>
        <a:graphic>
          <a:graphicData uri="http://schemas.openxmlformats.org/presentationml/2006/ole">
            <mc:AlternateContent xmlns:mc="http://schemas.openxmlformats.org/markup-compatibility/2006">
              <mc:Choice xmlns:v="urn:schemas-microsoft-com:vml" Requires="v">
                <p:oleObj spid="_x0000_s31802" name="Equation" r:id="rId4" imgW="1815840" imgH="368280" progId="Equation.DSMT4">
                  <p:embed/>
                </p:oleObj>
              </mc:Choice>
              <mc:Fallback>
                <p:oleObj name="Equation" r:id="rId4" imgW="1815840" imgH="368280" progId="Equation.DSMT4">
                  <p:embed/>
                  <p:pic>
                    <p:nvPicPr>
                      <p:cNvPr id="0" name=""/>
                      <p:cNvPicPr/>
                      <p:nvPr/>
                    </p:nvPicPr>
                    <p:blipFill>
                      <a:blip r:embed="rId5"/>
                      <a:stretch>
                        <a:fillRect/>
                      </a:stretch>
                    </p:blipFill>
                    <p:spPr>
                      <a:xfrm>
                        <a:off x="395536" y="785954"/>
                        <a:ext cx="4484688" cy="90963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56707092"/>
              </p:ext>
            </p:extLst>
          </p:nvPr>
        </p:nvGraphicFramePr>
        <p:xfrm>
          <a:off x="396527" y="1548457"/>
          <a:ext cx="6335713" cy="1160463"/>
        </p:xfrm>
        <a:graphic>
          <a:graphicData uri="http://schemas.openxmlformats.org/presentationml/2006/ole">
            <mc:AlternateContent xmlns:mc="http://schemas.openxmlformats.org/markup-compatibility/2006">
              <mc:Choice xmlns:v="urn:schemas-microsoft-com:vml" Requires="v">
                <p:oleObj spid="_x0000_s31803" name="Equation" r:id="rId6" imgW="2565360" imgH="469800" progId="Equation.DSMT4">
                  <p:embed/>
                </p:oleObj>
              </mc:Choice>
              <mc:Fallback>
                <p:oleObj name="Equation" r:id="rId6" imgW="2565360" imgH="469800" progId="Equation.DSMT4">
                  <p:embed/>
                  <p:pic>
                    <p:nvPicPr>
                      <p:cNvPr id="0" name="对象 2"/>
                      <p:cNvPicPr>
                        <a:picLocks noChangeAspect="1" noChangeArrowheads="1"/>
                      </p:cNvPicPr>
                      <p:nvPr/>
                    </p:nvPicPr>
                    <p:blipFill>
                      <a:blip r:embed="rId7"/>
                      <a:srcRect/>
                      <a:stretch>
                        <a:fillRect/>
                      </a:stretch>
                    </p:blipFill>
                    <p:spPr bwMode="auto">
                      <a:xfrm>
                        <a:off x="396527" y="1548457"/>
                        <a:ext cx="63357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11301295"/>
              </p:ext>
            </p:extLst>
          </p:nvPr>
        </p:nvGraphicFramePr>
        <p:xfrm>
          <a:off x="323528" y="2708920"/>
          <a:ext cx="6838950" cy="1160462"/>
        </p:xfrm>
        <a:graphic>
          <a:graphicData uri="http://schemas.openxmlformats.org/presentationml/2006/ole">
            <mc:AlternateContent xmlns:mc="http://schemas.openxmlformats.org/markup-compatibility/2006">
              <mc:Choice xmlns:v="urn:schemas-microsoft-com:vml" Requires="v">
                <p:oleObj spid="_x0000_s31804" name="Equation" r:id="rId8" imgW="2768400" imgH="469800" progId="Equation.DSMT4">
                  <p:embed/>
                </p:oleObj>
              </mc:Choice>
              <mc:Fallback>
                <p:oleObj name="Equation" r:id="rId8" imgW="2768400" imgH="469800" progId="Equation.DSMT4">
                  <p:embed/>
                  <p:pic>
                    <p:nvPicPr>
                      <p:cNvPr id="0" name="对象 3"/>
                      <p:cNvPicPr>
                        <a:picLocks noChangeAspect="1" noChangeArrowheads="1"/>
                      </p:cNvPicPr>
                      <p:nvPr/>
                    </p:nvPicPr>
                    <p:blipFill>
                      <a:blip r:embed="rId9"/>
                      <a:srcRect/>
                      <a:stretch>
                        <a:fillRect/>
                      </a:stretch>
                    </p:blipFill>
                    <p:spPr bwMode="auto">
                      <a:xfrm>
                        <a:off x="323528" y="2708920"/>
                        <a:ext cx="68389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88806754"/>
              </p:ext>
            </p:extLst>
          </p:nvPr>
        </p:nvGraphicFramePr>
        <p:xfrm>
          <a:off x="179512" y="4246563"/>
          <a:ext cx="7997825" cy="1065212"/>
        </p:xfrm>
        <a:graphic>
          <a:graphicData uri="http://schemas.openxmlformats.org/presentationml/2006/ole">
            <mc:AlternateContent xmlns:mc="http://schemas.openxmlformats.org/markup-compatibility/2006">
              <mc:Choice xmlns:v="urn:schemas-microsoft-com:vml" Requires="v">
                <p:oleObj spid="_x0000_s31805" name="Equation" r:id="rId10" imgW="3238200" imgH="431640" progId="Equation.DSMT4">
                  <p:embed/>
                </p:oleObj>
              </mc:Choice>
              <mc:Fallback>
                <p:oleObj name="Equation" r:id="rId10" imgW="3238200" imgH="431640" progId="Equation.DSMT4">
                  <p:embed/>
                  <p:pic>
                    <p:nvPicPr>
                      <p:cNvPr id="0" name="对象 4"/>
                      <p:cNvPicPr>
                        <a:picLocks noChangeAspect="1" noChangeArrowheads="1"/>
                      </p:cNvPicPr>
                      <p:nvPr/>
                    </p:nvPicPr>
                    <p:blipFill>
                      <a:blip r:embed="rId11"/>
                      <a:srcRect/>
                      <a:stretch>
                        <a:fillRect/>
                      </a:stretch>
                    </p:blipFill>
                    <p:spPr bwMode="auto">
                      <a:xfrm>
                        <a:off x="179512" y="4246563"/>
                        <a:ext cx="799782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4353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764704"/>
            <a:ext cx="8208912" cy="5016758"/>
          </a:xfrm>
          <a:prstGeom prst="rect">
            <a:avLst/>
          </a:prstGeom>
          <a:noFill/>
        </p:spPr>
        <p:txBody>
          <a:bodyPr wrap="square" rtlCol="0">
            <a:spAutoFit/>
          </a:bodyPr>
          <a:lstStyle/>
          <a:p>
            <a:r>
              <a:rPr lang="zh-CN" altLang="en-US" sz="3200" dirty="0" smtClean="0"/>
              <a:t>磁场：</a:t>
            </a:r>
            <a:endParaRPr lang="en-US" altLang="zh-CN" sz="3200" dirty="0" smtClean="0"/>
          </a:p>
          <a:p>
            <a:pPr marL="457200" indent="-457200">
              <a:buFont typeface="Arial" pitchFamily="34" charset="0"/>
              <a:buChar char="•"/>
            </a:pPr>
            <a:r>
              <a:rPr lang="zh-CN" altLang="en-US" sz="3200" dirty="0" smtClean="0"/>
              <a:t>对于任意磁场，不管是由传导电流、运流电流、磁化电流、还是位移电流产生的，其共同特点是磁力线总是闭合的，故有：</a:t>
            </a:r>
            <a:endParaRPr lang="en-US" altLang="zh-CN" sz="3200" dirty="0" smtClean="0"/>
          </a:p>
          <a:p>
            <a:pPr marL="457200" indent="-457200">
              <a:buFont typeface="Arial" pitchFamily="34" charset="0"/>
              <a:buChar char="•"/>
            </a:pPr>
            <a:endParaRPr lang="en-US" altLang="zh-CN" sz="3200" dirty="0"/>
          </a:p>
          <a:p>
            <a:pPr marL="457200" indent="-457200">
              <a:buFont typeface="Arial" pitchFamily="34" charset="0"/>
              <a:buChar char="•"/>
            </a:pPr>
            <a:endParaRPr lang="en-US" altLang="zh-CN" sz="3200" dirty="0" smtClean="0"/>
          </a:p>
          <a:p>
            <a:endParaRPr lang="en-US" altLang="zh-CN" sz="3200" dirty="0" smtClean="0"/>
          </a:p>
          <a:p>
            <a:pPr marL="457200" indent="-457200">
              <a:buFont typeface="Arial" pitchFamily="34" charset="0"/>
              <a:buChar char="•"/>
            </a:pPr>
            <a:endParaRPr lang="en-US" altLang="zh-CN" sz="3200" dirty="0"/>
          </a:p>
          <a:p>
            <a:pPr marL="457200" indent="-457200">
              <a:buFont typeface="Arial" pitchFamily="34" charset="0"/>
              <a:buChar char="•"/>
            </a:pPr>
            <a:endParaRPr lang="en-US" altLang="zh-CN" sz="3200" dirty="0" smtClean="0"/>
          </a:p>
          <a:p>
            <a:pPr marL="457200" indent="-457200">
              <a:buFont typeface="Arial" pitchFamily="34" charset="0"/>
              <a:buChar char="•"/>
            </a:pPr>
            <a:endParaRPr lang="en-US" altLang="zh-CN" sz="32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1949369424"/>
              </p:ext>
            </p:extLst>
          </p:nvPr>
        </p:nvGraphicFramePr>
        <p:xfrm>
          <a:off x="251520" y="3609975"/>
          <a:ext cx="7518400" cy="539750"/>
        </p:xfrm>
        <a:graphic>
          <a:graphicData uri="http://schemas.openxmlformats.org/presentationml/2006/ole">
            <mc:AlternateContent xmlns:mc="http://schemas.openxmlformats.org/markup-compatibility/2006">
              <mc:Choice xmlns:v="urn:schemas-microsoft-com:vml" Requires="v">
                <p:oleObj spid="_x0000_s32801" name="Equation" r:id="rId4" imgW="2831760" imgH="203040" progId="Equation.DSMT4">
                  <p:embed/>
                </p:oleObj>
              </mc:Choice>
              <mc:Fallback>
                <p:oleObj name="Equation" r:id="rId4" imgW="2831760" imgH="203040" progId="Equation.DSMT4">
                  <p:embed/>
                  <p:pic>
                    <p:nvPicPr>
                      <p:cNvPr id="0" name=""/>
                      <p:cNvPicPr/>
                      <p:nvPr/>
                    </p:nvPicPr>
                    <p:blipFill>
                      <a:blip r:embed="rId5"/>
                      <a:stretch>
                        <a:fillRect/>
                      </a:stretch>
                    </p:blipFill>
                    <p:spPr>
                      <a:xfrm>
                        <a:off x="251520" y="3609975"/>
                        <a:ext cx="7518400" cy="5397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98561393"/>
              </p:ext>
            </p:extLst>
          </p:nvPr>
        </p:nvGraphicFramePr>
        <p:xfrm>
          <a:off x="1043608" y="2705794"/>
          <a:ext cx="3675062" cy="1011238"/>
        </p:xfrm>
        <a:graphic>
          <a:graphicData uri="http://schemas.openxmlformats.org/presentationml/2006/ole">
            <mc:AlternateContent xmlns:mc="http://schemas.openxmlformats.org/markup-compatibility/2006">
              <mc:Choice xmlns:v="urn:schemas-microsoft-com:vml" Requires="v">
                <p:oleObj spid="_x0000_s32802" name="Equation" r:id="rId6" imgW="1384200" imgH="380880" progId="Equation.DSMT4">
                  <p:embed/>
                </p:oleObj>
              </mc:Choice>
              <mc:Fallback>
                <p:oleObj name="Equation" r:id="rId6" imgW="1384200" imgH="380880" progId="Equation.DSMT4">
                  <p:embed/>
                  <p:pic>
                    <p:nvPicPr>
                      <p:cNvPr id="0" name="对象 2"/>
                      <p:cNvPicPr>
                        <a:picLocks noChangeAspect="1" noChangeArrowheads="1"/>
                      </p:cNvPicPr>
                      <p:nvPr/>
                    </p:nvPicPr>
                    <p:blipFill>
                      <a:blip r:embed="rId7"/>
                      <a:srcRect/>
                      <a:stretch>
                        <a:fillRect/>
                      </a:stretch>
                    </p:blipFill>
                    <p:spPr bwMode="auto">
                      <a:xfrm>
                        <a:off x="1043608" y="2705794"/>
                        <a:ext cx="3675062"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002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07504" y="764704"/>
            <a:ext cx="8352928" cy="5570756"/>
          </a:xfrm>
          <a:prstGeom prst="rect">
            <a:avLst/>
          </a:prstGeom>
          <a:noFill/>
        </p:spPr>
        <p:txBody>
          <a:bodyPr wrap="square" rtlCol="0">
            <a:spAutoFit/>
          </a:bodyPr>
          <a:lstStyle/>
          <a:p>
            <a:pPr marL="457200" indent="-457200">
              <a:buFont typeface="Arial" pitchFamily="34" charset="0"/>
              <a:buChar char="•"/>
            </a:pPr>
            <a:r>
              <a:rPr lang="zh-CN" altLang="en-US" sz="3200" dirty="0"/>
              <a:t>如前所述，普适的安培环路定理：</a:t>
            </a:r>
            <a:endParaRPr lang="en-US" altLang="zh-CN" sz="3200" dirty="0"/>
          </a:p>
          <a:p>
            <a:endParaRPr lang="en-US" altLang="zh-CN" sz="3200" dirty="0"/>
          </a:p>
          <a:p>
            <a:endParaRPr lang="en-US" altLang="zh-CN" sz="3200" dirty="0" smtClean="0"/>
          </a:p>
          <a:p>
            <a:endParaRPr lang="en-US" altLang="zh-CN" sz="3200" dirty="0"/>
          </a:p>
          <a:p>
            <a:endParaRPr lang="en-US" altLang="zh-CN" sz="4000" dirty="0" smtClean="0"/>
          </a:p>
          <a:p>
            <a:pPr marL="457200" indent="-457200">
              <a:buFont typeface="Arial" pitchFamily="34" charset="0"/>
              <a:buChar char="•"/>
            </a:pPr>
            <a:r>
              <a:rPr lang="zh-CN" altLang="en-US" sz="3200" b="1" dirty="0" smtClean="0">
                <a:solidFill>
                  <a:srgbClr val="FF0000"/>
                </a:solidFill>
              </a:rPr>
              <a:t>任意磁场的磁场强度矢量沿闭合环路的线积分等于穿过以环路为边界的任意曲面的传导电流和位移电流的代数和。</a:t>
            </a:r>
            <a:endParaRPr lang="en-US" altLang="zh-CN" sz="3200" b="1" dirty="0" smtClean="0">
              <a:solidFill>
                <a:srgbClr val="FF0000"/>
              </a:solidFill>
            </a:endParaRPr>
          </a:p>
          <a:p>
            <a:pPr marL="457200" indent="-457200">
              <a:buFont typeface="Arial" pitchFamily="34" charset="0"/>
              <a:buChar char="•"/>
            </a:pPr>
            <a:endParaRPr lang="en-US" altLang="zh-CN" sz="2800" b="1" dirty="0" smtClean="0">
              <a:solidFill>
                <a:srgbClr val="FF0000"/>
              </a:solidFill>
            </a:endParaRPr>
          </a:p>
          <a:p>
            <a:pPr marL="457200" indent="-457200">
              <a:buFont typeface="Arial" pitchFamily="34" charset="0"/>
              <a:buChar char="•"/>
            </a:pPr>
            <a:r>
              <a:rPr lang="zh-CN" altLang="en-US" sz="3200" dirty="0" smtClean="0"/>
              <a:t>（</a:t>
            </a:r>
            <a:r>
              <a:rPr lang="en-US" altLang="zh-CN" sz="3200" dirty="0" smtClean="0"/>
              <a:t>1</a:t>
            </a:r>
            <a:r>
              <a:rPr lang="zh-CN" altLang="en-US" sz="3200" dirty="0" smtClean="0"/>
              <a:t>）</a:t>
            </a:r>
            <a:r>
              <a:rPr lang="en-US" altLang="zh-CN" sz="3200" dirty="0" smtClean="0"/>
              <a:t>—</a:t>
            </a:r>
            <a:r>
              <a:rPr lang="zh-CN" altLang="en-US" sz="3200" dirty="0" smtClean="0"/>
              <a:t>（</a:t>
            </a:r>
            <a:r>
              <a:rPr lang="en-US" altLang="zh-CN" sz="3200" dirty="0" smtClean="0"/>
              <a:t>4</a:t>
            </a:r>
            <a:r>
              <a:rPr lang="zh-CN" altLang="en-US" sz="3200" dirty="0" smtClean="0"/>
              <a:t>）式为麦克斯韦电磁场基本方程（普适方程）的积分形式。</a:t>
            </a:r>
            <a:endParaRPr lang="zh-CN" altLang="en-US" sz="3200" dirty="0"/>
          </a:p>
        </p:txBody>
      </p:sp>
      <p:graphicFrame>
        <p:nvGraphicFramePr>
          <p:cNvPr id="4" name="对象 3"/>
          <p:cNvGraphicFramePr>
            <a:graphicFrameLocks noChangeAspect="1"/>
          </p:cNvGraphicFramePr>
          <p:nvPr>
            <p:extLst>
              <p:ext uri="{D42A27DB-BD31-4B8C-83A1-F6EECF244321}">
                <p14:modId xmlns:p14="http://schemas.microsoft.com/office/powerpoint/2010/main" val="51838944"/>
              </p:ext>
            </p:extLst>
          </p:nvPr>
        </p:nvGraphicFramePr>
        <p:xfrm>
          <a:off x="827584" y="1388443"/>
          <a:ext cx="4433888" cy="960437"/>
        </p:xfrm>
        <a:graphic>
          <a:graphicData uri="http://schemas.openxmlformats.org/presentationml/2006/ole">
            <mc:AlternateContent xmlns:mc="http://schemas.openxmlformats.org/markup-compatibility/2006">
              <mc:Choice xmlns:v="urn:schemas-microsoft-com:vml" Requires="v">
                <p:oleObj spid="_x0000_s33823" name="Equation" r:id="rId4" imgW="1701720" imgH="368280" progId="Equation.DSMT4">
                  <p:embed/>
                </p:oleObj>
              </mc:Choice>
              <mc:Fallback>
                <p:oleObj name="Equation" r:id="rId4" imgW="1701720" imgH="368280" progId="Equation.DSMT4">
                  <p:embed/>
                  <p:pic>
                    <p:nvPicPr>
                      <p:cNvPr id="0" name="对象 4"/>
                      <p:cNvPicPr>
                        <a:picLocks noChangeAspect="1" noChangeArrowheads="1"/>
                      </p:cNvPicPr>
                      <p:nvPr/>
                    </p:nvPicPr>
                    <p:blipFill>
                      <a:blip r:embed="rId5"/>
                      <a:srcRect/>
                      <a:stretch>
                        <a:fillRect/>
                      </a:stretch>
                    </p:blipFill>
                    <p:spPr bwMode="auto">
                      <a:xfrm>
                        <a:off x="827584" y="1388443"/>
                        <a:ext cx="443388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21494748"/>
              </p:ext>
            </p:extLst>
          </p:nvPr>
        </p:nvGraphicFramePr>
        <p:xfrm>
          <a:off x="815032" y="2276872"/>
          <a:ext cx="7645400" cy="1157287"/>
        </p:xfrm>
        <a:graphic>
          <a:graphicData uri="http://schemas.openxmlformats.org/presentationml/2006/ole">
            <mc:AlternateContent xmlns:mc="http://schemas.openxmlformats.org/markup-compatibility/2006">
              <mc:Choice xmlns:v="urn:schemas-microsoft-com:vml" Requires="v">
                <p:oleObj spid="_x0000_s33824" name="Equation" r:id="rId6" imgW="2933640" imgH="444240" progId="Equation.DSMT4">
                  <p:embed/>
                </p:oleObj>
              </mc:Choice>
              <mc:Fallback>
                <p:oleObj name="Equation" r:id="rId6" imgW="2933640" imgH="444240" progId="Equation.DSMT4">
                  <p:embed/>
                  <p:pic>
                    <p:nvPicPr>
                      <p:cNvPr id="0" name="对象 3"/>
                      <p:cNvPicPr>
                        <a:picLocks noChangeAspect="1" noChangeArrowheads="1"/>
                      </p:cNvPicPr>
                      <p:nvPr/>
                    </p:nvPicPr>
                    <p:blipFill>
                      <a:blip r:embed="rId7"/>
                      <a:srcRect/>
                      <a:stretch>
                        <a:fillRect/>
                      </a:stretch>
                    </p:blipFill>
                    <p:spPr bwMode="auto">
                      <a:xfrm>
                        <a:off x="815032" y="2276872"/>
                        <a:ext cx="76454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029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a:solidFill>
                  <a:srgbClr val="0000FF"/>
                </a:solidFill>
              </a:rPr>
              <a:t>三</a:t>
            </a:r>
            <a:r>
              <a:rPr lang="zh-CN" altLang="en-US" sz="3600" b="1" dirty="0" smtClean="0">
                <a:solidFill>
                  <a:srgbClr val="0000FF"/>
                </a:solidFill>
              </a:rPr>
              <a:t>、物性方程</a:t>
            </a:r>
            <a:endParaRPr lang="zh-CN" altLang="en-US" sz="3600" b="1" dirty="0">
              <a:solidFill>
                <a:srgbClr val="0000FF"/>
              </a:solidFill>
            </a:endParaRPr>
          </a:p>
        </p:txBody>
      </p:sp>
      <p:sp>
        <p:nvSpPr>
          <p:cNvPr id="2" name="TextBox 1"/>
          <p:cNvSpPr txBox="1"/>
          <p:nvPr/>
        </p:nvSpPr>
        <p:spPr>
          <a:xfrm>
            <a:off x="0" y="1340768"/>
            <a:ext cx="9144000" cy="4308872"/>
          </a:xfrm>
          <a:prstGeom prst="rect">
            <a:avLst/>
          </a:prstGeom>
          <a:noFill/>
        </p:spPr>
        <p:txBody>
          <a:bodyPr wrap="square" rtlCol="0">
            <a:spAutoFit/>
          </a:bodyPr>
          <a:lstStyle/>
          <a:p>
            <a:pPr marL="457200" indent="-457200">
              <a:spcBef>
                <a:spcPts val="1200"/>
              </a:spcBef>
              <a:buFont typeface="Arial" pitchFamily="34" charset="0"/>
              <a:buChar char="•"/>
            </a:pPr>
            <a:r>
              <a:rPr lang="zh-CN" altLang="en-US" sz="3200" dirty="0"/>
              <a:t>物性方程</a:t>
            </a:r>
            <a:r>
              <a:rPr lang="zh-CN" altLang="en-US" sz="3200" dirty="0" smtClean="0"/>
              <a:t>描述的是物质的性质参数与电磁场物理量之间的关系。</a:t>
            </a:r>
            <a:endParaRPr lang="en-US" altLang="zh-CN" sz="3200" dirty="0" smtClean="0"/>
          </a:p>
          <a:p>
            <a:pPr marL="457200" indent="-457200">
              <a:spcBef>
                <a:spcPts val="1200"/>
              </a:spcBef>
              <a:buFont typeface="Arial" pitchFamily="34" charset="0"/>
              <a:buChar char="•"/>
            </a:pPr>
            <a:r>
              <a:rPr lang="zh-CN" altLang="en-US" sz="3200" dirty="0" smtClean="0"/>
              <a:t>对于</a:t>
            </a:r>
            <a:r>
              <a:rPr lang="zh-CN" altLang="en-US" sz="3200" dirty="0"/>
              <a:t>一般</a:t>
            </a:r>
            <a:r>
              <a:rPr lang="zh-CN" altLang="en-US" sz="3200" dirty="0" smtClean="0"/>
              <a:t>物质有：</a:t>
            </a:r>
            <a:endParaRPr lang="en-US" altLang="zh-CN" sz="3200" dirty="0" smtClean="0"/>
          </a:p>
          <a:p>
            <a:pPr>
              <a:spcBef>
                <a:spcPts val="1200"/>
              </a:spcBef>
            </a:pPr>
            <a:r>
              <a:rPr lang="en-US" altLang="zh-CN" sz="3200" dirty="0" smtClean="0"/>
              <a:t>     </a:t>
            </a:r>
            <a:r>
              <a:rPr lang="zh-CN" altLang="en-US" sz="3200" dirty="0" smtClean="0"/>
              <a:t>电介质：</a:t>
            </a:r>
            <a:endParaRPr lang="en-US" altLang="zh-CN" sz="3200" dirty="0" smtClean="0"/>
          </a:p>
          <a:p>
            <a:pPr>
              <a:spcBef>
                <a:spcPts val="1200"/>
              </a:spcBef>
            </a:pPr>
            <a:r>
              <a:rPr lang="en-US" altLang="zh-CN" sz="3200" dirty="0"/>
              <a:t> </a:t>
            </a:r>
            <a:r>
              <a:rPr lang="en-US" altLang="zh-CN" sz="3200" dirty="0" smtClean="0"/>
              <a:t>    </a:t>
            </a:r>
            <a:r>
              <a:rPr lang="zh-CN" altLang="en-US" sz="3200" dirty="0" smtClean="0"/>
              <a:t>磁介质：</a:t>
            </a:r>
            <a:endParaRPr lang="en-US" altLang="zh-CN" sz="3200" dirty="0" smtClean="0"/>
          </a:p>
          <a:p>
            <a:pPr>
              <a:spcBef>
                <a:spcPts val="1200"/>
              </a:spcBef>
            </a:pPr>
            <a:r>
              <a:rPr lang="en-US" altLang="zh-CN" sz="3200" dirty="0"/>
              <a:t> </a:t>
            </a:r>
            <a:r>
              <a:rPr lang="en-US" altLang="zh-CN" sz="3200" dirty="0" smtClean="0"/>
              <a:t>    </a:t>
            </a:r>
            <a:r>
              <a:rPr lang="zh-CN" altLang="en-US" sz="3200" dirty="0" smtClean="0"/>
              <a:t>导体：</a:t>
            </a:r>
            <a:endParaRPr lang="en-US" altLang="zh-CN" sz="3200" dirty="0"/>
          </a:p>
          <a:p>
            <a:pPr>
              <a:spcBef>
                <a:spcPts val="1200"/>
              </a:spcBef>
            </a:pPr>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3905880751"/>
              </p:ext>
            </p:extLst>
          </p:nvPr>
        </p:nvGraphicFramePr>
        <p:xfrm>
          <a:off x="2332658" y="3126482"/>
          <a:ext cx="3319462" cy="590550"/>
        </p:xfrm>
        <a:graphic>
          <a:graphicData uri="http://schemas.openxmlformats.org/presentationml/2006/ole">
            <mc:AlternateContent xmlns:mc="http://schemas.openxmlformats.org/markup-compatibility/2006">
              <mc:Choice xmlns:v="urn:schemas-microsoft-com:vml" Requires="v">
                <p:oleObj spid="_x0000_s30785" name="Equation" r:id="rId3" imgW="1358640" imgH="241200" progId="Equation.DSMT4">
                  <p:embed/>
                </p:oleObj>
              </mc:Choice>
              <mc:Fallback>
                <p:oleObj name="Equation" r:id="rId3" imgW="1358640" imgH="241200" progId="Equation.DSMT4">
                  <p:embed/>
                  <p:pic>
                    <p:nvPicPr>
                      <p:cNvPr id="0" name=""/>
                      <p:cNvPicPr/>
                      <p:nvPr/>
                    </p:nvPicPr>
                    <p:blipFill>
                      <a:blip r:embed="rId4"/>
                      <a:stretch>
                        <a:fillRect/>
                      </a:stretch>
                    </p:blipFill>
                    <p:spPr>
                      <a:xfrm>
                        <a:off x="2332658" y="3126482"/>
                        <a:ext cx="3319462" cy="5905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17386308"/>
              </p:ext>
            </p:extLst>
          </p:nvPr>
        </p:nvGraphicFramePr>
        <p:xfrm>
          <a:off x="2267744" y="3774554"/>
          <a:ext cx="3816350" cy="590550"/>
        </p:xfrm>
        <a:graphic>
          <a:graphicData uri="http://schemas.openxmlformats.org/presentationml/2006/ole">
            <mc:AlternateContent xmlns:mc="http://schemas.openxmlformats.org/markup-compatibility/2006">
              <mc:Choice xmlns:v="urn:schemas-microsoft-com:vml" Requires="v">
                <p:oleObj spid="_x0000_s30786" name="Equation" r:id="rId5" imgW="1562040" imgH="241200" progId="Equation.DSMT4">
                  <p:embed/>
                </p:oleObj>
              </mc:Choice>
              <mc:Fallback>
                <p:oleObj name="Equation" r:id="rId5" imgW="1562040" imgH="241200" progId="Equation.DSMT4">
                  <p:embed/>
                  <p:pic>
                    <p:nvPicPr>
                      <p:cNvPr id="0" name="对象 2"/>
                      <p:cNvPicPr>
                        <a:picLocks noChangeAspect="1" noChangeArrowheads="1"/>
                      </p:cNvPicPr>
                      <p:nvPr/>
                    </p:nvPicPr>
                    <p:blipFill>
                      <a:blip r:embed="rId6"/>
                      <a:srcRect/>
                      <a:stretch>
                        <a:fillRect/>
                      </a:stretch>
                    </p:blipFill>
                    <p:spPr bwMode="auto">
                      <a:xfrm>
                        <a:off x="2267744" y="3774554"/>
                        <a:ext cx="3816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78354488"/>
              </p:ext>
            </p:extLst>
          </p:nvPr>
        </p:nvGraphicFramePr>
        <p:xfrm>
          <a:off x="2311003" y="4382368"/>
          <a:ext cx="3413125" cy="558800"/>
        </p:xfrm>
        <a:graphic>
          <a:graphicData uri="http://schemas.openxmlformats.org/presentationml/2006/ole">
            <mc:AlternateContent xmlns:mc="http://schemas.openxmlformats.org/markup-compatibility/2006">
              <mc:Choice xmlns:v="urn:schemas-microsoft-com:vml" Requires="v">
                <p:oleObj spid="_x0000_s30787" name="Equation" r:id="rId7" imgW="1396800" imgH="228600" progId="Equation.DSMT4">
                  <p:embed/>
                </p:oleObj>
              </mc:Choice>
              <mc:Fallback>
                <p:oleObj name="Equation" r:id="rId7" imgW="1396800" imgH="228600" progId="Equation.DSMT4">
                  <p:embed/>
                  <p:pic>
                    <p:nvPicPr>
                      <p:cNvPr id="0" name="对象 4"/>
                      <p:cNvPicPr>
                        <a:picLocks noChangeAspect="1" noChangeArrowheads="1"/>
                      </p:cNvPicPr>
                      <p:nvPr/>
                    </p:nvPicPr>
                    <p:blipFill>
                      <a:blip r:embed="rId8"/>
                      <a:srcRect/>
                      <a:stretch>
                        <a:fillRect/>
                      </a:stretch>
                    </p:blipFill>
                    <p:spPr bwMode="auto">
                      <a:xfrm>
                        <a:off x="2311003" y="4382368"/>
                        <a:ext cx="3413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9594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00"/>
                                        <p:tgtEl>
                                          <p:spTgt spid="2">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7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wipe(down)">
                                      <p:cBhvr>
                                        <p:cTn id="33" dur="500"/>
                                        <p:tgtEl>
                                          <p:spTgt spid="2">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a:solidFill>
                  <a:srgbClr val="0000FF"/>
                </a:solidFill>
              </a:rPr>
              <a:t>四</a:t>
            </a:r>
            <a:r>
              <a:rPr lang="zh-CN" altLang="en-US" sz="3600" b="1" dirty="0" smtClean="0">
                <a:solidFill>
                  <a:srgbClr val="0000FF"/>
                </a:solidFill>
              </a:rPr>
              <a:t>、边界条件</a:t>
            </a:r>
            <a:endParaRPr lang="zh-CN" altLang="en-US" sz="3600" b="1" dirty="0">
              <a:solidFill>
                <a:srgbClr val="0000FF"/>
              </a:solidFill>
            </a:endParaRPr>
          </a:p>
        </p:txBody>
      </p:sp>
      <p:sp>
        <p:nvSpPr>
          <p:cNvPr id="2" name="TextBox 1"/>
          <p:cNvSpPr txBox="1"/>
          <p:nvPr/>
        </p:nvSpPr>
        <p:spPr>
          <a:xfrm>
            <a:off x="0" y="1340768"/>
            <a:ext cx="9144000" cy="584775"/>
          </a:xfrm>
          <a:prstGeom prst="rect">
            <a:avLst/>
          </a:prstGeom>
          <a:noFill/>
        </p:spPr>
        <p:txBody>
          <a:bodyPr wrap="square" rtlCol="0">
            <a:spAutoFit/>
          </a:bodyPr>
          <a:lstStyle/>
          <a:p>
            <a:r>
              <a:rPr lang="en-US" altLang="zh-CN" sz="3200" dirty="0" smtClean="0"/>
              <a:t>	</a:t>
            </a:r>
            <a:endParaRPr lang="zh-CN" altLang="en-US" sz="3200" dirty="0"/>
          </a:p>
        </p:txBody>
      </p:sp>
      <p:sp>
        <p:nvSpPr>
          <p:cNvPr id="5" name="TextBox 4"/>
          <p:cNvSpPr txBox="1"/>
          <p:nvPr/>
        </p:nvSpPr>
        <p:spPr>
          <a:xfrm>
            <a:off x="0" y="1196752"/>
            <a:ext cx="9144000" cy="5016758"/>
          </a:xfrm>
          <a:prstGeom prst="rect">
            <a:avLst/>
          </a:prstGeom>
          <a:noFill/>
        </p:spPr>
        <p:txBody>
          <a:bodyPr wrap="square" rtlCol="0">
            <a:spAutoFit/>
          </a:bodyPr>
          <a:lstStyle/>
          <a:p>
            <a:pPr marL="457200" indent="-457200">
              <a:buFont typeface="Arial" pitchFamily="34" charset="0"/>
              <a:buChar char="•"/>
            </a:pPr>
            <a:r>
              <a:rPr lang="zh-CN" altLang="en-US" sz="3200" dirty="0" smtClean="0"/>
              <a:t>边界条件反映电、磁场在两种物质分界面上的性质。由前面介绍的内容可知：</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2348260169"/>
              </p:ext>
            </p:extLst>
          </p:nvPr>
        </p:nvGraphicFramePr>
        <p:xfrm>
          <a:off x="971600" y="2132856"/>
          <a:ext cx="4137025" cy="655638"/>
        </p:xfrm>
        <a:graphic>
          <a:graphicData uri="http://schemas.openxmlformats.org/presentationml/2006/ole">
            <mc:AlternateContent xmlns:mc="http://schemas.openxmlformats.org/markup-compatibility/2006">
              <mc:Choice xmlns:v="urn:schemas-microsoft-com:vml" Requires="v">
                <p:oleObj spid="_x0000_s34877" name="Equation" r:id="rId3" imgW="1523880" imgH="241200" progId="Equation.DSMT4">
                  <p:embed/>
                </p:oleObj>
              </mc:Choice>
              <mc:Fallback>
                <p:oleObj name="Equation" r:id="rId3" imgW="1523880" imgH="241200" progId="Equation.DSMT4">
                  <p:embed/>
                  <p:pic>
                    <p:nvPicPr>
                      <p:cNvPr id="0" name=""/>
                      <p:cNvPicPr/>
                      <p:nvPr/>
                    </p:nvPicPr>
                    <p:blipFill>
                      <a:blip r:embed="rId4"/>
                      <a:stretch>
                        <a:fillRect/>
                      </a:stretch>
                    </p:blipFill>
                    <p:spPr>
                      <a:xfrm>
                        <a:off x="971600" y="2132856"/>
                        <a:ext cx="4137025" cy="65563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66918975"/>
              </p:ext>
            </p:extLst>
          </p:nvPr>
        </p:nvGraphicFramePr>
        <p:xfrm>
          <a:off x="971600" y="2776538"/>
          <a:ext cx="6754813" cy="1104900"/>
        </p:xfrm>
        <a:graphic>
          <a:graphicData uri="http://schemas.openxmlformats.org/presentationml/2006/ole">
            <mc:AlternateContent xmlns:mc="http://schemas.openxmlformats.org/markup-compatibility/2006">
              <mc:Choice xmlns:v="urn:schemas-microsoft-com:vml" Requires="v">
                <p:oleObj spid="_x0000_s34878" name="Equation" r:id="rId5" imgW="2489040" imgH="406080" progId="Equation.DSMT4">
                  <p:embed/>
                </p:oleObj>
              </mc:Choice>
              <mc:Fallback>
                <p:oleObj name="Equation" r:id="rId5" imgW="2489040" imgH="406080" progId="Equation.DSMT4">
                  <p:embed/>
                  <p:pic>
                    <p:nvPicPr>
                      <p:cNvPr id="0" name="对象 6"/>
                      <p:cNvPicPr>
                        <a:picLocks noChangeAspect="1" noChangeArrowheads="1"/>
                      </p:cNvPicPr>
                      <p:nvPr/>
                    </p:nvPicPr>
                    <p:blipFill>
                      <a:blip r:embed="rId6"/>
                      <a:srcRect/>
                      <a:stretch>
                        <a:fillRect/>
                      </a:stretch>
                    </p:blipFill>
                    <p:spPr bwMode="auto">
                      <a:xfrm>
                        <a:off x="971600" y="2776538"/>
                        <a:ext cx="675481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7045117"/>
              </p:ext>
            </p:extLst>
          </p:nvPr>
        </p:nvGraphicFramePr>
        <p:xfrm>
          <a:off x="965820" y="3908425"/>
          <a:ext cx="4686300" cy="1104900"/>
        </p:xfrm>
        <a:graphic>
          <a:graphicData uri="http://schemas.openxmlformats.org/presentationml/2006/ole">
            <mc:AlternateContent xmlns:mc="http://schemas.openxmlformats.org/markup-compatibility/2006">
              <mc:Choice xmlns:v="urn:schemas-microsoft-com:vml" Requires="v">
                <p:oleObj spid="_x0000_s34879" name="Equation" r:id="rId7" imgW="1726920" imgH="406080" progId="Equation.DSMT4">
                  <p:embed/>
                </p:oleObj>
              </mc:Choice>
              <mc:Fallback>
                <p:oleObj name="Equation" r:id="rId7" imgW="1726920" imgH="406080" progId="Equation.DSMT4">
                  <p:embed/>
                  <p:pic>
                    <p:nvPicPr>
                      <p:cNvPr id="0" name="对象 2"/>
                      <p:cNvPicPr>
                        <a:picLocks noChangeAspect="1" noChangeArrowheads="1"/>
                      </p:cNvPicPr>
                      <p:nvPr/>
                    </p:nvPicPr>
                    <p:blipFill>
                      <a:blip r:embed="rId8"/>
                      <a:srcRect/>
                      <a:stretch>
                        <a:fillRect/>
                      </a:stretch>
                    </p:blipFill>
                    <p:spPr bwMode="auto">
                      <a:xfrm>
                        <a:off x="965820" y="3908425"/>
                        <a:ext cx="4686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2189183"/>
              </p:ext>
            </p:extLst>
          </p:nvPr>
        </p:nvGraphicFramePr>
        <p:xfrm>
          <a:off x="983530" y="4933950"/>
          <a:ext cx="5100638" cy="1104900"/>
        </p:xfrm>
        <a:graphic>
          <a:graphicData uri="http://schemas.openxmlformats.org/presentationml/2006/ole">
            <mc:AlternateContent xmlns:mc="http://schemas.openxmlformats.org/markup-compatibility/2006">
              <mc:Choice xmlns:v="urn:schemas-microsoft-com:vml" Requires="v">
                <p:oleObj spid="_x0000_s34880" name="Equation" r:id="rId9" imgW="1879560" imgH="406080" progId="Equation.DSMT4">
                  <p:embed/>
                </p:oleObj>
              </mc:Choice>
              <mc:Fallback>
                <p:oleObj name="Equation" r:id="rId9" imgW="1879560" imgH="406080" progId="Equation.DSMT4">
                  <p:embed/>
                  <p:pic>
                    <p:nvPicPr>
                      <p:cNvPr id="0" name="对象 3"/>
                      <p:cNvPicPr>
                        <a:picLocks noChangeAspect="1" noChangeArrowheads="1"/>
                      </p:cNvPicPr>
                      <p:nvPr/>
                    </p:nvPicPr>
                    <p:blipFill>
                      <a:blip r:embed="rId10"/>
                      <a:srcRect/>
                      <a:stretch>
                        <a:fillRect/>
                      </a:stretch>
                    </p:blipFill>
                    <p:spPr bwMode="auto">
                      <a:xfrm>
                        <a:off x="983530" y="4933950"/>
                        <a:ext cx="510063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18750124"/>
              </p:ext>
            </p:extLst>
          </p:nvPr>
        </p:nvGraphicFramePr>
        <p:xfrm>
          <a:off x="92075" y="6116910"/>
          <a:ext cx="8961438" cy="552450"/>
        </p:xfrm>
        <a:graphic>
          <a:graphicData uri="http://schemas.openxmlformats.org/presentationml/2006/ole">
            <mc:AlternateContent xmlns:mc="http://schemas.openxmlformats.org/markup-compatibility/2006">
              <mc:Choice xmlns:v="urn:schemas-microsoft-com:vml" Requires="v">
                <p:oleObj spid="_x0000_s34881" name="Equation" r:id="rId11" imgW="3301920" imgH="203040" progId="Equation.DSMT4">
                  <p:embed/>
                </p:oleObj>
              </mc:Choice>
              <mc:Fallback>
                <p:oleObj name="Equation" r:id="rId11" imgW="3301920" imgH="203040" progId="Equation.DSMT4">
                  <p:embed/>
                  <p:pic>
                    <p:nvPicPr>
                      <p:cNvPr id="0" name="对象 5"/>
                      <p:cNvPicPr>
                        <a:picLocks noChangeAspect="1" noChangeArrowheads="1"/>
                      </p:cNvPicPr>
                      <p:nvPr/>
                    </p:nvPicPr>
                    <p:blipFill>
                      <a:blip r:embed="rId12"/>
                      <a:srcRect/>
                      <a:stretch>
                        <a:fillRect/>
                      </a:stretch>
                    </p:blipFill>
                    <p:spPr bwMode="auto">
                      <a:xfrm>
                        <a:off x="92075" y="6116910"/>
                        <a:ext cx="89614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15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a:solidFill>
                  <a:srgbClr val="0000FF"/>
                </a:solidFill>
              </a:rPr>
              <a:t>五</a:t>
            </a:r>
            <a:r>
              <a:rPr lang="zh-CN" altLang="en-US" sz="3600" b="1" dirty="0" smtClean="0">
                <a:solidFill>
                  <a:srgbClr val="0000FF"/>
                </a:solidFill>
              </a:rPr>
              <a:t>、普适方程的微分形式</a:t>
            </a:r>
            <a:endParaRPr lang="zh-CN" altLang="en-US" sz="3600" b="1" dirty="0">
              <a:solidFill>
                <a:srgbClr val="0000FF"/>
              </a:solidFill>
            </a:endParaRPr>
          </a:p>
        </p:txBody>
      </p:sp>
      <p:sp>
        <p:nvSpPr>
          <p:cNvPr id="2" name="TextBox 1"/>
          <p:cNvSpPr txBox="1"/>
          <p:nvPr/>
        </p:nvSpPr>
        <p:spPr>
          <a:xfrm>
            <a:off x="0" y="1340768"/>
            <a:ext cx="9144000" cy="584775"/>
          </a:xfrm>
          <a:prstGeom prst="rect">
            <a:avLst/>
          </a:prstGeom>
          <a:noFill/>
        </p:spPr>
        <p:txBody>
          <a:bodyPr wrap="square" rtlCol="0">
            <a:spAutoFit/>
          </a:bodyPr>
          <a:lstStyle/>
          <a:p>
            <a:r>
              <a:rPr lang="en-US" altLang="zh-CN" sz="3200" dirty="0" smtClean="0"/>
              <a:t>	</a:t>
            </a:r>
            <a:endParaRPr lang="zh-CN" altLang="en-US" sz="3200" dirty="0"/>
          </a:p>
        </p:txBody>
      </p:sp>
      <p:sp>
        <p:nvSpPr>
          <p:cNvPr id="5" name="TextBox 4"/>
          <p:cNvSpPr txBox="1"/>
          <p:nvPr/>
        </p:nvSpPr>
        <p:spPr>
          <a:xfrm>
            <a:off x="0" y="1340768"/>
            <a:ext cx="9144000" cy="584775"/>
          </a:xfrm>
          <a:prstGeom prst="rect">
            <a:avLst/>
          </a:prstGeom>
          <a:noFill/>
        </p:spPr>
        <p:txBody>
          <a:bodyPr wrap="square" rtlCol="0">
            <a:spAutoFit/>
          </a:bodyPr>
          <a:lstStyle/>
          <a:p>
            <a:r>
              <a:rPr lang="en-US" altLang="zh-CN" sz="3200" dirty="0"/>
              <a:t>	</a:t>
            </a:r>
            <a:endParaRPr lang="en-US" altLang="zh-CN" sz="3200" dirty="0" smtClean="0"/>
          </a:p>
        </p:txBody>
      </p:sp>
      <p:sp>
        <p:nvSpPr>
          <p:cNvPr id="8" name="TextBox 7"/>
          <p:cNvSpPr txBox="1"/>
          <p:nvPr/>
        </p:nvSpPr>
        <p:spPr>
          <a:xfrm>
            <a:off x="0" y="1340768"/>
            <a:ext cx="9144000" cy="5509200"/>
          </a:xfrm>
          <a:prstGeom prst="rect">
            <a:avLst/>
          </a:prstGeom>
          <a:noFill/>
        </p:spPr>
        <p:txBody>
          <a:bodyPr wrap="square" rtlCol="0">
            <a:spAutoFit/>
          </a:bodyPr>
          <a:lstStyle/>
          <a:p>
            <a:pPr marL="457200" indent="-457200">
              <a:buFont typeface="Arial" pitchFamily="34" charset="0"/>
              <a:buChar char="•"/>
            </a:pPr>
            <a:r>
              <a:rPr lang="zh-CN" altLang="en-US" sz="3200" dirty="0" smtClean="0"/>
              <a:t>积分形式只能反映一定大小空间内各物理量的关系，而不能反应逐点的</a:t>
            </a:r>
            <a:r>
              <a:rPr lang="zh-CN" altLang="en-US" sz="3200" dirty="0"/>
              <a:t>性质</a:t>
            </a:r>
            <a:r>
              <a:rPr lang="zh-CN" altLang="en-US" sz="3200" dirty="0" smtClean="0"/>
              <a:t>，为此研究其微分形式。</a:t>
            </a:r>
            <a:endParaRPr lang="en-US" altLang="zh-CN" sz="3200" dirty="0" smtClean="0"/>
          </a:p>
          <a:p>
            <a:pPr marL="457200" indent="-457200">
              <a:buFont typeface="Arial" pitchFamily="34" charset="0"/>
              <a:buChar char="•"/>
            </a:pPr>
            <a:r>
              <a:rPr lang="zh-CN" altLang="en-US" sz="3200" b="1" dirty="0" smtClean="0">
                <a:solidFill>
                  <a:srgbClr val="C00000"/>
                </a:solidFill>
              </a:rPr>
              <a:t>散度的定义：</a:t>
            </a:r>
            <a:endParaRPr lang="en-US" altLang="zh-CN" sz="3200" b="1" dirty="0" smtClean="0">
              <a:solidFill>
                <a:srgbClr val="C00000"/>
              </a:solidFill>
            </a:endParaRPr>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zh-CN" altLang="en-US" sz="3200" dirty="0"/>
          </a:p>
        </p:txBody>
      </p:sp>
      <p:graphicFrame>
        <p:nvGraphicFramePr>
          <p:cNvPr id="9" name="对象 8"/>
          <p:cNvGraphicFramePr>
            <a:graphicFrameLocks noChangeAspect="1"/>
          </p:cNvGraphicFramePr>
          <p:nvPr>
            <p:extLst>
              <p:ext uri="{D42A27DB-BD31-4B8C-83A1-F6EECF244321}">
                <p14:modId xmlns:p14="http://schemas.microsoft.com/office/powerpoint/2010/main" val="375049513"/>
              </p:ext>
            </p:extLst>
          </p:nvPr>
        </p:nvGraphicFramePr>
        <p:xfrm>
          <a:off x="539552" y="3356992"/>
          <a:ext cx="6659562" cy="557212"/>
        </p:xfrm>
        <a:graphic>
          <a:graphicData uri="http://schemas.openxmlformats.org/presentationml/2006/ole">
            <mc:AlternateContent xmlns:mc="http://schemas.openxmlformats.org/markup-compatibility/2006">
              <mc:Choice xmlns:v="urn:schemas-microsoft-com:vml" Requires="v">
                <p:oleObj spid="_x0000_s35899" name="Equation" r:id="rId3" imgW="2730240" imgH="228600" progId="Equation.DSMT4">
                  <p:embed/>
                </p:oleObj>
              </mc:Choice>
              <mc:Fallback>
                <p:oleObj name="Equation" r:id="rId3" imgW="2730240" imgH="228600" progId="Equation.DSMT4">
                  <p:embed/>
                  <p:pic>
                    <p:nvPicPr>
                      <p:cNvPr id="0" name=""/>
                      <p:cNvPicPr/>
                      <p:nvPr/>
                    </p:nvPicPr>
                    <p:blipFill>
                      <a:blip r:embed="rId4"/>
                      <a:stretch>
                        <a:fillRect/>
                      </a:stretch>
                    </p:blipFill>
                    <p:spPr>
                      <a:xfrm>
                        <a:off x="539552" y="3356992"/>
                        <a:ext cx="6659562" cy="55721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91470182"/>
              </p:ext>
            </p:extLst>
          </p:nvPr>
        </p:nvGraphicFramePr>
        <p:xfrm>
          <a:off x="683568" y="3933056"/>
          <a:ext cx="3470275" cy="1174750"/>
        </p:xfrm>
        <a:graphic>
          <a:graphicData uri="http://schemas.openxmlformats.org/presentationml/2006/ole">
            <mc:AlternateContent xmlns:mc="http://schemas.openxmlformats.org/markup-compatibility/2006">
              <mc:Choice xmlns:v="urn:schemas-microsoft-com:vml" Requires="v">
                <p:oleObj spid="_x0000_s35900" name="Equation" r:id="rId5" imgW="1422360" imgH="482400" progId="Equation.DSMT4">
                  <p:embed/>
                </p:oleObj>
              </mc:Choice>
              <mc:Fallback>
                <p:oleObj name="Equation" r:id="rId5" imgW="1422360" imgH="482400" progId="Equation.DSMT4">
                  <p:embed/>
                  <p:pic>
                    <p:nvPicPr>
                      <p:cNvPr id="0" name="对象 8"/>
                      <p:cNvPicPr>
                        <a:picLocks noChangeAspect="1" noChangeArrowheads="1"/>
                      </p:cNvPicPr>
                      <p:nvPr/>
                    </p:nvPicPr>
                    <p:blipFill>
                      <a:blip r:embed="rId6"/>
                      <a:srcRect/>
                      <a:stretch>
                        <a:fillRect/>
                      </a:stretch>
                    </p:blipFill>
                    <p:spPr bwMode="auto">
                      <a:xfrm>
                        <a:off x="683568" y="3933056"/>
                        <a:ext cx="34702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47079608"/>
              </p:ext>
            </p:extLst>
          </p:nvPr>
        </p:nvGraphicFramePr>
        <p:xfrm>
          <a:off x="4283968" y="4005064"/>
          <a:ext cx="3189287" cy="1176338"/>
        </p:xfrm>
        <a:graphic>
          <a:graphicData uri="http://schemas.openxmlformats.org/presentationml/2006/ole">
            <mc:AlternateContent xmlns:mc="http://schemas.openxmlformats.org/markup-compatibility/2006">
              <mc:Choice xmlns:v="urn:schemas-microsoft-com:vml" Requires="v">
                <p:oleObj spid="_x0000_s35901" name="Equation" r:id="rId7" imgW="1307880" imgH="482400" progId="Equation.DSMT4">
                  <p:embed/>
                </p:oleObj>
              </mc:Choice>
              <mc:Fallback>
                <p:oleObj name="Equation" r:id="rId7" imgW="1307880" imgH="482400" progId="Equation.DSMT4">
                  <p:embed/>
                  <p:pic>
                    <p:nvPicPr>
                      <p:cNvPr id="0" name="对象 2"/>
                      <p:cNvPicPr>
                        <a:picLocks noChangeAspect="1" noChangeArrowheads="1"/>
                      </p:cNvPicPr>
                      <p:nvPr/>
                    </p:nvPicPr>
                    <p:blipFill>
                      <a:blip r:embed="rId8"/>
                      <a:srcRect/>
                      <a:stretch>
                        <a:fillRect/>
                      </a:stretch>
                    </p:blipFill>
                    <p:spPr bwMode="auto">
                      <a:xfrm>
                        <a:off x="4283968" y="4005064"/>
                        <a:ext cx="3189287"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8564103"/>
              </p:ext>
            </p:extLst>
          </p:nvPr>
        </p:nvGraphicFramePr>
        <p:xfrm>
          <a:off x="611560" y="5229200"/>
          <a:ext cx="5761037" cy="927100"/>
        </p:xfrm>
        <a:graphic>
          <a:graphicData uri="http://schemas.openxmlformats.org/presentationml/2006/ole">
            <mc:AlternateContent xmlns:mc="http://schemas.openxmlformats.org/markup-compatibility/2006">
              <mc:Choice xmlns:v="urn:schemas-microsoft-com:vml" Requires="v">
                <p:oleObj spid="_x0000_s35902" name="Equation" r:id="rId9" imgW="2361960" imgH="380880" progId="Equation.DSMT4">
                  <p:embed/>
                </p:oleObj>
              </mc:Choice>
              <mc:Fallback>
                <p:oleObj name="Equation" r:id="rId9" imgW="2361960" imgH="380880" progId="Equation.DSMT4">
                  <p:embed/>
                  <p:pic>
                    <p:nvPicPr>
                      <p:cNvPr id="0" name="对象 3"/>
                      <p:cNvPicPr>
                        <a:picLocks noChangeAspect="1" noChangeArrowheads="1"/>
                      </p:cNvPicPr>
                      <p:nvPr/>
                    </p:nvPicPr>
                    <p:blipFill>
                      <a:blip r:embed="rId10"/>
                      <a:srcRect/>
                      <a:stretch>
                        <a:fillRect/>
                      </a:stretch>
                    </p:blipFill>
                    <p:spPr bwMode="auto">
                      <a:xfrm>
                        <a:off x="611560" y="5229200"/>
                        <a:ext cx="576103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9977222"/>
              </p:ext>
            </p:extLst>
          </p:nvPr>
        </p:nvGraphicFramePr>
        <p:xfrm>
          <a:off x="1331640" y="6165304"/>
          <a:ext cx="2787650" cy="493713"/>
        </p:xfrm>
        <a:graphic>
          <a:graphicData uri="http://schemas.openxmlformats.org/presentationml/2006/ole">
            <mc:AlternateContent xmlns:mc="http://schemas.openxmlformats.org/markup-compatibility/2006">
              <mc:Choice xmlns:v="urn:schemas-microsoft-com:vml" Requires="v">
                <p:oleObj spid="_x0000_s35903" name="Equation" r:id="rId11" imgW="1143000" imgH="203040" progId="Equation.DSMT4">
                  <p:embed/>
                </p:oleObj>
              </mc:Choice>
              <mc:Fallback>
                <p:oleObj name="Equation" r:id="rId11" imgW="1143000" imgH="203040" progId="Equation.DSMT4">
                  <p:embed/>
                  <p:pic>
                    <p:nvPicPr>
                      <p:cNvPr id="0" name="对象 5"/>
                      <p:cNvPicPr>
                        <a:picLocks noChangeAspect="1" noChangeArrowheads="1"/>
                      </p:cNvPicPr>
                      <p:nvPr/>
                    </p:nvPicPr>
                    <p:blipFill>
                      <a:blip r:embed="rId12"/>
                      <a:srcRect/>
                      <a:stretch>
                        <a:fillRect/>
                      </a:stretch>
                    </p:blipFill>
                    <p:spPr bwMode="auto">
                      <a:xfrm>
                        <a:off x="1331640" y="6165304"/>
                        <a:ext cx="27876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703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62349439"/>
              </p:ext>
            </p:extLst>
          </p:nvPr>
        </p:nvGraphicFramePr>
        <p:xfrm>
          <a:off x="467544" y="764704"/>
          <a:ext cx="4467225" cy="969963"/>
        </p:xfrm>
        <a:graphic>
          <a:graphicData uri="http://schemas.openxmlformats.org/presentationml/2006/ole">
            <mc:AlternateContent xmlns:mc="http://schemas.openxmlformats.org/markup-compatibility/2006">
              <mc:Choice xmlns:v="urn:schemas-microsoft-com:vml" Requires="v">
                <p:oleObj spid="_x0000_s36965" name="Equation" r:id="rId4" imgW="1752480" imgH="380880" progId="Equation.DSMT4">
                  <p:embed/>
                </p:oleObj>
              </mc:Choice>
              <mc:Fallback>
                <p:oleObj name="Equation" r:id="rId4" imgW="1752480" imgH="380880" progId="Equation.DSMT4">
                  <p:embed/>
                  <p:pic>
                    <p:nvPicPr>
                      <p:cNvPr id="0" name=""/>
                      <p:cNvPicPr/>
                      <p:nvPr/>
                    </p:nvPicPr>
                    <p:blipFill>
                      <a:blip r:embed="rId5"/>
                      <a:stretch>
                        <a:fillRect/>
                      </a:stretch>
                    </p:blipFill>
                    <p:spPr>
                      <a:xfrm>
                        <a:off x="467544" y="764704"/>
                        <a:ext cx="4467225" cy="9699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04355905"/>
              </p:ext>
            </p:extLst>
          </p:nvPr>
        </p:nvGraphicFramePr>
        <p:xfrm>
          <a:off x="2339752" y="3631803"/>
          <a:ext cx="3892550" cy="949325"/>
        </p:xfrm>
        <a:graphic>
          <a:graphicData uri="http://schemas.openxmlformats.org/presentationml/2006/ole">
            <mc:AlternateContent xmlns:mc="http://schemas.openxmlformats.org/markup-compatibility/2006">
              <mc:Choice xmlns:v="urn:schemas-microsoft-com:vml" Requires="v">
                <p:oleObj spid="_x0000_s36966" name="Equation" r:id="rId6" imgW="1562040" imgH="380880" progId="Equation.DSMT4">
                  <p:embed/>
                </p:oleObj>
              </mc:Choice>
              <mc:Fallback>
                <p:oleObj name="Equation" r:id="rId6" imgW="1562040" imgH="380880" progId="Equation.DSMT4">
                  <p:embed/>
                  <p:pic>
                    <p:nvPicPr>
                      <p:cNvPr id="0" name=""/>
                      <p:cNvPicPr/>
                      <p:nvPr/>
                    </p:nvPicPr>
                    <p:blipFill>
                      <a:blip r:embed="rId7"/>
                      <a:stretch>
                        <a:fillRect/>
                      </a:stretch>
                    </p:blipFill>
                    <p:spPr>
                      <a:xfrm>
                        <a:off x="2339752" y="3631803"/>
                        <a:ext cx="3892550" cy="9493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82246340"/>
              </p:ext>
            </p:extLst>
          </p:nvPr>
        </p:nvGraphicFramePr>
        <p:xfrm>
          <a:off x="325090" y="1876425"/>
          <a:ext cx="6407150" cy="1552575"/>
        </p:xfrm>
        <a:graphic>
          <a:graphicData uri="http://schemas.openxmlformats.org/presentationml/2006/ole">
            <mc:AlternateContent xmlns:mc="http://schemas.openxmlformats.org/markup-compatibility/2006">
              <mc:Choice xmlns:v="urn:schemas-microsoft-com:vml" Requires="v">
                <p:oleObj spid="_x0000_s36967" name="Equation" r:id="rId8" imgW="2514600" imgH="609480" progId="Equation.DSMT4">
                  <p:embed/>
                </p:oleObj>
              </mc:Choice>
              <mc:Fallback>
                <p:oleObj name="Equation" r:id="rId8" imgW="2514600" imgH="609480" progId="Equation.DSMT4">
                  <p:embed/>
                  <p:pic>
                    <p:nvPicPr>
                      <p:cNvPr id="0" name="对象 1"/>
                      <p:cNvPicPr>
                        <a:picLocks noChangeAspect="1" noChangeArrowheads="1"/>
                      </p:cNvPicPr>
                      <p:nvPr/>
                    </p:nvPicPr>
                    <p:blipFill>
                      <a:blip r:embed="rId9"/>
                      <a:srcRect/>
                      <a:stretch>
                        <a:fillRect/>
                      </a:stretch>
                    </p:blipFill>
                    <p:spPr bwMode="auto">
                      <a:xfrm>
                        <a:off x="325090" y="1876425"/>
                        <a:ext cx="6407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27994062"/>
              </p:ext>
            </p:extLst>
          </p:nvPr>
        </p:nvGraphicFramePr>
        <p:xfrm>
          <a:off x="395536" y="3717032"/>
          <a:ext cx="1714500" cy="550862"/>
        </p:xfrm>
        <a:graphic>
          <a:graphicData uri="http://schemas.openxmlformats.org/presentationml/2006/ole">
            <mc:AlternateContent xmlns:mc="http://schemas.openxmlformats.org/markup-compatibility/2006">
              <mc:Choice xmlns:v="urn:schemas-microsoft-com:vml" Requires="v">
                <p:oleObj spid="_x0000_s36968" name="Equation" r:id="rId10" imgW="672840" imgH="215640" progId="Equation.DSMT4">
                  <p:embed/>
                </p:oleObj>
              </mc:Choice>
              <mc:Fallback>
                <p:oleObj name="Equation" r:id="rId10" imgW="672840" imgH="215640" progId="Equation.DSMT4">
                  <p:embed/>
                  <p:pic>
                    <p:nvPicPr>
                      <p:cNvPr id="0" name="对象 3"/>
                      <p:cNvPicPr>
                        <a:picLocks noChangeAspect="1" noChangeArrowheads="1"/>
                      </p:cNvPicPr>
                      <p:nvPr/>
                    </p:nvPicPr>
                    <p:blipFill>
                      <a:blip r:embed="rId11"/>
                      <a:srcRect/>
                      <a:stretch>
                        <a:fillRect/>
                      </a:stretch>
                    </p:blipFill>
                    <p:spPr bwMode="auto">
                      <a:xfrm>
                        <a:off x="395536" y="3717032"/>
                        <a:ext cx="17145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858065851"/>
              </p:ext>
            </p:extLst>
          </p:nvPr>
        </p:nvGraphicFramePr>
        <p:xfrm>
          <a:off x="467544" y="4669383"/>
          <a:ext cx="3606800" cy="631825"/>
        </p:xfrm>
        <a:graphic>
          <a:graphicData uri="http://schemas.openxmlformats.org/presentationml/2006/ole">
            <mc:AlternateContent xmlns:mc="http://schemas.openxmlformats.org/markup-compatibility/2006">
              <mc:Choice xmlns:v="urn:schemas-microsoft-com:vml" Requires="v">
                <p:oleObj spid="_x0000_s36969" name="Equation" r:id="rId12" imgW="1447560" imgH="253800" progId="Equation.DSMT4">
                  <p:embed/>
                </p:oleObj>
              </mc:Choice>
              <mc:Fallback>
                <p:oleObj name="Equation" r:id="rId12" imgW="1447560" imgH="253800" progId="Equation.DSMT4">
                  <p:embed/>
                  <p:pic>
                    <p:nvPicPr>
                      <p:cNvPr id="0" name="对象 2"/>
                      <p:cNvPicPr>
                        <a:picLocks noChangeAspect="1" noChangeArrowheads="1"/>
                      </p:cNvPicPr>
                      <p:nvPr/>
                    </p:nvPicPr>
                    <p:blipFill>
                      <a:blip r:embed="rId13"/>
                      <a:srcRect/>
                      <a:stretch>
                        <a:fillRect/>
                      </a:stretch>
                    </p:blipFill>
                    <p:spPr bwMode="auto">
                      <a:xfrm>
                        <a:off x="467544" y="4669383"/>
                        <a:ext cx="3606800" cy="631825"/>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71470183"/>
              </p:ext>
            </p:extLst>
          </p:nvPr>
        </p:nvGraphicFramePr>
        <p:xfrm>
          <a:off x="395288" y="5445125"/>
          <a:ext cx="7246937" cy="1074738"/>
        </p:xfrm>
        <a:graphic>
          <a:graphicData uri="http://schemas.openxmlformats.org/presentationml/2006/ole">
            <mc:AlternateContent xmlns:mc="http://schemas.openxmlformats.org/markup-compatibility/2006">
              <mc:Choice xmlns:v="urn:schemas-microsoft-com:vml" Requires="v">
                <p:oleObj spid="_x0000_s36970" name="Equation" r:id="rId14" imgW="2908080" imgH="431640" progId="Equation.DSMT4">
                  <p:embed/>
                </p:oleObj>
              </mc:Choice>
              <mc:Fallback>
                <p:oleObj name="Equation" r:id="rId14" imgW="2908080" imgH="431640" progId="Equation.DSMT4">
                  <p:embed/>
                  <p:pic>
                    <p:nvPicPr>
                      <p:cNvPr id="0" name="对象 5"/>
                      <p:cNvPicPr>
                        <a:picLocks noChangeAspect="1" noChangeArrowheads="1"/>
                      </p:cNvPicPr>
                      <p:nvPr/>
                    </p:nvPicPr>
                    <p:blipFill>
                      <a:blip r:embed="rId15"/>
                      <a:srcRect/>
                      <a:stretch>
                        <a:fillRect/>
                      </a:stretch>
                    </p:blipFill>
                    <p:spPr bwMode="auto">
                      <a:xfrm>
                        <a:off x="395288" y="5445125"/>
                        <a:ext cx="7246937"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8331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07504" y="764704"/>
            <a:ext cx="8352928" cy="6001643"/>
          </a:xfrm>
          <a:prstGeom prst="rect">
            <a:avLst/>
          </a:prstGeom>
          <a:noFill/>
        </p:spPr>
        <p:txBody>
          <a:bodyPr wrap="square" rtlCol="0">
            <a:spAutoFit/>
          </a:bodyPr>
          <a:lstStyle/>
          <a:p>
            <a:pPr marL="457200" indent="-457200">
              <a:buFont typeface="Arial" pitchFamily="34" charset="0"/>
              <a:buChar char="•"/>
            </a:pPr>
            <a:r>
              <a:rPr lang="zh-CN" altLang="en-US" sz="3200" b="1" dirty="0" smtClean="0">
                <a:solidFill>
                  <a:srgbClr val="C00000"/>
                </a:solidFill>
              </a:rPr>
              <a:t>旋度的定义：</a:t>
            </a:r>
            <a:endParaRPr lang="en-US" altLang="zh-CN" sz="3200" b="1" dirty="0" smtClean="0">
              <a:solidFill>
                <a:srgbClr val="C00000"/>
              </a:solidFill>
            </a:endParaRPr>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1465463589"/>
              </p:ext>
            </p:extLst>
          </p:nvPr>
        </p:nvGraphicFramePr>
        <p:xfrm>
          <a:off x="611560" y="1395115"/>
          <a:ext cx="5541962" cy="593725"/>
        </p:xfrm>
        <a:graphic>
          <a:graphicData uri="http://schemas.openxmlformats.org/presentationml/2006/ole">
            <mc:AlternateContent xmlns:mc="http://schemas.openxmlformats.org/markup-compatibility/2006">
              <mc:Choice xmlns:v="urn:schemas-microsoft-com:vml" Requires="v">
                <p:oleObj spid="_x0000_s37974" name="Equation" r:id="rId4" imgW="2133360" imgH="228600" progId="Equation.DSMT4">
                  <p:embed/>
                </p:oleObj>
              </mc:Choice>
              <mc:Fallback>
                <p:oleObj name="Equation" r:id="rId4" imgW="2133360" imgH="228600" progId="Equation.DSMT4">
                  <p:embed/>
                  <p:pic>
                    <p:nvPicPr>
                      <p:cNvPr id="0" name=""/>
                      <p:cNvPicPr/>
                      <p:nvPr/>
                    </p:nvPicPr>
                    <p:blipFill>
                      <a:blip r:embed="rId5"/>
                      <a:stretch>
                        <a:fillRect/>
                      </a:stretch>
                    </p:blipFill>
                    <p:spPr>
                      <a:xfrm>
                        <a:off x="611560" y="1395115"/>
                        <a:ext cx="5541962"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12569080"/>
              </p:ext>
            </p:extLst>
          </p:nvPr>
        </p:nvGraphicFramePr>
        <p:xfrm>
          <a:off x="755576" y="4365104"/>
          <a:ext cx="6813550" cy="968375"/>
        </p:xfrm>
        <a:graphic>
          <a:graphicData uri="http://schemas.openxmlformats.org/presentationml/2006/ole">
            <mc:AlternateContent xmlns:mc="http://schemas.openxmlformats.org/markup-compatibility/2006">
              <mc:Choice xmlns:v="urn:schemas-microsoft-com:vml" Requires="v">
                <p:oleObj spid="_x0000_s37975" name="Equation" r:id="rId6" imgW="2679480" imgH="380880" progId="Equation.DSMT4">
                  <p:embed/>
                </p:oleObj>
              </mc:Choice>
              <mc:Fallback>
                <p:oleObj name="Equation" r:id="rId6" imgW="2679480" imgH="380880" progId="Equation.DSMT4">
                  <p:embed/>
                  <p:pic>
                    <p:nvPicPr>
                      <p:cNvPr id="0" name=""/>
                      <p:cNvPicPr/>
                      <p:nvPr/>
                    </p:nvPicPr>
                    <p:blipFill>
                      <a:blip r:embed="rId7"/>
                      <a:stretch>
                        <a:fillRect/>
                      </a:stretch>
                    </p:blipFill>
                    <p:spPr>
                      <a:xfrm>
                        <a:off x="755576" y="4365104"/>
                        <a:ext cx="6813550" cy="9683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3521270"/>
              </p:ext>
            </p:extLst>
          </p:nvPr>
        </p:nvGraphicFramePr>
        <p:xfrm>
          <a:off x="755576" y="2420888"/>
          <a:ext cx="3794125" cy="1252538"/>
        </p:xfrm>
        <a:graphic>
          <a:graphicData uri="http://schemas.openxmlformats.org/presentationml/2006/ole">
            <mc:AlternateContent xmlns:mc="http://schemas.openxmlformats.org/markup-compatibility/2006">
              <mc:Choice xmlns:v="urn:schemas-microsoft-com:vml" Requires="v">
                <p:oleObj spid="_x0000_s37976" name="Equation" r:id="rId8" imgW="1460160" imgH="482400" progId="Equation.DSMT4">
                  <p:embed/>
                </p:oleObj>
              </mc:Choice>
              <mc:Fallback>
                <p:oleObj name="Equation" r:id="rId8" imgW="1460160" imgH="482400" progId="Equation.DSMT4">
                  <p:embed/>
                  <p:pic>
                    <p:nvPicPr>
                      <p:cNvPr id="0" name="对象 2"/>
                      <p:cNvPicPr>
                        <a:picLocks noChangeAspect="1" noChangeArrowheads="1"/>
                      </p:cNvPicPr>
                      <p:nvPr/>
                    </p:nvPicPr>
                    <p:blipFill>
                      <a:blip r:embed="rId9"/>
                      <a:srcRect/>
                      <a:stretch>
                        <a:fillRect/>
                      </a:stretch>
                    </p:blipFill>
                    <p:spPr bwMode="auto">
                      <a:xfrm>
                        <a:off x="755576" y="2420888"/>
                        <a:ext cx="379412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77022743"/>
              </p:ext>
            </p:extLst>
          </p:nvPr>
        </p:nvGraphicFramePr>
        <p:xfrm>
          <a:off x="4722316" y="2168897"/>
          <a:ext cx="3594100" cy="1908175"/>
        </p:xfrm>
        <a:graphic>
          <a:graphicData uri="http://schemas.openxmlformats.org/presentationml/2006/ole">
            <mc:AlternateContent xmlns:mc="http://schemas.openxmlformats.org/markup-compatibility/2006">
              <mc:Choice xmlns:v="urn:schemas-microsoft-com:vml" Requires="v">
                <p:oleObj spid="_x0000_s37977" name="Equation" r:id="rId10" imgW="1384200" imgH="736560" progId="Equation.DSMT4">
                  <p:embed/>
                </p:oleObj>
              </mc:Choice>
              <mc:Fallback>
                <p:oleObj name="Equation" r:id="rId10" imgW="1384200" imgH="736560" progId="Equation.DSMT4">
                  <p:embed/>
                  <p:pic>
                    <p:nvPicPr>
                      <p:cNvPr id="0" name="对象 5"/>
                      <p:cNvPicPr>
                        <a:picLocks noChangeAspect="1" noChangeArrowheads="1"/>
                      </p:cNvPicPr>
                      <p:nvPr/>
                    </p:nvPicPr>
                    <p:blipFill>
                      <a:blip r:embed="rId11"/>
                      <a:srcRect/>
                      <a:stretch>
                        <a:fillRect/>
                      </a:stretch>
                    </p:blipFill>
                    <p:spPr bwMode="auto">
                      <a:xfrm>
                        <a:off x="4722316" y="2168897"/>
                        <a:ext cx="35941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47993140"/>
              </p:ext>
            </p:extLst>
          </p:nvPr>
        </p:nvGraphicFramePr>
        <p:xfrm>
          <a:off x="867718" y="5445125"/>
          <a:ext cx="4424362" cy="968375"/>
        </p:xfrm>
        <a:graphic>
          <a:graphicData uri="http://schemas.openxmlformats.org/presentationml/2006/ole">
            <mc:AlternateContent xmlns:mc="http://schemas.openxmlformats.org/markup-compatibility/2006">
              <mc:Choice xmlns:v="urn:schemas-microsoft-com:vml" Requires="v">
                <p:oleObj spid="_x0000_s37978" name="Equation" r:id="rId12" imgW="1739880" imgH="380880" progId="Equation.DSMT4">
                  <p:embed/>
                </p:oleObj>
              </mc:Choice>
              <mc:Fallback>
                <p:oleObj name="Equation" r:id="rId12" imgW="1739880" imgH="380880" progId="Equation.DSMT4">
                  <p:embed/>
                  <p:pic>
                    <p:nvPicPr>
                      <p:cNvPr id="0" name="对象 3"/>
                      <p:cNvPicPr>
                        <a:picLocks noChangeAspect="1" noChangeArrowheads="1"/>
                      </p:cNvPicPr>
                      <p:nvPr/>
                    </p:nvPicPr>
                    <p:blipFill>
                      <a:blip r:embed="rId13"/>
                      <a:srcRect/>
                      <a:stretch>
                        <a:fillRect/>
                      </a:stretch>
                    </p:blipFill>
                    <p:spPr bwMode="auto">
                      <a:xfrm>
                        <a:off x="867718" y="5445125"/>
                        <a:ext cx="44243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98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952995583"/>
              </p:ext>
            </p:extLst>
          </p:nvPr>
        </p:nvGraphicFramePr>
        <p:xfrm>
          <a:off x="381000" y="773113"/>
          <a:ext cx="5133975" cy="1171575"/>
        </p:xfrm>
        <a:graphic>
          <a:graphicData uri="http://schemas.openxmlformats.org/presentationml/2006/ole">
            <mc:AlternateContent xmlns:mc="http://schemas.openxmlformats.org/markup-compatibility/2006">
              <mc:Choice xmlns:v="urn:schemas-microsoft-com:vml" Requires="v">
                <p:oleObj spid="_x0000_s39001" name="Equation" r:id="rId4" imgW="2057400" imgH="469800" progId="Equation.DSMT4">
                  <p:embed/>
                </p:oleObj>
              </mc:Choice>
              <mc:Fallback>
                <p:oleObj name="Equation" r:id="rId4" imgW="2057400" imgH="469800" progId="Equation.DSMT4">
                  <p:embed/>
                  <p:pic>
                    <p:nvPicPr>
                      <p:cNvPr id="0" name="对象 4"/>
                      <p:cNvPicPr>
                        <a:picLocks noChangeAspect="1" noChangeArrowheads="1"/>
                      </p:cNvPicPr>
                      <p:nvPr/>
                    </p:nvPicPr>
                    <p:blipFill>
                      <a:blip r:embed="rId5"/>
                      <a:srcRect/>
                      <a:stretch>
                        <a:fillRect/>
                      </a:stretch>
                    </p:blipFill>
                    <p:spPr bwMode="auto">
                      <a:xfrm>
                        <a:off x="381000" y="773113"/>
                        <a:ext cx="5133975" cy="117157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75652784"/>
              </p:ext>
            </p:extLst>
          </p:nvPr>
        </p:nvGraphicFramePr>
        <p:xfrm>
          <a:off x="467544" y="4077072"/>
          <a:ext cx="3994150" cy="503238"/>
        </p:xfrm>
        <a:graphic>
          <a:graphicData uri="http://schemas.openxmlformats.org/presentationml/2006/ole">
            <mc:AlternateContent xmlns:mc="http://schemas.openxmlformats.org/markup-compatibility/2006">
              <mc:Choice xmlns:v="urn:schemas-microsoft-com:vml" Requires="v">
                <p:oleObj spid="_x0000_s39002" name="Equation" r:id="rId6" imgW="1612800" imgH="203040" progId="Equation.DSMT4">
                  <p:embed/>
                </p:oleObj>
              </mc:Choice>
              <mc:Fallback>
                <p:oleObj name="Equation" r:id="rId6" imgW="1612800" imgH="203040" progId="Equation.DSMT4">
                  <p:embed/>
                  <p:pic>
                    <p:nvPicPr>
                      <p:cNvPr id="0" name=""/>
                      <p:cNvPicPr/>
                      <p:nvPr/>
                    </p:nvPicPr>
                    <p:blipFill>
                      <a:blip r:embed="rId7"/>
                      <a:stretch>
                        <a:fillRect/>
                      </a:stretch>
                    </p:blipFill>
                    <p:spPr>
                      <a:xfrm>
                        <a:off x="467544" y="4077072"/>
                        <a:ext cx="3994150" cy="5032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6105849"/>
              </p:ext>
            </p:extLst>
          </p:nvPr>
        </p:nvGraphicFramePr>
        <p:xfrm>
          <a:off x="395536" y="1844824"/>
          <a:ext cx="5734050" cy="1044575"/>
        </p:xfrm>
        <a:graphic>
          <a:graphicData uri="http://schemas.openxmlformats.org/presentationml/2006/ole">
            <mc:AlternateContent xmlns:mc="http://schemas.openxmlformats.org/markup-compatibility/2006">
              <mc:Choice xmlns:v="urn:schemas-microsoft-com:vml" Requires="v">
                <p:oleObj spid="_x0000_s39003" name="Equation" r:id="rId8" imgW="2298600" imgH="419040" progId="Equation.DSMT4">
                  <p:embed/>
                </p:oleObj>
              </mc:Choice>
              <mc:Fallback>
                <p:oleObj name="Equation" r:id="rId8" imgW="2298600" imgH="419040" progId="Equation.DSMT4">
                  <p:embed/>
                  <p:pic>
                    <p:nvPicPr>
                      <p:cNvPr id="0" name="对象 3"/>
                      <p:cNvPicPr>
                        <a:picLocks noChangeAspect="1" noChangeArrowheads="1"/>
                      </p:cNvPicPr>
                      <p:nvPr/>
                    </p:nvPicPr>
                    <p:blipFill>
                      <a:blip r:embed="rId9"/>
                      <a:srcRect/>
                      <a:stretch>
                        <a:fillRect/>
                      </a:stretch>
                    </p:blipFill>
                    <p:spPr bwMode="auto">
                      <a:xfrm>
                        <a:off x="395536" y="1844824"/>
                        <a:ext cx="57340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27074"/>
              </p:ext>
            </p:extLst>
          </p:nvPr>
        </p:nvGraphicFramePr>
        <p:xfrm>
          <a:off x="251520" y="2928739"/>
          <a:ext cx="7131050" cy="1076325"/>
        </p:xfrm>
        <a:graphic>
          <a:graphicData uri="http://schemas.openxmlformats.org/presentationml/2006/ole">
            <mc:AlternateContent xmlns:mc="http://schemas.openxmlformats.org/markup-compatibility/2006">
              <mc:Choice xmlns:v="urn:schemas-microsoft-com:vml" Requires="v">
                <p:oleObj spid="_x0000_s39004" name="Equation" r:id="rId10" imgW="2857320" imgH="431640" progId="Equation.DSMT4">
                  <p:embed/>
                </p:oleObj>
              </mc:Choice>
              <mc:Fallback>
                <p:oleObj name="Equation" r:id="rId10" imgW="2857320" imgH="431640" progId="Equation.DSMT4">
                  <p:embed/>
                  <p:pic>
                    <p:nvPicPr>
                      <p:cNvPr id="0" name="对象 4"/>
                      <p:cNvPicPr>
                        <a:picLocks noChangeAspect="1" noChangeArrowheads="1"/>
                      </p:cNvPicPr>
                      <p:nvPr/>
                    </p:nvPicPr>
                    <p:blipFill>
                      <a:blip r:embed="rId11"/>
                      <a:srcRect/>
                      <a:stretch>
                        <a:fillRect/>
                      </a:stretch>
                    </p:blipFill>
                    <p:spPr bwMode="auto">
                      <a:xfrm>
                        <a:off x="251520" y="2928739"/>
                        <a:ext cx="71310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20777259"/>
              </p:ext>
            </p:extLst>
          </p:nvPr>
        </p:nvGraphicFramePr>
        <p:xfrm>
          <a:off x="494110" y="4653136"/>
          <a:ext cx="2925762" cy="503237"/>
        </p:xfrm>
        <a:graphic>
          <a:graphicData uri="http://schemas.openxmlformats.org/presentationml/2006/ole">
            <mc:AlternateContent xmlns:mc="http://schemas.openxmlformats.org/markup-compatibility/2006">
              <mc:Choice xmlns:v="urn:schemas-microsoft-com:vml" Requires="v">
                <p:oleObj spid="_x0000_s39005" name="Equation" r:id="rId12" imgW="1180800" imgH="203040" progId="Equation.DSMT4">
                  <p:embed/>
                </p:oleObj>
              </mc:Choice>
              <mc:Fallback>
                <p:oleObj name="Equation" r:id="rId12" imgW="1180800" imgH="203040" progId="Equation.DSMT4">
                  <p:embed/>
                  <p:pic>
                    <p:nvPicPr>
                      <p:cNvPr id="0" name="对象 2"/>
                      <p:cNvPicPr>
                        <a:picLocks noChangeAspect="1" noChangeArrowheads="1"/>
                      </p:cNvPicPr>
                      <p:nvPr/>
                    </p:nvPicPr>
                    <p:blipFill>
                      <a:blip r:embed="rId13"/>
                      <a:srcRect/>
                      <a:stretch>
                        <a:fillRect/>
                      </a:stretch>
                    </p:blipFill>
                    <p:spPr bwMode="auto">
                      <a:xfrm>
                        <a:off x="494110" y="4653136"/>
                        <a:ext cx="29257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2488792"/>
              </p:ext>
            </p:extLst>
          </p:nvPr>
        </p:nvGraphicFramePr>
        <p:xfrm>
          <a:off x="539552" y="5157192"/>
          <a:ext cx="4184650" cy="1036637"/>
        </p:xfrm>
        <a:graphic>
          <a:graphicData uri="http://schemas.openxmlformats.org/presentationml/2006/ole">
            <mc:AlternateContent xmlns:mc="http://schemas.openxmlformats.org/markup-compatibility/2006">
              <mc:Choice xmlns:v="urn:schemas-microsoft-com:vml" Requires="v">
                <p:oleObj spid="_x0000_s39006" name="Equation" r:id="rId14" imgW="1688760" imgH="419040" progId="Equation.DSMT4">
                  <p:embed/>
                </p:oleObj>
              </mc:Choice>
              <mc:Fallback>
                <p:oleObj name="Equation" r:id="rId14" imgW="1688760" imgH="419040" progId="Equation.DSMT4">
                  <p:embed/>
                  <p:pic>
                    <p:nvPicPr>
                      <p:cNvPr id="0" name="对象 6"/>
                      <p:cNvPicPr>
                        <a:picLocks noChangeAspect="1" noChangeArrowheads="1"/>
                      </p:cNvPicPr>
                      <p:nvPr/>
                    </p:nvPicPr>
                    <p:blipFill>
                      <a:blip r:embed="rId15"/>
                      <a:srcRect/>
                      <a:stretch>
                        <a:fillRect/>
                      </a:stretch>
                    </p:blipFill>
                    <p:spPr bwMode="auto">
                      <a:xfrm>
                        <a:off x="539552" y="5157192"/>
                        <a:ext cx="418465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61266779"/>
              </p:ext>
            </p:extLst>
          </p:nvPr>
        </p:nvGraphicFramePr>
        <p:xfrm>
          <a:off x="576263" y="6142880"/>
          <a:ext cx="3995737" cy="598488"/>
        </p:xfrm>
        <a:graphic>
          <a:graphicData uri="http://schemas.openxmlformats.org/presentationml/2006/ole">
            <mc:AlternateContent xmlns:mc="http://schemas.openxmlformats.org/markup-compatibility/2006">
              <mc:Choice xmlns:v="urn:schemas-microsoft-com:vml" Requires="v">
                <p:oleObj spid="_x0000_s39007" name="Equation" r:id="rId16" imgW="1612800" imgH="241200" progId="Equation.DSMT4">
                  <p:embed/>
                </p:oleObj>
              </mc:Choice>
              <mc:Fallback>
                <p:oleObj name="Equation" r:id="rId16" imgW="1612800" imgH="241200" progId="Equation.DSMT4">
                  <p:embed/>
                  <p:pic>
                    <p:nvPicPr>
                      <p:cNvPr id="0" name="对象 7"/>
                      <p:cNvPicPr>
                        <a:picLocks noChangeAspect="1" noChangeArrowheads="1"/>
                      </p:cNvPicPr>
                      <p:nvPr/>
                    </p:nvPicPr>
                    <p:blipFill>
                      <a:blip r:embed="rId17"/>
                      <a:srcRect/>
                      <a:stretch>
                        <a:fillRect/>
                      </a:stretch>
                    </p:blipFill>
                    <p:spPr bwMode="auto">
                      <a:xfrm>
                        <a:off x="576263" y="6142880"/>
                        <a:ext cx="3995737"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166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70354522"/>
              </p:ext>
            </p:extLst>
          </p:nvPr>
        </p:nvGraphicFramePr>
        <p:xfrm>
          <a:off x="323528" y="3212976"/>
          <a:ext cx="7488832" cy="1517206"/>
        </p:xfrm>
        <a:graphic>
          <a:graphicData uri="http://schemas.openxmlformats.org/presentationml/2006/ole">
            <mc:AlternateContent xmlns:mc="http://schemas.openxmlformats.org/markup-compatibility/2006">
              <mc:Choice xmlns:v="urn:schemas-microsoft-com:vml" Requires="v">
                <p:oleObj spid="_x0000_s43062" name="Equation" r:id="rId4" imgW="2882880" imgH="583920" progId="Equation.DSMT4">
                  <p:embed/>
                </p:oleObj>
              </mc:Choice>
              <mc:Fallback>
                <p:oleObj name="Equation" r:id="rId4" imgW="2882880" imgH="583920" progId="Equation.DSMT4">
                  <p:embed/>
                  <p:pic>
                    <p:nvPicPr>
                      <p:cNvPr id="0" name=""/>
                      <p:cNvPicPr/>
                      <p:nvPr/>
                    </p:nvPicPr>
                    <p:blipFill>
                      <a:blip r:embed="rId5"/>
                      <a:stretch>
                        <a:fillRect/>
                      </a:stretch>
                    </p:blipFill>
                    <p:spPr>
                      <a:xfrm>
                        <a:off x="323528" y="3212976"/>
                        <a:ext cx="7488832" cy="151720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3896855"/>
              </p:ext>
            </p:extLst>
          </p:nvPr>
        </p:nvGraphicFramePr>
        <p:xfrm>
          <a:off x="279920" y="4797152"/>
          <a:ext cx="7964488" cy="1535112"/>
        </p:xfrm>
        <a:graphic>
          <a:graphicData uri="http://schemas.openxmlformats.org/presentationml/2006/ole">
            <mc:AlternateContent xmlns:mc="http://schemas.openxmlformats.org/markup-compatibility/2006">
              <mc:Choice xmlns:v="urn:schemas-microsoft-com:vml" Requires="v">
                <p:oleObj spid="_x0000_s43063" name="Equation" r:id="rId6" imgW="3098520" imgH="596880" progId="Equation.DSMT4">
                  <p:embed/>
                </p:oleObj>
              </mc:Choice>
              <mc:Fallback>
                <p:oleObj name="Equation" r:id="rId6" imgW="3098520" imgH="596880" progId="Equation.DSMT4">
                  <p:embed/>
                  <p:pic>
                    <p:nvPicPr>
                      <p:cNvPr id="0" name=""/>
                      <p:cNvPicPr/>
                      <p:nvPr/>
                    </p:nvPicPr>
                    <p:blipFill>
                      <a:blip r:embed="rId7"/>
                      <a:stretch>
                        <a:fillRect/>
                      </a:stretch>
                    </p:blipFill>
                    <p:spPr>
                      <a:xfrm>
                        <a:off x="279920" y="4797152"/>
                        <a:ext cx="7964488" cy="1535112"/>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92372502"/>
              </p:ext>
            </p:extLst>
          </p:nvPr>
        </p:nvGraphicFramePr>
        <p:xfrm>
          <a:off x="312762" y="1412875"/>
          <a:ext cx="7067550" cy="506413"/>
        </p:xfrm>
        <a:graphic>
          <a:graphicData uri="http://schemas.openxmlformats.org/presentationml/2006/ole">
            <mc:AlternateContent xmlns:mc="http://schemas.openxmlformats.org/markup-compatibility/2006">
              <mc:Choice xmlns:v="urn:schemas-microsoft-com:vml" Requires="v">
                <p:oleObj spid="_x0000_s43064" name="Equation" r:id="rId8" imgW="2831760" imgH="203040" progId="Equation.DSMT4">
                  <p:embed/>
                </p:oleObj>
              </mc:Choice>
              <mc:Fallback>
                <p:oleObj name="Equation" r:id="rId8" imgW="2831760" imgH="203040" progId="Equation.DSMT4">
                  <p:embed/>
                  <p:pic>
                    <p:nvPicPr>
                      <p:cNvPr id="0" name="对象 5"/>
                      <p:cNvPicPr>
                        <a:picLocks noChangeAspect="1" noChangeArrowheads="1"/>
                      </p:cNvPicPr>
                      <p:nvPr/>
                    </p:nvPicPr>
                    <p:blipFill>
                      <a:blip r:embed="rId9"/>
                      <a:srcRect/>
                      <a:stretch>
                        <a:fillRect/>
                      </a:stretch>
                    </p:blipFill>
                    <p:spPr bwMode="auto">
                      <a:xfrm>
                        <a:off x="312762" y="1412875"/>
                        <a:ext cx="70675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75687526"/>
              </p:ext>
            </p:extLst>
          </p:nvPr>
        </p:nvGraphicFramePr>
        <p:xfrm>
          <a:off x="179512" y="764704"/>
          <a:ext cx="2725738" cy="552450"/>
        </p:xfrm>
        <a:graphic>
          <a:graphicData uri="http://schemas.openxmlformats.org/presentationml/2006/ole">
            <mc:AlternateContent xmlns:mc="http://schemas.openxmlformats.org/markup-compatibility/2006">
              <mc:Choice xmlns:v="urn:schemas-microsoft-com:vml" Requires="v">
                <p:oleObj spid="_x0000_s43065" name="Equation" r:id="rId10" imgW="1002960" imgH="203040" progId="Equation.DSMT4">
                  <p:embed/>
                </p:oleObj>
              </mc:Choice>
              <mc:Fallback>
                <p:oleObj name="Equation" r:id="rId10" imgW="1002960" imgH="203040" progId="Equation.DSMT4">
                  <p:embed/>
                  <p:pic>
                    <p:nvPicPr>
                      <p:cNvPr id="0" name="对象 3"/>
                      <p:cNvPicPr>
                        <a:picLocks noChangeAspect="1" noChangeArrowheads="1"/>
                      </p:cNvPicPr>
                      <p:nvPr/>
                    </p:nvPicPr>
                    <p:blipFill>
                      <a:blip r:embed="rId11"/>
                      <a:srcRect/>
                      <a:stretch>
                        <a:fillRect/>
                      </a:stretch>
                    </p:blipFill>
                    <p:spPr bwMode="auto">
                      <a:xfrm>
                        <a:off x="179512" y="764704"/>
                        <a:ext cx="27257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33645122"/>
              </p:ext>
            </p:extLst>
          </p:nvPr>
        </p:nvGraphicFramePr>
        <p:xfrm>
          <a:off x="323528" y="1988840"/>
          <a:ext cx="7448550" cy="1076325"/>
        </p:xfrm>
        <a:graphic>
          <a:graphicData uri="http://schemas.openxmlformats.org/presentationml/2006/ole">
            <mc:AlternateContent xmlns:mc="http://schemas.openxmlformats.org/markup-compatibility/2006">
              <mc:Choice xmlns:v="urn:schemas-microsoft-com:vml" Requires="v">
                <p:oleObj spid="_x0000_s43066" name="Equation" r:id="rId12" imgW="2984400" imgH="431640" progId="Equation.DSMT4">
                  <p:embed/>
                </p:oleObj>
              </mc:Choice>
              <mc:Fallback>
                <p:oleObj name="Equation" r:id="rId12" imgW="2984400" imgH="431640" progId="Equation.DSMT4">
                  <p:embed/>
                  <p:pic>
                    <p:nvPicPr>
                      <p:cNvPr id="0" name="对象 1"/>
                      <p:cNvPicPr>
                        <a:picLocks noChangeAspect="1" noChangeArrowheads="1"/>
                      </p:cNvPicPr>
                      <p:nvPr/>
                    </p:nvPicPr>
                    <p:blipFill>
                      <a:blip r:embed="rId13"/>
                      <a:srcRect/>
                      <a:stretch>
                        <a:fillRect/>
                      </a:stretch>
                    </p:blipFill>
                    <p:spPr bwMode="auto">
                      <a:xfrm>
                        <a:off x="323528" y="1988840"/>
                        <a:ext cx="74485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63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fontScale="92500" lnSpcReduction="20000"/>
          </a:bodyPr>
          <a:lstStyle/>
          <a:p>
            <a:pPr>
              <a:lnSpc>
                <a:spcPct val="110000"/>
              </a:lnSpc>
              <a:spcBef>
                <a:spcPts val="0"/>
              </a:spcBef>
              <a:spcAft>
                <a:spcPts val="1200"/>
              </a:spcAft>
            </a:pPr>
            <a:r>
              <a:rPr lang="zh-CN" altLang="en-US" dirty="0" smtClean="0"/>
              <a:t>人们对自然界电磁现象的认识有一个过程：</a:t>
            </a:r>
            <a:endParaRPr lang="en-US" altLang="zh-CN" dirty="0" smtClean="0"/>
          </a:p>
          <a:p>
            <a:pPr marL="0" indent="0">
              <a:lnSpc>
                <a:spcPct val="110000"/>
              </a:lnSpc>
              <a:spcBef>
                <a:spcPts val="0"/>
              </a:spcBef>
              <a:spcAft>
                <a:spcPts val="1200"/>
              </a:spcAft>
              <a:buNone/>
            </a:pPr>
            <a:r>
              <a:rPr lang="zh-CN" altLang="en-US" dirty="0" smtClean="0"/>
              <a:t>起初：电、磁无关。</a:t>
            </a:r>
            <a:endParaRPr lang="en-US" altLang="zh-CN" dirty="0" smtClean="0"/>
          </a:p>
          <a:p>
            <a:pPr marL="0" indent="0">
              <a:lnSpc>
                <a:spcPct val="110000"/>
              </a:lnSpc>
              <a:spcBef>
                <a:spcPts val="0"/>
              </a:spcBef>
              <a:spcAft>
                <a:spcPts val="1200"/>
              </a:spcAft>
              <a:buNone/>
            </a:pPr>
            <a:r>
              <a:rPr lang="en-US" altLang="zh-CN" dirty="0" smtClean="0"/>
              <a:t>1820</a:t>
            </a:r>
            <a:r>
              <a:rPr lang="zh-CN" altLang="en-US" dirty="0" smtClean="0"/>
              <a:t>年：奥斯特发现了电流的磁效应。（运动电荷可以产生磁场）</a:t>
            </a:r>
            <a:endParaRPr lang="en-US" altLang="zh-CN" dirty="0" smtClean="0"/>
          </a:p>
          <a:p>
            <a:pPr marL="0" indent="0">
              <a:lnSpc>
                <a:spcPct val="110000"/>
              </a:lnSpc>
              <a:spcBef>
                <a:spcPts val="0"/>
              </a:spcBef>
              <a:spcAft>
                <a:spcPts val="1200"/>
              </a:spcAft>
              <a:buNone/>
            </a:pPr>
            <a:r>
              <a:rPr lang="en-US" altLang="zh-CN" dirty="0" smtClean="0"/>
              <a:t>1831</a:t>
            </a:r>
            <a:r>
              <a:rPr lang="zh-CN" altLang="en-US" dirty="0" smtClean="0"/>
              <a:t>年：法拉第发现电磁感应定律。</a:t>
            </a:r>
            <a:r>
              <a:rPr lang="en-US" altLang="zh-CN" dirty="0" smtClean="0"/>
              <a:t>Maxwell</a:t>
            </a:r>
            <a:r>
              <a:rPr lang="zh-CN" altLang="en-US" dirty="0" smtClean="0"/>
              <a:t>提出变化的磁场可以产生电场</a:t>
            </a:r>
            <a:r>
              <a:rPr lang="en-US" altLang="zh-CN" dirty="0" smtClean="0"/>
              <a:t>——</a:t>
            </a:r>
            <a:r>
              <a:rPr lang="zh-CN" altLang="en-US" dirty="0" smtClean="0"/>
              <a:t>涡旋电场。</a:t>
            </a:r>
            <a:endParaRPr lang="en-US" altLang="zh-CN" dirty="0" smtClean="0"/>
          </a:p>
          <a:p>
            <a:pPr marL="0" indent="0">
              <a:lnSpc>
                <a:spcPct val="110000"/>
              </a:lnSpc>
              <a:spcBef>
                <a:spcPts val="0"/>
              </a:spcBef>
              <a:spcAft>
                <a:spcPts val="1200"/>
              </a:spcAft>
              <a:buNone/>
            </a:pPr>
            <a:r>
              <a:rPr lang="en-US" altLang="zh-CN" dirty="0"/>
              <a:t>1865</a:t>
            </a:r>
            <a:r>
              <a:rPr lang="zh-CN" altLang="en-US" dirty="0"/>
              <a:t>年：麦克斯韦提出，变化的电场可以产生磁场。预言了电磁波的存在，总结出了</a:t>
            </a:r>
            <a:r>
              <a:rPr lang="zh-CN" altLang="en-US" dirty="0" smtClean="0"/>
              <a:t>电磁场</a:t>
            </a:r>
            <a:r>
              <a:rPr lang="zh-CN" altLang="en-US" dirty="0"/>
              <a:t>的基本方程（麦克斯韦</a:t>
            </a:r>
            <a:r>
              <a:rPr lang="zh-CN" altLang="en-US" dirty="0" smtClean="0"/>
              <a:t>电磁场</a:t>
            </a:r>
            <a:r>
              <a:rPr lang="zh-CN" altLang="en-US" dirty="0"/>
              <a:t>方程组）</a:t>
            </a:r>
            <a:r>
              <a:rPr lang="en-US" altLang="zh-CN" dirty="0"/>
              <a:t>——</a:t>
            </a:r>
            <a:r>
              <a:rPr lang="zh-CN" altLang="en-US" dirty="0"/>
              <a:t>可解决所有宏观</a:t>
            </a:r>
            <a:r>
              <a:rPr lang="zh-CN" altLang="en-US" dirty="0" smtClean="0"/>
              <a:t>电磁场问题</a:t>
            </a:r>
            <a:r>
              <a:rPr lang="zh-CN" altLang="en-US" dirty="0"/>
              <a:t>，计算出了电磁波传播速度等于光速</a:t>
            </a:r>
            <a:r>
              <a:rPr lang="zh-CN" altLang="en-US" dirty="0" smtClean="0"/>
              <a:t>。</a:t>
            </a:r>
            <a:endParaRPr lang="en-US" altLang="zh-CN" dirty="0" smtClean="0"/>
          </a:p>
          <a:p>
            <a:pPr marL="0" indent="0">
              <a:lnSpc>
                <a:spcPct val="110000"/>
              </a:lnSpc>
              <a:spcBef>
                <a:spcPts val="0"/>
              </a:spcBef>
              <a:spcAft>
                <a:spcPts val="1200"/>
              </a:spcAft>
              <a:buNone/>
            </a:pPr>
            <a:r>
              <a:rPr lang="en-US" altLang="zh-CN" dirty="0"/>
              <a:t>1888</a:t>
            </a:r>
            <a:r>
              <a:rPr lang="zh-CN" altLang="en-US" dirty="0"/>
              <a:t>年：赫兹用实验验证了</a:t>
            </a:r>
            <a:r>
              <a:rPr lang="zh-CN" altLang="en-US" dirty="0" smtClean="0"/>
              <a:t>电磁波</a:t>
            </a:r>
            <a:r>
              <a:rPr lang="zh-CN" altLang="en-US" dirty="0"/>
              <a:t>的存在</a:t>
            </a:r>
            <a:r>
              <a:rPr lang="zh-CN" altLang="en-US" dirty="0" smtClean="0"/>
              <a:t>。</a:t>
            </a:r>
            <a:endParaRPr lang="en-US" altLang="zh-CN" dirty="0"/>
          </a:p>
        </p:txBody>
      </p:sp>
    </p:spTree>
    <p:extLst>
      <p:ext uri="{BB962C8B-B14F-4D97-AF65-F5344CB8AC3E}">
        <p14:creationId xmlns:p14="http://schemas.microsoft.com/office/powerpoint/2010/main" val="64354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209816711"/>
              </p:ext>
            </p:extLst>
          </p:nvPr>
        </p:nvGraphicFramePr>
        <p:xfrm>
          <a:off x="611560" y="836712"/>
          <a:ext cx="7632848" cy="3171639"/>
        </p:xfrm>
        <a:graphic>
          <a:graphicData uri="http://schemas.openxmlformats.org/presentationml/2006/ole">
            <mc:AlternateContent xmlns:mc="http://schemas.openxmlformats.org/markup-compatibility/2006">
              <mc:Choice xmlns:v="urn:schemas-microsoft-com:vml" Requires="v">
                <p:oleObj spid="_x0000_s39955" name="Equation" r:id="rId4" imgW="2781000" imgH="1155600" progId="Equation.DSMT4">
                  <p:embed/>
                </p:oleObj>
              </mc:Choice>
              <mc:Fallback>
                <p:oleObj name="Equation" r:id="rId4" imgW="2781000" imgH="1155600" progId="Equation.DSMT4">
                  <p:embed/>
                  <p:pic>
                    <p:nvPicPr>
                      <p:cNvPr id="0" name=""/>
                      <p:cNvPicPr/>
                      <p:nvPr/>
                    </p:nvPicPr>
                    <p:blipFill>
                      <a:blip r:embed="rId5"/>
                      <a:stretch>
                        <a:fillRect/>
                      </a:stretch>
                    </p:blipFill>
                    <p:spPr>
                      <a:xfrm>
                        <a:off x="611560" y="836712"/>
                        <a:ext cx="7632848" cy="3171639"/>
                      </a:xfrm>
                      <a:prstGeom prst="rect">
                        <a:avLst/>
                      </a:prstGeom>
                    </p:spPr>
                  </p:pic>
                </p:oleObj>
              </mc:Fallback>
            </mc:AlternateContent>
          </a:graphicData>
        </a:graphic>
      </p:graphicFrame>
    </p:spTree>
    <p:extLst>
      <p:ext uri="{BB962C8B-B14F-4D97-AF65-F5344CB8AC3E}">
        <p14:creationId xmlns:p14="http://schemas.microsoft.com/office/powerpoint/2010/main" val="356423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64704"/>
            <a:ext cx="8208912" cy="5832648"/>
          </a:xfrm>
        </p:spPr>
        <p:txBody>
          <a:bodyPr>
            <a:normAutofit fontScale="92500" lnSpcReduction="10000"/>
          </a:bodyPr>
          <a:lstStyle/>
          <a:p>
            <a:r>
              <a:rPr lang="zh-CN" altLang="en-US" dirty="0" smtClean="0"/>
              <a:t>麦克斯韦电磁场方程组，由</a:t>
            </a:r>
            <a:r>
              <a:rPr lang="en-US" altLang="zh-CN" dirty="0" smtClean="0"/>
              <a:t>15</a:t>
            </a:r>
            <a:r>
              <a:rPr lang="zh-CN" altLang="en-US" dirty="0" smtClean="0"/>
              <a:t>个方程组成：</a:t>
            </a:r>
            <a:endParaRPr lang="en-US" altLang="zh-CN" dirty="0" smtClean="0"/>
          </a:p>
          <a:p>
            <a:pPr marL="1527175" indent="-1527175">
              <a:buNone/>
            </a:pPr>
            <a:r>
              <a:rPr lang="zh-CN" altLang="en-US" dirty="0" smtClean="0"/>
              <a:t>基本方程（</a:t>
            </a:r>
            <a:r>
              <a:rPr lang="en-US" altLang="zh-CN" dirty="0" smtClean="0"/>
              <a:t>4</a:t>
            </a:r>
            <a:r>
              <a:rPr lang="zh-CN" altLang="en-US" dirty="0" smtClean="0"/>
              <a:t>个积分形式，</a:t>
            </a:r>
            <a:r>
              <a:rPr lang="en-US" altLang="zh-CN" dirty="0" smtClean="0"/>
              <a:t>4</a:t>
            </a:r>
            <a:r>
              <a:rPr lang="zh-CN" altLang="en-US" dirty="0" smtClean="0"/>
              <a:t>个微分形式）</a:t>
            </a:r>
            <a:r>
              <a:rPr lang="en-US" altLang="zh-CN" dirty="0" smtClean="0"/>
              <a:t>——</a:t>
            </a:r>
            <a:r>
              <a:rPr lang="zh-CN" altLang="en-US" dirty="0" smtClean="0"/>
              <a:t>电磁普适方程。（对宏观电磁问题普遍适用）</a:t>
            </a:r>
            <a:endParaRPr lang="en-US" altLang="zh-CN" dirty="0" smtClean="0"/>
          </a:p>
          <a:p>
            <a:pPr marL="0" indent="0">
              <a:buNone/>
            </a:pPr>
            <a:endParaRPr lang="en-US" altLang="zh-CN" dirty="0" smtClean="0"/>
          </a:p>
          <a:p>
            <a:pPr marL="1527175" indent="-1527175">
              <a:buNone/>
            </a:pPr>
            <a:r>
              <a:rPr lang="zh-CN" altLang="en-US" dirty="0" smtClean="0"/>
              <a:t>物质方程（</a:t>
            </a:r>
            <a:r>
              <a:rPr lang="en-US" altLang="zh-CN" dirty="0" smtClean="0"/>
              <a:t>3</a:t>
            </a:r>
            <a:r>
              <a:rPr lang="zh-CN" altLang="en-US" dirty="0" smtClean="0"/>
              <a:t>个）</a:t>
            </a:r>
            <a:r>
              <a:rPr lang="en-US" altLang="zh-CN" dirty="0" smtClean="0"/>
              <a:t>——</a:t>
            </a:r>
            <a:r>
              <a:rPr lang="zh-CN" altLang="en-US" dirty="0" smtClean="0"/>
              <a:t>物性方程（反映电磁场与物质相互作用）</a:t>
            </a:r>
            <a:endParaRPr lang="en-US" altLang="zh-CN" dirty="0" smtClean="0"/>
          </a:p>
          <a:p>
            <a:pPr marL="0" indent="0">
              <a:buNone/>
            </a:pPr>
            <a:endParaRPr lang="en-US" altLang="zh-CN" dirty="0" smtClean="0"/>
          </a:p>
          <a:p>
            <a:pPr marL="1527175" indent="-1527175">
              <a:buNone/>
            </a:pPr>
            <a:r>
              <a:rPr lang="zh-CN" altLang="en-US" dirty="0" smtClean="0"/>
              <a:t>边界条件（</a:t>
            </a:r>
            <a:r>
              <a:rPr lang="en-US" altLang="zh-CN" dirty="0" smtClean="0"/>
              <a:t>4</a:t>
            </a:r>
            <a:r>
              <a:rPr lang="zh-CN" altLang="en-US" dirty="0" smtClean="0"/>
              <a:t>个）</a:t>
            </a:r>
            <a:r>
              <a:rPr lang="en-US" altLang="zh-CN" dirty="0" smtClean="0"/>
              <a:t>——</a:t>
            </a:r>
            <a:r>
              <a:rPr lang="zh-CN" altLang="en-US" dirty="0" smtClean="0"/>
              <a:t>（电磁场在边界上面的性质）</a:t>
            </a:r>
            <a:endParaRPr lang="en-US" altLang="zh-CN" dirty="0" smtClean="0"/>
          </a:p>
          <a:p>
            <a:pPr marL="0" indent="0">
              <a:buNone/>
            </a:pPr>
            <a:endParaRPr lang="en-US" altLang="zh-CN" dirty="0" smtClean="0"/>
          </a:p>
          <a:p>
            <a:pPr marL="0" indent="0">
              <a:buNone/>
            </a:pPr>
            <a:r>
              <a:rPr lang="zh-CN" altLang="en-US" dirty="0" smtClean="0"/>
              <a:t>要理解这些方程，需要了解一个概念：</a:t>
            </a:r>
            <a:endParaRPr lang="en-US" altLang="zh-CN" dirty="0"/>
          </a:p>
        </p:txBody>
      </p:sp>
    </p:spTree>
    <p:extLst>
      <p:ext uri="{BB962C8B-B14F-4D97-AF65-F5344CB8AC3E}">
        <p14:creationId xmlns:p14="http://schemas.microsoft.com/office/powerpoint/2010/main" val="28478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332656"/>
            <a:ext cx="8640960" cy="936104"/>
          </a:xfrm>
        </p:spPr>
        <p:txBody>
          <a:bodyPr>
            <a:normAutofit/>
          </a:bodyPr>
          <a:lstStyle/>
          <a:p>
            <a:pPr algn="l"/>
            <a:r>
              <a:rPr lang="zh-CN" altLang="en-US" sz="3600" b="1" dirty="0">
                <a:solidFill>
                  <a:srgbClr val="0000FF"/>
                </a:solidFill>
              </a:rPr>
              <a:t>一</a:t>
            </a:r>
            <a:r>
              <a:rPr lang="zh-CN" altLang="en-US" sz="3600" b="1" dirty="0" smtClean="0">
                <a:solidFill>
                  <a:srgbClr val="0000FF"/>
                </a:solidFill>
              </a:rPr>
              <a:t>、位移电流</a:t>
            </a:r>
            <a:endParaRPr lang="zh-CN" altLang="en-US" sz="3600" b="1" dirty="0">
              <a:solidFill>
                <a:srgbClr val="0000FF"/>
              </a:solidFill>
            </a:endParaRPr>
          </a:p>
        </p:txBody>
      </p:sp>
      <p:sp>
        <p:nvSpPr>
          <p:cNvPr id="3" name="TextBox 2"/>
          <p:cNvSpPr txBox="1"/>
          <p:nvPr/>
        </p:nvSpPr>
        <p:spPr>
          <a:xfrm>
            <a:off x="0" y="1340768"/>
            <a:ext cx="9144000" cy="5016758"/>
          </a:xfrm>
          <a:prstGeom prst="rect">
            <a:avLst/>
          </a:prstGeom>
          <a:noFill/>
        </p:spPr>
        <p:txBody>
          <a:bodyPr wrap="square" rtlCol="0">
            <a:spAutoFit/>
          </a:bodyPr>
          <a:lstStyle/>
          <a:p>
            <a:pPr marL="457200" indent="-457200">
              <a:buFont typeface="Arial" pitchFamily="34" charset="0"/>
              <a:buChar char="•"/>
            </a:pPr>
            <a:r>
              <a:rPr lang="zh-CN" altLang="en-US" sz="3200" b="1" dirty="0" smtClean="0">
                <a:solidFill>
                  <a:srgbClr val="FF0000"/>
                </a:solidFill>
              </a:rPr>
              <a:t>传导电流及运流电流：</a:t>
            </a:r>
            <a:r>
              <a:rPr lang="zh-CN" altLang="en-US" sz="3200" dirty="0" smtClean="0"/>
              <a:t>电荷宏观定向运动。</a:t>
            </a:r>
            <a:endParaRPr lang="en-US" altLang="zh-CN" sz="3200" dirty="0" smtClean="0"/>
          </a:p>
          <a:p>
            <a:pPr marL="457200" indent="-457200">
              <a:buFont typeface="Arial" pitchFamily="34" charset="0"/>
              <a:buChar char="•"/>
            </a:pPr>
            <a:r>
              <a:rPr lang="zh-CN" altLang="en-US" sz="3200" b="1" dirty="0" smtClean="0">
                <a:solidFill>
                  <a:srgbClr val="FF0000"/>
                </a:solidFill>
              </a:rPr>
              <a:t>磁化电流：</a:t>
            </a:r>
            <a:r>
              <a:rPr lang="zh-CN" altLang="en-US" sz="3200" dirty="0" smtClean="0"/>
              <a:t>分子电流有序排列的宏观表现。</a:t>
            </a:r>
            <a:endParaRPr lang="en-US" altLang="zh-CN" sz="3200" dirty="0" smtClean="0"/>
          </a:p>
          <a:p>
            <a:pPr marL="457200" indent="-457200">
              <a:buFont typeface="Arial" pitchFamily="34" charset="0"/>
              <a:buChar char="•"/>
            </a:pPr>
            <a:r>
              <a:rPr lang="zh-CN" altLang="en-US" sz="3200" b="1" dirty="0" smtClean="0">
                <a:solidFill>
                  <a:srgbClr val="FF0000"/>
                </a:solidFill>
              </a:rPr>
              <a:t>位移电流：</a:t>
            </a:r>
            <a:r>
              <a:rPr lang="zh-CN" altLang="en-US" sz="3200" dirty="0" smtClean="0"/>
              <a:t>电场随时间变化而产生的电流。</a:t>
            </a:r>
            <a:endParaRPr lang="en-US" altLang="zh-CN" sz="3200" dirty="0" smtClean="0"/>
          </a:p>
          <a:p>
            <a:endParaRPr lang="en-US" altLang="zh-CN" sz="3200" dirty="0" smtClean="0"/>
          </a:p>
          <a:p>
            <a:r>
              <a:rPr lang="zh-CN" altLang="en-US" sz="3200" dirty="0" smtClean="0"/>
              <a:t>  首先从安培环路定理出发：</a:t>
            </a:r>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a:p>
        </p:txBody>
      </p:sp>
      <p:graphicFrame>
        <p:nvGraphicFramePr>
          <p:cNvPr id="5" name="对象 4"/>
          <p:cNvGraphicFramePr>
            <a:graphicFrameLocks noChangeAspect="1"/>
          </p:cNvGraphicFramePr>
          <p:nvPr>
            <p:extLst>
              <p:ext uri="{D42A27DB-BD31-4B8C-83A1-F6EECF244321}">
                <p14:modId xmlns:p14="http://schemas.microsoft.com/office/powerpoint/2010/main" val="3087984408"/>
              </p:ext>
            </p:extLst>
          </p:nvPr>
        </p:nvGraphicFramePr>
        <p:xfrm>
          <a:off x="304526" y="4004814"/>
          <a:ext cx="5851650" cy="720330"/>
        </p:xfrm>
        <a:graphic>
          <a:graphicData uri="http://schemas.openxmlformats.org/presentationml/2006/ole">
            <mc:AlternateContent xmlns:mc="http://schemas.openxmlformats.org/markup-compatibility/2006">
              <mc:Choice xmlns:v="urn:schemas-microsoft-com:vml" Requires="v">
                <p:oleObj spid="_x0000_s2218" name="Equation" r:id="rId3" imgW="2273040" imgH="279360" progId="Equation.DSMT4">
                  <p:embed/>
                </p:oleObj>
              </mc:Choice>
              <mc:Fallback>
                <p:oleObj name="Equation" r:id="rId3" imgW="2273040" imgH="279360" progId="Equation.DSMT4">
                  <p:embed/>
                  <p:pic>
                    <p:nvPicPr>
                      <p:cNvPr id="0" name=""/>
                      <p:cNvPicPr/>
                      <p:nvPr/>
                    </p:nvPicPr>
                    <p:blipFill>
                      <a:blip r:embed="rId4"/>
                      <a:stretch>
                        <a:fillRect/>
                      </a:stretch>
                    </p:blipFill>
                    <p:spPr>
                      <a:xfrm>
                        <a:off x="304526" y="4004814"/>
                        <a:ext cx="5851650" cy="72033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69919545"/>
              </p:ext>
            </p:extLst>
          </p:nvPr>
        </p:nvGraphicFramePr>
        <p:xfrm>
          <a:off x="352474" y="4774146"/>
          <a:ext cx="5475122" cy="527062"/>
        </p:xfrm>
        <a:graphic>
          <a:graphicData uri="http://schemas.openxmlformats.org/presentationml/2006/ole">
            <mc:AlternateContent xmlns:mc="http://schemas.openxmlformats.org/markup-compatibility/2006">
              <mc:Choice xmlns:v="urn:schemas-microsoft-com:vml" Requires="v">
                <p:oleObj spid="_x0000_s2219" name="Equation" r:id="rId5" imgW="2108160" imgH="203040" progId="Equation.DSMT4">
                  <p:embed/>
                </p:oleObj>
              </mc:Choice>
              <mc:Fallback>
                <p:oleObj name="Equation" r:id="rId5" imgW="2108160" imgH="203040" progId="Equation.DSMT4">
                  <p:embed/>
                  <p:pic>
                    <p:nvPicPr>
                      <p:cNvPr id="0" name="对象 4"/>
                      <p:cNvPicPr>
                        <a:picLocks noChangeAspect="1" noChangeArrowheads="1"/>
                      </p:cNvPicPr>
                      <p:nvPr/>
                    </p:nvPicPr>
                    <p:blipFill>
                      <a:blip r:embed="rId6"/>
                      <a:srcRect/>
                      <a:stretch>
                        <a:fillRect/>
                      </a:stretch>
                    </p:blipFill>
                    <p:spPr bwMode="auto">
                      <a:xfrm>
                        <a:off x="352474" y="4774146"/>
                        <a:ext cx="5475122" cy="52706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5331317"/>
              </p:ext>
            </p:extLst>
          </p:nvPr>
        </p:nvGraphicFramePr>
        <p:xfrm>
          <a:off x="411163" y="5540375"/>
          <a:ext cx="5589587" cy="552450"/>
        </p:xfrm>
        <a:graphic>
          <a:graphicData uri="http://schemas.openxmlformats.org/presentationml/2006/ole">
            <mc:AlternateContent xmlns:mc="http://schemas.openxmlformats.org/markup-compatibility/2006">
              <mc:Choice xmlns:v="urn:schemas-microsoft-com:vml" Requires="v">
                <p:oleObj spid="_x0000_s2220" name="Equation" r:id="rId7" imgW="2057400" imgH="203040" progId="Equation.DSMT4">
                  <p:embed/>
                </p:oleObj>
              </mc:Choice>
              <mc:Fallback>
                <p:oleObj name="Equation" r:id="rId7" imgW="2057400" imgH="203040" progId="Equation.DSMT4">
                  <p:embed/>
                  <p:pic>
                    <p:nvPicPr>
                      <p:cNvPr id="0" name="对象 1"/>
                      <p:cNvPicPr>
                        <a:picLocks noChangeAspect="1" noChangeArrowheads="1"/>
                      </p:cNvPicPr>
                      <p:nvPr/>
                    </p:nvPicPr>
                    <p:blipFill>
                      <a:blip r:embed="rId8"/>
                      <a:srcRect/>
                      <a:stretch>
                        <a:fillRect/>
                      </a:stretch>
                    </p:blipFill>
                    <p:spPr bwMode="auto">
                      <a:xfrm>
                        <a:off x="411163" y="5540375"/>
                        <a:ext cx="5589587" cy="552450"/>
                      </a:xfrm>
                      <a:prstGeom prst="rect">
                        <a:avLst/>
                      </a:prstGeom>
                      <a:noFill/>
                      <a:ln>
                        <a:noFill/>
                      </a:ln>
                    </p:spPr>
                  </p:pic>
                </p:oleObj>
              </mc:Fallback>
            </mc:AlternateContent>
          </a:graphicData>
        </a:graphic>
      </p:graphicFrame>
      <p:grpSp>
        <p:nvGrpSpPr>
          <p:cNvPr id="37" name="Group 46"/>
          <p:cNvGrpSpPr>
            <a:grpSpLocks/>
          </p:cNvGrpSpPr>
          <p:nvPr/>
        </p:nvGrpSpPr>
        <p:grpSpPr bwMode="auto">
          <a:xfrm>
            <a:off x="6445003" y="3416401"/>
            <a:ext cx="2303463" cy="2133600"/>
            <a:chOff x="3877" y="1008"/>
            <a:chExt cx="1451" cy="1344"/>
          </a:xfrm>
        </p:grpSpPr>
        <p:graphicFrame>
          <p:nvGraphicFramePr>
            <p:cNvPr id="38" name="Object 19"/>
            <p:cNvGraphicFramePr>
              <a:graphicFrameLocks/>
            </p:cNvGraphicFramePr>
            <p:nvPr>
              <p:extLst>
                <p:ext uri="{D42A27DB-BD31-4B8C-83A1-F6EECF244321}">
                  <p14:modId xmlns:p14="http://schemas.microsoft.com/office/powerpoint/2010/main" val="1028689862"/>
                </p:ext>
              </p:extLst>
            </p:nvPr>
          </p:nvGraphicFramePr>
          <p:xfrm>
            <a:off x="3877" y="1613"/>
            <a:ext cx="322" cy="537"/>
          </p:xfrm>
          <a:graphic>
            <a:graphicData uri="http://schemas.openxmlformats.org/presentationml/2006/ole">
              <mc:AlternateContent xmlns:mc="http://schemas.openxmlformats.org/markup-compatibility/2006">
                <mc:Choice xmlns:v="urn:schemas-microsoft-com:vml" Requires="v">
                  <p:oleObj spid="_x0000_s2221" name="Equation" r:id="rId9" imgW="152280" imgH="241200" progId="Equation.DSMT4">
                    <p:embed/>
                  </p:oleObj>
                </mc:Choice>
                <mc:Fallback>
                  <p:oleObj name="Equation" r:id="rId9" imgW="152280" imgH="241200" progId="Equation.DSMT4">
                    <p:embed/>
                    <p:pic>
                      <p:nvPicPr>
                        <p:cNvPr id="0" name=""/>
                        <p:cNvPicPr>
                          <a:picLocks noChangeArrowheads="1"/>
                        </p:cNvPicPr>
                        <p:nvPr/>
                      </p:nvPicPr>
                      <p:blipFill>
                        <a:blip r:embed="rId10"/>
                        <a:srcRect/>
                        <a:stretch>
                          <a:fillRect/>
                        </a:stretch>
                      </p:blipFill>
                      <p:spPr bwMode="auto">
                        <a:xfrm>
                          <a:off x="3877" y="1613"/>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 name="Group 44"/>
            <p:cNvGrpSpPr>
              <a:grpSpLocks/>
            </p:cNvGrpSpPr>
            <p:nvPr/>
          </p:nvGrpSpPr>
          <p:grpSpPr bwMode="auto">
            <a:xfrm>
              <a:off x="3888" y="1008"/>
              <a:ext cx="1440" cy="1344"/>
              <a:chOff x="3166" y="1098"/>
              <a:chExt cx="2304" cy="1584"/>
            </a:xfrm>
          </p:grpSpPr>
          <p:sp>
            <p:nvSpPr>
              <p:cNvPr id="40"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58" name="Group 43"/>
          <p:cNvGrpSpPr>
            <a:grpSpLocks/>
          </p:cNvGrpSpPr>
          <p:nvPr/>
        </p:nvGrpSpPr>
        <p:grpSpPr bwMode="auto">
          <a:xfrm>
            <a:off x="6240214" y="3764065"/>
            <a:ext cx="904875" cy="684213"/>
            <a:chOff x="3172" y="1419"/>
            <a:chExt cx="570" cy="431"/>
          </a:xfrm>
        </p:grpSpPr>
        <p:sp>
          <p:nvSpPr>
            <p:cNvPr id="59"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1" name="Object 26"/>
            <p:cNvGraphicFramePr>
              <a:graphicFrameLocks/>
            </p:cNvGraphicFramePr>
            <p:nvPr>
              <p:extLst>
                <p:ext uri="{D42A27DB-BD31-4B8C-83A1-F6EECF244321}">
                  <p14:modId xmlns:p14="http://schemas.microsoft.com/office/powerpoint/2010/main" val="3026219983"/>
                </p:ext>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2222" name="Equation" r:id="rId11" imgW="152280" imgH="152280" progId="Equation.2">
                    <p:embed/>
                  </p:oleObj>
                </mc:Choice>
                <mc:Fallback>
                  <p:oleObj name="Equation" r:id="rId11" imgW="152280" imgH="152280" progId="Equation.2">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2" name="Object 27"/>
          <p:cNvGraphicFramePr>
            <a:graphicFrameLocks/>
          </p:cNvGraphicFramePr>
          <p:nvPr>
            <p:extLst>
              <p:ext uri="{D42A27DB-BD31-4B8C-83A1-F6EECF244321}">
                <p14:modId xmlns:p14="http://schemas.microsoft.com/office/powerpoint/2010/main" val="2105049593"/>
              </p:ext>
            </p:extLst>
          </p:nvPr>
        </p:nvGraphicFramePr>
        <p:xfrm>
          <a:off x="6954589" y="3337026"/>
          <a:ext cx="533400" cy="685800"/>
        </p:xfrm>
        <a:graphic>
          <a:graphicData uri="http://schemas.openxmlformats.org/presentationml/2006/ole">
            <mc:AlternateContent xmlns:mc="http://schemas.openxmlformats.org/markup-compatibility/2006">
              <mc:Choice xmlns:v="urn:schemas-microsoft-com:vml" Requires="v">
                <p:oleObj spid="_x0000_s2223" name="公式" r:id="rId13" imgW="164880" imgH="203040" progId="Equation.3">
                  <p:embed/>
                </p:oleObj>
              </mc:Choice>
              <mc:Fallback>
                <p:oleObj name="公式" r:id="rId13" imgW="164880" imgH="2030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4589" y="3337026"/>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30"/>
          <p:cNvGraphicFramePr>
            <a:graphicFrameLocks/>
          </p:cNvGraphicFramePr>
          <p:nvPr>
            <p:extLst>
              <p:ext uri="{D42A27DB-BD31-4B8C-83A1-F6EECF244321}">
                <p14:modId xmlns:p14="http://schemas.microsoft.com/office/powerpoint/2010/main" val="4108355823"/>
              </p:ext>
            </p:extLst>
          </p:nvPr>
        </p:nvGraphicFramePr>
        <p:xfrm>
          <a:off x="7618271" y="3276470"/>
          <a:ext cx="406400" cy="762000"/>
        </p:xfrm>
        <a:graphic>
          <a:graphicData uri="http://schemas.openxmlformats.org/presentationml/2006/ole">
            <mc:AlternateContent xmlns:mc="http://schemas.openxmlformats.org/markup-compatibility/2006">
              <mc:Choice xmlns:v="urn:schemas-microsoft-com:vml" Requires="v">
                <p:oleObj spid="_x0000_s2224" name="Equation" r:id="rId15" imgW="177480" imgH="228600" progId="Equation.DSMT4">
                  <p:embed/>
                </p:oleObj>
              </mc:Choice>
              <mc:Fallback>
                <p:oleObj name="Equation" r:id="rId15" imgW="177480" imgH="228600" progId="Equation.DSMT4">
                  <p:embed/>
                  <p:pic>
                    <p:nvPicPr>
                      <p:cNvPr id="0" name=""/>
                      <p:cNvPicPr>
                        <a:picLocks noChangeArrowheads="1"/>
                      </p:cNvPicPr>
                      <p:nvPr/>
                    </p:nvPicPr>
                    <p:blipFill>
                      <a:blip r:embed="rId16"/>
                      <a:srcRect/>
                      <a:stretch>
                        <a:fillRect/>
                      </a:stretch>
                    </p:blipFill>
                    <p:spPr bwMode="auto">
                      <a:xfrm>
                        <a:off x="7618271" y="3276470"/>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 name="任意多边形 63"/>
          <p:cNvSpPr/>
          <p:nvPr/>
        </p:nvSpPr>
        <p:spPr>
          <a:xfrm>
            <a:off x="6956900" y="3882801"/>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6913869" y="3068960"/>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96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up)">
                                      <p:cBhvr>
                                        <p:cTn id="42" dur="500"/>
                                        <p:tgtEl>
                                          <p:spTgt spid="37"/>
                                        </p:tgtEl>
                                      </p:cBhvr>
                                    </p:animEffect>
                                  </p:childTnLst>
                                </p:cTn>
                              </p:par>
                              <p:par>
                                <p:cTn id="43" presetID="22" presetClass="entr" presetSubtype="1"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up)">
                                      <p:cBhvr>
                                        <p:cTn id="45" dur="500"/>
                                        <p:tgtEl>
                                          <p:spTgt spid="58"/>
                                        </p:tgtEl>
                                      </p:cBhvr>
                                    </p:animEffect>
                                  </p:childTnLst>
                                </p:cTn>
                              </p:par>
                              <p:par>
                                <p:cTn id="46" presetID="22" presetClass="entr" presetSubtype="1"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par>
                                <p:cTn id="49" presetID="22" presetClass="entr" presetSubtype="1"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up)">
                                      <p:cBhvr>
                                        <p:cTn id="51" dur="500"/>
                                        <p:tgtEl>
                                          <p:spTgt spid="63"/>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up)">
                                      <p:cBhvr>
                                        <p:cTn id="54" dur="500"/>
                                        <p:tgtEl>
                                          <p:spTgt spid="64"/>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up)">
                                      <p:cBhvr>
                                        <p:cTn id="5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07504" y="764704"/>
                <a:ext cx="8280920" cy="5335243"/>
              </a:xfrm>
              <a:prstGeom prst="rect">
                <a:avLst/>
              </a:prstGeom>
              <a:noFill/>
            </p:spPr>
            <p:txBody>
              <a:bodyPr wrap="square" rtlCol="0">
                <a:spAutoFit/>
              </a:bodyPr>
              <a:lstStyle/>
              <a:p>
                <a:pPr marL="457200" indent="-457200">
                  <a:buFont typeface="Arial" pitchFamily="34" charset="0"/>
                  <a:buChar char="•"/>
                </a:pPr>
                <a:r>
                  <a:rPr lang="zh-CN" altLang="en-US" sz="3200" dirty="0" smtClean="0"/>
                  <a:t>开关闭合电容充电时，电源正极流出的传导电流，终止于左极板上，左极板上就会有正电荷的积累。设</a:t>
                </a:r>
                <a:r>
                  <a:rPr lang="en-US" altLang="zh-CN" sz="3200" dirty="0" smtClean="0"/>
                  <a:t>t</a:t>
                </a:r>
                <a:r>
                  <a:rPr lang="zh-CN" altLang="en-US" sz="3200" dirty="0" smtClean="0"/>
                  <a:t>时刻电流为</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𝑖</m:t>
                        </m:r>
                      </m:e>
                      <m:sub>
                        <m:r>
                          <a:rPr lang="en-US" altLang="zh-CN" sz="3200" b="0" i="1" smtClean="0">
                            <a:latin typeface="Cambria Math"/>
                          </a:rPr>
                          <m:t>𝑓</m:t>
                        </m:r>
                      </m:sub>
                    </m:sSub>
                    <m:d>
                      <m:dPr>
                        <m:ctrlPr>
                          <a:rPr lang="en-US" altLang="zh-CN" sz="3200" b="0" i="1" smtClean="0">
                            <a:latin typeface="Cambria Math"/>
                          </a:rPr>
                        </m:ctrlPr>
                      </m:dPr>
                      <m:e>
                        <m:r>
                          <a:rPr lang="en-US" altLang="zh-CN" sz="3200" b="0" i="1" smtClean="0">
                            <a:latin typeface="Cambria Math"/>
                          </a:rPr>
                          <m:t>𝑡</m:t>
                        </m:r>
                      </m:e>
                    </m:d>
                    <m:r>
                      <a:rPr lang="en-US" altLang="zh-CN" sz="3200" b="0" i="1" smtClean="0">
                        <a:latin typeface="Cambria Math"/>
                      </a:rPr>
                      <m:t>.</m:t>
                    </m:r>
                    <m:r>
                      <a:rPr lang="zh-CN" altLang="en-US" sz="3200" b="0" i="1" smtClean="0">
                        <a:latin typeface="Cambria Math"/>
                      </a:rPr>
                      <m:t>则</m:t>
                    </m:r>
                  </m:oMath>
                </a14:m>
                <a:r>
                  <a:rPr lang="en-US" altLang="zh-CN" sz="3200" dirty="0" smtClean="0"/>
                  <a:t>t</a:t>
                </a:r>
                <a:r>
                  <a:rPr lang="zh-CN" altLang="en-US" sz="3200" dirty="0" smtClean="0"/>
                  <a:t>时刻左极板的电量为：</a:t>
                </a:r>
                <a:endParaRPr lang="en-US" altLang="zh-CN" sz="3200" dirty="0" smtClean="0"/>
              </a:p>
              <a:p>
                <a:endParaRPr lang="en-US" altLang="zh-CN" dirty="0"/>
              </a:p>
              <a:p>
                <a:r>
                  <a:rPr lang="en-US" altLang="zh-CN" sz="3200" dirty="0" smtClean="0"/>
                  <a:t>                            </a:t>
                </a:r>
                <a:r>
                  <a:rPr lang="zh-CN" altLang="en-US" sz="3200" dirty="0" smtClean="0"/>
                  <a:t>或 </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07504" y="764704"/>
                <a:ext cx="8280920" cy="5335243"/>
              </a:xfrm>
              <a:prstGeom prst="rect">
                <a:avLst/>
              </a:prstGeom>
              <a:blipFill rotWithShape="1">
                <a:blip r:embed="rId4"/>
                <a:stretch>
                  <a:fillRect l="-1694" t="-148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396995155"/>
              </p:ext>
            </p:extLst>
          </p:nvPr>
        </p:nvGraphicFramePr>
        <p:xfrm>
          <a:off x="733896" y="2837557"/>
          <a:ext cx="1893888" cy="879475"/>
        </p:xfrm>
        <a:graphic>
          <a:graphicData uri="http://schemas.openxmlformats.org/presentationml/2006/ole">
            <mc:AlternateContent xmlns:mc="http://schemas.openxmlformats.org/markup-compatibility/2006">
              <mc:Choice xmlns:v="urn:schemas-microsoft-com:vml" Requires="v">
                <p:oleObj spid="_x0000_s3297" name="Equation" r:id="rId5" imgW="711000" imgH="330120" progId="Equation.DSMT4">
                  <p:embed/>
                </p:oleObj>
              </mc:Choice>
              <mc:Fallback>
                <p:oleObj name="Equation" r:id="rId5" imgW="711000" imgH="330120" progId="Equation.DSMT4">
                  <p:embed/>
                  <p:pic>
                    <p:nvPicPr>
                      <p:cNvPr id="0" name=""/>
                      <p:cNvPicPr/>
                      <p:nvPr/>
                    </p:nvPicPr>
                    <p:blipFill>
                      <a:blip r:embed="rId6"/>
                      <a:stretch>
                        <a:fillRect/>
                      </a:stretch>
                    </p:blipFill>
                    <p:spPr>
                      <a:xfrm>
                        <a:off x="733896" y="2837557"/>
                        <a:ext cx="1893888" cy="8794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26155408"/>
              </p:ext>
            </p:extLst>
          </p:nvPr>
        </p:nvGraphicFramePr>
        <p:xfrm>
          <a:off x="251520" y="4077072"/>
          <a:ext cx="7408863" cy="1787525"/>
        </p:xfrm>
        <a:graphic>
          <a:graphicData uri="http://schemas.openxmlformats.org/presentationml/2006/ole">
            <mc:AlternateContent xmlns:mc="http://schemas.openxmlformats.org/markup-compatibility/2006">
              <mc:Choice xmlns:v="urn:schemas-microsoft-com:vml" Requires="v">
                <p:oleObj spid="_x0000_s3298" name="Equation" r:id="rId7" imgW="2895480" imgH="698400" progId="Equation.DSMT4">
                  <p:embed/>
                </p:oleObj>
              </mc:Choice>
              <mc:Fallback>
                <p:oleObj name="Equation" r:id="rId7" imgW="2895480" imgH="698400" progId="Equation.DSMT4">
                  <p:embed/>
                  <p:pic>
                    <p:nvPicPr>
                      <p:cNvPr id="0" name="对象 2"/>
                      <p:cNvPicPr>
                        <a:picLocks noChangeAspect="1" noChangeArrowheads="1"/>
                      </p:cNvPicPr>
                      <p:nvPr/>
                    </p:nvPicPr>
                    <p:blipFill>
                      <a:blip r:embed="rId8"/>
                      <a:srcRect/>
                      <a:stretch>
                        <a:fillRect/>
                      </a:stretch>
                    </p:blipFill>
                    <p:spPr bwMode="auto">
                      <a:xfrm>
                        <a:off x="251520" y="4077072"/>
                        <a:ext cx="7408863" cy="1787525"/>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0233506"/>
              </p:ext>
            </p:extLst>
          </p:nvPr>
        </p:nvGraphicFramePr>
        <p:xfrm>
          <a:off x="3339207" y="2745036"/>
          <a:ext cx="1520825" cy="1116012"/>
        </p:xfrm>
        <a:graphic>
          <a:graphicData uri="http://schemas.openxmlformats.org/presentationml/2006/ole">
            <mc:AlternateContent xmlns:mc="http://schemas.openxmlformats.org/markup-compatibility/2006">
              <mc:Choice xmlns:v="urn:schemas-microsoft-com:vml" Requires="v">
                <p:oleObj spid="_x0000_s3299" name="Equation" r:id="rId9" imgW="571320" imgH="419040" progId="Equation.DSMT4">
                  <p:embed/>
                </p:oleObj>
              </mc:Choice>
              <mc:Fallback>
                <p:oleObj name="Equation" r:id="rId9" imgW="571320" imgH="419040" progId="Equation.DSMT4">
                  <p:embed/>
                  <p:pic>
                    <p:nvPicPr>
                      <p:cNvPr id="0" name="对象 2"/>
                      <p:cNvPicPr>
                        <a:picLocks noChangeAspect="1" noChangeArrowheads="1"/>
                      </p:cNvPicPr>
                      <p:nvPr/>
                    </p:nvPicPr>
                    <p:blipFill>
                      <a:blip r:embed="rId10"/>
                      <a:srcRect/>
                      <a:stretch>
                        <a:fillRect/>
                      </a:stretch>
                    </p:blipFill>
                    <p:spPr bwMode="auto">
                      <a:xfrm>
                        <a:off x="3339207" y="2745036"/>
                        <a:ext cx="152082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Group 46"/>
          <p:cNvGrpSpPr>
            <a:grpSpLocks/>
          </p:cNvGrpSpPr>
          <p:nvPr/>
        </p:nvGrpSpPr>
        <p:grpSpPr bwMode="auto">
          <a:xfrm>
            <a:off x="6077024" y="2879576"/>
            <a:ext cx="2311400" cy="2133600"/>
            <a:chOff x="3872" y="1008"/>
            <a:chExt cx="1456" cy="1344"/>
          </a:xfrm>
        </p:grpSpPr>
        <p:graphicFrame>
          <p:nvGraphicFramePr>
            <p:cNvPr id="40" name="Object 19"/>
            <p:cNvGraphicFramePr>
              <a:graphicFrameLocks/>
            </p:cNvGraphicFramePr>
            <p:nvPr>
              <p:extLst>
                <p:ext uri="{D42A27DB-BD31-4B8C-83A1-F6EECF244321}">
                  <p14:modId xmlns:p14="http://schemas.microsoft.com/office/powerpoint/2010/main" val="2585494759"/>
                </p:ext>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3300" name="Equation" r:id="rId11" imgW="152280" imgH="241200" progId="Equation.DSMT4">
                    <p:embed/>
                  </p:oleObj>
                </mc:Choice>
                <mc:Fallback>
                  <p:oleObj name="Equation" r:id="rId11" imgW="152280" imgH="241200" progId="Equation.DSMT4">
                    <p:embed/>
                    <p:pic>
                      <p:nvPicPr>
                        <p:cNvPr id="0" name=""/>
                        <p:cNvPicPr>
                          <a:picLocks noChangeArrowheads="1"/>
                        </p:cNvPicPr>
                        <p:nvPr/>
                      </p:nvPicPr>
                      <p:blipFill>
                        <a:blip r:embed="rId12"/>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 name="Group 44"/>
            <p:cNvGrpSpPr>
              <a:grpSpLocks/>
            </p:cNvGrpSpPr>
            <p:nvPr/>
          </p:nvGrpSpPr>
          <p:grpSpPr bwMode="auto">
            <a:xfrm>
              <a:off x="3888" y="1008"/>
              <a:ext cx="1440" cy="1344"/>
              <a:chOff x="3166" y="1098"/>
              <a:chExt cx="2304" cy="1584"/>
            </a:xfrm>
          </p:grpSpPr>
          <p:sp>
            <p:nvSpPr>
              <p:cNvPr id="42"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64" name="Group 43"/>
          <p:cNvGrpSpPr>
            <a:grpSpLocks/>
          </p:cNvGrpSpPr>
          <p:nvPr/>
        </p:nvGrpSpPr>
        <p:grpSpPr bwMode="auto">
          <a:xfrm>
            <a:off x="5880174" y="3227240"/>
            <a:ext cx="904875" cy="684213"/>
            <a:chOff x="3172" y="1419"/>
            <a:chExt cx="570" cy="431"/>
          </a:xfrm>
        </p:grpSpPr>
        <p:sp>
          <p:nvSpPr>
            <p:cNvPr id="65"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67" name="Object 26"/>
            <p:cNvGraphicFramePr>
              <a:graphicFrameLocks/>
            </p:cNvGraphicFramePr>
            <p:nvPr>
              <p:extLst>
                <p:ext uri="{D42A27DB-BD31-4B8C-83A1-F6EECF244321}">
                  <p14:modId xmlns:p14="http://schemas.microsoft.com/office/powerpoint/2010/main" val="242099346"/>
                </p:ext>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3301" name="Equation" r:id="rId13" imgW="152280" imgH="152280" progId="Equation.2">
                    <p:embed/>
                  </p:oleObj>
                </mc:Choice>
                <mc:Fallback>
                  <p:oleObj name="Equation" r:id="rId13" imgW="152280" imgH="152280" progId="Equation.2">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8" name="Object 27"/>
          <p:cNvGraphicFramePr>
            <a:graphicFrameLocks/>
          </p:cNvGraphicFramePr>
          <p:nvPr>
            <p:extLst>
              <p:ext uri="{D42A27DB-BD31-4B8C-83A1-F6EECF244321}">
                <p14:modId xmlns:p14="http://schemas.microsoft.com/office/powerpoint/2010/main" val="4057570925"/>
              </p:ext>
            </p:extLst>
          </p:nvPr>
        </p:nvGraphicFramePr>
        <p:xfrm>
          <a:off x="6594549" y="2800201"/>
          <a:ext cx="533400" cy="685800"/>
        </p:xfrm>
        <a:graphic>
          <a:graphicData uri="http://schemas.openxmlformats.org/presentationml/2006/ole">
            <mc:AlternateContent xmlns:mc="http://schemas.openxmlformats.org/markup-compatibility/2006">
              <mc:Choice xmlns:v="urn:schemas-microsoft-com:vml" Requires="v">
                <p:oleObj spid="_x0000_s3302" name="公式" r:id="rId15" imgW="164880" imgH="203040" progId="Equation.3">
                  <p:embed/>
                </p:oleObj>
              </mc:Choice>
              <mc:Fallback>
                <p:oleObj name="公式" r:id="rId15" imgW="164880" imgH="2030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94549" y="2800201"/>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0"/>
          <p:cNvGraphicFramePr>
            <a:graphicFrameLocks/>
          </p:cNvGraphicFramePr>
          <p:nvPr>
            <p:extLst>
              <p:ext uri="{D42A27DB-BD31-4B8C-83A1-F6EECF244321}">
                <p14:modId xmlns:p14="http://schemas.microsoft.com/office/powerpoint/2010/main" val="3436562830"/>
              </p:ext>
            </p:extLst>
          </p:nvPr>
        </p:nvGraphicFramePr>
        <p:xfrm>
          <a:off x="7258231" y="2739645"/>
          <a:ext cx="406400" cy="762000"/>
        </p:xfrm>
        <a:graphic>
          <a:graphicData uri="http://schemas.openxmlformats.org/presentationml/2006/ole">
            <mc:AlternateContent xmlns:mc="http://schemas.openxmlformats.org/markup-compatibility/2006">
              <mc:Choice xmlns:v="urn:schemas-microsoft-com:vml" Requires="v">
                <p:oleObj spid="_x0000_s3303" name="Equation" r:id="rId17" imgW="177480" imgH="228600" progId="Equation.DSMT4">
                  <p:embed/>
                </p:oleObj>
              </mc:Choice>
              <mc:Fallback>
                <p:oleObj name="Equation" r:id="rId17" imgW="177480" imgH="228600" progId="Equation.DSMT4">
                  <p:embed/>
                  <p:pic>
                    <p:nvPicPr>
                      <p:cNvPr id="0" name=""/>
                      <p:cNvPicPr>
                        <a:picLocks noChangeArrowheads="1"/>
                      </p:cNvPicPr>
                      <p:nvPr/>
                    </p:nvPicPr>
                    <p:blipFill>
                      <a:blip r:embed="rId18"/>
                      <a:srcRect/>
                      <a:stretch>
                        <a:fillRect/>
                      </a:stretch>
                    </p:blipFill>
                    <p:spPr bwMode="auto">
                      <a:xfrm>
                        <a:off x="7258231" y="2739645"/>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任意多边形 69"/>
          <p:cNvSpPr/>
          <p:nvPr/>
        </p:nvSpPr>
        <p:spPr>
          <a:xfrm>
            <a:off x="6596860" y="3345976"/>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553829" y="2532135"/>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134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764704"/>
                <a:ext cx="8280920" cy="3539430"/>
              </a:xfrm>
              <a:prstGeom prst="rect">
                <a:avLst/>
              </a:prstGeom>
              <a:noFill/>
              <a:ln w="19050">
                <a:noFill/>
              </a:ln>
            </p:spPr>
            <p:txBody>
              <a:bodyPr wrap="square" rtlCol="0">
                <a:spAutoFit/>
              </a:bodyPr>
              <a:lstStyle/>
              <a:p>
                <a:pPr marL="457200" indent="-457200">
                  <a:buFont typeface="Arial" pitchFamily="34" charset="0"/>
                  <a:buChar char="•"/>
                </a:pPr>
                <a:r>
                  <a:rPr lang="zh-CN" altLang="en-US" sz="3200" dirty="0" smtClean="0">
                    <a:solidFill>
                      <a:prstClr val="black"/>
                    </a:solidFill>
                  </a:rPr>
                  <a:t>进一步分析： </a:t>
                </a:r>
                <a:endParaRPr lang="en-US" altLang="zh-CN" sz="3200" dirty="0">
                  <a:solidFill>
                    <a:prstClr val="black"/>
                  </a:solidFill>
                </a:endParaRPr>
              </a:p>
              <a:p>
                <a:pPr marL="452438"/>
                <a:r>
                  <a:rPr lang="zh-CN" altLang="en-US" sz="3200" dirty="0" smtClean="0">
                    <a:solidFill>
                      <a:prstClr val="black"/>
                    </a:solidFill>
                  </a:rPr>
                  <a:t>如图，电容器充电，选一</a:t>
                </a:r>
                <a:endParaRPr lang="en-US" altLang="zh-CN" sz="3200" dirty="0" smtClean="0">
                  <a:solidFill>
                    <a:prstClr val="black"/>
                  </a:solidFill>
                </a:endParaRPr>
              </a:p>
              <a:p>
                <a:pPr marL="452438"/>
                <a:r>
                  <a:rPr lang="zh-CN" altLang="en-US" sz="3200" dirty="0" smtClean="0">
                    <a:solidFill>
                      <a:prstClr val="black"/>
                    </a:solidFill>
                  </a:rPr>
                  <a:t>高斯面：</a:t>
                </a:r>
                <a14:m>
                  <m:oMath xmlns:m="http://schemas.openxmlformats.org/officeDocument/2006/math">
                    <m:sSub>
                      <m:sSubPr>
                        <m:ctrlPr>
                          <a:rPr lang="en-US" altLang="zh-CN" sz="3200" i="1" smtClean="0">
                            <a:solidFill>
                              <a:prstClr val="black"/>
                            </a:solidFill>
                            <a:latin typeface="Cambria Math"/>
                          </a:rPr>
                        </m:ctrlPr>
                      </m:sSubPr>
                      <m:e>
                        <m:r>
                          <a:rPr lang="en-US" altLang="zh-CN" sz="3200" b="0" i="1" smtClean="0">
                            <a:solidFill>
                              <a:prstClr val="black"/>
                            </a:solidFill>
                            <a:latin typeface="Cambria Math"/>
                          </a:rPr>
                          <m:t>𝑆</m:t>
                        </m:r>
                      </m:e>
                      <m:sub>
                        <m:r>
                          <a:rPr lang="en-US" altLang="zh-CN" sz="3200" b="0" i="1" smtClean="0">
                            <a:solidFill>
                              <a:prstClr val="black"/>
                            </a:solidFill>
                            <a:latin typeface="Cambria Math"/>
                          </a:rPr>
                          <m:t>1</m:t>
                        </m:r>
                      </m:sub>
                    </m:sSub>
                    <m:r>
                      <a:rPr lang="en-US" altLang="zh-CN" sz="3200" b="0" i="1" smtClean="0">
                        <a:solidFill>
                          <a:prstClr val="black"/>
                        </a:solidFill>
                        <a:latin typeface="Cambria Math"/>
                      </a:rPr>
                      <m:t>+</m:t>
                    </m:r>
                    <m:sSub>
                      <m:sSubPr>
                        <m:ctrlPr>
                          <a:rPr lang="en-US" altLang="zh-CN" sz="3200" i="1">
                            <a:solidFill>
                              <a:prstClr val="black"/>
                            </a:solidFill>
                            <a:latin typeface="Cambria Math"/>
                          </a:rPr>
                        </m:ctrlPr>
                      </m:sSubPr>
                      <m:e>
                        <m:r>
                          <a:rPr lang="en-US" altLang="zh-CN" sz="3200" i="1">
                            <a:solidFill>
                              <a:prstClr val="black"/>
                            </a:solidFill>
                            <a:latin typeface="Cambria Math"/>
                          </a:rPr>
                          <m:t>𝑆</m:t>
                        </m:r>
                      </m:e>
                      <m:sub>
                        <m:r>
                          <a:rPr lang="en-US" altLang="zh-CN" sz="3200" b="0" i="1" smtClean="0">
                            <a:solidFill>
                              <a:prstClr val="black"/>
                            </a:solidFill>
                            <a:latin typeface="Cambria Math"/>
                          </a:rPr>
                          <m:t>2</m:t>
                        </m:r>
                      </m:sub>
                    </m:sSub>
                  </m:oMath>
                </a14:m>
                <a:r>
                  <a:rPr lang="zh-CN" altLang="en-US" sz="3200" dirty="0" smtClean="0">
                    <a:solidFill>
                      <a:prstClr val="black"/>
                    </a:solidFill>
                  </a:rPr>
                  <a:t>。</a:t>
                </a:r>
                <a:endParaRPr lang="en-US" altLang="zh-CN" sz="1400" dirty="0" smtClean="0">
                  <a:solidFill>
                    <a:prstClr val="black"/>
                  </a:solidFill>
                </a:endParaRPr>
              </a:p>
              <a:p>
                <a:pPr marL="457200" indent="-457200">
                  <a:buFont typeface="Arial" pitchFamily="34" charset="0"/>
                  <a:buChar char="•"/>
                </a:pPr>
                <a:r>
                  <a:rPr lang="zh-CN" altLang="en-US" sz="3200" dirty="0" smtClean="0">
                    <a:solidFill>
                      <a:prstClr val="black"/>
                    </a:solidFill>
                  </a:rPr>
                  <a:t>高斯定理：</a:t>
                </a:r>
                <a:endParaRPr lang="en-US" altLang="zh-CN" sz="3200" dirty="0" smtClean="0">
                  <a:solidFill>
                    <a:prstClr val="black"/>
                  </a:solidFill>
                </a:endParaRPr>
              </a:p>
              <a:p>
                <a:r>
                  <a:rPr lang="en-US" altLang="zh-CN" sz="3200" dirty="0">
                    <a:solidFill>
                      <a:prstClr val="black"/>
                    </a:solidFill>
                  </a:rPr>
                  <a:t> </a:t>
                </a:r>
              </a:p>
              <a:p>
                <a:endParaRPr lang="en-US" altLang="zh-CN" sz="3200" dirty="0" smtClean="0">
                  <a:solidFill>
                    <a:prstClr val="black"/>
                  </a:solidFill>
                </a:endParaRPr>
              </a:p>
              <a:p>
                <a14:m>
                  <m:oMath xmlns:m="http://schemas.openxmlformats.org/officeDocument/2006/math">
                    <m:sSub>
                      <m:sSubPr>
                        <m:ctrlPr>
                          <a:rPr lang="en-US" altLang="zh-CN" sz="3200" i="1">
                            <a:solidFill>
                              <a:prstClr val="black"/>
                            </a:solidFill>
                            <a:latin typeface="Cambria Math"/>
                          </a:rPr>
                        </m:ctrlPr>
                      </m:sSubPr>
                      <m:e>
                        <m:r>
                          <a:rPr lang="en-US" altLang="zh-CN" sz="3200" i="1">
                            <a:solidFill>
                              <a:prstClr val="black"/>
                            </a:solidFill>
                            <a:latin typeface="Cambria Math"/>
                          </a:rPr>
                          <m:t>𝑆</m:t>
                        </m:r>
                      </m:e>
                      <m:sub>
                        <m:r>
                          <a:rPr lang="en-US" altLang="zh-CN" sz="3200" i="1">
                            <a:solidFill>
                              <a:prstClr val="black"/>
                            </a:solidFill>
                            <a:latin typeface="Cambria Math"/>
                          </a:rPr>
                          <m:t>1</m:t>
                        </m:r>
                      </m:sub>
                    </m:sSub>
                  </m:oMath>
                </a14:m>
                <a:r>
                  <a:rPr lang="zh-CN" altLang="en-US" sz="3200" dirty="0" smtClean="0">
                    <a:solidFill>
                      <a:prstClr val="black"/>
                    </a:solidFill>
                  </a:rPr>
                  <a:t>的电位移矢量通量为</a:t>
                </a:r>
                <a:r>
                  <a:rPr lang="en-US" altLang="zh-CN" sz="3200" dirty="0" smtClean="0">
                    <a:solidFill>
                      <a:prstClr val="black"/>
                    </a:solidFill>
                  </a:rPr>
                  <a:t>0</a:t>
                </a:r>
                <a:r>
                  <a:rPr lang="zh-CN" altLang="en-US" sz="3200" dirty="0" smtClean="0">
                    <a:solidFill>
                      <a:prstClr val="black"/>
                    </a:solidFill>
                  </a:rPr>
                  <a:t>，</a:t>
                </a:r>
                <a:endParaRPr lang="zh-CN" altLang="en-US" sz="3200"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764704"/>
                <a:ext cx="8280920" cy="3539430"/>
              </a:xfrm>
              <a:prstGeom prst="rect">
                <a:avLst/>
              </a:prstGeom>
              <a:blipFill rotWithShape="1">
                <a:blip r:embed="rId4"/>
                <a:stretch>
                  <a:fillRect l="-1619" t="-3098" b="-4991"/>
                </a:stretch>
              </a:blipFill>
              <a:ln w="19050">
                <a:noFill/>
              </a:ln>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378927432"/>
              </p:ext>
            </p:extLst>
          </p:nvPr>
        </p:nvGraphicFramePr>
        <p:xfrm>
          <a:off x="1043608" y="2780928"/>
          <a:ext cx="2424113" cy="1000125"/>
        </p:xfrm>
        <a:graphic>
          <a:graphicData uri="http://schemas.openxmlformats.org/presentationml/2006/ole">
            <mc:AlternateContent xmlns:mc="http://schemas.openxmlformats.org/markup-compatibility/2006">
              <mc:Choice xmlns:v="urn:schemas-microsoft-com:vml" Requires="v">
                <p:oleObj spid="_x0000_s44176" name="Equation" r:id="rId5" imgW="952200" imgH="393480" progId="Equation.DSMT4">
                  <p:embed/>
                </p:oleObj>
              </mc:Choice>
              <mc:Fallback>
                <p:oleObj name="Equation" r:id="rId5" imgW="952200" imgH="393480" progId="Equation.DSMT4">
                  <p:embed/>
                  <p:pic>
                    <p:nvPicPr>
                      <p:cNvPr id="0" name=""/>
                      <p:cNvPicPr/>
                      <p:nvPr/>
                    </p:nvPicPr>
                    <p:blipFill>
                      <a:blip r:embed="rId6"/>
                      <a:stretch>
                        <a:fillRect/>
                      </a:stretch>
                    </p:blipFill>
                    <p:spPr>
                      <a:xfrm>
                        <a:off x="1043608" y="2780928"/>
                        <a:ext cx="2424113" cy="100012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530164643"/>
              </p:ext>
            </p:extLst>
          </p:nvPr>
        </p:nvGraphicFramePr>
        <p:xfrm>
          <a:off x="5140474" y="3651423"/>
          <a:ext cx="2455862" cy="1001713"/>
        </p:xfrm>
        <a:graphic>
          <a:graphicData uri="http://schemas.openxmlformats.org/presentationml/2006/ole">
            <mc:AlternateContent xmlns:mc="http://schemas.openxmlformats.org/markup-compatibility/2006">
              <mc:Choice xmlns:v="urn:schemas-microsoft-com:vml" Requires="v">
                <p:oleObj spid="_x0000_s44177" name="Equation" r:id="rId7" imgW="965160" imgH="393480" progId="Equation.DSMT4">
                  <p:embed/>
                </p:oleObj>
              </mc:Choice>
              <mc:Fallback>
                <p:oleObj name="Equation" r:id="rId7" imgW="965160" imgH="393480" progId="Equation.DSMT4">
                  <p:embed/>
                  <p:pic>
                    <p:nvPicPr>
                      <p:cNvPr id="0" name="对象 3"/>
                      <p:cNvPicPr>
                        <a:picLocks noChangeAspect="1" noChangeArrowheads="1"/>
                      </p:cNvPicPr>
                      <p:nvPr/>
                    </p:nvPicPr>
                    <p:blipFill>
                      <a:blip r:embed="rId8"/>
                      <a:srcRect/>
                      <a:stretch>
                        <a:fillRect/>
                      </a:stretch>
                    </p:blipFill>
                    <p:spPr bwMode="auto">
                      <a:xfrm>
                        <a:off x="5140474" y="3651423"/>
                        <a:ext cx="2455862"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66446156"/>
              </p:ext>
            </p:extLst>
          </p:nvPr>
        </p:nvGraphicFramePr>
        <p:xfrm>
          <a:off x="107504" y="4365104"/>
          <a:ext cx="6110287" cy="1227138"/>
        </p:xfrm>
        <a:graphic>
          <a:graphicData uri="http://schemas.openxmlformats.org/presentationml/2006/ole">
            <mc:AlternateContent xmlns:mc="http://schemas.openxmlformats.org/markup-compatibility/2006">
              <mc:Choice xmlns:v="urn:schemas-microsoft-com:vml" Requires="v">
                <p:oleObj spid="_x0000_s44178" name="Equation" r:id="rId9" imgW="2400120" imgH="482400" progId="Equation.DSMT4">
                  <p:embed/>
                </p:oleObj>
              </mc:Choice>
              <mc:Fallback>
                <p:oleObj name="Equation" r:id="rId9" imgW="2400120" imgH="482400" progId="Equation.DSMT4">
                  <p:embed/>
                  <p:pic>
                    <p:nvPicPr>
                      <p:cNvPr id="0" name="对象 24"/>
                      <p:cNvPicPr>
                        <a:picLocks noChangeAspect="1" noChangeArrowheads="1"/>
                      </p:cNvPicPr>
                      <p:nvPr/>
                    </p:nvPicPr>
                    <p:blipFill>
                      <a:blip r:embed="rId10"/>
                      <a:srcRect/>
                      <a:stretch>
                        <a:fillRect/>
                      </a:stretch>
                    </p:blipFill>
                    <p:spPr bwMode="auto">
                      <a:xfrm>
                        <a:off x="107504" y="4365104"/>
                        <a:ext cx="611028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4" name="Group 46"/>
          <p:cNvGrpSpPr>
            <a:grpSpLocks/>
          </p:cNvGrpSpPr>
          <p:nvPr/>
        </p:nvGrpSpPr>
        <p:grpSpPr bwMode="auto">
          <a:xfrm>
            <a:off x="5776962" y="1223392"/>
            <a:ext cx="2311400" cy="2133600"/>
            <a:chOff x="3872" y="1008"/>
            <a:chExt cx="1456" cy="1344"/>
          </a:xfrm>
        </p:grpSpPr>
        <p:graphicFrame>
          <p:nvGraphicFramePr>
            <p:cNvPr id="61" name="Object 19"/>
            <p:cNvGraphicFramePr>
              <a:graphicFrameLocks/>
            </p:cNvGraphicFramePr>
            <p:nvPr>
              <p:extLst>
                <p:ext uri="{D42A27DB-BD31-4B8C-83A1-F6EECF244321}">
                  <p14:modId xmlns:p14="http://schemas.microsoft.com/office/powerpoint/2010/main" val="2003953470"/>
                </p:ext>
              </p:extLst>
            </p:nvPr>
          </p:nvGraphicFramePr>
          <p:xfrm>
            <a:off x="3872" y="1629"/>
            <a:ext cx="322" cy="537"/>
          </p:xfrm>
          <a:graphic>
            <a:graphicData uri="http://schemas.openxmlformats.org/presentationml/2006/ole">
              <mc:AlternateContent xmlns:mc="http://schemas.openxmlformats.org/markup-compatibility/2006">
                <mc:Choice xmlns:v="urn:schemas-microsoft-com:vml" Requires="v">
                  <p:oleObj spid="_x0000_s44179" name="Equation" r:id="rId11" imgW="152280" imgH="241200" progId="Equation.DSMT4">
                    <p:embed/>
                  </p:oleObj>
                </mc:Choice>
                <mc:Fallback>
                  <p:oleObj name="Equation" r:id="rId11" imgW="152280" imgH="241200" progId="Equation.DSMT4">
                    <p:embed/>
                    <p:pic>
                      <p:nvPicPr>
                        <p:cNvPr id="0" name=""/>
                        <p:cNvPicPr>
                          <a:picLocks noChangeArrowheads="1"/>
                        </p:cNvPicPr>
                        <p:nvPr/>
                      </p:nvPicPr>
                      <p:blipFill>
                        <a:blip r:embed="rId12"/>
                        <a:srcRect/>
                        <a:stretch>
                          <a:fillRect/>
                        </a:stretch>
                      </p:blipFill>
                      <p:spPr bwMode="auto">
                        <a:xfrm>
                          <a:off x="3872" y="1629"/>
                          <a:ext cx="322"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 name="Group 44"/>
            <p:cNvGrpSpPr>
              <a:grpSpLocks/>
            </p:cNvGrpSpPr>
            <p:nvPr/>
          </p:nvGrpSpPr>
          <p:grpSpPr bwMode="auto">
            <a:xfrm>
              <a:off x="3888" y="1008"/>
              <a:ext cx="1440" cy="1344"/>
              <a:chOff x="3166" y="1098"/>
              <a:chExt cx="2304" cy="1584"/>
            </a:xfrm>
          </p:grpSpPr>
          <p:sp>
            <p:nvSpPr>
              <p:cNvPr id="63" name="Line 4"/>
              <p:cNvSpPr>
                <a:spLocks noChangeShapeType="1"/>
              </p:cNvSpPr>
              <p:nvPr/>
            </p:nvSpPr>
            <p:spPr bwMode="auto">
              <a:xfrm>
                <a:off x="4174"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Line 5"/>
              <p:cNvSpPr>
                <a:spLocks noChangeShapeType="1"/>
              </p:cNvSpPr>
              <p:nvPr/>
            </p:nvSpPr>
            <p:spPr bwMode="auto">
              <a:xfrm>
                <a:off x="4798" y="1098"/>
                <a:ext cx="0" cy="100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6"/>
              <p:cNvSpPr>
                <a:spLocks noChangeShapeType="1"/>
              </p:cNvSpPr>
              <p:nvPr/>
            </p:nvSpPr>
            <p:spPr bwMode="auto">
              <a:xfrm>
                <a:off x="3166" y="1674"/>
                <a:ext cx="100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7"/>
              <p:cNvSpPr>
                <a:spLocks noChangeShapeType="1"/>
              </p:cNvSpPr>
              <p:nvPr/>
            </p:nvSpPr>
            <p:spPr bwMode="auto">
              <a:xfrm>
                <a:off x="4798" y="1674"/>
                <a:ext cx="67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Line 8"/>
              <p:cNvSpPr>
                <a:spLocks noChangeShapeType="1"/>
              </p:cNvSpPr>
              <p:nvPr/>
            </p:nvSpPr>
            <p:spPr bwMode="auto">
              <a:xfrm>
                <a:off x="3166" y="1674"/>
                <a:ext cx="0" cy="86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9"/>
              <p:cNvSpPr>
                <a:spLocks noChangeShapeType="1"/>
              </p:cNvSpPr>
              <p:nvPr/>
            </p:nvSpPr>
            <p:spPr bwMode="auto">
              <a:xfrm>
                <a:off x="3166" y="2538"/>
                <a:ext cx="76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10"/>
              <p:cNvSpPr>
                <a:spLocks noChangeShapeType="1"/>
              </p:cNvSpPr>
              <p:nvPr/>
            </p:nvSpPr>
            <p:spPr bwMode="auto">
              <a:xfrm>
                <a:off x="3934" y="239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Line 11"/>
              <p:cNvSpPr>
                <a:spLocks noChangeShapeType="1"/>
              </p:cNvSpPr>
              <p:nvPr/>
            </p:nvSpPr>
            <p:spPr bwMode="auto">
              <a:xfrm>
                <a:off x="4030" y="2490"/>
                <a:ext cx="0" cy="9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9" name="Line 12"/>
              <p:cNvSpPr>
                <a:spLocks noChangeShapeType="1"/>
              </p:cNvSpPr>
              <p:nvPr/>
            </p:nvSpPr>
            <p:spPr bwMode="auto">
              <a:xfrm>
                <a:off x="4030" y="2538"/>
                <a:ext cx="72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13"/>
              <p:cNvSpPr>
                <a:spLocks noChangeShapeType="1"/>
              </p:cNvSpPr>
              <p:nvPr/>
            </p:nvSpPr>
            <p:spPr bwMode="auto">
              <a:xfrm flipV="1">
                <a:off x="4750" y="2346"/>
                <a:ext cx="288" cy="192"/>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4"/>
              <p:cNvSpPr>
                <a:spLocks noChangeShapeType="1"/>
              </p:cNvSpPr>
              <p:nvPr/>
            </p:nvSpPr>
            <p:spPr bwMode="auto">
              <a:xfrm>
                <a:off x="4942" y="2538"/>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5"/>
              <p:cNvSpPr>
                <a:spLocks noChangeShapeType="1"/>
              </p:cNvSpPr>
              <p:nvPr/>
            </p:nvSpPr>
            <p:spPr bwMode="auto">
              <a:xfrm>
                <a:off x="5470" y="1674"/>
                <a:ext cx="0" cy="86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6"/>
              <p:cNvSpPr>
                <a:spLocks noChangeShapeType="1"/>
              </p:cNvSpPr>
              <p:nvPr/>
            </p:nvSpPr>
            <p:spPr bwMode="auto">
              <a:xfrm>
                <a:off x="4942" y="2250"/>
                <a:ext cx="192" cy="192"/>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20"/>
              <p:cNvSpPr>
                <a:spLocks noChangeShapeType="1"/>
              </p:cNvSpPr>
              <p:nvPr/>
            </p:nvSpPr>
            <p:spPr bwMode="auto">
              <a:xfrm>
                <a:off x="3166" y="2010"/>
                <a:ext cx="0" cy="240"/>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85" name="Group 43"/>
          <p:cNvGrpSpPr>
            <a:grpSpLocks/>
          </p:cNvGrpSpPr>
          <p:nvPr/>
        </p:nvGrpSpPr>
        <p:grpSpPr bwMode="auto">
          <a:xfrm>
            <a:off x="5580112" y="1571056"/>
            <a:ext cx="904875" cy="684213"/>
            <a:chOff x="3172" y="1419"/>
            <a:chExt cx="570" cy="431"/>
          </a:xfrm>
        </p:grpSpPr>
        <p:sp>
          <p:nvSpPr>
            <p:cNvPr id="86" name="Line 17"/>
            <p:cNvSpPr>
              <a:spLocks noChangeShapeType="1"/>
            </p:cNvSpPr>
            <p:nvPr/>
          </p:nvSpPr>
          <p:spPr bwMode="auto">
            <a:xfrm>
              <a:off x="3742" y="1578"/>
              <a:ext cx="0" cy="144"/>
            </a:xfrm>
            <a:prstGeom prst="line">
              <a:avLst/>
            </a:prstGeom>
            <a:noFill/>
            <a:ln w="38100">
              <a:solidFill>
                <a:srgbClr val="CC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Oval 25"/>
            <p:cNvSpPr>
              <a:spLocks noChangeArrowheads="1"/>
            </p:cNvSpPr>
            <p:nvPr/>
          </p:nvSpPr>
          <p:spPr bwMode="auto">
            <a:xfrm>
              <a:off x="3518" y="1498"/>
              <a:ext cx="208" cy="352"/>
            </a:xfrm>
            <a:prstGeom prst="ellipse">
              <a:avLst/>
            </a:prstGeom>
            <a:noFill/>
            <a:ln w="508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88" name="Object 26"/>
            <p:cNvGraphicFramePr>
              <a:graphicFrameLocks/>
            </p:cNvGraphicFramePr>
            <p:nvPr>
              <p:extLst>
                <p:ext uri="{D42A27DB-BD31-4B8C-83A1-F6EECF244321}">
                  <p14:modId xmlns:p14="http://schemas.microsoft.com/office/powerpoint/2010/main" val="2327998685"/>
                </p:ext>
              </p:extLst>
            </p:nvPr>
          </p:nvGraphicFramePr>
          <p:xfrm>
            <a:off x="3172" y="1419"/>
            <a:ext cx="279" cy="279"/>
          </p:xfrm>
          <a:graphic>
            <a:graphicData uri="http://schemas.openxmlformats.org/presentationml/2006/ole">
              <mc:AlternateContent xmlns:mc="http://schemas.openxmlformats.org/markup-compatibility/2006">
                <mc:Choice xmlns:v="urn:schemas-microsoft-com:vml" Requires="v">
                  <p:oleObj spid="_x0000_s44180" name="Equation" r:id="rId13" imgW="152280" imgH="152280" progId="Equation.2">
                    <p:embed/>
                  </p:oleObj>
                </mc:Choice>
                <mc:Fallback>
                  <p:oleObj name="Equation" r:id="rId13" imgW="152280" imgH="152280" progId="Equation.2">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2" y="1419"/>
                          <a:ext cx="27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9" name="Object 27"/>
          <p:cNvGraphicFramePr>
            <a:graphicFrameLocks/>
          </p:cNvGraphicFramePr>
          <p:nvPr>
            <p:extLst>
              <p:ext uri="{D42A27DB-BD31-4B8C-83A1-F6EECF244321}">
                <p14:modId xmlns:p14="http://schemas.microsoft.com/office/powerpoint/2010/main" val="797802014"/>
              </p:ext>
            </p:extLst>
          </p:nvPr>
        </p:nvGraphicFramePr>
        <p:xfrm>
          <a:off x="6294487" y="1144017"/>
          <a:ext cx="533400" cy="685800"/>
        </p:xfrm>
        <a:graphic>
          <a:graphicData uri="http://schemas.openxmlformats.org/presentationml/2006/ole">
            <mc:AlternateContent xmlns:mc="http://schemas.openxmlformats.org/markup-compatibility/2006">
              <mc:Choice xmlns:v="urn:schemas-microsoft-com:vml" Requires="v">
                <p:oleObj spid="_x0000_s44181" name="公式" r:id="rId15" imgW="164880" imgH="203040" progId="Equation.3">
                  <p:embed/>
                </p:oleObj>
              </mc:Choice>
              <mc:Fallback>
                <p:oleObj name="公式" r:id="rId15" imgW="164880" imgH="2030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94487" y="1144017"/>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 name="Object 30"/>
          <p:cNvGraphicFramePr>
            <a:graphicFrameLocks/>
          </p:cNvGraphicFramePr>
          <p:nvPr>
            <p:extLst>
              <p:ext uri="{D42A27DB-BD31-4B8C-83A1-F6EECF244321}">
                <p14:modId xmlns:p14="http://schemas.microsoft.com/office/powerpoint/2010/main" val="566348303"/>
              </p:ext>
            </p:extLst>
          </p:nvPr>
        </p:nvGraphicFramePr>
        <p:xfrm>
          <a:off x="6958169" y="1083461"/>
          <a:ext cx="406400" cy="762000"/>
        </p:xfrm>
        <a:graphic>
          <a:graphicData uri="http://schemas.openxmlformats.org/presentationml/2006/ole">
            <mc:AlternateContent xmlns:mc="http://schemas.openxmlformats.org/markup-compatibility/2006">
              <mc:Choice xmlns:v="urn:schemas-microsoft-com:vml" Requires="v">
                <p:oleObj spid="_x0000_s44182" name="Equation" r:id="rId17" imgW="177480" imgH="228600" progId="Equation.DSMT4">
                  <p:embed/>
                </p:oleObj>
              </mc:Choice>
              <mc:Fallback>
                <p:oleObj name="Equation" r:id="rId17" imgW="177480" imgH="228600" progId="Equation.DSMT4">
                  <p:embed/>
                  <p:pic>
                    <p:nvPicPr>
                      <p:cNvPr id="0" name=""/>
                      <p:cNvPicPr>
                        <a:picLocks noChangeArrowheads="1"/>
                      </p:cNvPicPr>
                      <p:nvPr/>
                    </p:nvPicPr>
                    <p:blipFill>
                      <a:blip r:embed="rId18"/>
                      <a:srcRect/>
                      <a:stretch>
                        <a:fillRect/>
                      </a:stretch>
                    </p:blipFill>
                    <p:spPr bwMode="auto">
                      <a:xfrm>
                        <a:off x="6958169" y="1083461"/>
                        <a:ext cx="40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任意多边形 90"/>
          <p:cNvSpPr/>
          <p:nvPr/>
        </p:nvSpPr>
        <p:spPr>
          <a:xfrm>
            <a:off x="6296798" y="1689792"/>
            <a:ext cx="358198" cy="591671"/>
          </a:xfrm>
          <a:custGeom>
            <a:avLst/>
            <a:gdLst>
              <a:gd name="connsiteX0" fmla="*/ 0 w 358198"/>
              <a:gd name="connsiteY0" fmla="*/ 0 h 591671"/>
              <a:gd name="connsiteX1" fmla="*/ 236668 w 358198"/>
              <a:gd name="connsiteY1" fmla="*/ 32273 h 591671"/>
              <a:gd name="connsiteX2" fmla="*/ 333487 w 358198"/>
              <a:gd name="connsiteY2" fmla="*/ 182880 h 591671"/>
              <a:gd name="connsiteX3" fmla="*/ 355002 w 358198"/>
              <a:gd name="connsiteY3" fmla="*/ 387275 h 591671"/>
              <a:gd name="connsiteX4" fmla="*/ 279699 w 358198"/>
              <a:gd name="connsiteY4" fmla="*/ 516367 h 591671"/>
              <a:gd name="connsiteX5" fmla="*/ 10757 w 358198"/>
              <a:gd name="connsiteY5" fmla="*/ 591671 h 591671"/>
              <a:gd name="connsiteX6" fmla="*/ 10757 w 358198"/>
              <a:gd name="connsiteY6" fmla="*/ 591671 h 591671"/>
              <a:gd name="connsiteX7" fmla="*/ 10757 w 358198"/>
              <a:gd name="connsiteY7" fmla="*/ 580913 h 59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98" h="591671">
                <a:moveTo>
                  <a:pt x="0" y="0"/>
                </a:moveTo>
                <a:cubicBezTo>
                  <a:pt x="90543" y="896"/>
                  <a:pt x="181087" y="1793"/>
                  <a:pt x="236668" y="32273"/>
                </a:cubicBezTo>
                <a:cubicBezTo>
                  <a:pt x="292249" y="62753"/>
                  <a:pt x="313765" y="123713"/>
                  <a:pt x="333487" y="182880"/>
                </a:cubicBezTo>
                <a:cubicBezTo>
                  <a:pt x="353209" y="242047"/>
                  <a:pt x="363967" y="331694"/>
                  <a:pt x="355002" y="387275"/>
                </a:cubicBezTo>
                <a:cubicBezTo>
                  <a:pt x="346037" y="442856"/>
                  <a:pt x="337073" y="482301"/>
                  <a:pt x="279699" y="516367"/>
                </a:cubicBezTo>
                <a:cubicBezTo>
                  <a:pt x="222325" y="550433"/>
                  <a:pt x="10757" y="591671"/>
                  <a:pt x="10757" y="591671"/>
                </a:cubicBezTo>
                <a:lnTo>
                  <a:pt x="10757" y="591671"/>
                </a:lnTo>
                <a:lnTo>
                  <a:pt x="10757" y="5809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6253767" y="875951"/>
            <a:ext cx="717152" cy="1958354"/>
          </a:xfrm>
          <a:custGeom>
            <a:avLst/>
            <a:gdLst>
              <a:gd name="connsiteX0" fmla="*/ 0 w 717152"/>
              <a:gd name="connsiteY0" fmla="*/ 813841 h 1958354"/>
              <a:gd name="connsiteX1" fmla="*/ 193638 w 717152"/>
              <a:gd name="connsiteY1" fmla="*/ 189898 h 1958354"/>
              <a:gd name="connsiteX2" fmla="*/ 613186 w 717152"/>
              <a:gd name="connsiteY2" fmla="*/ 125352 h 1958354"/>
              <a:gd name="connsiteX3" fmla="*/ 710005 w 717152"/>
              <a:gd name="connsiteY3" fmla="*/ 1760514 h 1958354"/>
              <a:gd name="connsiteX4" fmla="*/ 473337 w 717152"/>
              <a:gd name="connsiteY4" fmla="*/ 1889606 h 1958354"/>
              <a:gd name="connsiteX5" fmla="*/ 43031 w 717152"/>
              <a:gd name="connsiteY5" fmla="*/ 1394754 h 1958354"/>
              <a:gd name="connsiteX6" fmla="*/ 43031 w 717152"/>
              <a:gd name="connsiteY6" fmla="*/ 1394754 h 1958354"/>
              <a:gd name="connsiteX7" fmla="*/ 43031 w 717152"/>
              <a:gd name="connsiteY7" fmla="*/ 1394754 h 195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152" h="1958354">
                <a:moveTo>
                  <a:pt x="0" y="813841"/>
                </a:moveTo>
                <a:cubicBezTo>
                  <a:pt x="45720" y="559243"/>
                  <a:pt x="91440" y="304646"/>
                  <a:pt x="193638" y="189898"/>
                </a:cubicBezTo>
                <a:cubicBezTo>
                  <a:pt x="295836" y="75150"/>
                  <a:pt x="527125" y="-136417"/>
                  <a:pt x="613186" y="125352"/>
                </a:cubicBezTo>
                <a:cubicBezTo>
                  <a:pt x="699247" y="387121"/>
                  <a:pt x="733313" y="1466472"/>
                  <a:pt x="710005" y="1760514"/>
                </a:cubicBezTo>
                <a:cubicBezTo>
                  <a:pt x="686697" y="2054556"/>
                  <a:pt x="584499" y="1950566"/>
                  <a:pt x="473337" y="1889606"/>
                </a:cubicBezTo>
                <a:cubicBezTo>
                  <a:pt x="362175" y="1828646"/>
                  <a:pt x="43031" y="1394754"/>
                  <a:pt x="43031" y="1394754"/>
                </a:cubicBezTo>
                <a:lnTo>
                  <a:pt x="43031" y="1394754"/>
                </a:lnTo>
                <a:lnTo>
                  <a:pt x="43031" y="1394754"/>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040954462"/>
              </p:ext>
            </p:extLst>
          </p:nvPr>
        </p:nvGraphicFramePr>
        <p:xfrm>
          <a:off x="107504" y="5370214"/>
          <a:ext cx="8050213" cy="1227138"/>
        </p:xfrm>
        <a:graphic>
          <a:graphicData uri="http://schemas.openxmlformats.org/presentationml/2006/ole">
            <mc:AlternateContent xmlns:mc="http://schemas.openxmlformats.org/markup-compatibility/2006">
              <mc:Choice xmlns:v="urn:schemas-microsoft-com:vml" Requires="v">
                <p:oleObj spid="_x0000_s44183" name="Equation" r:id="rId19" imgW="3162240" imgH="482400" progId="Equation.DSMT4">
                  <p:embed/>
                </p:oleObj>
              </mc:Choice>
              <mc:Fallback>
                <p:oleObj name="Equation" r:id="rId19" imgW="3162240" imgH="482400" progId="Equation.DSMT4">
                  <p:embed/>
                  <p:pic>
                    <p:nvPicPr>
                      <p:cNvPr id="0" name="对象 25"/>
                      <p:cNvPicPr>
                        <a:picLocks noChangeAspect="1" noChangeArrowheads="1"/>
                      </p:cNvPicPr>
                      <p:nvPr/>
                    </p:nvPicPr>
                    <p:blipFill>
                      <a:blip r:embed="rId20"/>
                      <a:srcRect/>
                      <a:stretch>
                        <a:fillRect/>
                      </a:stretch>
                    </p:blipFill>
                    <p:spPr bwMode="auto">
                      <a:xfrm>
                        <a:off x="107504" y="5370214"/>
                        <a:ext cx="805021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787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500"/>
                                        <p:tgtEl>
                                          <p:spTgt spid="54"/>
                                        </p:tgtEl>
                                      </p:cBhvr>
                                    </p:animEffect>
                                  </p:childTnLst>
                                </p:cTn>
                              </p:par>
                              <p:par>
                                <p:cTn id="14" presetID="22" presetClass="entr" presetSubtype="1" fill="hold"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wipe(up)">
                                      <p:cBhvr>
                                        <p:cTn id="16" dur="500"/>
                                        <p:tgtEl>
                                          <p:spTgt spid="85"/>
                                        </p:tgtEl>
                                      </p:cBhvr>
                                    </p:animEffect>
                                  </p:childTnLst>
                                </p:cTn>
                              </p:par>
                              <p:par>
                                <p:cTn id="17" presetID="22" presetClass="entr" presetSubtype="1"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up)">
                                      <p:cBhvr>
                                        <p:cTn id="19" dur="500"/>
                                        <p:tgtEl>
                                          <p:spTgt spid="89"/>
                                        </p:tgtEl>
                                      </p:cBhvr>
                                    </p:animEffect>
                                  </p:childTnLst>
                                </p:cTn>
                              </p:par>
                              <p:par>
                                <p:cTn id="20" presetID="22" presetClass="entr" presetSubtype="1"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500"/>
                                        <p:tgtEl>
                                          <p:spTgt spid="9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up)">
                                      <p:cBhvr>
                                        <p:cTn id="25" dur="500"/>
                                        <p:tgtEl>
                                          <p:spTgt spid="9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wipe(up)">
                                      <p:cBhvr>
                                        <p:cTn id="28" dur="500"/>
                                        <p:tgtEl>
                                          <p:spTgt spid="9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wipe(left)">
                                      <p:cBhvr>
                                        <p:cTn id="33" dur="500"/>
                                        <p:tgtEl>
                                          <p:spTgt spid="2">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wipe(left)">
                                      <p:cBhvr>
                                        <p:cTn id="43" dur="500"/>
                                        <p:tgtEl>
                                          <p:spTgt spid="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down)">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643353315"/>
              </p:ext>
            </p:extLst>
          </p:nvPr>
        </p:nvGraphicFramePr>
        <p:xfrm>
          <a:off x="363538" y="852488"/>
          <a:ext cx="7924800" cy="1192212"/>
        </p:xfrm>
        <a:graphic>
          <a:graphicData uri="http://schemas.openxmlformats.org/presentationml/2006/ole">
            <mc:AlternateContent xmlns:mc="http://schemas.openxmlformats.org/markup-compatibility/2006">
              <mc:Choice xmlns:v="urn:schemas-microsoft-com:vml" Requires="v">
                <p:oleObj spid="_x0000_s27793" name="Equation" r:id="rId4" imgW="3124080" imgH="469800" progId="Equation.DSMT4">
                  <p:embed/>
                </p:oleObj>
              </mc:Choice>
              <mc:Fallback>
                <p:oleObj name="Equation" r:id="rId4" imgW="3124080" imgH="469800" progId="Equation.DSMT4">
                  <p:embed/>
                  <p:pic>
                    <p:nvPicPr>
                      <p:cNvPr id="0" name=""/>
                      <p:cNvPicPr/>
                      <p:nvPr/>
                    </p:nvPicPr>
                    <p:blipFill>
                      <a:blip r:embed="rId5"/>
                      <a:stretch>
                        <a:fillRect/>
                      </a:stretch>
                    </p:blipFill>
                    <p:spPr>
                      <a:xfrm>
                        <a:off x="363538" y="852488"/>
                        <a:ext cx="7924800" cy="11922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26661155"/>
              </p:ext>
            </p:extLst>
          </p:nvPr>
        </p:nvGraphicFramePr>
        <p:xfrm>
          <a:off x="323528" y="3933056"/>
          <a:ext cx="3851275" cy="1104900"/>
        </p:xfrm>
        <a:graphic>
          <a:graphicData uri="http://schemas.openxmlformats.org/presentationml/2006/ole">
            <mc:AlternateContent xmlns:mc="http://schemas.openxmlformats.org/markup-compatibility/2006">
              <mc:Choice xmlns:v="urn:schemas-microsoft-com:vml" Requires="v">
                <p:oleObj spid="_x0000_s27794" name="Equation" r:id="rId6" imgW="1549080" imgH="444240" progId="Equation.DSMT4">
                  <p:embed/>
                </p:oleObj>
              </mc:Choice>
              <mc:Fallback>
                <p:oleObj name="Equation" r:id="rId6" imgW="1549080" imgH="444240" progId="Equation.DSMT4">
                  <p:embed/>
                  <p:pic>
                    <p:nvPicPr>
                      <p:cNvPr id="0" name=""/>
                      <p:cNvPicPr/>
                      <p:nvPr/>
                    </p:nvPicPr>
                    <p:blipFill>
                      <a:blip r:embed="rId7"/>
                      <a:stretch>
                        <a:fillRect/>
                      </a:stretch>
                    </p:blipFill>
                    <p:spPr>
                      <a:xfrm>
                        <a:off x="323528" y="3933056"/>
                        <a:ext cx="3851275" cy="11049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68584705"/>
              </p:ext>
            </p:extLst>
          </p:nvPr>
        </p:nvGraphicFramePr>
        <p:xfrm>
          <a:off x="468313" y="1789113"/>
          <a:ext cx="4090987" cy="1190625"/>
        </p:xfrm>
        <a:graphic>
          <a:graphicData uri="http://schemas.openxmlformats.org/presentationml/2006/ole">
            <mc:AlternateContent xmlns:mc="http://schemas.openxmlformats.org/markup-compatibility/2006">
              <mc:Choice xmlns:v="urn:schemas-microsoft-com:vml" Requires="v">
                <p:oleObj spid="_x0000_s27795" name="Equation" r:id="rId8" imgW="1612800" imgH="469800" progId="Equation.DSMT4">
                  <p:embed/>
                </p:oleObj>
              </mc:Choice>
              <mc:Fallback>
                <p:oleObj name="Equation" r:id="rId8" imgW="1612800" imgH="469800" progId="Equation.DSMT4">
                  <p:embed/>
                  <p:pic>
                    <p:nvPicPr>
                      <p:cNvPr id="0" name="对象 4"/>
                      <p:cNvPicPr>
                        <a:picLocks noChangeAspect="1" noChangeArrowheads="1"/>
                      </p:cNvPicPr>
                      <p:nvPr/>
                    </p:nvPicPr>
                    <p:blipFill>
                      <a:blip r:embed="rId9"/>
                      <a:srcRect/>
                      <a:stretch>
                        <a:fillRect/>
                      </a:stretch>
                    </p:blipFill>
                    <p:spPr bwMode="auto">
                      <a:xfrm>
                        <a:off x="468313" y="1789113"/>
                        <a:ext cx="40909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8908681"/>
              </p:ext>
            </p:extLst>
          </p:nvPr>
        </p:nvGraphicFramePr>
        <p:xfrm>
          <a:off x="395536" y="2924175"/>
          <a:ext cx="1933575" cy="1062038"/>
        </p:xfrm>
        <a:graphic>
          <a:graphicData uri="http://schemas.openxmlformats.org/presentationml/2006/ole">
            <mc:AlternateContent xmlns:mc="http://schemas.openxmlformats.org/markup-compatibility/2006">
              <mc:Choice xmlns:v="urn:schemas-microsoft-com:vml" Requires="v">
                <p:oleObj spid="_x0000_s27796" name="Equation" r:id="rId10" imgW="761760" imgH="419040" progId="Equation.DSMT4">
                  <p:embed/>
                </p:oleObj>
              </mc:Choice>
              <mc:Fallback>
                <p:oleObj name="Equation" r:id="rId10" imgW="761760" imgH="419040" progId="Equation.DSMT4">
                  <p:embed/>
                  <p:pic>
                    <p:nvPicPr>
                      <p:cNvPr id="0" name="对象 1"/>
                      <p:cNvPicPr>
                        <a:picLocks noChangeAspect="1" noChangeArrowheads="1"/>
                      </p:cNvPicPr>
                      <p:nvPr/>
                    </p:nvPicPr>
                    <p:blipFill>
                      <a:blip r:embed="rId11"/>
                      <a:srcRect/>
                      <a:stretch>
                        <a:fillRect/>
                      </a:stretch>
                    </p:blipFill>
                    <p:spPr bwMode="auto">
                      <a:xfrm>
                        <a:off x="395536" y="2924175"/>
                        <a:ext cx="19335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29832992"/>
              </p:ext>
            </p:extLst>
          </p:nvPr>
        </p:nvGraphicFramePr>
        <p:xfrm>
          <a:off x="6156176" y="3212976"/>
          <a:ext cx="2159000" cy="965200"/>
        </p:xfrm>
        <a:graphic>
          <a:graphicData uri="http://schemas.openxmlformats.org/presentationml/2006/ole">
            <mc:AlternateContent xmlns:mc="http://schemas.openxmlformats.org/markup-compatibility/2006">
              <mc:Choice xmlns:v="urn:schemas-microsoft-com:vml" Requires="v">
                <p:oleObj spid="_x0000_s27797" name="Equation" r:id="rId12" imgW="850680" imgH="380880" progId="Equation.DSMT4">
                  <p:embed/>
                </p:oleObj>
              </mc:Choice>
              <mc:Fallback>
                <p:oleObj name="Equation" r:id="rId12" imgW="850680" imgH="380880" progId="Equation.DSMT4">
                  <p:embed/>
                  <p:pic>
                    <p:nvPicPr>
                      <p:cNvPr id="0" name="对象 2"/>
                      <p:cNvPicPr>
                        <a:picLocks noChangeAspect="1" noChangeArrowheads="1"/>
                      </p:cNvPicPr>
                      <p:nvPr/>
                    </p:nvPicPr>
                    <p:blipFill>
                      <a:blip r:embed="rId13"/>
                      <a:srcRect/>
                      <a:stretch>
                        <a:fillRect/>
                      </a:stretch>
                    </p:blipFill>
                    <p:spPr bwMode="auto">
                      <a:xfrm>
                        <a:off x="6156176" y="3212976"/>
                        <a:ext cx="2159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96422690"/>
              </p:ext>
            </p:extLst>
          </p:nvPr>
        </p:nvGraphicFramePr>
        <p:xfrm>
          <a:off x="2267744" y="3273102"/>
          <a:ext cx="3608388" cy="515938"/>
        </p:xfrm>
        <a:graphic>
          <a:graphicData uri="http://schemas.openxmlformats.org/presentationml/2006/ole">
            <mc:AlternateContent xmlns:mc="http://schemas.openxmlformats.org/markup-compatibility/2006">
              <mc:Choice xmlns:v="urn:schemas-microsoft-com:vml" Requires="v">
                <p:oleObj spid="_x0000_s27798" name="Equation" r:id="rId14" imgW="1422360" imgH="203040" progId="Equation.DSMT4">
                  <p:embed/>
                </p:oleObj>
              </mc:Choice>
              <mc:Fallback>
                <p:oleObj name="Equation" r:id="rId14" imgW="1422360" imgH="203040" progId="Equation.DSMT4">
                  <p:embed/>
                  <p:pic>
                    <p:nvPicPr>
                      <p:cNvPr id="0" name="对象 2"/>
                      <p:cNvPicPr>
                        <a:picLocks noChangeAspect="1" noChangeArrowheads="1"/>
                      </p:cNvPicPr>
                      <p:nvPr/>
                    </p:nvPicPr>
                    <p:blipFill>
                      <a:blip r:embed="rId15"/>
                      <a:srcRect/>
                      <a:stretch>
                        <a:fillRect/>
                      </a:stretch>
                    </p:blipFill>
                    <p:spPr bwMode="auto">
                      <a:xfrm>
                        <a:off x="2267744" y="3273102"/>
                        <a:ext cx="36083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37181313"/>
              </p:ext>
            </p:extLst>
          </p:nvPr>
        </p:nvGraphicFramePr>
        <p:xfrm>
          <a:off x="251520" y="5013176"/>
          <a:ext cx="5146675" cy="504825"/>
        </p:xfrm>
        <a:graphic>
          <a:graphicData uri="http://schemas.openxmlformats.org/presentationml/2006/ole">
            <mc:AlternateContent xmlns:mc="http://schemas.openxmlformats.org/markup-compatibility/2006">
              <mc:Choice xmlns:v="urn:schemas-microsoft-com:vml" Requires="v">
                <p:oleObj spid="_x0000_s27799" name="Equation" r:id="rId16" imgW="2070000" imgH="203040" progId="Equation.DSMT4">
                  <p:embed/>
                </p:oleObj>
              </mc:Choice>
              <mc:Fallback>
                <p:oleObj name="Equation" r:id="rId16" imgW="2070000" imgH="203040" progId="Equation.DSMT4">
                  <p:embed/>
                  <p:pic>
                    <p:nvPicPr>
                      <p:cNvPr id="0" name="对象 5"/>
                      <p:cNvPicPr>
                        <a:picLocks noChangeAspect="1" noChangeArrowheads="1"/>
                      </p:cNvPicPr>
                      <p:nvPr/>
                    </p:nvPicPr>
                    <p:blipFill>
                      <a:blip r:embed="rId17"/>
                      <a:srcRect/>
                      <a:stretch>
                        <a:fillRect/>
                      </a:stretch>
                    </p:blipFill>
                    <p:spPr bwMode="auto">
                      <a:xfrm>
                        <a:off x="251520" y="5013176"/>
                        <a:ext cx="5146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07475929"/>
              </p:ext>
            </p:extLst>
          </p:nvPr>
        </p:nvGraphicFramePr>
        <p:xfrm>
          <a:off x="323850" y="5681364"/>
          <a:ext cx="6945313" cy="915988"/>
        </p:xfrm>
        <a:graphic>
          <a:graphicData uri="http://schemas.openxmlformats.org/presentationml/2006/ole">
            <mc:AlternateContent xmlns:mc="http://schemas.openxmlformats.org/markup-compatibility/2006">
              <mc:Choice xmlns:v="urn:schemas-microsoft-com:vml" Requires="v">
                <p:oleObj spid="_x0000_s27800" name="Equation" r:id="rId18" imgW="2793960" imgH="368280" progId="Equation.DSMT4">
                  <p:embed/>
                </p:oleObj>
              </mc:Choice>
              <mc:Fallback>
                <p:oleObj name="Equation" r:id="rId18" imgW="2793960" imgH="368280" progId="Equation.DSMT4">
                  <p:embed/>
                  <p:pic>
                    <p:nvPicPr>
                      <p:cNvPr id="0" name="对象 8"/>
                      <p:cNvPicPr>
                        <a:picLocks noChangeAspect="1" noChangeArrowheads="1"/>
                      </p:cNvPicPr>
                      <p:nvPr/>
                    </p:nvPicPr>
                    <p:blipFill>
                      <a:blip r:embed="rId19"/>
                      <a:srcRect/>
                      <a:stretch>
                        <a:fillRect/>
                      </a:stretch>
                    </p:blipFill>
                    <p:spPr bwMode="auto">
                      <a:xfrm>
                        <a:off x="323850" y="5681364"/>
                        <a:ext cx="69453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394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07504" y="764704"/>
            <a:ext cx="8280920" cy="1077218"/>
          </a:xfrm>
          <a:prstGeom prst="rect">
            <a:avLst/>
          </a:prstGeom>
          <a:noFill/>
        </p:spPr>
        <p:txBody>
          <a:bodyPr wrap="square" rtlCol="0">
            <a:spAutoFit/>
          </a:bodyPr>
          <a:lstStyle/>
          <a:p>
            <a:r>
              <a:rPr lang="zh-CN" altLang="en-US" sz="3200" dirty="0" smtClean="0"/>
              <a:t>综上：变化电场产生位移电流，位移电流会产生磁场。</a:t>
            </a:r>
            <a:endParaRPr lang="en-US" altLang="zh-CN" sz="3200"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1429231931"/>
              </p:ext>
            </p:extLst>
          </p:nvPr>
        </p:nvGraphicFramePr>
        <p:xfrm>
          <a:off x="126563" y="1844824"/>
          <a:ext cx="7821369" cy="1098870"/>
        </p:xfrm>
        <a:graphic>
          <a:graphicData uri="http://schemas.openxmlformats.org/presentationml/2006/ole">
            <mc:AlternateContent xmlns:mc="http://schemas.openxmlformats.org/markup-compatibility/2006">
              <mc:Choice xmlns:v="urn:schemas-microsoft-com:vml" Requires="v">
                <p:oleObj spid="_x0000_s28741" name="公式" r:id="rId4" imgW="3073320" imgH="431640" progId="Equation.3">
                  <p:embed/>
                </p:oleObj>
              </mc:Choice>
              <mc:Fallback>
                <p:oleObj name="公式" r:id="rId4" imgW="3073320" imgH="431640" progId="Equation.3">
                  <p:embed/>
                  <p:pic>
                    <p:nvPicPr>
                      <p:cNvPr id="0" name=""/>
                      <p:cNvPicPr/>
                      <p:nvPr/>
                    </p:nvPicPr>
                    <p:blipFill>
                      <a:blip r:embed="rId5"/>
                      <a:stretch>
                        <a:fillRect/>
                      </a:stretch>
                    </p:blipFill>
                    <p:spPr>
                      <a:xfrm>
                        <a:off x="126563" y="1844824"/>
                        <a:ext cx="7821369" cy="109887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22679489"/>
              </p:ext>
            </p:extLst>
          </p:nvPr>
        </p:nvGraphicFramePr>
        <p:xfrm>
          <a:off x="218095" y="2996952"/>
          <a:ext cx="8059738" cy="1243013"/>
        </p:xfrm>
        <a:graphic>
          <a:graphicData uri="http://schemas.openxmlformats.org/presentationml/2006/ole">
            <mc:AlternateContent xmlns:mc="http://schemas.openxmlformats.org/markup-compatibility/2006">
              <mc:Choice xmlns:v="urn:schemas-microsoft-com:vml" Requires="v">
                <p:oleObj spid="_x0000_s28742" name="Equation" r:id="rId6" imgW="3124080" imgH="482400" progId="Equation.DSMT4">
                  <p:embed/>
                </p:oleObj>
              </mc:Choice>
              <mc:Fallback>
                <p:oleObj name="Equation" r:id="rId6" imgW="3124080" imgH="482400" progId="Equation.DSMT4">
                  <p:embed/>
                  <p:pic>
                    <p:nvPicPr>
                      <p:cNvPr id="0" name=""/>
                      <p:cNvPicPr/>
                      <p:nvPr/>
                    </p:nvPicPr>
                    <p:blipFill>
                      <a:blip r:embed="rId7"/>
                      <a:stretch>
                        <a:fillRect/>
                      </a:stretch>
                    </p:blipFill>
                    <p:spPr>
                      <a:xfrm>
                        <a:off x="218095" y="2996952"/>
                        <a:ext cx="8059738" cy="12430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79630090"/>
              </p:ext>
            </p:extLst>
          </p:nvPr>
        </p:nvGraphicFramePr>
        <p:xfrm>
          <a:off x="323528" y="4221088"/>
          <a:ext cx="2522537" cy="622300"/>
        </p:xfrm>
        <a:graphic>
          <a:graphicData uri="http://schemas.openxmlformats.org/presentationml/2006/ole">
            <mc:AlternateContent xmlns:mc="http://schemas.openxmlformats.org/markup-compatibility/2006">
              <mc:Choice xmlns:v="urn:schemas-microsoft-com:vml" Requires="v">
                <p:oleObj spid="_x0000_s28743" name="Equation" r:id="rId8" imgW="977760" imgH="241200" progId="Equation.DSMT4">
                  <p:embed/>
                </p:oleObj>
              </mc:Choice>
              <mc:Fallback>
                <p:oleObj name="Equation" r:id="rId8" imgW="977760" imgH="241200" progId="Equation.DSMT4">
                  <p:embed/>
                  <p:pic>
                    <p:nvPicPr>
                      <p:cNvPr id="0" name="对象 3"/>
                      <p:cNvPicPr>
                        <a:picLocks noChangeAspect="1" noChangeArrowheads="1"/>
                      </p:cNvPicPr>
                      <p:nvPr/>
                    </p:nvPicPr>
                    <p:blipFill>
                      <a:blip r:embed="rId9"/>
                      <a:srcRect/>
                      <a:stretch>
                        <a:fillRect/>
                      </a:stretch>
                    </p:blipFill>
                    <p:spPr bwMode="auto">
                      <a:xfrm>
                        <a:off x="323528" y="4221088"/>
                        <a:ext cx="25225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88240778"/>
              </p:ext>
            </p:extLst>
          </p:nvPr>
        </p:nvGraphicFramePr>
        <p:xfrm>
          <a:off x="179512" y="4612853"/>
          <a:ext cx="8126413" cy="1768475"/>
        </p:xfrm>
        <a:graphic>
          <a:graphicData uri="http://schemas.openxmlformats.org/presentationml/2006/ole">
            <mc:AlternateContent xmlns:mc="http://schemas.openxmlformats.org/markup-compatibility/2006">
              <mc:Choice xmlns:v="urn:schemas-microsoft-com:vml" Requires="v">
                <p:oleObj spid="_x0000_s28744" name="Equation" r:id="rId10" imgW="3149280" imgH="685800" progId="Equation.DSMT4">
                  <p:embed/>
                </p:oleObj>
              </mc:Choice>
              <mc:Fallback>
                <p:oleObj name="Equation" r:id="rId10" imgW="3149280" imgH="685800" progId="Equation.DSMT4">
                  <p:embed/>
                  <p:pic>
                    <p:nvPicPr>
                      <p:cNvPr id="0" name="对象 4"/>
                      <p:cNvPicPr>
                        <a:picLocks noChangeAspect="1" noChangeArrowheads="1"/>
                      </p:cNvPicPr>
                      <p:nvPr/>
                    </p:nvPicPr>
                    <p:blipFill>
                      <a:blip r:embed="rId11"/>
                      <a:srcRect/>
                      <a:stretch>
                        <a:fillRect/>
                      </a:stretch>
                    </p:blipFill>
                    <p:spPr bwMode="auto">
                      <a:xfrm>
                        <a:off x="179512" y="4612853"/>
                        <a:ext cx="812641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623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1"/>
          <p:cNvSpPr>
            <a:spLocks noGrp="1"/>
          </p:cNvSpPr>
          <p:nvPr>
            <p:ph type="title"/>
          </p:nvPr>
        </p:nvSpPr>
        <p:spPr>
          <a:xfrm>
            <a:off x="179512" y="548680"/>
            <a:ext cx="8640960" cy="720080"/>
          </a:xfrm>
        </p:spPr>
        <p:txBody>
          <a:bodyPr>
            <a:normAutofit/>
          </a:bodyPr>
          <a:lstStyle/>
          <a:p>
            <a:pPr algn="l"/>
            <a:r>
              <a:rPr lang="zh-CN" altLang="en-US" sz="3600" b="1" dirty="0">
                <a:solidFill>
                  <a:srgbClr val="0000FF"/>
                </a:solidFill>
              </a:rPr>
              <a:t>二</a:t>
            </a:r>
            <a:r>
              <a:rPr lang="zh-CN" altLang="en-US" sz="3600" b="1" dirty="0" smtClean="0">
                <a:solidFill>
                  <a:srgbClr val="0000FF"/>
                </a:solidFill>
              </a:rPr>
              <a:t>、普适方程积分形式</a:t>
            </a:r>
            <a:endParaRPr lang="zh-CN" altLang="en-US" sz="3600" b="1" dirty="0">
              <a:solidFill>
                <a:srgbClr val="0000FF"/>
              </a:solidFill>
            </a:endParaRPr>
          </a:p>
        </p:txBody>
      </p:sp>
      <p:sp>
        <p:nvSpPr>
          <p:cNvPr id="2" name="TextBox 1"/>
          <p:cNvSpPr txBox="1"/>
          <p:nvPr/>
        </p:nvSpPr>
        <p:spPr>
          <a:xfrm>
            <a:off x="0" y="1268760"/>
            <a:ext cx="9144000" cy="5569089"/>
          </a:xfrm>
          <a:prstGeom prst="rect">
            <a:avLst/>
          </a:prstGeom>
          <a:noFill/>
        </p:spPr>
        <p:txBody>
          <a:bodyPr wrap="square" rtlCol="0">
            <a:spAutoFit/>
          </a:bodyPr>
          <a:lstStyle/>
          <a:p>
            <a:pPr marL="457200" indent="-457200">
              <a:buFont typeface="Arial" pitchFamily="34" charset="0"/>
              <a:buChar char="•"/>
            </a:pPr>
            <a:r>
              <a:rPr lang="zh-CN" altLang="en-US" sz="3200" dirty="0" smtClean="0"/>
              <a:t>四个基本方程，是由麦克斯韦总结实验规律而得到的，下面分别介绍：</a:t>
            </a:r>
            <a:endParaRPr lang="en-US" altLang="zh-CN" sz="3200" dirty="0" smtClean="0"/>
          </a:p>
          <a:p>
            <a:pPr marL="457200" indent="-457200">
              <a:buFont typeface="Arial" pitchFamily="34" charset="0"/>
              <a:buChar char="•"/>
            </a:pPr>
            <a:r>
              <a:rPr lang="zh-CN" altLang="en-US" sz="3200" dirty="0" smtClean="0"/>
              <a:t>电场有两种：静电场、涡旋电场：</a:t>
            </a:r>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pPr marL="457200" indent="-457200">
              <a:buFont typeface="Arial" pitchFamily="34" charset="0"/>
              <a:buChar char="•"/>
            </a:pPr>
            <a:r>
              <a:rPr lang="zh-CN" altLang="en-US" sz="3200" b="1" dirty="0">
                <a:solidFill>
                  <a:srgbClr val="FF0000"/>
                </a:solidFill>
              </a:rPr>
              <a:t>任意</a:t>
            </a:r>
            <a:r>
              <a:rPr lang="zh-CN" altLang="en-US" sz="3200" b="1" dirty="0" smtClean="0">
                <a:solidFill>
                  <a:srgbClr val="FF0000"/>
                </a:solidFill>
              </a:rPr>
              <a:t>电场的电位移矢量对闭合</a:t>
            </a:r>
            <a:r>
              <a:rPr lang="zh-CN" altLang="en-US" sz="3200" b="1" dirty="0">
                <a:solidFill>
                  <a:srgbClr val="FF0000"/>
                </a:solidFill>
              </a:rPr>
              <a:t>曲面</a:t>
            </a:r>
            <a:r>
              <a:rPr lang="zh-CN" altLang="en-US" sz="3200" b="1" dirty="0" smtClean="0">
                <a:solidFill>
                  <a:srgbClr val="FF0000"/>
                </a:solidFill>
              </a:rPr>
              <a:t>的通量等于闭合曲面所包围的自由电荷代数和。</a:t>
            </a:r>
            <a:endParaRPr lang="en-US" altLang="zh-CN" sz="32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31946252"/>
              </p:ext>
            </p:extLst>
          </p:nvPr>
        </p:nvGraphicFramePr>
        <p:xfrm>
          <a:off x="470941" y="2780928"/>
          <a:ext cx="6837363" cy="657225"/>
        </p:xfrm>
        <a:graphic>
          <a:graphicData uri="http://schemas.openxmlformats.org/presentationml/2006/ole">
            <mc:AlternateContent xmlns:mc="http://schemas.openxmlformats.org/markup-compatibility/2006">
              <mc:Choice xmlns:v="urn:schemas-microsoft-com:vml" Requires="v">
                <p:oleObj spid="_x0000_s12398" name="Equation" r:id="rId3" imgW="2641320" imgH="253800" progId="Equation.DSMT4">
                  <p:embed/>
                </p:oleObj>
              </mc:Choice>
              <mc:Fallback>
                <p:oleObj name="Equation" r:id="rId3" imgW="2641320" imgH="253800" progId="Equation.DSMT4">
                  <p:embed/>
                  <p:pic>
                    <p:nvPicPr>
                      <p:cNvPr id="0" name=""/>
                      <p:cNvPicPr/>
                      <p:nvPr/>
                    </p:nvPicPr>
                    <p:blipFill>
                      <a:blip r:embed="rId4"/>
                      <a:stretch>
                        <a:fillRect/>
                      </a:stretch>
                    </p:blipFill>
                    <p:spPr>
                      <a:xfrm>
                        <a:off x="470941" y="2780928"/>
                        <a:ext cx="6837363" cy="6572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52339082"/>
              </p:ext>
            </p:extLst>
          </p:nvPr>
        </p:nvGraphicFramePr>
        <p:xfrm>
          <a:off x="611560" y="4869160"/>
          <a:ext cx="6013450" cy="1001712"/>
        </p:xfrm>
        <a:graphic>
          <a:graphicData uri="http://schemas.openxmlformats.org/presentationml/2006/ole">
            <mc:AlternateContent xmlns:mc="http://schemas.openxmlformats.org/markup-compatibility/2006">
              <mc:Choice xmlns:v="urn:schemas-microsoft-com:vml" Requires="v">
                <p:oleObj spid="_x0000_s12399" name="Equation" r:id="rId5" imgW="2286000" imgH="380880" progId="Equation.DSMT4">
                  <p:embed/>
                </p:oleObj>
              </mc:Choice>
              <mc:Fallback>
                <p:oleObj name="Equation" r:id="rId5" imgW="2286000" imgH="380880" progId="Equation.DSMT4">
                  <p:embed/>
                  <p:pic>
                    <p:nvPicPr>
                      <p:cNvPr id="0" name=""/>
                      <p:cNvPicPr/>
                      <p:nvPr/>
                    </p:nvPicPr>
                    <p:blipFill>
                      <a:blip r:embed="rId6"/>
                      <a:stretch>
                        <a:fillRect/>
                      </a:stretch>
                    </p:blipFill>
                    <p:spPr>
                      <a:xfrm>
                        <a:off x="611560" y="4869160"/>
                        <a:ext cx="6013450" cy="100171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1161538"/>
              </p:ext>
            </p:extLst>
          </p:nvPr>
        </p:nvGraphicFramePr>
        <p:xfrm>
          <a:off x="971600" y="3429000"/>
          <a:ext cx="5159375" cy="722313"/>
        </p:xfrm>
        <a:graphic>
          <a:graphicData uri="http://schemas.openxmlformats.org/presentationml/2006/ole">
            <mc:AlternateContent xmlns:mc="http://schemas.openxmlformats.org/markup-compatibility/2006">
              <mc:Choice xmlns:v="urn:schemas-microsoft-com:vml" Requires="v">
                <p:oleObj spid="_x0000_s12400" name="Equation" r:id="rId7" imgW="1993680" imgH="279360" progId="Equation.DSMT4">
                  <p:embed/>
                </p:oleObj>
              </mc:Choice>
              <mc:Fallback>
                <p:oleObj name="Equation" r:id="rId7" imgW="1993680" imgH="279360" progId="Equation.DSMT4">
                  <p:embed/>
                  <p:pic>
                    <p:nvPicPr>
                      <p:cNvPr id="0" name="对象 6"/>
                      <p:cNvPicPr>
                        <a:picLocks noChangeAspect="1" noChangeArrowheads="1"/>
                      </p:cNvPicPr>
                      <p:nvPr/>
                    </p:nvPicPr>
                    <p:blipFill>
                      <a:blip r:embed="rId8"/>
                      <a:srcRect/>
                      <a:stretch>
                        <a:fillRect/>
                      </a:stretch>
                    </p:blipFill>
                    <p:spPr bwMode="auto">
                      <a:xfrm>
                        <a:off x="971600" y="3429000"/>
                        <a:ext cx="51593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49378491"/>
              </p:ext>
            </p:extLst>
          </p:nvPr>
        </p:nvGraphicFramePr>
        <p:xfrm>
          <a:off x="971600" y="4149080"/>
          <a:ext cx="5322888" cy="723900"/>
        </p:xfrm>
        <a:graphic>
          <a:graphicData uri="http://schemas.openxmlformats.org/presentationml/2006/ole">
            <mc:AlternateContent xmlns:mc="http://schemas.openxmlformats.org/markup-compatibility/2006">
              <mc:Choice xmlns:v="urn:schemas-microsoft-com:vml" Requires="v">
                <p:oleObj spid="_x0000_s12401" name="Equation" r:id="rId9" imgW="2057400" imgH="279360" progId="Equation.DSMT4">
                  <p:embed/>
                </p:oleObj>
              </mc:Choice>
              <mc:Fallback>
                <p:oleObj name="Equation" r:id="rId9" imgW="2057400" imgH="279360" progId="Equation.DSMT4">
                  <p:embed/>
                  <p:pic>
                    <p:nvPicPr>
                      <p:cNvPr id="0" name="对象 2"/>
                      <p:cNvPicPr>
                        <a:picLocks noChangeAspect="1" noChangeArrowheads="1"/>
                      </p:cNvPicPr>
                      <p:nvPr/>
                    </p:nvPicPr>
                    <p:blipFill>
                      <a:blip r:embed="rId10"/>
                      <a:srcRect/>
                      <a:stretch>
                        <a:fillRect/>
                      </a:stretch>
                    </p:blipFill>
                    <p:spPr bwMode="auto">
                      <a:xfrm>
                        <a:off x="971600" y="4149080"/>
                        <a:ext cx="53228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223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568</Words>
  <Application>Microsoft Office PowerPoint</Application>
  <PresentationFormat>全屏显示(4:3)</PresentationFormat>
  <Paragraphs>106</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1_Office 主题​​</vt:lpstr>
      <vt:lpstr>Equation</vt:lpstr>
      <vt:lpstr>公式</vt:lpstr>
      <vt:lpstr>PowerPoint 演示文稿</vt:lpstr>
      <vt:lpstr>PowerPoint 演示文稿</vt:lpstr>
      <vt:lpstr>PowerPoint 演示文稿</vt:lpstr>
      <vt:lpstr>一、位移电流</vt:lpstr>
      <vt:lpstr>PowerPoint 演示文稿</vt:lpstr>
      <vt:lpstr>PowerPoint 演示文稿</vt:lpstr>
      <vt:lpstr>PowerPoint 演示文稿</vt:lpstr>
      <vt:lpstr>PowerPoint 演示文稿</vt:lpstr>
      <vt:lpstr>二、普适方程积分形式</vt:lpstr>
      <vt:lpstr>PowerPoint 演示文稿</vt:lpstr>
      <vt:lpstr>PowerPoint 演示文稿</vt:lpstr>
      <vt:lpstr>PowerPoint 演示文稿</vt:lpstr>
      <vt:lpstr>三、物性方程</vt:lpstr>
      <vt:lpstr>四、边界条件</vt:lpstr>
      <vt:lpstr>五、普适方程的微分形式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ywx</dc:creator>
  <cp:lastModifiedBy>DELL</cp:lastModifiedBy>
  <cp:revision>68</cp:revision>
  <dcterms:created xsi:type="dcterms:W3CDTF">2013-02-10T07:46:18Z</dcterms:created>
  <dcterms:modified xsi:type="dcterms:W3CDTF">2016-05-23T01:56:29Z</dcterms:modified>
</cp:coreProperties>
</file>