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3"/>
  </p:notesMasterIdLst>
  <p:sldIdLst>
    <p:sldId id="257" r:id="rId2"/>
    <p:sldId id="258" r:id="rId3"/>
    <p:sldId id="259" r:id="rId4"/>
    <p:sldId id="260" r:id="rId5"/>
    <p:sldId id="326" r:id="rId6"/>
    <p:sldId id="262" r:id="rId7"/>
    <p:sldId id="263" r:id="rId8"/>
    <p:sldId id="264" r:id="rId9"/>
    <p:sldId id="265" r:id="rId10"/>
    <p:sldId id="266" r:id="rId11"/>
    <p:sldId id="274" r:id="rId12"/>
    <p:sldId id="267" r:id="rId13"/>
    <p:sldId id="309" r:id="rId14"/>
    <p:sldId id="310" r:id="rId15"/>
    <p:sldId id="327" r:id="rId16"/>
    <p:sldId id="284" r:id="rId17"/>
    <p:sldId id="268" r:id="rId18"/>
    <p:sldId id="269" r:id="rId19"/>
    <p:sldId id="328" r:id="rId20"/>
    <p:sldId id="312" r:id="rId21"/>
    <p:sldId id="332" r:id="rId22"/>
    <p:sldId id="285" r:id="rId23"/>
    <p:sldId id="286" r:id="rId24"/>
    <p:sldId id="287" r:id="rId25"/>
    <p:sldId id="270" r:id="rId26"/>
    <p:sldId id="288" r:id="rId27"/>
    <p:sldId id="313" r:id="rId28"/>
    <p:sldId id="273" r:id="rId29"/>
    <p:sldId id="275" r:id="rId30"/>
    <p:sldId id="276" r:id="rId31"/>
    <p:sldId id="277" r:id="rId32"/>
    <p:sldId id="289" r:id="rId33"/>
    <p:sldId id="278" r:id="rId34"/>
    <p:sldId id="279" r:id="rId35"/>
    <p:sldId id="290" r:id="rId36"/>
    <p:sldId id="291" r:id="rId37"/>
    <p:sldId id="280" r:id="rId38"/>
    <p:sldId id="282" r:id="rId39"/>
    <p:sldId id="329" r:id="rId40"/>
    <p:sldId id="298" r:id="rId41"/>
    <p:sldId id="314" r:id="rId42"/>
    <p:sldId id="331" r:id="rId43"/>
    <p:sldId id="299" r:id="rId44"/>
    <p:sldId id="292" r:id="rId45"/>
    <p:sldId id="330" r:id="rId46"/>
    <p:sldId id="316" r:id="rId47"/>
    <p:sldId id="315" r:id="rId48"/>
    <p:sldId id="317" r:id="rId49"/>
    <p:sldId id="321" r:id="rId50"/>
    <p:sldId id="320" r:id="rId51"/>
    <p:sldId id="322" r:id="rId52"/>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87556" autoAdjust="0"/>
  </p:normalViewPr>
  <p:slideViewPr>
    <p:cSldViewPr>
      <p:cViewPr>
        <p:scale>
          <a:sx n="95" d="100"/>
          <a:sy n="95" d="100"/>
        </p:scale>
        <p:origin x="-444" y="246"/>
      </p:cViewPr>
      <p:guideLst>
        <p:guide orient="horz" pos="2160"/>
        <p:guide pos="2880"/>
      </p:guideLst>
    </p:cSldViewPr>
  </p:slideViewPr>
  <p:notesTextViewPr>
    <p:cViewPr>
      <p:scale>
        <a:sx n="1" d="1"/>
        <a:sy n="1" d="1"/>
      </p:scale>
      <p:origin x="0" y="0"/>
    </p:cViewPr>
  </p:notesTextViewPr>
  <p:gridSpacing cx="36004" cy="36004"/>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image" Target="../media/image3.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49.wmf"/><Relationship Id="rId2" Type="http://schemas.openxmlformats.org/officeDocument/2006/relationships/image" Target="../media/image48.wmf"/><Relationship Id="rId1" Type="http://schemas.openxmlformats.org/officeDocument/2006/relationships/image" Target="../media/image47.w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51.wmf"/><Relationship Id="rId1" Type="http://schemas.openxmlformats.org/officeDocument/2006/relationships/image" Target="../media/image50.wmf"/></Relationships>
</file>

<file path=ppt/drawings/_rels/vmlDrawing12.vml.rels><?xml version="1.0" encoding="UTF-8" standalone="yes"?>
<Relationships xmlns="http://schemas.openxmlformats.org/package/2006/relationships"><Relationship Id="rId8" Type="http://schemas.openxmlformats.org/officeDocument/2006/relationships/image" Target="../media/image59.wmf"/><Relationship Id="rId13" Type="http://schemas.openxmlformats.org/officeDocument/2006/relationships/image" Target="../media/image64.wmf"/><Relationship Id="rId18" Type="http://schemas.openxmlformats.org/officeDocument/2006/relationships/image" Target="../media/image69.wmf"/><Relationship Id="rId3" Type="http://schemas.openxmlformats.org/officeDocument/2006/relationships/image" Target="../media/image54.wmf"/><Relationship Id="rId21" Type="http://schemas.openxmlformats.org/officeDocument/2006/relationships/image" Target="../media/image72.wmf"/><Relationship Id="rId7" Type="http://schemas.openxmlformats.org/officeDocument/2006/relationships/image" Target="../media/image58.wmf"/><Relationship Id="rId12" Type="http://schemas.openxmlformats.org/officeDocument/2006/relationships/image" Target="../media/image63.wmf"/><Relationship Id="rId17" Type="http://schemas.openxmlformats.org/officeDocument/2006/relationships/image" Target="../media/image68.wmf"/><Relationship Id="rId2" Type="http://schemas.openxmlformats.org/officeDocument/2006/relationships/image" Target="../media/image53.wmf"/><Relationship Id="rId16" Type="http://schemas.openxmlformats.org/officeDocument/2006/relationships/image" Target="../media/image67.wmf"/><Relationship Id="rId20" Type="http://schemas.openxmlformats.org/officeDocument/2006/relationships/image" Target="../media/image71.wmf"/><Relationship Id="rId1" Type="http://schemas.openxmlformats.org/officeDocument/2006/relationships/image" Target="../media/image52.wmf"/><Relationship Id="rId6" Type="http://schemas.openxmlformats.org/officeDocument/2006/relationships/image" Target="../media/image57.wmf"/><Relationship Id="rId11" Type="http://schemas.openxmlformats.org/officeDocument/2006/relationships/image" Target="../media/image62.wmf"/><Relationship Id="rId5" Type="http://schemas.openxmlformats.org/officeDocument/2006/relationships/image" Target="../media/image56.wmf"/><Relationship Id="rId15" Type="http://schemas.openxmlformats.org/officeDocument/2006/relationships/image" Target="../media/image66.wmf"/><Relationship Id="rId23" Type="http://schemas.openxmlformats.org/officeDocument/2006/relationships/image" Target="../media/image74.wmf"/><Relationship Id="rId10" Type="http://schemas.openxmlformats.org/officeDocument/2006/relationships/image" Target="../media/image61.wmf"/><Relationship Id="rId19" Type="http://schemas.openxmlformats.org/officeDocument/2006/relationships/image" Target="../media/image70.wmf"/><Relationship Id="rId4" Type="http://schemas.openxmlformats.org/officeDocument/2006/relationships/image" Target="../media/image55.wmf"/><Relationship Id="rId9" Type="http://schemas.openxmlformats.org/officeDocument/2006/relationships/image" Target="../media/image60.wmf"/><Relationship Id="rId14" Type="http://schemas.openxmlformats.org/officeDocument/2006/relationships/image" Target="../media/image65.wmf"/><Relationship Id="rId22" Type="http://schemas.openxmlformats.org/officeDocument/2006/relationships/image" Target="../media/image73.wmf"/></Relationships>
</file>

<file path=ppt/drawings/_rels/vmlDrawing13.vml.rels><?xml version="1.0" encoding="UTF-8" standalone="yes"?>
<Relationships xmlns="http://schemas.openxmlformats.org/package/2006/relationships"><Relationship Id="rId8" Type="http://schemas.openxmlformats.org/officeDocument/2006/relationships/image" Target="../media/image82.wmf"/><Relationship Id="rId13" Type="http://schemas.openxmlformats.org/officeDocument/2006/relationships/image" Target="../media/image87.wmf"/><Relationship Id="rId3" Type="http://schemas.openxmlformats.org/officeDocument/2006/relationships/image" Target="../media/image77.wmf"/><Relationship Id="rId7" Type="http://schemas.openxmlformats.org/officeDocument/2006/relationships/image" Target="../media/image81.wmf"/><Relationship Id="rId12" Type="http://schemas.openxmlformats.org/officeDocument/2006/relationships/image" Target="../media/image86.wmf"/><Relationship Id="rId2" Type="http://schemas.openxmlformats.org/officeDocument/2006/relationships/image" Target="../media/image76.wmf"/><Relationship Id="rId1" Type="http://schemas.openxmlformats.org/officeDocument/2006/relationships/image" Target="../media/image75.wmf"/><Relationship Id="rId6" Type="http://schemas.openxmlformats.org/officeDocument/2006/relationships/image" Target="../media/image80.wmf"/><Relationship Id="rId11" Type="http://schemas.openxmlformats.org/officeDocument/2006/relationships/image" Target="../media/image85.wmf"/><Relationship Id="rId5" Type="http://schemas.openxmlformats.org/officeDocument/2006/relationships/image" Target="../media/image79.wmf"/><Relationship Id="rId10" Type="http://schemas.openxmlformats.org/officeDocument/2006/relationships/image" Target="../media/image84.wmf"/><Relationship Id="rId4" Type="http://schemas.openxmlformats.org/officeDocument/2006/relationships/image" Target="../media/image78.wmf"/><Relationship Id="rId9" Type="http://schemas.openxmlformats.org/officeDocument/2006/relationships/image" Target="../media/image83.wmf"/><Relationship Id="rId14" Type="http://schemas.openxmlformats.org/officeDocument/2006/relationships/image" Target="../media/image88.wmf"/></Relationships>
</file>

<file path=ppt/drawings/_rels/vmlDrawing14.vml.rels><?xml version="1.0" encoding="UTF-8" standalone="yes"?>
<Relationships xmlns="http://schemas.openxmlformats.org/package/2006/relationships"><Relationship Id="rId8" Type="http://schemas.openxmlformats.org/officeDocument/2006/relationships/image" Target="../media/image80.wmf"/><Relationship Id="rId3" Type="http://schemas.openxmlformats.org/officeDocument/2006/relationships/image" Target="../media/image84.wmf"/><Relationship Id="rId7" Type="http://schemas.openxmlformats.org/officeDocument/2006/relationships/image" Target="../media/image79.wmf"/><Relationship Id="rId2" Type="http://schemas.openxmlformats.org/officeDocument/2006/relationships/image" Target="../media/image90.wmf"/><Relationship Id="rId1" Type="http://schemas.openxmlformats.org/officeDocument/2006/relationships/image" Target="../media/image89.wmf"/><Relationship Id="rId6" Type="http://schemas.openxmlformats.org/officeDocument/2006/relationships/image" Target="../media/image78.wmf"/><Relationship Id="rId11" Type="http://schemas.openxmlformats.org/officeDocument/2006/relationships/image" Target="../media/image91.wmf"/><Relationship Id="rId5" Type="http://schemas.openxmlformats.org/officeDocument/2006/relationships/image" Target="../media/image77.wmf"/><Relationship Id="rId10" Type="http://schemas.openxmlformats.org/officeDocument/2006/relationships/image" Target="../media/image88.wmf"/><Relationship Id="rId4" Type="http://schemas.openxmlformats.org/officeDocument/2006/relationships/image" Target="../media/image76.wmf"/><Relationship Id="rId9" Type="http://schemas.openxmlformats.org/officeDocument/2006/relationships/image" Target="../media/image81.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92.wmf"/></Relationships>
</file>

<file path=ppt/drawings/_rels/vmlDrawing16.vml.rels><?xml version="1.0" encoding="UTF-8" standalone="yes"?>
<Relationships xmlns="http://schemas.openxmlformats.org/package/2006/relationships"><Relationship Id="rId2" Type="http://schemas.openxmlformats.org/officeDocument/2006/relationships/image" Target="../media/image94.wmf"/><Relationship Id="rId1" Type="http://schemas.openxmlformats.org/officeDocument/2006/relationships/image" Target="../media/image93.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95.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97.wmf"/><Relationship Id="rId2" Type="http://schemas.openxmlformats.org/officeDocument/2006/relationships/image" Target="../media/image96.wmf"/><Relationship Id="rId1" Type="http://schemas.openxmlformats.org/officeDocument/2006/relationships/image" Target="../media/image95.wmf"/></Relationships>
</file>

<file path=ppt/drawings/_rels/vmlDrawing19.vml.rels><?xml version="1.0" encoding="UTF-8" standalone="yes"?>
<Relationships xmlns="http://schemas.openxmlformats.org/package/2006/relationships"><Relationship Id="rId8" Type="http://schemas.openxmlformats.org/officeDocument/2006/relationships/image" Target="../media/image107.wmf"/><Relationship Id="rId3" Type="http://schemas.openxmlformats.org/officeDocument/2006/relationships/image" Target="../media/image102.wmf"/><Relationship Id="rId7" Type="http://schemas.openxmlformats.org/officeDocument/2006/relationships/image" Target="../media/image106.wmf"/><Relationship Id="rId12" Type="http://schemas.openxmlformats.org/officeDocument/2006/relationships/image" Target="../media/image111.wmf"/><Relationship Id="rId2" Type="http://schemas.openxmlformats.org/officeDocument/2006/relationships/image" Target="../media/image101.wmf"/><Relationship Id="rId1" Type="http://schemas.openxmlformats.org/officeDocument/2006/relationships/image" Target="../media/image100.wmf"/><Relationship Id="rId6" Type="http://schemas.openxmlformats.org/officeDocument/2006/relationships/image" Target="../media/image105.wmf"/><Relationship Id="rId11" Type="http://schemas.openxmlformats.org/officeDocument/2006/relationships/image" Target="../media/image110.wmf"/><Relationship Id="rId5" Type="http://schemas.openxmlformats.org/officeDocument/2006/relationships/image" Target="../media/image104.wmf"/><Relationship Id="rId10" Type="http://schemas.openxmlformats.org/officeDocument/2006/relationships/image" Target="../media/image109.wmf"/><Relationship Id="rId4" Type="http://schemas.openxmlformats.org/officeDocument/2006/relationships/image" Target="../media/image103.wmf"/><Relationship Id="rId9" Type="http://schemas.openxmlformats.org/officeDocument/2006/relationships/image" Target="../media/image108.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emf"/><Relationship Id="rId1" Type="http://schemas.openxmlformats.org/officeDocument/2006/relationships/image" Target="../media/image5.emf"/></Relationships>
</file>

<file path=ppt/drawings/_rels/vmlDrawing20.vml.rels><?xml version="1.0" encoding="UTF-8" standalone="yes"?>
<Relationships xmlns="http://schemas.openxmlformats.org/package/2006/relationships"><Relationship Id="rId8" Type="http://schemas.openxmlformats.org/officeDocument/2006/relationships/image" Target="../media/image101.wmf"/><Relationship Id="rId3" Type="http://schemas.openxmlformats.org/officeDocument/2006/relationships/image" Target="../media/image114.wmf"/><Relationship Id="rId7" Type="http://schemas.openxmlformats.org/officeDocument/2006/relationships/image" Target="../media/image118.wmf"/><Relationship Id="rId2" Type="http://schemas.openxmlformats.org/officeDocument/2006/relationships/image" Target="../media/image113.wmf"/><Relationship Id="rId1" Type="http://schemas.openxmlformats.org/officeDocument/2006/relationships/image" Target="../media/image112.wmf"/><Relationship Id="rId6" Type="http://schemas.openxmlformats.org/officeDocument/2006/relationships/image" Target="../media/image117.wmf"/><Relationship Id="rId11" Type="http://schemas.openxmlformats.org/officeDocument/2006/relationships/image" Target="../media/image121.wmf"/><Relationship Id="rId5" Type="http://schemas.openxmlformats.org/officeDocument/2006/relationships/image" Target="../media/image116.wmf"/><Relationship Id="rId10" Type="http://schemas.openxmlformats.org/officeDocument/2006/relationships/image" Target="../media/image120.wmf"/><Relationship Id="rId4" Type="http://schemas.openxmlformats.org/officeDocument/2006/relationships/image" Target="../media/image115.wmf"/><Relationship Id="rId9" Type="http://schemas.openxmlformats.org/officeDocument/2006/relationships/image" Target="../media/image119.wmf"/></Relationships>
</file>

<file path=ppt/drawings/_rels/vmlDrawing21.vml.rels><?xml version="1.0" encoding="UTF-8" standalone="yes"?>
<Relationships xmlns="http://schemas.openxmlformats.org/package/2006/relationships"><Relationship Id="rId8" Type="http://schemas.openxmlformats.org/officeDocument/2006/relationships/image" Target="../media/image129.wmf"/><Relationship Id="rId13" Type="http://schemas.openxmlformats.org/officeDocument/2006/relationships/image" Target="../media/image134.wmf"/><Relationship Id="rId3" Type="http://schemas.openxmlformats.org/officeDocument/2006/relationships/image" Target="../media/image124.wmf"/><Relationship Id="rId7" Type="http://schemas.openxmlformats.org/officeDocument/2006/relationships/image" Target="../media/image128.wmf"/><Relationship Id="rId12" Type="http://schemas.openxmlformats.org/officeDocument/2006/relationships/image" Target="../media/image133.wmf"/><Relationship Id="rId2" Type="http://schemas.openxmlformats.org/officeDocument/2006/relationships/image" Target="../media/image123.wmf"/><Relationship Id="rId1" Type="http://schemas.openxmlformats.org/officeDocument/2006/relationships/image" Target="../media/image122.wmf"/><Relationship Id="rId6" Type="http://schemas.openxmlformats.org/officeDocument/2006/relationships/image" Target="../media/image127.wmf"/><Relationship Id="rId11" Type="http://schemas.openxmlformats.org/officeDocument/2006/relationships/image" Target="../media/image132.wmf"/><Relationship Id="rId5" Type="http://schemas.openxmlformats.org/officeDocument/2006/relationships/image" Target="../media/image126.wmf"/><Relationship Id="rId15" Type="http://schemas.openxmlformats.org/officeDocument/2006/relationships/image" Target="../media/image136.wmf"/><Relationship Id="rId10" Type="http://schemas.openxmlformats.org/officeDocument/2006/relationships/image" Target="../media/image131.wmf"/><Relationship Id="rId4" Type="http://schemas.openxmlformats.org/officeDocument/2006/relationships/image" Target="../media/image125.wmf"/><Relationship Id="rId9" Type="http://schemas.openxmlformats.org/officeDocument/2006/relationships/image" Target="../media/image130.wmf"/><Relationship Id="rId14" Type="http://schemas.openxmlformats.org/officeDocument/2006/relationships/image" Target="../media/image135.wmf"/></Relationships>
</file>

<file path=ppt/drawings/_rels/vmlDrawing22.vml.rels><?xml version="1.0" encoding="UTF-8" standalone="yes"?>
<Relationships xmlns="http://schemas.openxmlformats.org/package/2006/relationships"><Relationship Id="rId2" Type="http://schemas.openxmlformats.org/officeDocument/2006/relationships/image" Target="../media/image138.wmf"/><Relationship Id="rId1" Type="http://schemas.openxmlformats.org/officeDocument/2006/relationships/image" Target="../media/image137.wmf"/></Relationships>
</file>

<file path=ppt/drawings/_rels/vmlDrawing23.vml.rels><?xml version="1.0" encoding="UTF-8" standalone="yes"?>
<Relationships xmlns="http://schemas.openxmlformats.org/package/2006/relationships"><Relationship Id="rId8" Type="http://schemas.openxmlformats.org/officeDocument/2006/relationships/image" Target="../media/image145.wmf"/><Relationship Id="rId13" Type="http://schemas.openxmlformats.org/officeDocument/2006/relationships/image" Target="../media/image150.wmf"/><Relationship Id="rId3" Type="http://schemas.openxmlformats.org/officeDocument/2006/relationships/image" Target="../media/image140.wmf"/><Relationship Id="rId7" Type="http://schemas.openxmlformats.org/officeDocument/2006/relationships/image" Target="../media/image144.wmf"/><Relationship Id="rId12" Type="http://schemas.openxmlformats.org/officeDocument/2006/relationships/image" Target="../media/image149.wmf"/><Relationship Id="rId2" Type="http://schemas.openxmlformats.org/officeDocument/2006/relationships/image" Target="../media/image139.wmf"/><Relationship Id="rId1" Type="http://schemas.openxmlformats.org/officeDocument/2006/relationships/image" Target="../media/image28.wmf"/><Relationship Id="rId6" Type="http://schemas.openxmlformats.org/officeDocument/2006/relationships/image" Target="../media/image143.wmf"/><Relationship Id="rId11" Type="http://schemas.openxmlformats.org/officeDocument/2006/relationships/image" Target="../media/image148.wmf"/><Relationship Id="rId5" Type="http://schemas.openxmlformats.org/officeDocument/2006/relationships/image" Target="../media/image142.wmf"/><Relationship Id="rId10" Type="http://schemas.openxmlformats.org/officeDocument/2006/relationships/image" Target="../media/image147.wmf"/><Relationship Id="rId4" Type="http://schemas.openxmlformats.org/officeDocument/2006/relationships/image" Target="../media/image141.wmf"/><Relationship Id="rId9" Type="http://schemas.openxmlformats.org/officeDocument/2006/relationships/image" Target="../media/image146.w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152.wmf"/></Relationships>
</file>

<file path=ppt/drawings/_rels/vmlDrawing25.vml.rels><?xml version="1.0" encoding="UTF-8" standalone="yes"?>
<Relationships xmlns="http://schemas.openxmlformats.org/package/2006/relationships"><Relationship Id="rId3" Type="http://schemas.openxmlformats.org/officeDocument/2006/relationships/image" Target="../media/image155.wmf"/><Relationship Id="rId2" Type="http://schemas.openxmlformats.org/officeDocument/2006/relationships/image" Target="../media/image154.wmf"/><Relationship Id="rId1" Type="http://schemas.openxmlformats.org/officeDocument/2006/relationships/image" Target="../media/image153.wmf"/><Relationship Id="rId6" Type="http://schemas.openxmlformats.org/officeDocument/2006/relationships/image" Target="../media/image158.wmf"/><Relationship Id="rId5" Type="http://schemas.openxmlformats.org/officeDocument/2006/relationships/image" Target="../media/image157.wmf"/><Relationship Id="rId4" Type="http://schemas.openxmlformats.org/officeDocument/2006/relationships/image" Target="../media/image156.wmf"/></Relationships>
</file>

<file path=ppt/drawings/_rels/vmlDrawing26.vml.rels><?xml version="1.0" encoding="UTF-8" standalone="yes"?>
<Relationships xmlns="http://schemas.openxmlformats.org/package/2006/relationships"><Relationship Id="rId8" Type="http://schemas.openxmlformats.org/officeDocument/2006/relationships/image" Target="../media/image166.wmf"/><Relationship Id="rId3" Type="http://schemas.openxmlformats.org/officeDocument/2006/relationships/image" Target="../media/image161.wmf"/><Relationship Id="rId7" Type="http://schemas.openxmlformats.org/officeDocument/2006/relationships/image" Target="../media/image165.wmf"/><Relationship Id="rId2" Type="http://schemas.openxmlformats.org/officeDocument/2006/relationships/image" Target="../media/image160.wmf"/><Relationship Id="rId1" Type="http://schemas.openxmlformats.org/officeDocument/2006/relationships/image" Target="../media/image159.wmf"/><Relationship Id="rId6" Type="http://schemas.openxmlformats.org/officeDocument/2006/relationships/image" Target="../media/image164.wmf"/><Relationship Id="rId5" Type="http://schemas.openxmlformats.org/officeDocument/2006/relationships/image" Target="../media/image163.wmf"/><Relationship Id="rId4" Type="http://schemas.openxmlformats.org/officeDocument/2006/relationships/image" Target="../media/image162.wmf"/></Relationships>
</file>

<file path=ppt/drawings/_rels/vmlDrawing27.vml.rels><?xml version="1.0" encoding="UTF-8" standalone="yes"?>
<Relationships xmlns="http://schemas.openxmlformats.org/package/2006/relationships"><Relationship Id="rId2" Type="http://schemas.openxmlformats.org/officeDocument/2006/relationships/image" Target="../media/image169.wmf"/><Relationship Id="rId1" Type="http://schemas.openxmlformats.org/officeDocument/2006/relationships/image" Target="../media/image168.wmf"/></Relationships>
</file>

<file path=ppt/drawings/_rels/vmlDrawing28.vml.rels><?xml version="1.0" encoding="UTF-8" standalone="yes"?>
<Relationships xmlns="http://schemas.openxmlformats.org/package/2006/relationships"><Relationship Id="rId3" Type="http://schemas.openxmlformats.org/officeDocument/2006/relationships/image" Target="../media/image172.wmf"/><Relationship Id="rId2" Type="http://schemas.openxmlformats.org/officeDocument/2006/relationships/image" Target="../media/image171.wmf"/><Relationship Id="rId1" Type="http://schemas.openxmlformats.org/officeDocument/2006/relationships/image" Target="../media/image170.wmf"/><Relationship Id="rId5" Type="http://schemas.openxmlformats.org/officeDocument/2006/relationships/image" Target="../media/image174.wmf"/><Relationship Id="rId4" Type="http://schemas.openxmlformats.org/officeDocument/2006/relationships/image" Target="../media/image173.wmf"/></Relationships>
</file>

<file path=ppt/drawings/_rels/vmlDrawing29.vml.rels><?xml version="1.0" encoding="UTF-8" standalone="yes"?>
<Relationships xmlns="http://schemas.openxmlformats.org/package/2006/relationships"><Relationship Id="rId3" Type="http://schemas.openxmlformats.org/officeDocument/2006/relationships/image" Target="../media/image177.wmf"/><Relationship Id="rId2" Type="http://schemas.openxmlformats.org/officeDocument/2006/relationships/image" Target="../media/image176.wmf"/><Relationship Id="rId1" Type="http://schemas.openxmlformats.org/officeDocument/2006/relationships/image" Target="../media/image175.wmf"/><Relationship Id="rId4" Type="http://schemas.openxmlformats.org/officeDocument/2006/relationships/image" Target="../media/image178.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30.vml.rels><?xml version="1.0" encoding="UTF-8" standalone="yes"?>
<Relationships xmlns="http://schemas.openxmlformats.org/package/2006/relationships"><Relationship Id="rId3" Type="http://schemas.openxmlformats.org/officeDocument/2006/relationships/image" Target="../media/image181.wmf"/><Relationship Id="rId2" Type="http://schemas.openxmlformats.org/officeDocument/2006/relationships/image" Target="../media/image180.wmf"/><Relationship Id="rId1" Type="http://schemas.openxmlformats.org/officeDocument/2006/relationships/image" Target="../media/image179.wmf"/><Relationship Id="rId4" Type="http://schemas.openxmlformats.org/officeDocument/2006/relationships/image" Target="../media/image182.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image" Target="../media/image16.wmf"/><Relationship Id="rId1" Type="http://schemas.openxmlformats.org/officeDocument/2006/relationships/image" Target="../media/image15.wmf"/><Relationship Id="rId5" Type="http://schemas.openxmlformats.org/officeDocument/2006/relationships/image" Target="../media/image19.wmf"/><Relationship Id="rId4" Type="http://schemas.openxmlformats.org/officeDocument/2006/relationships/image" Target="../media/image18.wmf"/></Relationships>
</file>

<file path=ppt/drawings/_rels/vmlDrawing6.vml.rels><?xml version="1.0" encoding="UTF-8" standalone="yes"?>
<Relationships xmlns="http://schemas.openxmlformats.org/package/2006/relationships"><Relationship Id="rId8" Type="http://schemas.openxmlformats.org/officeDocument/2006/relationships/image" Target="../media/image27.wmf"/><Relationship Id="rId3" Type="http://schemas.openxmlformats.org/officeDocument/2006/relationships/image" Target="../media/image22.wmf"/><Relationship Id="rId7" Type="http://schemas.openxmlformats.org/officeDocument/2006/relationships/image" Target="../media/image26.wmf"/><Relationship Id="rId2" Type="http://schemas.openxmlformats.org/officeDocument/2006/relationships/image" Target="../media/image21.wmf"/><Relationship Id="rId1" Type="http://schemas.openxmlformats.org/officeDocument/2006/relationships/image" Target="../media/image20.wmf"/><Relationship Id="rId6" Type="http://schemas.openxmlformats.org/officeDocument/2006/relationships/image" Target="../media/image25.wmf"/><Relationship Id="rId5" Type="http://schemas.openxmlformats.org/officeDocument/2006/relationships/image" Target="../media/image24.wmf"/><Relationship Id="rId4" Type="http://schemas.openxmlformats.org/officeDocument/2006/relationships/image" Target="../media/image23.wmf"/></Relationships>
</file>

<file path=ppt/drawings/_rels/vmlDrawing7.vml.rels><?xml version="1.0" encoding="UTF-8" standalone="yes"?>
<Relationships xmlns="http://schemas.openxmlformats.org/package/2006/relationships"><Relationship Id="rId8" Type="http://schemas.openxmlformats.org/officeDocument/2006/relationships/image" Target="../media/image35.wmf"/><Relationship Id="rId3" Type="http://schemas.openxmlformats.org/officeDocument/2006/relationships/image" Target="../media/image30.wmf"/><Relationship Id="rId7" Type="http://schemas.openxmlformats.org/officeDocument/2006/relationships/image" Target="../media/image34.wmf"/><Relationship Id="rId2" Type="http://schemas.openxmlformats.org/officeDocument/2006/relationships/image" Target="../media/image29.wmf"/><Relationship Id="rId1" Type="http://schemas.openxmlformats.org/officeDocument/2006/relationships/image" Target="../media/image28.wmf"/><Relationship Id="rId6" Type="http://schemas.openxmlformats.org/officeDocument/2006/relationships/image" Target="../media/image33.wmf"/><Relationship Id="rId5" Type="http://schemas.openxmlformats.org/officeDocument/2006/relationships/image" Target="../media/image32.wmf"/><Relationship Id="rId10" Type="http://schemas.openxmlformats.org/officeDocument/2006/relationships/image" Target="../media/image37.wmf"/><Relationship Id="rId4" Type="http://schemas.openxmlformats.org/officeDocument/2006/relationships/image" Target="../media/image31.wmf"/><Relationship Id="rId9" Type="http://schemas.openxmlformats.org/officeDocument/2006/relationships/image" Target="../media/image36.wmf"/></Relationships>
</file>

<file path=ppt/drawings/_rels/vmlDrawing8.vml.rels><?xml version="1.0" encoding="UTF-8" standalone="yes"?>
<Relationships xmlns="http://schemas.openxmlformats.org/package/2006/relationships"><Relationship Id="rId8" Type="http://schemas.openxmlformats.org/officeDocument/2006/relationships/image" Target="../media/image44.wmf"/><Relationship Id="rId3" Type="http://schemas.openxmlformats.org/officeDocument/2006/relationships/image" Target="../media/image39.wmf"/><Relationship Id="rId7" Type="http://schemas.openxmlformats.org/officeDocument/2006/relationships/image" Target="../media/image43.wmf"/><Relationship Id="rId2" Type="http://schemas.openxmlformats.org/officeDocument/2006/relationships/image" Target="../media/image38.wmf"/><Relationship Id="rId1" Type="http://schemas.openxmlformats.org/officeDocument/2006/relationships/image" Target="../media/image28.wmf"/><Relationship Id="rId6" Type="http://schemas.openxmlformats.org/officeDocument/2006/relationships/image" Target="../media/image42.wmf"/><Relationship Id="rId5" Type="http://schemas.openxmlformats.org/officeDocument/2006/relationships/image" Target="../media/image41.wmf"/><Relationship Id="rId4" Type="http://schemas.openxmlformats.org/officeDocument/2006/relationships/image" Target="../media/image40.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46.wmf"/><Relationship Id="rId1" Type="http://schemas.openxmlformats.org/officeDocument/2006/relationships/image" Target="../media/image4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F66C16F-089F-48C0-841C-47885712EAC1}" type="datetimeFigureOut">
              <a:rPr lang="zh-CN" altLang="en-US" smtClean="0"/>
              <a:t>2016/5/16</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FF50E34-7317-4ACD-A7F7-2CC803DC30F4}" type="slidenum">
              <a:rPr lang="zh-CN" altLang="en-US" smtClean="0"/>
              <a:t>‹#›</a:t>
            </a:fld>
            <a:endParaRPr lang="zh-CN" altLang="en-US"/>
          </a:p>
        </p:txBody>
      </p:sp>
    </p:spTree>
    <p:extLst>
      <p:ext uri="{BB962C8B-B14F-4D97-AF65-F5344CB8AC3E}">
        <p14:creationId xmlns:p14="http://schemas.microsoft.com/office/powerpoint/2010/main" val="17071517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FF50E34-7317-4ACD-A7F7-2CC803DC30F4}" type="slidenum">
              <a:rPr lang="zh-CN" altLang="en-US" smtClean="0"/>
              <a:t>24</a:t>
            </a:fld>
            <a:endParaRPr lang="zh-CN" altLang="en-US"/>
          </a:p>
        </p:txBody>
      </p:sp>
    </p:spTree>
    <p:extLst>
      <p:ext uri="{BB962C8B-B14F-4D97-AF65-F5344CB8AC3E}">
        <p14:creationId xmlns:p14="http://schemas.microsoft.com/office/powerpoint/2010/main" val="41845011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5C1EA88-2A3A-4AE9-AF6D-0E79FAB35903}" type="datetimeFigureOut">
              <a:rPr lang="zh-CN" altLang="en-US" smtClean="0">
                <a:solidFill>
                  <a:prstClr val="black">
                    <a:tint val="75000"/>
                  </a:prstClr>
                </a:solidFill>
              </a:rPr>
              <a:pPr/>
              <a:t>2016/5/16</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98B069B8-DEAE-41A3-8145-1B27CAEACEE6}"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8484401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5C1EA88-2A3A-4AE9-AF6D-0E79FAB35903}" type="datetimeFigureOut">
              <a:rPr lang="zh-CN" altLang="en-US" smtClean="0">
                <a:solidFill>
                  <a:prstClr val="black">
                    <a:tint val="75000"/>
                  </a:prstClr>
                </a:solidFill>
              </a:rPr>
              <a:pPr/>
              <a:t>2016/5/16</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98B069B8-DEAE-41A3-8145-1B27CAEACEE6}"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3524624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5C1EA88-2A3A-4AE9-AF6D-0E79FAB35903}" type="datetimeFigureOut">
              <a:rPr lang="zh-CN" altLang="en-US" smtClean="0">
                <a:solidFill>
                  <a:prstClr val="black">
                    <a:tint val="75000"/>
                  </a:prstClr>
                </a:solidFill>
              </a:rPr>
              <a:pPr/>
              <a:t>2016/5/16</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98B069B8-DEAE-41A3-8145-1B27CAEACEE6}"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0592890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5C1EA88-2A3A-4AE9-AF6D-0E79FAB35903}" type="datetimeFigureOut">
              <a:rPr lang="zh-CN" altLang="en-US" smtClean="0">
                <a:solidFill>
                  <a:prstClr val="black">
                    <a:tint val="75000"/>
                  </a:prstClr>
                </a:solidFill>
              </a:rPr>
              <a:pPr/>
              <a:t>2016/5/16</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98B069B8-DEAE-41A3-8145-1B27CAEACEE6}"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1757182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5C1EA88-2A3A-4AE9-AF6D-0E79FAB35903}" type="datetimeFigureOut">
              <a:rPr lang="zh-CN" altLang="en-US" smtClean="0">
                <a:solidFill>
                  <a:prstClr val="black">
                    <a:tint val="75000"/>
                  </a:prstClr>
                </a:solidFill>
              </a:rPr>
              <a:pPr/>
              <a:t>2016/5/16</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98B069B8-DEAE-41A3-8145-1B27CAEACEE6}"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012462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5C1EA88-2A3A-4AE9-AF6D-0E79FAB35903}" type="datetimeFigureOut">
              <a:rPr lang="zh-CN" altLang="en-US" smtClean="0">
                <a:solidFill>
                  <a:prstClr val="black">
                    <a:tint val="75000"/>
                  </a:prstClr>
                </a:solidFill>
              </a:rPr>
              <a:pPr/>
              <a:t>2016/5/16</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98B069B8-DEAE-41A3-8145-1B27CAEACEE6}"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0316542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5C1EA88-2A3A-4AE9-AF6D-0E79FAB35903}" type="datetimeFigureOut">
              <a:rPr lang="zh-CN" altLang="en-US" smtClean="0">
                <a:solidFill>
                  <a:prstClr val="black">
                    <a:tint val="75000"/>
                  </a:prstClr>
                </a:solidFill>
              </a:rPr>
              <a:pPr/>
              <a:t>2016/5/16</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98B069B8-DEAE-41A3-8145-1B27CAEACEE6}"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3470209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5C1EA88-2A3A-4AE9-AF6D-0E79FAB35903}" type="datetimeFigureOut">
              <a:rPr lang="zh-CN" altLang="en-US" smtClean="0">
                <a:solidFill>
                  <a:prstClr val="black">
                    <a:tint val="75000"/>
                  </a:prstClr>
                </a:solidFill>
              </a:rPr>
              <a:pPr/>
              <a:t>2016/5/16</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98B069B8-DEAE-41A3-8145-1B27CAEACEE6}"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5394894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5C1EA88-2A3A-4AE9-AF6D-0E79FAB35903}" type="datetimeFigureOut">
              <a:rPr lang="zh-CN" altLang="en-US" smtClean="0">
                <a:solidFill>
                  <a:prstClr val="black">
                    <a:tint val="75000"/>
                  </a:prstClr>
                </a:solidFill>
              </a:rPr>
              <a:pPr/>
              <a:t>2016/5/16</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98B069B8-DEAE-41A3-8145-1B27CAEACEE6}"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575397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5C1EA88-2A3A-4AE9-AF6D-0E79FAB35903}" type="datetimeFigureOut">
              <a:rPr lang="zh-CN" altLang="en-US" smtClean="0">
                <a:solidFill>
                  <a:prstClr val="black">
                    <a:tint val="75000"/>
                  </a:prstClr>
                </a:solidFill>
              </a:rPr>
              <a:pPr/>
              <a:t>2016/5/16</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98B069B8-DEAE-41A3-8145-1B27CAEACEE6}"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3363991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5C1EA88-2A3A-4AE9-AF6D-0E79FAB35903}" type="datetimeFigureOut">
              <a:rPr lang="zh-CN" altLang="en-US" smtClean="0">
                <a:solidFill>
                  <a:prstClr val="black">
                    <a:tint val="75000"/>
                  </a:prstClr>
                </a:solidFill>
              </a:rPr>
              <a:pPr/>
              <a:t>2016/5/16</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98B069B8-DEAE-41A3-8145-1B27CAEACEE6}"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6038820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5C1EA88-2A3A-4AE9-AF6D-0E79FAB35903}" type="datetimeFigureOut">
              <a:rPr lang="zh-CN" altLang="en-US" smtClean="0">
                <a:solidFill>
                  <a:prstClr val="black">
                    <a:tint val="75000"/>
                  </a:prstClr>
                </a:solidFill>
              </a:rPr>
              <a:pPr/>
              <a:t>2016/5/16</a:t>
            </a:fld>
            <a:endParaRPr lang="zh-CN" altLang="en-US">
              <a:solidFill>
                <a:prstClr val="black">
                  <a:tint val="75000"/>
                </a:prstClr>
              </a:solidFill>
            </a:endParaRPr>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B069B8-DEAE-41A3-8145-1B27CAEACEE6}"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86333590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17.wmf"/><Relationship Id="rId3" Type="http://schemas.openxmlformats.org/officeDocument/2006/relationships/oleObject" Target="../embeddings/oleObject8.bin"/><Relationship Id="rId7" Type="http://schemas.openxmlformats.org/officeDocument/2006/relationships/oleObject" Target="../embeddings/oleObject10.bin"/><Relationship Id="rId12" Type="http://schemas.openxmlformats.org/officeDocument/2006/relationships/image" Target="../media/image19.wmf"/><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16.wmf"/><Relationship Id="rId11" Type="http://schemas.openxmlformats.org/officeDocument/2006/relationships/oleObject" Target="../embeddings/oleObject12.bin"/><Relationship Id="rId5" Type="http://schemas.openxmlformats.org/officeDocument/2006/relationships/oleObject" Target="../embeddings/oleObject9.bin"/><Relationship Id="rId10" Type="http://schemas.openxmlformats.org/officeDocument/2006/relationships/image" Target="../media/image18.wmf"/><Relationship Id="rId4" Type="http://schemas.openxmlformats.org/officeDocument/2006/relationships/image" Target="../media/image15.wmf"/><Relationship Id="rId9" Type="http://schemas.openxmlformats.org/officeDocument/2006/relationships/oleObject" Target="../embeddings/oleObject11.bin"/></Relationships>
</file>

<file path=ppt/slides/_rels/slide12.xml.rels><?xml version="1.0" encoding="UTF-8" standalone="yes"?>
<Relationships xmlns="http://schemas.openxmlformats.org/package/2006/relationships"><Relationship Id="rId8" Type="http://schemas.openxmlformats.org/officeDocument/2006/relationships/oleObject" Target="../embeddings/oleObject15.bin"/><Relationship Id="rId13" Type="http://schemas.openxmlformats.org/officeDocument/2006/relationships/image" Target="../media/image24.wmf"/><Relationship Id="rId18" Type="http://schemas.openxmlformats.org/officeDocument/2006/relationships/oleObject" Target="../embeddings/oleObject20.bin"/><Relationship Id="rId3" Type="http://schemas.openxmlformats.org/officeDocument/2006/relationships/image" Target="../media/image2.jpg"/><Relationship Id="rId7" Type="http://schemas.openxmlformats.org/officeDocument/2006/relationships/image" Target="../media/image21.wmf"/><Relationship Id="rId12" Type="http://schemas.openxmlformats.org/officeDocument/2006/relationships/oleObject" Target="../embeddings/oleObject17.bin"/><Relationship Id="rId17" Type="http://schemas.openxmlformats.org/officeDocument/2006/relationships/image" Target="../media/image26.wmf"/><Relationship Id="rId2" Type="http://schemas.openxmlformats.org/officeDocument/2006/relationships/slideLayout" Target="../slideLayouts/slideLayout2.xml"/><Relationship Id="rId16" Type="http://schemas.openxmlformats.org/officeDocument/2006/relationships/oleObject" Target="../embeddings/oleObject19.bin"/><Relationship Id="rId1" Type="http://schemas.openxmlformats.org/officeDocument/2006/relationships/vmlDrawing" Target="../drawings/vmlDrawing6.vml"/><Relationship Id="rId6" Type="http://schemas.openxmlformats.org/officeDocument/2006/relationships/oleObject" Target="../embeddings/oleObject14.bin"/><Relationship Id="rId11" Type="http://schemas.openxmlformats.org/officeDocument/2006/relationships/image" Target="../media/image23.wmf"/><Relationship Id="rId5" Type="http://schemas.openxmlformats.org/officeDocument/2006/relationships/image" Target="../media/image20.wmf"/><Relationship Id="rId15" Type="http://schemas.openxmlformats.org/officeDocument/2006/relationships/image" Target="../media/image25.wmf"/><Relationship Id="rId10" Type="http://schemas.openxmlformats.org/officeDocument/2006/relationships/oleObject" Target="../embeddings/oleObject16.bin"/><Relationship Id="rId19" Type="http://schemas.openxmlformats.org/officeDocument/2006/relationships/image" Target="../media/image27.wmf"/><Relationship Id="rId4" Type="http://schemas.openxmlformats.org/officeDocument/2006/relationships/oleObject" Target="../embeddings/oleObject13.bin"/><Relationship Id="rId9" Type="http://schemas.openxmlformats.org/officeDocument/2006/relationships/image" Target="../media/image22.wmf"/><Relationship Id="rId14" Type="http://schemas.openxmlformats.org/officeDocument/2006/relationships/oleObject" Target="../embeddings/oleObject18.bin"/></Relationships>
</file>

<file path=ppt/slides/_rels/slide13.xml.rels><?xml version="1.0" encoding="UTF-8" standalone="yes"?>
<Relationships xmlns="http://schemas.openxmlformats.org/package/2006/relationships"><Relationship Id="rId8" Type="http://schemas.openxmlformats.org/officeDocument/2006/relationships/image" Target="../media/image29.wmf"/><Relationship Id="rId13" Type="http://schemas.openxmlformats.org/officeDocument/2006/relationships/oleObject" Target="../embeddings/oleObject26.bin"/><Relationship Id="rId18" Type="http://schemas.openxmlformats.org/officeDocument/2006/relationships/image" Target="../media/image34.wmf"/><Relationship Id="rId3" Type="http://schemas.openxmlformats.org/officeDocument/2006/relationships/image" Target="../media/image2.jpg"/><Relationship Id="rId21" Type="http://schemas.openxmlformats.org/officeDocument/2006/relationships/oleObject" Target="../embeddings/oleObject30.bin"/><Relationship Id="rId7" Type="http://schemas.openxmlformats.org/officeDocument/2006/relationships/oleObject" Target="../embeddings/oleObject23.bin"/><Relationship Id="rId12" Type="http://schemas.openxmlformats.org/officeDocument/2006/relationships/image" Target="../media/image31.wmf"/><Relationship Id="rId17" Type="http://schemas.openxmlformats.org/officeDocument/2006/relationships/oleObject" Target="../embeddings/oleObject28.bin"/><Relationship Id="rId2" Type="http://schemas.openxmlformats.org/officeDocument/2006/relationships/slideLayout" Target="../slideLayouts/slideLayout2.xml"/><Relationship Id="rId16" Type="http://schemas.openxmlformats.org/officeDocument/2006/relationships/image" Target="../media/image33.wmf"/><Relationship Id="rId20" Type="http://schemas.openxmlformats.org/officeDocument/2006/relationships/image" Target="../media/image35.wmf"/><Relationship Id="rId1" Type="http://schemas.openxmlformats.org/officeDocument/2006/relationships/vmlDrawing" Target="../drawings/vmlDrawing7.vml"/><Relationship Id="rId6" Type="http://schemas.openxmlformats.org/officeDocument/2006/relationships/oleObject" Target="../embeddings/oleObject22.bin"/><Relationship Id="rId11" Type="http://schemas.openxmlformats.org/officeDocument/2006/relationships/oleObject" Target="../embeddings/oleObject25.bin"/><Relationship Id="rId24" Type="http://schemas.openxmlformats.org/officeDocument/2006/relationships/image" Target="../media/image37.wmf"/><Relationship Id="rId5" Type="http://schemas.openxmlformats.org/officeDocument/2006/relationships/image" Target="../media/image28.wmf"/><Relationship Id="rId15" Type="http://schemas.openxmlformats.org/officeDocument/2006/relationships/oleObject" Target="../embeddings/oleObject27.bin"/><Relationship Id="rId23" Type="http://schemas.openxmlformats.org/officeDocument/2006/relationships/oleObject" Target="../embeddings/oleObject31.bin"/><Relationship Id="rId10" Type="http://schemas.openxmlformats.org/officeDocument/2006/relationships/image" Target="../media/image30.wmf"/><Relationship Id="rId19" Type="http://schemas.openxmlformats.org/officeDocument/2006/relationships/oleObject" Target="../embeddings/oleObject29.bin"/><Relationship Id="rId4" Type="http://schemas.openxmlformats.org/officeDocument/2006/relationships/oleObject" Target="../embeddings/oleObject21.bin"/><Relationship Id="rId9" Type="http://schemas.openxmlformats.org/officeDocument/2006/relationships/oleObject" Target="../embeddings/oleObject24.bin"/><Relationship Id="rId14" Type="http://schemas.openxmlformats.org/officeDocument/2006/relationships/image" Target="../media/image32.wmf"/><Relationship Id="rId22" Type="http://schemas.openxmlformats.org/officeDocument/2006/relationships/image" Target="../media/image36.wmf"/></Relationships>
</file>

<file path=ppt/slides/_rels/slide14.xml.rels><?xml version="1.0" encoding="UTF-8" standalone="yes"?>
<Relationships xmlns="http://schemas.openxmlformats.org/package/2006/relationships"><Relationship Id="rId8" Type="http://schemas.openxmlformats.org/officeDocument/2006/relationships/image" Target="../media/image38.wmf"/><Relationship Id="rId13" Type="http://schemas.openxmlformats.org/officeDocument/2006/relationships/oleObject" Target="../embeddings/oleObject37.bin"/><Relationship Id="rId18" Type="http://schemas.openxmlformats.org/officeDocument/2006/relationships/image" Target="../media/image43.wmf"/><Relationship Id="rId3" Type="http://schemas.openxmlformats.org/officeDocument/2006/relationships/image" Target="../media/image2.jpg"/><Relationship Id="rId7" Type="http://schemas.openxmlformats.org/officeDocument/2006/relationships/oleObject" Target="../embeddings/oleObject34.bin"/><Relationship Id="rId12" Type="http://schemas.openxmlformats.org/officeDocument/2006/relationships/image" Target="../media/image40.wmf"/><Relationship Id="rId17" Type="http://schemas.openxmlformats.org/officeDocument/2006/relationships/oleObject" Target="../embeddings/oleObject39.bin"/><Relationship Id="rId2" Type="http://schemas.openxmlformats.org/officeDocument/2006/relationships/slideLayout" Target="../slideLayouts/slideLayout2.xml"/><Relationship Id="rId16" Type="http://schemas.openxmlformats.org/officeDocument/2006/relationships/image" Target="../media/image42.wmf"/><Relationship Id="rId20" Type="http://schemas.openxmlformats.org/officeDocument/2006/relationships/image" Target="../media/image44.wmf"/><Relationship Id="rId1" Type="http://schemas.openxmlformats.org/officeDocument/2006/relationships/vmlDrawing" Target="../drawings/vmlDrawing8.vml"/><Relationship Id="rId6" Type="http://schemas.openxmlformats.org/officeDocument/2006/relationships/oleObject" Target="../embeddings/oleObject33.bin"/><Relationship Id="rId11" Type="http://schemas.openxmlformats.org/officeDocument/2006/relationships/oleObject" Target="../embeddings/oleObject36.bin"/><Relationship Id="rId5" Type="http://schemas.openxmlformats.org/officeDocument/2006/relationships/image" Target="../media/image28.wmf"/><Relationship Id="rId15" Type="http://schemas.openxmlformats.org/officeDocument/2006/relationships/oleObject" Target="../embeddings/oleObject38.bin"/><Relationship Id="rId10" Type="http://schemas.openxmlformats.org/officeDocument/2006/relationships/image" Target="../media/image39.wmf"/><Relationship Id="rId19" Type="http://schemas.openxmlformats.org/officeDocument/2006/relationships/oleObject" Target="../embeddings/oleObject40.bin"/><Relationship Id="rId4" Type="http://schemas.openxmlformats.org/officeDocument/2006/relationships/oleObject" Target="../embeddings/oleObject32.bin"/><Relationship Id="rId9" Type="http://schemas.openxmlformats.org/officeDocument/2006/relationships/oleObject" Target="../embeddings/oleObject35.bin"/><Relationship Id="rId14" Type="http://schemas.openxmlformats.org/officeDocument/2006/relationships/image" Target="../media/image41.wmf"/></Relationships>
</file>

<file path=ppt/slides/_rels/slide15.xml.rels><?xml version="1.0" encoding="UTF-8" standalone="yes"?>
<Relationships xmlns="http://schemas.openxmlformats.org/package/2006/relationships"><Relationship Id="rId3" Type="http://schemas.openxmlformats.org/officeDocument/2006/relationships/image" Target="../media/image2.jpg"/><Relationship Id="rId7" Type="http://schemas.openxmlformats.org/officeDocument/2006/relationships/image" Target="../media/image46.wmf"/><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oleObject" Target="../embeddings/oleObject42.bin"/><Relationship Id="rId5" Type="http://schemas.openxmlformats.org/officeDocument/2006/relationships/image" Target="../media/image45.wmf"/><Relationship Id="rId4" Type="http://schemas.openxmlformats.org/officeDocument/2006/relationships/oleObject" Target="../embeddings/oleObject41.bin"/></Relationships>
</file>

<file path=ppt/slides/_rels/slide16.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image" Target="../media/image48.wmf"/><Relationship Id="rId3" Type="http://schemas.openxmlformats.org/officeDocument/2006/relationships/image" Target="../media/image2.jpg"/><Relationship Id="rId7" Type="http://schemas.openxmlformats.org/officeDocument/2006/relationships/oleObject" Target="../embeddings/oleObject44.bin"/><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image" Target="../media/image47.wmf"/><Relationship Id="rId5" Type="http://schemas.openxmlformats.org/officeDocument/2006/relationships/oleObject" Target="../embeddings/oleObject43.bin"/><Relationship Id="rId10" Type="http://schemas.openxmlformats.org/officeDocument/2006/relationships/image" Target="../media/image49.wmf"/><Relationship Id="rId4" Type="http://schemas.openxmlformats.org/officeDocument/2006/relationships/image" Target="../media/image53.png"/><Relationship Id="rId9" Type="http://schemas.openxmlformats.org/officeDocument/2006/relationships/oleObject" Target="../embeddings/oleObject45.bin"/></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jpg"/><Relationship Id="rId7" Type="http://schemas.openxmlformats.org/officeDocument/2006/relationships/image" Target="../media/image51.wmf"/><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oleObject" Target="../embeddings/oleObject47.bin"/><Relationship Id="rId5" Type="http://schemas.openxmlformats.org/officeDocument/2006/relationships/image" Target="../media/image50.wmf"/><Relationship Id="rId4" Type="http://schemas.openxmlformats.org/officeDocument/2006/relationships/oleObject" Target="../embeddings/oleObject46.bin"/></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image" Target="../media/image54.wmf"/><Relationship Id="rId13" Type="http://schemas.openxmlformats.org/officeDocument/2006/relationships/oleObject" Target="../embeddings/oleObject53.bin"/><Relationship Id="rId18" Type="http://schemas.openxmlformats.org/officeDocument/2006/relationships/image" Target="../media/image59.wmf"/><Relationship Id="rId26" Type="http://schemas.openxmlformats.org/officeDocument/2006/relationships/image" Target="../media/image63.wmf"/><Relationship Id="rId39" Type="http://schemas.openxmlformats.org/officeDocument/2006/relationships/oleObject" Target="../embeddings/oleObject66.bin"/><Relationship Id="rId3" Type="http://schemas.openxmlformats.org/officeDocument/2006/relationships/oleObject" Target="../embeddings/oleObject48.bin"/><Relationship Id="rId21" Type="http://schemas.openxmlformats.org/officeDocument/2006/relationships/oleObject" Target="../embeddings/oleObject57.bin"/><Relationship Id="rId34" Type="http://schemas.openxmlformats.org/officeDocument/2006/relationships/image" Target="../media/image67.wmf"/><Relationship Id="rId42" Type="http://schemas.openxmlformats.org/officeDocument/2006/relationships/image" Target="../media/image71.wmf"/><Relationship Id="rId47" Type="http://schemas.openxmlformats.org/officeDocument/2006/relationships/oleObject" Target="../embeddings/oleObject70.bin"/><Relationship Id="rId7" Type="http://schemas.openxmlformats.org/officeDocument/2006/relationships/oleObject" Target="../embeddings/oleObject50.bin"/><Relationship Id="rId12" Type="http://schemas.openxmlformats.org/officeDocument/2006/relationships/image" Target="../media/image56.wmf"/><Relationship Id="rId17" Type="http://schemas.openxmlformats.org/officeDocument/2006/relationships/oleObject" Target="../embeddings/oleObject55.bin"/><Relationship Id="rId25" Type="http://schemas.openxmlformats.org/officeDocument/2006/relationships/oleObject" Target="../embeddings/oleObject59.bin"/><Relationship Id="rId33" Type="http://schemas.openxmlformats.org/officeDocument/2006/relationships/oleObject" Target="../embeddings/oleObject63.bin"/><Relationship Id="rId38" Type="http://schemas.openxmlformats.org/officeDocument/2006/relationships/image" Target="../media/image69.wmf"/><Relationship Id="rId46" Type="http://schemas.openxmlformats.org/officeDocument/2006/relationships/image" Target="../media/image73.wmf"/><Relationship Id="rId2" Type="http://schemas.openxmlformats.org/officeDocument/2006/relationships/slideLayout" Target="../slideLayouts/slideLayout2.xml"/><Relationship Id="rId16" Type="http://schemas.openxmlformats.org/officeDocument/2006/relationships/image" Target="../media/image58.wmf"/><Relationship Id="rId20" Type="http://schemas.openxmlformats.org/officeDocument/2006/relationships/image" Target="../media/image60.wmf"/><Relationship Id="rId29" Type="http://schemas.openxmlformats.org/officeDocument/2006/relationships/oleObject" Target="../embeddings/oleObject61.bin"/><Relationship Id="rId41" Type="http://schemas.openxmlformats.org/officeDocument/2006/relationships/oleObject" Target="../embeddings/oleObject67.bin"/><Relationship Id="rId1" Type="http://schemas.openxmlformats.org/officeDocument/2006/relationships/vmlDrawing" Target="../drawings/vmlDrawing12.vml"/><Relationship Id="rId6" Type="http://schemas.openxmlformats.org/officeDocument/2006/relationships/image" Target="../media/image53.wmf"/><Relationship Id="rId11" Type="http://schemas.openxmlformats.org/officeDocument/2006/relationships/oleObject" Target="../embeddings/oleObject52.bin"/><Relationship Id="rId24" Type="http://schemas.openxmlformats.org/officeDocument/2006/relationships/image" Target="../media/image62.wmf"/><Relationship Id="rId32" Type="http://schemas.openxmlformats.org/officeDocument/2006/relationships/image" Target="../media/image66.wmf"/><Relationship Id="rId37" Type="http://schemas.openxmlformats.org/officeDocument/2006/relationships/oleObject" Target="../embeddings/oleObject65.bin"/><Relationship Id="rId40" Type="http://schemas.openxmlformats.org/officeDocument/2006/relationships/image" Target="../media/image70.wmf"/><Relationship Id="rId45" Type="http://schemas.openxmlformats.org/officeDocument/2006/relationships/oleObject" Target="../embeddings/oleObject69.bin"/><Relationship Id="rId5" Type="http://schemas.openxmlformats.org/officeDocument/2006/relationships/oleObject" Target="../embeddings/oleObject49.bin"/><Relationship Id="rId15" Type="http://schemas.openxmlformats.org/officeDocument/2006/relationships/oleObject" Target="../embeddings/oleObject54.bin"/><Relationship Id="rId23" Type="http://schemas.openxmlformats.org/officeDocument/2006/relationships/oleObject" Target="../embeddings/oleObject58.bin"/><Relationship Id="rId28" Type="http://schemas.openxmlformats.org/officeDocument/2006/relationships/image" Target="../media/image64.wmf"/><Relationship Id="rId36" Type="http://schemas.openxmlformats.org/officeDocument/2006/relationships/image" Target="../media/image68.wmf"/><Relationship Id="rId10" Type="http://schemas.openxmlformats.org/officeDocument/2006/relationships/image" Target="../media/image55.wmf"/><Relationship Id="rId19" Type="http://schemas.openxmlformats.org/officeDocument/2006/relationships/oleObject" Target="../embeddings/oleObject56.bin"/><Relationship Id="rId31" Type="http://schemas.openxmlformats.org/officeDocument/2006/relationships/oleObject" Target="../embeddings/oleObject62.bin"/><Relationship Id="rId44" Type="http://schemas.openxmlformats.org/officeDocument/2006/relationships/image" Target="../media/image72.wmf"/><Relationship Id="rId4" Type="http://schemas.openxmlformats.org/officeDocument/2006/relationships/image" Target="../media/image52.wmf"/><Relationship Id="rId9" Type="http://schemas.openxmlformats.org/officeDocument/2006/relationships/oleObject" Target="../embeddings/oleObject51.bin"/><Relationship Id="rId14" Type="http://schemas.openxmlformats.org/officeDocument/2006/relationships/image" Target="../media/image57.wmf"/><Relationship Id="rId22" Type="http://schemas.openxmlformats.org/officeDocument/2006/relationships/image" Target="../media/image61.wmf"/><Relationship Id="rId27" Type="http://schemas.openxmlformats.org/officeDocument/2006/relationships/oleObject" Target="../embeddings/oleObject60.bin"/><Relationship Id="rId30" Type="http://schemas.openxmlformats.org/officeDocument/2006/relationships/image" Target="../media/image65.wmf"/><Relationship Id="rId35" Type="http://schemas.openxmlformats.org/officeDocument/2006/relationships/oleObject" Target="../embeddings/oleObject64.bin"/><Relationship Id="rId43" Type="http://schemas.openxmlformats.org/officeDocument/2006/relationships/oleObject" Target="../embeddings/oleObject68.bin"/><Relationship Id="rId48" Type="http://schemas.openxmlformats.org/officeDocument/2006/relationships/image" Target="../media/image74.wmf"/></Relationships>
</file>

<file path=ppt/slides/_rels/slide24.xml.rels><?xml version="1.0" encoding="UTF-8" standalone="yes"?>
<Relationships xmlns="http://schemas.openxmlformats.org/package/2006/relationships"><Relationship Id="rId8" Type="http://schemas.openxmlformats.org/officeDocument/2006/relationships/oleObject" Target="../embeddings/oleObject73.bin"/><Relationship Id="rId13" Type="http://schemas.openxmlformats.org/officeDocument/2006/relationships/image" Target="../media/image79.wmf"/><Relationship Id="rId18" Type="http://schemas.openxmlformats.org/officeDocument/2006/relationships/image" Target="../media/image89.png"/><Relationship Id="rId26" Type="http://schemas.openxmlformats.org/officeDocument/2006/relationships/image" Target="../media/image85.wmf"/><Relationship Id="rId3" Type="http://schemas.openxmlformats.org/officeDocument/2006/relationships/notesSlide" Target="../notesSlides/notesSlide1.xml"/><Relationship Id="rId21" Type="http://schemas.openxmlformats.org/officeDocument/2006/relationships/oleObject" Target="../embeddings/oleObject79.bin"/><Relationship Id="rId7" Type="http://schemas.openxmlformats.org/officeDocument/2006/relationships/image" Target="../media/image76.wmf"/><Relationship Id="rId12" Type="http://schemas.openxmlformats.org/officeDocument/2006/relationships/oleObject" Target="../embeddings/oleObject75.bin"/><Relationship Id="rId17" Type="http://schemas.openxmlformats.org/officeDocument/2006/relationships/image" Target="../media/image81.wmf"/><Relationship Id="rId25" Type="http://schemas.openxmlformats.org/officeDocument/2006/relationships/oleObject" Target="../embeddings/oleObject81.bin"/><Relationship Id="rId33" Type="http://schemas.openxmlformats.org/officeDocument/2006/relationships/image" Target="../media/image88.wmf"/><Relationship Id="rId2" Type="http://schemas.openxmlformats.org/officeDocument/2006/relationships/slideLayout" Target="../slideLayouts/slideLayout2.xml"/><Relationship Id="rId16" Type="http://schemas.openxmlformats.org/officeDocument/2006/relationships/oleObject" Target="../embeddings/oleObject77.bin"/><Relationship Id="rId20" Type="http://schemas.openxmlformats.org/officeDocument/2006/relationships/image" Target="../media/image82.wmf"/><Relationship Id="rId29" Type="http://schemas.openxmlformats.org/officeDocument/2006/relationships/oleObject" Target="../embeddings/oleObject83.bin"/><Relationship Id="rId1" Type="http://schemas.openxmlformats.org/officeDocument/2006/relationships/vmlDrawing" Target="../drawings/vmlDrawing13.vml"/><Relationship Id="rId6" Type="http://schemas.openxmlformats.org/officeDocument/2006/relationships/oleObject" Target="../embeddings/oleObject72.bin"/><Relationship Id="rId11" Type="http://schemas.openxmlformats.org/officeDocument/2006/relationships/image" Target="../media/image78.wmf"/><Relationship Id="rId24" Type="http://schemas.openxmlformats.org/officeDocument/2006/relationships/image" Target="../media/image84.wmf"/><Relationship Id="rId32" Type="http://schemas.openxmlformats.org/officeDocument/2006/relationships/oleObject" Target="../embeddings/oleObject84.bin"/><Relationship Id="rId5" Type="http://schemas.openxmlformats.org/officeDocument/2006/relationships/image" Target="../media/image75.wmf"/><Relationship Id="rId15" Type="http://schemas.openxmlformats.org/officeDocument/2006/relationships/image" Target="../media/image80.wmf"/><Relationship Id="rId23" Type="http://schemas.openxmlformats.org/officeDocument/2006/relationships/oleObject" Target="../embeddings/oleObject80.bin"/><Relationship Id="rId28" Type="http://schemas.openxmlformats.org/officeDocument/2006/relationships/image" Target="../media/image86.wmf"/><Relationship Id="rId10" Type="http://schemas.openxmlformats.org/officeDocument/2006/relationships/oleObject" Target="../embeddings/oleObject74.bin"/><Relationship Id="rId19" Type="http://schemas.openxmlformats.org/officeDocument/2006/relationships/oleObject" Target="../embeddings/oleObject78.bin"/><Relationship Id="rId31" Type="http://schemas.openxmlformats.org/officeDocument/2006/relationships/image" Target="../media/image90.png"/><Relationship Id="rId4" Type="http://schemas.openxmlformats.org/officeDocument/2006/relationships/oleObject" Target="../embeddings/oleObject71.bin"/><Relationship Id="rId9" Type="http://schemas.openxmlformats.org/officeDocument/2006/relationships/image" Target="../media/image77.wmf"/><Relationship Id="rId14" Type="http://schemas.openxmlformats.org/officeDocument/2006/relationships/oleObject" Target="../embeddings/oleObject76.bin"/><Relationship Id="rId22" Type="http://schemas.openxmlformats.org/officeDocument/2006/relationships/image" Target="../media/image83.wmf"/><Relationship Id="rId27" Type="http://schemas.openxmlformats.org/officeDocument/2006/relationships/oleObject" Target="../embeddings/oleObject82.bin"/><Relationship Id="rId30" Type="http://schemas.openxmlformats.org/officeDocument/2006/relationships/image" Target="../media/image87.wmf"/></Relationships>
</file>

<file path=ppt/slides/_rels/slide25.xml.rels><?xml version="1.0" encoding="UTF-8" standalone="yes"?>
<Relationships xmlns="http://schemas.openxmlformats.org/package/2006/relationships"><Relationship Id="rId8" Type="http://schemas.openxmlformats.org/officeDocument/2006/relationships/oleObject" Target="../embeddings/oleObject87.bin"/><Relationship Id="rId13" Type="http://schemas.openxmlformats.org/officeDocument/2006/relationships/image" Target="../media/image76.wmf"/><Relationship Id="rId18" Type="http://schemas.openxmlformats.org/officeDocument/2006/relationships/oleObject" Target="../embeddings/oleObject91.bin"/><Relationship Id="rId26" Type="http://schemas.openxmlformats.org/officeDocument/2006/relationships/oleObject" Target="../embeddings/oleObject95.bin"/><Relationship Id="rId3" Type="http://schemas.openxmlformats.org/officeDocument/2006/relationships/image" Target="../media/image2.jpg"/><Relationship Id="rId21" Type="http://schemas.openxmlformats.org/officeDocument/2006/relationships/image" Target="../media/image80.wmf"/><Relationship Id="rId7" Type="http://schemas.openxmlformats.org/officeDocument/2006/relationships/image" Target="../media/image90.wmf"/><Relationship Id="rId12" Type="http://schemas.openxmlformats.org/officeDocument/2006/relationships/oleObject" Target="../embeddings/oleObject88.bin"/><Relationship Id="rId17" Type="http://schemas.openxmlformats.org/officeDocument/2006/relationships/image" Target="../media/image78.wmf"/><Relationship Id="rId25" Type="http://schemas.openxmlformats.org/officeDocument/2006/relationships/image" Target="../media/image88.wmf"/><Relationship Id="rId2" Type="http://schemas.openxmlformats.org/officeDocument/2006/relationships/slideLayout" Target="../slideLayouts/slideLayout2.xml"/><Relationship Id="rId16" Type="http://schemas.openxmlformats.org/officeDocument/2006/relationships/oleObject" Target="../embeddings/oleObject90.bin"/><Relationship Id="rId20" Type="http://schemas.openxmlformats.org/officeDocument/2006/relationships/oleObject" Target="../embeddings/oleObject92.bin"/><Relationship Id="rId1" Type="http://schemas.openxmlformats.org/officeDocument/2006/relationships/vmlDrawing" Target="../drawings/vmlDrawing14.vml"/><Relationship Id="rId6" Type="http://schemas.openxmlformats.org/officeDocument/2006/relationships/oleObject" Target="../embeddings/oleObject86.bin"/><Relationship Id="rId11" Type="http://schemas.openxmlformats.org/officeDocument/2006/relationships/image" Target="../media/image95.png"/><Relationship Id="rId24" Type="http://schemas.openxmlformats.org/officeDocument/2006/relationships/oleObject" Target="../embeddings/oleObject94.bin"/><Relationship Id="rId5" Type="http://schemas.openxmlformats.org/officeDocument/2006/relationships/image" Target="../media/image89.wmf"/><Relationship Id="rId15" Type="http://schemas.openxmlformats.org/officeDocument/2006/relationships/image" Target="../media/image77.wmf"/><Relationship Id="rId23" Type="http://schemas.openxmlformats.org/officeDocument/2006/relationships/image" Target="../media/image81.wmf"/><Relationship Id="rId10" Type="http://schemas.openxmlformats.org/officeDocument/2006/relationships/image" Target="../media/image92.png"/><Relationship Id="rId19" Type="http://schemas.openxmlformats.org/officeDocument/2006/relationships/image" Target="../media/image79.wmf"/><Relationship Id="rId4" Type="http://schemas.openxmlformats.org/officeDocument/2006/relationships/oleObject" Target="../embeddings/oleObject85.bin"/><Relationship Id="rId9" Type="http://schemas.openxmlformats.org/officeDocument/2006/relationships/image" Target="../media/image84.wmf"/><Relationship Id="rId14" Type="http://schemas.openxmlformats.org/officeDocument/2006/relationships/oleObject" Target="../embeddings/oleObject89.bin"/><Relationship Id="rId22" Type="http://schemas.openxmlformats.org/officeDocument/2006/relationships/oleObject" Target="../embeddings/oleObject93.bin"/><Relationship Id="rId27" Type="http://schemas.openxmlformats.org/officeDocument/2006/relationships/image" Target="../media/image91.wmf"/></Relationships>
</file>

<file path=ppt/slides/_rels/slide26.xml.rels><?xml version="1.0" encoding="UTF-8" standalone="yes"?>
<Relationships xmlns="http://schemas.openxmlformats.org/package/2006/relationships"><Relationship Id="rId2" Type="http://schemas.openxmlformats.org/officeDocument/2006/relationships/image" Target="../media/image9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slideLayout" Target="../slideLayouts/slideLayout2.xml"/><Relationship Id="rId1" Type="http://schemas.openxmlformats.org/officeDocument/2006/relationships/vmlDrawing" Target="../drawings/vmlDrawing15.vml"/><Relationship Id="rId6" Type="http://schemas.openxmlformats.org/officeDocument/2006/relationships/image" Target="../media/image98.png"/><Relationship Id="rId11" Type="http://schemas.openxmlformats.org/officeDocument/2006/relationships/image" Target="../media/image92.wmf"/><Relationship Id="rId5" Type="http://schemas.openxmlformats.org/officeDocument/2006/relationships/image" Target="../media/image97.png"/><Relationship Id="rId10" Type="http://schemas.openxmlformats.org/officeDocument/2006/relationships/oleObject" Target="../embeddings/oleObject96.bin"/><Relationship Id="rId4" Type="http://schemas.openxmlformats.org/officeDocument/2006/relationships/image" Target="../media/image96.png"/><Relationship Id="rId9" Type="http://schemas.openxmlformats.org/officeDocument/2006/relationships/image" Target="../media/image51.png"/></Relationships>
</file>

<file path=ppt/slides/_rels/slide28.xml.rels><?xml version="1.0" encoding="UTF-8" standalone="yes"?>
<Relationships xmlns="http://schemas.openxmlformats.org/package/2006/relationships"><Relationship Id="rId8" Type="http://schemas.openxmlformats.org/officeDocument/2006/relationships/image" Target="../media/image102.png"/><Relationship Id="rId3" Type="http://schemas.openxmlformats.org/officeDocument/2006/relationships/image" Target="../media/image2.jpg"/><Relationship Id="rId7" Type="http://schemas.openxmlformats.org/officeDocument/2006/relationships/image" Target="../media/image57.png"/><Relationship Id="rId12" Type="http://schemas.openxmlformats.org/officeDocument/2006/relationships/image" Target="../media/image94.wmf"/><Relationship Id="rId2" Type="http://schemas.openxmlformats.org/officeDocument/2006/relationships/slideLayout" Target="../slideLayouts/slideLayout2.xml"/><Relationship Id="rId1" Type="http://schemas.openxmlformats.org/officeDocument/2006/relationships/vmlDrawing" Target="../drawings/vmlDrawing16.vml"/><Relationship Id="rId6" Type="http://schemas.openxmlformats.org/officeDocument/2006/relationships/image" Target="../media/image56.png"/><Relationship Id="rId11" Type="http://schemas.openxmlformats.org/officeDocument/2006/relationships/oleObject" Target="../embeddings/oleObject98.bin"/><Relationship Id="rId5" Type="http://schemas.openxmlformats.org/officeDocument/2006/relationships/image" Target="../media/image55.png"/><Relationship Id="rId10" Type="http://schemas.openxmlformats.org/officeDocument/2006/relationships/image" Target="../media/image93.wmf"/><Relationship Id="rId4" Type="http://schemas.openxmlformats.org/officeDocument/2006/relationships/image" Target="../media/image101.png"/><Relationship Id="rId9" Type="http://schemas.openxmlformats.org/officeDocument/2006/relationships/oleObject" Target="../embeddings/oleObject97.bin"/></Relationships>
</file>

<file path=ppt/slides/_rels/slide2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slideLayout" Target="../slideLayouts/slideLayout2.xml"/><Relationship Id="rId1" Type="http://schemas.openxmlformats.org/officeDocument/2006/relationships/vmlDrawing" Target="../drawings/vmlDrawing17.vml"/><Relationship Id="rId6" Type="http://schemas.openxmlformats.org/officeDocument/2006/relationships/oleObject" Target="../embeddings/oleObject100.bin"/><Relationship Id="rId5" Type="http://schemas.openxmlformats.org/officeDocument/2006/relationships/image" Target="../media/image95.wmf"/><Relationship Id="rId4" Type="http://schemas.openxmlformats.org/officeDocument/2006/relationships/oleObject" Target="../embeddings/oleObject99.bin"/></Relationships>
</file>

<file path=ppt/slides/_rels/slide31.xml.rels><?xml version="1.0" encoding="UTF-8" standalone="yes"?>
<Relationships xmlns="http://schemas.openxmlformats.org/package/2006/relationships"><Relationship Id="rId8" Type="http://schemas.openxmlformats.org/officeDocument/2006/relationships/oleObject" Target="../embeddings/oleObject103.bin"/><Relationship Id="rId3" Type="http://schemas.openxmlformats.org/officeDocument/2006/relationships/image" Target="../media/image2.jpg"/><Relationship Id="rId7" Type="http://schemas.openxmlformats.org/officeDocument/2006/relationships/image" Target="../media/image96.wmf"/><Relationship Id="rId2" Type="http://schemas.openxmlformats.org/officeDocument/2006/relationships/slideLayout" Target="../slideLayouts/slideLayout2.xml"/><Relationship Id="rId1" Type="http://schemas.openxmlformats.org/officeDocument/2006/relationships/vmlDrawing" Target="../drawings/vmlDrawing18.vml"/><Relationship Id="rId6" Type="http://schemas.openxmlformats.org/officeDocument/2006/relationships/oleObject" Target="../embeddings/oleObject102.bin"/><Relationship Id="rId5" Type="http://schemas.openxmlformats.org/officeDocument/2006/relationships/image" Target="../media/image95.wmf"/><Relationship Id="rId4" Type="http://schemas.openxmlformats.org/officeDocument/2006/relationships/oleObject" Target="../embeddings/oleObject101.bin"/><Relationship Id="rId9" Type="http://schemas.openxmlformats.org/officeDocument/2006/relationships/image" Target="../media/image97.wmf"/></Relationships>
</file>

<file path=ppt/slides/_rels/slide32.xml.rels><?xml version="1.0" encoding="UTF-8" standalone="yes"?>
<Relationships xmlns="http://schemas.openxmlformats.org/package/2006/relationships"><Relationship Id="rId2" Type="http://schemas.openxmlformats.org/officeDocument/2006/relationships/image" Target="../media/image9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8" Type="http://schemas.openxmlformats.org/officeDocument/2006/relationships/image" Target="../media/image102.wmf"/><Relationship Id="rId13" Type="http://schemas.openxmlformats.org/officeDocument/2006/relationships/oleObject" Target="../embeddings/oleObject109.bin"/><Relationship Id="rId18" Type="http://schemas.openxmlformats.org/officeDocument/2006/relationships/image" Target="../media/image107.wmf"/><Relationship Id="rId26" Type="http://schemas.openxmlformats.org/officeDocument/2006/relationships/image" Target="../media/image111.wmf"/><Relationship Id="rId3" Type="http://schemas.openxmlformats.org/officeDocument/2006/relationships/oleObject" Target="../embeddings/oleObject104.bin"/><Relationship Id="rId21" Type="http://schemas.openxmlformats.org/officeDocument/2006/relationships/oleObject" Target="../embeddings/oleObject113.bin"/><Relationship Id="rId7" Type="http://schemas.openxmlformats.org/officeDocument/2006/relationships/oleObject" Target="../embeddings/oleObject106.bin"/><Relationship Id="rId12" Type="http://schemas.openxmlformats.org/officeDocument/2006/relationships/image" Target="../media/image104.wmf"/><Relationship Id="rId17" Type="http://schemas.openxmlformats.org/officeDocument/2006/relationships/oleObject" Target="../embeddings/oleObject111.bin"/><Relationship Id="rId25" Type="http://schemas.openxmlformats.org/officeDocument/2006/relationships/oleObject" Target="../embeddings/oleObject115.bin"/><Relationship Id="rId2" Type="http://schemas.openxmlformats.org/officeDocument/2006/relationships/slideLayout" Target="../slideLayouts/slideLayout2.xml"/><Relationship Id="rId16" Type="http://schemas.openxmlformats.org/officeDocument/2006/relationships/image" Target="../media/image106.wmf"/><Relationship Id="rId20" Type="http://schemas.openxmlformats.org/officeDocument/2006/relationships/image" Target="../media/image108.wmf"/><Relationship Id="rId1" Type="http://schemas.openxmlformats.org/officeDocument/2006/relationships/vmlDrawing" Target="../drawings/vmlDrawing19.vml"/><Relationship Id="rId6" Type="http://schemas.openxmlformats.org/officeDocument/2006/relationships/image" Target="../media/image101.wmf"/><Relationship Id="rId11" Type="http://schemas.openxmlformats.org/officeDocument/2006/relationships/oleObject" Target="../embeddings/oleObject108.bin"/><Relationship Id="rId24" Type="http://schemas.openxmlformats.org/officeDocument/2006/relationships/image" Target="../media/image110.wmf"/><Relationship Id="rId5" Type="http://schemas.openxmlformats.org/officeDocument/2006/relationships/oleObject" Target="../embeddings/oleObject105.bin"/><Relationship Id="rId15" Type="http://schemas.openxmlformats.org/officeDocument/2006/relationships/oleObject" Target="../embeddings/oleObject110.bin"/><Relationship Id="rId23" Type="http://schemas.openxmlformats.org/officeDocument/2006/relationships/oleObject" Target="../embeddings/oleObject114.bin"/><Relationship Id="rId10" Type="http://schemas.openxmlformats.org/officeDocument/2006/relationships/image" Target="../media/image103.wmf"/><Relationship Id="rId19" Type="http://schemas.openxmlformats.org/officeDocument/2006/relationships/oleObject" Target="../embeddings/oleObject112.bin"/><Relationship Id="rId4" Type="http://schemas.openxmlformats.org/officeDocument/2006/relationships/image" Target="../media/image100.wmf"/><Relationship Id="rId9" Type="http://schemas.openxmlformats.org/officeDocument/2006/relationships/oleObject" Target="../embeddings/oleObject107.bin"/><Relationship Id="rId14" Type="http://schemas.openxmlformats.org/officeDocument/2006/relationships/image" Target="../media/image105.wmf"/><Relationship Id="rId22" Type="http://schemas.openxmlformats.org/officeDocument/2006/relationships/image" Target="../media/image109.wmf"/></Relationships>
</file>

<file path=ppt/slides/_rels/slide37.xml.rels><?xml version="1.0" encoding="UTF-8" standalone="yes"?>
<Relationships xmlns="http://schemas.openxmlformats.org/package/2006/relationships"><Relationship Id="rId8" Type="http://schemas.openxmlformats.org/officeDocument/2006/relationships/image" Target="../media/image113.wmf"/><Relationship Id="rId13" Type="http://schemas.openxmlformats.org/officeDocument/2006/relationships/oleObject" Target="../embeddings/oleObject120.bin"/><Relationship Id="rId18" Type="http://schemas.openxmlformats.org/officeDocument/2006/relationships/image" Target="../media/image118.wmf"/><Relationship Id="rId26" Type="http://schemas.openxmlformats.org/officeDocument/2006/relationships/image" Target="../media/image121.wmf"/><Relationship Id="rId3" Type="http://schemas.openxmlformats.org/officeDocument/2006/relationships/image" Target="../media/image2.jpg"/><Relationship Id="rId21" Type="http://schemas.openxmlformats.org/officeDocument/2006/relationships/oleObject" Target="../embeddings/oleObject124.bin"/><Relationship Id="rId7" Type="http://schemas.openxmlformats.org/officeDocument/2006/relationships/oleObject" Target="../embeddings/oleObject117.bin"/><Relationship Id="rId12" Type="http://schemas.openxmlformats.org/officeDocument/2006/relationships/image" Target="../media/image115.wmf"/><Relationship Id="rId17" Type="http://schemas.openxmlformats.org/officeDocument/2006/relationships/oleObject" Target="../embeddings/oleObject122.bin"/><Relationship Id="rId25" Type="http://schemas.openxmlformats.org/officeDocument/2006/relationships/oleObject" Target="../embeddings/oleObject126.bin"/><Relationship Id="rId2" Type="http://schemas.openxmlformats.org/officeDocument/2006/relationships/slideLayout" Target="../slideLayouts/slideLayout2.xml"/><Relationship Id="rId16" Type="http://schemas.openxmlformats.org/officeDocument/2006/relationships/image" Target="../media/image117.wmf"/><Relationship Id="rId20" Type="http://schemas.openxmlformats.org/officeDocument/2006/relationships/image" Target="../media/image101.wmf"/><Relationship Id="rId1" Type="http://schemas.openxmlformats.org/officeDocument/2006/relationships/vmlDrawing" Target="../drawings/vmlDrawing20.vml"/><Relationship Id="rId6" Type="http://schemas.openxmlformats.org/officeDocument/2006/relationships/image" Target="../media/image112.wmf"/><Relationship Id="rId11" Type="http://schemas.openxmlformats.org/officeDocument/2006/relationships/oleObject" Target="../embeddings/oleObject119.bin"/><Relationship Id="rId24" Type="http://schemas.openxmlformats.org/officeDocument/2006/relationships/image" Target="../media/image120.wmf"/><Relationship Id="rId5" Type="http://schemas.openxmlformats.org/officeDocument/2006/relationships/oleObject" Target="../embeddings/oleObject116.bin"/><Relationship Id="rId15" Type="http://schemas.openxmlformats.org/officeDocument/2006/relationships/oleObject" Target="../embeddings/oleObject121.bin"/><Relationship Id="rId23" Type="http://schemas.openxmlformats.org/officeDocument/2006/relationships/oleObject" Target="../embeddings/oleObject125.bin"/><Relationship Id="rId10" Type="http://schemas.openxmlformats.org/officeDocument/2006/relationships/image" Target="../media/image114.wmf"/><Relationship Id="rId19" Type="http://schemas.openxmlformats.org/officeDocument/2006/relationships/oleObject" Target="../embeddings/oleObject123.bin"/><Relationship Id="rId4" Type="http://schemas.openxmlformats.org/officeDocument/2006/relationships/image" Target="../media/image129.png"/><Relationship Id="rId9" Type="http://schemas.openxmlformats.org/officeDocument/2006/relationships/oleObject" Target="../embeddings/oleObject118.bin"/><Relationship Id="rId14" Type="http://schemas.openxmlformats.org/officeDocument/2006/relationships/image" Target="../media/image116.wmf"/><Relationship Id="rId22" Type="http://schemas.openxmlformats.org/officeDocument/2006/relationships/image" Target="../media/image119.wmf"/></Relationships>
</file>

<file path=ppt/slides/_rels/slide38.xml.rels><?xml version="1.0" encoding="UTF-8" standalone="yes"?>
<Relationships xmlns="http://schemas.openxmlformats.org/package/2006/relationships"><Relationship Id="rId8" Type="http://schemas.openxmlformats.org/officeDocument/2006/relationships/image" Target="../media/image123.wmf"/><Relationship Id="rId13" Type="http://schemas.openxmlformats.org/officeDocument/2006/relationships/oleObject" Target="../embeddings/oleObject131.bin"/><Relationship Id="rId18" Type="http://schemas.openxmlformats.org/officeDocument/2006/relationships/image" Target="../media/image128.wmf"/><Relationship Id="rId26" Type="http://schemas.openxmlformats.org/officeDocument/2006/relationships/image" Target="../media/image132.wmf"/><Relationship Id="rId3" Type="http://schemas.openxmlformats.org/officeDocument/2006/relationships/image" Target="../media/image2.jpg"/><Relationship Id="rId21" Type="http://schemas.openxmlformats.org/officeDocument/2006/relationships/oleObject" Target="../embeddings/oleObject135.bin"/><Relationship Id="rId34" Type="http://schemas.openxmlformats.org/officeDocument/2006/relationships/oleObject" Target="../embeddings/oleObject142.bin"/><Relationship Id="rId7" Type="http://schemas.openxmlformats.org/officeDocument/2006/relationships/oleObject" Target="../embeddings/oleObject128.bin"/><Relationship Id="rId12" Type="http://schemas.openxmlformats.org/officeDocument/2006/relationships/image" Target="../media/image125.wmf"/><Relationship Id="rId17" Type="http://schemas.openxmlformats.org/officeDocument/2006/relationships/oleObject" Target="../embeddings/oleObject133.bin"/><Relationship Id="rId25" Type="http://schemas.openxmlformats.org/officeDocument/2006/relationships/oleObject" Target="../embeddings/oleObject137.bin"/><Relationship Id="rId33" Type="http://schemas.openxmlformats.org/officeDocument/2006/relationships/image" Target="../media/image135.wmf"/><Relationship Id="rId2" Type="http://schemas.openxmlformats.org/officeDocument/2006/relationships/slideLayout" Target="../slideLayouts/slideLayout2.xml"/><Relationship Id="rId16" Type="http://schemas.openxmlformats.org/officeDocument/2006/relationships/image" Target="../media/image127.wmf"/><Relationship Id="rId20" Type="http://schemas.openxmlformats.org/officeDocument/2006/relationships/image" Target="../media/image129.wmf"/><Relationship Id="rId29" Type="http://schemas.openxmlformats.org/officeDocument/2006/relationships/oleObject" Target="../embeddings/oleObject139.bin"/><Relationship Id="rId1" Type="http://schemas.openxmlformats.org/officeDocument/2006/relationships/vmlDrawing" Target="../drawings/vmlDrawing21.vml"/><Relationship Id="rId6" Type="http://schemas.openxmlformats.org/officeDocument/2006/relationships/image" Target="../media/image122.wmf"/><Relationship Id="rId11" Type="http://schemas.openxmlformats.org/officeDocument/2006/relationships/oleObject" Target="../embeddings/oleObject130.bin"/><Relationship Id="rId24" Type="http://schemas.openxmlformats.org/officeDocument/2006/relationships/image" Target="../media/image131.wmf"/><Relationship Id="rId32" Type="http://schemas.openxmlformats.org/officeDocument/2006/relationships/oleObject" Target="../embeddings/oleObject141.bin"/><Relationship Id="rId5" Type="http://schemas.openxmlformats.org/officeDocument/2006/relationships/oleObject" Target="../embeddings/oleObject127.bin"/><Relationship Id="rId15" Type="http://schemas.openxmlformats.org/officeDocument/2006/relationships/oleObject" Target="../embeddings/oleObject132.bin"/><Relationship Id="rId23" Type="http://schemas.openxmlformats.org/officeDocument/2006/relationships/oleObject" Target="../embeddings/oleObject136.bin"/><Relationship Id="rId28" Type="http://schemas.openxmlformats.org/officeDocument/2006/relationships/image" Target="../media/image133.wmf"/><Relationship Id="rId10" Type="http://schemas.openxmlformats.org/officeDocument/2006/relationships/image" Target="../media/image124.wmf"/><Relationship Id="rId19" Type="http://schemas.openxmlformats.org/officeDocument/2006/relationships/oleObject" Target="../embeddings/oleObject134.bin"/><Relationship Id="rId31" Type="http://schemas.openxmlformats.org/officeDocument/2006/relationships/oleObject" Target="../embeddings/oleObject140.bin"/><Relationship Id="rId4" Type="http://schemas.openxmlformats.org/officeDocument/2006/relationships/image" Target="../media/image145.png"/><Relationship Id="rId9" Type="http://schemas.openxmlformats.org/officeDocument/2006/relationships/oleObject" Target="../embeddings/oleObject129.bin"/><Relationship Id="rId14" Type="http://schemas.openxmlformats.org/officeDocument/2006/relationships/image" Target="../media/image126.wmf"/><Relationship Id="rId22" Type="http://schemas.openxmlformats.org/officeDocument/2006/relationships/image" Target="../media/image130.wmf"/><Relationship Id="rId27" Type="http://schemas.openxmlformats.org/officeDocument/2006/relationships/oleObject" Target="../embeddings/oleObject138.bin"/><Relationship Id="rId30" Type="http://schemas.openxmlformats.org/officeDocument/2006/relationships/image" Target="../media/image134.wmf"/><Relationship Id="rId35" Type="http://schemas.openxmlformats.org/officeDocument/2006/relationships/image" Target="../media/image136.wmf"/></Relationships>
</file>

<file path=ppt/slides/_rels/slide39.xml.rels><?xml version="1.0" encoding="UTF-8" standalone="yes"?>
<Relationships xmlns="http://schemas.openxmlformats.org/package/2006/relationships"><Relationship Id="rId3" Type="http://schemas.openxmlformats.org/officeDocument/2006/relationships/image" Target="../media/image2.jpg"/><Relationship Id="rId7" Type="http://schemas.openxmlformats.org/officeDocument/2006/relationships/image" Target="../media/image138.wmf"/><Relationship Id="rId2" Type="http://schemas.openxmlformats.org/officeDocument/2006/relationships/slideLayout" Target="../slideLayouts/slideLayout2.xml"/><Relationship Id="rId1" Type="http://schemas.openxmlformats.org/officeDocument/2006/relationships/vmlDrawing" Target="../drawings/vmlDrawing22.vml"/><Relationship Id="rId6" Type="http://schemas.openxmlformats.org/officeDocument/2006/relationships/oleObject" Target="../embeddings/oleObject144.bin"/><Relationship Id="rId5" Type="http://schemas.openxmlformats.org/officeDocument/2006/relationships/image" Target="../media/image137.wmf"/><Relationship Id="rId4" Type="http://schemas.openxmlformats.org/officeDocument/2006/relationships/oleObject" Target="../embeddings/oleObject143.bin"/></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8" Type="http://schemas.openxmlformats.org/officeDocument/2006/relationships/oleObject" Target="../embeddings/oleObject147.bin"/><Relationship Id="rId13" Type="http://schemas.openxmlformats.org/officeDocument/2006/relationships/image" Target="../media/image142.wmf"/><Relationship Id="rId18" Type="http://schemas.openxmlformats.org/officeDocument/2006/relationships/oleObject" Target="../embeddings/oleObject152.bin"/><Relationship Id="rId26" Type="http://schemas.openxmlformats.org/officeDocument/2006/relationships/oleObject" Target="../embeddings/oleObject156.bin"/><Relationship Id="rId3" Type="http://schemas.openxmlformats.org/officeDocument/2006/relationships/oleObject" Target="../embeddings/oleObject145.bin"/><Relationship Id="rId21" Type="http://schemas.openxmlformats.org/officeDocument/2006/relationships/image" Target="../media/image146.wmf"/><Relationship Id="rId7" Type="http://schemas.openxmlformats.org/officeDocument/2006/relationships/image" Target="../media/image139.wmf"/><Relationship Id="rId12" Type="http://schemas.openxmlformats.org/officeDocument/2006/relationships/oleObject" Target="../embeddings/oleObject149.bin"/><Relationship Id="rId17" Type="http://schemas.openxmlformats.org/officeDocument/2006/relationships/image" Target="../media/image144.wmf"/><Relationship Id="rId25" Type="http://schemas.openxmlformats.org/officeDocument/2006/relationships/image" Target="../media/image148.wmf"/><Relationship Id="rId2" Type="http://schemas.openxmlformats.org/officeDocument/2006/relationships/slideLayout" Target="../slideLayouts/slideLayout2.xml"/><Relationship Id="rId16" Type="http://schemas.openxmlformats.org/officeDocument/2006/relationships/oleObject" Target="../embeddings/oleObject151.bin"/><Relationship Id="rId20" Type="http://schemas.openxmlformats.org/officeDocument/2006/relationships/oleObject" Target="../embeddings/oleObject153.bin"/><Relationship Id="rId29" Type="http://schemas.openxmlformats.org/officeDocument/2006/relationships/image" Target="../media/image150.wmf"/><Relationship Id="rId1" Type="http://schemas.openxmlformats.org/officeDocument/2006/relationships/vmlDrawing" Target="../drawings/vmlDrawing23.vml"/><Relationship Id="rId6" Type="http://schemas.openxmlformats.org/officeDocument/2006/relationships/oleObject" Target="../embeddings/oleObject146.bin"/><Relationship Id="rId11" Type="http://schemas.openxmlformats.org/officeDocument/2006/relationships/image" Target="../media/image141.wmf"/><Relationship Id="rId24" Type="http://schemas.openxmlformats.org/officeDocument/2006/relationships/oleObject" Target="../embeddings/oleObject155.bin"/><Relationship Id="rId5" Type="http://schemas.openxmlformats.org/officeDocument/2006/relationships/image" Target="../media/image151.png"/><Relationship Id="rId15" Type="http://schemas.openxmlformats.org/officeDocument/2006/relationships/image" Target="../media/image143.wmf"/><Relationship Id="rId23" Type="http://schemas.openxmlformats.org/officeDocument/2006/relationships/image" Target="../media/image147.wmf"/><Relationship Id="rId28" Type="http://schemas.openxmlformats.org/officeDocument/2006/relationships/oleObject" Target="../embeddings/oleObject157.bin"/><Relationship Id="rId10" Type="http://schemas.openxmlformats.org/officeDocument/2006/relationships/oleObject" Target="../embeddings/oleObject148.bin"/><Relationship Id="rId19" Type="http://schemas.openxmlformats.org/officeDocument/2006/relationships/image" Target="../media/image145.wmf"/><Relationship Id="rId4" Type="http://schemas.openxmlformats.org/officeDocument/2006/relationships/image" Target="../media/image28.wmf"/><Relationship Id="rId9" Type="http://schemas.openxmlformats.org/officeDocument/2006/relationships/image" Target="../media/image140.wmf"/><Relationship Id="rId14" Type="http://schemas.openxmlformats.org/officeDocument/2006/relationships/oleObject" Target="../embeddings/oleObject150.bin"/><Relationship Id="rId22" Type="http://schemas.openxmlformats.org/officeDocument/2006/relationships/oleObject" Target="../embeddings/oleObject154.bin"/><Relationship Id="rId27" Type="http://schemas.openxmlformats.org/officeDocument/2006/relationships/image" Target="../media/image149.wmf"/></Relationships>
</file>

<file path=ppt/slides/_rels/slide41.xml.rels><?xml version="1.0" encoding="UTF-8" standalone="yes"?>
<Relationships xmlns="http://schemas.openxmlformats.org/package/2006/relationships"><Relationship Id="rId3" Type="http://schemas.openxmlformats.org/officeDocument/2006/relationships/image" Target="../media/image1520.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63.png"/><Relationship Id="rId2" Type="http://schemas.openxmlformats.org/officeDocument/2006/relationships/slideLayout" Target="../slideLayouts/slideLayout2.xml"/><Relationship Id="rId1" Type="http://schemas.openxmlformats.org/officeDocument/2006/relationships/vmlDrawing" Target="../drawings/vmlDrawing24.vml"/><Relationship Id="rId5" Type="http://schemas.openxmlformats.org/officeDocument/2006/relationships/image" Target="../media/image152.wmf"/><Relationship Id="rId4" Type="http://schemas.openxmlformats.org/officeDocument/2006/relationships/oleObject" Target="../embeddings/oleObject158.bin"/></Relationships>
</file>

<file path=ppt/slides/_rels/slide44.xml.rels><?xml version="1.0" encoding="UTF-8" standalone="yes"?>
<Relationships xmlns="http://schemas.openxmlformats.org/package/2006/relationships"><Relationship Id="rId8" Type="http://schemas.openxmlformats.org/officeDocument/2006/relationships/oleObject" Target="../embeddings/oleObject161.bin"/><Relationship Id="rId13" Type="http://schemas.openxmlformats.org/officeDocument/2006/relationships/image" Target="../media/image157.wmf"/><Relationship Id="rId3" Type="http://schemas.openxmlformats.org/officeDocument/2006/relationships/image" Target="../media/image2.jpg"/><Relationship Id="rId7" Type="http://schemas.openxmlformats.org/officeDocument/2006/relationships/image" Target="../media/image154.wmf"/><Relationship Id="rId12" Type="http://schemas.openxmlformats.org/officeDocument/2006/relationships/oleObject" Target="../embeddings/oleObject163.bin"/><Relationship Id="rId2" Type="http://schemas.openxmlformats.org/officeDocument/2006/relationships/slideLayout" Target="../slideLayouts/slideLayout2.xml"/><Relationship Id="rId1" Type="http://schemas.openxmlformats.org/officeDocument/2006/relationships/vmlDrawing" Target="../drawings/vmlDrawing25.vml"/><Relationship Id="rId6" Type="http://schemas.openxmlformats.org/officeDocument/2006/relationships/oleObject" Target="../embeddings/oleObject160.bin"/><Relationship Id="rId11" Type="http://schemas.openxmlformats.org/officeDocument/2006/relationships/image" Target="../media/image156.wmf"/><Relationship Id="rId5" Type="http://schemas.openxmlformats.org/officeDocument/2006/relationships/image" Target="../media/image153.wmf"/><Relationship Id="rId15" Type="http://schemas.openxmlformats.org/officeDocument/2006/relationships/image" Target="../media/image158.wmf"/><Relationship Id="rId10" Type="http://schemas.openxmlformats.org/officeDocument/2006/relationships/oleObject" Target="../embeddings/oleObject162.bin"/><Relationship Id="rId4" Type="http://schemas.openxmlformats.org/officeDocument/2006/relationships/oleObject" Target="../embeddings/oleObject159.bin"/><Relationship Id="rId9" Type="http://schemas.openxmlformats.org/officeDocument/2006/relationships/image" Target="../media/image155.wmf"/><Relationship Id="rId14" Type="http://schemas.openxmlformats.org/officeDocument/2006/relationships/oleObject" Target="../embeddings/oleObject164.bin"/></Relationships>
</file>

<file path=ppt/slides/_rels/slide45.xml.rels><?xml version="1.0" encoding="UTF-8" standalone="yes"?>
<Relationships xmlns="http://schemas.openxmlformats.org/package/2006/relationships"><Relationship Id="rId8" Type="http://schemas.openxmlformats.org/officeDocument/2006/relationships/oleObject" Target="../embeddings/oleObject167.bin"/><Relationship Id="rId13" Type="http://schemas.openxmlformats.org/officeDocument/2006/relationships/image" Target="../media/image163.wmf"/><Relationship Id="rId18" Type="http://schemas.openxmlformats.org/officeDocument/2006/relationships/oleObject" Target="../embeddings/oleObject172.bin"/><Relationship Id="rId3" Type="http://schemas.openxmlformats.org/officeDocument/2006/relationships/image" Target="../media/image2.jpg"/><Relationship Id="rId7" Type="http://schemas.openxmlformats.org/officeDocument/2006/relationships/image" Target="../media/image160.wmf"/><Relationship Id="rId12" Type="http://schemas.openxmlformats.org/officeDocument/2006/relationships/oleObject" Target="../embeddings/oleObject169.bin"/><Relationship Id="rId17" Type="http://schemas.openxmlformats.org/officeDocument/2006/relationships/image" Target="../media/image165.wmf"/><Relationship Id="rId2" Type="http://schemas.openxmlformats.org/officeDocument/2006/relationships/slideLayout" Target="../slideLayouts/slideLayout2.xml"/><Relationship Id="rId16" Type="http://schemas.openxmlformats.org/officeDocument/2006/relationships/oleObject" Target="../embeddings/oleObject171.bin"/><Relationship Id="rId1" Type="http://schemas.openxmlformats.org/officeDocument/2006/relationships/vmlDrawing" Target="../drawings/vmlDrawing26.vml"/><Relationship Id="rId6" Type="http://schemas.openxmlformats.org/officeDocument/2006/relationships/oleObject" Target="../embeddings/oleObject166.bin"/><Relationship Id="rId11" Type="http://schemas.openxmlformats.org/officeDocument/2006/relationships/image" Target="../media/image162.wmf"/><Relationship Id="rId5" Type="http://schemas.openxmlformats.org/officeDocument/2006/relationships/image" Target="../media/image159.wmf"/><Relationship Id="rId15" Type="http://schemas.openxmlformats.org/officeDocument/2006/relationships/image" Target="../media/image164.wmf"/><Relationship Id="rId10" Type="http://schemas.openxmlformats.org/officeDocument/2006/relationships/oleObject" Target="../embeddings/oleObject168.bin"/><Relationship Id="rId19" Type="http://schemas.openxmlformats.org/officeDocument/2006/relationships/image" Target="../media/image166.wmf"/><Relationship Id="rId4" Type="http://schemas.openxmlformats.org/officeDocument/2006/relationships/oleObject" Target="../embeddings/oleObject165.bin"/><Relationship Id="rId9" Type="http://schemas.openxmlformats.org/officeDocument/2006/relationships/image" Target="../media/image161.wmf"/><Relationship Id="rId14" Type="http://schemas.openxmlformats.org/officeDocument/2006/relationships/oleObject" Target="../embeddings/oleObject170.bin"/></Relationships>
</file>

<file path=ppt/slides/_rels/slide46.xml.rels><?xml version="1.0" encoding="UTF-8" standalone="yes"?>
<Relationships xmlns="http://schemas.openxmlformats.org/package/2006/relationships"><Relationship Id="rId3" Type="http://schemas.openxmlformats.org/officeDocument/2006/relationships/image" Target="../media/image168.pn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167.png"/></Relationships>
</file>

<file path=ppt/slides/_rels/slide47.xml.rels><?xml version="1.0" encoding="UTF-8" standalone="yes"?>
<Relationships xmlns="http://schemas.openxmlformats.org/package/2006/relationships"><Relationship Id="rId8" Type="http://schemas.openxmlformats.org/officeDocument/2006/relationships/image" Target="../media/image169.wmf"/><Relationship Id="rId3" Type="http://schemas.openxmlformats.org/officeDocument/2006/relationships/image" Target="../media/image2.jpg"/><Relationship Id="rId7" Type="http://schemas.openxmlformats.org/officeDocument/2006/relationships/oleObject" Target="../embeddings/oleObject174.bin"/><Relationship Id="rId2" Type="http://schemas.openxmlformats.org/officeDocument/2006/relationships/slideLayout" Target="../slideLayouts/slideLayout2.xml"/><Relationship Id="rId1" Type="http://schemas.openxmlformats.org/officeDocument/2006/relationships/vmlDrawing" Target="../drawings/vmlDrawing27.vml"/><Relationship Id="rId6" Type="http://schemas.openxmlformats.org/officeDocument/2006/relationships/image" Target="../media/image168.wmf"/><Relationship Id="rId5" Type="http://schemas.openxmlformats.org/officeDocument/2006/relationships/oleObject" Target="../embeddings/oleObject173.bin"/><Relationship Id="rId4" Type="http://schemas.openxmlformats.org/officeDocument/2006/relationships/image" Target="../media/image170.png"/></Relationships>
</file>

<file path=ppt/slides/_rels/slide48.xml.rels><?xml version="1.0" encoding="UTF-8" standalone="yes"?>
<Relationships xmlns="http://schemas.openxmlformats.org/package/2006/relationships"><Relationship Id="rId8" Type="http://schemas.openxmlformats.org/officeDocument/2006/relationships/oleObject" Target="../embeddings/oleObject177.bin"/><Relationship Id="rId13" Type="http://schemas.openxmlformats.org/officeDocument/2006/relationships/image" Target="../media/image174.wmf"/><Relationship Id="rId3" Type="http://schemas.openxmlformats.org/officeDocument/2006/relationships/image" Target="../media/image2.jpg"/><Relationship Id="rId7" Type="http://schemas.openxmlformats.org/officeDocument/2006/relationships/image" Target="../media/image171.wmf"/><Relationship Id="rId12" Type="http://schemas.openxmlformats.org/officeDocument/2006/relationships/oleObject" Target="../embeddings/oleObject179.bin"/><Relationship Id="rId2" Type="http://schemas.openxmlformats.org/officeDocument/2006/relationships/slideLayout" Target="../slideLayouts/slideLayout2.xml"/><Relationship Id="rId1" Type="http://schemas.openxmlformats.org/officeDocument/2006/relationships/vmlDrawing" Target="../drawings/vmlDrawing28.vml"/><Relationship Id="rId6" Type="http://schemas.openxmlformats.org/officeDocument/2006/relationships/oleObject" Target="../embeddings/oleObject176.bin"/><Relationship Id="rId11" Type="http://schemas.openxmlformats.org/officeDocument/2006/relationships/image" Target="../media/image173.wmf"/><Relationship Id="rId5" Type="http://schemas.openxmlformats.org/officeDocument/2006/relationships/image" Target="../media/image170.wmf"/><Relationship Id="rId10" Type="http://schemas.openxmlformats.org/officeDocument/2006/relationships/oleObject" Target="../embeddings/oleObject178.bin"/><Relationship Id="rId4" Type="http://schemas.openxmlformats.org/officeDocument/2006/relationships/oleObject" Target="../embeddings/oleObject175.bin"/><Relationship Id="rId9" Type="http://schemas.openxmlformats.org/officeDocument/2006/relationships/image" Target="../media/image172.wmf"/></Relationships>
</file>

<file path=ppt/slides/_rels/slide49.xml.rels><?xml version="1.0" encoding="UTF-8" standalone="yes"?>
<Relationships xmlns="http://schemas.openxmlformats.org/package/2006/relationships"><Relationship Id="rId8" Type="http://schemas.openxmlformats.org/officeDocument/2006/relationships/oleObject" Target="../embeddings/oleObject182.bin"/><Relationship Id="rId3" Type="http://schemas.openxmlformats.org/officeDocument/2006/relationships/image" Target="../media/image2.jpg"/><Relationship Id="rId7" Type="http://schemas.openxmlformats.org/officeDocument/2006/relationships/image" Target="../media/image176.wmf"/><Relationship Id="rId2" Type="http://schemas.openxmlformats.org/officeDocument/2006/relationships/slideLayout" Target="../slideLayouts/slideLayout2.xml"/><Relationship Id="rId1" Type="http://schemas.openxmlformats.org/officeDocument/2006/relationships/vmlDrawing" Target="../drawings/vmlDrawing29.vml"/><Relationship Id="rId6" Type="http://schemas.openxmlformats.org/officeDocument/2006/relationships/oleObject" Target="../embeddings/oleObject181.bin"/><Relationship Id="rId11" Type="http://schemas.openxmlformats.org/officeDocument/2006/relationships/image" Target="../media/image178.wmf"/><Relationship Id="rId5" Type="http://schemas.openxmlformats.org/officeDocument/2006/relationships/image" Target="../media/image175.wmf"/><Relationship Id="rId10" Type="http://schemas.openxmlformats.org/officeDocument/2006/relationships/oleObject" Target="../embeddings/oleObject183.bin"/><Relationship Id="rId4" Type="http://schemas.openxmlformats.org/officeDocument/2006/relationships/oleObject" Target="../embeddings/oleObject180.bin"/><Relationship Id="rId9" Type="http://schemas.openxmlformats.org/officeDocument/2006/relationships/image" Target="../media/image177.wmf"/></Relationships>
</file>

<file path=ppt/slides/_rels/slide5.xml.rels><?xml version="1.0" encoding="UTF-8" standalone="yes"?>
<Relationships xmlns="http://schemas.openxmlformats.org/package/2006/relationships"><Relationship Id="rId8" Type="http://schemas.openxmlformats.org/officeDocument/2006/relationships/image" Target="../media/image4.wmf"/><Relationship Id="rId3" Type="http://schemas.openxmlformats.org/officeDocument/2006/relationships/image" Target="../media/image2.jpg"/><Relationship Id="rId7"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3.wmf"/><Relationship Id="rId5" Type="http://schemas.openxmlformats.org/officeDocument/2006/relationships/oleObject" Target="../embeddings/oleObject1.bin"/><Relationship Id="rId4" Type="http://schemas.openxmlformats.org/officeDocument/2006/relationships/image" Target="../media/image7.png"/></Relationships>
</file>

<file path=ppt/slides/_rels/slide50.xml.rels><?xml version="1.0" encoding="UTF-8" standalone="yes"?>
<Relationships xmlns="http://schemas.openxmlformats.org/package/2006/relationships"><Relationship Id="rId8" Type="http://schemas.openxmlformats.org/officeDocument/2006/relationships/oleObject" Target="../embeddings/oleObject186.bin"/><Relationship Id="rId3" Type="http://schemas.openxmlformats.org/officeDocument/2006/relationships/image" Target="../media/image2.jpg"/><Relationship Id="rId7" Type="http://schemas.openxmlformats.org/officeDocument/2006/relationships/image" Target="../media/image180.wmf"/><Relationship Id="rId2" Type="http://schemas.openxmlformats.org/officeDocument/2006/relationships/slideLayout" Target="../slideLayouts/slideLayout2.xml"/><Relationship Id="rId1" Type="http://schemas.openxmlformats.org/officeDocument/2006/relationships/vmlDrawing" Target="../drawings/vmlDrawing30.vml"/><Relationship Id="rId6" Type="http://schemas.openxmlformats.org/officeDocument/2006/relationships/oleObject" Target="../embeddings/oleObject185.bin"/><Relationship Id="rId11" Type="http://schemas.openxmlformats.org/officeDocument/2006/relationships/image" Target="../media/image182.wmf"/><Relationship Id="rId5" Type="http://schemas.openxmlformats.org/officeDocument/2006/relationships/image" Target="../media/image179.wmf"/><Relationship Id="rId10" Type="http://schemas.openxmlformats.org/officeDocument/2006/relationships/oleObject" Target="../embeddings/oleObject187.bin"/><Relationship Id="rId4" Type="http://schemas.openxmlformats.org/officeDocument/2006/relationships/oleObject" Target="../embeddings/oleObject184.bin"/><Relationship Id="rId9" Type="http://schemas.openxmlformats.org/officeDocument/2006/relationships/image" Target="../media/image181.wmf"/></Relationships>
</file>

<file path=ppt/slides/_rels/slide5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6.emf"/><Relationship Id="rId3" Type="http://schemas.openxmlformats.org/officeDocument/2006/relationships/image" Target="../media/image2.jpg"/><Relationship Id="rId7"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5.emf"/><Relationship Id="rId5" Type="http://schemas.openxmlformats.org/officeDocument/2006/relationships/oleObject" Target="../embeddings/oleObject3.bin"/><Relationship Id="rId10" Type="http://schemas.openxmlformats.org/officeDocument/2006/relationships/image" Target="../media/image7.emf"/><Relationship Id="rId4" Type="http://schemas.openxmlformats.org/officeDocument/2006/relationships/image" Target="../media/image8.png"/><Relationship Id="rId9" Type="http://schemas.openxmlformats.org/officeDocument/2006/relationships/oleObject" Target="../embeddings/oleObject5.bin"/></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2.jpg"/><Relationship Id="rId7" Type="http://schemas.openxmlformats.org/officeDocument/2006/relationships/image" Target="../media/image11.wmf"/><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6.bin"/><Relationship Id="rId5" Type="http://schemas.openxmlformats.org/officeDocument/2006/relationships/image" Target="../media/image13.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14.wmf"/><Relationship Id="rId5" Type="http://schemas.openxmlformats.org/officeDocument/2006/relationships/oleObject" Target="../embeddings/oleObject7.bin"/><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076"/>
          <p:cNvSpPr txBox="1">
            <a:spLocks noGrp="1" noChangeArrowheads="1"/>
          </p:cNvSpPr>
          <p:nvPr>
            <p:ph idx="1"/>
          </p:nvPr>
        </p:nvSpPr>
        <p:spPr bwMode="auto">
          <a:xfrm>
            <a:off x="250825" y="1997546"/>
            <a:ext cx="8713663" cy="32316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indent="0">
              <a:buNone/>
            </a:pPr>
            <a:r>
              <a:rPr lang="zh-CN" altLang="en-US" sz="6000" b="1" dirty="0" smtClean="0">
                <a:solidFill>
                  <a:srgbClr val="C00000"/>
                </a:solidFill>
                <a:latin typeface="+mn-ea"/>
              </a:rPr>
              <a:t>     </a:t>
            </a:r>
            <a:r>
              <a:rPr lang="en-US" altLang="zh-CN" sz="6000" b="1" dirty="0" smtClean="0">
                <a:solidFill>
                  <a:srgbClr val="C00000"/>
                </a:solidFill>
                <a:latin typeface="+mn-ea"/>
              </a:rPr>
              <a:t>	</a:t>
            </a:r>
          </a:p>
          <a:p>
            <a:pPr marL="0" indent="0" algn="ctr">
              <a:buNone/>
            </a:pPr>
            <a:r>
              <a:rPr lang="zh-CN" altLang="en-US" sz="6000" b="1" dirty="0" smtClean="0">
                <a:solidFill>
                  <a:srgbClr val="C00000"/>
                </a:solidFill>
                <a:latin typeface="+mn-ea"/>
              </a:rPr>
              <a:t>第六章</a:t>
            </a:r>
            <a:endParaRPr lang="en-US" altLang="zh-CN" sz="6000" b="1" dirty="0" smtClean="0">
              <a:solidFill>
                <a:srgbClr val="C00000"/>
              </a:solidFill>
              <a:latin typeface="+mn-ea"/>
            </a:endParaRPr>
          </a:p>
          <a:p>
            <a:pPr marL="0" indent="0" algn="ctr">
              <a:buNone/>
            </a:pPr>
            <a:r>
              <a:rPr lang="zh-CN" altLang="en-US" sz="6000" b="1" dirty="0" smtClean="0">
                <a:solidFill>
                  <a:srgbClr val="C00000"/>
                </a:solidFill>
                <a:latin typeface="+mn-ea"/>
              </a:rPr>
              <a:t>磁介质</a:t>
            </a:r>
            <a:endParaRPr lang="en-US" altLang="zh-CN" sz="6000" b="1" dirty="0" smtClean="0">
              <a:solidFill>
                <a:srgbClr val="C00000"/>
              </a:solidFill>
              <a:latin typeface="+mn-ea"/>
            </a:endParaRPr>
          </a:p>
        </p:txBody>
      </p:sp>
    </p:spTree>
    <p:extLst>
      <p:ext uri="{BB962C8B-B14F-4D97-AF65-F5344CB8AC3E}">
        <p14:creationId xmlns:p14="http://schemas.microsoft.com/office/powerpoint/2010/main" val="101130740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内容占位符 2"/>
          <p:cNvSpPr>
            <a:spLocks noGrp="1"/>
          </p:cNvSpPr>
          <p:nvPr>
            <p:ph idx="1"/>
          </p:nvPr>
        </p:nvSpPr>
        <p:spPr>
          <a:xfrm>
            <a:off x="179512" y="764704"/>
            <a:ext cx="8208912" cy="5832648"/>
          </a:xfrm>
        </p:spPr>
        <p:txBody>
          <a:bodyPr>
            <a:normAutofit/>
          </a:bodyPr>
          <a:lstStyle/>
          <a:p>
            <a:pPr marL="0" indent="0">
              <a:buNone/>
            </a:pPr>
            <a:endParaRPr lang="en-US" altLang="zh-CN" dirty="0" smtClean="0"/>
          </a:p>
          <a:p>
            <a:pPr marL="0" indent="0">
              <a:buNone/>
            </a:pPr>
            <a:endParaRPr lang="zh-CN" altLang="en-US" dirty="0"/>
          </a:p>
          <a:p>
            <a:pPr marL="0" indent="0">
              <a:buNone/>
            </a:pPr>
            <a:endParaRPr lang="en-US" altLang="zh-CN" dirty="0" smtClean="0"/>
          </a:p>
        </p:txBody>
      </p:sp>
      <mc:AlternateContent xmlns:mc="http://schemas.openxmlformats.org/markup-compatibility/2006" xmlns:a14="http://schemas.microsoft.com/office/drawing/2010/main">
        <mc:Choice Requires="a14">
          <p:sp>
            <p:nvSpPr>
              <p:cNvPr id="4" name="TextBox 3"/>
              <p:cNvSpPr txBox="1"/>
              <p:nvPr/>
            </p:nvSpPr>
            <p:spPr>
              <a:xfrm>
                <a:off x="107504" y="764704"/>
                <a:ext cx="8352928" cy="5609228"/>
              </a:xfrm>
              <a:prstGeom prst="rect">
                <a:avLst/>
              </a:prstGeom>
              <a:noFill/>
            </p:spPr>
            <p:txBody>
              <a:bodyPr wrap="square" rtlCol="0">
                <a:spAutoFit/>
              </a:bodyPr>
              <a:lstStyle/>
              <a:p>
                <a:pPr lvl="0"/>
                <a:r>
                  <a:rPr lang="zh-CN" altLang="en-US" sz="3200" dirty="0" smtClean="0">
                    <a:solidFill>
                      <a:prstClr val="black"/>
                    </a:solidFill>
                  </a:rPr>
                  <a:t>可以证明：</a:t>
                </a:r>
                <a:endParaRPr lang="en-US" altLang="zh-CN" sz="3200" dirty="0">
                  <a:solidFill>
                    <a:prstClr val="black"/>
                  </a:solidFill>
                </a:endParaRPr>
              </a:p>
              <a:p>
                <a:pPr marL="984250" lvl="0" indent="-984250"/>
                <a:r>
                  <a:rPr lang="zh-CN" altLang="en-US" sz="3200" dirty="0">
                    <a:solidFill>
                      <a:prstClr val="black"/>
                    </a:solidFill>
                  </a:rPr>
                  <a:t>（</a:t>
                </a:r>
                <a:r>
                  <a:rPr lang="en-US" altLang="zh-CN" sz="3200" dirty="0">
                    <a:solidFill>
                      <a:prstClr val="black"/>
                    </a:solidFill>
                  </a:rPr>
                  <a:t>1</a:t>
                </a:r>
                <a:r>
                  <a:rPr lang="zh-CN" altLang="en-US" sz="3200" dirty="0">
                    <a:solidFill>
                      <a:prstClr val="black"/>
                    </a:solidFill>
                  </a:rPr>
                  <a:t>）</a:t>
                </a:r>
                <a:r>
                  <a:rPr lang="zh-CN" altLang="en-US" sz="3200" dirty="0" smtClean="0">
                    <a:solidFill>
                      <a:prstClr val="black"/>
                    </a:solidFill>
                  </a:rPr>
                  <a:t>磁化强度矢量</a:t>
                </a:r>
                <a14:m>
                  <m:oMath xmlns:m="http://schemas.openxmlformats.org/officeDocument/2006/math">
                    <m:acc>
                      <m:accPr>
                        <m:chr m:val="⃗"/>
                        <m:ctrlPr>
                          <a:rPr lang="zh-CN" altLang="en-US" sz="3200" i="1">
                            <a:solidFill>
                              <a:prstClr val="black"/>
                            </a:solidFill>
                            <a:latin typeface="Cambria Math"/>
                          </a:rPr>
                        </m:ctrlPr>
                      </m:accPr>
                      <m:e>
                        <m:r>
                          <a:rPr lang="en-US" altLang="zh-CN" sz="3200" i="1">
                            <a:solidFill>
                              <a:prstClr val="black"/>
                            </a:solidFill>
                            <a:latin typeface="Cambria Math"/>
                          </a:rPr>
                          <m:t>𝑀</m:t>
                        </m:r>
                      </m:e>
                    </m:acc>
                  </m:oMath>
                </a14:m>
                <a:r>
                  <a:rPr lang="zh-CN" altLang="en-US" sz="3200" dirty="0">
                    <a:solidFill>
                      <a:prstClr val="black"/>
                    </a:solidFill>
                  </a:rPr>
                  <a:t>沿</a:t>
                </a:r>
                <a:r>
                  <a:rPr lang="zh-CN" altLang="en-US" sz="3200" dirty="0" smtClean="0">
                    <a:solidFill>
                      <a:prstClr val="black"/>
                    </a:solidFill>
                  </a:rPr>
                  <a:t>闭合环路</a:t>
                </a:r>
                <a:r>
                  <a:rPr lang="zh-CN" altLang="en-US" sz="3200" dirty="0">
                    <a:solidFill>
                      <a:prstClr val="black"/>
                    </a:solidFill>
                  </a:rPr>
                  <a:t>的线积分等于穿过</a:t>
                </a:r>
                <a:r>
                  <a:rPr lang="zh-CN" altLang="en-US" sz="3200" dirty="0" smtClean="0">
                    <a:solidFill>
                      <a:prstClr val="black"/>
                    </a:solidFill>
                  </a:rPr>
                  <a:t>该</a:t>
                </a:r>
                <a:r>
                  <a:rPr lang="zh-CN" altLang="en-US" sz="3200" dirty="0">
                    <a:solidFill>
                      <a:prstClr val="black"/>
                    </a:solidFill>
                  </a:rPr>
                  <a:t>回路</a:t>
                </a:r>
                <a:r>
                  <a:rPr lang="zh-CN" altLang="en-US" sz="3200" dirty="0" smtClean="0">
                    <a:solidFill>
                      <a:prstClr val="black"/>
                    </a:solidFill>
                  </a:rPr>
                  <a:t>的</a:t>
                </a:r>
                <a:r>
                  <a:rPr lang="zh-CN" altLang="en-US" sz="3200" dirty="0">
                    <a:solidFill>
                      <a:prstClr val="black"/>
                    </a:solidFill>
                  </a:rPr>
                  <a:t>磁化电流代数和，</a:t>
                </a:r>
                <a:r>
                  <a:rPr lang="zh-CN" altLang="en-US" sz="3200" dirty="0" smtClean="0">
                    <a:solidFill>
                      <a:prstClr val="black"/>
                    </a:solidFill>
                  </a:rPr>
                  <a:t>即：</a:t>
                </a:r>
                <a:endParaRPr lang="en-US" altLang="zh-CN" sz="3200" dirty="0">
                  <a:solidFill>
                    <a:prstClr val="black"/>
                  </a:solidFill>
                </a:endParaRPr>
              </a:p>
              <a:p>
                <a:pPr lvl="0"/>
                <a14:m>
                  <m:oMathPara xmlns:m="http://schemas.openxmlformats.org/officeDocument/2006/math">
                    <m:oMathParaPr>
                      <m:jc m:val="centerGroup"/>
                    </m:oMathParaPr>
                    <m:oMath xmlns:m="http://schemas.openxmlformats.org/officeDocument/2006/math">
                      <m:nary>
                        <m:naryPr>
                          <m:chr m:val="∮"/>
                          <m:ctrlPr>
                            <a:rPr lang="en-US" altLang="zh-CN" sz="3200" i="1" smtClean="0">
                              <a:solidFill>
                                <a:srgbClr val="C00000"/>
                              </a:solidFill>
                              <a:latin typeface="Cambria Math"/>
                              <a:ea typeface="Cambria Math"/>
                            </a:rPr>
                          </m:ctrlPr>
                        </m:naryPr>
                        <m:sub>
                          <m:r>
                            <m:rPr>
                              <m:brk m:alnAt="23"/>
                            </m:rPr>
                            <a:rPr lang="en-US" altLang="zh-CN" sz="3200" b="0" i="1" smtClean="0">
                              <a:solidFill>
                                <a:srgbClr val="C00000"/>
                              </a:solidFill>
                              <a:latin typeface="Cambria Math"/>
                              <a:ea typeface="Cambria Math"/>
                            </a:rPr>
                            <m:t>𝐿</m:t>
                          </m:r>
                        </m:sub>
                        <m:sup/>
                        <m:e>
                          <m:acc>
                            <m:accPr>
                              <m:chr m:val="⃗"/>
                              <m:ctrlPr>
                                <a:rPr lang="en-US" altLang="zh-CN" sz="3200" i="1" smtClean="0">
                                  <a:solidFill>
                                    <a:srgbClr val="C00000"/>
                                  </a:solidFill>
                                  <a:latin typeface="Cambria Math"/>
                                  <a:ea typeface="Cambria Math"/>
                                </a:rPr>
                              </m:ctrlPr>
                            </m:accPr>
                            <m:e>
                              <m:r>
                                <a:rPr lang="en-US" altLang="zh-CN" sz="3200" b="0" i="1" smtClean="0">
                                  <a:solidFill>
                                    <a:srgbClr val="C00000"/>
                                  </a:solidFill>
                                  <a:latin typeface="Cambria Math"/>
                                  <a:ea typeface="Cambria Math"/>
                                </a:rPr>
                                <m:t>𝑀</m:t>
                              </m:r>
                            </m:e>
                          </m:acc>
                          <m:r>
                            <a:rPr lang="en-US" altLang="zh-CN" sz="3200" i="1">
                              <a:solidFill>
                                <a:srgbClr val="C00000"/>
                              </a:solidFill>
                              <a:latin typeface="Cambria Math"/>
                              <a:ea typeface="Cambria Math"/>
                            </a:rPr>
                            <m:t>⋅</m:t>
                          </m:r>
                          <m:r>
                            <a:rPr lang="en-US" altLang="zh-CN" sz="3200" i="1">
                              <a:solidFill>
                                <a:srgbClr val="C00000"/>
                              </a:solidFill>
                              <a:latin typeface="Cambria Math"/>
                              <a:ea typeface="Cambria Math"/>
                            </a:rPr>
                            <m:t>𝑑</m:t>
                          </m:r>
                          <m:acc>
                            <m:accPr>
                              <m:chr m:val="⃗"/>
                              <m:ctrlPr>
                                <a:rPr lang="en-US" altLang="zh-CN" sz="3200" i="1">
                                  <a:solidFill>
                                    <a:srgbClr val="C00000"/>
                                  </a:solidFill>
                                  <a:latin typeface="Cambria Math"/>
                                  <a:ea typeface="Cambria Math"/>
                                </a:rPr>
                              </m:ctrlPr>
                            </m:accPr>
                            <m:e>
                              <m:r>
                                <a:rPr lang="en-US" altLang="zh-CN" sz="3200" i="1">
                                  <a:solidFill>
                                    <a:srgbClr val="C00000"/>
                                  </a:solidFill>
                                  <a:latin typeface="Cambria Math"/>
                                  <a:ea typeface="Cambria Math"/>
                                </a:rPr>
                                <m:t>𝑙</m:t>
                              </m:r>
                            </m:e>
                          </m:acc>
                        </m:e>
                      </m:nary>
                      <m:r>
                        <a:rPr lang="en-US" altLang="zh-CN" sz="3200" i="1">
                          <a:solidFill>
                            <a:srgbClr val="C00000"/>
                          </a:solidFill>
                          <a:latin typeface="Cambria Math"/>
                        </a:rPr>
                        <m:t>=</m:t>
                      </m:r>
                      <m:nary>
                        <m:naryPr>
                          <m:chr m:val="∑"/>
                          <m:subHide m:val="on"/>
                          <m:supHide m:val="on"/>
                          <m:ctrlPr>
                            <a:rPr lang="en-US" altLang="zh-CN" sz="3200" i="1">
                              <a:solidFill>
                                <a:srgbClr val="C00000"/>
                              </a:solidFill>
                              <a:latin typeface="Cambria Math"/>
                            </a:rPr>
                          </m:ctrlPr>
                        </m:naryPr>
                        <m:sub/>
                        <m:sup/>
                        <m:e>
                          <m:sSup>
                            <m:sSupPr>
                              <m:ctrlPr>
                                <a:rPr lang="en-US" altLang="zh-CN" sz="3200" i="1">
                                  <a:solidFill>
                                    <a:srgbClr val="C00000"/>
                                  </a:solidFill>
                                  <a:latin typeface="Cambria Math"/>
                                </a:rPr>
                              </m:ctrlPr>
                            </m:sSupPr>
                            <m:e>
                              <m:r>
                                <a:rPr lang="en-US" altLang="zh-CN" sz="3200" i="1">
                                  <a:solidFill>
                                    <a:srgbClr val="C00000"/>
                                  </a:solidFill>
                                  <a:latin typeface="Cambria Math"/>
                                </a:rPr>
                                <m:t>𝐼</m:t>
                              </m:r>
                            </m:e>
                            <m:sup>
                              <m:r>
                                <a:rPr lang="en-US" altLang="zh-CN" sz="3200" i="1">
                                  <a:solidFill>
                                    <a:srgbClr val="C00000"/>
                                  </a:solidFill>
                                  <a:latin typeface="Cambria Math"/>
                                </a:rPr>
                                <m:t>′</m:t>
                              </m:r>
                            </m:sup>
                          </m:sSup>
                        </m:e>
                      </m:nary>
                    </m:oMath>
                  </m:oMathPara>
                </a14:m>
                <a:endParaRPr lang="en-US" altLang="zh-CN" dirty="0" smtClean="0"/>
              </a:p>
              <a:p>
                <a:pPr marL="984250" lvl="0" indent="-984250"/>
                <a:r>
                  <a:rPr lang="zh-CN" altLang="en-US" sz="3200" dirty="0" smtClean="0"/>
                  <a:t>（</a:t>
                </a:r>
                <a:r>
                  <a:rPr lang="en-US" altLang="zh-CN" sz="3200" dirty="0" smtClean="0"/>
                  <a:t>2</a:t>
                </a:r>
                <a:r>
                  <a:rPr lang="zh-CN" altLang="en-US" sz="3200" dirty="0" smtClean="0"/>
                  <a:t>）磁化电流面密度</a:t>
                </a:r>
                <a14:m>
                  <m:oMath xmlns:m="http://schemas.openxmlformats.org/officeDocument/2006/math">
                    <m:r>
                      <a:rPr lang="zh-CN" altLang="en-US" sz="3200" i="1">
                        <a:latin typeface="Cambria Math"/>
                      </a:rPr>
                      <m:t>矢量</m:t>
                    </m:r>
                    <m:acc>
                      <m:accPr>
                        <m:chr m:val="⃗"/>
                        <m:ctrlPr>
                          <a:rPr lang="zh-CN" altLang="en-US" sz="3200" i="1" smtClean="0">
                            <a:latin typeface="Cambria Math"/>
                          </a:rPr>
                        </m:ctrlPr>
                      </m:accPr>
                      <m:e>
                        <m:sSup>
                          <m:sSupPr>
                            <m:ctrlPr>
                              <a:rPr lang="en-US" altLang="zh-CN" sz="3200" i="1" smtClean="0">
                                <a:latin typeface="Cambria Math"/>
                              </a:rPr>
                            </m:ctrlPr>
                          </m:sSupPr>
                          <m:e>
                            <m:r>
                              <a:rPr lang="en-US" altLang="zh-CN" sz="3200" b="0" i="1" smtClean="0">
                                <a:latin typeface="Cambria Math"/>
                              </a:rPr>
                              <m:t>𝑗</m:t>
                            </m:r>
                          </m:e>
                          <m:sup>
                            <m:r>
                              <a:rPr lang="en-US" altLang="zh-CN" sz="3200" b="0" i="1" smtClean="0">
                                <a:latin typeface="Cambria Math"/>
                              </a:rPr>
                              <m:t>′</m:t>
                            </m:r>
                          </m:sup>
                        </m:sSup>
                      </m:e>
                    </m:acc>
                    <m:r>
                      <a:rPr lang="zh-CN" altLang="en-US" sz="3200" b="0" i="1" smtClean="0">
                        <a:latin typeface="Cambria Math"/>
                      </a:rPr>
                      <m:t>与</m:t>
                    </m:r>
                    <m:r>
                      <a:rPr lang="zh-CN" altLang="en-US" sz="3200" i="1">
                        <a:latin typeface="Cambria Math"/>
                      </a:rPr>
                      <m:t>磁化强度</m:t>
                    </m:r>
                    <m:r>
                      <a:rPr lang="zh-CN" altLang="en-US" sz="3200" i="1" smtClean="0">
                        <a:latin typeface="Cambria Math"/>
                      </a:rPr>
                      <m:t>矢量</m:t>
                    </m:r>
                    <m:acc>
                      <m:accPr>
                        <m:chr m:val="⃗"/>
                        <m:ctrlPr>
                          <a:rPr lang="zh-CN" altLang="en-US" sz="3200" i="1">
                            <a:solidFill>
                              <a:prstClr val="black"/>
                            </a:solidFill>
                            <a:latin typeface="Cambria Math"/>
                          </a:rPr>
                        </m:ctrlPr>
                      </m:accPr>
                      <m:e>
                        <m:r>
                          <a:rPr lang="en-US" altLang="zh-CN" sz="3200" i="1">
                            <a:solidFill>
                              <a:prstClr val="black"/>
                            </a:solidFill>
                            <a:latin typeface="Cambria Math"/>
                          </a:rPr>
                          <m:t>𝑀</m:t>
                        </m:r>
                      </m:e>
                    </m:acc>
                  </m:oMath>
                </a14:m>
                <a:r>
                  <a:rPr lang="zh-CN" altLang="en-US" sz="3200" dirty="0" smtClean="0"/>
                  <a:t>的关系为：</a:t>
                </a:r>
                <a:endParaRPr lang="en-US" altLang="zh-CN" sz="3200" dirty="0" smtClean="0"/>
              </a:p>
              <a:p>
                <a:pPr lvl="0" algn="ctr"/>
                <a14:m>
                  <m:oMath xmlns:m="http://schemas.openxmlformats.org/officeDocument/2006/math">
                    <m:acc>
                      <m:accPr>
                        <m:chr m:val="⃗"/>
                        <m:ctrlPr>
                          <a:rPr lang="zh-CN" altLang="en-US" sz="3200" i="1" smtClean="0">
                            <a:solidFill>
                              <a:srgbClr val="C00000"/>
                            </a:solidFill>
                            <a:latin typeface="Cambria Math"/>
                          </a:rPr>
                        </m:ctrlPr>
                      </m:accPr>
                      <m:e>
                        <m:sSup>
                          <m:sSupPr>
                            <m:ctrlPr>
                              <a:rPr lang="en-US" altLang="zh-CN" sz="3200" i="1">
                                <a:solidFill>
                                  <a:srgbClr val="C00000"/>
                                </a:solidFill>
                                <a:latin typeface="Cambria Math"/>
                              </a:rPr>
                            </m:ctrlPr>
                          </m:sSupPr>
                          <m:e>
                            <m:r>
                              <a:rPr lang="en-US" altLang="zh-CN" sz="3200" i="1">
                                <a:solidFill>
                                  <a:srgbClr val="C00000"/>
                                </a:solidFill>
                                <a:latin typeface="Cambria Math"/>
                              </a:rPr>
                              <m:t>𝑗</m:t>
                            </m:r>
                          </m:e>
                          <m:sup>
                            <m:r>
                              <a:rPr lang="en-US" altLang="zh-CN" sz="3200" i="1">
                                <a:solidFill>
                                  <a:srgbClr val="C00000"/>
                                </a:solidFill>
                                <a:latin typeface="Cambria Math"/>
                              </a:rPr>
                              <m:t>′</m:t>
                            </m:r>
                          </m:sup>
                        </m:sSup>
                      </m:e>
                    </m:acc>
                    <m:r>
                      <a:rPr lang="en-US" altLang="zh-CN" sz="3200" b="0" i="1" smtClean="0">
                        <a:solidFill>
                          <a:srgbClr val="C00000"/>
                        </a:solidFill>
                        <a:latin typeface="Cambria Math"/>
                      </a:rPr>
                      <m:t>=</m:t>
                    </m:r>
                  </m:oMath>
                </a14:m>
                <a:r>
                  <a:rPr lang="zh-CN" altLang="en-US" sz="3200" i="1" dirty="0">
                    <a:solidFill>
                      <a:srgbClr val="C00000"/>
                    </a:solidFill>
                  </a:rPr>
                  <a:t> </a:t>
                </a:r>
                <a14:m>
                  <m:oMath xmlns:m="http://schemas.openxmlformats.org/officeDocument/2006/math">
                    <m:acc>
                      <m:accPr>
                        <m:chr m:val="⃗"/>
                        <m:ctrlPr>
                          <a:rPr lang="zh-CN" altLang="en-US" sz="3200" i="1">
                            <a:solidFill>
                              <a:srgbClr val="C00000"/>
                            </a:solidFill>
                            <a:latin typeface="Cambria Math"/>
                          </a:rPr>
                        </m:ctrlPr>
                      </m:accPr>
                      <m:e>
                        <m:r>
                          <a:rPr lang="en-US" altLang="zh-CN" sz="3200" i="1">
                            <a:solidFill>
                              <a:srgbClr val="C00000"/>
                            </a:solidFill>
                            <a:latin typeface="Cambria Math"/>
                          </a:rPr>
                          <m:t>𝑀</m:t>
                        </m:r>
                      </m:e>
                    </m:acc>
                    <m:r>
                      <a:rPr lang="en-US" altLang="zh-CN" sz="3200" i="1" smtClean="0">
                        <a:solidFill>
                          <a:srgbClr val="C00000"/>
                        </a:solidFill>
                        <a:latin typeface="Cambria Math"/>
                        <a:ea typeface="Cambria Math"/>
                      </a:rPr>
                      <m:t>×</m:t>
                    </m:r>
                    <m:acc>
                      <m:accPr>
                        <m:chr m:val="̂"/>
                        <m:ctrlPr>
                          <a:rPr lang="en-US" altLang="zh-CN" sz="3200" i="1" smtClean="0">
                            <a:solidFill>
                              <a:srgbClr val="C00000"/>
                            </a:solidFill>
                            <a:latin typeface="Cambria Math"/>
                            <a:ea typeface="Cambria Math"/>
                          </a:rPr>
                        </m:ctrlPr>
                      </m:accPr>
                      <m:e>
                        <m:r>
                          <a:rPr lang="en-US" altLang="zh-CN" sz="3200" b="0" i="1" smtClean="0">
                            <a:solidFill>
                              <a:srgbClr val="C00000"/>
                            </a:solidFill>
                            <a:latin typeface="Cambria Math"/>
                            <a:ea typeface="Cambria Math"/>
                          </a:rPr>
                          <m:t>𝑛</m:t>
                        </m:r>
                      </m:e>
                    </m:acc>
                  </m:oMath>
                </a14:m>
                <a:endParaRPr lang="en-US" altLang="zh-CN" sz="3200" i="1" dirty="0" smtClean="0"/>
              </a:p>
              <a:p>
                <a:pPr lvl="0"/>
                <a:r>
                  <a:rPr lang="zh-CN" altLang="en-US" sz="3200" dirty="0" smtClean="0"/>
                  <a:t>           </a:t>
                </a:r>
                <a14:m>
                  <m:oMath xmlns:m="http://schemas.openxmlformats.org/officeDocument/2006/math">
                    <m:acc>
                      <m:accPr>
                        <m:chr m:val="̂"/>
                        <m:ctrlPr>
                          <a:rPr lang="zh-CN" altLang="en-US" sz="3200" i="1" smtClean="0">
                            <a:latin typeface="Cambria Math"/>
                          </a:rPr>
                        </m:ctrlPr>
                      </m:accPr>
                      <m:e>
                        <m:r>
                          <a:rPr lang="en-US" altLang="zh-CN" sz="3200" b="0" i="1" smtClean="0">
                            <a:latin typeface="Cambria Math"/>
                          </a:rPr>
                          <m:t>𝑛</m:t>
                        </m:r>
                      </m:e>
                    </m:acc>
                  </m:oMath>
                </a14:m>
                <a:r>
                  <a:rPr lang="zh-CN" altLang="en-US" sz="3200" dirty="0" smtClean="0"/>
                  <a:t>为介质表面外法线方向单位矢量。</a:t>
                </a:r>
                <a:endParaRPr lang="en-US" altLang="zh-CN" sz="3200" dirty="0" smtClean="0"/>
              </a:p>
              <a:p>
                <a:pPr lvl="0"/>
                <a:endParaRPr lang="zh-CN" altLang="en-US" sz="3200" dirty="0"/>
              </a:p>
            </p:txBody>
          </p:sp>
        </mc:Choice>
        <mc:Fallback xmlns="">
          <p:sp>
            <p:nvSpPr>
              <p:cNvPr id="4" name="TextBox 3"/>
              <p:cNvSpPr txBox="1">
                <a:spLocks noRot="1" noChangeAspect="1" noMove="1" noResize="1" noEditPoints="1" noAdjustHandles="1" noChangeArrowheads="1" noChangeShapeType="1" noTextEdit="1"/>
              </p:cNvSpPr>
              <p:nvPr/>
            </p:nvSpPr>
            <p:spPr>
              <a:xfrm>
                <a:off x="107504" y="764704"/>
                <a:ext cx="8352928" cy="5609228"/>
              </a:xfrm>
              <a:prstGeom prst="rect">
                <a:avLst/>
              </a:prstGeom>
              <a:blipFill rotWithShape="1">
                <a:blip r:embed="rId3"/>
                <a:stretch>
                  <a:fillRect l="-1898" t="-195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04285585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标题 1"/>
          <p:cNvSpPr>
            <a:spLocks noGrp="1"/>
          </p:cNvSpPr>
          <p:nvPr>
            <p:ph type="title"/>
          </p:nvPr>
        </p:nvSpPr>
        <p:spPr>
          <a:xfrm>
            <a:off x="179512" y="656692"/>
            <a:ext cx="8640960" cy="612068"/>
          </a:xfrm>
        </p:spPr>
        <p:txBody>
          <a:bodyPr>
            <a:normAutofit fontScale="90000"/>
          </a:bodyPr>
          <a:lstStyle/>
          <a:p>
            <a:pPr algn="l"/>
            <a:r>
              <a:rPr lang="zh-CN" altLang="en-US" sz="3600" b="1" dirty="0">
                <a:solidFill>
                  <a:srgbClr val="0000FF"/>
                </a:solidFill>
              </a:rPr>
              <a:t>二</a:t>
            </a:r>
            <a:r>
              <a:rPr lang="zh-CN" altLang="en-US" sz="3600" b="1" dirty="0" smtClean="0">
                <a:solidFill>
                  <a:srgbClr val="0000FF"/>
                </a:solidFill>
              </a:rPr>
              <a:t>、环路定理及“高斯定律”</a:t>
            </a:r>
            <a:endParaRPr lang="zh-CN" altLang="en-US" sz="3600" b="1" dirty="0">
              <a:solidFill>
                <a:srgbClr val="0000FF"/>
              </a:solidFill>
            </a:endParaRPr>
          </a:p>
        </p:txBody>
      </p:sp>
      <p:sp>
        <p:nvSpPr>
          <p:cNvPr id="3" name="TextBox 2"/>
          <p:cNvSpPr txBox="1"/>
          <p:nvPr/>
        </p:nvSpPr>
        <p:spPr>
          <a:xfrm>
            <a:off x="5365" y="1268759"/>
            <a:ext cx="9144000" cy="6001643"/>
          </a:xfrm>
          <a:prstGeom prst="rect">
            <a:avLst/>
          </a:prstGeom>
          <a:noFill/>
        </p:spPr>
        <p:txBody>
          <a:bodyPr wrap="square" rtlCol="0">
            <a:spAutoFit/>
          </a:bodyPr>
          <a:lstStyle/>
          <a:p>
            <a:pPr marL="457200" indent="-457200">
              <a:buFont typeface="Arial" pitchFamily="34" charset="0"/>
              <a:buChar char="•"/>
            </a:pPr>
            <a:r>
              <a:rPr lang="zh-CN" altLang="en-US" sz="3200" dirty="0" smtClean="0">
                <a:solidFill>
                  <a:prstClr val="black"/>
                </a:solidFill>
              </a:rPr>
              <a:t>前面，我们介绍了真空中的环路定理及高斯定</a:t>
            </a:r>
            <a:r>
              <a:rPr lang="zh-CN" altLang="en-US" sz="3200" dirty="0">
                <a:solidFill>
                  <a:prstClr val="black"/>
                </a:solidFill>
              </a:rPr>
              <a:t>理</a:t>
            </a:r>
            <a:r>
              <a:rPr lang="zh-CN" altLang="en-US" sz="3200" dirty="0" smtClean="0">
                <a:solidFill>
                  <a:prstClr val="black"/>
                </a:solidFill>
              </a:rPr>
              <a:t>。在有磁介质存在时，这两个定理仍然成立，只是对相应的物理量有新的理解。</a:t>
            </a:r>
            <a:endParaRPr lang="en-US" altLang="zh-CN" sz="3200" dirty="0" smtClean="0">
              <a:solidFill>
                <a:prstClr val="black"/>
              </a:solidFill>
            </a:endParaRPr>
          </a:p>
          <a:p>
            <a:pPr marL="457200" indent="-457200">
              <a:buFont typeface="Arial" pitchFamily="34" charset="0"/>
              <a:buChar char="•"/>
            </a:pPr>
            <a:r>
              <a:rPr lang="zh-CN" altLang="en-US" sz="3200" b="1" dirty="0" smtClean="0">
                <a:solidFill>
                  <a:srgbClr val="C00000"/>
                </a:solidFill>
              </a:rPr>
              <a:t>环路定理：</a:t>
            </a:r>
            <a:endParaRPr lang="en-US" altLang="zh-CN" sz="3200" b="1" dirty="0" smtClean="0">
              <a:solidFill>
                <a:srgbClr val="C00000"/>
              </a:solidFill>
            </a:endParaRPr>
          </a:p>
          <a:p>
            <a:endParaRPr lang="en-US" altLang="zh-CN" sz="3200" dirty="0">
              <a:solidFill>
                <a:prstClr val="black"/>
              </a:solidFill>
            </a:endParaRPr>
          </a:p>
          <a:p>
            <a:r>
              <a:rPr lang="zh-CN" altLang="en-US" sz="3200" dirty="0" smtClean="0">
                <a:solidFill>
                  <a:prstClr val="black"/>
                </a:solidFill>
              </a:rPr>
              <a:t>其中，</a:t>
            </a:r>
            <a:endParaRPr lang="en-US" altLang="zh-CN" sz="3200" dirty="0" smtClean="0">
              <a:solidFill>
                <a:prstClr val="black"/>
              </a:solidFill>
            </a:endParaRPr>
          </a:p>
          <a:p>
            <a:endParaRPr lang="en-US" altLang="zh-CN" sz="3200" dirty="0">
              <a:solidFill>
                <a:prstClr val="black"/>
              </a:solidFill>
            </a:endParaRPr>
          </a:p>
          <a:p>
            <a:endParaRPr lang="en-US" altLang="zh-CN" sz="3200" dirty="0" smtClean="0">
              <a:solidFill>
                <a:prstClr val="black"/>
              </a:solidFill>
            </a:endParaRPr>
          </a:p>
          <a:p>
            <a:endParaRPr lang="en-US" altLang="zh-CN" sz="3200" dirty="0">
              <a:solidFill>
                <a:prstClr val="black"/>
              </a:solidFill>
            </a:endParaRPr>
          </a:p>
          <a:p>
            <a:endParaRPr lang="en-US" altLang="zh-CN" sz="3200" dirty="0" smtClean="0">
              <a:solidFill>
                <a:prstClr val="black"/>
              </a:solidFill>
            </a:endParaRPr>
          </a:p>
          <a:p>
            <a:endParaRPr lang="en-US" altLang="zh-CN" sz="3200" dirty="0" smtClean="0">
              <a:solidFill>
                <a:prstClr val="black"/>
              </a:solidFill>
            </a:endParaRPr>
          </a:p>
          <a:p>
            <a:endParaRPr lang="zh-CN" altLang="en-US" sz="3200" dirty="0">
              <a:solidFill>
                <a:prstClr val="black"/>
              </a:solidFill>
            </a:endParaRPr>
          </a:p>
        </p:txBody>
      </p:sp>
      <p:graphicFrame>
        <p:nvGraphicFramePr>
          <p:cNvPr id="4" name="对象 3"/>
          <p:cNvGraphicFramePr>
            <a:graphicFrameLocks noChangeAspect="1"/>
          </p:cNvGraphicFramePr>
          <p:nvPr>
            <p:extLst>
              <p:ext uri="{D42A27DB-BD31-4B8C-83A1-F6EECF244321}">
                <p14:modId xmlns:p14="http://schemas.microsoft.com/office/powerpoint/2010/main" val="341230756"/>
              </p:ext>
            </p:extLst>
          </p:nvPr>
        </p:nvGraphicFramePr>
        <p:xfrm>
          <a:off x="2955925" y="2997200"/>
          <a:ext cx="2614613" cy="709613"/>
        </p:xfrm>
        <a:graphic>
          <a:graphicData uri="http://schemas.openxmlformats.org/presentationml/2006/ole">
            <mc:AlternateContent xmlns:mc="http://schemas.openxmlformats.org/markup-compatibility/2006">
              <mc:Choice xmlns:v="urn:schemas-microsoft-com:vml" Requires="v">
                <p:oleObj spid="_x0000_s4375" name="Equation" r:id="rId3" imgW="1028520" imgH="279360" progId="Equation.DSMT4">
                  <p:embed/>
                </p:oleObj>
              </mc:Choice>
              <mc:Fallback>
                <p:oleObj name="Equation" r:id="rId3" imgW="1028520" imgH="279360" progId="Equation.DSMT4">
                  <p:embed/>
                  <p:pic>
                    <p:nvPicPr>
                      <p:cNvPr id="0" name=""/>
                      <p:cNvPicPr/>
                      <p:nvPr/>
                    </p:nvPicPr>
                    <p:blipFill>
                      <a:blip r:embed="rId4"/>
                      <a:stretch>
                        <a:fillRect/>
                      </a:stretch>
                    </p:blipFill>
                    <p:spPr>
                      <a:xfrm>
                        <a:off x="2955925" y="2997200"/>
                        <a:ext cx="2614613" cy="709613"/>
                      </a:xfrm>
                      <a:prstGeom prst="rect">
                        <a:avLst/>
                      </a:prstGeom>
                    </p:spPr>
                  </p:pic>
                </p:oleObj>
              </mc:Fallback>
            </mc:AlternateContent>
          </a:graphicData>
        </a:graphic>
      </p:graphicFrame>
      <p:graphicFrame>
        <p:nvGraphicFramePr>
          <p:cNvPr id="12" name="对象 11"/>
          <p:cNvGraphicFramePr>
            <a:graphicFrameLocks noChangeAspect="1"/>
          </p:cNvGraphicFramePr>
          <p:nvPr>
            <p:extLst>
              <p:ext uri="{D42A27DB-BD31-4B8C-83A1-F6EECF244321}">
                <p14:modId xmlns:p14="http://schemas.microsoft.com/office/powerpoint/2010/main" val="3459712626"/>
              </p:ext>
            </p:extLst>
          </p:nvPr>
        </p:nvGraphicFramePr>
        <p:xfrm>
          <a:off x="1155700" y="4905375"/>
          <a:ext cx="5969000" cy="698500"/>
        </p:xfrm>
        <a:graphic>
          <a:graphicData uri="http://schemas.openxmlformats.org/presentationml/2006/ole">
            <mc:AlternateContent xmlns:mc="http://schemas.openxmlformats.org/markup-compatibility/2006">
              <mc:Choice xmlns:v="urn:schemas-microsoft-com:vml" Requires="v">
                <p:oleObj spid="_x0000_s4376" name="Equation" r:id="rId5" imgW="2387520" imgH="279360" progId="Equation.DSMT4">
                  <p:embed/>
                </p:oleObj>
              </mc:Choice>
              <mc:Fallback>
                <p:oleObj name="Equation" r:id="rId5" imgW="2387520" imgH="279360" progId="Equation.DSMT4">
                  <p:embed/>
                  <p:pic>
                    <p:nvPicPr>
                      <p:cNvPr id="0" name=""/>
                      <p:cNvPicPr/>
                      <p:nvPr/>
                    </p:nvPicPr>
                    <p:blipFill>
                      <a:blip r:embed="rId6"/>
                      <a:stretch>
                        <a:fillRect/>
                      </a:stretch>
                    </p:blipFill>
                    <p:spPr>
                      <a:xfrm>
                        <a:off x="1155700" y="4905375"/>
                        <a:ext cx="5969000" cy="698500"/>
                      </a:xfrm>
                      <a:prstGeom prst="rect">
                        <a:avLst/>
                      </a:prstGeom>
                    </p:spPr>
                  </p:pic>
                </p:oleObj>
              </mc:Fallback>
            </mc:AlternateContent>
          </a:graphicData>
        </a:graphic>
      </p:graphicFrame>
      <p:graphicFrame>
        <p:nvGraphicFramePr>
          <p:cNvPr id="2" name="对象 1"/>
          <p:cNvGraphicFramePr>
            <a:graphicFrameLocks noChangeAspect="1"/>
          </p:cNvGraphicFramePr>
          <p:nvPr>
            <p:extLst>
              <p:ext uri="{D42A27DB-BD31-4B8C-83A1-F6EECF244321}">
                <p14:modId xmlns:p14="http://schemas.microsoft.com/office/powerpoint/2010/main" val="927070248"/>
              </p:ext>
            </p:extLst>
          </p:nvPr>
        </p:nvGraphicFramePr>
        <p:xfrm>
          <a:off x="1149932" y="3717032"/>
          <a:ext cx="7202488" cy="612775"/>
        </p:xfrm>
        <a:graphic>
          <a:graphicData uri="http://schemas.openxmlformats.org/presentationml/2006/ole">
            <mc:AlternateContent xmlns:mc="http://schemas.openxmlformats.org/markup-compatibility/2006">
              <mc:Choice xmlns:v="urn:schemas-microsoft-com:vml" Requires="v">
                <p:oleObj spid="_x0000_s4377" name="Equation" r:id="rId7" imgW="2831760" imgH="241200" progId="Equation.DSMT4">
                  <p:embed/>
                </p:oleObj>
              </mc:Choice>
              <mc:Fallback>
                <p:oleObj name="Equation" r:id="rId7" imgW="2831760" imgH="241200" progId="Equation.DSMT4">
                  <p:embed/>
                  <p:pic>
                    <p:nvPicPr>
                      <p:cNvPr id="0" name="对象 3"/>
                      <p:cNvPicPr>
                        <a:picLocks noChangeAspect="1" noChangeArrowheads="1"/>
                      </p:cNvPicPr>
                      <p:nvPr/>
                    </p:nvPicPr>
                    <p:blipFill>
                      <a:blip r:embed="rId8"/>
                      <a:srcRect/>
                      <a:stretch>
                        <a:fillRect/>
                      </a:stretch>
                    </p:blipFill>
                    <p:spPr bwMode="auto">
                      <a:xfrm>
                        <a:off x="1149932" y="3717032"/>
                        <a:ext cx="7202488"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3636832204"/>
              </p:ext>
            </p:extLst>
          </p:nvPr>
        </p:nvGraphicFramePr>
        <p:xfrm>
          <a:off x="1140531" y="4329100"/>
          <a:ext cx="7427913" cy="579437"/>
        </p:xfrm>
        <a:graphic>
          <a:graphicData uri="http://schemas.openxmlformats.org/presentationml/2006/ole">
            <mc:AlternateContent xmlns:mc="http://schemas.openxmlformats.org/markup-compatibility/2006">
              <mc:Choice xmlns:v="urn:schemas-microsoft-com:vml" Requires="v">
                <p:oleObj spid="_x0000_s4378" name="Equation" r:id="rId9" imgW="2920680" imgH="228600" progId="Equation.DSMT4">
                  <p:embed/>
                </p:oleObj>
              </mc:Choice>
              <mc:Fallback>
                <p:oleObj name="Equation" r:id="rId9" imgW="2920680" imgH="228600" progId="Equation.DSMT4">
                  <p:embed/>
                  <p:pic>
                    <p:nvPicPr>
                      <p:cNvPr id="0" name="对象 1"/>
                      <p:cNvPicPr>
                        <a:picLocks noChangeAspect="1" noChangeArrowheads="1"/>
                      </p:cNvPicPr>
                      <p:nvPr/>
                    </p:nvPicPr>
                    <p:blipFill>
                      <a:blip r:embed="rId10"/>
                      <a:srcRect/>
                      <a:stretch>
                        <a:fillRect/>
                      </a:stretch>
                    </p:blipFill>
                    <p:spPr bwMode="auto">
                      <a:xfrm>
                        <a:off x="1140531" y="4329100"/>
                        <a:ext cx="7427913"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2507939721"/>
              </p:ext>
            </p:extLst>
          </p:nvPr>
        </p:nvGraphicFramePr>
        <p:xfrm>
          <a:off x="1854200" y="5589588"/>
          <a:ext cx="4318000" cy="1079500"/>
        </p:xfrm>
        <a:graphic>
          <a:graphicData uri="http://schemas.openxmlformats.org/presentationml/2006/ole">
            <mc:AlternateContent xmlns:mc="http://schemas.openxmlformats.org/markup-compatibility/2006">
              <mc:Choice xmlns:v="urn:schemas-microsoft-com:vml" Requires="v">
                <p:oleObj spid="_x0000_s4379" name="Equation" r:id="rId11" imgW="1726920" imgH="431640" progId="Equation.DSMT4">
                  <p:embed/>
                </p:oleObj>
              </mc:Choice>
              <mc:Fallback>
                <p:oleObj name="Equation" r:id="rId11" imgW="1726920" imgH="431640" progId="Equation.DSMT4">
                  <p:embed/>
                  <p:pic>
                    <p:nvPicPr>
                      <p:cNvPr id="0" name="对象 11"/>
                      <p:cNvPicPr>
                        <a:picLocks noChangeAspect="1" noChangeArrowheads="1"/>
                      </p:cNvPicPr>
                      <p:nvPr/>
                    </p:nvPicPr>
                    <p:blipFill>
                      <a:blip r:embed="rId12"/>
                      <a:srcRect/>
                      <a:stretch>
                        <a:fillRect/>
                      </a:stretch>
                    </p:blipFill>
                    <p:spPr bwMode="auto">
                      <a:xfrm>
                        <a:off x="1854200" y="5589588"/>
                        <a:ext cx="4318000"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5139751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down)">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wipe(down)">
                                      <p:cBhvr>
                                        <p:cTn id="27" dur="500"/>
                                        <p:tgtEl>
                                          <p:spTgt spid="2"/>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wipe(down)">
                                      <p:cBhvr>
                                        <p:cTn id="32" dur="500"/>
                                        <p:tgtEl>
                                          <p:spTgt spid="6"/>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wipe(down)">
                                      <p:cBhvr>
                                        <p:cTn id="37" dur="500"/>
                                        <p:tgtEl>
                                          <p:spTgt spid="12"/>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7"/>
                                        </p:tgtEl>
                                        <p:attrNameLst>
                                          <p:attrName>style.visibility</p:attrName>
                                        </p:attrNameLst>
                                      </p:cBhvr>
                                      <p:to>
                                        <p:strVal val="visible"/>
                                      </p:to>
                                    </p:set>
                                    <p:animEffect transition="in" filter="wipe(down)">
                                      <p:cBhvr>
                                        <p:cTn id="4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3" name="内容占位符 2"/>
          <p:cNvSpPr>
            <a:spLocks noGrp="1"/>
          </p:cNvSpPr>
          <p:nvPr>
            <p:ph idx="1"/>
          </p:nvPr>
        </p:nvSpPr>
        <p:spPr>
          <a:xfrm>
            <a:off x="179512" y="666665"/>
            <a:ext cx="8208912" cy="5832648"/>
          </a:xfrm>
        </p:spPr>
        <p:txBody>
          <a:bodyPr>
            <a:normAutofit/>
          </a:bodyPr>
          <a:lstStyle/>
          <a:p>
            <a:pPr marL="0" indent="0">
              <a:buNone/>
            </a:pPr>
            <a:endParaRPr lang="en-US" altLang="zh-CN" dirty="0" smtClean="0"/>
          </a:p>
          <a:p>
            <a:pPr marL="0" indent="0">
              <a:buNone/>
            </a:pPr>
            <a:endParaRPr lang="zh-CN" altLang="en-US" dirty="0"/>
          </a:p>
          <a:p>
            <a:pPr marL="0" indent="0">
              <a:buNone/>
            </a:pPr>
            <a:endParaRPr lang="en-US" altLang="zh-CN" dirty="0" smtClean="0"/>
          </a:p>
        </p:txBody>
      </p:sp>
      <p:graphicFrame>
        <p:nvGraphicFramePr>
          <p:cNvPr id="4" name="对象 3"/>
          <p:cNvGraphicFramePr>
            <a:graphicFrameLocks noChangeAspect="1"/>
          </p:cNvGraphicFramePr>
          <p:nvPr>
            <p:extLst>
              <p:ext uri="{D42A27DB-BD31-4B8C-83A1-F6EECF244321}">
                <p14:modId xmlns:p14="http://schemas.microsoft.com/office/powerpoint/2010/main" val="67178167"/>
              </p:ext>
            </p:extLst>
          </p:nvPr>
        </p:nvGraphicFramePr>
        <p:xfrm>
          <a:off x="503548" y="836712"/>
          <a:ext cx="2716212" cy="677863"/>
        </p:xfrm>
        <a:graphic>
          <a:graphicData uri="http://schemas.openxmlformats.org/presentationml/2006/ole">
            <mc:AlternateContent xmlns:mc="http://schemas.openxmlformats.org/markup-compatibility/2006">
              <mc:Choice xmlns:v="urn:schemas-microsoft-com:vml" Requires="v">
                <p:oleObj spid="_x0000_s5550" name="Equation" r:id="rId4" imgW="1117440" imgH="279360" progId="Equation.DSMT4">
                  <p:embed/>
                </p:oleObj>
              </mc:Choice>
              <mc:Fallback>
                <p:oleObj name="Equation" r:id="rId4" imgW="1117440" imgH="279360" progId="Equation.DSMT4">
                  <p:embed/>
                  <p:pic>
                    <p:nvPicPr>
                      <p:cNvPr id="0" name=""/>
                      <p:cNvPicPr/>
                      <p:nvPr/>
                    </p:nvPicPr>
                    <p:blipFill>
                      <a:blip r:embed="rId5"/>
                      <a:stretch>
                        <a:fillRect/>
                      </a:stretch>
                    </p:blipFill>
                    <p:spPr>
                      <a:xfrm>
                        <a:off x="503548" y="836712"/>
                        <a:ext cx="2716212" cy="677863"/>
                      </a:xfrm>
                      <a:prstGeom prst="rect">
                        <a:avLst/>
                      </a:prstGeom>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1515232340"/>
              </p:ext>
            </p:extLst>
          </p:nvPr>
        </p:nvGraphicFramePr>
        <p:xfrm>
          <a:off x="273050" y="2672916"/>
          <a:ext cx="7806672" cy="1116447"/>
        </p:xfrm>
        <a:graphic>
          <a:graphicData uri="http://schemas.openxmlformats.org/presentationml/2006/ole">
            <mc:AlternateContent xmlns:mc="http://schemas.openxmlformats.org/markup-compatibility/2006">
              <mc:Choice xmlns:v="urn:schemas-microsoft-com:vml" Requires="v">
                <p:oleObj spid="_x0000_s5551" name="Equation" r:id="rId6" imgW="3200400" imgH="457200" progId="Equation.DSMT4">
                  <p:embed/>
                </p:oleObj>
              </mc:Choice>
              <mc:Fallback>
                <p:oleObj name="Equation" r:id="rId6" imgW="3200400" imgH="457200" progId="Equation.DSMT4">
                  <p:embed/>
                  <p:pic>
                    <p:nvPicPr>
                      <p:cNvPr id="0" name=""/>
                      <p:cNvPicPr/>
                      <p:nvPr/>
                    </p:nvPicPr>
                    <p:blipFill>
                      <a:blip r:embed="rId7"/>
                      <a:stretch>
                        <a:fillRect/>
                      </a:stretch>
                    </p:blipFill>
                    <p:spPr>
                      <a:xfrm>
                        <a:off x="273050" y="2672916"/>
                        <a:ext cx="7806672" cy="1116447"/>
                      </a:xfrm>
                      <a:prstGeom prst="rect">
                        <a:avLst/>
                      </a:prstGeom>
                    </p:spPr>
                  </p:pic>
                </p:oleObj>
              </mc:Fallback>
            </mc:AlternateContent>
          </a:graphicData>
        </a:graphic>
      </p:graphicFrame>
      <p:graphicFrame>
        <p:nvGraphicFramePr>
          <p:cNvPr id="2" name="对象 1"/>
          <p:cNvGraphicFramePr>
            <a:graphicFrameLocks noChangeAspect="1"/>
          </p:cNvGraphicFramePr>
          <p:nvPr>
            <p:extLst>
              <p:ext uri="{D42A27DB-BD31-4B8C-83A1-F6EECF244321}">
                <p14:modId xmlns:p14="http://schemas.microsoft.com/office/powerpoint/2010/main" val="246813253"/>
              </p:ext>
            </p:extLst>
          </p:nvPr>
        </p:nvGraphicFramePr>
        <p:xfrm>
          <a:off x="3533775" y="692150"/>
          <a:ext cx="4845050" cy="1049338"/>
        </p:xfrm>
        <a:graphic>
          <a:graphicData uri="http://schemas.openxmlformats.org/presentationml/2006/ole">
            <mc:AlternateContent xmlns:mc="http://schemas.openxmlformats.org/markup-compatibility/2006">
              <mc:Choice xmlns:v="urn:schemas-microsoft-com:vml" Requires="v">
                <p:oleObj spid="_x0000_s5552" name="Equation" r:id="rId8" imgW="1993680" imgH="431640" progId="Equation.DSMT4">
                  <p:embed/>
                </p:oleObj>
              </mc:Choice>
              <mc:Fallback>
                <p:oleObj name="Equation" r:id="rId8" imgW="1993680" imgH="431640" progId="Equation.DSMT4">
                  <p:embed/>
                  <p:pic>
                    <p:nvPicPr>
                      <p:cNvPr id="0" name="对象 3"/>
                      <p:cNvPicPr>
                        <a:picLocks noChangeAspect="1" noChangeArrowheads="1"/>
                      </p:cNvPicPr>
                      <p:nvPr/>
                    </p:nvPicPr>
                    <p:blipFill>
                      <a:blip r:embed="rId9"/>
                      <a:srcRect/>
                      <a:stretch>
                        <a:fillRect/>
                      </a:stretch>
                    </p:blipFill>
                    <p:spPr bwMode="auto">
                      <a:xfrm>
                        <a:off x="3533775" y="692150"/>
                        <a:ext cx="4845050" cy="1049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2618078969"/>
              </p:ext>
            </p:extLst>
          </p:nvPr>
        </p:nvGraphicFramePr>
        <p:xfrm>
          <a:off x="1625600" y="1700213"/>
          <a:ext cx="3981450" cy="1111250"/>
        </p:xfrm>
        <a:graphic>
          <a:graphicData uri="http://schemas.openxmlformats.org/presentationml/2006/ole">
            <mc:AlternateContent xmlns:mc="http://schemas.openxmlformats.org/markup-compatibility/2006">
              <mc:Choice xmlns:v="urn:schemas-microsoft-com:vml" Requires="v">
                <p:oleObj spid="_x0000_s5553" name="Equation" r:id="rId10" imgW="1638000" imgH="457200" progId="Equation.DSMT4">
                  <p:embed/>
                </p:oleObj>
              </mc:Choice>
              <mc:Fallback>
                <p:oleObj name="Equation" r:id="rId10" imgW="1638000" imgH="457200" progId="Equation.DSMT4">
                  <p:embed/>
                  <p:pic>
                    <p:nvPicPr>
                      <p:cNvPr id="0" name="对象 1"/>
                      <p:cNvPicPr>
                        <a:picLocks noChangeAspect="1" noChangeArrowheads="1"/>
                      </p:cNvPicPr>
                      <p:nvPr/>
                    </p:nvPicPr>
                    <p:blipFill>
                      <a:blip r:embed="rId11"/>
                      <a:srcRect/>
                      <a:stretch>
                        <a:fillRect/>
                      </a:stretch>
                    </p:blipFill>
                    <p:spPr bwMode="auto">
                      <a:xfrm>
                        <a:off x="1625600" y="1700213"/>
                        <a:ext cx="3981450" cy="1111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999220319"/>
              </p:ext>
            </p:extLst>
          </p:nvPr>
        </p:nvGraphicFramePr>
        <p:xfrm>
          <a:off x="251520" y="4437113"/>
          <a:ext cx="8147797" cy="684076"/>
        </p:xfrm>
        <a:graphic>
          <a:graphicData uri="http://schemas.openxmlformats.org/presentationml/2006/ole">
            <mc:AlternateContent xmlns:mc="http://schemas.openxmlformats.org/markup-compatibility/2006">
              <mc:Choice xmlns:v="urn:schemas-microsoft-com:vml" Requires="v">
                <p:oleObj spid="_x0000_s5554" name="Equation" r:id="rId12" imgW="3327120" imgH="279360" progId="Equation.DSMT4">
                  <p:embed/>
                </p:oleObj>
              </mc:Choice>
              <mc:Fallback>
                <p:oleObj name="Equation" r:id="rId12" imgW="3327120" imgH="279360" progId="Equation.DSMT4">
                  <p:embed/>
                  <p:pic>
                    <p:nvPicPr>
                      <p:cNvPr id="0" name="对象 5"/>
                      <p:cNvPicPr>
                        <a:picLocks noChangeAspect="1" noChangeArrowheads="1"/>
                      </p:cNvPicPr>
                      <p:nvPr/>
                    </p:nvPicPr>
                    <p:blipFill>
                      <a:blip r:embed="rId13"/>
                      <a:srcRect/>
                      <a:stretch>
                        <a:fillRect/>
                      </a:stretch>
                    </p:blipFill>
                    <p:spPr bwMode="auto">
                      <a:xfrm>
                        <a:off x="251520" y="4437113"/>
                        <a:ext cx="8147797" cy="684076"/>
                      </a:xfrm>
                      <a:prstGeom prst="rect">
                        <a:avLst/>
                      </a:prstGeom>
                      <a:noFill/>
                      <a:ln>
                        <a:noFill/>
                      </a:ln>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1221774229"/>
              </p:ext>
            </p:extLst>
          </p:nvPr>
        </p:nvGraphicFramePr>
        <p:xfrm>
          <a:off x="215516" y="5229200"/>
          <a:ext cx="8111328" cy="540060"/>
        </p:xfrm>
        <a:graphic>
          <a:graphicData uri="http://schemas.openxmlformats.org/presentationml/2006/ole">
            <mc:AlternateContent xmlns:mc="http://schemas.openxmlformats.org/markup-compatibility/2006">
              <mc:Choice xmlns:v="urn:schemas-microsoft-com:vml" Requires="v">
                <p:oleObj spid="_x0000_s5555" name="Equation" r:id="rId14" imgW="3238200" imgH="215640" progId="Equation.DSMT4">
                  <p:embed/>
                </p:oleObj>
              </mc:Choice>
              <mc:Fallback>
                <p:oleObj name="Equation" r:id="rId14" imgW="3238200" imgH="215640" progId="Equation.DSMT4">
                  <p:embed/>
                  <p:pic>
                    <p:nvPicPr>
                      <p:cNvPr id="0" name="对象 6"/>
                      <p:cNvPicPr>
                        <a:picLocks noChangeAspect="1" noChangeArrowheads="1"/>
                      </p:cNvPicPr>
                      <p:nvPr/>
                    </p:nvPicPr>
                    <p:blipFill>
                      <a:blip r:embed="rId15"/>
                      <a:srcRect/>
                      <a:stretch>
                        <a:fillRect/>
                      </a:stretch>
                    </p:blipFill>
                    <p:spPr bwMode="auto">
                      <a:xfrm>
                        <a:off x="215516" y="5229200"/>
                        <a:ext cx="8111328" cy="540060"/>
                      </a:xfrm>
                      <a:prstGeom prst="rect">
                        <a:avLst/>
                      </a:prstGeom>
                      <a:noFill/>
                      <a:ln>
                        <a:noFill/>
                      </a:ln>
                    </p:spPr>
                  </p:pic>
                </p:oleObj>
              </mc:Fallback>
            </mc:AlternateContent>
          </a:graphicData>
        </a:graphic>
      </p:graphicFrame>
      <p:graphicFrame>
        <p:nvGraphicFramePr>
          <p:cNvPr id="9" name="对象 8"/>
          <p:cNvGraphicFramePr>
            <a:graphicFrameLocks noChangeAspect="1"/>
          </p:cNvGraphicFramePr>
          <p:nvPr>
            <p:extLst>
              <p:ext uri="{D42A27DB-BD31-4B8C-83A1-F6EECF244321}">
                <p14:modId xmlns:p14="http://schemas.microsoft.com/office/powerpoint/2010/main" val="1063687781"/>
              </p:ext>
            </p:extLst>
          </p:nvPr>
        </p:nvGraphicFramePr>
        <p:xfrm>
          <a:off x="1367644" y="5733256"/>
          <a:ext cx="2239962" cy="960437"/>
        </p:xfrm>
        <a:graphic>
          <a:graphicData uri="http://schemas.openxmlformats.org/presentationml/2006/ole">
            <mc:AlternateContent xmlns:mc="http://schemas.openxmlformats.org/markup-compatibility/2006">
              <mc:Choice xmlns:v="urn:schemas-microsoft-com:vml" Requires="v">
                <p:oleObj spid="_x0000_s5556" name="Equation" r:id="rId16" imgW="977760" imgH="419040" progId="Equation.DSMT4">
                  <p:embed/>
                </p:oleObj>
              </mc:Choice>
              <mc:Fallback>
                <p:oleObj name="Equation" r:id="rId16" imgW="977760" imgH="419040" progId="Equation.DSMT4">
                  <p:embed/>
                  <p:pic>
                    <p:nvPicPr>
                      <p:cNvPr id="0" name="对象 7"/>
                      <p:cNvPicPr>
                        <a:picLocks noChangeAspect="1" noChangeArrowheads="1"/>
                      </p:cNvPicPr>
                      <p:nvPr/>
                    </p:nvPicPr>
                    <p:blipFill>
                      <a:blip r:embed="rId17"/>
                      <a:srcRect/>
                      <a:stretch>
                        <a:fillRect/>
                      </a:stretch>
                    </p:blipFill>
                    <p:spPr bwMode="auto">
                      <a:xfrm>
                        <a:off x="1367644" y="5733256"/>
                        <a:ext cx="2239962" cy="960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 name="对象 9"/>
          <p:cNvGraphicFramePr>
            <a:graphicFrameLocks noChangeAspect="1"/>
          </p:cNvGraphicFramePr>
          <p:nvPr>
            <p:extLst>
              <p:ext uri="{D42A27DB-BD31-4B8C-83A1-F6EECF244321}">
                <p14:modId xmlns:p14="http://schemas.microsoft.com/office/powerpoint/2010/main" val="151095229"/>
              </p:ext>
            </p:extLst>
          </p:nvPr>
        </p:nvGraphicFramePr>
        <p:xfrm>
          <a:off x="287524" y="3776650"/>
          <a:ext cx="5730662" cy="588454"/>
        </p:xfrm>
        <a:graphic>
          <a:graphicData uri="http://schemas.openxmlformats.org/presentationml/2006/ole">
            <mc:AlternateContent xmlns:mc="http://schemas.openxmlformats.org/markup-compatibility/2006">
              <mc:Choice xmlns:v="urn:schemas-microsoft-com:vml" Requires="v">
                <p:oleObj spid="_x0000_s5557" name="Equation" r:id="rId18" imgW="2349360" imgH="241200" progId="Equation.DSMT4">
                  <p:embed/>
                </p:oleObj>
              </mc:Choice>
              <mc:Fallback>
                <p:oleObj name="Equation" r:id="rId18" imgW="2349360" imgH="241200" progId="Equation.DSMT4">
                  <p:embed/>
                  <p:pic>
                    <p:nvPicPr>
                      <p:cNvPr id="0" name="对象 5"/>
                      <p:cNvPicPr>
                        <a:picLocks noChangeAspect="1" noChangeArrowheads="1"/>
                      </p:cNvPicPr>
                      <p:nvPr/>
                    </p:nvPicPr>
                    <p:blipFill>
                      <a:blip r:embed="rId19"/>
                      <a:srcRect/>
                      <a:stretch>
                        <a:fillRect/>
                      </a:stretch>
                    </p:blipFill>
                    <p:spPr bwMode="auto">
                      <a:xfrm>
                        <a:off x="287524" y="3776650"/>
                        <a:ext cx="5730662" cy="588454"/>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37622737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down)">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down)">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wipe(down)">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wipe(down)">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wipe(down)">
                                      <p:cBhvr>
                                        <p:cTn id="32" dur="500"/>
                                        <p:tgtEl>
                                          <p:spTgt spid="8"/>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wipe(down)">
                                      <p:cBhvr>
                                        <p:cTn id="3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3" name="内容占位符 2"/>
          <p:cNvSpPr>
            <a:spLocks noGrp="1"/>
          </p:cNvSpPr>
          <p:nvPr>
            <p:ph idx="1"/>
          </p:nvPr>
        </p:nvSpPr>
        <p:spPr>
          <a:xfrm>
            <a:off x="179512" y="666665"/>
            <a:ext cx="8208912" cy="5832648"/>
          </a:xfrm>
        </p:spPr>
        <p:txBody>
          <a:bodyPr>
            <a:normAutofit/>
          </a:bodyPr>
          <a:lstStyle/>
          <a:p>
            <a:pPr marL="0" indent="0">
              <a:buNone/>
            </a:pPr>
            <a:endParaRPr lang="en-US" altLang="zh-CN" dirty="0" smtClean="0"/>
          </a:p>
          <a:p>
            <a:pPr marL="0" indent="0">
              <a:buNone/>
            </a:pPr>
            <a:endParaRPr lang="zh-CN" altLang="en-US" dirty="0"/>
          </a:p>
          <a:p>
            <a:pPr marL="0" indent="0">
              <a:buNone/>
            </a:pPr>
            <a:endParaRPr lang="en-US" altLang="zh-CN" dirty="0" smtClean="0"/>
          </a:p>
        </p:txBody>
      </p:sp>
      <p:graphicFrame>
        <p:nvGraphicFramePr>
          <p:cNvPr id="2" name="对象 1"/>
          <p:cNvGraphicFramePr>
            <a:graphicFrameLocks noChangeAspect="1"/>
          </p:cNvGraphicFramePr>
          <p:nvPr>
            <p:extLst>
              <p:ext uri="{D42A27DB-BD31-4B8C-83A1-F6EECF244321}">
                <p14:modId xmlns:p14="http://schemas.microsoft.com/office/powerpoint/2010/main" val="484211427"/>
              </p:ext>
            </p:extLst>
          </p:nvPr>
        </p:nvGraphicFramePr>
        <p:xfrm>
          <a:off x="4514850" y="3321050"/>
          <a:ext cx="114300" cy="215900"/>
        </p:xfrm>
        <a:graphic>
          <a:graphicData uri="http://schemas.openxmlformats.org/presentationml/2006/ole">
            <mc:AlternateContent xmlns:mc="http://schemas.openxmlformats.org/markup-compatibility/2006">
              <mc:Choice xmlns:v="urn:schemas-microsoft-com:vml" Requires="v">
                <p:oleObj spid="_x0000_s29016" name="公式" r:id="rId4" imgW="114120" imgH="215640" progId="Equation.3">
                  <p:embed/>
                </p:oleObj>
              </mc:Choice>
              <mc:Fallback>
                <p:oleObj name="公式" r:id="rId4" imgW="114120" imgH="215640" progId="Equation.3">
                  <p:embed/>
                  <p:pic>
                    <p:nvPicPr>
                      <p:cNvPr id="0" name=""/>
                      <p:cNvPicPr/>
                      <p:nvPr/>
                    </p:nvPicPr>
                    <p:blipFill>
                      <a:blip r:embed="rId5"/>
                      <a:stretch>
                        <a:fillRect/>
                      </a:stretch>
                    </p:blipFill>
                    <p:spPr>
                      <a:xfrm>
                        <a:off x="4514850" y="3321050"/>
                        <a:ext cx="114300" cy="215900"/>
                      </a:xfrm>
                      <a:prstGeom prst="rect">
                        <a:avLst/>
                      </a:prstGeom>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1030348778"/>
              </p:ext>
            </p:extLst>
          </p:nvPr>
        </p:nvGraphicFramePr>
        <p:xfrm>
          <a:off x="4514850" y="3321050"/>
          <a:ext cx="114300" cy="215900"/>
        </p:xfrm>
        <a:graphic>
          <a:graphicData uri="http://schemas.openxmlformats.org/presentationml/2006/ole">
            <mc:AlternateContent xmlns:mc="http://schemas.openxmlformats.org/markup-compatibility/2006">
              <mc:Choice xmlns:v="urn:schemas-microsoft-com:vml" Requires="v">
                <p:oleObj spid="_x0000_s29017" name="公式" r:id="rId6" imgW="114120" imgH="215640" progId="Equation.3">
                  <p:embed/>
                </p:oleObj>
              </mc:Choice>
              <mc:Fallback>
                <p:oleObj name="公式" r:id="rId6" imgW="114120" imgH="215640" progId="Equation.3">
                  <p:embed/>
                  <p:pic>
                    <p:nvPicPr>
                      <p:cNvPr id="0" name=""/>
                      <p:cNvPicPr/>
                      <p:nvPr/>
                    </p:nvPicPr>
                    <p:blipFill>
                      <a:blip r:embed="rId5"/>
                      <a:stretch>
                        <a:fillRect/>
                      </a:stretch>
                    </p:blipFill>
                    <p:spPr>
                      <a:xfrm>
                        <a:off x="4514850" y="3321050"/>
                        <a:ext cx="114300" cy="215900"/>
                      </a:xfrm>
                      <a:prstGeom prst="rect">
                        <a:avLst/>
                      </a:prstGeom>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1612802080"/>
              </p:ext>
            </p:extLst>
          </p:nvPr>
        </p:nvGraphicFramePr>
        <p:xfrm>
          <a:off x="215516" y="800708"/>
          <a:ext cx="2846387" cy="500062"/>
        </p:xfrm>
        <a:graphic>
          <a:graphicData uri="http://schemas.openxmlformats.org/presentationml/2006/ole">
            <mc:AlternateContent xmlns:mc="http://schemas.openxmlformats.org/markup-compatibility/2006">
              <mc:Choice xmlns:v="urn:schemas-microsoft-com:vml" Requires="v">
                <p:oleObj spid="_x0000_s29018" name="Equation" r:id="rId7" imgW="1155600" imgH="203040" progId="Equation.DSMT4">
                  <p:embed/>
                </p:oleObj>
              </mc:Choice>
              <mc:Fallback>
                <p:oleObj name="Equation" r:id="rId7" imgW="1155600" imgH="203040" progId="Equation.DSMT4">
                  <p:embed/>
                  <p:pic>
                    <p:nvPicPr>
                      <p:cNvPr id="0" name=""/>
                      <p:cNvPicPr/>
                      <p:nvPr/>
                    </p:nvPicPr>
                    <p:blipFill>
                      <a:blip r:embed="rId8"/>
                      <a:stretch>
                        <a:fillRect/>
                      </a:stretch>
                    </p:blipFill>
                    <p:spPr>
                      <a:xfrm>
                        <a:off x="215516" y="800708"/>
                        <a:ext cx="2846387" cy="500062"/>
                      </a:xfrm>
                      <a:prstGeom prst="rect">
                        <a:avLst/>
                      </a:prstGeom>
                    </p:spPr>
                  </p:pic>
                </p:oleObj>
              </mc:Fallback>
            </mc:AlternateContent>
          </a:graphicData>
        </a:graphic>
      </p:graphicFrame>
      <p:graphicFrame>
        <p:nvGraphicFramePr>
          <p:cNvPr id="9" name="对象 8"/>
          <p:cNvGraphicFramePr>
            <a:graphicFrameLocks noChangeAspect="1"/>
          </p:cNvGraphicFramePr>
          <p:nvPr>
            <p:extLst>
              <p:ext uri="{D42A27DB-BD31-4B8C-83A1-F6EECF244321}">
                <p14:modId xmlns:p14="http://schemas.microsoft.com/office/powerpoint/2010/main" val="3239263664"/>
              </p:ext>
            </p:extLst>
          </p:nvPr>
        </p:nvGraphicFramePr>
        <p:xfrm>
          <a:off x="287524" y="3663367"/>
          <a:ext cx="2627312" cy="593725"/>
        </p:xfrm>
        <a:graphic>
          <a:graphicData uri="http://schemas.openxmlformats.org/presentationml/2006/ole">
            <mc:AlternateContent xmlns:mc="http://schemas.openxmlformats.org/markup-compatibility/2006">
              <mc:Choice xmlns:v="urn:schemas-microsoft-com:vml" Requires="v">
                <p:oleObj spid="_x0000_s29019" name="Equation" r:id="rId9" imgW="1066680" imgH="241200" progId="Equation.DSMT4">
                  <p:embed/>
                </p:oleObj>
              </mc:Choice>
              <mc:Fallback>
                <p:oleObj name="Equation" r:id="rId9" imgW="1066680" imgH="241200" progId="Equation.DSMT4">
                  <p:embed/>
                  <p:pic>
                    <p:nvPicPr>
                      <p:cNvPr id="0" name=""/>
                      <p:cNvPicPr/>
                      <p:nvPr/>
                    </p:nvPicPr>
                    <p:blipFill>
                      <a:blip r:embed="rId10"/>
                      <a:stretch>
                        <a:fillRect/>
                      </a:stretch>
                    </p:blipFill>
                    <p:spPr>
                      <a:xfrm>
                        <a:off x="287524" y="3663367"/>
                        <a:ext cx="2627312" cy="593725"/>
                      </a:xfrm>
                      <a:prstGeom prst="rect">
                        <a:avLst/>
                      </a:prstGeom>
                    </p:spPr>
                  </p:pic>
                </p:oleObj>
              </mc:Fallback>
            </mc:AlternateContent>
          </a:graphicData>
        </a:graphic>
      </p:graphicFrame>
      <p:graphicFrame>
        <p:nvGraphicFramePr>
          <p:cNvPr id="4" name="对象 3"/>
          <p:cNvGraphicFramePr>
            <a:graphicFrameLocks noChangeAspect="1"/>
          </p:cNvGraphicFramePr>
          <p:nvPr>
            <p:extLst>
              <p:ext uri="{D42A27DB-BD31-4B8C-83A1-F6EECF244321}">
                <p14:modId xmlns:p14="http://schemas.microsoft.com/office/powerpoint/2010/main" val="3933079531"/>
              </p:ext>
            </p:extLst>
          </p:nvPr>
        </p:nvGraphicFramePr>
        <p:xfrm>
          <a:off x="251520" y="1916832"/>
          <a:ext cx="4314825" cy="593725"/>
        </p:xfrm>
        <a:graphic>
          <a:graphicData uri="http://schemas.openxmlformats.org/presentationml/2006/ole">
            <mc:AlternateContent xmlns:mc="http://schemas.openxmlformats.org/markup-compatibility/2006">
              <mc:Choice xmlns:v="urn:schemas-microsoft-com:vml" Requires="v">
                <p:oleObj spid="_x0000_s29020" name="Equation" r:id="rId11" imgW="1752480" imgH="241200" progId="Equation.DSMT4">
                  <p:embed/>
                </p:oleObj>
              </mc:Choice>
              <mc:Fallback>
                <p:oleObj name="Equation" r:id="rId11" imgW="1752480" imgH="241200" progId="Equation.DSMT4">
                  <p:embed/>
                  <p:pic>
                    <p:nvPicPr>
                      <p:cNvPr id="0" name="对象 6"/>
                      <p:cNvPicPr>
                        <a:picLocks noChangeAspect="1" noChangeArrowheads="1"/>
                      </p:cNvPicPr>
                      <p:nvPr/>
                    </p:nvPicPr>
                    <p:blipFill>
                      <a:blip r:embed="rId12"/>
                      <a:srcRect/>
                      <a:stretch>
                        <a:fillRect/>
                      </a:stretch>
                    </p:blipFill>
                    <p:spPr bwMode="auto">
                      <a:xfrm>
                        <a:off x="251520" y="1916832"/>
                        <a:ext cx="4314825" cy="59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1246904174"/>
              </p:ext>
            </p:extLst>
          </p:nvPr>
        </p:nvGraphicFramePr>
        <p:xfrm>
          <a:off x="2591780" y="1304764"/>
          <a:ext cx="2438400" cy="593725"/>
        </p:xfrm>
        <a:graphic>
          <a:graphicData uri="http://schemas.openxmlformats.org/presentationml/2006/ole">
            <mc:AlternateContent xmlns:mc="http://schemas.openxmlformats.org/markup-compatibility/2006">
              <mc:Choice xmlns:v="urn:schemas-microsoft-com:vml" Requires="v">
                <p:oleObj spid="_x0000_s29021" name="Equation" r:id="rId13" imgW="990360" imgH="241200" progId="Equation.DSMT4">
                  <p:embed/>
                </p:oleObj>
              </mc:Choice>
              <mc:Fallback>
                <p:oleObj name="Equation" r:id="rId13" imgW="990360" imgH="241200" progId="Equation.DSMT4">
                  <p:embed/>
                  <p:pic>
                    <p:nvPicPr>
                      <p:cNvPr id="0" name="对象 6"/>
                      <p:cNvPicPr>
                        <a:picLocks noChangeAspect="1" noChangeArrowheads="1"/>
                      </p:cNvPicPr>
                      <p:nvPr/>
                    </p:nvPicPr>
                    <p:blipFill>
                      <a:blip r:embed="rId14"/>
                      <a:srcRect/>
                      <a:stretch>
                        <a:fillRect/>
                      </a:stretch>
                    </p:blipFill>
                    <p:spPr bwMode="auto">
                      <a:xfrm>
                        <a:off x="2591780" y="1304764"/>
                        <a:ext cx="2438400" cy="59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612843001"/>
              </p:ext>
            </p:extLst>
          </p:nvPr>
        </p:nvGraphicFramePr>
        <p:xfrm>
          <a:off x="358217" y="2517899"/>
          <a:ext cx="7850187" cy="1127125"/>
        </p:xfrm>
        <a:graphic>
          <a:graphicData uri="http://schemas.openxmlformats.org/presentationml/2006/ole">
            <mc:AlternateContent xmlns:mc="http://schemas.openxmlformats.org/markup-compatibility/2006">
              <mc:Choice xmlns:v="urn:schemas-microsoft-com:vml" Requires="v">
                <p:oleObj spid="_x0000_s29022" name="Equation" r:id="rId15" imgW="3187440" imgH="457200" progId="Equation.DSMT4">
                  <p:embed/>
                </p:oleObj>
              </mc:Choice>
              <mc:Fallback>
                <p:oleObj name="Equation" r:id="rId15" imgW="3187440" imgH="457200" progId="Equation.DSMT4">
                  <p:embed/>
                  <p:pic>
                    <p:nvPicPr>
                      <p:cNvPr id="0" name="对象 3"/>
                      <p:cNvPicPr>
                        <a:picLocks noChangeAspect="1" noChangeArrowheads="1"/>
                      </p:cNvPicPr>
                      <p:nvPr/>
                    </p:nvPicPr>
                    <p:blipFill>
                      <a:blip r:embed="rId16"/>
                      <a:srcRect/>
                      <a:stretch>
                        <a:fillRect/>
                      </a:stretch>
                    </p:blipFill>
                    <p:spPr bwMode="auto">
                      <a:xfrm>
                        <a:off x="358217" y="2517899"/>
                        <a:ext cx="7850187" cy="1127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 name="对象 9"/>
          <p:cNvGraphicFramePr>
            <a:graphicFrameLocks noChangeAspect="1"/>
          </p:cNvGraphicFramePr>
          <p:nvPr>
            <p:extLst>
              <p:ext uri="{D42A27DB-BD31-4B8C-83A1-F6EECF244321}">
                <p14:modId xmlns:p14="http://schemas.microsoft.com/office/powerpoint/2010/main" val="616396391"/>
              </p:ext>
            </p:extLst>
          </p:nvPr>
        </p:nvGraphicFramePr>
        <p:xfrm>
          <a:off x="215516" y="4269593"/>
          <a:ext cx="6221413" cy="563563"/>
        </p:xfrm>
        <a:graphic>
          <a:graphicData uri="http://schemas.openxmlformats.org/presentationml/2006/ole">
            <mc:AlternateContent xmlns:mc="http://schemas.openxmlformats.org/markup-compatibility/2006">
              <mc:Choice xmlns:v="urn:schemas-microsoft-com:vml" Requires="v">
                <p:oleObj spid="_x0000_s29023" name="Equation" r:id="rId17" imgW="2527200" imgH="228600" progId="Equation.DSMT4">
                  <p:embed/>
                </p:oleObj>
              </mc:Choice>
              <mc:Fallback>
                <p:oleObj name="Equation" r:id="rId17" imgW="2527200" imgH="228600" progId="Equation.DSMT4">
                  <p:embed/>
                  <p:pic>
                    <p:nvPicPr>
                      <p:cNvPr id="0" name="对象 8"/>
                      <p:cNvPicPr>
                        <a:picLocks noChangeAspect="1" noChangeArrowheads="1"/>
                      </p:cNvPicPr>
                      <p:nvPr/>
                    </p:nvPicPr>
                    <p:blipFill>
                      <a:blip r:embed="rId18"/>
                      <a:srcRect/>
                      <a:stretch>
                        <a:fillRect/>
                      </a:stretch>
                    </p:blipFill>
                    <p:spPr bwMode="auto">
                      <a:xfrm>
                        <a:off x="215516" y="4269593"/>
                        <a:ext cx="6221413"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1" name="对象 10"/>
          <p:cNvGraphicFramePr>
            <a:graphicFrameLocks noChangeAspect="1"/>
          </p:cNvGraphicFramePr>
          <p:nvPr>
            <p:extLst>
              <p:ext uri="{D42A27DB-BD31-4B8C-83A1-F6EECF244321}">
                <p14:modId xmlns:p14="http://schemas.microsoft.com/office/powerpoint/2010/main" val="3778446404"/>
              </p:ext>
            </p:extLst>
          </p:nvPr>
        </p:nvGraphicFramePr>
        <p:xfrm>
          <a:off x="107504" y="5349714"/>
          <a:ext cx="8159750" cy="563562"/>
        </p:xfrm>
        <a:graphic>
          <a:graphicData uri="http://schemas.openxmlformats.org/presentationml/2006/ole">
            <mc:AlternateContent xmlns:mc="http://schemas.openxmlformats.org/markup-compatibility/2006">
              <mc:Choice xmlns:v="urn:schemas-microsoft-com:vml" Requires="v">
                <p:oleObj spid="_x0000_s29024" name="Equation" r:id="rId19" imgW="3314520" imgH="228600" progId="Equation.DSMT4">
                  <p:embed/>
                </p:oleObj>
              </mc:Choice>
              <mc:Fallback>
                <p:oleObj name="Equation" r:id="rId19" imgW="3314520" imgH="228600" progId="Equation.DSMT4">
                  <p:embed/>
                  <p:pic>
                    <p:nvPicPr>
                      <p:cNvPr id="0" name="对象 9"/>
                      <p:cNvPicPr>
                        <a:picLocks noChangeAspect="1" noChangeArrowheads="1"/>
                      </p:cNvPicPr>
                      <p:nvPr/>
                    </p:nvPicPr>
                    <p:blipFill>
                      <a:blip r:embed="rId20"/>
                      <a:srcRect/>
                      <a:stretch>
                        <a:fillRect/>
                      </a:stretch>
                    </p:blipFill>
                    <p:spPr bwMode="auto">
                      <a:xfrm>
                        <a:off x="107504" y="5349714"/>
                        <a:ext cx="8159750"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 name="对象 11"/>
          <p:cNvGraphicFramePr>
            <a:graphicFrameLocks noChangeAspect="1"/>
          </p:cNvGraphicFramePr>
          <p:nvPr>
            <p:extLst>
              <p:ext uri="{D42A27DB-BD31-4B8C-83A1-F6EECF244321}">
                <p14:modId xmlns:p14="http://schemas.microsoft.com/office/powerpoint/2010/main" val="1125045799"/>
              </p:ext>
            </p:extLst>
          </p:nvPr>
        </p:nvGraphicFramePr>
        <p:xfrm>
          <a:off x="3023828" y="4851499"/>
          <a:ext cx="1781175" cy="593725"/>
        </p:xfrm>
        <a:graphic>
          <a:graphicData uri="http://schemas.openxmlformats.org/presentationml/2006/ole">
            <mc:AlternateContent xmlns:mc="http://schemas.openxmlformats.org/markup-compatibility/2006">
              <mc:Choice xmlns:v="urn:schemas-microsoft-com:vml" Requires="v">
                <p:oleObj spid="_x0000_s29025" name="Equation" r:id="rId21" imgW="723600" imgH="241200" progId="Equation.DSMT4">
                  <p:embed/>
                </p:oleObj>
              </mc:Choice>
              <mc:Fallback>
                <p:oleObj name="Equation" r:id="rId21" imgW="723600" imgH="241200" progId="Equation.DSMT4">
                  <p:embed/>
                  <p:pic>
                    <p:nvPicPr>
                      <p:cNvPr id="0" name="对象 10"/>
                      <p:cNvPicPr>
                        <a:picLocks noChangeAspect="1" noChangeArrowheads="1"/>
                      </p:cNvPicPr>
                      <p:nvPr/>
                    </p:nvPicPr>
                    <p:blipFill>
                      <a:blip r:embed="rId22"/>
                      <a:srcRect/>
                      <a:stretch>
                        <a:fillRect/>
                      </a:stretch>
                    </p:blipFill>
                    <p:spPr bwMode="auto">
                      <a:xfrm>
                        <a:off x="3023828" y="4851499"/>
                        <a:ext cx="1781175" cy="59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3" name="对象 12"/>
          <p:cNvGraphicFramePr>
            <a:graphicFrameLocks noChangeAspect="1"/>
          </p:cNvGraphicFramePr>
          <p:nvPr>
            <p:extLst>
              <p:ext uri="{D42A27DB-BD31-4B8C-83A1-F6EECF244321}">
                <p14:modId xmlns:p14="http://schemas.microsoft.com/office/powerpoint/2010/main" val="3986128426"/>
              </p:ext>
            </p:extLst>
          </p:nvPr>
        </p:nvGraphicFramePr>
        <p:xfrm>
          <a:off x="3331145" y="5999373"/>
          <a:ext cx="1312863" cy="561975"/>
        </p:xfrm>
        <a:graphic>
          <a:graphicData uri="http://schemas.openxmlformats.org/presentationml/2006/ole">
            <mc:AlternateContent xmlns:mc="http://schemas.openxmlformats.org/markup-compatibility/2006">
              <mc:Choice xmlns:v="urn:schemas-microsoft-com:vml" Requires="v">
                <p:oleObj spid="_x0000_s29026" name="Equation" r:id="rId23" imgW="533160" imgH="228600" progId="Equation.DSMT4">
                  <p:embed/>
                </p:oleObj>
              </mc:Choice>
              <mc:Fallback>
                <p:oleObj name="Equation" r:id="rId23" imgW="533160" imgH="228600" progId="Equation.DSMT4">
                  <p:embed/>
                  <p:pic>
                    <p:nvPicPr>
                      <p:cNvPr id="0" name="对象 11"/>
                      <p:cNvPicPr>
                        <a:picLocks noChangeAspect="1" noChangeArrowheads="1"/>
                      </p:cNvPicPr>
                      <p:nvPr/>
                    </p:nvPicPr>
                    <p:blipFill>
                      <a:blip r:embed="rId24"/>
                      <a:srcRect/>
                      <a:stretch>
                        <a:fillRect/>
                      </a:stretch>
                    </p:blipFill>
                    <p:spPr bwMode="auto">
                      <a:xfrm>
                        <a:off x="3331145" y="5999373"/>
                        <a:ext cx="1312863"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713816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down)">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down)">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down)">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wipe(down)">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wipe(down)">
                                      <p:cBhvr>
                                        <p:cTn id="32" dur="500"/>
                                        <p:tgtEl>
                                          <p:spTgt spid="12"/>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wipe(down)">
                                      <p:cBhvr>
                                        <p:cTn id="37" dur="500"/>
                                        <p:tgtEl>
                                          <p:spTgt spid="11"/>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13"/>
                                        </p:tgtEl>
                                        <p:attrNameLst>
                                          <p:attrName>style.visibility</p:attrName>
                                        </p:attrNameLst>
                                      </p:cBhvr>
                                      <p:to>
                                        <p:strVal val="visible"/>
                                      </p:to>
                                    </p:set>
                                    <p:animEffect transition="in" filter="wipe(down)">
                                      <p:cBhvr>
                                        <p:cTn id="4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3" name="内容占位符 2"/>
          <p:cNvSpPr>
            <a:spLocks noGrp="1"/>
          </p:cNvSpPr>
          <p:nvPr>
            <p:ph idx="1"/>
          </p:nvPr>
        </p:nvSpPr>
        <p:spPr>
          <a:xfrm>
            <a:off x="107504" y="728700"/>
            <a:ext cx="8208912" cy="5832648"/>
          </a:xfrm>
        </p:spPr>
        <p:txBody>
          <a:bodyPr>
            <a:normAutofit/>
          </a:bodyPr>
          <a:lstStyle/>
          <a:p>
            <a:pPr marL="0" indent="0" algn="ctr">
              <a:buNone/>
            </a:pPr>
            <a:endParaRPr lang="en-US" altLang="zh-CN" dirty="0" smtClean="0"/>
          </a:p>
          <a:p>
            <a:pPr marL="0" indent="0" algn="ctr">
              <a:buNone/>
            </a:pPr>
            <a:endParaRPr lang="zh-CN" altLang="en-US" dirty="0"/>
          </a:p>
          <a:p>
            <a:pPr marL="0" indent="0" algn="ctr">
              <a:buNone/>
            </a:pPr>
            <a:endParaRPr lang="en-US" altLang="zh-CN" dirty="0" smtClean="0"/>
          </a:p>
        </p:txBody>
      </p:sp>
      <p:graphicFrame>
        <p:nvGraphicFramePr>
          <p:cNvPr id="2" name="对象 1"/>
          <p:cNvGraphicFramePr>
            <a:graphicFrameLocks noChangeAspect="1"/>
          </p:cNvGraphicFramePr>
          <p:nvPr>
            <p:extLst>
              <p:ext uri="{D42A27DB-BD31-4B8C-83A1-F6EECF244321}">
                <p14:modId xmlns:p14="http://schemas.microsoft.com/office/powerpoint/2010/main" val="2792428729"/>
              </p:ext>
            </p:extLst>
          </p:nvPr>
        </p:nvGraphicFramePr>
        <p:xfrm>
          <a:off x="4514850" y="3321050"/>
          <a:ext cx="114300" cy="215900"/>
        </p:xfrm>
        <a:graphic>
          <a:graphicData uri="http://schemas.openxmlformats.org/presentationml/2006/ole">
            <mc:AlternateContent xmlns:mc="http://schemas.openxmlformats.org/markup-compatibility/2006">
              <mc:Choice xmlns:v="urn:schemas-microsoft-com:vml" Requires="v">
                <p:oleObj spid="_x0000_s30114" name="公式" r:id="rId4" imgW="114120" imgH="215640" progId="Equation.3">
                  <p:embed/>
                </p:oleObj>
              </mc:Choice>
              <mc:Fallback>
                <p:oleObj name="公式" r:id="rId4" imgW="114120" imgH="215640" progId="Equation.3">
                  <p:embed/>
                  <p:pic>
                    <p:nvPicPr>
                      <p:cNvPr id="0" name=""/>
                      <p:cNvPicPr/>
                      <p:nvPr/>
                    </p:nvPicPr>
                    <p:blipFill>
                      <a:blip r:embed="rId5"/>
                      <a:stretch>
                        <a:fillRect/>
                      </a:stretch>
                    </p:blipFill>
                    <p:spPr>
                      <a:xfrm>
                        <a:off x="4514850" y="3321050"/>
                        <a:ext cx="114300" cy="215900"/>
                      </a:xfrm>
                      <a:prstGeom prst="rect">
                        <a:avLst/>
                      </a:prstGeom>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373330828"/>
              </p:ext>
            </p:extLst>
          </p:nvPr>
        </p:nvGraphicFramePr>
        <p:xfrm>
          <a:off x="4514850" y="3321050"/>
          <a:ext cx="114300" cy="215900"/>
        </p:xfrm>
        <a:graphic>
          <a:graphicData uri="http://schemas.openxmlformats.org/presentationml/2006/ole">
            <mc:AlternateContent xmlns:mc="http://schemas.openxmlformats.org/markup-compatibility/2006">
              <mc:Choice xmlns:v="urn:schemas-microsoft-com:vml" Requires="v">
                <p:oleObj spid="_x0000_s30115" name="公式" r:id="rId6" imgW="114120" imgH="215640" progId="Equation.3">
                  <p:embed/>
                </p:oleObj>
              </mc:Choice>
              <mc:Fallback>
                <p:oleObj name="公式" r:id="rId6" imgW="114120" imgH="215640" progId="Equation.3">
                  <p:embed/>
                  <p:pic>
                    <p:nvPicPr>
                      <p:cNvPr id="0" name=""/>
                      <p:cNvPicPr/>
                      <p:nvPr/>
                    </p:nvPicPr>
                    <p:blipFill>
                      <a:blip r:embed="rId5"/>
                      <a:stretch>
                        <a:fillRect/>
                      </a:stretch>
                    </p:blipFill>
                    <p:spPr>
                      <a:xfrm>
                        <a:off x="4514850" y="3321050"/>
                        <a:ext cx="114300" cy="215900"/>
                      </a:xfrm>
                      <a:prstGeom prst="rect">
                        <a:avLst/>
                      </a:prstGeom>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314037279"/>
              </p:ext>
            </p:extLst>
          </p:nvPr>
        </p:nvGraphicFramePr>
        <p:xfrm>
          <a:off x="359532" y="836712"/>
          <a:ext cx="1768475" cy="514350"/>
        </p:xfrm>
        <a:graphic>
          <a:graphicData uri="http://schemas.openxmlformats.org/presentationml/2006/ole">
            <mc:AlternateContent xmlns:mc="http://schemas.openxmlformats.org/markup-compatibility/2006">
              <mc:Choice xmlns:v="urn:schemas-microsoft-com:vml" Requires="v">
                <p:oleObj spid="_x0000_s30116" name="Equation" r:id="rId7" imgW="698400" imgH="203040" progId="Equation.DSMT4">
                  <p:embed/>
                </p:oleObj>
              </mc:Choice>
              <mc:Fallback>
                <p:oleObj name="Equation" r:id="rId7" imgW="698400" imgH="203040" progId="Equation.DSMT4">
                  <p:embed/>
                  <p:pic>
                    <p:nvPicPr>
                      <p:cNvPr id="0" name=""/>
                      <p:cNvPicPr/>
                      <p:nvPr/>
                    </p:nvPicPr>
                    <p:blipFill>
                      <a:blip r:embed="rId8"/>
                      <a:stretch>
                        <a:fillRect/>
                      </a:stretch>
                    </p:blipFill>
                    <p:spPr>
                      <a:xfrm>
                        <a:off x="359532" y="836712"/>
                        <a:ext cx="1768475" cy="514350"/>
                      </a:xfrm>
                      <a:prstGeom prst="rect">
                        <a:avLst/>
                      </a:prstGeom>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540408952"/>
              </p:ext>
            </p:extLst>
          </p:nvPr>
        </p:nvGraphicFramePr>
        <p:xfrm>
          <a:off x="611560" y="2599122"/>
          <a:ext cx="6846887" cy="577850"/>
        </p:xfrm>
        <a:graphic>
          <a:graphicData uri="http://schemas.openxmlformats.org/presentationml/2006/ole">
            <mc:AlternateContent xmlns:mc="http://schemas.openxmlformats.org/markup-compatibility/2006">
              <mc:Choice xmlns:v="urn:schemas-microsoft-com:vml" Requires="v">
                <p:oleObj spid="_x0000_s30117" name="Equation" r:id="rId9" imgW="2705040" imgH="228600" progId="Equation.DSMT4">
                  <p:embed/>
                </p:oleObj>
              </mc:Choice>
              <mc:Fallback>
                <p:oleObj name="Equation" r:id="rId9" imgW="2705040" imgH="228600" progId="Equation.DSMT4">
                  <p:embed/>
                  <p:pic>
                    <p:nvPicPr>
                      <p:cNvPr id="0" name="对象 5"/>
                      <p:cNvPicPr>
                        <a:picLocks noChangeAspect="1" noChangeArrowheads="1"/>
                      </p:cNvPicPr>
                      <p:nvPr/>
                    </p:nvPicPr>
                    <p:blipFill>
                      <a:blip r:embed="rId10"/>
                      <a:srcRect/>
                      <a:stretch>
                        <a:fillRect/>
                      </a:stretch>
                    </p:blipFill>
                    <p:spPr bwMode="auto">
                      <a:xfrm>
                        <a:off x="611560" y="2599122"/>
                        <a:ext cx="6846887" cy="57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 name="对象 8"/>
          <p:cNvGraphicFramePr>
            <a:graphicFrameLocks noChangeAspect="1"/>
          </p:cNvGraphicFramePr>
          <p:nvPr>
            <p:extLst>
              <p:ext uri="{D42A27DB-BD31-4B8C-83A1-F6EECF244321}">
                <p14:modId xmlns:p14="http://schemas.microsoft.com/office/powerpoint/2010/main" val="1999265335"/>
              </p:ext>
            </p:extLst>
          </p:nvPr>
        </p:nvGraphicFramePr>
        <p:xfrm>
          <a:off x="2231740" y="1883296"/>
          <a:ext cx="1960563" cy="609600"/>
        </p:xfrm>
        <a:graphic>
          <a:graphicData uri="http://schemas.openxmlformats.org/presentationml/2006/ole">
            <mc:AlternateContent xmlns:mc="http://schemas.openxmlformats.org/markup-compatibility/2006">
              <mc:Choice xmlns:v="urn:schemas-microsoft-com:vml" Requires="v">
                <p:oleObj spid="_x0000_s30118" name="Equation" r:id="rId11" imgW="774360" imgH="241200" progId="Equation.DSMT4">
                  <p:embed/>
                </p:oleObj>
              </mc:Choice>
              <mc:Fallback>
                <p:oleObj name="Equation" r:id="rId11" imgW="774360" imgH="241200" progId="Equation.DSMT4">
                  <p:embed/>
                  <p:pic>
                    <p:nvPicPr>
                      <p:cNvPr id="0" name="对象 5"/>
                      <p:cNvPicPr>
                        <a:picLocks noChangeAspect="1" noChangeArrowheads="1"/>
                      </p:cNvPicPr>
                      <p:nvPr/>
                    </p:nvPicPr>
                    <p:blipFill>
                      <a:blip r:embed="rId12"/>
                      <a:srcRect/>
                      <a:stretch>
                        <a:fillRect/>
                      </a:stretch>
                    </p:blipFill>
                    <p:spPr bwMode="auto">
                      <a:xfrm>
                        <a:off x="2231740" y="1883296"/>
                        <a:ext cx="1960563"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 name="对象 9"/>
          <p:cNvGraphicFramePr>
            <a:graphicFrameLocks noChangeAspect="1"/>
          </p:cNvGraphicFramePr>
          <p:nvPr>
            <p:extLst>
              <p:ext uri="{D42A27DB-BD31-4B8C-83A1-F6EECF244321}">
                <p14:modId xmlns:p14="http://schemas.microsoft.com/office/powerpoint/2010/main" val="1843279733"/>
              </p:ext>
            </p:extLst>
          </p:nvPr>
        </p:nvGraphicFramePr>
        <p:xfrm>
          <a:off x="2519772" y="1296057"/>
          <a:ext cx="1092200" cy="512763"/>
        </p:xfrm>
        <a:graphic>
          <a:graphicData uri="http://schemas.openxmlformats.org/presentationml/2006/ole">
            <mc:AlternateContent xmlns:mc="http://schemas.openxmlformats.org/markup-compatibility/2006">
              <mc:Choice xmlns:v="urn:schemas-microsoft-com:vml" Requires="v">
                <p:oleObj spid="_x0000_s30119" name="Equation" r:id="rId13" imgW="431640" imgH="203040" progId="Equation.DSMT4">
                  <p:embed/>
                </p:oleObj>
              </mc:Choice>
              <mc:Fallback>
                <p:oleObj name="Equation" r:id="rId13" imgW="431640" imgH="203040" progId="Equation.DSMT4">
                  <p:embed/>
                  <p:pic>
                    <p:nvPicPr>
                      <p:cNvPr id="0" name="对象 5"/>
                      <p:cNvPicPr>
                        <a:picLocks noChangeAspect="1" noChangeArrowheads="1"/>
                      </p:cNvPicPr>
                      <p:nvPr/>
                    </p:nvPicPr>
                    <p:blipFill>
                      <a:blip r:embed="rId14"/>
                      <a:srcRect/>
                      <a:stretch>
                        <a:fillRect/>
                      </a:stretch>
                    </p:blipFill>
                    <p:spPr bwMode="auto">
                      <a:xfrm>
                        <a:off x="2519772" y="1296057"/>
                        <a:ext cx="1092200" cy="51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3" name="对象 12"/>
          <p:cNvGraphicFramePr>
            <a:graphicFrameLocks noChangeAspect="1"/>
          </p:cNvGraphicFramePr>
          <p:nvPr>
            <p:extLst>
              <p:ext uri="{D42A27DB-BD31-4B8C-83A1-F6EECF244321}">
                <p14:modId xmlns:p14="http://schemas.microsoft.com/office/powerpoint/2010/main" val="2953474212"/>
              </p:ext>
            </p:extLst>
          </p:nvPr>
        </p:nvGraphicFramePr>
        <p:xfrm>
          <a:off x="305440" y="4437112"/>
          <a:ext cx="4986640" cy="900100"/>
        </p:xfrm>
        <a:graphic>
          <a:graphicData uri="http://schemas.openxmlformats.org/presentationml/2006/ole">
            <mc:AlternateContent xmlns:mc="http://schemas.openxmlformats.org/markup-compatibility/2006">
              <mc:Choice xmlns:v="urn:schemas-microsoft-com:vml" Requires="v">
                <p:oleObj spid="_x0000_s30120" name="Equation" r:id="rId15" imgW="1473120" imgH="266400" progId="Equation.DSMT4">
                  <p:embed/>
                </p:oleObj>
              </mc:Choice>
              <mc:Fallback>
                <p:oleObj name="Equation" r:id="rId15" imgW="1473120" imgH="266400" progId="Equation.DSMT4">
                  <p:embed/>
                  <p:pic>
                    <p:nvPicPr>
                      <p:cNvPr id="0" name="对象 6"/>
                      <p:cNvPicPr>
                        <a:picLocks noChangeAspect="1" noChangeArrowheads="1"/>
                      </p:cNvPicPr>
                      <p:nvPr/>
                    </p:nvPicPr>
                    <p:blipFill>
                      <a:blip r:embed="rId16"/>
                      <a:srcRect/>
                      <a:stretch>
                        <a:fillRect/>
                      </a:stretch>
                    </p:blipFill>
                    <p:spPr bwMode="auto">
                      <a:xfrm>
                        <a:off x="305440" y="4437112"/>
                        <a:ext cx="4986640" cy="900100"/>
                      </a:xfrm>
                      <a:prstGeom prst="rect">
                        <a:avLst/>
                      </a:prstGeom>
                      <a:noFill/>
                      <a:ln>
                        <a:noFill/>
                      </a:ln>
                    </p:spPr>
                  </p:pic>
                </p:oleObj>
              </mc:Fallback>
            </mc:AlternateContent>
          </a:graphicData>
        </a:graphic>
      </p:graphicFrame>
      <p:graphicFrame>
        <p:nvGraphicFramePr>
          <p:cNvPr id="14" name="对象 13"/>
          <p:cNvGraphicFramePr>
            <a:graphicFrameLocks noChangeAspect="1"/>
          </p:cNvGraphicFramePr>
          <p:nvPr>
            <p:extLst>
              <p:ext uri="{D42A27DB-BD31-4B8C-83A1-F6EECF244321}">
                <p14:modId xmlns:p14="http://schemas.microsoft.com/office/powerpoint/2010/main" val="3273872677"/>
              </p:ext>
            </p:extLst>
          </p:nvPr>
        </p:nvGraphicFramePr>
        <p:xfrm>
          <a:off x="382711" y="3814750"/>
          <a:ext cx="4405313" cy="514350"/>
        </p:xfrm>
        <a:graphic>
          <a:graphicData uri="http://schemas.openxmlformats.org/presentationml/2006/ole">
            <mc:AlternateContent xmlns:mc="http://schemas.openxmlformats.org/markup-compatibility/2006">
              <mc:Choice xmlns:v="urn:schemas-microsoft-com:vml" Requires="v">
                <p:oleObj spid="_x0000_s30121" name="Equation" r:id="rId17" imgW="1739880" imgH="203040" progId="Equation.DSMT4">
                  <p:embed/>
                </p:oleObj>
              </mc:Choice>
              <mc:Fallback>
                <p:oleObj name="Equation" r:id="rId17" imgW="1739880" imgH="203040" progId="Equation.DSMT4">
                  <p:embed/>
                  <p:pic>
                    <p:nvPicPr>
                      <p:cNvPr id="0" name="对象 5"/>
                      <p:cNvPicPr>
                        <a:picLocks noChangeAspect="1" noChangeArrowheads="1"/>
                      </p:cNvPicPr>
                      <p:nvPr/>
                    </p:nvPicPr>
                    <p:blipFill>
                      <a:blip r:embed="rId18"/>
                      <a:srcRect/>
                      <a:stretch>
                        <a:fillRect/>
                      </a:stretch>
                    </p:blipFill>
                    <p:spPr bwMode="auto">
                      <a:xfrm>
                        <a:off x="382711" y="3814750"/>
                        <a:ext cx="4405313"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5" name="对象 14"/>
          <p:cNvGraphicFramePr>
            <a:graphicFrameLocks noChangeAspect="1"/>
          </p:cNvGraphicFramePr>
          <p:nvPr>
            <p:extLst>
              <p:ext uri="{D42A27DB-BD31-4B8C-83A1-F6EECF244321}">
                <p14:modId xmlns:p14="http://schemas.microsoft.com/office/powerpoint/2010/main" val="226050633"/>
              </p:ext>
            </p:extLst>
          </p:nvPr>
        </p:nvGraphicFramePr>
        <p:xfrm>
          <a:off x="323529" y="5461042"/>
          <a:ext cx="3060339" cy="740266"/>
        </p:xfrm>
        <a:graphic>
          <a:graphicData uri="http://schemas.openxmlformats.org/presentationml/2006/ole">
            <mc:AlternateContent xmlns:mc="http://schemas.openxmlformats.org/markup-compatibility/2006">
              <mc:Choice xmlns:v="urn:schemas-microsoft-com:vml" Requires="v">
                <p:oleObj spid="_x0000_s30122" name="Equation" r:id="rId19" imgW="888840" imgH="215640" progId="Equation.DSMT4">
                  <p:embed/>
                </p:oleObj>
              </mc:Choice>
              <mc:Fallback>
                <p:oleObj name="Equation" r:id="rId19" imgW="888840" imgH="215640" progId="Equation.DSMT4">
                  <p:embed/>
                  <p:pic>
                    <p:nvPicPr>
                      <p:cNvPr id="0" name="对象 12"/>
                      <p:cNvPicPr>
                        <a:picLocks noChangeAspect="1" noChangeArrowheads="1"/>
                      </p:cNvPicPr>
                      <p:nvPr/>
                    </p:nvPicPr>
                    <p:blipFill>
                      <a:blip r:embed="rId20"/>
                      <a:srcRect/>
                      <a:stretch>
                        <a:fillRect/>
                      </a:stretch>
                    </p:blipFill>
                    <p:spPr bwMode="auto">
                      <a:xfrm>
                        <a:off x="323529" y="5461042"/>
                        <a:ext cx="3060339" cy="740266"/>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37106364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down)">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down)">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down)">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wipe(left)">
                                      <p:cBhvr>
                                        <p:cTn id="22" dur="500"/>
                                        <p:tgtEl>
                                          <p:spTgt spid="1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wipe(down)">
                                      <p:cBhvr>
                                        <p:cTn id="27" dur="500"/>
                                        <p:tgtEl>
                                          <p:spTgt spid="13"/>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wipe(down)">
                                      <p:cBhvr>
                                        <p:cTn id="3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3" name="内容占位符 2"/>
          <p:cNvSpPr>
            <a:spLocks noGrp="1"/>
          </p:cNvSpPr>
          <p:nvPr>
            <p:ph idx="1"/>
          </p:nvPr>
        </p:nvSpPr>
        <p:spPr>
          <a:xfrm>
            <a:off x="179512" y="764704"/>
            <a:ext cx="8208912" cy="5832648"/>
          </a:xfrm>
        </p:spPr>
        <p:txBody>
          <a:bodyPr>
            <a:normAutofit/>
          </a:bodyPr>
          <a:lstStyle/>
          <a:p>
            <a:pPr marL="0" indent="0">
              <a:buNone/>
            </a:pPr>
            <a:endParaRPr lang="en-US" altLang="zh-CN" dirty="0" smtClean="0"/>
          </a:p>
          <a:p>
            <a:pPr marL="0" indent="0">
              <a:buNone/>
            </a:pPr>
            <a:endParaRPr lang="zh-CN" altLang="en-US" dirty="0"/>
          </a:p>
          <a:p>
            <a:pPr marL="0" indent="0">
              <a:buNone/>
            </a:pPr>
            <a:endParaRPr lang="en-US" altLang="zh-CN" dirty="0" smtClean="0"/>
          </a:p>
        </p:txBody>
      </p:sp>
      <p:sp>
        <p:nvSpPr>
          <p:cNvPr id="4" name="TextBox 3"/>
          <p:cNvSpPr txBox="1"/>
          <p:nvPr/>
        </p:nvSpPr>
        <p:spPr>
          <a:xfrm>
            <a:off x="251520" y="836712"/>
            <a:ext cx="8208912" cy="3046988"/>
          </a:xfrm>
          <a:prstGeom prst="rect">
            <a:avLst/>
          </a:prstGeom>
          <a:noFill/>
        </p:spPr>
        <p:txBody>
          <a:bodyPr wrap="square" rtlCol="0">
            <a:spAutoFit/>
          </a:bodyPr>
          <a:lstStyle/>
          <a:p>
            <a:pPr marL="457200" indent="-457200">
              <a:buFont typeface="Arial" pitchFamily="34" charset="0"/>
              <a:buChar char="•"/>
            </a:pPr>
            <a:r>
              <a:rPr lang="zh-CN" altLang="en-US" sz="3200" b="1" dirty="0" smtClean="0">
                <a:solidFill>
                  <a:srgbClr val="C00000"/>
                </a:solidFill>
              </a:rPr>
              <a:t>高斯定理：</a:t>
            </a:r>
            <a:endParaRPr lang="en-US" altLang="zh-CN" sz="3200" b="1" dirty="0">
              <a:solidFill>
                <a:srgbClr val="C00000"/>
              </a:solidFill>
            </a:endParaRPr>
          </a:p>
          <a:p>
            <a:endParaRPr lang="en-US" altLang="zh-CN" sz="3200" dirty="0" smtClean="0">
              <a:solidFill>
                <a:prstClr val="black"/>
              </a:solidFill>
            </a:endParaRPr>
          </a:p>
          <a:p>
            <a:endParaRPr lang="en-US" altLang="zh-CN" sz="3200" dirty="0" smtClean="0">
              <a:solidFill>
                <a:prstClr val="black"/>
              </a:solidFill>
            </a:endParaRPr>
          </a:p>
          <a:p>
            <a:endParaRPr lang="en-US" altLang="zh-CN" sz="3200" dirty="0">
              <a:solidFill>
                <a:prstClr val="black"/>
              </a:solidFill>
            </a:endParaRPr>
          </a:p>
          <a:p>
            <a:endParaRPr lang="en-US" altLang="zh-CN" sz="3200" dirty="0">
              <a:solidFill>
                <a:prstClr val="black"/>
              </a:solidFill>
            </a:endParaRPr>
          </a:p>
          <a:p>
            <a:endParaRPr lang="zh-CN" altLang="en-US" sz="3200" dirty="0">
              <a:solidFill>
                <a:prstClr val="black"/>
              </a:solidFill>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824838158"/>
              </p:ext>
            </p:extLst>
          </p:nvPr>
        </p:nvGraphicFramePr>
        <p:xfrm>
          <a:off x="2267744" y="1664804"/>
          <a:ext cx="1757363" cy="974725"/>
        </p:xfrm>
        <a:graphic>
          <a:graphicData uri="http://schemas.openxmlformats.org/presentationml/2006/ole">
            <mc:AlternateContent xmlns:mc="http://schemas.openxmlformats.org/markup-compatibility/2006">
              <mc:Choice xmlns:v="urn:schemas-microsoft-com:vml" Requires="v">
                <p:oleObj spid="_x0000_s50223" name="Equation" r:id="rId4" imgW="685800" imgH="380880" progId="Equation.DSMT4">
                  <p:embed/>
                </p:oleObj>
              </mc:Choice>
              <mc:Fallback>
                <p:oleObj name="Equation" r:id="rId4" imgW="685800" imgH="380880" progId="Equation.DSMT4">
                  <p:embed/>
                  <p:pic>
                    <p:nvPicPr>
                      <p:cNvPr id="0" name="对象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67744" y="1664804"/>
                        <a:ext cx="1757363" cy="974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3495545893"/>
              </p:ext>
            </p:extLst>
          </p:nvPr>
        </p:nvGraphicFramePr>
        <p:xfrm>
          <a:off x="406400" y="2888940"/>
          <a:ext cx="8018028" cy="562240"/>
        </p:xfrm>
        <a:graphic>
          <a:graphicData uri="http://schemas.openxmlformats.org/presentationml/2006/ole">
            <mc:AlternateContent xmlns:mc="http://schemas.openxmlformats.org/markup-compatibility/2006">
              <mc:Choice xmlns:v="urn:schemas-microsoft-com:vml" Requires="v">
                <p:oleObj spid="_x0000_s50224" name="Equation" r:id="rId6" imgW="3251160" imgH="228600" progId="Equation.DSMT4">
                  <p:embed/>
                </p:oleObj>
              </mc:Choice>
              <mc:Fallback>
                <p:oleObj name="Equation" r:id="rId6" imgW="3251160" imgH="228600" progId="Equation.DSMT4">
                  <p:embed/>
                  <p:pic>
                    <p:nvPicPr>
                      <p:cNvPr id="0" name="对象 11"/>
                      <p:cNvPicPr>
                        <a:picLocks noChangeAspect="1" noChangeArrowheads="1"/>
                      </p:cNvPicPr>
                      <p:nvPr/>
                    </p:nvPicPr>
                    <p:blipFill>
                      <a:blip r:embed="rId7"/>
                      <a:srcRect/>
                      <a:stretch>
                        <a:fillRect/>
                      </a:stretch>
                    </p:blipFill>
                    <p:spPr bwMode="auto">
                      <a:xfrm>
                        <a:off x="406400" y="2888940"/>
                        <a:ext cx="8018028" cy="562240"/>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21629076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down)">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标题 1"/>
          <p:cNvSpPr>
            <a:spLocks noGrp="1"/>
          </p:cNvSpPr>
          <p:nvPr>
            <p:ph type="title"/>
          </p:nvPr>
        </p:nvSpPr>
        <p:spPr>
          <a:xfrm>
            <a:off x="179512" y="584684"/>
            <a:ext cx="8640960" cy="684076"/>
          </a:xfrm>
        </p:spPr>
        <p:txBody>
          <a:bodyPr>
            <a:normAutofit/>
          </a:bodyPr>
          <a:lstStyle/>
          <a:p>
            <a:pPr algn="l"/>
            <a:r>
              <a:rPr lang="zh-CN" altLang="en-US" sz="3600" b="1" dirty="0">
                <a:solidFill>
                  <a:srgbClr val="0000FF"/>
                </a:solidFill>
              </a:rPr>
              <a:t>三</a:t>
            </a:r>
            <a:r>
              <a:rPr lang="zh-CN" altLang="en-US" sz="3600" b="1" dirty="0" smtClean="0">
                <a:solidFill>
                  <a:srgbClr val="0000FF"/>
                </a:solidFill>
              </a:rPr>
              <a:t>、应用举例</a:t>
            </a:r>
            <a:endParaRPr lang="zh-CN" altLang="en-US" sz="3600" b="1" dirty="0">
              <a:solidFill>
                <a:srgbClr val="0000FF"/>
              </a:solidFill>
            </a:endParaRPr>
          </a:p>
        </p:txBody>
      </p:sp>
      <p:sp>
        <p:nvSpPr>
          <p:cNvPr id="3" name="TextBox 2"/>
          <p:cNvSpPr txBox="1"/>
          <p:nvPr/>
        </p:nvSpPr>
        <p:spPr>
          <a:xfrm>
            <a:off x="0" y="1268760"/>
            <a:ext cx="9144000" cy="1077218"/>
          </a:xfrm>
          <a:prstGeom prst="rect">
            <a:avLst/>
          </a:prstGeom>
          <a:noFill/>
        </p:spPr>
        <p:txBody>
          <a:bodyPr wrap="square" rtlCol="0">
            <a:spAutoFit/>
          </a:bodyPr>
          <a:lstStyle/>
          <a:p>
            <a:endParaRPr lang="en-US" altLang="zh-CN" sz="3200" dirty="0" smtClean="0">
              <a:solidFill>
                <a:prstClr val="black"/>
              </a:solidFill>
            </a:endParaRPr>
          </a:p>
          <a:p>
            <a:endParaRPr lang="en-US" altLang="zh-CN" sz="3200" dirty="0" smtClean="0">
              <a:solidFill>
                <a:prstClr val="black"/>
              </a:solidFill>
            </a:endParaRPr>
          </a:p>
        </p:txBody>
      </p:sp>
      <mc:AlternateContent xmlns:mc="http://schemas.openxmlformats.org/markup-compatibility/2006" xmlns:a14="http://schemas.microsoft.com/office/drawing/2010/main">
        <mc:Choice Requires="a14">
          <p:sp>
            <p:nvSpPr>
              <p:cNvPr id="2" name="TextBox 1"/>
              <p:cNvSpPr txBox="1"/>
              <p:nvPr/>
            </p:nvSpPr>
            <p:spPr>
              <a:xfrm>
                <a:off x="107504" y="1268760"/>
                <a:ext cx="8856984" cy="5695918"/>
              </a:xfrm>
              <a:prstGeom prst="rect">
                <a:avLst/>
              </a:prstGeom>
              <a:noFill/>
            </p:spPr>
            <p:txBody>
              <a:bodyPr wrap="square" rtlCol="0">
                <a:spAutoFit/>
              </a:bodyPr>
              <a:lstStyle/>
              <a:p>
                <a:pPr marL="361950" indent="-361950"/>
                <a:r>
                  <a:rPr lang="zh-CN" altLang="en-US" sz="3200" dirty="0" smtClean="0"/>
                  <a:t>例</a:t>
                </a:r>
                <a:r>
                  <a:rPr lang="en-US" altLang="zh-CN" sz="3200" dirty="0" smtClean="0"/>
                  <a:t>1</a:t>
                </a:r>
                <a:r>
                  <a:rPr lang="zh-CN" altLang="en-US" sz="3200" dirty="0" smtClean="0"/>
                  <a:t>、一螺线管环，管半径为</a:t>
                </a:r>
                <a:r>
                  <a:rPr lang="en-US" altLang="zh-CN" sz="3200" dirty="0" smtClean="0"/>
                  <a:t>r</a:t>
                </a:r>
                <a:r>
                  <a:rPr lang="zh-CN" altLang="en-US" sz="3200" dirty="0" smtClean="0"/>
                  <a:t>，环半径为</a:t>
                </a:r>
                <a:r>
                  <a:rPr lang="en-US" altLang="zh-CN" sz="3200" dirty="0" smtClean="0"/>
                  <a:t>R</a:t>
                </a:r>
                <a:r>
                  <a:rPr lang="en-US" altLang="zh-CN" sz="3200" dirty="0"/>
                  <a:t>(</a:t>
                </a:r>
                <a:r>
                  <a:rPr lang="en-US" altLang="zh-CN" sz="3200" dirty="0" smtClean="0"/>
                  <a:t>R&gt;&gt;r)</a:t>
                </a:r>
                <a:r>
                  <a:rPr lang="zh-CN" altLang="en-US" sz="3200" dirty="0" smtClean="0"/>
                  <a:t>。</a:t>
                </a:r>
                <a:r>
                  <a:rPr lang="en-US" altLang="zh-CN" sz="3200" dirty="0" smtClean="0"/>
                  <a:t> </a:t>
                </a:r>
                <a:r>
                  <a:rPr lang="zh-CN" altLang="en-US" sz="3200" dirty="0" smtClean="0"/>
                  <a:t>载流后，内部磁感矢量为</a:t>
                </a:r>
                <a14:m>
                  <m:oMath xmlns:m="http://schemas.openxmlformats.org/officeDocument/2006/math">
                    <m:sSub>
                      <m:sSubPr>
                        <m:ctrlPr>
                          <a:rPr lang="en-US" altLang="zh-CN" sz="3200" i="1" smtClean="0">
                            <a:latin typeface="Cambria Math"/>
                          </a:rPr>
                        </m:ctrlPr>
                      </m:sSubPr>
                      <m:e>
                        <m:acc>
                          <m:accPr>
                            <m:chr m:val="⃗"/>
                            <m:ctrlPr>
                              <a:rPr lang="en-US" altLang="zh-CN" sz="3200" i="1" smtClean="0">
                                <a:latin typeface="Cambria Math"/>
                              </a:rPr>
                            </m:ctrlPr>
                          </m:accPr>
                          <m:e>
                            <m:r>
                              <a:rPr lang="en-US" altLang="zh-CN" sz="3200" b="0" i="1" smtClean="0">
                                <a:latin typeface="Cambria Math"/>
                              </a:rPr>
                              <m:t>𝐵</m:t>
                            </m:r>
                          </m:e>
                        </m:acc>
                      </m:e>
                      <m:sub>
                        <m:r>
                          <a:rPr lang="en-US" altLang="zh-CN" sz="3200" b="0" i="1" smtClean="0">
                            <a:latin typeface="Cambria Math"/>
                          </a:rPr>
                          <m:t>0</m:t>
                        </m:r>
                      </m:sub>
                    </m:sSub>
                    <m:r>
                      <a:rPr lang="zh-CN" altLang="en-US" sz="3200" b="0" i="1" smtClean="0">
                        <a:latin typeface="Cambria Math"/>
                      </a:rPr>
                      <m:t>。</m:t>
                    </m:r>
                  </m:oMath>
                </a14:m>
                <a:r>
                  <a:rPr lang="zh-CN" altLang="en-US" sz="3200" dirty="0" smtClean="0"/>
                  <a:t>管内充满磁介质后，磁化矢量为</a:t>
                </a:r>
                <a14:m>
                  <m:oMath xmlns:m="http://schemas.openxmlformats.org/officeDocument/2006/math">
                    <m:acc>
                      <m:accPr>
                        <m:chr m:val="⃗"/>
                        <m:ctrlPr>
                          <a:rPr lang="zh-CN" altLang="en-US" sz="3200" i="1" smtClean="0">
                            <a:latin typeface="Cambria Math"/>
                          </a:rPr>
                        </m:ctrlPr>
                      </m:accPr>
                      <m:e>
                        <m:r>
                          <a:rPr lang="en-US" altLang="zh-CN" sz="3200" b="0" i="1" smtClean="0">
                            <a:latin typeface="Cambria Math"/>
                          </a:rPr>
                          <m:t>𝑀</m:t>
                        </m:r>
                      </m:e>
                    </m:acc>
                  </m:oMath>
                </a14:m>
                <a:r>
                  <a:rPr lang="zh-CN" altLang="en-US" sz="3200" dirty="0" smtClean="0"/>
                  <a:t>，求内部磁感矢量</a:t>
                </a:r>
                <a14:m>
                  <m:oMath xmlns:m="http://schemas.openxmlformats.org/officeDocument/2006/math">
                    <m:acc>
                      <m:accPr>
                        <m:chr m:val="⃗"/>
                        <m:ctrlPr>
                          <a:rPr lang="zh-CN" altLang="en-US" sz="3200" i="1" smtClean="0">
                            <a:latin typeface="Cambria Math"/>
                          </a:rPr>
                        </m:ctrlPr>
                      </m:accPr>
                      <m:e>
                        <m:r>
                          <a:rPr lang="en-US" altLang="zh-CN" sz="3200" b="0" i="1" smtClean="0">
                            <a:latin typeface="Cambria Math"/>
                          </a:rPr>
                          <m:t>𝐵</m:t>
                        </m:r>
                      </m:e>
                    </m:acc>
                    <m:r>
                      <a:rPr lang="zh-CN" altLang="en-US" sz="3200" b="0" i="1" smtClean="0">
                        <a:latin typeface="Cambria Math"/>
                      </a:rPr>
                      <m:t>。</m:t>
                    </m:r>
                  </m:oMath>
                </a14:m>
                <a:endParaRPr lang="en-US" altLang="zh-CN" sz="3200" b="0" dirty="0" smtClean="0"/>
              </a:p>
              <a:p>
                <a:r>
                  <a:rPr lang="zh-CN" altLang="en-US" sz="3200" dirty="0" smtClean="0"/>
                  <a:t>解：选管中心线为安培环络，则有：</a:t>
                </a:r>
                <a:endParaRPr lang="en-US" altLang="zh-CN" sz="3200" dirty="0" smtClean="0"/>
              </a:p>
              <a:p>
                <a:pPr/>
                <a14:m>
                  <m:oMathPara xmlns:m="http://schemas.openxmlformats.org/officeDocument/2006/math">
                    <m:oMathParaPr>
                      <m:jc m:val="centerGroup"/>
                    </m:oMathParaPr>
                    <m:oMath xmlns:m="http://schemas.openxmlformats.org/officeDocument/2006/math">
                      <m:nary>
                        <m:naryPr>
                          <m:chr m:val="∮"/>
                          <m:limLoc m:val="undOvr"/>
                          <m:subHide m:val="on"/>
                          <m:supHide m:val="on"/>
                          <m:ctrlPr>
                            <a:rPr lang="en-US" altLang="zh-CN" sz="3200" i="1" smtClean="0">
                              <a:latin typeface="Cambria Math"/>
                            </a:rPr>
                          </m:ctrlPr>
                        </m:naryPr>
                        <m:sub/>
                        <m:sup/>
                        <m:e>
                          <m:acc>
                            <m:accPr>
                              <m:chr m:val="⃗"/>
                              <m:ctrlPr>
                                <a:rPr lang="en-US" altLang="zh-CN" sz="3200" i="1" smtClean="0">
                                  <a:latin typeface="Cambria Math"/>
                                </a:rPr>
                              </m:ctrlPr>
                            </m:accPr>
                            <m:e>
                              <m:r>
                                <a:rPr lang="en-US" altLang="zh-CN" sz="3200" b="0" i="1" smtClean="0">
                                  <a:latin typeface="Cambria Math"/>
                                </a:rPr>
                                <m:t>𝐻</m:t>
                              </m:r>
                            </m:e>
                          </m:acc>
                        </m:e>
                      </m:nary>
                      <m:r>
                        <a:rPr lang="en-US" altLang="zh-CN" sz="3200" i="1" smtClean="0">
                          <a:latin typeface="Cambria Math"/>
                          <a:ea typeface="Cambria Math"/>
                        </a:rPr>
                        <m:t>⋅</m:t>
                      </m:r>
                      <m:r>
                        <a:rPr lang="en-US" altLang="zh-CN" sz="3200" b="0" i="1" smtClean="0">
                          <a:latin typeface="Cambria Math"/>
                          <a:ea typeface="Cambria Math"/>
                        </a:rPr>
                        <m:t>𝑑</m:t>
                      </m:r>
                      <m:acc>
                        <m:accPr>
                          <m:chr m:val="⃗"/>
                          <m:ctrlPr>
                            <a:rPr lang="en-US" altLang="zh-CN" sz="3200" b="0" i="1" smtClean="0">
                              <a:latin typeface="Cambria Math"/>
                              <a:ea typeface="Cambria Math"/>
                            </a:rPr>
                          </m:ctrlPr>
                        </m:accPr>
                        <m:e>
                          <m:r>
                            <a:rPr lang="en-US" altLang="zh-CN" sz="3200" b="0" i="1" smtClean="0">
                              <a:latin typeface="Cambria Math"/>
                              <a:ea typeface="Cambria Math"/>
                            </a:rPr>
                            <m:t>𝑙</m:t>
                          </m:r>
                        </m:e>
                      </m:acc>
                      <m:r>
                        <a:rPr lang="en-US" altLang="zh-CN" sz="3200" b="0" i="1" smtClean="0">
                          <a:latin typeface="Cambria Math"/>
                        </a:rPr>
                        <m:t>=</m:t>
                      </m:r>
                      <m:nary>
                        <m:naryPr>
                          <m:chr m:val="∑"/>
                          <m:subHide m:val="on"/>
                          <m:supHide m:val="on"/>
                          <m:ctrlPr>
                            <a:rPr lang="en-US" altLang="zh-CN" sz="3200" b="0" i="1" smtClean="0">
                              <a:latin typeface="Cambria Math"/>
                            </a:rPr>
                          </m:ctrlPr>
                        </m:naryPr>
                        <m:sub/>
                        <m:sup/>
                        <m:e>
                          <m:sSub>
                            <m:sSubPr>
                              <m:ctrlPr>
                                <a:rPr lang="en-US" altLang="zh-CN" sz="3200" b="0" i="1" smtClean="0">
                                  <a:latin typeface="Cambria Math"/>
                                </a:rPr>
                              </m:ctrlPr>
                            </m:sSubPr>
                            <m:e>
                              <m:r>
                                <a:rPr lang="en-US" altLang="zh-CN" sz="3200" b="0" i="1" smtClean="0">
                                  <a:latin typeface="Cambria Math"/>
                                </a:rPr>
                                <m:t>𝐼</m:t>
                              </m:r>
                            </m:e>
                            <m:sub>
                              <m:r>
                                <a:rPr lang="en-US" altLang="zh-CN" sz="3200" b="0" i="1" smtClean="0">
                                  <a:latin typeface="Cambria Math"/>
                                </a:rPr>
                                <m:t>0</m:t>
                              </m:r>
                            </m:sub>
                          </m:sSub>
                        </m:e>
                      </m:nary>
                    </m:oMath>
                  </m:oMathPara>
                </a14:m>
                <a:endParaRPr lang="en-US" altLang="zh-CN" sz="3200" dirty="0" smtClean="0"/>
              </a:p>
              <a:p>
                <a:r>
                  <a:rPr lang="zh-CN" altLang="en-US" sz="3200" dirty="0">
                    <a:solidFill>
                      <a:prstClr val="black"/>
                    </a:solidFill>
                  </a:rPr>
                  <a:t>设螺线管内电流为</a:t>
                </a:r>
                <a14:m>
                  <m:oMath xmlns:m="http://schemas.openxmlformats.org/officeDocument/2006/math">
                    <m:sSub>
                      <m:sSubPr>
                        <m:ctrlPr>
                          <a:rPr lang="en-US" altLang="zh-CN" sz="3200" i="1">
                            <a:solidFill>
                              <a:prstClr val="black"/>
                            </a:solidFill>
                            <a:latin typeface="Cambria Math"/>
                          </a:rPr>
                        </m:ctrlPr>
                      </m:sSubPr>
                      <m:e>
                        <m:r>
                          <a:rPr lang="en-US" altLang="zh-CN" sz="3200" i="1">
                            <a:solidFill>
                              <a:prstClr val="black"/>
                            </a:solidFill>
                            <a:latin typeface="Cambria Math"/>
                          </a:rPr>
                          <m:t>𝐼</m:t>
                        </m:r>
                      </m:e>
                      <m:sub>
                        <m:r>
                          <a:rPr lang="en-US" altLang="zh-CN" sz="3200" i="1">
                            <a:solidFill>
                              <a:prstClr val="black"/>
                            </a:solidFill>
                            <a:latin typeface="Cambria Math"/>
                          </a:rPr>
                          <m:t>0</m:t>
                        </m:r>
                      </m:sub>
                    </m:sSub>
                  </m:oMath>
                </a14:m>
                <a:r>
                  <a:rPr lang="zh-CN" altLang="en-US" sz="3200" dirty="0">
                    <a:solidFill>
                      <a:prstClr val="black"/>
                    </a:solidFill>
                  </a:rPr>
                  <a:t>，共有</a:t>
                </a:r>
                <a:r>
                  <a:rPr lang="en-US" altLang="zh-CN" sz="3200" dirty="0">
                    <a:solidFill>
                      <a:prstClr val="black"/>
                    </a:solidFill>
                  </a:rPr>
                  <a:t>N</a:t>
                </a:r>
                <a:r>
                  <a:rPr lang="zh-CN" altLang="en-US" sz="3200" dirty="0">
                    <a:solidFill>
                      <a:prstClr val="black"/>
                    </a:solidFill>
                  </a:rPr>
                  <a:t>匝</a:t>
                </a:r>
                <a:r>
                  <a:rPr lang="zh-CN" altLang="en-US" sz="3200" dirty="0" smtClean="0">
                    <a:solidFill>
                      <a:prstClr val="black"/>
                    </a:solidFill>
                  </a:rPr>
                  <a:t>，有</a:t>
                </a:r>
                <a:endParaRPr lang="en-US" altLang="zh-CN" sz="3200" dirty="0" smtClean="0">
                  <a:solidFill>
                    <a:prstClr val="black"/>
                  </a:solidFill>
                </a:endParaRPr>
              </a:p>
              <a:p>
                <a:pPr/>
                <a14:m>
                  <m:oMathPara xmlns:m="http://schemas.openxmlformats.org/officeDocument/2006/math">
                    <m:oMathParaPr>
                      <m:jc m:val="centerGroup"/>
                    </m:oMathParaPr>
                    <m:oMath xmlns:m="http://schemas.openxmlformats.org/officeDocument/2006/math">
                      <m:r>
                        <a:rPr lang="en-US" altLang="zh-CN" sz="3200" dirty="0">
                          <a:solidFill>
                            <a:prstClr val="black"/>
                          </a:solidFill>
                          <a:latin typeface="Cambria Math"/>
                        </a:rPr>
                        <m:t>2</m:t>
                      </m:r>
                      <m:r>
                        <m:rPr>
                          <m:sty m:val="p"/>
                        </m:rPr>
                        <a:rPr lang="el-GR" altLang="zh-CN" sz="3200" i="1" dirty="0" smtClean="0">
                          <a:solidFill>
                            <a:prstClr val="black"/>
                          </a:solidFill>
                          <a:latin typeface="Cambria Math"/>
                          <a:ea typeface="Cambria Math"/>
                        </a:rPr>
                        <m:t>π</m:t>
                      </m:r>
                      <m:r>
                        <a:rPr lang="en-US" altLang="zh-CN" sz="3200" b="0" i="1" dirty="0" smtClean="0">
                          <a:solidFill>
                            <a:prstClr val="black"/>
                          </a:solidFill>
                          <a:latin typeface="Cambria Math"/>
                          <a:ea typeface="Cambria Math"/>
                        </a:rPr>
                        <m:t>𝑅</m:t>
                      </m:r>
                      <m:r>
                        <a:rPr lang="en-US" altLang="zh-CN" sz="3200" b="0" i="1" dirty="0" smtClean="0">
                          <a:solidFill>
                            <a:prstClr val="black"/>
                          </a:solidFill>
                          <a:latin typeface="Cambria Math"/>
                          <a:ea typeface="Cambria Math"/>
                        </a:rPr>
                        <m:t>⋅</m:t>
                      </m:r>
                      <m:r>
                        <a:rPr lang="en-US" altLang="zh-CN" sz="3200" b="0" i="1" dirty="0" smtClean="0">
                          <a:solidFill>
                            <a:prstClr val="black"/>
                          </a:solidFill>
                          <a:latin typeface="Cambria Math"/>
                          <a:ea typeface="Cambria Math"/>
                        </a:rPr>
                        <m:t>𝐻</m:t>
                      </m:r>
                      <m:r>
                        <a:rPr lang="en-US" altLang="zh-CN" sz="3200" b="0" i="1" dirty="0" smtClean="0">
                          <a:solidFill>
                            <a:prstClr val="black"/>
                          </a:solidFill>
                          <a:latin typeface="Cambria Math"/>
                          <a:ea typeface="Cambria Math"/>
                        </a:rPr>
                        <m:t>=</m:t>
                      </m:r>
                      <m:r>
                        <a:rPr lang="en-US" altLang="zh-CN" sz="3200" b="0" i="1" dirty="0" smtClean="0">
                          <a:solidFill>
                            <a:prstClr val="black"/>
                          </a:solidFill>
                          <a:latin typeface="Cambria Math"/>
                          <a:ea typeface="Cambria Math"/>
                        </a:rPr>
                        <m:t>𝑁</m:t>
                      </m:r>
                      <m:sSub>
                        <m:sSubPr>
                          <m:ctrlPr>
                            <a:rPr lang="en-US" altLang="zh-CN" sz="3200" i="1">
                              <a:solidFill>
                                <a:prstClr val="black"/>
                              </a:solidFill>
                              <a:latin typeface="Cambria Math"/>
                            </a:rPr>
                          </m:ctrlPr>
                        </m:sSubPr>
                        <m:e>
                          <m:r>
                            <a:rPr lang="en-US" altLang="zh-CN" sz="3200" i="1">
                              <a:solidFill>
                                <a:prstClr val="black"/>
                              </a:solidFill>
                              <a:latin typeface="Cambria Math"/>
                            </a:rPr>
                            <m:t>𝐼</m:t>
                          </m:r>
                        </m:e>
                        <m:sub>
                          <m:r>
                            <a:rPr lang="en-US" altLang="zh-CN" sz="3200" i="1">
                              <a:solidFill>
                                <a:prstClr val="black"/>
                              </a:solidFill>
                              <a:latin typeface="Cambria Math"/>
                            </a:rPr>
                            <m:t>0</m:t>
                          </m:r>
                        </m:sub>
                      </m:sSub>
                    </m:oMath>
                  </m:oMathPara>
                </a14:m>
                <a:endParaRPr lang="en-US" altLang="zh-CN" sz="3200" dirty="0" smtClean="0"/>
              </a:p>
              <a:p>
                <a:pPr algn="ctr"/>
                <a14:m>
                  <m:oMath xmlns:m="http://schemas.openxmlformats.org/officeDocument/2006/math">
                    <m:r>
                      <a:rPr lang="en-US" altLang="zh-CN" sz="3200" b="0" i="1" smtClean="0">
                        <a:latin typeface="Cambria Math"/>
                      </a:rPr>
                      <m:t>𝐻</m:t>
                    </m:r>
                    <m:r>
                      <a:rPr lang="en-US" altLang="zh-CN" sz="3200" b="0" i="1" smtClean="0">
                        <a:latin typeface="Cambria Math"/>
                      </a:rPr>
                      <m:t>=</m:t>
                    </m:r>
                    <m:f>
                      <m:fPr>
                        <m:ctrlPr>
                          <a:rPr lang="en-US" altLang="zh-CN" sz="3200" b="0" i="1" smtClean="0">
                            <a:latin typeface="Cambria Math"/>
                          </a:rPr>
                        </m:ctrlPr>
                      </m:fPr>
                      <m:num>
                        <m:r>
                          <a:rPr lang="en-US" altLang="zh-CN" sz="3200" i="1" dirty="0">
                            <a:solidFill>
                              <a:prstClr val="black"/>
                            </a:solidFill>
                            <a:latin typeface="Cambria Math"/>
                            <a:ea typeface="Cambria Math"/>
                          </a:rPr>
                          <m:t>𝑁</m:t>
                        </m:r>
                        <m:sSub>
                          <m:sSubPr>
                            <m:ctrlPr>
                              <a:rPr lang="en-US" altLang="zh-CN" sz="3200" i="1">
                                <a:solidFill>
                                  <a:prstClr val="black"/>
                                </a:solidFill>
                                <a:latin typeface="Cambria Math"/>
                              </a:rPr>
                            </m:ctrlPr>
                          </m:sSubPr>
                          <m:e>
                            <m:r>
                              <a:rPr lang="en-US" altLang="zh-CN" sz="3200" i="1">
                                <a:solidFill>
                                  <a:prstClr val="black"/>
                                </a:solidFill>
                                <a:latin typeface="Cambria Math"/>
                              </a:rPr>
                              <m:t>𝐼</m:t>
                            </m:r>
                          </m:e>
                          <m:sub>
                            <m:r>
                              <a:rPr lang="en-US" altLang="zh-CN" sz="3200" i="1">
                                <a:solidFill>
                                  <a:prstClr val="black"/>
                                </a:solidFill>
                                <a:latin typeface="Cambria Math"/>
                              </a:rPr>
                              <m:t>0</m:t>
                            </m:r>
                          </m:sub>
                        </m:sSub>
                      </m:num>
                      <m:den>
                        <m:r>
                          <a:rPr lang="en-US" altLang="zh-CN" sz="3200" dirty="0">
                            <a:solidFill>
                              <a:prstClr val="black"/>
                            </a:solidFill>
                            <a:latin typeface="Cambria Math"/>
                          </a:rPr>
                          <m:t>2</m:t>
                        </m:r>
                        <m:r>
                          <m:rPr>
                            <m:sty m:val="p"/>
                          </m:rPr>
                          <a:rPr lang="el-GR" altLang="zh-CN" sz="3200" i="1" dirty="0">
                            <a:solidFill>
                              <a:prstClr val="black"/>
                            </a:solidFill>
                            <a:latin typeface="Cambria Math"/>
                            <a:ea typeface="Cambria Math"/>
                          </a:rPr>
                          <m:t>π</m:t>
                        </m:r>
                        <m:r>
                          <a:rPr lang="en-US" altLang="zh-CN" sz="3200" i="1" dirty="0">
                            <a:solidFill>
                              <a:prstClr val="black"/>
                            </a:solidFill>
                            <a:latin typeface="Cambria Math"/>
                            <a:ea typeface="Cambria Math"/>
                          </a:rPr>
                          <m:t>𝑅</m:t>
                        </m:r>
                      </m:den>
                    </m:f>
                    <m:r>
                      <a:rPr lang="en-US" altLang="zh-CN" sz="3200" b="0" i="1" smtClean="0">
                        <a:latin typeface="Cambria Math"/>
                      </a:rPr>
                      <m:t>=</m:t>
                    </m:r>
                    <m:r>
                      <a:rPr lang="en-US" altLang="zh-CN" sz="3200" b="0" i="1" smtClean="0">
                        <a:latin typeface="Cambria Math"/>
                      </a:rPr>
                      <m:t>𝑛</m:t>
                    </m:r>
                  </m:oMath>
                </a14:m>
                <a:r>
                  <a:rPr lang="en-US" altLang="zh-CN" sz="3200" dirty="0">
                    <a:solidFill>
                      <a:prstClr val="black"/>
                    </a:solidFill>
                  </a:rPr>
                  <a:t> </a:t>
                </a:r>
                <a14:m>
                  <m:oMath xmlns:m="http://schemas.openxmlformats.org/officeDocument/2006/math">
                    <m:sSub>
                      <m:sSubPr>
                        <m:ctrlPr>
                          <a:rPr lang="en-US" altLang="zh-CN" sz="3200" i="1">
                            <a:solidFill>
                              <a:prstClr val="black"/>
                            </a:solidFill>
                            <a:latin typeface="Cambria Math"/>
                          </a:rPr>
                        </m:ctrlPr>
                      </m:sSubPr>
                      <m:e>
                        <m:r>
                          <a:rPr lang="en-US" altLang="zh-CN" sz="3200" i="1">
                            <a:solidFill>
                              <a:prstClr val="black"/>
                            </a:solidFill>
                            <a:latin typeface="Cambria Math"/>
                          </a:rPr>
                          <m:t>𝐼</m:t>
                        </m:r>
                      </m:e>
                      <m:sub>
                        <m:r>
                          <a:rPr lang="en-US" altLang="zh-CN" sz="3200" i="1">
                            <a:solidFill>
                              <a:prstClr val="black"/>
                            </a:solidFill>
                            <a:latin typeface="Cambria Math"/>
                          </a:rPr>
                          <m:t>0</m:t>
                        </m:r>
                      </m:sub>
                    </m:sSub>
                  </m:oMath>
                </a14:m>
                <a:endParaRPr lang="en-US" altLang="zh-CN" sz="3200" dirty="0" smtClean="0"/>
              </a:p>
              <a:p>
                <a:endParaRPr lang="en-US" altLang="zh-CN" sz="3200" dirty="0" smtClean="0"/>
              </a:p>
            </p:txBody>
          </p:sp>
        </mc:Choice>
        <mc:Fallback xmlns="">
          <p:sp>
            <p:nvSpPr>
              <p:cNvPr id="2" name="TextBox 1"/>
              <p:cNvSpPr txBox="1">
                <a:spLocks noRot="1" noChangeAspect="1" noMove="1" noResize="1" noEditPoints="1" noAdjustHandles="1" noChangeArrowheads="1" noChangeShapeType="1" noTextEdit="1"/>
              </p:cNvSpPr>
              <p:nvPr/>
            </p:nvSpPr>
            <p:spPr>
              <a:xfrm>
                <a:off x="107504" y="1268760"/>
                <a:ext cx="8856984" cy="5695918"/>
              </a:xfrm>
              <a:prstGeom prst="rect">
                <a:avLst/>
              </a:prstGeom>
              <a:blipFill rotWithShape="1">
                <a:blip r:embed="rId2"/>
                <a:stretch>
                  <a:fillRect l="-1789" t="-1927" r="-419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3257621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down)">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down)">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wipe(down)">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wipe(down)">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wipe(down)">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wipe(down)">
                                      <p:cBhvr>
                                        <p:cTn id="32" dur="5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内容占位符 2"/>
          <p:cNvSpPr>
            <a:spLocks noGrp="1"/>
          </p:cNvSpPr>
          <p:nvPr>
            <p:ph idx="1"/>
          </p:nvPr>
        </p:nvSpPr>
        <p:spPr>
          <a:xfrm>
            <a:off x="179512" y="764704"/>
            <a:ext cx="8208912" cy="5832648"/>
          </a:xfrm>
        </p:spPr>
        <p:txBody>
          <a:bodyPr>
            <a:normAutofit/>
          </a:bodyPr>
          <a:lstStyle/>
          <a:p>
            <a:pPr marL="0" indent="0">
              <a:buNone/>
            </a:pPr>
            <a:endParaRPr lang="en-US" altLang="zh-CN" dirty="0" smtClean="0"/>
          </a:p>
          <a:p>
            <a:pPr marL="0" indent="0">
              <a:buNone/>
            </a:pPr>
            <a:endParaRPr lang="zh-CN" altLang="en-US" dirty="0"/>
          </a:p>
          <a:p>
            <a:pPr marL="0" indent="0">
              <a:buNone/>
            </a:pPr>
            <a:endParaRPr lang="en-US" altLang="zh-CN" dirty="0" smtClean="0"/>
          </a:p>
        </p:txBody>
      </p:sp>
      <mc:AlternateContent xmlns:mc="http://schemas.openxmlformats.org/markup-compatibility/2006" xmlns:a14="http://schemas.microsoft.com/office/drawing/2010/main">
        <mc:Choice Requires="a14">
          <p:sp>
            <p:nvSpPr>
              <p:cNvPr id="4" name="TextBox 3"/>
              <p:cNvSpPr txBox="1"/>
              <p:nvPr/>
            </p:nvSpPr>
            <p:spPr>
              <a:xfrm>
                <a:off x="251520" y="836712"/>
                <a:ext cx="8208912" cy="5444183"/>
              </a:xfrm>
              <a:prstGeom prst="rect">
                <a:avLst/>
              </a:prstGeom>
              <a:noFill/>
            </p:spPr>
            <p:txBody>
              <a:bodyPr wrap="square" rtlCol="0">
                <a:spAutoFit/>
              </a:bodyPr>
              <a:lstStyle/>
              <a:p>
                <a:r>
                  <a:rPr lang="zh-CN" altLang="en-US" sz="3200" dirty="0" smtClean="0"/>
                  <a:t>因为  </a:t>
                </a:r>
                <a14:m>
                  <m:oMath xmlns:m="http://schemas.openxmlformats.org/officeDocument/2006/math">
                    <m:sSub>
                      <m:sSubPr>
                        <m:ctrlPr>
                          <a:rPr lang="en-US" altLang="zh-CN" sz="3200" i="1" smtClean="0">
                            <a:latin typeface="Cambria Math"/>
                          </a:rPr>
                        </m:ctrlPr>
                      </m:sSubPr>
                      <m:e>
                        <m:r>
                          <a:rPr lang="en-US" altLang="zh-CN" sz="3200" b="0" i="1" smtClean="0">
                            <a:latin typeface="Cambria Math"/>
                          </a:rPr>
                          <m:t>𝐵</m:t>
                        </m:r>
                      </m:e>
                      <m:sub>
                        <m:r>
                          <a:rPr lang="en-US" altLang="zh-CN" sz="3200" b="0" i="1" smtClean="0">
                            <a:latin typeface="Cambria Math"/>
                          </a:rPr>
                          <m:t>0</m:t>
                        </m:r>
                      </m:sub>
                    </m:sSub>
                    <m:r>
                      <a:rPr lang="en-US" altLang="zh-CN" sz="3200" b="0" i="1" smtClean="0">
                        <a:latin typeface="Cambria Math"/>
                      </a:rPr>
                      <m:t>=</m:t>
                    </m:r>
                    <m:sSub>
                      <m:sSubPr>
                        <m:ctrlPr>
                          <a:rPr lang="en-US" altLang="zh-CN" sz="3200" b="0" i="1" smtClean="0">
                            <a:latin typeface="Cambria Math"/>
                          </a:rPr>
                        </m:ctrlPr>
                      </m:sSubPr>
                      <m:e>
                        <m:r>
                          <a:rPr lang="en-US" altLang="zh-CN" sz="3200" b="0" i="1" smtClean="0">
                            <a:latin typeface="Cambria Math"/>
                            <a:ea typeface="Cambria Math"/>
                          </a:rPr>
                          <m:t>𝜇</m:t>
                        </m:r>
                      </m:e>
                      <m:sub>
                        <m:r>
                          <a:rPr lang="en-US" altLang="zh-CN" sz="3200" b="0" i="1" smtClean="0">
                            <a:latin typeface="Cambria Math"/>
                          </a:rPr>
                          <m:t>0</m:t>
                        </m:r>
                      </m:sub>
                    </m:sSub>
                    <m:r>
                      <a:rPr lang="en-US" altLang="zh-CN" sz="3200" b="0" i="1" smtClean="0">
                        <a:latin typeface="Cambria Math"/>
                      </a:rPr>
                      <m:t>𝑛</m:t>
                    </m:r>
                    <m:sSub>
                      <m:sSubPr>
                        <m:ctrlPr>
                          <a:rPr lang="en-US" altLang="zh-CN" sz="3200" b="0" i="1" smtClean="0">
                            <a:latin typeface="Cambria Math"/>
                          </a:rPr>
                        </m:ctrlPr>
                      </m:sSubPr>
                      <m:e>
                        <m:r>
                          <a:rPr lang="en-US" altLang="zh-CN" sz="3200" b="0" i="1" smtClean="0">
                            <a:latin typeface="Cambria Math"/>
                          </a:rPr>
                          <m:t>𝐼</m:t>
                        </m:r>
                      </m:e>
                      <m:sub>
                        <m:r>
                          <a:rPr lang="en-US" altLang="zh-CN" sz="3200" b="0" i="1" smtClean="0">
                            <a:latin typeface="Cambria Math"/>
                          </a:rPr>
                          <m:t>0</m:t>
                        </m:r>
                      </m:sub>
                    </m:sSub>
                  </m:oMath>
                </a14:m>
                <a:endParaRPr lang="en-US" altLang="zh-CN" sz="3200" dirty="0" smtClean="0"/>
              </a:p>
              <a:p>
                <a:r>
                  <a:rPr lang="zh-CN" altLang="en-US" sz="3200" dirty="0" smtClean="0"/>
                  <a:t>所以  </a:t>
                </a:r>
                <a14:m>
                  <m:oMath xmlns:m="http://schemas.openxmlformats.org/officeDocument/2006/math">
                    <m:r>
                      <a:rPr lang="en-US" altLang="zh-CN" sz="3200" b="0" i="1" smtClean="0">
                        <a:latin typeface="Cambria Math"/>
                      </a:rPr>
                      <m:t>𝐻</m:t>
                    </m:r>
                    <m:r>
                      <a:rPr lang="en-US" altLang="zh-CN" sz="3200" b="0" i="1" smtClean="0">
                        <a:latin typeface="Cambria Math"/>
                      </a:rPr>
                      <m:t>=</m:t>
                    </m:r>
                    <m:f>
                      <m:fPr>
                        <m:ctrlPr>
                          <a:rPr lang="en-US" altLang="zh-CN" sz="3200" b="0" i="1" smtClean="0">
                            <a:latin typeface="Cambria Math"/>
                          </a:rPr>
                        </m:ctrlPr>
                      </m:fPr>
                      <m:num>
                        <m:sSub>
                          <m:sSubPr>
                            <m:ctrlPr>
                              <a:rPr lang="en-US" altLang="zh-CN" sz="3200" i="1">
                                <a:solidFill>
                                  <a:prstClr val="black"/>
                                </a:solidFill>
                                <a:latin typeface="Cambria Math"/>
                              </a:rPr>
                            </m:ctrlPr>
                          </m:sSubPr>
                          <m:e>
                            <m:r>
                              <a:rPr lang="en-US" altLang="zh-CN" sz="3200" i="1">
                                <a:solidFill>
                                  <a:prstClr val="black"/>
                                </a:solidFill>
                                <a:latin typeface="Cambria Math"/>
                              </a:rPr>
                              <m:t>𝐵</m:t>
                            </m:r>
                          </m:e>
                          <m:sub>
                            <m:r>
                              <a:rPr lang="en-US" altLang="zh-CN" sz="3200" i="1">
                                <a:solidFill>
                                  <a:prstClr val="black"/>
                                </a:solidFill>
                                <a:latin typeface="Cambria Math"/>
                              </a:rPr>
                              <m:t>0</m:t>
                            </m:r>
                          </m:sub>
                        </m:sSub>
                      </m:num>
                      <m:den>
                        <m:sSub>
                          <m:sSubPr>
                            <m:ctrlPr>
                              <a:rPr lang="en-US" altLang="zh-CN" sz="3200" i="1">
                                <a:solidFill>
                                  <a:prstClr val="black"/>
                                </a:solidFill>
                                <a:latin typeface="Cambria Math"/>
                              </a:rPr>
                            </m:ctrlPr>
                          </m:sSubPr>
                          <m:e>
                            <m:r>
                              <a:rPr lang="en-US" altLang="zh-CN" sz="3200" i="1" smtClean="0">
                                <a:solidFill>
                                  <a:prstClr val="black"/>
                                </a:solidFill>
                                <a:latin typeface="Cambria Math"/>
                                <a:ea typeface="Cambria Math"/>
                              </a:rPr>
                              <m:t>𝜇</m:t>
                            </m:r>
                          </m:e>
                          <m:sub>
                            <m:r>
                              <a:rPr lang="en-US" altLang="zh-CN" sz="3200" i="1">
                                <a:solidFill>
                                  <a:prstClr val="black"/>
                                </a:solidFill>
                                <a:latin typeface="Cambria Math"/>
                              </a:rPr>
                              <m:t>0</m:t>
                            </m:r>
                          </m:sub>
                        </m:sSub>
                      </m:den>
                    </m:f>
                  </m:oMath>
                </a14:m>
                <a:endParaRPr lang="en-US" altLang="zh-CN" sz="3200" dirty="0" smtClean="0"/>
              </a:p>
              <a:p>
                <a:r>
                  <a:rPr lang="zh-CN" altLang="en-US" sz="3200" dirty="0" smtClean="0"/>
                  <a:t>有   </a:t>
                </a:r>
                <a14:m>
                  <m:oMath xmlns:m="http://schemas.openxmlformats.org/officeDocument/2006/math">
                    <m:acc>
                      <m:accPr>
                        <m:chr m:val="⃗"/>
                        <m:ctrlPr>
                          <a:rPr lang="zh-CN" altLang="en-US" sz="3200" i="1" smtClean="0">
                            <a:latin typeface="Cambria Math"/>
                          </a:rPr>
                        </m:ctrlPr>
                      </m:accPr>
                      <m:e>
                        <m:r>
                          <a:rPr lang="en-US" altLang="zh-CN" sz="3200" b="0" i="1" smtClean="0">
                            <a:latin typeface="Cambria Math"/>
                          </a:rPr>
                          <m:t>𝐵</m:t>
                        </m:r>
                      </m:e>
                    </m:acc>
                    <m:r>
                      <a:rPr lang="en-US" altLang="zh-CN" sz="3200" b="0" i="0" smtClean="0">
                        <a:latin typeface="Cambria Math"/>
                      </a:rPr>
                      <m:t>=</m:t>
                    </m:r>
                    <m:sSub>
                      <m:sSubPr>
                        <m:ctrlPr>
                          <a:rPr lang="en-US" altLang="zh-CN" sz="3200" b="0" i="1" smtClean="0">
                            <a:latin typeface="Cambria Math"/>
                          </a:rPr>
                        </m:ctrlPr>
                      </m:sSubPr>
                      <m:e>
                        <m:r>
                          <a:rPr lang="en-US" altLang="zh-CN" sz="3200" b="0" i="1" smtClean="0">
                            <a:latin typeface="Cambria Math"/>
                            <a:ea typeface="Cambria Math"/>
                          </a:rPr>
                          <m:t>𝜇</m:t>
                        </m:r>
                      </m:e>
                      <m:sub>
                        <m:r>
                          <a:rPr lang="en-US" altLang="zh-CN" sz="3200" b="0" i="1" smtClean="0">
                            <a:latin typeface="Cambria Math"/>
                          </a:rPr>
                          <m:t>0</m:t>
                        </m:r>
                      </m:sub>
                    </m:sSub>
                    <m:d>
                      <m:dPr>
                        <m:ctrlPr>
                          <a:rPr lang="en-US" altLang="zh-CN" sz="3200" b="0" i="1" smtClean="0">
                            <a:latin typeface="Cambria Math"/>
                          </a:rPr>
                        </m:ctrlPr>
                      </m:dPr>
                      <m:e>
                        <m:acc>
                          <m:accPr>
                            <m:chr m:val="⃗"/>
                            <m:ctrlPr>
                              <a:rPr lang="en-US" altLang="zh-CN" sz="3200" b="0" i="1" smtClean="0">
                                <a:latin typeface="Cambria Math"/>
                              </a:rPr>
                            </m:ctrlPr>
                          </m:accPr>
                          <m:e>
                            <m:r>
                              <a:rPr lang="en-US" altLang="zh-CN" sz="3200" b="0" i="1" smtClean="0">
                                <a:latin typeface="Cambria Math"/>
                              </a:rPr>
                              <m:t>𝐻</m:t>
                            </m:r>
                          </m:e>
                        </m:acc>
                        <m:r>
                          <a:rPr lang="en-US" altLang="zh-CN" sz="3200" b="0" i="1" smtClean="0">
                            <a:latin typeface="Cambria Math"/>
                          </a:rPr>
                          <m:t>+</m:t>
                        </m:r>
                        <m:acc>
                          <m:accPr>
                            <m:chr m:val="⃗"/>
                            <m:ctrlPr>
                              <a:rPr lang="en-US" altLang="zh-CN" sz="3200" b="0" i="1" smtClean="0">
                                <a:latin typeface="Cambria Math"/>
                              </a:rPr>
                            </m:ctrlPr>
                          </m:accPr>
                          <m:e>
                            <m:r>
                              <a:rPr lang="en-US" altLang="zh-CN" sz="3200" b="0" i="1" smtClean="0">
                                <a:latin typeface="Cambria Math"/>
                              </a:rPr>
                              <m:t>𝑀</m:t>
                            </m:r>
                          </m:e>
                        </m:acc>
                      </m:e>
                    </m:d>
                    <m:r>
                      <a:rPr lang="en-US" altLang="zh-CN" sz="3200" b="0" i="1" smtClean="0">
                        <a:latin typeface="Cambria Math"/>
                      </a:rPr>
                      <m:t>=</m:t>
                    </m:r>
                    <m:sSub>
                      <m:sSubPr>
                        <m:ctrlPr>
                          <a:rPr lang="en-US" altLang="zh-CN" sz="3200" i="1">
                            <a:latin typeface="Cambria Math"/>
                          </a:rPr>
                        </m:ctrlPr>
                      </m:sSubPr>
                      <m:e>
                        <m:acc>
                          <m:accPr>
                            <m:chr m:val="⃗"/>
                            <m:ctrlPr>
                              <a:rPr lang="en-US" altLang="zh-CN" sz="3200" i="1">
                                <a:latin typeface="Cambria Math"/>
                              </a:rPr>
                            </m:ctrlPr>
                          </m:accPr>
                          <m:e>
                            <m:r>
                              <a:rPr lang="en-US" altLang="zh-CN" sz="3200" i="1">
                                <a:latin typeface="Cambria Math"/>
                              </a:rPr>
                              <m:t>𝐵</m:t>
                            </m:r>
                          </m:e>
                        </m:acc>
                      </m:e>
                      <m:sub>
                        <m:r>
                          <a:rPr lang="en-US" altLang="zh-CN" sz="3200" i="1">
                            <a:latin typeface="Cambria Math"/>
                          </a:rPr>
                          <m:t>0</m:t>
                        </m:r>
                      </m:sub>
                    </m:sSub>
                    <m:r>
                      <a:rPr lang="en-US" altLang="zh-CN" sz="3200" b="0" i="1" smtClean="0">
                        <a:latin typeface="Cambria Math"/>
                      </a:rPr>
                      <m:t>+</m:t>
                    </m:r>
                    <m:sSub>
                      <m:sSubPr>
                        <m:ctrlPr>
                          <a:rPr lang="en-US" altLang="zh-CN" sz="3200" i="1">
                            <a:solidFill>
                              <a:prstClr val="black"/>
                            </a:solidFill>
                            <a:latin typeface="Cambria Math"/>
                          </a:rPr>
                        </m:ctrlPr>
                      </m:sSubPr>
                      <m:e>
                        <m:r>
                          <a:rPr lang="en-US" altLang="zh-CN" sz="3200" i="1" smtClean="0">
                            <a:solidFill>
                              <a:prstClr val="black"/>
                            </a:solidFill>
                            <a:latin typeface="Cambria Math"/>
                            <a:ea typeface="Cambria Math"/>
                          </a:rPr>
                          <m:t>𝜇</m:t>
                        </m:r>
                      </m:e>
                      <m:sub>
                        <m:r>
                          <a:rPr lang="en-US" altLang="zh-CN" sz="3200" i="1">
                            <a:solidFill>
                              <a:prstClr val="black"/>
                            </a:solidFill>
                            <a:latin typeface="Cambria Math"/>
                          </a:rPr>
                          <m:t>0</m:t>
                        </m:r>
                      </m:sub>
                    </m:sSub>
                    <m:acc>
                      <m:accPr>
                        <m:chr m:val="⃗"/>
                        <m:ctrlPr>
                          <a:rPr lang="en-US" altLang="zh-CN" sz="3200" b="0" i="1" smtClean="0">
                            <a:latin typeface="Cambria Math"/>
                          </a:rPr>
                        </m:ctrlPr>
                      </m:accPr>
                      <m:e>
                        <m:r>
                          <a:rPr lang="en-US" altLang="zh-CN" sz="3200" b="0" i="1" smtClean="0">
                            <a:latin typeface="Cambria Math"/>
                          </a:rPr>
                          <m:t>𝑀</m:t>
                        </m:r>
                      </m:e>
                    </m:acc>
                  </m:oMath>
                </a14:m>
                <a:endParaRPr lang="en-US" altLang="zh-CN" sz="3200" dirty="0" smtClean="0"/>
              </a:p>
              <a:p>
                <a:endParaRPr lang="en-US" altLang="zh-CN" sz="3200" dirty="0" smtClean="0"/>
              </a:p>
              <a:p>
                <a:r>
                  <a:rPr lang="zh-CN" altLang="en-US" sz="3200" dirty="0" smtClean="0"/>
                  <a:t>另一方法：</a:t>
                </a:r>
                <a:endParaRPr lang="en-US" altLang="zh-CN" sz="3200" dirty="0" smtClean="0"/>
              </a:p>
              <a:p>
                <a:pPr algn="ctr"/>
                <a:r>
                  <a:rPr lang="en-US" altLang="zh-CN" sz="3200" dirty="0" smtClean="0"/>
                  <a:t> </a:t>
                </a:r>
                <a14:m>
                  <m:oMath xmlns:m="http://schemas.openxmlformats.org/officeDocument/2006/math">
                    <m:r>
                      <a:rPr lang="en-US" altLang="zh-CN" sz="3200" i="1">
                        <a:latin typeface="Cambria Math"/>
                      </a:rPr>
                      <m:t>𝑛𝐼</m:t>
                    </m:r>
                    <m:r>
                      <a:rPr lang="en-US" altLang="zh-CN" sz="3200" i="1">
                        <a:latin typeface="Cambria Math"/>
                      </a:rPr>
                      <m:t>=</m:t>
                    </m:r>
                    <m:sSup>
                      <m:sSupPr>
                        <m:ctrlPr>
                          <a:rPr lang="en-US" altLang="zh-CN" sz="3200" i="1">
                            <a:latin typeface="Cambria Math"/>
                          </a:rPr>
                        </m:ctrlPr>
                      </m:sSupPr>
                      <m:e>
                        <m:r>
                          <a:rPr lang="en-US" altLang="zh-CN" sz="3200" i="1">
                            <a:latin typeface="Cambria Math"/>
                          </a:rPr>
                          <m:t>𝑗</m:t>
                        </m:r>
                      </m:e>
                      <m:sup>
                        <m:r>
                          <a:rPr lang="en-US" altLang="zh-CN" sz="3200" i="1">
                            <a:latin typeface="Cambria Math"/>
                          </a:rPr>
                          <m:t>′</m:t>
                        </m:r>
                      </m:sup>
                    </m:sSup>
                  </m:oMath>
                </a14:m>
                <a:endParaRPr lang="en-US" altLang="zh-CN" sz="3200" dirty="0" smtClean="0"/>
              </a:p>
              <a:p>
                <a:endParaRPr lang="en-US" altLang="zh-CN" sz="3200" b="0" i="1" dirty="0" smtClean="0">
                  <a:latin typeface="Cambria Math"/>
                </a:endParaRPr>
              </a:p>
              <a:p>
                <a:pPr/>
                <a14:m>
                  <m:oMathPara xmlns:m="http://schemas.openxmlformats.org/officeDocument/2006/math">
                    <m:oMathParaPr>
                      <m:jc m:val="center"/>
                    </m:oMathParaPr>
                    <m:oMath xmlns:m="http://schemas.openxmlformats.org/officeDocument/2006/math">
                      <m:sSup>
                        <m:sSupPr>
                          <m:ctrlPr>
                            <a:rPr lang="en-US" altLang="zh-CN" sz="3200" b="0" i="1" smtClean="0">
                              <a:latin typeface="Cambria Math"/>
                            </a:rPr>
                          </m:ctrlPr>
                        </m:sSupPr>
                        <m:e>
                          <m:r>
                            <a:rPr lang="en-US" altLang="zh-CN" sz="3200" b="0" i="1" smtClean="0">
                              <a:latin typeface="Cambria Math"/>
                            </a:rPr>
                            <m:t>𝐵</m:t>
                          </m:r>
                        </m:e>
                        <m:sup>
                          <m:r>
                            <a:rPr lang="en-US" altLang="zh-CN" sz="3200" b="0" i="1" smtClean="0">
                              <a:latin typeface="Cambria Math"/>
                            </a:rPr>
                            <m:t>′</m:t>
                          </m:r>
                        </m:sup>
                      </m:sSup>
                      <m:r>
                        <a:rPr lang="en-US" altLang="zh-CN" sz="3200" b="0" i="1" smtClean="0">
                          <a:latin typeface="Cambria Math"/>
                        </a:rPr>
                        <m:t>=</m:t>
                      </m:r>
                      <m:sSub>
                        <m:sSubPr>
                          <m:ctrlPr>
                            <a:rPr lang="en-US" altLang="zh-CN" sz="3200" b="0" i="1" smtClean="0">
                              <a:latin typeface="Cambria Math"/>
                            </a:rPr>
                          </m:ctrlPr>
                        </m:sSubPr>
                        <m:e>
                          <m:r>
                            <a:rPr lang="en-US" altLang="zh-CN" sz="3200" b="0" i="1" smtClean="0">
                              <a:latin typeface="Cambria Math"/>
                              <a:ea typeface="Cambria Math"/>
                            </a:rPr>
                            <m:t>𝜇</m:t>
                          </m:r>
                        </m:e>
                        <m:sub>
                          <m:r>
                            <a:rPr lang="en-US" altLang="zh-CN" sz="3200" b="0" i="1" smtClean="0">
                              <a:latin typeface="Cambria Math"/>
                            </a:rPr>
                            <m:t>𝑜</m:t>
                          </m:r>
                        </m:sub>
                      </m:sSub>
                      <m:r>
                        <a:rPr lang="en-US" altLang="zh-CN" sz="3200" b="0" i="1" smtClean="0">
                          <a:latin typeface="Cambria Math"/>
                        </a:rPr>
                        <m:t>𝑛𝐼</m:t>
                      </m:r>
                      <m:r>
                        <a:rPr lang="en-US" altLang="zh-CN" sz="3200" b="0" i="1" smtClean="0">
                          <a:latin typeface="Cambria Math"/>
                        </a:rPr>
                        <m:t>=</m:t>
                      </m:r>
                      <m:sSub>
                        <m:sSubPr>
                          <m:ctrlPr>
                            <a:rPr lang="en-US" altLang="zh-CN" sz="3200" i="1">
                              <a:latin typeface="Cambria Math"/>
                            </a:rPr>
                          </m:ctrlPr>
                        </m:sSubPr>
                        <m:e>
                          <m:r>
                            <a:rPr lang="en-US" altLang="zh-CN" sz="3200" i="1" smtClean="0">
                              <a:latin typeface="Cambria Math"/>
                              <a:ea typeface="Cambria Math"/>
                            </a:rPr>
                            <m:t>𝜇</m:t>
                          </m:r>
                        </m:e>
                        <m:sub>
                          <m:r>
                            <a:rPr lang="en-US" altLang="zh-CN" sz="3200" i="1">
                              <a:latin typeface="Cambria Math"/>
                            </a:rPr>
                            <m:t>𝑜</m:t>
                          </m:r>
                        </m:sub>
                      </m:sSub>
                      <m:sSup>
                        <m:sSupPr>
                          <m:ctrlPr>
                            <a:rPr lang="en-US" altLang="zh-CN" sz="3200" i="1" smtClean="0">
                              <a:latin typeface="Cambria Math"/>
                            </a:rPr>
                          </m:ctrlPr>
                        </m:sSupPr>
                        <m:e>
                          <m:r>
                            <a:rPr lang="en-US" altLang="zh-CN" sz="3200" b="0" i="1" smtClean="0">
                              <a:latin typeface="Cambria Math"/>
                            </a:rPr>
                            <m:t>𝑗</m:t>
                          </m:r>
                        </m:e>
                        <m:sup>
                          <m:r>
                            <a:rPr lang="en-US" altLang="zh-CN" sz="3200" b="0" i="1" smtClean="0">
                              <a:latin typeface="Cambria Math"/>
                            </a:rPr>
                            <m:t>′</m:t>
                          </m:r>
                        </m:sup>
                      </m:sSup>
                      <m:r>
                        <a:rPr lang="en-US" altLang="zh-CN" sz="3200" b="0" i="1" smtClean="0">
                          <a:latin typeface="Cambria Math"/>
                        </a:rPr>
                        <m:t>=</m:t>
                      </m:r>
                      <m:sSub>
                        <m:sSubPr>
                          <m:ctrlPr>
                            <a:rPr lang="en-US" altLang="zh-CN" sz="3200" i="1">
                              <a:latin typeface="Cambria Math"/>
                            </a:rPr>
                          </m:ctrlPr>
                        </m:sSubPr>
                        <m:e>
                          <m:r>
                            <a:rPr lang="en-US" altLang="zh-CN" sz="3200" i="1" smtClean="0">
                              <a:latin typeface="Cambria Math"/>
                              <a:ea typeface="Cambria Math"/>
                            </a:rPr>
                            <m:t>𝜇</m:t>
                          </m:r>
                        </m:e>
                        <m:sub>
                          <m:r>
                            <a:rPr lang="en-US" altLang="zh-CN" sz="3200" i="1">
                              <a:latin typeface="Cambria Math"/>
                            </a:rPr>
                            <m:t>𝑜</m:t>
                          </m:r>
                        </m:sub>
                      </m:sSub>
                      <m:r>
                        <a:rPr lang="en-US" altLang="zh-CN" sz="3200" b="0" i="1" smtClean="0">
                          <a:latin typeface="Cambria Math"/>
                        </a:rPr>
                        <m:t>𝑀</m:t>
                      </m:r>
                    </m:oMath>
                  </m:oMathPara>
                </a14:m>
                <a:endParaRPr lang="en-US" altLang="zh-CN" sz="3200" dirty="0" smtClean="0"/>
              </a:p>
              <a:p>
                <a:endParaRPr lang="en-US" altLang="zh-CN" sz="3200" i="1" dirty="0" smtClean="0">
                  <a:latin typeface="Cambria Math"/>
                  <a:ea typeface="Cambria Math"/>
                </a:endParaRPr>
              </a:p>
              <a:p>
                <a:pPr/>
                <a14:m>
                  <m:oMathPara xmlns:m="http://schemas.openxmlformats.org/officeDocument/2006/math">
                    <m:oMathParaPr>
                      <m:jc m:val="center"/>
                    </m:oMathParaPr>
                    <m:oMath xmlns:m="http://schemas.openxmlformats.org/officeDocument/2006/math">
                      <m:r>
                        <a:rPr lang="en-US" altLang="zh-CN" sz="3200" i="1" smtClean="0">
                          <a:latin typeface="Cambria Math"/>
                          <a:ea typeface="Cambria Math"/>
                        </a:rPr>
                        <m:t>⇒</m:t>
                      </m:r>
                      <m:acc>
                        <m:accPr>
                          <m:chr m:val="⃗"/>
                          <m:ctrlPr>
                            <a:rPr lang="en-US" altLang="zh-CN" sz="3200" i="1" smtClean="0">
                              <a:latin typeface="Cambria Math"/>
                            </a:rPr>
                          </m:ctrlPr>
                        </m:accPr>
                        <m:e>
                          <m:r>
                            <a:rPr lang="en-US" altLang="zh-CN" sz="3200" b="0" i="1" smtClean="0">
                              <a:latin typeface="Cambria Math"/>
                            </a:rPr>
                            <m:t>𝐵</m:t>
                          </m:r>
                        </m:e>
                      </m:acc>
                      <m:r>
                        <a:rPr lang="en-US" altLang="zh-CN" sz="3200" b="0" i="1" smtClean="0">
                          <a:latin typeface="Cambria Math"/>
                        </a:rPr>
                        <m:t>=</m:t>
                      </m:r>
                      <m:sSub>
                        <m:sSubPr>
                          <m:ctrlPr>
                            <a:rPr lang="en-US" altLang="zh-CN" sz="3200" b="0" i="1" smtClean="0">
                              <a:latin typeface="Cambria Math"/>
                            </a:rPr>
                          </m:ctrlPr>
                        </m:sSubPr>
                        <m:e>
                          <m:acc>
                            <m:accPr>
                              <m:chr m:val="⃗"/>
                              <m:ctrlPr>
                                <a:rPr lang="en-US" altLang="zh-CN" sz="3200" b="0" i="1" smtClean="0">
                                  <a:latin typeface="Cambria Math"/>
                                  <a:ea typeface="Cambria Math"/>
                                </a:rPr>
                              </m:ctrlPr>
                            </m:accPr>
                            <m:e>
                              <m:r>
                                <a:rPr lang="en-US" altLang="zh-CN" sz="3200" b="0" i="1" smtClean="0">
                                  <a:latin typeface="Cambria Math"/>
                                  <a:ea typeface="Cambria Math"/>
                                </a:rPr>
                                <m:t>𝐵</m:t>
                              </m:r>
                            </m:e>
                          </m:acc>
                        </m:e>
                        <m:sub>
                          <m:r>
                            <a:rPr lang="en-US" altLang="zh-CN" sz="3200" b="0" i="1" smtClean="0">
                              <a:latin typeface="Cambria Math"/>
                            </a:rPr>
                            <m:t>𝑜</m:t>
                          </m:r>
                        </m:sub>
                      </m:sSub>
                      <m:r>
                        <a:rPr lang="en-US" altLang="zh-CN" sz="3200" b="0" i="1" smtClean="0">
                          <a:latin typeface="Cambria Math"/>
                        </a:rPr>
                        <m:t>+</m:t>
                      </m:r>
                      <m:sSub>
                        <m:sSubPr>
                          <m:ctrlPr>
                            <a:rPr lang="en-US" altLang="zh-CN" sz="3200" b="0" i="1" smtClean="0">
                              <a:latin typeface="Cambria Math"/>
                            </a:rPr>
                          </m:ctrlPr>
                        </m:sSubPr>
                        <m:e>
                          <m:r>
                            <a:rPr lang="en-US" altLang="zh-CN" sz="3200" b="0" i="1" smtClean="0">
                              <a:latin typeface="Cambria Math"/>
                              <a:ea typeface="Cambria Math"/>
                            </a:rPr>
                            <m:t>𝜇</m:t>
                          </m:r>
                        </m:e>
                        <m:sub>
                          <m:r>
                            <a:rPr lang="en-US" altLang="zh-CN" sz="3200" b="0" i="1" smtClean="0">
                              <a:latin typeface="Cambria Math"/>
                            </a:rPr>
                            <m:t>𝑜</m:t>
                          </m:r>
                        </m:sub>
                      </m:sSub>
                      <m:acc>
                        <m:accPr>
                          <m:chr m:val="⃗"/>
                          <m:ctrlPr>
                            <a:rPr lang="en-US" altLang="zh-CN" sz="3200" b="0" i="1" smtClean="0">
                              <a:latin typeface="Cambria Math"/>
                              <a:ea typeface="Cambria Math"/>
                            </a:rPr>
                          </m:ctrlPr>
                        </m:accPr>
                        <m:e>
                          <m:r>
                            <a:rPr lang="en-US" altLang="zh-CN" sz="3200" b="0" i="1" smtClean="0">
                              <a:latin typeface="Cambria Math"/>
                              <a:ea typeface="Cambria Math"/>
                            </a:rPr>
                            <m:t>𝑀</m:t>
                          </m:r>
                        </m:e>
                      </m:acc>
                    </m:oMath>
                  </m:oMathPara>
                </a14:m>
                <a:endParaRPr lang="en-US" altLang="zh-CN" sz="3200" dirty="0"/>
              </a:p>
            </p:txBody>
          </p:sp>
        </mc:Choice>
        <mc:Fallback xmlns="">
          <p:sp>
            <p:nvSpPr>
              <p:cNvPr id="4" name="TextBox 3"/>
              <p:cNvSpPr txBox="1">
                <a:spLocks noRot="1" noChangeAspect="1" noMove="1" noResize="1" noEditPoints="1" noAdjustHandles="1" noChangeArrowheads="1" noChangeShapeType="1" noTextEdit="1"/>
              </p:cNvSpPr>
              <p:nvPr/>
            </p:nvSpPr>
            <p:spPr>
              <a:xfrm>
                <a:off x="251520" y="836712"/>
                <a:ext cx="8208912" cy="5444183"/>
              </a:xfrm>
              <a:prstGeom prst="rect">
                <a:avLst/>
              </a:prstGeom>
              <a:blipFill rotWithShape="1">
                <a:blip r:embed="rId3"/>
                <a:stretch>
                  <a:fillRect l="-1856" t="-201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2164629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wipe(down)">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wipe(down)">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animEffect transition="in" filter="wipe(down)">
                                      <p:cBhvr>
                                        <p:cTn id="17" dur="500"/>
                                        <p:tgtEl>
                                          <p:spTgt spid="4">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4">
                                            <p:txEl>
                                              <p:pRg st="5" end="5"/>
                                            </p:txEl>
                                          </p:spTgt>
                                        </p:tgtEl>
                                        <p:attrNameLst>
                                          <p:attrName>style.visibility</p:attrName>
                                        </p:attrNameLst>
                                      </p:cBhvr>
                                      <p:to>
                                        <p:strVal val="visible"/>
                                      </p:to>
                                    </p:set>
                                    <p:animEffect transition="in" filter="wipe(down)">
                                      <p:cBhvr>
                                        <p:cTn id="22" dur="500"/>
                                        <p:tgtEl>
                                          <p:spTgt spid="4">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4">
                                            <p:txEl>
                                              <p:pRg st="7" end="7"/>
                                            </p:txEl>
                                          </p:spTgt>
                                        </p:tgtEl>
                                        <p:attrNameLst>
                                          <p:attrName>style.visibility</p:attrName>
                                        </p:attrNameLst>
                                      </p:cBhvr>
                                      <p:to>
                                        <p:strVal val="visible"/>
                                      </p:to>
                                    </p:set>
                                    <p:animEffect transition="in" filter="wipe(down)">
                                      <p:cBhvr>
                                        <p:cTn id="27" dur="500"/>
                                        <p:tgtEl>
                                          <p:spTgt spid="4">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4">
                                            <p:txEl>
                                              <p:pRg st="9" end="9"/>
                                            </p:txEl>
                                          </p:spTgt>
                                        </p:tgtEl>
                                        <p:attrNameLst>
                                          <p:attrName>style.visibility</p:attrName>
                                        </p:attrNameLst>
                                      </p:cBhvr>
                                      <p:to>
                                        <p:strVal val="visible"/>
                                      </p:to>
                                    </p:set>
                                    <p:animEffect transition="in" filter="wipe(down)">
                                      <p:cBhvr>
                                        <p:cTn id="32" dur="500"/>
                                        <p:tgtEl>
                                          <p:spTgt spid="4">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内容占位符 2"/>
          <p:cNvSpPr>
            <a:spLocks noGrp="1"/>
          </p:cNvSpPr>
          <p:nvPr>
            <p:ph idx="1"/>
          </p:nvPr>
        </p:nvSpPr>
        <p:spPr>
          <a:xfrm>
            <a:off x="179512" y="764704"/>
            <a:ext cx="8208912" cy="5832648"/>
          </a:xfrm>
        </p:spPr>
        <p:txBody>
          <a:bodyPr>
            <a:normAutofit/>
          </a:bodyPr>
          <a:lstStyle/>
          <a:p>
            <a:pPr marL="0" indent="0">
              <a:buNone/>
            </a:pPr>
            <a:endParaRPr lang="en-US" altLang="zh-CN" dirty="0" smtClean="0"/>
          </a:p>
          <a:p>
            <a:pPr marL="0" indent="0">
              <a:buNone/>
            </a:pPr>
            <a:endParaRPr lang="zh-CN" altLang="en-US" dirty="0"/>
          </a:p>
          <a:p>
            <a:pPr marL="0" indent="0">
              <a:buNone/>
            </a:pPr>
            <a:endParaRPr lang="en-US" altLang="zh-CN" dirty="0" smtClean="0"/>
          </a:p>
        </p:txBody>
      </p:sp>
      <mc:AlternateContent xmlns:mc="http://schemas.openxmlformats.org/markup-compatibility/2006" xmlns:a14="http://schemas.microsoft.com/office/drawing/2010/main">
        <mc:Choice Requires="a14">
          <p:sp>
            <p:nvSpPr>
              <p:cNvPr id="2" name="TextBox 1"/>
              <p:cNvSpPr txBox="1"/>
              <p:nvPr/>
            </p:nvSpPr>
            <p:spPr>
              <a:xfrm>
                <a:off x="107504" y="764704"/>
                <a:ext cx="8280920" cy="5908797"/>
              </a:xfrm>
              <a:prstGeom prst="rect">
                <a:avLst/>
              </a:prstGeom>
              <a:noFill/>
            </p:spPr>
            <p:txBody>
              <a:bodyPr wrap="square" rtlCol="0">
                <a:spAutoFit/>
              </a:bodyPr>
              <a:lstStyle/>
              <a:p>
                <a:pPr marL="542925" indent="-542925"/>
                <a:r>
                  <a:rPr lang="zh-CN" altLang="en-US" sz="3200" dirty="0" smtClean="0"/>
                  <a:t>例</a:t>
                </a:r>
                <a:r>
                  <a:rPr lang="en-US" altLang="zh-CN" sz="3200" dirty="0" smtClean="0"/>
                  <a:t>2</a:t>
                </a:r>
                <a:r>
                  <a:rPr lang="zh-CN" altLang="en-US" sz="3200" dirty="0" smtClean="0"/>
                  <a:t>、同一螺线管环的管内填满磁介质，前后的自感系数分别为</a:t>
                </a:r>
                <a14:m>
                  <m:oMath xmlns:m="http://schemas.openxmlformats.org/officeDocument/2006/math">
                    <m:sSub>
                      <m:sSubPr>
                        <m:ctrlPr>
                          <a:rPr lang="en-US" altLang="zh-CN" sz="3200" i="1" smtClean="0">
                            <a:latin typeface="Cambria Math"/>
                          </a:rPr>
                        </m:ctrlPr>
                      </m:sSubPr>
                      <m:e>
                        <m:r>
                          <a:rPr lang="en-US" altLang="zh-CN" sz="3200" b="0" i="1" smtClean="0">
                            <a:latin typeface="Cambria Math"/>
                          </a:rPr>
                          <m:t>𝐿</m:t>
                        </m:r>
                      </m:e>
                      <m:sub>
                        <m:r>
                          <a:rPr lang="en-US" altLang="zh-CN" sz="3200" b="0" i="1" smtClean="0">
                            <a:latin typeface="Cambria Math"/>
                          </a:rPr>
                          <m:t>0</m:t>
                        </m:r>
                      </m:sub>
                    </m:sSub>
                    <m:r>
                      <a:rPr lang="zh-CN" altLang="en-US" sz="3200" b="0" i="1" smtClean="0">
                        <a:latin typeface="Cambria Math"/>
                      </a:rPr>
                      <m:t>，</m:t>
                    </m:r>
                    <m:r>
                      <a:rPr lang="en-US" altLang="zh-CN" sz="3200" b="0" i="1" smtClean="0">
                        <a:latin typeface="Cambria Math"/>
                      </a:rPr>
                      <m:t>𝐿</m:t>
                    </m:r>
                    <m:r>
                      <a:rPr lang="zh-CN" altLang="en-US" sz="3200" b="0" i="1" smtClean="0">
                        <a:latin typeface="Cambria Math"/>
                      </a:rPr>
                      <m:t>。</m:t>
                    </m:r>
                  </m:oMath>
                </a14:m>
                <a:r>
                  <a:rPr lang="zh-CN" altLang="en-US" sz="3200" dirty="0" smtClean="0"/>
                  <a:t>磁介质相对磁导率为</a:t>
                </a:r>
                <a14:m>
                  <m:oMath xmlns:m="http://schemas.openxmlformats.org/officeDocument/2006/math">
                    <m:sSub>
                      <m:sSubPr>
                        <m:ctrlPr>
                          <a:rPr lang="en-US" altLang="zh-CN" sz="3200" i="1" smtClean="0">
                            <a:latin typeface="Cambria Math"/>
                          </a:rPr>
                        </m:ctrlPr>
                      </m:sSubPr>
                      <m:e>
                        <m:r>
                          <a:rPr lang="en-US" altLang="zh-CN" sz="3200" i="1" smtClean="0">
                            <a:latin typeface="Cambria Math"/>
                            <a:ea typeface="Cambria Math"/>
                          </a:rPr>
                          <m:t>𝜇</m:t>
                        </m:r>
                      </m:e>
                      <m:sub>
                        <m:r>
                          <a:rPr lang="en-US" altLang="zh-CN" sz="3200" b="0" i="1" smtClean="0">
                            <a:latin typeface="Cambria Math"/>
                          </a:rPr>
                          <m:t>𝑟</m:t>
                        </m:r>
                      </m:sub>
                    </m:sSub>
                  </m:oMath>
                </a14:m>
                <a:r>
                  <a:rPr lang="zh-CN" altLang="en-US" sz="3200" dirty="0" smtClean="0"/>
                  <a:t>，求比值</a:t>
                </a:r>
                <a14:m>
                  <m:oMath xmlns:m="http://schemas.openxmlformats.org/officeDocument/2006/math">
                    <m:f>
                      <m:fPr>
                        <m:type m:val="skw"/>
                        <m:ctrlPr>
                          <a:rPr lang="zh-CN" altLang="en-US" sz="3200" i="1" smtClean="0">
                            <a:latin typeface="Cambria Math"/>
                          </a:rPr>
                        </m:ctrlPr>
                      </m:fPr>
                      <m:num>
                        <m:r>
                          <a:rPr lang="en-US" altLang="zh-CN" sz="3200" b="0" i="1" smtClean="0">
                            <a:latin typeface="Cambria Math"/>
                          </a:rPr>
                          <m:t>𝐿</m:t>
                        </m:r>
                      </m:num>
                      <m:den>
                        <m:sSub>
                          <m:sSubPr>
                            <m:ctrlPr>
                              <a:rPr lang="en-US" altLang="zh-CN" sz="3200" i="1">
                                <a:solidFill>
                                  <a:prstClr val="black"/>
                                </a:solidFill>
                                <a:latin typeface="Cambria Math"/>
                              </a:rPr>
                            </m:ctrlPr>
                          </m:sSubPr>
                          <m:e>
                            <m:r>
                              <a:rPr lang="en-US" altLang="zh-CN" sz="3200" i="1">
                                <a:solidFill>
                                  <a:prstClr val="black"/>
                                </a:solidFill>
                                <a:latin typeface="Cambria Math"/>
                              </a:rPr>
                              <m:t>𝐿</m:t>
                            </m:r>
                          </m:e>
                          <m:sub>
                            <m:r>
                              <a:rPr lang="en-US" altLang="zh-CN" sz="3200" i="1">
                                <a:solidFill>
                                  <a:prstClr val="black"/>
                                </a:solidFill>
                                <a:latin typeface="Cambria Math"/>
                              </a:rPr>
                              <m:t>0</m:t>
                            </m:r>
                          </m:sub>
                        </m:sSub>
                      </m:den>
                    </m:f>
                  </m:oMath>
                </a14:m>
                <a:endParaRPr lang="en-US" altLang="zh-CN" sz="3200" dirty="0" smtClean="0"/>
              </a:p>
              <a:p>
                <a:r>
                  <a:rPr lang="zh-CN" altLang="en-US" sz="3200" dirty="0" smtClean="0"/>
                  <a:t>解：设</a:t>
                </a:r>
                <a14:m>
                  <m:oMath xmlns:m="http://schemas.openxmlformats.org/officeDocument/2006/math">
                    <m:sSub>
                      <m:sSubPr>
                        <m:ctrlPr>
                          <a:rPr lang="en-US" altLang="zh-CN" sz="3200" i="1">
                            <a:solidFill>
                              <a:prstClr val="black"/>
                            </a:solidFill>
                            <a:latin typeface="Cambria Math"/>
                          </a:rPr>
                        </m:ctrlPr>
                      </m:sSubPr>
                      <m:e>
                        <m:r>
                          <a:rPr lang="en-US" altLang="zh-CN" sz="3200" i="1">
                            <a:solidFill>
                              <a:prstClr val="black"/>
                            </a:solidFill>
                            <a:latin typeface="Cambria Math"/>
                          </a:rPr>
                          <m:t>𝐼</m:t>
                        </m:r>
                      </m:e>
                      <m:sub>
                        <m:r>
                          <a:rPr lang="en-US" altLang="zh-CN" sz="3200" i="1">
                            <a:solidFill>
                              <a:prstClr val="black"/>
                            </a:solidFill>
                            <a:latin typeface="Cambria Math"/>
                          </a:rPr>
                          <m:t>0</m:t>
                        </m:r>
                      </m:sub>
                    </m:sSub>
                  </m:oMath>
                </a14:m>
                <a:r>
                  <a:rPr lang="zh-CN" altLang="en-US" sz="3200" dirty="0" smtClean="0"/>
                  <a:t>，无介质时：</a:t>
                </a:r>
                <a:r>
                  <a:rPr lang="en-US" altLang="zh-CN" sz="3200" dirty="0">
                    <a:solidFill>
                      <a:prstClr val="black"/>
                    </a:solidFill>
                  </a:rPr>
                  <a:t> </a:t>
                </a:r>
                <a14:m>
                  <m:oMath xmlns:m="http://schemas.openxmlformats.org/officeDocument/2006/math">
                    <m:sSub>
                      <m:sSubPr>
                        <m:ctrlPr>
                          <a:rPr lang="en-US" altLang="zh-CN" sz="3200" i="1">
                            <a:solidFill>
                              <a:prstClr val="black"/>
                            </a:solidFill>
                            <a:latin typeface="Cambria Math"/>
                          </a:rPr>
                        </m:ctrlPr>
                      </m:sSubPr>
                      <m:e>
                        <m:r>
                          <a:rPr lang="en-US" altLang="zh-CN" sz="3200" i="1">
                            <a:solidFill>
                              <a:prstClr val="black"/>
                            </a:solidFill>
                            <a:latin typeface="Cambria Math"/>
                          </a:rPr>
                          <m:t>𝐵</m:t>
                        </m:r>
                      </m:e>
                      <m:sub>
                        <m:r>
                          <a:rPr lang="en-US" altLang="zh-CN" sz="3200" i="1">
                            <a:solidFill>
                              <a:prstClr val="black"/>
                            </a:solidFill>
                            <a:latin typeface="Cambria Math"/>
                          </a:rPr>
                          <m:t>0</m:t>
                        </m:r>
                      </m:sub>
                    </m:sSub>
                    <m:r>
                      <a:rPr lang="en-US" altLang="zh-CN" sz="3200" i="1">
                        <a:solidFill>
                          <a:prstClr val="black"/>
                        </a:solidFill>
                        <a:latin typeface="Cambria Math"/>
                      </a:rPr>
                      <m:t>=</m:t>
                    </m:r>
                    <m:sSub>
                      <m:sSubPr>
                        <m:ctrlPr>
                          <a:rPr lang="en-US" altLang="zh-CN" sz="3200" i="1">
                            <a:solidFill>
                              <a:prstClr val="black"/>
                            </a:solidFill>
                            <a:latin typeface="Cambria Math"/>
                          </a:rPr>
                        </m:ctrlPr>
                      </m:sSubPr>
                      <m:e>
                        <m:r>
                          <a:rPr lang="en-US" altLang="zh-CN" sz="3200" i="1" smtClean="0">
                            <a:solidFill>
                              <a:prstClr val="black"/>
                            </a:solidFill>
                            <a:latin typeface="Cambria Math"/>
                            <a:ea typeface="Cambria Math"/>
                          </a:rPr>
                          <m:t>𝜇</m:t>
                        </m:r>
                      </m:e>
                      <m:sub>
                        <m:r>
                          <a:rPr lang="en-US" altLang="zh-CN" sz="3200" i="1">
                            <a:solidFill>
                              <a:prstClr val="black"/>
                            </a:solidFill>
                            <a:latin typeface="Cambria Math"/>
                          </a:rPr>
                          <m:t>0</m:t>
                        </m:r>
                      </m:sub>
                    </m:sSub>
                    <m:r>
                      <a:rPr lang="en-US" altLang="zh-CN" sz="3200" i="1">
                        <a:solidFill>
                          <a:prstClr val="black"/>
                        </a:solidFill>
                        <a:latin typeface="Cambria Math"/>
                      </a:rPr>
                      <m:t>𝑛</m:t>
                    </m:r>
                    <m:sSub>
                      <m:sSubPr>
                        <m:ctrlPr>
                          <a:rPr lang="en-US" altLang="zh-CN" sz="3200" i="1">
                            <a:solidFill>
                              <a:prstClr val="black"/>
                            </a:solidFill>
                            <a:latin typeface="Cambria Math"/>
                          </a:rPr>
                        </m:ctrlPr>
                      </m:sSubPr>
                      <m:e>
                        <m:r>
                          <a:rPr lang="en-US" altLang="zh-CN" sz="3200" i="1">
                            <a:solidFill>
                              <a:prstClr val="black"/>
                            </a:solidFill>
                            <a:latin typeface="Cambria Math"/>
                          </a:rPr>
                          <m:t>𝐼</m:t>
                        </m:r>
                      </m:e>
                      <m:sub>
                        <m:r>
                          <a:rPr lang="en-US" altLang="zh-CN" sz="3200" i="1">
                            <a:solidFill>
                              <a:prstClr val="black"/>
                            </a:solidFill>
                            <a:latin typeface="Cambria Math"/>
                          </a:rPr>
                          <m:t>0</m:t>
                        </m:r>
                      </m:sub>
                    </m:sSub>
                  </m:oMath>
                </a14:m>
                <a:endParaRPr lang="en-US" altLang="zh-CN" sz="3200" dirty="0" smtClean="0"/>
              </a:p>
              <a:p>
                <a:r>
                  <a:rPr lang="zh-CN" altLang="en-US" sz="3200" dirty="0" smtClean="0"/>
                  <a:t>                     有介质时：</a:t>
                </a:r>
                <a14:m>
                  <m:oMath xmlns:m="http://schemas.openxmlformats.org/officeDocument/2006/math">
                    <m:r>
                      <a:rPr lang="en-US" altLang="zh-CN" sz="3200" i="1">
                        <a:solidFill>
                          <a:prstClr val="black"/>
                        </a:solidFill>
                        <a:latin typeface="Cambria Math"/>
                      </a:rPr>
                      <m:t>𝐻</m:t>
                    </m:r>
                    <m:r>
                      <a:rPr lang="en-US" altLang="zh-CN" sz="3200" b="0" i="1" smtClean="0">
                        <a:solidFill>
                          <a:prstClr val="black"/>
                        </a:solidFill>
                        <a:latin typeface="Cambria Math"/>
                      </a:rPr>
                      <m:t>=</m:t>
                    </m:r>
                    <m:r>
                      <a:rPr lang="en-US" altLang="zh-CN" sz="3200" i="1">
                        <a:solidFill>
                          <a:prstClr val="black"/>
                        </a:solidFill>
                        <a:latin typeface="Cambria Math"/>
                      </a:rPr>
                      <m:t>𝑛</m:t>
                    </m:r>
                    <m:sSub>
                      <m:sSubPr>
                        <m:ctrlPr>
                          <a:rPr lang="en-US" altLang="zh-CN" sz="3200" i="1">
                            <a:solidFill>
                              <a:prstClr val="black"/>
                            </a:solidFill>
                            <a:latin typeface="Cambria Math"/>
                          </a:rPr>
                        </m:ctrlPr>
                      </m:sSubPr>
                      <m:e>
                        <m:r>
                          <a:rPr lang="en-US" altLang="zh-CN" sz="3200" i="1">
                            <a:solidFill>
                              <a:prstClr val="black"/>
                            </a:solidFill>
                            <a:latin typeface="Cambria Math"/>
                          </a:rPr>
                          <m:t>𝐼</m:t>
                        </m:r>
                      </m:e>
                      <m:sub>
                        <m:r>
                          <a:rPr lang="en-US" altLang="zh-CN" sz="3200" i="1">
                            <a:solidFill>
                              <a:prstClr val="black"/>
                            </a:solidFill>
                            <a:latin typeface="Cambria Math"/>
                          </a:rPr>
                          <m:t>0</m:t>
                        </m:r>
                      </m:sub>
                    </m:sSub>
                  </m:oMath>
                </a14:m>
                <a:endParaRPr lang="en-US" altLang="zh-CN" sz="3200" dirty="0" smtClean="0"/>
              </a:p>
              <a:p>
                <a:pPr/>
                <a14:m>
                  <m:oMathPara xmlns:m="http://schemas.openxmlformats.org/officeDocument/2006/math">
                    <m:oMathParaPr>
                      <m:jc m:val="centerGroup"/>
                    </m:oMathParaPr>
                    <m:oMath xmlns:m="http://schemas.openxmlformats.org/officeDocument/2006/math">
                      <m:r>
                        <a:rPr lang="en-US" altLang="zh-CN" sz="3200" b="0" i="1" dirty="0" smtClean="0">
                          <a:latin typeface="Cambria Math"/>
                        </a:rPr>
                        <m:t>      </m:t>
                      </m:r>
                      <m:r>
                        <a:rPr lang="en-US" altLang="zh-CN" sz="3200" b="0" i="1" dirty="0" smtClean="0">
                          <a:latin typeface="Cambria Math"/>
                        </a:rPr>
                        <m:t>𝐵</m:t>
                      </m:r>
                      <m:r>
                        <a:rPr lang="en-US" altLang="zh-CN" sz="3200" b="0" i="1" dirty="0" smtClean="0">
                          <a:latin typeface="Cambria Math"/>
                        </a:rPr>
                        <m:t>=</m:t>
                      </m:r>
                      <m:r>
                        <a:rPr lang="en-US" altLang="zh-CN" sz="3200" b="0" i="1" dirty="0" smtClean="0">
                          <a:latin typeface="Cambria Math"/>
                          <a:ea typeface="Cambria Math"/>
                        </a:rPr>
                        <m:t>𝜇</m:t>
                      </m:r>
                      <m:r>
                        <a:rPr lang="en-US" altLang="zh-CN" sz="3200" b="0" i="1" dirty="0" smtClean="0">
                          <a:latin typeface="Cambria Math"/>
                        </a:rPr>
                        <m:t>𝐻</m:t>
                      </m:r>
                      <m:r>
                        <a:rPr lang="en-US" altLang="zh-CN" sz="3200" b="0" i="1" dirty="0" smtClean="0">
                          <a:latin typeface="Cambria Math"/>
                        </a:rPr>
                        <m:t>=</m:t>
                      </m:r>
                      <m:sSub>
                        <m:sSubPr>
                          <m:ctrlPr>
                            <a:rPr lang="en-US" altLang="zh-CN" sz="3200" b="0" i="1" dirty="0" smtClean="0">
                              <a:latin typeface="Cambria Math"/>
                            </a:rPr>
                          </m:ctrlPr>
                        </m:sSubPr>
                        <m:e>
                          <m:r>
                            <a:rPr lang="en-US" altLang="zh-CN" sz="3200" b="0" i="1" dirty="0" smtClean="0">
                              <a:latin typeface="Cambria Math"/>
                              <a:ea typeface="Cambria Math"/>
                            </a:rPr>
                            <m:t>𝜇</m:t>
                          </m:r>
                        </m:e>
                        <m:sub>
                          <m:r>
                            <a:rPr lang="en-US" altLang="zh-CN" sz="3200" b="0" i="1" dirty="0" smtClean="0">
                              <a:latin typeface="Cambria Math"/>
                            </a:rPr>
                            <m:t>0</m:t>
                          </m:r>
                        </m:sub>
                      </m:sSub>
                      <m:sSub>
                        <m:sSubPr>
                          <m:ctrlPr>
                            <a:rPr lang="en-US" altLang="zh-CN" sz="3200" b="0" i="1" dirty="0" smtClean="0">
                              <a:latin typeface="Cambria Math"/>
                            </a:rPr>
                          </m:ctrlPr>
                        </m:sSubPr>
                        <m:e>
                          <m:r>
                            <a:rPr lang="en-US" altLang="zh-CN" sz="3200" b="0" i="1" dirty="0" smtClean="0">
                              <a:latin typeface="Cambria Math"/>
                              <a:ea typeface="Cambria Math"/>
                            </a:rPr>
                            <m:t>𝜇</m:t>
                          </m:r>
                        </m:e>
                        <m:sub>
                          <m:r>
                            <a:rPr lang="en-US" altLang="zh-CN" sz="3200" b="0" i="1" dirty="0" smtClean="0">
                              <a:latin typeface="Cambria Math"/>
                            </a:rPr>
                            <m:t>𝑟</m:t>
                          </m:r>
                        </m:sub>
                      </m:sSub>
                      <m:r>
                        <a:rPr lang="en-US" altLang="zh-CN" sz="3200" i="1">
                          <a:solidFill>
                            <a:prstClr val="black"/>
                          </a:solidFill>
                          <a:latin typeface="Cambria Math"/>
                        </a:rPr>
                        <m:t>𝑛</m:t>
                      </m:r>
                      <m:sSub>
                        <m:sSubPr>
                          <m:ctrlPr>
                            <a:rPr lang="en-US" altLang="zh-CN" sz="3200" i="1">
                              <a:solidFill>
                                <a:prstClr val="black"/>
                              </a:solidFill>
                              <a:latin typeface="Cambria Math"/>
                            </a:rPr>
                          </m:ctrlPr>
                        </m:sSubPr>
                        <m:e>
                          <m:r>
                            <a:rPr lang="en-US" altLang="zh-CN" sz="3200" i="1">
                              <a:solidFill>
                                <a:prstClr val="black"/>
                              </a:solidFill>
                              <a:latin typeface="Cambria Math"/>
                            </a:rPr>
                            <m:t>𝐼</m:t>
                          </m:r>
                        </m:e>
                        <m:sub>
                          <m:r>
                            <a:rPr lang="en-US" altLang="zh-CN" sz="3200" i="1">
                              <a:solidFill>
                                <a:prstClr val="black"/>
                              </a:solidFill>
                              <a:latin typeface="Cambria Math"/>
                            </a:rPr>
                            <m:t>0</m:t>
                          </m:r>
                        </m:sub>
                      </m:sSub>
                    </m:oMath>
                  </m:oMathPara>
                </a14:m>
                <a:endParaRPr lang="en-US" altLang="zh-CN" sz="3200" dirty="0" smtClean="0"/>
              </a:p>
              <a:p>
                <a:r>
                  <a:rPr lang="en-US" altLang="zh-CN" sz="3200" dirty="0"/>
                  <a:t> </a:t>
                </a:r>
                <a:r>
                  <a:rPr lang="en-US" altLang="zh-CN" sz="3200" dirty="0" smtClean="0"/>
                  <a:t>                     </a:t>
                </a:r>
                <a14:m>
                  <m:oMath xmlns:m="http://schemas.openxmlformats.org/officeDocument/2006/math">
                    <m:f>
                      <m:fPr>
                        <m:ctrlPr>
                          <a:rPr lang="en-US" altLang="zh-CN" sz="3200" i="1" smtClean="0">
                            <a:latin typeface="Cambria Math"/>
                          </a:rPr>
                        </m:ctrlPr>
                      </m:fPr>
                      <m:num>
                        <m:r>
                          <a:rPr lang="en-US" altLang="zh-CN" sz="3200" i="1" dirty="0">
                            <a:solidFill>
                              <a:prstClr val="black"/>
                            </a:solidFill>
                            <a:latin typeface="Cambria Math"/>
                          </a:rPr>
                          <m:t>𝐵</m:t>
                        </m:r>
                      </m:num>
                      <m:den>
                        <m:sSub>
                          <m:sSubPr>
                            <m:ctrlPr>
                              <a:rPr lang="en-US" altLang="zh-CN" sz="3200" i="1">
                                <a:solidFill>
                                  <a:prstClr val="black"/>
                                </a:solidFill>
                                <a:latin typeface="Cambria Math"/>
                              </a:rPr>
                            </m:ctrlPr>
                          </m:sSubPr>
                          <m:e>
                            <m:r>
                              <a:rPr lang="en-US" altLang="zh-CN" sz="3200" i="1">
                                <a:solidFill>
                                  <a:prstClr val="black"/>
                                </a:solidFill>
                                <a:latin typeface="Cambria Math"/>
                              </a:rPr>
                              <m:t>𝐵</m:t>
                            </m:r>
                          </m:e>
                          <m:sub>
                            <m:r>
                              <a:rPr lang="en-US" altLang="zh-CN" sz="3200" i="1">
                                <a:solidFill>
                                  <a:prstClr val="black"/>
                                </a:solidFill>
                                <a:latin typeface="Cambria Math"/>
                              </a:rPr>
                              <m:t>0</m:t>
                            </m:r>
                          </m:sub>
                        </m:sSub>
                      </m:den>
                    </m:f>
                    <m:r>
                      <a:rPr lang="en-US" altLang="zh-CN" sz="3200" b="0" i="1" smtClean="0">
                        <a:latin typeface="Cambria Math"/>
                      </a:rPr>
                      <m:t>=</m:t>
                    </m:r>
                    <m:sSub>
                      <m:sSubPr>
                        <m:ctrlPr>
                          <a:rPr lang="en-US" altLang="zh-CN" sz="3200" i="1" dirty="0">
                            <a:solidFill>
                              <a:prstClr val="black"/>
                            </a:solidFill>
                            <a:latin typeface="Cambria Math"/>
                          </a:rPr>
                        </m:ctrlPr>
                      </m:sSubPr>
                      <m:e>
                        <m:r>
                          <a:rPr lang="en-US" altLang="zh-CN" sz="3200" i="1" dirty="0" smtClean="0">
                            <a:solidFill>
                              <a:prstClr val="black"/>
                            </a:solidFill>
                            <a:latin typeface="Cambria Math"/>
                            <a:ea typeface="Cambria Math"/>
                          </a:rPr>
                          <m:t>𝜇</m:t>
                        </m:r>
                      </m:e>
                      <m:sub>
                        <m:r>
                          <a:rPr lang="en-US" altLang="zh-CN" sz="3200" i="1" dirty="0">
                            <a:solidFill>
                              <a:prstClr val="black"/>
                            </a:solidFill>
                            <a:latin typeface="Cambria Math"/>
                          </a:rPr>
                          <m:t>𝑟</m:t>
                        </m:r>
                      </m:sub>
                    </m:sSub>
                  </m:oMath>
                </a14:m>
                <a:endParaRPr lang="en-US" altLang="zh-CN" sz="3200" dirty="0" smtClean="0"/>
              </a:p>
              <a:p>
                <a:r>
                  <a:rPr lang="en-US" altLang="zh-CN" sz="3200" dirty="0"/>
                  <a:t>	</a:t>
                </a:r>
                <a:r>
                  <a:rPr lang="en-US" altLang="zh-CN" sz="3200" dirty="0" smtClean="0"/>
                  <a:t>	  </a:t>
                </a:r>
                <a14:m>
                  <m:oMath xmlns:m="http://schemas.openxmlformats.org/officeDocument/2006/math">
                    <m:f>
                      <m:fPr>
                        <m:ctrlPr>
                          <a:rPr lang="en-US" altLang="zh-CN" sz="3200" i="1" smtClean="0">
                            <a:latin typeface="Cambria Math"/>
                          </a:rPr>
                        </m:ctrlPr>
                      </m:fPr>
                      <m:num>
                        <m:r>
                          <a:rPr lang="zh-CN" altLang="en-US" sz="3200" i="1" smtClean="0">
                            <a:latin typeface="Cambria Math"/>
                          </a:rPr>
                          <m:t>𝜓</m:t>
                        </m:r>
                      </m:num>
                      <m:den>
                        <m:sSub>
                          <m:sSubPr>
                            <m:ctrlPr>
                              <a:rPr lang="en-US" altLang="zh-CN" sz="3200" i="1" smtClean="0">
                                <a:latin typeface="Cambria Math"/>
                              </a:rPr>
                            </m:ctrlPr>
                          </m:sSubPr>
                          <m:e>
                            <m:r>
                              <a:rPr lang="zh-CN" altLang="en-US" sz="3200" i="1" smtClean="0">
                                <a:latin typeface="Cambria Math"/>
                              </a:rPr>
                              <m:t>𝜓</m:t>
                            </m:r>
                          </m:e>
                          <m:sub>
                            <m:r>
                              <a:rPr lang="en-US" altLang="zh-CN" sz="3200" b="0" i="1" smtClean="0">
                                <a:latin typeface="Cambria Math"/>
                              </a:rPr>
                              <m:t>0</m:t>
                            </m:r>
                          </m:sub>
                        </m:sSub>
                      </m:den>
                    </m:f>
                    <m:r>
                      <a:rPr lang="en-US" altLang="zh-CN" sz="3200" b="0" i="1" smtClean="0">
                        <a:latin typeface="Cambria Math"/>
                      </a:rPr>
                      <m:t>=</m:t>
                    </m:r>
                    <m:f>
                      <m:fPr>
                        <m:ctrlPr>
                          <a:rPr lang="en-US" altLang="zh-CN" sz="3200" b="0" i="1" smtClean="0">
                            <a:latin typeface="Cambria Math"/>
                          </a:rPr>
                        </m:ctrlPr>
                      </m:fPr>
                      <m:num>
                        <m:r>
                          <a:rPr lang="en-US" altLang="zh-CN" sz="3200" b="0" i="1" smtClean="0">
                            <a:latin typeface="Cambria Math"/>
                          </a:rPr>
                          <m:t>𝐵𝑆𝑁</m:t>
                        </m:r>
                      </m:num>
                      <m:den>
                        <m:sSub>
                          <m:sSubPr>
                            <m:ctrlPr>
                              <a:rPr lang="en-US" altLang="zh-CN" sz="3200" i="1">
                                <a:solidFill>
                                  <a:prstClr val="black"/>
                                </a:solidFill>
                                <a:latin typeface="Cambria Math"/>
                              </a:rPr>
                            </m:ctrlPr>
                          </m:sSubPr>
                          <m:e>
                            <m:r>
                              <a:rPr lang="en-US" altLang="zh-CN" sz="3200" i="1">
                                <a:solidFill>
                                  <a:prstClr val="black"/>
                                </a:solidFill>
                                <a:latin typeface="Cambria Math"/>
                              </a:rPr>
                              <m:t>𝐵</m:t>
                            </m:r>
                          </m:e>
                          <m:sub>
                            <m:r>
                              <a:rPr lang="en-US" altLang="zh-CN" sz="3200" i="1">
                                <a:solidFill>
                                  <a:prstClr val="black"/>
                                </a:solidFill>
                                <a:latin typeface="Cambria Math"/>
                              </a:rPr>
                              <m:t>0</m:t>
                            </m:r>
                          </m:sub>
                        </m:sSub>
                        <m:r>
                          <a:rPr lang="en-US" altLang="zh-CN" sz="3200" b="0" i="1" smtClean="0">
                            <a:solidFill>
                              <a:prstClr val="black"/>
                            </a:solidFill>
                            <a:latin typeface="Cambria Math"/>
                          </a:rPr>
                          <m:t>𝑆𝑁</m:t>
                        </m:r>
                      </m:den>
                    </m:f>
                    <m:r>
                      <a:rPr lang="en-US" altLang="zh-CN" sz="3200" b="0" i="1" smtClean="0">
                        <a:latin typeface="Cambria Math"/>
                      </a:rPr>
                      <m:t>=</m:t>
                    </m:r>
                    <m:f>
                      <m:fPr>
                        <m:ctrlPr>
                          <a:rPr lang="en-US" altLang="zh-CN" sz="3200" b="0" i="1" smtClean="0">
                            <a:latin typeface="Cambria Math"/>
                          </a:rPr>
                        </m:ctrlPr>
                      </m:fPr>
                      <m:num>
                        <m:r>
                          <a:rPr lang="en-US" altLang="zh-CN" sz="3200" b="0" i="1" smtClean="0">
                            <a:latin typeface="Cambria Math"/>
                          </a:rPr>
                          <m:t>𝐵</m:t>
                        </m:r>
                      </m:num>
                      <m:den>
                        <m:sSub>
                          <m:sSubPr>
                            <m:ctrlPr>
                              <a:rPr lang="en-US" altLang="zh-CN" sz="3200" i="1">
                                <a:solidFill>
                                  <a:prstClr val="black"/>
                                </a:solidFill>
                                <a:latin typeface="Cambria Math"/>
                              </a:rPr>
                            </m:ctrlPr>
                          </m:sSubPr>
                          <m:e>
                            <m:r>
                              <a:rPr lang="en-US" altLang="zh-CN" sz="3200" i="1">
                                <a:solidFill>
                                  <a:prstClr val="black"/>
                                </a:solidFill>
                                <a:latin typeface="Cambria Math"/>
                              </a:rPr>
                              <m:t>𝐵</m:t>
                            </m:r>
                          </m:e>
                          <m:sub>
                            <m:r>
                              <a:rPr lang="en-US" altLang="zh-CN" sz="3200" i="1">
                                <a:solidFill>
                                  <a:prstClr val="black"/>
                                </a:solidFill>
                                <a:latin typeface="Cambria Math"/>
                              </a:rPr>
                              <m:t>0</m:t>
                            </m:r>
                          </m:sub>
                        </m:sSub>
                      </m:den>
                    </m:f>
                    <m:r>
                      <a:rPr lang="en-US" altLang="zh-CN" sz="3200" b="0" i="1" smtClean="0">
                        <a:latin typeface="Cambria Math"/>
                      </a:rPr>
                      <m:t>=</m:t>
                    </m:r>
                    <m:sSub>
                      <m:sSubPr>
                        <m:ctrlPr>
                          <a:rPr lang="en-US" altLang="zh-CN" sz="3200" i="1" dirty="0">
                            <a:solidFill>
                              <a:prstClr val="black"/>
                            </a:solidFill>
                            <a:latin typeface="Cambria Math"/>
                          </a:rPr>
                        </m:ctrlPr>
                      </m:sSubPr>
                      <m:e>
                        <m:r>
                          <a:rPr lang="en-US" altLang="zh-CN" sz="3200" i="1" dirty="0" smtClean="0">
                            <a:solidFill>
                              <a:prstClr val="black"/>
                            </a:solidFill>
                            <a:latin typeface="Cambria Math"/>
                            <a:ea typeface="Cambria Math"/>
                          </a:rPr>
                          <m:t>𝜇</m:t>
                        </m:r>
                      </m:e>
                      <m:sub>
                        <m:r>
                          <a:rPr lang="en-US" altLang="zh-CN" sz="3200" i="1" dirty="0">
                            <a:solidFill>
                              <a:prstClr val="black"/>
                            </a:solidFill>
                            <a:latin typeface="Cambria Math"/>
                          </a:rPr>
                          <m:t>𝑟</m:t>
                        </m:r>
                      </m:sub>
                    </m:sSub>
                  </m:oMath>
                </a14:m>
                <a:endParaRPr lang="en-US" altLang="zh-CN" sz="3200" dirty="0" smtClean="0"/>
              </a:p>
              <a:p>
                <a:r>
                  <a:rPr lang="en-US" altLang="zh-CN" sz="3200" dirty="0"/>
                  <a:t> </a:t>
                </a:r>
                <a:r>
                  <a:rPr lang="en-US" altLang="zh-CN" sz="3200" dirty="0" smtClean="0"/>
                  <a:t>                     </a:t>
                </a:r>
                <a14:m>
                  <m:oMath xmlns:m="http://schemas.openxmlformats.org/officeDocument/2006/math">
                    <m:f>
                      <m:fPr>
                        <m:ctrlPr>
                          <a:rPr lang="en-US" altLang="zh-CN" sz="3200" i="1" smtClean="0">
                            <a:latin typeface="Cambria Math"/>
                          </a:rPr>
                        </m:ctrlPr>
                      </m:fPr>
                      <m:num>
                        <m:r>
                          <a:rPr lang="en-US" altLang="zh-CN" sz="3200" b="0" i="1" smtClean="0">
                            <a:latin typeface="Cambria Math"/>
                          </a:rPr>
                          <m:t>𝐿</m:t>
                        </m:r>
                      </m:num>
                      <m:den>
                        <m:sSub>
                          <m:sSubPr>
                            <m:ctrlPr>
                              <a:rPr lang="en-US" altLang="zh-CN" sz="3200" i="1">
                                <a:solidFill>
                                  <a:prstClr val="black"/>
                                </a:solidFill>
                                <a:latin typeface="Cambria Math"/>
                              </a:rPr>
                            </m:ctrlPr>
                          </m:sSubPr>
                          <m:e>
                            <m:r>
                              <a:rPr lang="en-US" altLang="zh-CN" sz="3200" i="1">
                                <a:solidFill>
                                  <a:prstClr val="black"/>
                                </a:solidFill>
                                <a:latin typeface="Cambria Math"/>
                              </a:rPr>
                              <m:t>𝐿</m:t>
                            </m:r>
                          </m:e>
                          <m:sub>
                            <m:r>
                              <a:rPr lang="en-US" altLang="zh-CN" sz="3200" i="1">
                                <a:solidFill>
                                  <a:prstClr val="black"/>
                                </a:solidFill>
                                <a:latin typeface="Cambria Math"/>
                              </a:rPr>
                              <m:t>0</m:t>
                            </m:r>
                          </m:sub>
                        </m:sSub>
                      </m:den>
                    </m:f>
                    <m:r>
                      <a:rPr lang="en-US" altLang="zh-CN" sz="3200" b="0" i="1" smtClean="0">
                        <a:latin typeface="Cambria Math"/>
                      </a:rPr>
                      <m:t>=</m:t>
                    </m:r>
                    <m:f>
                      <m:fPr>
                        <m:ctrlPr>
                          <a:rPr lang="en-US" altLang="zh-CN" sz="3200" b="0" i="1" smtClean="0">
                            <a:latin typeface="Cambria Math"/>
                          </a:rPr>
                        </m:ctrlPr>
                      </m:fPr>
                      <m:num>
                        <m:r>
                          <a:rPr lang="en-US" altLang="zh-CN" sz="3200" b="0" i="1" smtClean="0">
                            <a:latin typeface="Cambria Math"/>
                          </a:rPr>
                          <m:t>𝐿</m:t>
                        </m:r>
                        <m:sSub>
                          <m:sSubPr>
                            <m:ctrlPr>
                              <a:rPr lang="en-US" altLang="zh-CN" sz="3200" i="1">
                                <a:solidFill>
                                  <a:prstClr val="black"/>
                                </a:solidFill>
                                <a:latin typeface="Cambria Math"/>
                              </a:rPr>
                            </m:ctrlPr>
                          </m:sSubPr>
                          <m:e>
                            <m:r>
                              <a:rPr lang="en-US" altLang="zh-CN" sz="3200" i="1">
                                <a:solidFill>
                                  <a:prstClr val="black"/>
                                </a:solidFill>
                                <a:latin typeface="Cambria Math"/>
                              </a:rPr>
                              <m:t>𝐼</m:t>
                            </m:r>
                          </m:e>
                          <m:sub>
                            <m:r>
                              <a:rPr lang="en-US" altLang="zh-CN" sz="3200" i="1">
                                <a:solidFill>
                                  <a:prstClr val="black"/>
                                </a:solidFill>
                                <a:latin typeface="Cambria Math"/>
                              </a:rPr>
                              <m:t>0</m:t>
                            </m:r>
                          </m:sub>
                        </m:sSub>
                      </m:num>
                      <m:den>
                        <m:sSub>
                          <m:sSubPr>
                            <m:ctrlPr>
                              <a:rPr lang="en-US" altLang="zh-CN" sz="3200" i="1">
                                <a:solidFill>
                                  <a:prstClr val="black"/>
                                </a:solidFill>
                                <a:latin typeface="Cambria Math"/>
                              </a:rPr>
                            </m:ctrlPr>
                          </m:sSubPr>
                          <m:e>
                            <m:r>
                              <a:rPr lang="en-US" altLang="zh-CN" sz="3200" i="1">
                                <a:solidFill>
                                  <a:prstClr val="black"/>
                                </a:solidFill>
                                <a:latin typeface="Cambria Math"/>
                              </a:rPr>
                              <m:t>𝐿</m:t>
                            </m:r>
                          </m:e>
                          <m:sub>
                            <m:r>
                              <a:rPr lang="en-US" altLang="zh-CN" sz="3200" i="1">
                                <a:solidFill>
                                  <a:prstClr val="black"/>
                                </a:solidFill>
                                <a:latin typeface="Cambria Math"/>
                              </a:rPr>
                              <m:t>0</m:t>
                            </m:r>
                          </m:sub>
                        </m:sSub>
                        <m:sSub>
                          <m:sSubPr>
                            <m:ctrlPr>
                              <a:rPr lang="en-US" altLang="zh-CN" sz="3200" i="1">
                                <a:solidFill>
                                  <a:prstClr val="black"/>
                                </a:solidFill>
                                <a:latin typeface="Cambria Math"/>
                              </a:rPr>
                            </m:ctrlPr>
                          </m:sSubPr>
                          <m:e>
                            <m:r>
                              <a:rPr lang="en-US" altLang="zh-CN" sz="3200" i="1">
                                <a:solidFill>
                                  <a:prstClr val="black"/>
                                </a:solidFill>
                                <a:latin typeface="Cambria Math"/>
                              </a:rPr>
                              <m:t>𝐼</m:t>
                            </m:r>
                          </m:e>
                          <m:sub>
                            <m:r>
                              <a:rPr lang="en-US" altLang="zh-CN" sz="3200" i="1">
                                <a:solidFill>
                                  <a:prstClr val="black"/>
                                </a:solidFill>
                                <a:latin typeface="Cambria Math"/>
                              </a:rPr>
                              <m:t>0</m:t>
                            </m:r>
                          </m:sub>
                        </m:sSub>
                      </m:den>
                    </m:f>
                    <m:r>
                      <a:rPr lang="en-US" altLang="zh-CN" sz="3200" b="0" i="1" smtClean="0">
                        <a:latin typeface="Cambria Math"/>
                      </a:rPr>
                      <m:t>=</m:t>
                    </m:r>
                    <m:f>
                      <m:fPr>
                        <m:ctrlPr>
                          <a:rPr lang="en-US" altLang="zh-CN" sz="3200" i="1">
                            <a:solidFill>
                              <a:prstClr val="black"/>
                            </a:solidFill>
                            <a:latin typeface="Cambria Math"/>
                          </a:rPr>
                        </m:ctrlPr>
                      </m:fPr>
                      <m:num>
                        <m:r>
                          <a:rPr lang="zh-CN" altLang="en-US" sz="3200" i="1">
                            <a:solidFill>
                              <a:prstClr val="black"/>
                            </a:solidFill>
                            <a:latin typeface="Cambria Math"/>
                          </a:rPr>
                          <m:t>𝜓</m:t>
                        </m:r>
                      </m:num>
                      <m:den>
                        <m:sSub>
                          <m:sSubPr>
                            <m:ctrlPr>
                              <a:rPr lang="en-US" altLang="zh-CN" sz="3200" i="1">
                                <a:solidFill>
                                  <a:prstClr val="black"/>
                                </a:solidFill>
                                <a:latin typeface="Cambria Math"/>
                              </a:rPr>
                            </m:ctrlPr>
                          </m:sSubPr>
                          <m:e>
                            <m:r>
                              <a:rPr lang="zh-CN" altLang="en-US" sz="3200" i="1">
                                <a:solidFill>
                                  <a:prstClr val="black"/>
                                </a:solidFill>
                                <a:latin typeface="Cambria Math"/>
                              </a:rPr>
                              <m:t>𝜓</m:t>
                            </m:r>
                          </m:e>
                          <m:sub>
                            <m:r>
                              <a:rPr lang="en-US" altLang="zh-CN" sz="3200" i="1">
                                <a:solidFill>
                                  <a:prstClr val="black"/>
                                </a:solidFill>
                                <a:latin typeface="Cambria Math"/>
                              </a:rPr>
                              <m:t>0</m:t>
                            </m:r>
                          </m:sub>
                        </m:sSub>
                      </m:den>
                    </m:f>
                    <m:r>
                      <a:rPr lang="en-US" altLang="zh-CN" sz="3200" i="1">
                        <a:solidFill>
                          <a:prstClr val="black"/>
                        </a:solidFill>
                        <a:latin typeface="Cambria Math"/>
                      </a:rPr>
                      <m:t>=</m:t>
                    </m:r>
                    <m:sSub>
                      <m:sSubPr>
                        <m:ctrlPr>
                          <a:rPr lang="en-US" altLang="zh-CN" sz="3200" i="1" dirty="0">
                            <a:solidFill>
                              <a:prstClr val="black"/>
                            </a:solidFill>
                            <a:latin typeface="Cambria Math"/>
                          </a:rPr>
                        </m:ctrlPr>
                      </m:sSubPr>
                      <m:e>
                        <m:r>
                          <a:rPr lang="en-US" altLang="zh-CN" sz="3200" i="1" dirty="0" smtClean="0">
                            <a:solidFill>
                              <a:prstClr val="black"/>
                            </a:solidFill>
                            <a:latin typeface="Cambria Math"/>
                            <a:ea typeface="Cambria Math"/>
                          </a:rPr>
                          <m:t>𝜇</m:t>
                        </m:r>
                      </m:e>
                      <m:sub>
                        <m:r>
                          <a:rPr lang="en-US" altLang="zh-CN" sz="3200" i="1" dirty="0">
                            <a:solidFill>
                              <a:prstClr val="black"/>
                            </a:solidFill>
                            <a:latin typeface="Cambria Math"/>
                          </a:rPr>
                          <m:t>𝑟</m:t>
                        </m:r>
                      </m:sub>
                    </m:sSub>
                  </m:oMath>
                </a14:m>
                <a:endParaRPr lang="en-US" altLang="zh-CN" sz="3200" dirty="0" smtClean="0"/>
              </a:p>
              <a:p>
                <a:r>
                  <a:rPr lang="zh-CN" altLang="en-US" sz="3200" dirty="0" smtClean="0"/>
                  <a:t>           即自感系数增加到原来的</a:t>
                </a:r>
                <a14:m>
                  <m:oMath xmlns:m="http://schemas.openxmlformats.org/officeDocument/2006/math">
                    <m:sSub>
                      <m:sSubPr>
                        <m:ctrlPr>
                          <a:rPr lang="en-US" altLang="zh-CN" sz="3200" i="1" dirty="0">
                            <a:solidFill>
                              <a:prstClr val="black"/>
                            </a:solidFill>
                            <a:latin typeface="Cambria Math"/>
                          </a:rPr>
                        </m:ctrlPr>
                      </m:sSubPr>
                      <m:e>
                        <m:r>
                          <a:rPr lang="en-US" altLang="zh-CN" sz="3200" i="1" dirty="0" smtClean="0">
                            <a:solidFill>
                              <a:prstClr val="black"/>
                            </a:solidFill>
                            <a:latin typeface="Cambria Math"/>
                            <a:ea typeface="Cambria Math"/>
                          </a:rPr>
                          <m:t>𝜇</m:t>
                        </m:r>
                      </m:e>
                      <m:sub>
                        <m:r>
                          <a:rPr lang="en-US" altLang="zh-CN" sz="3200" i="1" dirty="0">
                            <a:solidFill>
                              <a:prstClr val="black"/>
                            </a:solidFill>
                            <a:latin typeface="Cambria Math"/>
                          </a:rPr>
                          <m:t>𝑟</m:t>
                        </m:r>
                      </m:sub>
                    </m:sSub>
                  </m:oMath>
                </a14:m>
                <a:r>
                  <a:rPr lang="zh-CN" altLang="en-US" sz="3200" dirty="0" smtClean="0"/>
                  <a:t>倍。</a:t>
                </a:r>
                <a:endParaRPr lang="en-US" altLang="zh-CN" sz="3200" dirty="0" smtClean="0"/>
              </a:p>
            </p:txBody>
          </p:sp>
        </mc:Choice>
        <mc:Fallback xmlns="">
          <p:sp>
            <p:nvSpPr>
              <p:cNvPr id="2" name="TextBox 1"/>
              <p:cNvSpPr txBox="1">
                <a:spLocks noRot="1" noChangeAspect="1" noMove="1" noResize="1" noEditPoints="1" noAdjustHandles="1" noChangeArrowheads="1" noChangeShapeType="1" noTextEdit="1"/>
              </p:cNvSpPr>
              <p:nvPr/>
            </p:nvSpPr>
            <p:spPr>
              <a:xfrm>
                <a:off x="107504" y="764704"/>
                <a:ext cx="8280920" cy="5908797"/>
              </a:xfrm>
              <a:prstGeom prst="rect">
                <a:avLst/>
              </a:prstGeom>
              <a:blipFill rotWithShape="1">
                <a:blip r:embed="rId3"/>
                <a:stretch>
                  <a:fillRect l="-1915" t="-1856" r="-1767" b="-185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9712152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wipe(down)">
                                      <p:cBhvr>
                                        <p:cTn id="7" dur="500"/>
                                        <p:tgtEl>
                                          <p:spTgt spid="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wipe(down)">
                                      <p:cBhvr>
                                        <p:cTn id="12" dur="50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animEffect transition="in" filter="wipe(down)">
                                      <p:cBhvr>
                                        <p:cTn id="17" dur="500"/>
                                        <p:tgtEl>
                                          <p:spTgt spid="2">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2">
                                            <p:txEl>
                                              <p:pRg st="4" end="4"/>
                                            </p:txEl>
                                          </p:spTgt>
                                        </p:tgtEl>
                                        <p:attrNameLst>
                                          <p:attrName>style.visibility</p:attrName>
                                        </p:attrNameLst>
                                      </p:cBhvr>
                                      <p:to>
                                        <p:strVal val="visible"/>
                                      </p:to>
                                    </p:set>
                                    <p:animEffect transition="in" filter="wipe(down)">
                                      <p:cBhvr>
                                        <p:cTn id="22" dur="500"/>
                                        <p:tgtEl>
                                          <p:spTgt spid="2">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animEffect transition="in" filter="wipe(down)">
                                      <p:cBhvr>
                                        <p:cTn id="27" dur="500"/>
                                        <p:tgtEl>
                                          <p:spTgt spid="2">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2">
                                            <p:txEl>
                                              <p:pRg st="6" end="6"/>
                                            </p:txEl>
                                          </p:spTgt>
                                        </p:tgtEl>
                                        <p:attrNameLst>
                                          <p:attrName>style.visibility</p:attrName>
                                        </p:attrNameLst>
                                      </p:cBhvr>
                                      <p:to>
                                        <p:strVal val="visible"/>
                                      </p:to>
                                    </p:set>
                                    <p:animEffect transition="in" filter="wipe(down)">
                                      <p:cBhvr>
                                        <p:cTn id="32" dur="500"/>
                                        <p:tgtEl>
                                          <p:spTgt spid="2">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2">
                                            <p:txEl>
                                              <p:pRg st="7" end="7"/>
                                            </p:txEl>
                                          </p:spTgt>
                                        </p:tgtEl>
                                        <p:attrNameLst>
                                          <p:attrName>style.visibility</p:attrName>
                                        </p:attrNameLst>
                                      </p:cBhvr>
                                      <p:to>
                                        <p:strVal val="visible"/>
                                      </p:to>
                                    </p:set>
                                    <p:animEffect transition="in" filter="wipe(down)">
                                      <p:cBhvr>
                                        <p:cTn id="37" dur="500"/>
                                        <p:tgtEl>
                                          <p:spTgt spid="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3" name="内容占位符 2"/>
          <p:cNvSpPr>
            <a:spLocks noGrp="1"/>
          </p:cNvSpPr>
          <p:nvPr>
            <p:ph idx="1"/>
          </p:nvPr>
        </p:nvSpPr>
        <p:spPr>
          <a:xfrm>
            <a:off x="179512" y="764704"/>
            <a:ext cx="8208912" cy="5832648"/>
          </a:xfrm>
        </p:spPr>
        <p:txBody>
          <a:bodyPr>
            <a:normAutofit/>
          </a:bodyPr>
          <a:lstStyle/>
          <a:p>
            <a:pPr marL="0" indent="0">
              <a:buNone/>
            </a:pPr>
            <a:endParaRPr lang="en-US" altLang="zh-CN" dirty="0" smtClean="0"/>
          </a:p>
          <a:p>
            <a:pPr marL="0" indent="0">
              <a:buNone/>
            </a:pPr>
            <a:endParaRPr lang="zh-CN" altLang="en-US" dirty="0"/>
          </a:p>
          <a:p>
            <a:pPr marL="0" indent="0">
              <a:buNone/>
            </a:pPr>
            <a:endParaRPr lang="en-US" altLang="zh-CN" dirty="0" smtClean="0"/>
          </a:p>
        </p:txBody>
      </p:sp>
      <mc:AlternateContent xmlns:mc="http://schemas.openxmlformats.org/markup-compatibility/2006" xmlns:a14="http://schemas.microsoft.com/office/drawing/2010/main">
        <mc:Choice Requires="a14">
          <p:sp>
            <p:nvSpPr>
              <p:cNvPr id="2" name="TextBox 1"/>
              <p:cNvSpPr txBox="1"/>
              <p:nvPr/>
            </p:nvSpPr>
            <p:spPr>
              <a:xfrm>
                <a:off x="107504" y="764704"/>
                <a:ext cx="8280920" cy="5526898"/>
              </a:xfrm>
              <a:prstGeom prst="rect">
                <a:avLst/>
              </a:prstGeom>
              <a:noFill/>
            </p:spPr>
            <p:txBody>
              <a:bodyPr wrap="square" rtlCol="0">
                <a:spAutoFit/>
              </a:bodyPr>
              <a:lstStyle/>
              <a:p>
                <a:pPr marL="542925" indent="-542925"/>
                <a:r>
                  <a:rPr lang="zh-CN" altLang="en-US" sz="3200" dirty="0" smtClean="0">
                    <a:solidFill>
                      <a:prstClr val="black"/>
                    </a:solidFill>
                  </a:rPr>
                  <a:t>例</a:t>
                </a:r>
                <a:r>
                  <a:rPr lang="en-US" altLang="zh-CN" sz="3200" dirty="0">
                    <a:solidFill>
                      <a:prstClr val="black"/>
                    </a:solidFill>
                  </a:rPr>
                  <a:t>3</a:t>
                </a:r>
                <a:r>
                  <a:rPr lang="zh-CN" altLang="en-US" sz="3200" dirty="0" smtClean="0">
                    <a:solidFill>
                      <a:prstClr val="black"/>
                    </a:solidFill>
                  </a:rPr>
                  <a:t>、一带有很窄缝隙的永久磁环，均匀磁化，磁化强度矢量为</a:t>
                </a:r>
                <a14:m>
                  <m:oMath xmlns:m="http://schemas.openxmlformats.org/officeDocument/2006/math">
                    <m:acc>
                      <m:accPr>
                        <m:chr m:val="⃗"/>
                        <m:ctrlPr>
                          <a:rPr lang="en-US" altLang="zh-CN" sz="3200" i="1" smtClean="0">
                            <a:solidFill>
                              <a:prstClr val="black"/>
                            </a:solidFill>
                            <a:latin typeface="Cambria Math"/>
                          </a:rPr>
                        </m:ctrlPr>
                      </m:accPr>
                      <m:e>
                        <m:r>
                          <a:rPr lang="en-US" altLang="zh-CN" sz="3200" b="0" i="1" smtClean="0">
                            <a:solidFill>
                              <a:prstClr val="black"/>
                            </a:solidFill>
                            <a:latin typeface="Cambria Math"/>
                          </a:rPr>
                          <m:t>𝑀</m:t>
                        </m:r>
                      </m:e>
                    </m:acc>
                    <m:r>
                      <a:rPr lang="zh-CN" altLang="en-US" sz="3200" i="1" smtClean="0">
                        <a:solidFill>
                          <a:prstClr val="black"/>
                        </a:solidFill>
                        <a:latin typeface="Cambria Math"/>
                      </a:rPr>
                      <m:t>，</m:t>
                    </m:r>
                  </m:oMath>
                </a14:m>
                <a:r>
                  <a:rPr lang="zh-CN" altLang="en-US" sz="3200" dirty="0" smtClean="0">
                    <a:solidFill>
                      <a:prstClr val="black"/>
                    </a:solidFill>
                  </a:rPr>
                  <a:t>求图中所标各点的</a:t>
                </a:r>
                <a14:m>
                  <m:oMath xmlns:m="http://schemas.openxmlformats.org/officeDocument/2006/math">
                    <m:acc>
                      <m:accPr>
                        <m:chr m:val="⃗"/>
                        <m:ctrlPr>
                          <a:rPr lang="en-US" altLang="zh-CN" sz="3200" i="1" smtClean="0">
                            <a:solidFill>
                              <a:prstClr val="black"/>
                            </a:solidFill>
                            <a:latin typeface="Cambria Math"/>
                          </a:rPr>
                        </m:ctrlPr>
                      </m:accPr>
                      <m:e>
                        <m:r>
                          <a:rPr lang="en-US" altLang="zh-CN" sz="3200" b="0" i="1" smtClean="0">
                            <a:solidFill>
                              <a:prstClr val="black"/>
                            </a:solidFill>
                            <a:latin typeface="Cambria Math"/>
                          </a:rPr>
                          <m:t>𝐵</m:t>
                        </m:r>
                      </m:e>
                    </m:acc>
                    <m:r>
                      <a:rPr lang="zh-CN" altLang="en-US" sz="3200" b="0" i="1" smtClean="0">
                        <a:solidFill>
                          <a:prstClr val="black"/>
                        </a:solidFill>
                        <a:latin typeface="Cambria Math"/>
                      </a:rPr>
                      <m:t>和</m:t>
                    </m:r>
                    <m:acc>
                      <m:accPr>
                        <m:chr m:val="⃗"/>
                        <m:ctrlPr>
                          <a:rPr lang="zh-CN" altLang="en-US" sz="3200" b="0" i="1" smtClean="0">
                            <a:solidFill>
                              <a:prstClr val="black"/>
                            </a:solidFill>
                            <a:latin typeface="Cambria Math"/>
                          </a:rPr>
                        </m:ctrlPr>
                      </m:accPr>
                      <m:e>
                        <m:r>
                          <a:rPr lang="en-US" altLang="zh-CN" sz="3200" b="0" i="1" smtClean="0">
                            <a:solidFill>
                              <a:prstClr val="black"/>
                            </a:solidFill>
                            <a:latin typeface="Cambria Math"/>
                          </a:rPr>
                          <m:t>𝐻</m:t>
                        </m:r>
                      </m:e>
                    </m:acc>
                  </m:oMath>
                </a14:m>
                <a:r>
                  <a:rPr lang="zh-CN" altLang="en-US" sz="3200" dirty="0" smtClean="0">
                    <a:solidFill>
                      <a:prstClr val="black"/>
                    </a:solidFill>
                  </a:rPr>
                  <a:t>。</a:t>
                </a:r>
                <a:endParaRPr lang="en-US" altLang="zh-CN" sz="3200" dirty="0" smtClean="0">
                  <a:solidFill>
                    <a:prstClr val="black"/>
                  </a:solidFill>
                </a:endParaRPr>
              </a:p>
              <a:p>
                <a:r>
                  <a:rPr lang="zh-CN" altLang="en-US" sz="3200" dirty="0" smtClean="0">
                    <a:solidFill>
                      <a:prstClr val="black"/>
                    </a:solidFill>
                  </a:rPr>
                  <a:t>解：因缝隙很窄，故可看作</a:t>
                </a:r>
                <a14:m>
                  <m:oMath xmlns:m="http://schemas.openxmlformats.org/officeDocument/2006/math">
                    <m:r>
                      <a:rPr lang="en-US" altLang="zh-CN" sz="3200" b="0" i="1" smtClean="0">
                        <a:solidFill>
                          <a:prstClr val="black"/>
                        </a:solidFill>
                        <a:latin typeface="Cambria Math"/>
                      </a:rPr>
                      <m:t>𝑛𝐼</m:t>
                    </m:r>
                    <m:r>
                      <a:rPr lang="en-US" altLang="zh-CN" sz="3200" b="0" i="1" smtClean="0">
                        <a:solidFill>
                          <a:prstClr val="black"/>
                        </a:solidFill>
                        <a:latin typeface="Cambria Math"/>
                      </a:rPr>
                      <m:t>=</m:t>
                    </m:r>
                    <m:sSup>
                      <m:sSupPr>
                        <m:ctrlPr>
                          <a:rPr lang="en-US" altLang="zh-CN" sz="3200" b="0" i="1" smtClean="0">
                            <a:solidFill>
                              <a:prstClr val="black"/>
                            </a:solidFill>
                            <a:latin typeface="Cambria Math"/>
                          </a:rPr>
                        </m:ctrlPr>
                      </m:sSupPr>
                      <m:e>
                        <m:r>
                          <a:rPr lang="en-US" altLang="zh-CN" sz="3200" b="0" i="1" smtClean="0">
                            <a:solidFill>
                              <a:prstClr val="black"/>
                            </a:solidFill>
                            <a:latin typeface="Cambria Math"/>
                          </a:rPr>
                          <m:t>𝑗</m:t>
                        </m:r>
                      </m:e>
                      <m:sup>
                        <m:r>
                          <a:rPr lang="en-US" altLang="zh-CN" sz="3200" b="0" i="1" smtClean="0">
                            <a:solidFill>
                              <a:prstClr val="black"/>
                            </a:solidFill>
                            <a:latin typeface="Cambria Math"/>
                          </a:rPr>
                          <m:t>′</m:t>
                        </m:r>
                      </m:sup>
                    </m:sSup>
                  </m:oMath>
                </a14:m>
                <a:endParaRPr lang="en-US" altLang="zh-CN" sz="3200" b="0" dirty="0" smtClean="0">
                  <a:solidFill>
                    <a:prstClr val="black"/>
                  </a:solidFill>
                </a:endParaRPr>
              </a:p>
              <a:p>
                <a:r>
                  <a:rPr lang="zh-CN" altLang="en-US" sz="3200" dirty="0" smtClean="0">
                    <a:solidFill>
                      <a:prstClr val="black"/>
                    </a:solidFill>
                  </a:rPr>
                  <a:t>     的螺绕环。</a:t>
                </a:r>
                <a:endParaRPr lang="en-US" altLang="zh-CN" sz="3200" dirty="0" smtClean="0">
                  <a:solidFill>
                    <a:prstClr val="black"/>
                  </a:solidFill>
                </a:endParaRPr>
              </a:p>
              <a:p>
                <a:r>
                  <a:rPr lang="en-US" altLang="zh-CN" sz="3200" dirty="0">
                    <a:solidFill>
                      <a:prstClr val="black"/>
                    </a:solidFill>
                  </a:rPr>
                  <a:t> </a:t>
                </a:r>
                <a:r>
                  <a:rPr lang="en-US" altLang="zh-CN" sz="3200" dirty="0" smtClean="0">
                    <a:solidFill>
                      <a:prstClr val="black"/>
                    </a:solidFill>
                  </a:rPr>
                  <a:t>    </a:t>
                </a:r>
                <a14:m>
                  <m:oMath xmlns:m="http://schemas.openxmlformats.org/officeDocument/2006/math">
                    <m:r>
                      <a:rPr lang="en-US" altLang="zh-CN" sz="3200" i="1" smtClean="0">
                        <a:solidFill>
                          <a:prstClr val="black"/>
                        </a:solidFill>
                        <a:latin typeface="Cambria Math"/>
                        <a:ea typeface="Cambria Math"/>
                      </a:rPr>
                      <m:t>∴</m:t>
                    </m:r>
                  </m:oMath>
                </a14:m>
                <a:r>
                  <a:rPr lang="zh-CN" altLang="en-US" sz="3200" dirty="0" smtClean="0">
                    <a:solidFill>
                      <a:prstClr val="black"/>
                    </a:solidFill>
                  </a:rPr>
                  <a:t>  </a:t>
                </a:r>
                <a14:m>
                  <m:oMath xmlns:m="http://schemas.openxmlformats.org/officeDocument/2006/math">
                    <m:sSub>
                      <m:sSubPr>
                        <m:ctrlPr>
                          <a:rPr lang="en-US" altLang="zh-CN" sz="3200" i="1">
                            <a:solidFill>
                              <a:prstClr val="black"/>
                            </a:solidFill>
                            <a:latin typeface="Cambria Math"/>
                          </a:rPr>
                        </m:ctrlPr>
                      </m:sSubPr>
                      <m:e>
                        <m:r>
                          <a:rPr lang="en-US" altLang="zh-CN" sz="3200" i="1">
                            <a:solidFill>
                              <a:prstClr val="black"/>
                            </a:solidFill>
                            <a:latin typeface="Cambria Math"/>
                          </a:rPr>
                          <m:t>𝐵</m:t>
                        </m:r>
                      </m:e>
                      <m:sub>
                        <m:r>
                          <a:rPr lang="en-US" altLang="zh-CN" sz="3200" b="0" i="1" smtClean="0">
                            <a:solidFill>
                              <a:prstClr val="black"/>
                            </a:solidFill>
                            <a:latin typeface="Cambria Math"/>
                          </a:rPr>
                          <m:t>1</m:t>
                        </m:r>
                      </m:sub>
                    </m:sSub>
                    <m:r>
                      <a:rPr lang="en-US" altLang="zh-CN" sz="3200" i="1">
                        <a:solidFill>
                          <a:prstClr val="black"/>
                        </a:solidFill>
                        <a:latin typeface="Cambria Math"/>
                      </a:rPr>
                      <m:t>=</m:t>
                    </m:r>
                    <m:sSub>
                      <m:sSubPr>
                        <m:ctrlPr>
                          <a:rPr lang="en-US" altLang="zh-CN" sz="3200" i="1">
                            <a:solidFill>
                              <a:prstClr val="black"/>
                            </a:solidFill>
                            <a:latin typeface="Cambria Math"/>
                          </a:rPr>
                        </m:ctrlPr>
                      </m:sSubPr>
                      <m:e>
                        <m:r>
                          <a:rPr lang="en-US" altLang="zh-CN" sz="3200" i="1">
                            <a:solidFill>
                              <a:prstClr val="black"/>
                            </a:solidFill>
                            <a:latin typeface="Cambria Math"/>
                          </a:rPr>
                          <m:t>𝐵</m:t>
                        </m:r>
                      </m:e>
                      <m:sub>
                        <m:r>
                          <a:rPr lang="en-US" altLang="zh-CN" sz="3200" b="0" i="1" smtClean="0">
                            <a:solidFill>
                              <a:prstClr val="black"/>
                            </a:solidFill>
                            <a:latin typeface="Cambria Math"/>
                          </a:rPr>
                          <m:t>2</m:t>
                        </m:r>
                      </m:sub>
                    </m:sSub>
                    <m:sSub>
                      <m:sSubPr>
                        <m:ctrlPr>
                          <a:rPr lang="en-US" altLang="zh-CN" sz="3200" i="1">
                            <a:solidFill>
                              <a:prstClr val="black"/>
                            </a:solidFill>
                            <a:latin typeface="Cambria Math"/>
                          </a:rPr>
                        </m:ctrlPr>
                      </m:sSubPr>
                      <m:e>
                        <m:r>
                          <a:rPr lang="en-US" altLang="zh-CN" sz="3200" b="0" i="1" smtClean="0">
                            <a:solidFill>
                              <a:prstClr val="black"/>
                            </a:solidFill>
                            <a:latin typeface="Cambria Math"/>
                          </a:rPr>
                          <m:t>=</m:t>
                        </m:r>
                        <m:r>
                          <a:rPr lang="en-US" altLang="zh-CN" sz="3200" i="1">
                            <a:solidFill>
                              <a:prstClr val="black"/>
                            </a:solidFill>
                            <a:latin typeface="Cambria Math"/>
                          </a:rPr>
                          <m:t>𝐵</m:t>
                        </m:r>
                      </m:e>
                      <m:sub>
                        <m:r>
                          <a:rPr lang="en-US" altLang="zh-CN" sz="3200" b="0" i="1" smtClean="0">
                            <a:solidFill>
                              <a:prstClr val="black"/>
                            </a:solidFill>
                            <a:latin typeface="Cambria Math"/>
                          </a:rPr>
                          <m:t>3</m:t>
                        </m:r>
                      </m:sub>
                    </m:sSub>
                    <m:r>
                      <a:rPr lang="en-US" altLang="zh-CN" sz="3200" b="0" i="1" smtClean="0">
                        <a:solidFill>
                          <a:prstClr val="black"/>
                        </a:solidFill>
                        <a:latin typeface="Cambria Math"/>
                      </a:rPr>
                      <m:t>=</m:t>
                    </m:r>
                    <m:sSub>
                      <m:sSubPr>
                        <m:ctrlPr>
                          <a:rPr lang="en-US" altLang="zh-CN" sz="3200" i="1">
                            <a:solidFill>
                              <a:prstClr val="black"/>
                            </a:solidFill>
                            <a:latin typeface="Cambria Math"/>
                          </a:rPr>
                        </m:ctrlPr>
                      </m:sSubPr>
                      <m:e>
                        <m:r>
                          <a:rPr lang="en-US" altLang="zh-CN" sz="3200" i="1" smtClean="0">
                            <a:solidFill>
                              <a:prstClr val="black"/>
                            </a:solidFill>
                            <a:latin typeface="Cambria Math"/>
                            <a:ea typeface="Cambria Math"/>
                          </a:rPr>
                          <m:t>𝜇</m:t>
                        </m:r>
                      </m:e>
                      <m:sub>
                        <m:r>
                          <a:rPr lang="en-US" altLang="zh-CN" sz="3200" i="1">
                            <a:solidFill>
                              <a:prstClr val="black"/>
                            </a:solidFill>
                            <a:latin typeface="Cambria Math"/>
                          </a:rPr>
                          <m:t>0</m:t>
                        </m:r>
                      </m:sub>
                    </m:sSub>
                    <m:sSup>
                      <m:sSupPr>
                        <m:ctrlPr>
                          <a:rPr lang="en-US" altLang="zh-CN" sz="3200" b="0" i="1" smtClean="0">
                            <a:solidFill>
                              <a:prstClr val="black"/>
                            </a:solidFill>
                            <a:latin typeface="Cambria Math"/>
                          </a:rPr>
                        </m:ctrlPr>
                      </m:sSupPr>
                      <m:e>
                        <m:r>
                          <a:rPr lang="en-US" altLang="zh-CN" sz="3200" b="0" i="1" smtClean="0">
                            <a:solidFill>
                              <a:prstClr val="black"/>
                            </a:solidFill>
                            <a:latin typeface="Cambria Math"/>
                          </a:rPr>
                          <m:t>𝑗</m:t>
                        </m:r>
                      </m:e>
                      <m:sup>
                        <m:r>
                          <a:rPr lang="en-US" altLang="zh-CN" sz="3200" b="0" i="1" smtClean="0">
                            <a:solidFill>
                              <a:prstClr val="black"/>
                            </a:solidFill>
                            <a:latin typeface="Cambria Math"/>
                          </a:rPr>
                          <m:t>′</m:t>
                        </m:r>
                      </m:sup>
                    </m:sSup>
                    <m:r>
                      <a:rPr lang="zh-CN" altLang="en-US" sz="3200" b="0" i="1" smtClean="0">
                        <a:solidFill>
                          <a:prstClr val="black"/>
                        </a:solidFill>
                        <a:latin typeface="Cambria Math"/>
                      </a:rPr>
                      <m:t>，</m:t>
                    </m:r>
                  </m:oMath>
                </a14:m>
                <a:r>
                  <a:rPr lang="zh-CN" altLang="en-US" sz="3200" dirty="0" smtClean="0">
                    <a:solidFill>
                      <a:prstClr val="black"/>
                    </a:solidFill>
                  </a:rPr>
                  <a:t>方向同</a:t>
                </a:r>
                <a14:m>
                  <m:oMath xmlns:m="http://schemas.openxmlformats.org/officeDocument/2006/math">
                    <m:acc>
                      <m:accPr>
                        <m:chr m:val="⃗"/>
                        <m:ctrlPr>
                          <a:rPr lang="en-US" altLang="zh-CN" sz="3200" i="1">
                            <a:solidFill>
                              <a:prstClr val="black"/>
                            </a:solidFill>
                            <a:latin typeface="Cambria Math"/>
                          </a:rPr>
                        </m:ctrlPr>
                      </m:accPr>
                      <m:e>
                        <m:r>
                          <a:rPr lang="en-US" altLang="zh-CN" sz="3200" i="1">
                            <a:solidFill>
                              <a:prstClr val="black"/>
                            </a:solidFill>
                            <a:latin typeface="Cambria Math"/>
                          </a:rPr>
                          <m:t>𝑀</m:t>
                        </m:r>
                      </m:e>
                    </m:acc>
                  </m:oMath>
                </a14:m>
                <a:r>
                  <a:rPr lang="zh-CN" altLang="en-US" sz="3200" dirty="0" smtClean="0">
                    <a:solidFill>
                      <a:prstClr val="black"/>
                    </a:solidFill>
                  </a:rPr>
                  <a:t>。</a:t>
                </a:r>
                <a:endParaRPr lang="en-US" altLang="zh-CN" sz="3200" dirty="0" smtClean="0">
                  <a:solidFill>
                    <a:prstClr val="black"/>
                  </a:solidFill>
                </a:endParaRPr>
              </a:p>
              <a:p>
                <a:r>
                  <a:rPr lang="zh-CN" altLang="en-US" sz="3200" dirty="0" smtClean="0">
                    <a:solidFill>
                      <a:prstClr val="black"/>
                    </a:solidFill>
                  </a:rPr>
                  <a:t>     由</a:t>
                </a:r>
                <a14:m>
                  <m:oMath xmlns:m="http://schemas.openxmlformats.org/officeDocument/2006/math">
                    <m:acc>
                      <m:accPr>
                        <m:chr m:val="⃗"/>
                        <m:ctrlPr>
                          <a:rPr lang="en-US" altLang="zh-CN" sz="3200" i="1" smtClean="0">
                            <a:solidFill>
                              <a:prstClr val="black"/>
                            </a:solidFill>
                            <a:latin typeface="Cambria Math"/>
                          </a:rPr>
                        </m:ctrlPr>
                      </m:accPr>
                      <m:e>
                        <m:r>
                          <a:rPr lang="en-US" altLang="zh-CN" sz="3200" b="0" i="1" smtClean="0">
                            <a:solidFill>
                              <a:prstClr val="black"/>
                            </a:solidFill>
                            <a:latin typeface="Cambria Math"/>
                          </a:rPr>
                          <m:t>𝑗</m:t>
                        </m:r>
                        <m:r>
                          <a:rPr lang="en-US" altLang="zh-CN" sz="3200" b="0" i="1" smtClean="0">
                            <a:solidFill>
                              <a:prstClr val="black"/>
                            </a:solidFill>
                            <a:latin typeface="Cambria Math"/>
                          </a:rPr>
                          <m:t>′</m:t>
                        </m:r>
                      </m:e>
                    </m:acc>
                    <m:r>
                      <a:rPr lang="en-US" altLang="zh-CN" sz="3200" i="1" smtClean="0">
                        <a:solidFill>
                          <a:prstClr val="black"/>
                        </a:solidFill>
                        <a:latin typeface="Cambria Math"/>
                      </a:rPr>
                      <m:t>=</m:t>
                    </m:r>
                    <m:acc>
                      <m:accPr>
                        <m:chr m:val="⃗"/>
                        <m:ctrlPr>
                          <a:rPr lang="en-US" altLang="zh-CN" sz="3200" i="1" smtClean="0">
                            <a:solidFill>
                              <a:prstClr val="black"/>
                            </a:solidFill>
                            <a:latin typeface="Cambria Math"/>
                          </a:rPr>
                        </m:ctrlPr>
                      </m:accPr>
                      <m:e>
                        <m:r>
                          <a:rPr lang="en-US" altLang="zh-CN" sz="3200" b="0" i="1" smtClean="0">
                            <a:solidFill>
                              <a:prstClr val="black"/>
                            </a:solidFill>
                            <a:latin typeface="Cambria Math"/>
                          </a:rPr>
                          <m:t>𝑀</m:t>
                        </m:r>
                      </m:e>
                    </m:acc>
                    <m:r>
                      <a:rPr lang="en-US" altLang="zh-CN" sz="3200" i="1" smtClean="0">
                        <a:solidFill>
                          <a:prstClr val="black"/>
                        </a:solidFill>
                        <a:latin typeface="Cambria Math"/>
                        <a:ea typeface="Cambria Math"/>
                      </a:rPr>
                      <m:t>×</m:t>
                    </m:r>
                    <m:acc>
                      <m:accPr>
                        <m:chr m:val="̂"/>
                        <m:ctrlPr>
                          <a:rPr lang="en-US" altLang="zh-CN" sz="3200" i="1" smtClean="0">
                            <a:solidFill>
                              <a:prstClr val="black"/>
                            </a:solidFill>
                            <a:latin typeface="Cambria Math"/>
                            <a:ea typeface="Cambria Math"/>
                          </a:rPr>
                        </m:ctrlPr>
                      </m:accPr>
                      <m:e>
                        <m:r>
                          <a:rPr lang="en-US" altLang="zh-CN" sz="3200" b="0" i="1" smtClean="0">
                            <a:solidFill>
                              <a:prstClr val="black"/>
                            </a:solidFill>
                            <a:latin typeface="Cambria Math"/>
                            <a:ea typeface="Cambria Math"/>
                          </a:rPr>
                          <m:t>𝑛</m:t>
                        </m:r>
                      </m:e>
                    </m:acc>
                    <m:r>
                      <a:rPr lang="zh-CN" altLang="en-US" sz="3200" b="0" i="1" smtClean="0">
                        <a:solidFill>
                          <a:prstClr val="black"/>
                        </a:solidFill>
                        <a:latin typeface="Cambria Math"/>
                      </a:rPr>
                      <m:t>得：</m:t>
                    </m:r>
                    <m:sSup>
                      <m:sSupPr>
                        <m:ctrlPr>
                          <a:rPr lang="en-US" altLang="zh-CN" sz="3200" b="0" i="1" smtClean="0">
                            <a:solidFill>
                              <a:prstClr val="black"/>
                            </a:solidFill>
                            <a:latin typeface="Cambria Math"/>
                          </a:rPr>
                        </m:ctrlPr>
                      </m:sSupPr>
                      <m:e>
                        <m:r>
                          <a:rPr lang="en-US" altLang="zh-CN" sz="3200" b="0" i="1" smtClean="0">
                            <a:solidFill>
                              <a:prstClr val="black"/>
                            </a:solidFill>
                            <a:latin typeface="Cambria Math"/>
                          </a:rPr>
                          <m:t>𝑗</m:t>
                        </m:r>
                      </m:e>
                      <m:sup>
                        <m:r>
                          <a:rPr lang="en-US" altLang="zh-CN" sz="3200" b="0" i="1" smtClean="0">
                            <a:solidFill>
                              <a:prstClr val="black"/>
                            </a:solidFill>
                            <a:latin typeface="Cambria Math"/>
                          </a:rPr>
                          <m:t>′</m:t>
                        </m:r>
                      </m:sup>
                    </m:sSup>
                    <m:r>
                      <a:rPr lang="en-US" altLang="zh-CN" sz="3200" b="0" i="1" smtClean="0">
                        <a:solidFill>
                          <a:prstClr val="black"/>
                        </a:solidFill>
                        <a:latin typeface="Cambria Math"/>
                      </a:rPr>
                      <m:t>=</m:t>
                    </m:r>
                    <m:r>
                      <a:rPr lang="en-US" altLang="zh-CN" sz="3200" b="0" i="1" smtClean="0">
                        <a:solidFill>
                          <a:prstClr val="black"/>
                        </a:solidFill>
                        <a:latin typeface="Cambria Math"/>
                      </a:rPr>
                      <m:t>𝑀</m:t>
                    </m:r>
                  </m:oMath>
                </a14:m>
                <a:endParaRPr lang="en-US" altLang="zh-CN" sz="3200" b="0" i="1" dirty="0" smtClean="0">
                  <a:solidFill>
                    <a:prstClr val="black"/>
                  </a:solidFill>
                  <a:latin typeface="Cambria Math"/>
                </a:endParaRPr>
              </a:p>
              <a:p>
                <a:r>
                  <a:rPr lang="en-US" altLang="zh-CN" sz="3200" dirty="0" smtClean="0">
                    <a:solidFill>
                      <a:prstClr val="black"/>
                    </a:solidFill>
                    <a:ea typeface="Cambria Math"/>
                  </a:rPr>
                  <a:t>     </a:t>
                </a:r>
                <a14:m>
                  <m:oMath xmlns:m="http://schemas.openxmlformats.org/officeDocument/2006/math">
                    <m:r>
                      <a:rPr lang="en-US" altLang="zh-CN" sz="3200" i="1">
                        <a:solidFill>
                          <a:prstClr val="black"/>
                        </a:solidFill>
                        <a:latin typeface="Cambria Math"/>
                        <a:ea typeface="Cambria Math"/>
                      </a:rPr>
                      <m:t>∴</m:t>
                    </m:r>
                  </m:oMath>
                </a14:m>
                <a:r>
                  <a:rPr lang="zh-CN" altLang="en-US" sz="3200" dirty="0">
                    <a:solidFill>
                      <a:prstClr val="black"/>
                    </a:solidFill>
                  </a:rPr>
                  <a:t>  </a:t>
                </a:r>
                <a14:m>
                  <m:oMath xmlns:m="http://schemas.openxmlformats.org/officeDocument/2006/math">
                    <m:sSub>
                      <m:sSubPr>
                        <m:ctrlPr>
                          <a:rPr lang="en-US" altLang="zh-CN" sz="3200" i="1">
                            <a:solidFill>
                              <a:prstClr val="black"/>
                            </a:solidFill>
                            <a:latin typeface="Cambria Math"/>
                          </a:rPr>
                        </m:ctrlPr>
                      </m:sSubPr>
                      <m:e>
                        <m:acc>
                          <m:accPr>
                            <m:chr m:val="⃗"/>
                            <m:ctrlPr>
                              <a:rPr lang="en-US" altLang="zh-CN" sz="3200" i="1" smtClean="0">
                                <a:solidFill>
                                  <a:prstClr val="black"/>
                                </a:solidFill>
                                <a:latin typeface="Cambria Math"/>
                              </a:rPr>
                            </m:ctrlPr>
                          </m:accPr>
                          <m:e>
                            <m:r>
                              <a:rPr lang="en-US" altLang="zh-CN" sz="3200" b="0" i="1" smtClean="0">
                                <a:solidFill>
                                  <a:prstClr val="black"/>
                                </a:solidFill>
                                <a:latin typeface="Cambria Math"/>
                              </a:rPr>
                              <m:t>𝐵</m:t>
                            </m:r>
                          </m:e>
                        </m:acc>
                      </m:e>
                      <m:sub>
                        <m:r>
                          <a:rPr lang="en-US" altLang="zh-CN" sz="3200" i="1">
                            <a:solidFill>
                              <a:prstClr val="black"/>
                            </a:solidFill>
                            <a:latin typeface="Cambria Math"/>
                          </a:rPr>
                          <m:t>1</m:t>
                        </m:r>
                      </m:sub>
                    </m:sSub>
                    <m:r>
                      <a:rPr lang="en-US" altLang="zh-CN" sz="3200" i="1">
                        <a:solidFill>
                          <a:prstClr val="black"/>
                        </a:solidFill>
                        <a:latin typeface="Cambria Math"/>
                      </a:rPr>
                      <m:t>=</m:t>
                    </m:r>
                    <m:sSub>
                      <m:sSubPr>
                        <m:ctrlPr>
                          <a:rPr lang="en-US" altLang="zh-CN" sz="3200" i="1">
                            <a:solidFill>
                              <a:prstClr val="black"/>
                            </a:solidFill>
                            <a:latin typeface="Cambria Math"/>
                          </a:rPr>
                        </m:ctrlPr>
                      </m:sSubPr>
                      <m:e>
                        <m:acc>
                          <m:accPr>
                            <m:chr m:val="⃗"/>
                            <m:ctrlPr>
                              <a:rPr lang="en-US" altLang="zh-CN" sz="3200" i="1" smtClean="0">
                                <a:solidFill>
                                  <a:prstClr val="black"/>
                                </a:solidFill>
                                <a:latin typeface="Cambria Math"/>
                              </a:rPr>
                            </m:ctrlPr>
                          </m:accPr>
                          <m:e>
                            <m:r>
                              <a:rPr lang="en-US" altLang="zh-CN" sz="3200" b="0" i="1" smtClean="0">
                                <a:solidFill>
                                  <a:prstClr val="black"/>
                                </a:solidFill>
                                <a:latin typeface="Cambria Math"/>
                              </a:rPr>
                              <m:t>𝐵</m:t>
                            </m:r>
                          </m:e>
                        </m:acc>
                      </m:e>
                      <m:sub>
                        <m:r>
                          <a:rPr lang="en-US" altLang="zh-CN" sz="3200" i="1">
                            <a:solidFill>
                              <a:prstClr val="black"/>
                            </a:solidFill>
                            <a:latin typeface="Cambria Math"/>
                          </a:rPr>
                          <m:t>2</m:t>
                        </m:r>
                      </m:sub>
                    </m:sSub>
                    <m:sSub>
                      <m:sSubPr>
                        <m:ctrlPr>
                          <a:rPr lang="en-US" altLang="zh-CN" sz="3200" i="1">
                            <a:solidFill>
                              <a:prstClr val="black"/>
                            </a:solidFill>
                            <a:latin typeface="Cambria Math"/>
                          </a:rPr>
                        </m:ctrlPr>
                      </m:sSubPr>
                      <m:e>
                        <m:r>
                          <a:rPr lang="en-US" altLang="zh-CN" sz="3200" i="1">
                            <a:solidFill>
                              <a:prstClr val="black"/>
                            </a:solidFill>
                            <a:latin typeface="Cambria Math"/>
                          </a:rPr>
                          <m:t>=</m:t>
                        </m:r>
                        <m:acc>
                          <m:accPr>
                            <m:chr m:val="⃗"/>
                            <m:ctrlPr>
                              <a:rPr lang="en-US" altLang="zh-CN" sz="3200" i="1" smtClean="0">
                                <a:solidFill>
                                  <a:prstClr val="black"/>
                                </a:solidFill>
                                <a:latin typeface="Cambria Math"/>
                              </a:rPr>
                            </m:ctrlPr>
                          </m:accPr>
                          <m:e>
                            <m:r>
                              <a:rPr lang="en-US" altLang="zh-CN" sz="3200" b="0" i="1" smtClean="0">
                                <a:solidFill>
                                  <a:prstClr val="black"/>
                                </a:solidFill>
                                <a:latin typeface="Cambria Math"/>
                              </a:rPr>
                              <m:t>𝐵</m:t>
                            </m:r>
                          </m:e>
                        </m:acc>
                      </m:e>
                      <m:sub>
                        <m:r>
                          <a:rPr lang="en-US" altLang="zh-CN" sz="3200" i="1">
                            <a:solidFill>
                              <a:prstClr val="black"/>
                            </a:solidFill>
                            <a:latin typeface="Cambria Math"/>
                          </a:rPr>
                          <m:t>3</m:t>
                        </m:r>
                      </m:sub>
                    </m:sSub>
                    <m:r>
                      <a:rPr lang="en-US" altLang="zh-CN" sz="3200" i="1">
                        <a:solidFill>
                          <a:prstClr val="black"/>
                        </a:solidFill>
                        <a:latin typeface="Cambria Math"/>
                      </a:rPr>
                      <m:t>=</m:t>
                    </m:r>
                    <m:sSub>
                      <m:sSubPr>
                        <m:ctrlPr>
                          <a:rPr lang="en-US" altLang="zh-CN" sz="3200" i="1">
                            <a:solidFill>
                              <a:prstClr val="black"/>
                            </a:solidFill>
                            <a:latin typeface="Cambria Math"/>
                          </a:rPr>
                        </m:ctrlPr>
                      </m:sSubPr>
                      <m:e>
                        <m:r>
                          <a:rPr lang="en-US" altLang="zh-CN" sz="3200" i="1">
                            <a:solidFill>
                              <a:prstClr val="black"/>
                            </a:solidFill>
                            <a:latin typeface="Cambria Math"/>
                            <a:ea typeface="Cambria Math"/>
                          </a:rPr>
                          <m:t>𝜇</m:t>
                        </m:r>
                      </m:e>
                      <m:sub>
                        <m:r>
                          <a:rPr lang="en-US" altLang="zh-CN" sz="3200" i="1">
                            <a:solidFill>
                              <a:prstClr val="black"/>
                            </a:solidFill>
                            <a:latin typeface="Cambria Math"/>
                          </a:rPr>
                          <m:t>0</m:t>
                        </m:r>
                      </m:sub>
                    </m:sSub>
                    <m:acc>
                      <m:accPr>
                        <m:chr m:val="⃗"/>
                        <m:ctrlPr>
                          <a:rPr lang="en-US" altLang="zh-CN" sz="3200" i="1" smtClean="0">
                            <a:solidFill>
                              <a:prstClr val="black"/>
                            </a:solidFill>
                            <a:latin typeface="Cambria Math"/>
                          </a:rPr>
                        </m:ctrlPr>
                      </m:accPr>
                      <m:e>
                        <m:r>
                          <a:rPr lang="en-US" altLang="zh-CN" sz="3200" b="0" i="1" smtClean="0">
                            <a:solidFill>
                              <a:prstClr val="black"/>
                            </a:solidFill>
                            <a:latin typeface="Cambria Math"/>
                          </a:rPr>
                          <m:t>𝑀</m:t>
                        </m:r>
                      </m:e>
                    </m:acc>
                  </m:oMath>
                </a14:m>
                <a:r>
                  <a:rPr lang="zh-CN" altLang="en-US" sz="3200" dirty="0" smtClean="0">
                    <a:solidFill>
                      <a:prstClr val="black"/>
                    </a:solidFill>
                  </a:rPr>
                  <a:t>，由</a:t>
                </a:r>
                <a14:m>
                  <m:oMath xmlns:m="http://schemas.openxmlformats.org/officeDocument/2006/math">
                    <m:acc>
                      <m:accPr>
                        <m:chr m:val="⃗"/>
                        <m:ctrlPr>
                          <a:rPr lang="en-US" altLang="zh-CN" sz="3200" i="1" smtClean="0">
                            <a:solidFill>
                              <a:prstClr val="black"/>
                            </a:solidFill>
                            <a:latin typeface="Cambria Math"/>
                          </a:rPr>
                        </m:ctrlPr>
                      </m:accPr>
                      <m:e>
                        <m:r>
                          <a:rPr lang="en-US" altLang="zh-CN" sz="3200" b="0" i="1" smtClean="0">
                            <a:solidFill>
                              <a:prstClr val="black"/>
                            </a:solidFill>
                            <a:latin typeface="Cambria Math"/>
                          </a:rPr>
                          <m:t>𝐻</m:t>
                        </m:r>
                      </m:e>
                    </m:acc>
                    <m:r>
                      <a:rPr lang="en-US" altLang="zh-CN" sz="3200" b="0" i="1" smtClean="0">
                        <a:solidFill>
                          <a:prstClr val="black"/>
                        </a:solidFill>
                        <a:latin typeface="Cambria Math"/>
                      </a:rPr>
                      <m:t>=</m:t>
                    </m:r>
                    <m:f>
                      <m:fPr>
                        <m:ctrlPr>
                          <a:rPr lang="en-US" altLang="zh-CN" sz="3200" i="1" smtClean="0">
                            <a:solidFill>
                              <a:prstClr val="black"/>
                            </a:solidFill>
                            <a:latin typeface="Cambria Math"/>
                          </a:rPr>
                        </m:ctrlPr>
                      </m:fPr>
                      <m:num>
                        <m:acc>
                          <m:accPr>
                            <m:chr m:val="⃗"/>
                            <m:ctrlPr>
                              <a:rPr lang="en-US" altLang="zh-CN" sz="3200" i="1" smtClean="0">
                                <a:solidFill>
                                  <a:prstClr val="black"/>
                                </a:solidFill>
                                <a:latin typeface="Cambria Math"/>
                              </a:rPr>
                            </m:ctrlPr>
                          </m:accPr>
                          <m:e>
                            <m:r>
                              <a:rPr lang="en-US" altLang="zh-CN" sz="3200" b="0" i="1" smtClean="0">
                                <a:solidFill>
                                  <a:prstClr val="black"/>
                                </a:solidFill>
                                <a:latin typeface="Cambria Math"/>
                              </a:rPr>
                              <m:t>𝐵</m:t>
                            </m:r>
                          </m:e>
                        </m:acc>
                      </m:num>
                      <m:den>
                        <m:sSub>
                          <m:sSubPr>
                            <m:ctrlPr>
                              <a:rPr lang="en-US" altLang="zh-CN" sz="3200" i="1">
                                <a:solidFill>
                                  <a:prstClr val="black"/>
                                </a:solidFill>
                                <a:latin typeface="Cambria Math"/>
                              </a:rPr>
                            </m:ctrlPr>
                          </m:sSubPr>
                          <m:e>
                            <m:r>
                              <a:rPr lang="en-US" altLang="zh-CN" sz="3200" i="1" smtClean="0">
                                <a:solidFill>
                                  <a:prstClr val="black"/>
                                </a:solidFill>
                                <a:latin typeface="Cambria Math"/>
                                <a:ea typeface="Cambria Math"/>
                              </a:rPr>
                              <m:t>𝜇</m:t>
                            </m:r>
                          </m:e>
                          <m:sub>
                            <m:r>
                              <a:rPr lang="en-US" altLang="zh-CN" sz="3200" i="1">
                                <a:solidFill>
                                  <a:prstClr val="black"/>
                                </a:solidFill>
                                <a:latin typeface="Cambria Math"/>
                              </a:rPr>
                              <m:t>0</m:t>
                            </m:r>
                          </m:sub>
                        </m:sSub>
                      </m:den>
                    </m:f>
                    <m:r>
                      <a:rPr lang="en-US" altLang="zh-CN" sz="3200" b="0" i="1" smtClean="0">
                        <a:solidFill>
                          <a:prstClr val="black"/>
                        </a:solidFill>
                        <a:latin typeface="Cambria Math"/>
                      </a:rPr>
                      <m:t>−</m:t>
                    </m:r>
                    <m:acc>
                      <m:accPr>
                        <m:chr m:val="⃗"/>
                        <m:ctrlPr>
                          <a:rPr lang="en-US" altLang="zh-CN" sz="3200" i="1" smtClean="0">
                            <a:solidFill>
                              <a:prstClr val="black"/>
                            </a:solidFill>
                            <a:latin typeface="Cambria Math"/>
                          </a:rPr>
                        </m:ctrlPr>
                      </m:accPr>
                      <m:e>
                        <m:r>
                          <a:rPr lang="en-US" altLang="zh-CN" sz="3200" b="0" i="1" smtClean="0">
                            <a:solidFill>
                              <a:prstClr val="black"/>
                            </a:solidFill>
                            <a:latin typeface="Cambria Math"/>
                          </a:rPr>
                          <m:t>𝑀</m:t>
                        </m:r>
                      </m:e>
                    </m:acc>
                    <m:r>
                      <a:rPr lang="zh-CN" altLang="en-US" sz="3200" b="0" i="1" smtClean="0">
                        <a:solidFill>
                          <a:prstClr val="black"/>
                        </a:solidFill>
                        <a:latin typeface="Cambria Math"/>
                      </a:rPr>
                      <m:t>得：</m:t>
                    </m:r>
                  </m:oMath>
                </a14:m>
                <a:endParaRPr lang="en-US" altLang="zh-CN" sz="3200" b="0" i="1" dirty="0" smtClean="0">
                  <a:solidFill>
                    <a:prstClr val="black"/>
                  </a:solidFill>
                  <a:latin typeface="Cambria Math"/>
                </a:endParaRPr>
              </a:p>
              <a:p>
                <a:r>
                  <a:rPr lang="en-US" altLang="zh-CN" sz="3200" b="0" dirty="0" smtClean="0">
                    <a:solidFill>
                      <a:prstClr val="black"/>
                    </a:solidFill>
                  </a:rPr>
                  <a:t>      </a:t>
                </a:r>
                <a14:m>
                  <m:oMath xmlns:m="http://schemas.openxmlformats.org/officeDocument/2006/math">
                    <m:sSub>
                      <m:sSubPr>
                        <m:ctrlPr>
                          <a:rPr lang="en-US" altLang="zh-CN" sz="3200" b="0" i="1" smtClean="0">
                            <a:solidFill>
                              <a:prstClr val="black"/>
                            </a:solidFill>
                            <a:latin typeface="Cambria Math"/>
                          </a:rPr>
                        </m:ctrlPr>
                      </m:sSubPr>
                      <m:e>
                        <m:acc>
                          <m:accPr>
                            <m:chr m:val="⃗"/>
                            <m:ctrlPr>
                              <a:rPr lang="en-US" altLang="zh-CN" sz="3200" b="0" i="1" smtClean="0">
                                <a:solidFill>
                                  <a:prstClr val="black"/>
                                </a:solidFill>
                                <a:latin typeface="Cambria Math"/>
                              </a:rPr>
                            </m:ctrlPr>
                          </m:accPr>
                          <m:e>
                            <m:r>
                              <a:rPr lang="en-US" altLang="zh-CN" sz="3200" b="0" i="1" smtClean="0">
                                <a:solidFill>
                                  <a:prstClr val="black"/>
                                </a:solidFill>
                                <a:latin typeface="Cambria Math"/>
                              </a:rPr>
                              <m:t>𝐻</m:t>
                            </m:r>
                          </m:e>
                        </m:acc>
                      </m:e>
                      <m:sub>
                        <m:r>
                          <a:rPr lang="en-US" altLang="zh-CN" sz="3200" b="0" i="1" smtClean="0">
                            <a:solidFill>
                              <a:prstClr val="black"/>
                            </a:solidFill>
                            <a:latin typeface="Cambria Math"/>
                          </a:rPr>
                          <m:t>1</m:t>
                        </m:r>
                      </m:sub>
                    </m:sSub>
                    <m:r>
                      <a:rPr lang="en-US" altLang="zh-CN" sz="3200" i="1">
                        <a:solidFill>
                          <a:prstClr val="black"/>
                        </a:solidFill>
                        <a:latin typeface="Cambria Math"/>
                      </a:rPr>
                      <m:t>=</m:t>
                    </m:r>
                    <m:f>
                      <m:fPr>
                        <m:ctrlPr>
                          <a:rPr lang="en-US" altLang="zh-CN" sz="3200" i="1" smtClean="0">
                            <a:solidFill>
                              <a:prstClr val="black"/>
                            </a:solidFill>
                            <a:latin typeface="Cambria Math"/>
                          </a:rPr>
                        </m:ctrlPr>
                      </m:fPr>
                      <m:num>
                        <m:sSub>
                          <m:sSubPr>
                            <m:ctrlPr>
                              <a:rPr lang="en-US" altLang="zh-CN" sz="3200" i="1" smtClean="0">
                                <a:solidFill>
                                  <a:prstClr val="black"/>
                                </a:solidFill>
                                <a:latin typeface="Cambria Math"/>
                              </a:rPr>
                            </m:ctrlPr>
                          </m:sSubPr>
                          <m:e>
                            <m:acc>
                              <m:accPr>
                                <m:chr m:val="⃗"/>
                                <m:ctrlPr>
                                  <a:rPr lang="en-US" altLang="zh-CN" sz="3200" i="1" smtClean="0">
                                    <a:solidFill>
                                      <a:prstClr val="black"/>
                                    </a:solidFill>
                                    <a:latin typeface="Cambria Math"/>
                                  </a:rPr>
                                </m:ctrlPr>
                              </m:accPr>
                              <m:e>
                                <m:r>
                                  <a:rPr lang="en-US" altLang="zh-CN" sz="3200" b="0" i="1" smtClean="0">
                                    <a:solidFill>
                                      <a:prstClr val="black"/>
                                    </a:solidFill>
                                    <a:latin typeface="Cambria Math"/>
                                  </a:rPr>
                                  <m:t>𝐵</m:t>
                                </m:r>
                              </m:e>
                            </m:acc>
                          </m:e>
                          <m:sub>
                            <m:r>
                              <a:rPr lang="en-US" altLang="zh-CN" sz="3200" b="0" i="1" smtClean="0">
                                <a:solidFill>
                                  <a:prstClr val="black"/>
                                </a:solidFill>
                                <a:latin typeface="Cambria Math"/>
                              </a:rPr>
                              <m:t>1</m:t>
                            </m:r>
                          </m:sub>
                        </m:sSub>
                      </m:num>
                      <m:den>
                        <m:sSub>
                          <m:sSubPr>
                            <m:ctrlPr>
                              <a:rPr lang="en-US" altLang="zh-CN" sz="3200" i="1" smtClean="0">
                                <a:solidFill>
                                  <a:prstClr val="black"/>
                                </a:solidFill>
                                <a:latin typeface="Cambria Math"/>
                              </a:rPr>
                            </m:ctrlPr>
                          </m:sSubPr>
                          <m:e>
                            <m:r>
                              <a:rPr lang="en-US" altLang="zh-CN" sz="3200" i="1" smtClean="0">
                                <a:solidFill>
                                  <a:prstClr val="black"/>
                                </a:solidFill>
                                <a:latin typeface="Cambria Math"/>
                                <a:ea typeface="Cambria Math"/>
                              </a:rPr>
                              <m:t>𝜇</m:t>
                            </m:r>
                          </m:e>
                          <m:sub>
                            <m:r>
                              <a:rPr lang="en-US" altLang="zh-CN" sz="3200" b="0" i="1" smtClean="0">
                                <a:solidFill>
                                  <a:prstClr val="black"/>
                                </a:solidFill>
                                <a:latin typeface="Cambria Math"/>
                              </a:rPr>
                              <m:t>0</m:t>
                            </m:r>
                          </m:sub>
                        </m:sSub>
                      </m:den>
                    </m:f>
                    <m:r>
                      <a:rPr lang="en-US" altLang="zh-CN" sz="3200" b="0" i="1" smtClean="0">
                        <a:solidFill>
                          <a:prstClr val="black"/>
                        </a:solidFill>
                        <a:latin typeface="Cambria Math"/>
                      </a:rPr>
                      <m:t>=</m:t>
                    </m:r>
                    <m:r>
                      <a:rPr lang="en-US" altLang="zh-CN" sz="3200" b="0" i="1" smtClean="0">
                        <a:solidFill>
                          <a:prstClr val="black"/>
                        </a:solidFill>
                        <a:latin typeface="Cambria Math"/>
                      </a:rPr>
                      <m:t>𝑀</m:t>
                    </m:r>
                  </m:oMath>
                </a14:m>
                <a:r>
                  <a:rPr lang="zh-CN" altLang="en-US" sz="3200" dirty="0" smtClean="0">
                    <a:solidFill>
                      <a:prstClr val="black"/>
                    </a:solidFill>
                  </a:rPr>
                  <a:t>，</a:t>
                </a:r>
                <a14:m>
                  <m:oMath xmlns:m="http://schemas.openxmlformats.org/officeDocument/2006/math">
                    <m:sSub>
                      <m:sSubPr>
                        <m:ctrlPr>
                          <a:rPr lang="en-US" altLang="zh-CN" sz="3200" i="1">
                            <a:solidFill>
                              <a:prstClr val="black"/>
                            </a:solidFill>
                            <a:latin typeface="Cambria Math"/>
                          </a:rPr>
                        </m:ctrlPr>
                      </m:sSubPr>
                      <m:e>
                        <m:acc>
                          <m:accPr>
                            <m:chr m:val="⃗"/>
                            <m:ctrlPr>
                              <a:rPr lang="en-US" altLang="zh-CN" sz="3200" i="1">
                                <a:solidFill>
                                  <a:prstClr val="black"/>
                                </a:solidFill>
                                <a:latin typeface="Cambria Math"/>
                              </a:rPr>
                            </m:ctrlPr>
                          </m:accPr>
                          <m:e>
                            <m:r>
                              <a:rPr lang="en-US" altLang="zh-CN" sz="3200" i="1">
                                <a:solidFill>
                                  <a:prstClr val="black"/>
                                </a:solidFill>
                                <a:latin typeface="Cambria Math"/>
                              </a:rPr>
                              <m:t>𝐻</m:t>
                            </m:r>
                          </m:e>
                        </m:acc>
                      </m:e>
                      <m:sub>
                        <m:r>
                          <a:rPr lang="en-US" altLang="zh-CN" sz="3200" b="0" i="1" smtClean="0">
                            <a:solidFill>
                              <a:prstClr val="black"/>
                            </a:solidFill>
                            <a:latin typeface="Cambria Math"/>
                          </a:rPr>
                          <m:t>2</m:t>
                        </m:r>
                      </m:sub>
                    </m:sSub>
                    <m:r>
                      <a:rPr lang="en-US" altLang="zh-CN" sz="3200" i="1">
                        <a:solidFill>
                          <a:prstClr val="black"/>
                        </a:solidFill>
                        <a:latin typeface="Cambria Math"/>
                      </a:rPr>
                      <m:t>=</m:t>
                    </m:r>
                    <m:sSub>
                      <m:sSubPr>
                        <m:ctrlPr>
                          <a:rPr lang="en-US" altLang="zh-CN" sz="3200" i="1">
                            <a:solidFill>
                              <a:prstClr val="black"/>
                            </a:solidFill>
                            <a:latin typeface="Cambria Math"/>
                          </a:rPr>
                        </m:ctrlPr>
                      </m:sSubPr>
                      <m:e>
                        <m:acc>
                          <m:accPr>
                            <m:chr m:val="⃗"/>
                            <m:ctrlPr>
                              <a:rPr lang="en-US" altLang="zh-CN" sz="3200" i="1">
                                <a:solidFill>
                                  <a:prstClr val="black"/>
                                </a:solidFill>
                                <a:latin typeface="Cambria Math"/>
                              </a:rPr>
                            </m:ctrlPr>
                          </m:accPr>
                          <m:e>
                            <m:r>
                              <a:rPr lang="en-US" altLang="zh-CN" sz="3200" i="1">
                                <a:solidFill>
                                  <a:prstClr val="black"/>
                                </a:solidFill>
                                <a:latin typeface="Cambria Math"/>
                              </a:rPr>
                              <m:t>𝐻</m:t>
                            </m:r>
                          </m:e>
                        </m:acc>
                      </m:e>
                      <m:sub>
                        <m:r>
                          <a:rPr lang="en-US" altLang="zh-CN" sz="3200" b="0" i="1" smtClean="0">
                            <a:solidFill>
                              <a:prstClr val="black"/>
                            </a:solidFill>
                            <a:latin typeface="Cambria Math"/>
                          </a:rPr>
                          <m:t>3</m:t>
                        </m:r>
                      </m:sub>
                    </m:sSub>
                    <m:r>
                      <a:rPr lang="en-US" altLang="zh-CN" sz="3200" b="0" i="1" smtClean="0">
                        <a:solidFill>
                          <a:prstClr val="black"/>
                        </a:solidFill>
                        <a:latin typeface="Cambria Math"/>
                      </a:rPr>
                      <m:t>=</m:t>
                    </m:r>
                    <m:f>
                      <m:fPr>
                        <m:ctrlPr>
                          <a:rPr lang="en-US" altLang="zh-CN" sz="3200" i="1">
                            <a:solidFill>
                              <a:prstClr val="black"/>
                            </a:solidFill>
                            <a:latin typeface="Cambria Math"/>
                          </a:rPr>
                        </m:ctrlPr>
                      </m:fPr>
                      <m:num>
                        <m:sSub>
                          <m:sSubPr>
                            <m:ctrlPr>
                              <a:rPr lang="en-US" altLang="zh-CN" sz="3200" i="1">
                                <a:solidFill>
                                  <a:prstClr val="black"/>
                                </a:solidFill>
                                <a:latin typeface="Cambria Math"/>
                              </a:rPr>
                            </m:ctrlPr>
                          </m:sSubPr>
                          <m:e>
                            <m:acc>
                              <m:accPr>
                                <m:chr m:val="⃗"/>
                                <m:ctrlPr>
                                  <a:rPr lang="en-US" altLang="zh-CN" sz="3200" i="1">
                                    <a:solidFill>
                                      <a:prstClr val="black"/>
                                    </a:solidFill>
                                    <a:latin typeface="Cambria Math"/>
                                  </a:rPr>
                                </m:ctrlPr>
                              </m:accPr>
                              <m:e>
                                <m:r>
                                  <a:rPr lang="en-US" altLang="zh-CN" sz="3200" i="1">
                                    <a:solidFill>
                                      <a:prstClr val="black"/>
                                    </a:solidFill>
                                    <a:latin typeface="Cambria Math"/>
                                  </a:rPr>
                                  <m:t>𝐵</m:t>
                                </m:r>
                              </m:e>
                            </m:acc>
                          </m:e>
                          <m:sub>
                            <m:r>
                              <a:rPr lang="en-US" altLang="zh-CN" sz="3200" b="0" i="1" smtClean="0">
                                <a:solidFill>
                                  <a:prstClr val="black"/>
                                </a:solidFill>
                                <a:latin typeface="Cambria Math"/>
                              </a:rPr>
                              <m:t>2</m:t>
                            </m:r>
                          </m:sub>
                        </m:sSub>
                      </m:num>
                      <m:den>
                        <m:sSub>
                          <m:sSubPr>
                            <m:ctrlPr>
                              <a:rPr lang="en-US" altLang="zh-CN" sz="3200" i="1">
                                <a:solidFill>
                                  <a:prstClr val="black"/>
                                </a:solidFill>
                                <a:latin typeface="Cambria Math"/>
                              </a:rPr>
                            </m:ctrlPr>
                          </m:sSubPr>
                          <m:e>
                            <m:r>
                              <a:rPr lang="en-US" altLang="zh-CN" sz="3200" i="1">
                                <a:solidFill>
                                  <a:prstClr val="black"/>
                                </a:solidFill>
                                <a:latin typeface="Cambria Math"/>
                                <a:ea typeface="Cambria Math"/>
                              </a:rPr>
                              <m:t>𝜇</m:t>
                            </m:r>
                          </m:e>
                          <m:sub>
                            <m:r>
                              <a:rPr lang="en-US" altLang="zh-CN" sz="3200" i="1">
                                <a:solidFill>
                                  <a:prstClr val="black"/>
                                </a:solidFill>
                                <a:latin typeface="Cambria Math"/>
                              </a:rPr>
                              <m:t>0</m:t>
                            </m:r>
                          </m:sub>
                        </m:sSub>
                      </m:den>
                    </m:f>
                    <m:r>
                      <a:rPr lang="en-US" altLang="zh-CN" sz="3200" b="0" i="1" smtClean="0">
                        <a:solidFill>
                          <a:prstClr val="black"/>
                        </a:solidFill>
                        <a:latin typeface="Cambria Math"/>
                      </a:rPr>
                      <m:t>−</m:t>
                    </m:r>
                    <m:r>
                      <a:rPr lang="en-US" altLang="zh-CN" sz="3200" i="1">
                        <a:solidFill>
                          <a:prstClr val="black"/>
                        </a:solidFill>
                        <a:latin typeface="Cambria Math"/>
                      </a:rPr>
                      <m:t>𝑀</m:t>
                    </m:r>
                    <m:r>
                      <a:rPr lang="en-US" altLang="zh-CN" sz="3200" b="0" i="1" smtClean="0">
                        <a:solidFill>
                          <a:prstClr val="black"/>
                        </a:solidFill>
                        <a:latin typeface="Cambria Math"/>
                      </a:rPr>
                      <m:t>=0</m:t>
                    </m:r>
                  </m:oMath>
                </a14:m>
                <a:endParaRPr lang="en-US" altLang="zh-CN" sz="3200" dirty="0">
                  <a:solidFill>
                    <a:prstClr val="black"/>
                  </a:solidFill>
                </a:endParaRPr>
              </a:p>
            </p:txBody>
          </p:sp>
        </mc:Choice>
        <mc:Fallback xmlns="">
          <p:sp>
            <p:nvSpPr>
              <p:cNvPr id="2" name="TextBox 1"/>
              <p:cNvSpPr txBox="1">
                <a:spLocks noRot="1" noChangeAspect="1" noMove="1" noResize="1" noEditPoints="1" noAdjustHandles="1" noChangeArrowheads="1" noChangeShapeType="1" noTextEdit="1"/>
              </p:cNvSpPr>
              <p:nvPr/>
            </p:nvSpPr>
            <p:spPr>
              <a:xfrm>
                <a:off x="107504" y="764704"/>
                <a:ext cx="8280920" cy="5526898"/>
              </a:xfrm>
              <a:prstGeom prst="rect">
                <a:avLst/>
              </a:prstGeom>
              <a:blipFill rotWithShape="1">
                <a:blip r:embed="rId4"/>
                <a:stretch>
                  <a:fillRect l="-1915" t="-1985" r="-4713"/>
                </a:stretch>
              </a:blipFill>
            </p:spPr>
            <p:txBody>
              <a:bodyPr/>
              <a:lstStyle/>
              <a:p>
                <a:r>
                  <a:rPr lang="zh-CN" altLang="en-US">
                    <a:noFill/>
                  </a:rPr>
                  <a:t> </a:t>
                </a:r>
              </a:p>
            </p:txBody>
          </p:sp>
        </mc:Fallback>
      </mc:AlternateContent>
      <p:grpSp>
        <p:nvGrpSpPr>
          <p:cNvPr id="10" name="组合 9"/>
          <p:cNvGrpSpPr/>
          <p:nvPr/>
        </p:nvGrpSpPr>
        <p:grpSpPr>
          <a:xfrm>
            <a:off x="6768244" y="1873250"/>
            <a:ext cx="1476164" cy="1951794"/>
            <a:chOff x="6768244" y="1873250"/>
            <a:chExt cx="1476164" cy="1951794"/>
          </a:xfrm>
        </p:grpSpPr>
        <p:grpSp>
          <p:nvGrpSpPr>
            <p:cNvPr id="6" name="组合 5"/>
            <p:cNvGrpSpPr/>
            <p:nvPr/>
          </p:nvGrpSpPr>
          <p:grpSpPr>
            <a:xfrm>
              <a:off x="6768244" y="2268461"/>
              <a:ext cx="1476164" cy="1556583"/>
              <a:chOff x="6768244" y="2268461"/>
              <a:chExt cx="1476164" cy="1556583"/>
            </a:xfrm>
          </p:grpSpPr>
          <p:sp>
            <p:nvSpPr>
              <p:cNvPr id="4" name="椭圆 3"/>
              <p:cNvSpPr/>
              <p:nvPr/>
            </p:nvSpPr>
            <p:spPr>
              <a:xfrm>
                <a:off x="6768244" y="2348880"/>
                <a:ext cx="1476164" cy="1476164"/>
              </a:xfrm>
              <a:prstGeom prst="ellipse">
                <a:avLst/>
              </a:prstGeom>
              <a:noFill/>
              <a:ln w="152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rot="900000">
                <a:off x="7643798" y="2268461"/>
                <a:ext cx="187228" cy="25553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aphicFrame>
          <p:nvGraphicFramePr>
            <p:cNvPr id="7" name="对象 6"/>
            <p:cNvGraphicFramePr>
              <a:graphicFrameLocks noChangeAspect="1"/>
            </p:cNvGraphicFramePr>
            <p:nvPr>
              <p:extLst>
                <p:ext uri="{D42A27DB-BD31-4B8C-83A1-F6EECF244321}">
                  <p14:modId xmlns:p14="http://schemas.microsoft.com/office/powerpoint/2010/main" val="3724201807"/>
                </p:ext>
              </p:extLst>
            </p:nvPr>
          </p:nvGraphicFramePr>
          <p:xfrm>
            <a:off x="7632700" y="1916832"/>
            <a:ext cx="227013" cy="584200"/>
          </p:xfrm>
          <a:graphic>
            <a:graphicData uri="http://schemas.openxmlformats.org/presentationml/2006/ole">
              <mc:AlternateContent xmlns:mc="http://schemas.openxmlformats.org/markup-compatibility/2006">
                <mc:Choice xmlns:v="urn:schemas-microsoft-com:vml" Requires="v">
                  <p:oleObj spid="_x0000_s51279" name="Equation" r:id="rId5" imgW="88560" imgH="228600" progId="Equation.DSMT4">
                    <p:embed/>
                  </p:oleObj>
                </mc:Choice>
                <mc:Fallback>
                  <p:oleObj name="Equation" r:id="rId5" imgW="88560" imgH="228600" progId="Equation.DSMT4">
                    <p:embed/>
                    <p:pic>
                      <p:nvPicPr>
                        <p:cNvPr id="0" name="对象 1"/>
                        <p:cNvPicPr>
                          <a:picLocks noChangeAspect="1" noChangeArrowheads="1"/>
                        </p:cNvPicPr>
                        <p:nvPr/>
                      </p:nvPicPr>
                      <p:blipFill>
                        <a:blip r:embed="rId6"/>
                        <a:srcRect/>
                        <a:stretch>
                          <a:fillRect/>
                        </a:stretch>
                      </p:blipFill>
                      <p:spPr bwMode="auto">
                        <a:xfrm>
                          <a:off x="7632700" y="1916832"/>
                          <a:ext cx="227013"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2165406721"/>
                </p:ext>
              </p:extLst>
            </p:nvPr>
          </p:nvGraphicFramePr>
          <p:xfrm>
            <a:off x="7812088" y="1988840"/>
            <a:ext cx="325437" cy="584200"/>
          </p:xfrm>
          <a:graphic>
            <a:graphicData uri="http://schemas.openxmlformats.org/presentationml/2006/ole">
              <mc:AlternateContent xmlns:mc="http://schemas.openxmlformats.org/markup-compatibility/2006">
                <mc:Choice xmlns:v="urn:schemas-microsoft-com:vml" Requires="v">
                  <p:oleObj spid="_x0000_s51280" name="Equation" r:id="rId7" imgW="126720" imgH="228600" progId="Equation.DSMT4">
                    <p:embed/>
                  </p:oleObj>
                </mc:Choice>
                <mc:Fallback>
                  <p:oleObj name="Equation" r:id="rId7" imgW="126720" imgH="228600" progId="Equation.DSMT4">
                    <p:embed/>
                    <p:pic>
                      <p:nvPicPr>
                        <p:cNvPr id="0" name="对象 6"/>
                        <p:cNvPicPr>
                          <a:picLocks noChangeAspect="1" noChangeArrowheads="1"/>
                        </p:cNvPicPr>
                        <p:nvPr/>
                      </p:nvPicPr>
                      <p:blipFill>
                        <a:blip r:embed="rId8"/>
                        <a:srcRect/>
                        <a:stretch>
                          <a:fillRect/>
                        </a:stretch>
                      </p:blipFill>
                      <p:spPr bwMode="auto">
                        <a:xfrm>
                          <a:off x="7812088" y="1988840"/>
                          <a:ext cx="325437"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 name="对象 8"/>
            <p:cNvGraphicFramePr>
              <a:graphicFrameLocks noChangeAspect="1"/>
            </p:cNvGraphicFramePr>
            <p:nvPr>
              <p:extLst>
                <p:ext uri="{D42A27DB-BD31-4B8C-83A1-F6EECF244321}">
                  <p14:modId xmlns:p14="http://schemas.microsoft.com/office/powerpoint/2010/main" val="2007143771"/>
                </p:ext>
              </p:extLst>
            </p:nvPr>
          </p:nvGraphicFramePr>
          <p:xfrm>
            <a:off x="7432675" y="1873250"/>
            <a:ext cx="292100" cy="584200"/>
          </p:xfrm>
          <a:graphic>
            <a:graphicData uri="http://schemas.openxmlformats.org/presentationml/2006/ole">
              <mc:AlternateContent xmlns:mc="http://schemas.openxmlformats.org/markup-compatibility/2006">
                <mc:Choice xmlns:v="urn:schemas-microsoft-com:vml" Requires="v">
                  <p:oleObj spid="_x0000_s51281" name="Equation" r:id="rId9" imgW="114120" imgH="228600" progId="Equation.DSMT4">
                    <p:embed/>
                  </p:oleObj>
                </mc:Choice>
                <mc:Fallback>
                  <p:oleObj name="Equation" r:id="rId9" imgW="114120" imgH="228600" progId="Equation.DSMT4">
                    <p:embed/>
                    <p:pic>
                      <p:nvPicPr>
                        <p:cNvPr id="0" name="对象 7"/>
                        <p:cNvPicPr>
                          <a:picLocks noChangeAspect="1" noChangeArrowheads="1"/>
                        </p:cNvPicPr>
                        <p:nvPr/>
                      </p:nvPicPr>
                      <p:blipFill>
                        <a:blip r:embed="rId10"/>
                        <a:srcRect/>
                        <a:stretch>
                          <a:fillRect/>
                        </a:stretch>
                      </p:blipFill>
                      <p:spPr bwMode="auto">
                        <a:xfrm>
                          <a:off x="7432675" y="1873250"/>
                          <a:ext cx="2921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Tree>
    <p:extLst>
      <p:ext uri="{BB962C8B-B14F-4D97-AF65-F5344CB8AC3E}">
        <p14:creationId xmlns:p14="http://schemas.microsoft.com/office/powerpoint/2010/main" val="3486304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wipe(up)">
                                      <p:cBhvr>
                                        <p:cTn id="7" dur="500"/>
                                        <p:tgtEl>
                                          <p:spTgt spid="2">
                                            <p:txEl>
                                              <p:pRg st="1" end="1"/>
                                            </p:txEl>
                                          </p:spTgt>
                                        </p:tgtEl>
                                      </p:cBhvr>
                                    </p:animEffect>
                                  </p:childTnLst>
                                </p:cTn>
                              </p:par>
                              <p:par>
                                <p:cTn id="8" presetID="22" presetClass="entr" presetSubtype="1" fill="hold" nodeType="withEffect">
                                  <p:stCondLst>
                                    <p:cond delay="0"/>
                                  </p:stCondLst>
                                  <p:childTnLst>
                                    <p:set>
                                      <p:cBhvr>
                                        <p:cTn id="9" dur="1" fill="hold">
                                          <p:stCondLst>
                                            <p:cond delay="0"/>
                                          </p:stCondLst>
                                        </p:cTn>
                                        <p:tgtEl>
                                          <p:spTgt spid="2">
                                            <p:txEl>
                                              <p:pRg st="2" end="2"/>
                                            </p:txEl>
                                          </p:spTgt>
                                        </p:tgtEl>
                                        <p:attrNameLst>
                                          <p:attrName>style.visibility</p:attrName>
                                        </p:attrNameLst>
                                      </p:cBhvr>
                                      <p:to>
                                        <p:strVal val="visible"/>
                                      </p:to>
                                    </p:set>
                                    <p:animEffect transition="in" filter="wipe(up)">
                                      <p:cBhvr>
                                        <p:cTn id="10" dur="500"/>
                                        <p:tgtEl>
                                          <p:spTgt spid="2">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animEffect transition="in" filter="wipe(left)">
                                      <p:cBhvr>
                                        <p:cTn id="15" dur="500"/>
                                        <p:tgtEl>
                                          <p:spTgt spid="2">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2">
                                            <p:txEl>
                                              <p:pRg st="4" end="4"/>
                                            </p:txEl>
                                          </p:spTgt>
                                        </p:tgtEl>
                                        <p:attrNameLst>
                                          <p:attrName>style.visibility</p:attrName>
                                        </p:attrNameLst>
                                      </p:cBhvr>
                                      <p:to>
                                        <p:strVal val="visible"/>
                                      </p:to>
                                    </p:set>
                                    <p:animEffect transition="in" filter="wipe(left)">
                                      <p:cBhvr>
                                        <p:cTn id="20" dur="500"/>
                                        <p:tgtEl>
                                          <p:spTgt spid="2">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1" fill="hold" nodeType="clickEffect">
                                  <p:stCondLst>
                                    <p:cond delay="0"/>
                                  </p:stCondLst>
                                  <p:childTnLst>
                                    <p:set>
                                      <p:cBhvr>
                                        <p:cTn id="24" dur="1" fill="hold">
                                          <p:stCondLst>
                                            <p:cond delay="0"/>
                                          </p:stCondLst>
                                        </p:cTn>
                                        <p:tgtEl>
                                          <p:spTgt spid="2">
                                            <p:txEl>
                                              <p:pRg st="5" end="5"/>
                                            </p:txEl>
                                          </p:spTgt>
                                        </p:tgtEl>
                                        <p:attrNameLst>
                                          <p:attrName>style.visibility</p:attrName>
                                        </p:attrNameLst>
                                      </p:cBhvr>
                                      <p:to>
                                        <p:strVal val="visible"/>
                                      </p:to>
                                    </p:set>
                                    <p:animEffect transition="in" filter="wipe(up)">
                                      <p:cBhvr>
                                        <p:cTn id="25" dur="500"/>
                                        <p:tgtEl>
                                          <p:spTgt spid="2">
                                            <p:txEl>
                                              <p:pRg st="5" end="5"/>
                                            </p:txEl>
                                          </p:spTgt>
                                        </p:tgtEl>
                                      </p:cBhvr>
                                    </p:animEffect>
                                  </p:childTnLst>
                                </p:cTn>
                              </p:par>
                              <p:par>
                                <p:cTn id="26" presetID="22" presetClass="entr" presetSubtype="1" fill="hold" nodeType="withEffect">
                                  <p:stCondLst>
                                    <p:cond delay="0"/>
                                  </p:stCondLst>
                                  <p:childTnLst>
                                    <p:set>
                                      <p:cBhvr>
                                        <p:cTn id="27" dur="1" fill="hold">
                                          <p:stCondLst>
                                            <p:cond delay="0"/>
                                          </p:stCondLst>
                                        </p:cTn>
                                        <p:tgtEl>
                                          <p:spTgt spid="2">
                                            <p:txEl>
                                              <p:pRg st="6" end="6"/>
                                            </p:txEl>
                                          </p:spTgt>
                                        </p:tgtEl>
                                        <p:attrNameLst>
                                          <p:attrName>style.visibility</p:attrName>
                                        </p:attrNameLst>
                                      </p:cBhvr>
                                      <p:to>
                                        <p:strVal val="visible"/>
                                      </p:to>
                                    </p:set>
                                    <p:animEffect transition="in" filter="wipe(up)">
                                      <p:cBhvr>
                                        <p:cTn id="28" dur="5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p:cNvSpPr>
                <a:spLocks noGrp="1"/>
              </p:cNvSpPr>
              <p:nvPr>
                <p:ph idx="1"/>
              </p:nvPr>
            </p:nvSpPr>
            <p:spPr>
              <a:xfrm>
                <a:off x="179512" y="764704"/>
                <a:ext cx="8208912" cy="5832648"/>
              </a:xfrm>
            </p:spPr>
            <p:txBody>
              <a:bodyPr>
                <a:normAutofit/>
              </a:bodyPr>
              <a:lstStyle/>
              <a:p>
                <a:r>
                  <a:rPr lang="zh-CN" altLang="en-US" dirty="0" smtClean="0"/>
                  <a:t>在第四章中，我们只研究了真空中的磁场。所谓真空即是说，在研究的空间中不存在其他物质。</a:t>
                </a:r>
                <a:endParaRPr lang="en-US" altLang="zh-CN" dirty="0" smtClean="0"/>
              </a:p>
              <a:p>
                <a:r>
                  <a:rPr lang="zh-CN" altLang="en-US" dirty="0" smtClean="0"/>
                  <a:t>在实际中，经常会存在一类物质，它在磁场中的作用下要发生变化，这种变化反过来又会影响磁场的分布。这类物质叫作磁介质。</a:t>
                </a:r>
                <a:endParaRPr lang="en-US" altLang="zh-CN" dirty="0" smtClean="0"/>
              </a:p>
              <a:p>
                <a:r>
                  <a:rPr lang="zh-CN" altLang="en-US" dirty="0" smtClean="0"/>
                  <a:t>这一章就是要研究磁场与磁介质的相互作用</a:t>
                </a:r>
                <a:r>
                  <a:rPr lang="zh-CN" altLang="en-US" dirty="0"/>
                  <a:t>：</a:t>
                </a:r>
                <a:endParaRPr lang="en-US" altLang="zh-CN" dirty="0" smtClean="0"/>
              </a:p>
              <a:p>
                <a:pPr marL="0" indent="0" algn="ctr">
                  <a:buNone/>
                </a:pPr>
                <a14:m>
                  <m:oMath xmlns:m="http://schemas.openxmlformats.org/officeDocument/2006/math">
                    <m:r>
                      <a:rPr lang="zh-CN" altLang="en-US" dirty="0">
                        <a:latin typeface="Cambria Math"/>
                      </a:rPr>
                      <m:t>磁</m:t>
                    </m:r>
                    <m:r>
                      <a:rPr lang="zh-CN" altLang="en-US" i="1" dirty="0" smtClean="0">
                        <a:latin typeface="Cambria Math"/>
                      </a:rPr>
                      <m:t>介质</m:t>
                    </m:r>
                    <m:r>
                      <a:rPr lang="zh-CN" altLang="en-US" i="1" dirty="0" smtClean="0">
                        <a:latin typeface="Cambria Math"/>
                      </a:rPr>
                      <m:t>⟷</m:t>
                    </m:r>
                  </m:oMath>
                </a14:m>
                <a:r>
                  <a:rPr lang="zh-CN" altLang="en-US" dirty="0" smtClean="0"/>
                  <a:t>磁场</a:t>
                </a:r>
                <a:endParaRPr lang="en-US" altLang="zh-CN" dirty="0" smtClean="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179512" y="764704"/>
                <a:ext cx="8208912" cy="5832648"/>
              </a:xfrm>
              <a:blipFill rotWithShape="1">
                <a:blip r:embed="rId3"/>
                <a:stretch>
                  <a:fillRect l="-1633" t="-1358" r="-237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5661203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up)">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up)">
                                      <p:cBhvr>
                                        <p:cTn id="12" dur="500"/>
                                        <p:tgtEl>
                                          <p:spTgt spid="3">
                                            <p:txEl>
                                              <p:pRg st="2" end="2"/>
                                            </p:txEl>
                                          </p:spTgt>
                                        </p:tgtEl>
                                      </p:cBhvr>
                                    </p:animEffect>
                                  </p:childTnLst>
                                </p:cTn>
                              </p:par>
                              <p:par>
                                <p:cTn id="13" presetID="22" presetClass="entr" presetSubtype="4"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wipe(down)">
                                      <p:cBhvr>
                                        <p:cTn id="15"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3" name="内容占位符 2"/>
          <p:cNvSpPr>
            <a:spLocks noGrp="1"/>
          </p:cNvSpPr>
          <p:nvPr>
            <p:ph idx="1"/>
          </p:nvPr>
        </p:nvSpPr>
        <p:spPr>
          <a:xfrm>
            <a:off x="179512" y="764704"/>
            <a:ext cx="8208912" cy="5832648"/>
          </a:xfrm>
        </p:spPr>
        <p:txBody>
          <a:bodyPr>
            <a:normAutofit/>
          </a:bodyPr>
          <a:lstStyle/>
          <a:p>
            <a:pPr marL="0" indent="0">
              <a:buNone/>
            </a:pPr>
            <a:endParaRPr lang="en-US" altLang="zh-CN" dirty="0" smtClean="0"/>
          </a:p>
          <a:p>
            <a:pPr marL="0" indent="0">
              <a:buNone/>
            </a:pPr>
            <a:endParaRPr lang="zh-CN" altLang="en-US" dirty="0"/>
          </a:p>
          <a:p>
            <a:pPr marL="0" indent="0">
              <a:buNone/>
            </a:pPr>
            <a:endParaRPr lang="en-US" altLang="zh-CN" dirty="0" smtClean="0"/>
          </a:p>
        </p:txBody>
      </p:sp>
      <p:sp>
        <p:nvSpPr>
          <p:cNvPr id="2" name="TextBox 1"/>
          <p:cNvSpPr txBox="1"/>
          <p:nvPr/>
        </p:nvSpPr>
        <p:spPr>
          <a:xfrm>
            <a:off x="107504" y="764704"/>
            <a:ext cx="8280920" cy="5755422"/>
          </a:xfrm>
          <a:prstGeom prst="rect">
            <a:avLst/>
          </a:prstGeom>
          <a:noFill/>
        </p:spPr>
        <p:txBody>
          <a:bodyPr wrap="square" rtlCol="0">
            <a:spAutoFit/>
          </a:bodyPr>
          <a:lstStyle/>
          <a:p>
            <a:r>
              <a:rPr lang="zh-CN" altLang="en-US" sz="3200" dirty="0" smtClean="0"/>
              <a:t>小结：</a:t>
            </a:r>
            <a:endParaRPr lang="en-US" altLang="zh-CN" sz="3200" dirty="0" smtClean="0"/>
          </a:p>
          <a:p>
            <a:pPr marL="984250" indent="-984250"/>
            <a:r>
              <a:rPr lang="zh-CN" altLang="en-US" sz="3200" dirty="0" smtClean="0"/>
              <a:t>（</a:t>
            </a:r>
            <a:r>
              <a:rPr lang="en-US" altLang="zh-CN" sz="3200" dirty="0" smtClean="0"/>
              <a:t>1</a:t>
            </a:r>
            <a:r>
              <a:rPr lang="zh-CN" altLang="en-US" sz="3200" dirty="0" smtClean="0"/>
              <a:t>）以顺磁质为例，介绍了磁介质的磁化理论</a:t>
            </a:r>
            <a:r>
              <a:rPr lang="en-US" altLang="zh-CN" sz="3200" dirty="0" smtClean="0"/>
              <a:t>——</a:t>
            </a:r>
            <a:r>
              <a:rPr lang="zh-CN" altLang="en-US" sz="3200" dirty="0" smtClean="0"/>
              <a:t>分子电流理论。</a:t>
            </a:r>
            <a:endParaRPr lang="en-US" altLang="zh-CN" sz="3200" dirty="0" smtClean="0"/>
          </a:p>
          <a:p>
            <a:r>
              <a:rPr lang="zh-CN" altLang="en-US" sz="3200" dirty="0" smtClean="0"/>
              <a:t>（</a:t>
            </a:r>
            <a:r>
              <a:rPr lang="en-US" altLang="zh-CN" sz="3200" dirty="0" smtClean="0"/>
              <a:t>2</a:t>
            </a:r>
            <a:r>
              <a:rPr lang="zh-CN" altLang="en-US" sz="3200" dirty="0" smtClean="0"/>
              <a:t>）磁介质存在时的环路定理及高斯定律。</a:t>
            </a:r>
            <a:endParaRPr lang="en-US" altLang="zh-CN" sz="3200" dirty="0" smtClean="0"/>
          </a:p>
          <a:p>
            <a:r>
              <a:rPr lang="zh-CN" altLang="en-US" sz="3200" dirty="0" smtClean="0"/>
              <a:t>（</a:t>
            </a:r>
            <a:r>
              <a:rPr lang="en-US" altLang="zh-CN" sz="3200" dirty="0" smtClean="0"/>
              <a:t>3</a:t>
            </a:r>
            <a:r>
              <a:rPr lang="zh-CN" altLang="en-US" sz="3200" dirty="0" smtClean="0"/>
              <a:t>）</a:t>
            </a:r>
            <a:endParaRPr lang="en-US" altLang="zh-CN" sz="3200" dirty="0" smtClean="0"/>
          </a:p>
          <a:p>
            <a:endParaRPr lang="en-US" altLang="zh-CN" sz="3200" dirty="0"/>
          </a:p>
          <a:p>
            <a:endParaRPr lang="en-US" altLang="zh-CN" sz="3200" dirty="0" smtClean="0"/>
          </a:p>
          <a:p>
            <a:endParaRPr lang="en-US" altLang="zh-CN" sz="3200" dirty="0"/>
          </a:p>
          <a:p>
            <a:endParaRPr lang="en-US" altLang="zh-CN" sz="3200" dirty="0" smtClean="0"/>
          </a:p>
          <a:p>
            <a:endParaRPr lang="en-US" altLang="zh-CN" sz="3200" dirty="0"/>
          </a:p>
          <a:p>
            <a:endParaRPr lang="en-US" altLang="zh-CN" sz="1600" dirty="0" smtClean="0"/>
          </a:p>
          <a:p>
            <a:pPr marL="457200" indent="-457200">
              <a:buFont typeface="Arial" pitchFamily="34" charset="0"/>
              <a:buChar char="•"/>
            </a:pPr>
            <a:r>
              <a:rPr lang="zh-CN" altLang="en-US" sz="3200" dirty="0" smtClean="0"/>
              <a:t>其中</a:t>
            </a:r>
            <a:r>
              <a:rPr lang="zh-CN" altLang="en-US" sz="3200" dirty="0"/>
              <a:t>最重要的是环路定理</a:t>
            </a:r>
            <a:r>
              <a:rPr lang="zh-CN" altLang="en-US" sz="3200" dirty="0" smtClean="0"/>
              <a:t>：</a:t>
            </a:r>
            <a:endParaRPr lang="en-US" altLang="zh-CN" sz="3200" dirty="0"/>
          </a:p>
        </p:txBody>
      </p:sp>
      <p:graphicFrame>
        <p:nvGraphicFramePr>
          <p:cNvPr id="4" name="对象 3"/>
          <p:cNvGraphicFramePr>
            <a:graphicFrameLocks noChangeAspect="1"/>
          </p:cNvGraphicFramePr>
          <p:nvPr>
            <p:extLst>
              <p:ext uri="{D42A27DB-BD31-4B8C-83A1-F6EECF244321}">
                <p14:modId xmlns:p14="http://schemas.microsoft.com/office/powerpoint/2010/main" val="2069567131"/>
              </p:ext>
            </p:extLst>
          </p:nvPr>
        </p:nvGraphicFramePr>
        <p:xfrm>
          <a:off x="5544108" y="5913276"/>
          <a:ext cx="2122803" cy="614496"/>
        </p:xfrm>
        <a:graphic>
          <a:graphicData uri="http://schemas.openxmlformats.org/presentationml/2006/ole">
            <mc:AlternateContent xmlns:mc="http://schemas.openxmlformats.org/markup-compatibility/2006">
              <mc:Choice xmlns:v="urn:schemas-microsoft-com:vml" Requires="v">
                <p:oleObj spid="_x0000_s31816" name="公式" r:id="rId4" imgW="965160" imgH="279360" progId="Equation.3">
                  <p:embed/>
                </p:oleObj>
              </mc:Choice>
              <mc:Fallback>
                <p:oleObj name="公式" r:id="rId4" imgW="965160" imgH="279360" progId="Equation.3">
                  <p:embed/>
                  <p:pic>
                    <p:nvPicPr>
                      <p:cNvPr id="0" name=""/>
                      <p:cNvPicPr/>
                      <p:nvPr/>
                    </p:nvPicPr>
                    <p:blipFill>
                      <a:blip r:embed="rId5"/>
                      <a:stretch>
                        <a:fillRect/>
                      </a:stretch>
                    </p:blipFill>
                    <p:spPr>
                      <a:xfrm>
                        <a:off x="5544108" y="5913276"/>
                        <a:ext cx="2122803" cy="614496"/>
                      </a:xfrm>
                      <a:prstGeom prst="rect">
                        <a:avLst/>
                      </a:prstGeom>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715551510"/>
              </p:ext>
            </p:extLst>
          </p:nvPr>
        </p:nvGraphicFramePr>
        <p:xfrm>
          <a:off x="1151620" y="2744924"/>
          <a:ext cx="6515100" cy="3014663"/>
        </p:xfrm>
        <a:graphic>
          <a:graphicData uri="http://schemas.openxmlformats.org/presentationml/2006/ole">
            <mc:AlternateContent xmlns:mc="http://schemas.openxmlformats.org/markup-compatibility/2006">
              <mc:Choice xmlns:v="urn:schemas-microsoft-com:vml" Requires="v">
                <p:oleObj spid="_x0000_s31817" name="Equation" r:id="rId6" imgW="2577960" imgH="1193760" progId="Equation.DSMT4">
                  <p:embed/>
                </p:oleObj>
              </mc:Choice>
              <mc:Fallback>
                <p:oleObj name="Equation" r:id="rId6" imgW="2577960" imgH="1193760" progId="Equation.DSMT4">
                  <p:embed/>
                  <p:pic>
                    <p:nvPicPr>
                      <p:cNvPr id="0" name=""/>
                      <p:cNvPicPr/>
                      <p:nvPr/>
                    </p:nvPicPr>
                    <p:blipFill>
                      <a:blip r:embed="rId7"/>
                      <a:stretch>
                        <a:fillRect/>
                      </a:stretch>
                    </p:blipFill>
                    <p:spPr>
                      <a:xfrm>
                        <a:off x="1151620" y="2744924"/>
                        <a:ext cx="6515100" cy="3014663"/>
                      </a:xfrm>
                      <a:prstGeom prst="rect">
                        <a:avLst/>
                      </a:prstGeom>
                    </p:spPr>
                  </p:pic>
                </p:oleObj>
              </mc:Fallback>
            </mc:AlternateContent>
          </a:graphicData>
        </a:graphic>
      </p:graphicFrame>
    </p:spTree>
    <p:extLst>
      <p:ext uri="{BB962C8B-B14F-4D97-AF65-F5344CB8AC3E}">
        <p14:creationId xmlns:p14="http://schemas.microsoft.com/office/powerpoint/2010/main" val="20378098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wipe(down)">
                                      <p:cBhvr>
                                        <p:cTn id="7" dur="500"/>
                                        <p:tgtEl>
                                          <p:spTgt spid="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wipe(down)">
                                      <p:cBhvr>
                                        <p:cTn id="12" dur="50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animEffect transition="in" filter="wipe(down)">
                                      <p:cBhvr>
                                        <p:cTn id="17" dur="500"/>
                                        <p:tgtEl>
                                          <p:spTgt spid="2">
                                            <p:txEl>
                                              <p:pRg st="3" end="3"/>
                                            </p:txEl>
                                          </p:spTgt>
                                        </p:tgtEl>
                                      </p:cBhvr>
                                    </p:animEffect>
                                  </p:childTnLst>
                                </p:cTn>
                              </p:par>
                              <p:par>
                                <p:cTn id="18" presetID="22" presetClass="entr" presetSubtype="4" fill="hold" nodeType="with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wipe(down)">
                                      <p:cBhvr>
                                        <p:cTn id="20" dur="500"/>
                                        <p:tgtEl>
                                          <p:spTgt spid="5"/>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nodeType="clickEffect">
                                  <p:stCondLst>
                                    <p:cond delay="0"/>
                                  </p:stCondLst>
                                  <p:childTnLst>
                                    <p:set>
                                      <p:cBhvr>
                                        <p:cTn id="24" dur="1" fill="hold">
                                          <p:stCondLst>
                                            <p:cond delay="0"/>
                                          </p:stCondLst>
                                        </p:cTn>
                                        <p:tgtEl>
                                          <p:spTgt spid="2">
                                            <p:txEl>
                                              <p:pRg st="10" end="10"/>
                                            </p:txEl>
                                          </p:spTgt>
                                        </p:tgtEl>
                                        <p:attrNameLst>
                                          <p:attrName>style.visibility</p:attrName>
                                        </p:attrNameLst>
                                      </p:cBhvr>
                                      <p:to>
                                        <p:strVal val="visible"/>
                                      </p:to>
                                    </p:set>
                                    <p:animEffect transition="in" filter="wipe(down)">
                                      <p:cBhvr>
                                        <p:cTn id="25" dur="500"/>
                                        <p:tgtEl>
                                          <p:spTgt spid="2">
                                            <p:txEl>
                                              <p:pRg st="10" end="10"/>
                                            </p:txEl>
                                          </p:spTgt>
                                        </p:tgtEl>
                                      </p:cBhvr>
                                    </p:animEffect>
                                  </p:childTnLst>
                                </p:cTn>
                              </p:par>
                              <p:par>
                                <p:cTn id="26" presetID="22" presetClass="entr" presetSubtype="4" fill="hold" nodeType="with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wipe(down)">
                                      <p:cBhvr>
                                        <p:cTn id="2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b="1" dirty="0" smtClean="0">
                <a:solidFill>
                  <a:srgbClr val="FF0000"/>
                </a:solidFill>
              </a:rPr>
              <a:t>作业：</a:t>
            </a:r>
            <a:r>
              <a:rPr lang="en-US" altLang="zh-CN" b="1" dirty="0" smtClean="0">
                <a:solidFill>
                  <a:srgbClr val="FF0000"/>
                </a:solidFill>
              </a:rPr>
              <a:t>P436    T9.36    T9.37</a:t>
            </a:r>
            <a:endParaRPr lang="zh-CN" altLang="en-US" b="1" dirty="0">
              <a:solidFill>
                <a:srgbClr val="FF0000"/>
              </a:solidFill>
            </a:endParaRPr>
          </a:p>
        </p:txBody>
      </p:sp>
    </p:spTree>
    <p:extLst>
      <p:ext uri="{BB962C8B-B14F-4D97-AF65-F5344CB8AC3E}">
        <p14:creationId xmlns:p14="http://schemas.microsoft.com/office/powerpoint/2010/main" val="415249649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7504" y="332656"/>
            <a:ext cx="8856984" cy="936104"/>
          </a:xfrm>
        </p:spPr>
        <p:txBody>
          <a:bodyPr>
            <a:noAutofit/>
          </a:bodyPr>
          <a:lstStyle/>
          <a:p>
            <a:pPr lvl="0">
              <a:spcBef>
                <a:spcPct val="50000"/>
              </a:spcBef>
              <a:defRPr/>
            </a:pPr>
            <a:r>
              <a:rPr lang="en-US" altLang="zh-CN" b="1" kern="0" dirty="0" smtClean="0">
                <a:solidFill>
                  <a:prstClr val="black">
                    <a:lumMod val="95000"/>
                    <a:lumOff val="5000"/>
                  </a:prstClr>
                </a:solidFill>
                <a:latin typeface="+mj-ea"/>
                <a:cs typeface="+mn-cs"/>
              </a:rPr>
              <a:t>§6.2</a:t>
            </a:r>
            <a:r>
              <a:rPr lang="zh-CN" altLang="en-US" b="1" kern="0" dirty="0" smtClean="0">
                <a:solidFill>
                  <a:prstClr val="black">
                    <a:lumMod val="95000"/>
                    <a:lumOff val="5000"/>
                  </a:prstClr>
                </a:solidFill>
                <a:latin typeface="宋体"/>
                <a:cs typeface="+mn-cs"/>
              </a:rPr>
              <a:t>磁介质特性分析</a:t>
            </a:r>
            <a:endParaRPr lang="zh-CN" altLang="en-US" dirty="0">
              <a:latin typeface="+mj-ea"/>
            </a:endParaRPr>
          </a:p>
        </p:txBody>
      </p:sp>
      <p:sp>
        <p:nvSpPr>
          <p:cNvPr id="3" name="内容占位符 2"/>
          <p:cNvSpPr>
            <a:spLocks noGrp="1"/>
          </p:cNvSpPr>
          <p:nvPr>
            <p:ph idx="1"/>
          </p:nvPr>
        </p:nvSpPr>
        <p:spPr>
          <a:xfrm>
            <a:off x="0" y="1268760"/>
            <a:ext cx="8892480" cy="5328592"/>
          </a:xfrm>
        </p:spPr>
        <p:txBody>
          <a:bodyPr/>
          <a:lstStyle/>
          <a:p>
            <a:pPr marL="0" indent="0">
              <a:buNone/>
            </a:pPr>
            <a:r>
              <a:rPr lang="en-US" altLang="zh-CN" dirty="0"/>
              <a:t>	</a:t>
            </a:r>
            <a:endParaRPr lang="en-US" altLang="zh-CN" dirty="0" smtClean="0"/>
          </a:p>
        </p:txBody>
      </p:sp>
      <p:sp>
        <p:nvSpPr>
          <p:cNvPr id="5" name="Text Box 2"/>
          <p:cNvSpPr txBox="1">
            <a:spLocks noChangeArrowheads="1"/>
          </p:cNvSpPr>
          <p:nvPr/>
        </p:nvSpPr>
        <p:spPr bwMode="auto">
          <a:xfrm>
            <a:off x="0" y="1340768"/>
            <a:ext cx="9144000"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zh-CN" sz="3200" dirty="0">
                <a:solidFill>
                  <a:prstClr val="black"/>
                </a:solidFill>
                <a:latin typeface="宋体" charset="-122"/>
              </a:rPr>
              <a:t> </a:t>
            </a:r>
            <a:r>
              <a:rPr lang="en-US" altLang="zh-CN" sz="3200" dirty="0" smtClean="0">
                <a:solidFill>
                  <a:prstClr val="black"/>
                </a:solidFill>
                <a:latin typeface="宋体" charset="-122"/>
              </a:rPr>
              <a:t>   </a:t>
            </a:r>
            <a:r>
              <a:rPr lang="zh-CN" altLang="en-US" sz="3200" dirty="0" smtClean="0">
                <a:solidFill>
                  <a:prstClr val="black"/>
                </a:solidFill>
                <a:latin typeface="宋体" charset="-122"/>
              </a:rPr>
              <a:t>本节先简介磁介质的一般特性，然后从微观角度介绍顺磁效应和抗磁效应，最后介绍应用十分广泛的铁磁质的磁化规律。</a:t>
            </a:r>
            <a:endParaRPr lang="en-US" altLang="zh-CN" sz="3200" dirty="0">
              <a:solidFill>
                <a:prstClr val="black"/>
              </a:solidFill>
              <a:latin typeface="宋体" charset="-122"/>
            </a:endParaRPr>
          </a:p>
        </p:txBody>
      </p:sp>
    </p:spTree>
    <p:extLst>
      <p:ext uri="{BB962C8B-B14F-4D97-AF65-F5344CB8AC3E}">
        <p14:creationId xmlns:p14="http://schemas.microsoft.com/office/powerpoint/2010/main" val="42000431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标题 1"/>
          <p:cNvSpPr>
            <a:spLocks noGrp="1"/>
          </p:cNvSpPr>
          <p:nvPr>
            <p:ph type="title"/>
          </p:nvPr>
        </p:nvSpPr>
        <p:spPr>
          <a:xfrm>
            <a:off x="179512" y="548680"/>
            <a:ext cx="8640960" cy="720080"/>
          </a:xfrm>
        </p:spPr>
        <p:txBody>
          <a:bodyPr>
            <a:normAutofit/>
          </a:bodyPr>
          <a:lstStyle/>
          <a:p>
            <a:pPr algn="l"/>
            <a:r>
              <a:rPr lang="zh-CN" altLang="en-US" sz="3600" b="1" dirty="0" smtClean="0">
                <a:solidFill>
                  <a:srgbClr val="0000FF"/>
                </a:solidFill>
              </a:rPr>
              <a:t>一、</a:t>
            </a:r>
            <a:r>
              <a:rPr lang="zh-CN" altLang="en-US" sz="3600" b="1" dirty="0">
                <a:solidFill>
                  <a:srgbClr val="0000FF"/>
                </a:solidFill>
              </a:rPr>
              <a:t>一般</a:t>
            </a:r>
            <a:r>
              <a:rPr lang="zh-CN" altLang="en-US" sz="3600" b="1" dirty="0" smtClean="0">
                <a:solidFill>
                  <a:srgbClr val="0000FF"/>
                </a:solidFill>
              </a:rPr>
              <a:t>特性</a:t>
            </a:r>
            <a:endParaRPr lang="zh-CN" altLang="en-US" sz="3600" b="1" dirty="0">
              <a:solidFill>
                <a:srgbClr val="0000FF"/>
              </a:solidFill>
            </a:endParaRPr>
          </a:p>
        </p:txBody>
      </p:sp>
      <p:graphicFrame>
        <p:nvGraphicFramePr>
          <p:cNvPr id="7" name="对象 6"/>
          <p:cNvGraphicFramePr>
            <a:graphicFrameLocks noChangeAspect="1"/>
          </p:cNvGraphicFramePr>
          <p:nvPr>
            <p:extLst>
              <p:ext uri="{D42A27DB-BD31-4B8C-83A1-F6EECF244321}">
                <p14:modId xmlns:p14="http://schemas.microsoft.com/office/powerpoint/2010/main" val="3595191973"/>
              </p:ext>
            </p:extLst>
          </p:nvPr>
        </p:nvGraphicFramePr>
        <p:xfrm>
          <a:off x="3635685" y="1340768"/>
          <a:ext cx="1476375" cy="585787"/>
        </p:xfrm>
        <a:graphic>
          <a:graphicData uri="http://schemas.openxmlformats.org/presentationml/2006/ole">
            <mc:AlternateContent xmlns:mc="http://schemas.openxmlformats.org/markup-compatibility/2006">
              <mc:Choice xmlns:v="urn:schemas-microsoft-com:vml" Requires="v">
                <p:oleObj spid="_x0000_s6860" name="Equation" r:id="rId3" imgW="495000" imgH="215640" progId="Equation.DSMT4">
                  <p:embed/>
                </p:oleObj>
              </mc:Choice>
              <mc:Fallback>
                <p:oleObj name="Equation" r:id="rId3" imgW="495000" imgH="215640" progId="Equation.DSMT4">
                  <p:embed/>
                  <p:pic>
                    <p:nvPicPr>
                      <p:cNvPr id="0" name="Object 33"/>
                      <p:cNvPicPr>
                        <a:picLocks noChangeAspect="1" noChangeArrowheads="1"/>
                      </p:cNvPicPr>
                      <p:nvPr/>
                    </p:nvPicPr>
                    <p:blipFill>
                      <a:blip r:embed="rId4"/>
                      <a:srcRect/>
                      <a:stretch>
                        <a:fillRect/>
                      </a:stretch>
                    </p:blipFill>
                    <p:spPr bwMode="auto">
                      <a:xfrm>
                        <a:off x="3635685" y="1340768"/>
                        <a:ext cx="1476375" cy="585787"/>
                      </a:xfrm>
                      <a:prstGeom prst="rect">
                        <a:avLst/>
                      </a:prstGeom>
                      <a:noFill/>
                      <a:ln>
                        <a:noFill/>
                      </a:ln>
                      <a:effectLst/>
                    </p:spPr>
                  </p:pic>
                </p:oleObj>
              </mc:Fallback>
            </mc:AlternateContent>
          </a:graphicData>
        </a:graphic>
      </p:graphicFrame>
      <p:graphicFrame>
        <p:nvGraphicFramePr>
          <p:cNvPr id="9" name="对象 8"/>
          <p:cNvGraphicFramePr>
            <a:graphicFrameLocks noChangeAspect="1"/>
          </p:cNvGraphicFramePr>
          <p:nvPr>
            <p:extLst>
              <p:ext uri="{D42A27DB-BD31-4B8C-83A1-F6EECF244321}">
                <p14:modId xmlns:p14="http://schemas.microsoft.com/office/powerpoint/2010/main" val="466462467"/>
              </p:ext>
            </p:extLst>
          </p:nvPr>
        </p:nvGraphicFramePr>
        <p:xfrm>
          <a:off x="107504" y="4431134"/>
          <a:ext cx="2308225" cy="654050"/>
        </p:xfrm>
        <a:graphic>
          <a:graphicData uri="http://schemas.openxmlformats.org/presentationml/2006/ole">
            <mc:AlternateContent xmlns:mc="http://schemas.openxmlformats.org/markup-compatibility/2006">
              <mc:Choice xmlns:v="urn:schemas-microsoft-com:vml" Requires="v">
                <p:oleObj spid="_x0000_s6861" name="Equation" r:id="rId5" imgW="774360" imgH="241200" progId="Equation.DSMT4">
                  <p:embed/>
                </p:oleObj>
              </mc:Choice>
              <mc:Fallback>
                <p:oleObj name="Equation" r:id="rId5" imgW="774360" imgH="241200" progId="Equation.DSMT4">
                  <p:embed/>
                  <p:pic>
                    <p:nvPicPr>
                      <p:cNvPr id="0" name="对象 6"/>
                      <p:cNvPicPr>
                        <a:picLocks noChangeAspect="1" noChangeArrowheads="1"/>
                      </p:cNvPicPr>
                      <p:nvPr/>
                    </p:nvPicPr>
                    <p:blipFill>
                      <a:blip r:embed="rId6"/>
                      <a:srcRect/>
                      <a:stretch>
                        <a:fillRect/>
                      </a:stretch>
                    </p:blipFill>
                    <p:spPr bwMode="auto">
                      <a:xfrm>
                        <a:off x="107504" y="4431134"/>
                        <a:ext cx="2308225" cy="65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 name="对象 1"/>
          <p:cNvGraphicFramePr>
            <a:graphicFrameLocks noChangeAspect="1"/>
          </p:cNvGraphicFramePr>
          <p:nvPr>
            <p:extLst>
              <p:ext uri="{D42A27DB-BD31-4B8C-83A1-F6EECF244321}">
                <p14:modId xmlns:p14="http://schemas.microsoft.com/office/powerpoint/2010/main" val="2594546412"/>
              </p:ext>
            </p:extLst>
          </p:nvPr>
        </p:nvGraphicFramePr>
        <p:xfrm>
          <a:off x="107504" y="2664271"/>
          <a:ext cx="2762250" cy="620713"/>
        </p:xfrm>
        <a:graphic>
          <a:graphicData uri="http://schemas.openxmlformats.org/presentationml/2006/ole">
            <mc:AlternateContent xmlns:mc="http://schemas.openxmlformats.org/markup-compatibility/2006">
              <mc:Choice xmlns:v="urn:schemas-microsoft-com:vml" Requires="v">
                <p:oleObj spid="_x0000_s6862" name="Equation" r:id="rId7" imgW="927000" imgH="228600" progId="Equation.DSMT4">
                  <p:embed/>
                </p:oleObj>
              </mc:Choice>
              <mc:Fallback>
                <p:oleObj name="Equation" r:id="rId7" imgW="927000" imgH="228600" progId="Equation.DSMT4">
                  <p:embed/>
                  <p:pic>
                    <p:nvPicPr>
                      <p:cNvPr id="0" name="对象 6"/>
                      <p:cNvPicPr>
                        <a:picLocks noChangeAspect="1" noChangeArrowheads="1"/>
                      </p:cNvPicPr>
                      <p:nvPr/>
                    </p:nvPicPr>
                    <p:blipFill>
                      <a:blip r:embed="rId8"/>
                      <a:srcRect/>
                      <a:stretch>
                        <a:fillRect/>
                      </a:stretch>
                    </p:blipFill>
                    <p:spPr bwMode="auto">
                      <a:xfrm>
                        <a:off x="107504" y="2664271"/>
                        <a:ext cx="2762250" cy="620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 name="对象 3"/>
          <p:cNvGraphicFramePr>
            <a:graphicFrameLocks noChangeAspect="1"/>
          </p:cNvGraphicFramePr>
          <p:nvPr>
            <p:extLst>
              <p:ext uri="{D42A27DB-BD31-4B8C-83A1-F6EECF244321}">
                <p14:modId xmlns:p14="http://schemas.microsoft.com/office/powerpoint/2010/main" val="3351084613"/>
              </p:ext>
            </p:extLst>
          </p:nvPr>
        </p:nvGraphicFramePr>
        <p:xfrm>
          <a:off x="5508104" y="1340768"/>
          <a:ext cx="1476375" cy="585788"/>
        </p:xfrm>
        <a:graphic>
          <a:graphicData uri="http://schemas.openxmlformats.org/presentationml/2006/ole">
            <mc:AlternateContent xmlns:mc="http://schemas.openxmlformats.org/markup-compatibility/2006">
              <mc:Choice xmlns:v="urn:schemas-microsoft-com:vml" Requires="v">
                <p:oleObj spid="_x0000_s6863" name="Equation" r:id="rId9" imgW="495000" imgH="215640" progId="Equation.DSMT4">
                  <p:embed/>
                </p:oleObj>
              </mc:Choice>
              <mc:Fallback>
                <p:oleObj name="Equation" r:id="rId9" imgW="495000" imgH="215640" progId="Equation.DSMT4">
                  <p:embed/>
                  <p:pic>
                    <p:nvPicPr>
                      <p:cNvPr id="0" name="对象 6"/>
                      <p:cNvPicPr>
                        <a:picLocks noChangeAspect="1" noChangeArrowheads="1"/>
                      </p:cNvPicPr>
                      <p:nvPr/>
                    </p:nvPicPr>
                    <p:blipFill>
                      <a:blip r:embed="rId10"/>
                      <a:srcRect/>
                      <a:stretch>
                        <a:fillRect/>
                      </a:stretch>
                    </p:blipFill>
                    <p:spPr bwMode="auto">
                      <a:xfrm>
                        <a:off x="5508104" y="1340768"/>
                        <a:ext cx="1476375"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4022696142"/>
              </p:ext>
            </p:extLst>
          </p:nvPr>
        </p:nvGraphicFramePr>
        <p:xfrm>
          <a:off x="7416316" y="1340768"/>
          <a:ext cx="1476375" cy="585787"/>
        </p:xfrm>
        <a:graphic>
          <a:graphicData uri="http://schemas.openxmlformats.org/presentationml/2006/ole">
            <mc:AlternateContent xmlns:mc="http://schemas.openxmlformats.org/markup-compatibility/2006">
              <mc:Choice xmlns:v="urn:schemas-microsoft-com:vml" Requires="v">
                <p:oleObj spid="_x0000_s6864" name="Equation" r:id="rId11" imgW="495000" imgH="215640" progId="Equation.DSMT4">
                  <p:embed/>
                </p:oleObj>
              </mc:Choice>
              <mc:Fallback>
                <p:oleObj name="Equation" r:id="rId11" imgW="495000" imgH="215640" progId="Equation.DSMT4">
                  <p:embed/>
                  <p:pic>
                    <p:nvPicPr>
                      <p:cNvPr id="0" name="对象 3"/>
                      <p:cNvPicPr>
                        <a:picLocks noChangeAspect="1" noChangeArrowheads="1"/>
                      </p:cNvPicPr>
                      <p:nvPr/>
                    </p:nvPicPr>
                    <p:blipFill>
                      <a:blip r:embed="rId12"/>
                      <a:srcRect/>
                      <a:stretch>
                        <a:fillRect/>
                      </a:stretch>
                    </p:blipFill>
                    <p:spPr bwMode="auto">
                      <a:xfrm>
                        <a:off x="7416316" y="1340768"/>
                        <a:ext cx="1476375"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3164156580"/>
              </p:ext>
            </p:extLst>
          </p:nvPr>
        </p:nvGraphicFramePr>
        <p:xfrm>
          <a:off x="107504" y="1935163"/>
          <a:ext cx="1968500" cy="620712"/>
        </p:xfrm>
        <a:graphic>
          <a:graphicData uri="http://schemas.openxmlformats.org/presentationml/2006/ole">
            <mc:AlternateContent xmlns:mc="http://schemas.openxmlformats.org/markup-compatibility/2006">
              <mc:Choice xmlns:v="urn:schemas-microsoft-com:vml" Requires="v">
                <p:oleObj spid="_x0000_s6865" name="Equation" r:id="rId13" imgW="660240" imgH="228600" progId="Equation.DSMT4">
                  <p:embed/>
                </p:oleObj>
              </mc:Choice>
              <mc:Fallback>
                <p:oleObj name="Equation" r:id="rId13" imgW="660240" imgH="228600" progId="Equation.DSMT4">
                  <p:embed/>
                  <p:pic>
                    <p:nvPicPr>
                      <p:cNvPr id="0" name="对象 6"/>
                      <p:cNvPicPr>
                        <a:picLocks noChangeAspect="1" noChangeArrowheads="1"/>
                      </p:cNvPicPr>
                      <p:nvPr/>
                    </p:nvPicPr>
                    <p:blipFill>
                      <a:blip r:embed="rId14"/>
                      <a:srcRect/>
                      <a:stretch>
                        <a:fillRect/>
                      </a:stretch>
                    </p:blipFill>
                    <p:spPr bwMode="auto">
                      <a:xfrm>
                        <a:off x="107504" y="1935163"/>
                        <a:ext cx="1968500" cy="620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600532091"/>
              </p:ext>
            </p:extLst>
          </p:nvPr>
        </p:nvGraphicFramePr>
        <p:xfrm>
          <a:off x="107504" y="3537012"/>
          <a:ext cx="3179763" cy="585787"/>
        </p:xfrm>
        <a:graphic>
          <a:graphicData uri="http://schemas.openxmlformats.org/presentationml/2006/ole">
            <mc:AlternateContent xmlns:mc="http://schemas.openxmlformats.org/markup-compatibility/2006">
              <mc:Choice xmlns:v="urn:schemas-microsoft-com:vml" Requires="v">
                <p:oleObj spid="_x0000_s6866" name="Equation" r:id="rId15" imgW="1066680" imgH="215640" progId="Equation.DSMT4">
                  <p:embed/>
                </p:oleObj>
              </mc:Choice>
              <mc:Fallback>
                <p:oleObj name="Equation" r:id="rId15" imgW="1066680" imgH="215640" progId="Equation.DSMT4">
                  <p:embed/>
                  <p:pic>
                    <p:nvPicPr>
                      <p:cNvPr id="0" name="对象 8"/>
                      <p:cNvPicPr>
                        <a:picLocks noChangeAspect="1" noChangeArrowheads="1"/>
                      </p:cNvPicPr>
                      <p:nvPr/>
                    </p:nvPicPr>
                    <p:blipFill>
                      <a:blip r:embed="rId16"/>
                      <a:srcRect/>
                      <a:stretch>
                        <a:fillRect/>
                      </a:stretch>
                    </p:blipFill>
                    <p:spPr bwMode="auto">
                      <a:xfrm>
                        <a:off x="107504" y="3537012"/>
                        <a:ext cx="3179763"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 name="对象 9"/>
          <p:cNvGraphicFramePr>
            <a:graphicFrameLocks noChangeAspect="1"/>
          </p:cNvGraphicFramePr>
          <p:nvPr>
            <p:extLst>
              <p:ext uri="{D42A27DB-BD31-4B8C-83A1-F6EECF244321}">
                <p14:modId xmlns:p14="http://schemas.microsoft.com/office/powerpoint/2010/main" val="4224471837"/>
              </p:ext>
            </p:extLst>
          </p:nvPr>
        </p:nvGraphicFramePr>
        <p:xfrm>
          <a:off x="89297" y="5508588"/>
          <a:ext cx="3330575" cy="620712"/>
        </p:xfrm>
        <a:graphic>
          <a:graphicData uri="http://schemas.openxmlformats.org/presentationml/2006/ole">
            <mc:AlternateContent xmlns:mc="http://schemas.openxmlformats.org/markup-compatibility/2006">
              <mc:Choice xmlns:v="urn:schemas-microsoft-com:vml" Requires="v">
                <p:oleObj spid="_x0000_s6867" name="Equation" r:id="rId17" imgW="1117440" imgH="228600" progId="Equation.DSMT4">
                  <p:embed/>
                </p:oleObj>
              </mc:Choice>
              <mc:Fallback>
                <p:oleObj name="Equation" r:id="rId17" imgW="1117440" imgH="228600" progId="Equation.DSMT4">
                  <p:embed/>
                  <p:pic>
                    <p:nvPicPr>
                      <p:cNvPr id="0" name="对象 8"/>
                      <p:cNvPicPr>
                        <a:picLocks noChangeAspect="1" noChangeArrowheads="1"/>
                      </p:cNvPicPr>
                      <p:nvPr/>
                    </p:nvPicPr>
                    <p:blipFill>
                      <a:blip r:embed="rId18"/>
                      <a:srcRect/>
                      <a:stretch>
                        <a:fillRect/>
                      </a:stretch>
                    </p:blipFill>
                    <p:spPr bwMode="auto">
                      <a:xfrm>
                        <a:off x="89297" y="5508588"/>
                        <a:ext cx="3330575" cy="620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1" name="对象 10"/>
          <p:cNvGraphicFramePr>
            <a:graphicFrameLocks noChangeAspect="1"/>
          </p:cNvGraphicFramePr>
          <p:nvPr>
            <p:extLst>
              <p:ext uri="{D42A27DB-BD31-4B8C-83A1-F6EECF244321}">
                <p14:modId xmlns:p14="http://schemas.microsoft.com/office/powerpoint/2010/main" val="266959529"/>
              </p:ext>
            </p:extLst>
          </p:nvPr>
        </p:nvGraphicFramePr>
        <p:xfrm>
          <a:off x="5796136" y="2010296"/>
          <a:ext cx="946150" cy="482600"/>
        </p:xfrm>
        <a:graphic>
          <a:graphicData uri="http://schemas.openxmlformats.org/presentationml/2006/ole">
            <mc:AlternateContent xmlns:mc="http://schemas.openxmlformats.org/markup-compatibility/2006">
              <mc:Choice xmlns:v="urn:schemas-microsoft-com:vml" Requires="v">
                <p:oleObj spid="_x0000_s6868" name="Equation" r:id="rId19" imgW="317160" imgH="177480" progId="Equation.DSMT4">
                  <p:embed/>
                </p:oleObj>
              </mc:Choice>
              <mc:Fallback>
                <p:oleObj name="Equation" r:id="rId19" imgW="317160" imgH="177480" progId="Equation.DSMT4">
                  <p:embed/>
                  <p:pic>
                    <p:nvPicPr>
                      <p:cNvPr id="0" name="对象 9"/>
                      <p:cNvPicPr>
                        <a:picLocks noChangeAspect="1" noChangeArrowheads="1"/>
                      </p:cNvPicPr>
                      <p:nvPr/>
                    </p:nvPicPr>
                    <p:blipFill>
                      <a:blip r:embed="rId20"/>
                      <a:srcRect/>
                      <a:stretch>
                        <a:fillRect/>
                      </a:stretch>
                    </p:blipFill>
                    <p:spPr bwMode="auto">
                      <a:xfrm>
                        <a:off x="5796136" y="2010296"/>
                        <a:ext cx="94615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 name="对象 11"/>
          <p:cNvGraphicFramePr>
            <a:graphicFrameLocks noChangeAspect="1"/>
          </p:cNvGraphicFramePr>
          <p:nvPr>
            <p:extLst>
              <p:ext uri="{D42A27DB-BD31-4B8C-83A1-F6EECF244321}">
                <p14:modId xmlns:p14="http://schemas.microsoft.com/office/powerpoint/2010/main" val="3056455124"/>
              </p:ext>
            </p:extLst>
          </p:nvPr>
        </p:nvGraphicFramePr>
        <p:xfrm>
          <a:off x="5832140" y="2693293"/>
          <a:ext cx="871538" cy="447675"/>
        </p:xfrm>
        <a:graphic>
          <a:graphicData uri="http://schemas.openxmlformats.org/presentationml/2006/ole">
            <mc:AlternateContent xmlns:mc="http://schemas.openxmlformats.org/markup-compatibility/2006">
              <mc:Choice xmlns:v="urn:schemas-microsoft-com:vml" Requires="v">
                <p:oleObj spid="_x0000_s6869" name="Equation" r:id="rId21" imgW="291960" imgH="164880" progId="Equation.DSMT4">
                  <p:embed/>
                </p:oleObj>
              </mc:Choice>
              <mc:Fallback>
                <p:oleObj name="Equation" r:id="rId21" imgW="291960" imgH="164880" progId="Equation.DSMT4">
                  <p:embed/>
                  <p:pic>
                    <p:nvPicPr>
                      <p:cNvPr id="0" name="对象 10"/>
                      <p:cNvPicPr>
                        <a:picLocks noChangeAspect="1" noChangeArrowheads="1"/>
                      </p:cNvPicPr>
                      <p:nvPr/>
                    </p:nvPicPr>
                    <p:blipFill>
                      <a:blip r:embed="rId22"/>
                      <a:srcRect/>
                      <a:stretch>
                        <a:fillRect/>
                      </a:stretch>
                    </p:blipFill>
                    <p:spPr bwMode="auto">
                      <a:xfrm>
                        <a:off x="5832140" y="2693293"/>
                        <a:ext cx="871538" cy="44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3" name="对象 12"/>
          <p:cNvGraphicFramePr>
            <a:graphicFrameLocks noChangeAspect="1"/>
          </p:cNvGraphicFramePr>
          <p:nvPr>
            <p:extLst>
              <p:ext uri="{D42A27DB-BD31-4B8C-83A1-F6EECF244321}">
                <p14:modId xmlns:p14="http://schemas.microsoft.com/office/powerpoint/2010/main" val="2015913403"/>
              </p:ext>
            </p:extLst>
          </p:nvPr>
        </p:nvGraphicFramePr>
        <p:xfrm>
          <a:off x="3913882" y="2010296"/>
          <a:ext cx="946150" cy="482600"/>
        </p:xfrm>
        <a:graphic>
          <a:graphicData uri="http://schemas.openxmlformats.org/presentationml/2006/ole">
            <mc:AlternateContent xmlns:mc="http://schemas.openxmlformats.org/markup-compatibility/2006">
              <mc:Choice xmlns:v="urn:schemas-microsoft-com:vml" Requires="v">
                <p:oleObj spid="_x0000_s6870" name="Equation" r:id="rId23" imgW="317160" imgH="177480" progId="Equation.DSMT4">
                  <p:embed/>
                </p:oleObj>
              </mc:Choice>
              <mc:Fallback>
                <p:oleObj name="Equation" r:id="rId23" imgW="317160" imgH="177480" progId="Equation.DSMT4">
                  <p:embed/>
                  <p:pic>
                    <p:nvPicPr>
                      <p:cNvPr id="0" name="对象 10"/>
                      <p:cNvPicPr>
                        <a:picLocks noChangeAspect="1" noChangeArrowheads="1"/>
                      </p:cNvPicPr>
                      <p:nvPr/>
                    </p:nvPicPr>
                    <p:blipFill>
                      <a:blip r:embed="rId24"/>
                      <a:srcRect/>
                      <a:stretch>
                        <a:fillRect/>
                      </a:stretch>
                    </p:blipFill>
                    <p:spPr bwMode="auto">
                      <a:xfrm>
                        <a:off x="3913882" y="2010296"/>
                        <a:ext cx="94615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6" name="对象 15"/>
          <p:cNvGraphicFramePr>
            <a:graphicFrameLocks noChangeAspect="1"/>
          </p:cNvGraphicFramePr>
          <p:nvPr>
            <p:extLst>
              <p:ext uri="{D42A27DB-BD31-4B8C-83A1-F6EECF244321}">
                <p14:modId xmlns:p14="http://schemas.microsoft.com/office/powerpoint/2010/main" val="2072402490"/>
              </p:ext>
            </p:extLst>
          </p:nvPr>
        </p:nvGraphicFramePr>
        <p:xfrm>
          <a:off x="3995738" y="2729297"/>
          <a:ext cx="871537" cy="447675"/>
        </p:xfrm>
        <a:graphic>
          <a:graphicData uri="http://schemas.openxmlformats.org/presentationml/2006/ole">
            <mc:AlternateContent xmlns:mc="http://schemas.openxmlformats.org/markup-compatibility/2006">
              <mc:Choice xmlns:v="urn:schemas-microsoft-com:vml" Requires="v">
                <p:oleObj spid="_x0000_s6871" name="Equation" r:id="rId25" imgW="291960" imgH="164880" progId="Equation.DSMT4">
                  <p:embed/>
                </p:oleObj>
              </mc:Choice>
              <mc:Fallback>
                <p:oleObj name="Equation" r:id="rId25" imgW="291960" imgH="164880" progId="Equation.DSMT4">
                  <p:embed/>
                  <p:pic>
                    <p:nvPicPr>
                      <p:cNvPr id="0" name="对象 12"/>
                      <p:cNvPicPr>
                        <a:picLocks noChangeAspect="1" noChangeArrowheads="1"/>
                      </p:cNvPicPr>
                      <p:nvPr/>
                    </p:nvPicPr>
                    <p:blipFill>
                      <a:blip r:embed="rId26"/>
                      <a:srcRect/>
                      <a:stretch>
                        <a:fillRect/>
                      </a:stretch>
                    </p:blipFill>
                    <p:spPr bwMode="auto">
                      <a:xfrm>
                        <a:off x="3995738" y="2729297"/>
                        <a:ext cx="871537" cy="44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7" name="对象 16"/>
          <p:cNvGraphicFramePr>
            <a:graphicFrameLocks noChangeAspect="1"/>
          </p:cNvGraphicFramePr>
          <p:nvPr>
            <p:extLst>
              <p:ext uri="{D42A27DB-BD31-4B8C-83A1-F6EECF244321}">
                <p14:modId xmlns:p14="http://schemas.microsoft.com/office/powerpoint/2010/main" val="624698187"/>
              </p:ext>
            </p:extLst>
          </p:nvPr>
        </p:nvGraphicFramePr>
        <p:xfrm>
          <a:off x="7369175" y="1989138"/>
          <a:ext cx="1739900" cy="552450"/>
        </p:xfrm>
        <a:graphic>
          <a:graphicData uri="http://schemas.openxmlformats.org/presentationml/2006/ole">
            <mc:AlternateContent xmlns:mc="http://schemas.openxmlformats.org/markup-compatibility/2006">
              <mc:Choice xmlns:v="urn:schemas-microsoft-com:vml" Requires="v">
                <p:oleObj spid="_x0000_s6872" name="Equation" r:id="rId27" imgW="583920" imgH="203040" progId="Equation.DSMT4">
                  <p:embed/>
                </p:oleObj>
              </mc:Choice>
              <mc:Fallback>
                <p:oleObj name="Equation" r:id="rId27" imgW="583920" imgH="203040" progId="Equation.DSMT4">
                  <p:embed/>
                  <p:pic>
                    <p:nvPicPr>
                      <p:cNvPr id="0" name="对象 10"/>
                      <p:cNvPicPr>
                        <a:picLocks noChangeAspect="1" noChangeArrowheads="1"/>
                      </p:cNvPicPr>
                      <p:nvPr/>
                    </p:nvPicPr>
                    <p:blipFill>
                      <a:blip r:embed="rId28"/>
                      <a:srcRect/>
                      <a:stretch>
                        <a:fillRect/>
                      </a:stretch>
                    </p:blipFill>
                    <p:spPr bwMode="auto">
                      <a:xfrm>
                        <a:off x="7369175" y="1989138"/>
                        <a:ext cx="1739900" cy="55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8" name="对象 17"/>
          <p:cNvGraphicFramePr>
            <a:graphicFrameLocks noChangeAspect="1"/>
          </p:cNvGraphicFramePr>
          <p:nvPr>
            <p:extLst>
              <p:ext uri="{D42A27DB-BD31-4B8C-83A1-F6EECF244321}">
                <p14:modId xmlns:p14="http://schemas.microsoft.com/office/powerpoint/2010/main" val="1654416603"/>
              </p:ext>
            </p:extLst>
          </p:nvPr>
        </p:nvGraphicFramePr>
        <p:xfrm>
          <a:off x="7797800" y="2673350"/>
          <a:ext cx="757238" cy="447675"/>
        </p:xfrm>
        <a:graphic>
          <a:graphicData uri="http://schemas.openxmlformats.org/presentationml/2006/ole">
            <mc:AlternateContent xmlns:mc="http://schemas.openxmlformats.org/markup-compatibility/2006">
              <mc:Choice xmlns:v="urn:schemas-microsoft-com:vml" Requires="v">
                <p:oleObj spid="_x0000_s6873" name="Equation" r:id="rId29" imgW="253800" imgH="164880" progId="Equation.DSMT4">
                  <p:embed/>
                </p:oleObj>
              </mc:Choice>
              <mc:Fallback>
                <p:oleObj name="Equation" r:id="rId29" imgW="253800" imgH="164880" progId="Equation.DSMT4">
                  <p:embed/>
                  <p:pic>
                    <p:nvPicPr>
                      <p:cNvPr id="0" name="对象 11"/>
                      <p:cNvPicPr>
                        <a:picLocks noChangeAspect="1" noChangeArrowheads="1"/>
                      </p:cNvPicPr>
                      <p:nvPr/>
                    </p:nvPicPr>
                    <p:blipFill>
                      <a:blip r:embed="rId30"/>
                      <a:srcRect/>
                      <a:stretch>
                        <a:fillRect/>
                      </a:stretch>
                    </p:blipFill>
                    <p:spPr bwMode="auto">
                      <a:xfrm>
                        <a:off x="7797800" y="2673350"/>
                        <a:ext cx="757238" cy="44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9" name="对象 18"/>
          <p:cNvGraphicFramePr>
            <a:graphicFrameLocks noChangeAspect="1"/>
          </p:cNvGraphicFramePr>
          <p:nvPr>
            <p:extLst>
              <p:ext uri="{D42A27DB-BD31-4B8C-83A1-F6EECF244321}">
                <p14:modId xmlns:p14="http://schemas.microsoft.com/office/powerpoint/2010/main" val="3079616708"/>
              </p:ext>
            </p:extLst>
          </p:nvPr>
        </p:nvGraphicFramePr>
        <p:xfrm>
          <a:off x="3921125" y="3543796"/>
          <a:ext cx="1022350" cy="552450"/>
        </p:xfrm>
        <a:graphic>
          <a:graphicData uri="http://schemas.openxmlformats.org/presentationml/2006/ole">
            <mc:AlternateContent xmlns:mc="http://schemas.openxmlformats.org/markup-compatibility/2006">
              <mc:Choice xmlns:v="urn:schemas-microsoft-com:vml" Requires="v">
                <p:oleObj spid="_x0000_s6874" name="Equation" r:id="rId31" imgW="342720" imgH="203040" progId="Equation.DSMT4">
                  <p:embed/>
                </p:oleObj>
              </mc:Choice>
              <mc:Fallback>
                <p:oleObj name="Equation" r:id="rId31" imgW="342720" imgH="203040" progId="Equation.DSMT4">
                  <p:embed/>
                  <p:pic>
                    <p:nvPicPr>
                      <p:cNvPr id="0" name="对象 15"/>
                      <p:cNvPicPr>
                        <a:picLocks noChangeAspect="1" noChangeArrowheads="1"/>
                      </p:cNvPicPr>
                      <p:nvPr/>
                    </p:nvPicPr>
                    <p:blipFill>
                      <a:blip r:embed="rId32"/>
                      <a:srcRect/>
                      <a:stretch>
                        <a:fillRect/>
                      </a:stretch>
                    </p:blipFill>
                    <p:spPr bwMode="auto">
                      <a:xfrm>
                        <a:off x="3921125" y="3543796"/>
                        <a:ext cx="1022350" cy="55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0" name="对象 19"/>
          <p:cNvGraphicFramePr>
            <a:graphicFrameLocks noChangeAspect="1"/>
          </p:cNvGraphicFramePr>
          <p:nvPr>
            <p:extLst>
              <p:ext uri="{D42A27DB-BD31-4B8C-83A1-F6EECF244321}">
                <p14:modId xmlns:p14="http://schemas.microsoft.com/office/powerpoint/2010/main" val="859971646"/>
              </p:ext>
            </p:extLst>
          </p:nvPr>
        </p:nvGraphicFramePr>
        <p:xfrm>
          <a:off x="5832140" y="3548236"/>
          <a:ext cx="1022350" cy="552450"/>
        </p:xfrm>
        <a:graphic>
          <a:graphicData uri="http://schemas.openxmlformats.org/presentationml/2006/ole">
            <mc:AlternateContent xmlns:mc="http://schemas.openxmlformats.org/markup-compatibility/2006">
              <mc:Choice xmlns:v="urn:schemas-microsoft-com:vml" Requires="v">
                <p:oleObj spid="_x0000_s6875" name="Equation" r:id="rId33" imgW="342720" imgH="203040" progId="Equation.DSMT4">
                  <p:embed/>
                </p:oleObj>
              </mc:Choice>
              <mc:Fallback>
                <p:oleObj name="Equation" r:id="rId33" imgW="342720" imgH="203040" progId="Equation.DSMT4">
                  <p:embed/>
                  <p:pic>
                    <p:nvPicPr>
                      <p:cNvPr id="0" name="对象 18"/>
                      <p:cNvPicPr>
                        <a:picLocks noChangeAspect="1" noChangeArrowheads="1"/>
                      </p:cNvPicPr>
                      <p:nvPr/>
                    </p:nvPicPr>
                    <p:blipFill>
                      <a:blip r:embed="rId34"/>
                      <a:srcRect/>
                      <a:stretch>
                        <a:fillRect/>
                      </a:stretch>
                    </p:blipFill>
                    <p:spPr bwMode="auto">
                      <a:xfrm>
                        <a:off x="5832140" y="3548236"/>
                        <a:ext cx="1022350" cy="55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1" name="对象 20"/>
          <p:cNvGraphicFramePr>
            <a:graphicFrameLocks noChangeAspect="1"/>
          </p:cNvGraphicFramePr>
          <p:nvPr>
            <p:extLst>
              <p:ext uri="{D42A27DB-BD31-4B8C-83A1-F6EECF244321}">
                <p14:modId xmlns:p14="http://schemas.microsoft.com/office/powerpoint/2010/main" val="3381321630"/>
              </p:ext>
            </p:extLst>
          </p:nvPr>
        </p:nvGraphicFramePr>
        <p:xfrm>
          <a:off x="7668344" y="3524622"/>
          <a:ext cx="1022350" cy="552450"/>
        </p:xfrm>
        <a:graphic>
          <a:graphicData uri="http://schemas.openxmlformats.org/presentationml/2006/ole">
            <mc:AlternateContent xmlns:mc="http://schemas.openxmlformats.org/markup-compatibility/2006">
              <mc:Choice xmlns:v="urn:schemas-microsoft-com:vml" Requires="v">
                <p:oleObj spid="_x0000_s6876" name="Equation" r:id="rId35" imgW="342720" imgH="203040" progId="Equation.DSMT4">
                  <p:embed/>
                </p:oleObj>
              </mc:Choice>
              <mc:Fallback>
                <p:oleObj name="Equation" r:id="rId35" imgW="342720" imgH="203040" progId="Equation.DSMT4">
                  <p:embed/>
                  <p:pic>
                    <p:nvPicPr>
                      <p:cNvPr id="0" name="对象 18"/>
                      <p:cNvPicPr>
                        <a:picLocks noChangeAspect="1" noChangeArrowheads="1"/>
                      </p:cNvPicPr>
                      <p:nvPr/>
                    </p:nvPicPr>
                    <p:blipFill>
                      <a:blip r:embed="rId36"/>
                      <a:srcRect/>
                      <a:stretch>
                        <a:fillRect/>
                      </a:stretch>
                    </p:blipFill>
                    <p:spPr bwMode="auto">
                      <a:xfrm>
                        <a:off x="7668344" y="3524622"/>
                        <a:ext cx="1022350" cy="55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2" name="对象 21"/>
          <p:cNvGraphicFramePr>
            <a:graphicFrameLocks noChangeAspect="1"/>
          </p:cNvGraphicFramePr>
          <p:nvPr>
            <p:extLst>
              <p:ext uri="{D42A27DB-BD31-4B8C-83A1-F6EECF244321}">
                <p14:modId xmlns:p14="http://schemas.microsoft.com/office/powerpoint/2010/main" val="1400718068"/>
              </p:ext>
            </p:extLst>
          </p:nvPr>
        </p:nvGraphicFramePr>
        <p:xfrm>
          <a:off x="3959932" y="4503142"/>
          <a:ext cx="1022350" cy="552450"/>
        </p:xfrm>
        <a:graphic>
          <a:graphicData uri="http://schemas.openxmlformats.org/presentationml/2006/ole">
            <mc:AlternateContent xmlns:mc="http://schemas.openxmlformats.org/markup-compatibility/2006">
              <mc:Choice xmlns:v="urn:schemas-microsoft-com:vml" Requires="v">
                <p:oleObj spid="_x0000_s6877" name="Equation" r:id="rId37" imgW="342720" imgH="203040" progId="Equation.DSMT4">
                  <p:embed/>
                </p:oleObj>
              </mc:Choice>
              <mc:Fallback>
                <p:oleObj name="Equation" r:id="rId37" imgW="342720" imgH="203040" progId="Equation.DSMT4">
                  <p:embed/>
                  <p:pic>
                    <p:nvPicPr>
                      <p:cNvPr id="0" name="对象 18"/>
                      <p:cNvPicPr>
                        <a:picLocks noChangeAspect="1" noChangeArrowheads="1"/>
                      </p:cNvPicPr>
                      <p:nvPr/>
                    </p:nvPicPr>
                    <p:blipFill>
                      <a:blip r:embed="rId38"/>
                      <a:srcRect/>
                      <a:stretch>
                        <a:fillRect/>
                      </a:stretch>
                    </p:blipFill>
                    <p:spPr bwMode="auto">
                      <a:xfrm>
                        <a:off x="3959932" y="4503142"/>
                        <a:ext cx="1022350" cy="55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3" name="对象 22"/>
          <p:cNvGraphicFramePr>
            <a:graphicFrameLocks noChangeAspect="1"/>
          </p:cNvGraphicFramePr>
          <p:nvPr>
            <p:extLst>
              <p:ext uri="{D42A27DB-BD31-4B8C-83A1-F6EECF244321}">
                <p14:modId xmlns:p14="http://schemas.microsoft.com/office/powerpoint/2010/main" val="1187997011"/>
              </p:ext>
            </p:extLst>
          </p:nvPr>
        </p:nvGraphicFramePr>
        <p:xfrm>
          <a:off x="5853906" y="4503142"/>
          <a:ext cx="1022350" cy="552450"/>
        </p:xfrm>
        <a:graphic>
          <a:graphicData uri="http://schemas.openxmlformats.org/presentationml/2006/ole">
            <mc:AlternateContent xmlns:mc="http://schemas.openxmlformats.org/markup-compatibility/2006">
              <mc:Choice xmlns:v="urn:schemas-microsoft-com:vml" Requires="v">
                <p:oleObj spid="_x0000_s6878" name="Equation" r:id="rId39" imgW="342720" imgH="203040" progId="Equation.DSMT4">
                  <p:embed/>
                </p:oleObj>
              </mc:Choice>
              <mc:Fallback>
                <p:oleObj name="Equation" r:id="rId39" imgW="342720" imgH="203040" progId="Equation.DSMT4">
                  <p:embed/>
                  <p:pic>
                    <p:nvPicPr>
                      <p:cNvPr id="0" name="对象 21"/>
                      <p:cNvPicPr>
                        <a:picLocks noChangeAspect="1" noChangeArrowheads="1"/>
                      </p:cNvPicPr>
                      <p:nvPr/>
                    </p:nvPicPr>
                    <p:blipFill>
                      <a:blip r:embed="rId40"/>
                      <a:srcRect/>
                      <a:stretch>
                        <a:fillRect/>
                      </a:stretch>
                    </p:blipFill>
                    <p:spPr bwMode="auto">
                      <a:xfrm>
                        <a:off x="5853906" y="4503142"/>
                        <a:ext cx="1022350" cy="55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4" name="对象 23"/>
          <p:cNvGraphicFramePr>
            <a:graphicFrameLocks noChangeAspect="1"/>
          </p:cNvGraphicFramePr>
          <p:nvPr>
            <p:extLst>
              <p:ext uri="{D42A27DB-BD31-4B8C-83A1-F6EECF244321}">
                <p14:modId xmlns:p14="http://schemas.microsoft.com/office/powerpoint/2010/main" val="1749574672"/>
              </p:ext>
            </p:extLst>
          </p:nvPr>
        </p:nvGraphicFramePr>
        <p:xfrm>
          <a:off x="7668344" y="4503142"/>
          <a:ext cx="1022350" cy="552450"/>
        </p:xfrm>
        <a:graphic>
          <a:graphicData uri="http://schemas.openxmlformats.org/presentationml/2006/ole">
            <mc:AlternateContent xmlns:mc="http://schemas.openxmlformats.org/markup-compatibility/2006">
              <mc:Choice xmlns:v="urn:schemas-microsoft-com:vml" Requires="v">
                <p:oleObj spid="_x0000_s6879" name="Equation" r:id="rId41" imgW="342720" imgH="203040" progId="Equation.DSMT4">
                  <p:embed/>
                </p:oleObj>
              </mc:Choice>
              <mc:Fallback>
                <p:oleObj name="Equation" r:id="rId41" imgW="342720" imgH="203040" progId="Equation.DSMT4">
                  <p:embed/>
                  <p:pic>
                    <p:nvPicPr>
                      <p:cNvPr id="0" name="对象 22"/>
                      <p:cNvPicPr>
                        <a:picLocks noChangeAspect="1" noChangeArrowheads="1"/>
                      </p:cNvPicPr>
                      <p:nvPr/>
                    </p:nvPicPr>
                    <p:blipFill>
                      <a:blip r:embed="rId42"/>
                      <a:srcRect/>
                      <a:stretch>
                        <a:fillRect/>
                      </a:stretch>
                    </p:blipFill>
                    <p:spPr bwMode="auto">
                      <a:xfrm>
                        <a:off x="7668344" y="4503142"/>
                        <a:ext cx="1022350" cy="55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5" name="对象 24"/>
          <p:cNvGraphicFramePr>
            <a:graphicFrameLocks noChangeAspect="1"/>
          </p:cNvGraphicFramePr>
          <p:nvPr>
            <p:extLst>
              <p:ext uri="{D42A27DB-BD31-4B8C-83A1-F6EECF244321}">
                <p14:modId xmlns:p14="http://schemas.microsoft.com/office/powerpoint/2010/main" val="2036892505"/>
              </p:ext>
            </p:extLst>
          </p:nvPr>
        </p:nvGraphicFramePr>
        <p:xfrm>
          <a:off x="5868144" y="5517232"/>
          <a:ext cx="1022350" cy="552450"/>
        </p:xfrm>
        <a:graphic>
          <a:graphicData uri="http://schemas.openxmlformats.org/presentationml/2006/ole">
            <mc:AlternateContent xmlns:mc="http://schemas.openxmlformats.org/markup-compatibility/2006">
              <mc:Choice xmlns:v="urn:schemas-microsoft-com:vml" Requires="v">
                <p:oleObj spid="_x0000_s6880" name="Equation" r:id="rId43" imgW="342720" imgH="203040" progId="Equation.DSMT4">
                  <p:embed/>
                </p:oleObj>
              </mc:Choice>
              <mc:Fallback>
                <p:oleObj name="Equation" r:id="rId43" imgW="342720" imgH="203040" progId="Equation.DSMT4">
                  <p:embed/>
                  <p:pic>
                    <p:nvPicPr>
                      <p:cNvPr id="0" name="对象 22"/>
                      <p:cNvPicPr>
                        <a:picLocks noChangeAspect="1" noChangeArrowheads="1"/>
                      </p:cNvPicPr>
                      <p:nvPr/>
                    </p:nvPicPr>
                    <p:blipFill>
                      <a:blip r:embed="rId44"/>
                      <a:srcRect/>
                      <a:stretch>
                        <a:fillRect/>
                      </a:stretch>
                    </p:blipFill>
                    <p:spPr bwMode="auto">
                      <a:xfrm>
                        <a:off x="5868144" y="5517232"/>
                        <a:ext cx="1022350" cy="55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6" name="对象 25"/>
          <p:cNvGraphicFramePr>
            <a:graphicFrameLocks noChangeAspect="1"/>
          </p:cNvGraphicFramePr>
          <p:nvPr>
            <p:extLst>
              <p:ext uri="{D42A27DB-BD31-4B8C-83A1-F6EECF244321}">
                <p14:modId xmlns:p14="http://schemas.microsoft.com/office/powerpoint/2010/main" val="1659602264"/>
              </p:ext>
            </p:extLst>
          </p:nvPr>
        </p:nvGraphicFramePr>
        <p:xfrm>
          <a:off x="3833428" y="5501308"/>
          <a:ext cx="1278632" cy="657225"/>
        </p:xfrm>
        <a:graphic>
          <a:graphicData uri="http://schemas.openxmlformats.org/presentationml/2006/ole">
            <mc:AlternateContent xmlns:mc="http://schemas.openxmlformats.org/markup-compatibility/2006">
              <mc:Choice xmlns:v="urn:schemas-microsoft-com:vml" Requires="v">
                <p:oleObj spid="_x0000_s6881" name="Equation" r:id="rId45" imgW="596880" imgH="241200" progId="Equation.DSMT4">
                  <p:embed/>
                </p:oleObj>
              </mc:Choice>
              <mc:Fallback>
                <p:oleObj name="Equation" r:id="rId45" imgW="596880" imgH="241200" progId="Equation.DSMT4">
                  <p:embed/>
                  <p:pic>
                    <p:nvPicPr>
                      <p:cNvPr id="0" name="对象 21"/>
                      <p:cNvPicPr>
                        <a:picLocks noChangeAspect="1" noChangeArrowheads="1"/>
                      </p:cNvPicPr>
                      <p:nvPr/>
                    </p:nvPicPr>
                    <p:blipFill>
                      <a:blip r:embed="rId46"/>
                      <a:srcRect/>
                      <a:stretch>
                        <a:fillRect/>
                      </a:stretch>
                    </p:blipFill>
                    <p:spPr bwMode="auto">
                      <a:xfrm>
                        <a:off x="3833428" y="5501308"/>
                        <a:ext cx="1278632" cy="657225"/>
                      </a:xfrm>
                      <a:prstGeom prst="rect">
                        <a:avLst/>
                      </a:prstGeom>
                      <a:noFill/>
                      <a:ln>
                        <a:noFill/>
                      </a:ln>
                    </p:spPr>
                  </p:pic>
                </p:oleObj>
              </mc:Fallback>
            </mc:AlternateContent>
          </a:graphicData>
        </a:graphic>
      </p:graphicFrame>
      <p:graphicFrame>
        <p:nvGraphicFramePr>
          <p:cNvPr id="27" name="对象 26"/>
          <p:cNvGraphicFramePr>
            <a:graphicFrameLocks noChangeAspect="1"/>
          </p:cNvGraphicFramePr>
          <p:nvPr>
            <p:extLst>
              <p:ext uri="{D42A27DB-BD31-4B8C-83A1-F6EECF244321}">
                <p14:modId xmlns:p14="http://schemas.microsoft.com/office/powerpoint/2010/main" val="1708704008"/>
              </p:ext>
            </p:extLst>
          </p:nvPr>
        </p:nvGraphicFramePr>
        <p:xfrm>
          <a:off x="7560332" y="5508079"/>
          <a:ext cx="1277937" cy="657225"/>
        </p:xfrm>
        <a:graphic>
          <a:graphicData uri="http://schemas.openxmlformats.org/presentationml/2006/ole">
            <mc:AlternateContent xmlns:mc="http://schemas.openxmlformats.org/markup-compatibility/2006">
              <mc:Choice xmlns:v="urn:schemas-microsoft-com:vml" Requires="v">
                <p:oleObj spid="_x0000_s6882" name="Equation" r:id="rId47" imgW="596880" imgH="241200" progId="Equation.DSMT4">
                  <p:embed/>
                </p:oleObj>
              </mc:Choice>
              <mc:Fallback>
                <p:oleObj name="Equation" r:id="rId47" imgW="596880" imgH="241200" progId="Equation.DSMT4">
                  <p:embed/>
                  <p:pic>
                    <p:nvPicPr>
                      <p:cNvPr id="0" name="对象 25"/>
                      <p:cNvPicPr>
                        <a:picLocks noChangeAspect="1" noChangeArrowheads="1"/>
                      </p:cNvPicPr>
                      <p:nvPr/>
                    </p:nvPicPr>
                    <p:blipFill>
                      <a:blip r:embed="rId48"/>
                      <a:srcRect/>
                      <a:stretch>
                        <a:fillRect/>
                      </a:stretch>
                    </p:blipFill>
                    <p:spPr bwMode="auto">
                      <a:xfrm>
                        <a:off x="7560332" y="5508079"/>
                        <a:ext cx="1277937" cy="6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1011778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par>
                                <p:cTn id="8" presetID="22" presetClass="entr" presetSubtype="8"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left)">
                                      <p:cBhvr>
                                        <p:cTn id="10" dur="500"/>
                                        <p:tgtEl>
                                          <p:spTgt spid="4"/>
                                        </p:tgtEl>
                                      </p:cBhvr>
                                    </p:animEffect>
                                  </p:childTnLst>
                                </p:cTn>
                              </p:par>
                              <p:par>
                                <p:cTn id="11" presetID="22" presetClass="entr" presetSubtype="8" fill="hold"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wipe(left)">
                                      <p:cBhvr>
                                        <p:cTn id="13" dur="500"/>
                                        <p:tgtEl>
                                          <p:spTgt spid="5"/>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nodeType="click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wipe(down)">
                                      <p:cBhvr>
                                        <p:cTn id="18" dur="500"/>
                                        <p:tgtEl>
                                          <p:spTgt spid="6"/>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nodeType="click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wipe(down)">
                                      <p:cBhvr>
                                        <p:cTn id="23" dur="500"/>
                                        <p:tgtEl>
                                          <p:spTgt spid="13"/>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nodeType="click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wipe(down)">
                                      <p:cBhvr>
                                        <p:cTn id="28" dur="500"/>
                                        <p:tgtEl>
                                          <p:spTgt spid="11"/>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nodeType="clickEffect">
                                  <p:stCondLst>
                                    <p:cond delay="0"/>
                                  </p:stCondLst>
                                  <p:childTnLst>
                                    <p:set>
                                      <p:cBhvr>
                                        <p:cTn id="32" dur="1" fill="hold">
                                          <p:stCondLst>
                                            <p:cond delay="0"/>
                                          </p:stCondLst>
                                        </p:cTn>
                                        <p:tgtEl>
                                          <p:spTgt spid="17"/>
                                        </p:tgtEl>
                                        <p:attrNameLst>
                                          <p:attrName>style.visibility</p:attrName>
                                        </p:attrNameLst>
                                      </p:cBhvr>
                                      <p:to>
                                        <p:strVal val="visible"/>
                                      </p:to>
                                    </p:set>
                                    <p:animEffect transition="in" filter="wipe(down)">
                                      <p:cBhvr>
                                        <p:cTn id="33" dur="500"/>
                                        <p:tgtEl>
                                          <p:spTgt spid="17"/>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4" fill="hold" nodeType="clickEffect">
                                  <p:stCondLst>
                                    <p:cond delay="0"/>
                                  </p:stCondLst>
                                  <p:childTnLst>
                                    <p:set>
                                      <p:cBhvr>
                                        <p:cTn id="37" dur="1" fill="hold">
                                          <p:stCondLst>
                                            <p:cond delay="0"/>
                                          </p:stCondLst>
                                        </p:cTn>
                                        <p:tgtEl>
                                          <p:spTgt spid="2"/>
                                        </p:tgtEl>
                                        <p:attrNameLst>
                                          <p:attrName>style.visibility</p:attrName>
                                        </p:attrNameLst>
                                      </p:cBhvr>
                                      <p:to>
                                        <p:strVal val="visible"/>
                                      </p:to>
                                    </p:set>
                                    <p:animEffect transition="in" filter="wipe(down)">
                                      <p:cBhvr>
                                        <p:cTn id="38" dur="500"/>
                                        <p:tgtEl>
                                          <p:spTgt spid="2"/>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4" fill="hold" nodeType="clickEffect">
                                  <p:stCondLst>
                                    <p:cond delay="0"/>
                                  </p:stCondLst>
                                  <p:childTnLst>
                                    <p:set>
                                      <p:cBhvr>
                                        <p:cTn id="42" dur="1" fill="hold">
                                          <p:stCondLst>
                                            <p:cond delay="0"/>
                                          </p:stCondLst>
                                        </p:cTn>
                                        <p:tgtEl>
                                          <p:spTgt spid="16"/>
                                        </p:tgtEl>
                                        <p:attrNameLst>
                                          <p:attrName>style.visibility</p:attrName>
                                        </p:attrNameLst>
                                      </p:cBhvr>
                                      <p:to>
                                        <p:strVal val="visible"/>
                                      </p:to>
                                    </p:set>
                                    <p:animEffect transition="in" filter="wipe(down)">
                                      <p:cBhvr>
                                        <p:cTn id="43" dur="500"/>
                                        <p:tgtEl>
                                          <p:spTgt spid="16"/>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4" fill="hold" nodeType="clickEffect">
                                  <p:stCondLst>
                                    <p:cond delay="0"/>
                                  </p:stCondLst>
                                  <p:childTnLst>
                                    <p:set>
                                      <p:cBhvr>
                                        <p:cTn id="47" dur="1" fill="hold">
                                          <p:stCondLst>
                                            <p:cond delay="0"/>
                                          </p:stCondLst>
                                        </p:cTn>
                                        <p:tgtEl>
                                          <p:spTgt spid="12"/>
                                        </p:tgtEl>
                                        <p:attrNameLst>
                                          <p:attrName>style.visibility</p:attrName>
                                        </p:attrNameLst>
                                      </p:cBhvr>
                                      <p:to>
                                        <p:strVal val="visible"/>
                                      </p:to>
                                    </p:set>
                                    <p:animEffect transition="in" filter="wipe(down)">
                                      <p:cBhvr>
                                        <p:cTn id="48" dur="500"/>
                                        <p:tgtEl>
                                          <p:spTgt spid="12"/>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4" fill="hold" nodeType="clickEffect">
                                  <p:stCondLst>
                                    <p:cond delay="0"/>
                                  </p:stCondLst>
                                  <p:childTnLst>
                                    <p:set>
                                      <p:cBhvr>
                                        <p:cTn id="52" dur="1" fill="hold">
                                          <p:stCondLst>
                                            <p:cond delay="0"/>
                                          </p:stCondLst>
                                        </p:cTn>
                                        <p:tgtEl>
                                          <p:spTgt spid="18"/>
                                        </p:tgtEl>
                                        <p:attrNameLst>
                                          <p:attrName>style.visibility</p:attrName>
                                        </p:attrNameLst>
                                      </p:cBhvr>
                                      <p:to>
                                        <p:strVal val="visible"/>
                                      </p:to>
                                    </p:set>
                                    <p:animEffect transition="in" filter="wipe(down)">
                                      <p:cBhvr>
                                        <p:cTn id="53" dur="500"/>
                                        <p:tgtEl>
                                          <p:spTgt spid="18"/>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4" fill="hold" nodeType="clickEffect">
                                  <p:stCondLst>
                                    <p:cond delay="0"/>
                                  </p:stCondLst>
                                  <p:childTnLst>
                                    <p:set>
                                      <p:cBhvr>
                                        <p:cTn id="57" dur="1" fill="hold">
                                          <p:stCondLst>
                                            <p:cond delay="0"/>
                                          </p:stCondLst>
                                        </p:cTn>
                                        <p:tgtEl>
                                          <p:spTgt spid="8"/>
                                        </p:tgtEl>
                                        <p:attrNameLst>
                                          <p:attrName>style.visibility</p:attrName>
                                        </p:attrNameLst>
                                      </p:cBhvr>
                                      <p:to>
                                        <p:strVal val="visible"/>
                                      </p:to>
                                    </p:set>
                                    <p:animEffect transition="in" filter="wipe(down)">
                                      <p:cBhvr>
                                        <p:cTn id="58" dur="500"/>
                                        <p:tgtEl>
                                          <p:spTgt spid="8"/>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4" fill="hold" nodeType="clickEffect">
                                  <p:stCondLst>
                                    <p:cond delay="0"/>
                                  </p:stCondLst>
                                  <p:childTnLst>
                                    <p:set>
                                      <p:cBhvr>
                                        <p:cTn id="62" dur="1" fill="hold">
                                          <p:stCondLst>
                                            <p:cond delay="0"/>
                                          </p:stCondLst>
                                        </p:cTn>
                                        <p:tgtEl>
                                          <p:spTgt spid="19"/>
                                        </p:tgtEl>
                                        <p:attrNameLst>
                                          <p:attrName>style.visibility</p:attrName>
                                        </p:attrNameLst>
                                      </p:cBhvr>
                                      <p:to>
                                        <p:strVal val="visible"/>
                                      </p:to>
                                    </p:set>
                                    <p:animEffect transition="in" filter="wipe(down)">
                                      <p:cBhvr>
                                        <p:cTn id="63" dur="500"/>
                                        <p:tgtEl>
                                          <p:spTgt spid="19"/>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4" fill="hold" nodeType="clickEffect">
                                  <p:stCondLst>
                                    <p:cond delay="0"/>
                                  </p:stCondLst>
                                  <p:childTnLst>
                                    <p:set>
                                      <p:cBhvr>
                                        <p:cTn id="67" dur="1" fill="hold">
                                          <p:stCondLst>
                                            <p:cond delay="0"/>
                                          </p:stCondLst>
                                        </p:cTn>
                                        <p:tgtEl>
                                          <p:spTgt spid="20"/>
                                        </p:tgtEl>
                                        <p:attrNameLst>
                                          <p:attrName>style.visibility</p:attrName>
                                        </p:attrNameLst>
                                      </p:cBhvr>
                                      <p:to>
                                        <p:strVal val="visible"/>
                                      </p:to>
                                    </p:set>
                                    <p:animEffect transition="in" filter="wipe(down)">
                                      <p:cBhvr>
                                        <p:cTn id="68" dur="500"/>
                                        <p:tgtEl>
                                          <p:spTgt spid="20"/>
                                        </p:tgtEl>
                                      </p:cBhvr>
                                    </p:animEffect>
                                  </p:childTnLst>
                                </p:cTn>
                              </p:par>
                            </p:childTnLst>
                          </p:cTn>
                        </p:par>
                      </p:childTnLst>
                    </p:cTn>
                  </p:par>
                  <p:par>
                    <p:cTn id="69" fill="hold">
                      <p:stCondLst>
                        <p:cond delay="indefinite"/>
                      </p:stCondLst>
                      <p:childTnLst>
                        <p:par>
                          <p:cTn id="70" fill="hold">
                            <p:stCondLst>
                              <p:cond delay="0"/>
                            </p:stCondLst>
                            <p:childTnLst>
                              <p:par>
                                <p:cTn id="71" presetID="22" presetClass="entr" presetSubtype="4" fill="hold" nodeType="clickEffect">
                                  <p:stCondLst>
                                    <p:cond delay="0"/>
                                  </p:stCondLst>
                                  <p:childTnLst>
                                    <p:set>
                                      <p:cBhvr>
                                        <p:cTn id="72" dur="1" fill="hold">
                                          <p:stCondLst>
                                            <p:cond delay="0"/>
                                          </p:stCondLst>
                                        </p:cTn>
                                        <p:tgtEl>
                                          <p:spTgt spid="21"/>
                                        </p:tgtEl>
                                        <p:attrNameLst>
                                          <p:attrName>style.visibility</p:attrName>
                                        </p:attrNameLst>
                                      </p:cBhvr>
                                      <p:to>
                                        <p:strVal val="visible"/>
                                      </p:to>
                                    </p:set>
                                    <p:animEffect transition="in" filter="wipe(down)">
                                      <p:cBhvr>
                                        <p:cTn id="73" dur="500"/>
                                        <p:tgtEl>
                                          <p:spTgt spid="21"/>
                                        </p:tgtEl>
                                      </p:cBhvr>
                                    </p:animEffect>
                                  </p:childTnLst>
                                </p:cTn>
                              </p:par>
                            </p:childTnLst>
                          </p:cTn>
                        </p:par>
                      </p:childTnLst>
                    </p:cTn>
                  </p:par>
                  <p:par>
                    <p:cTn id="74" fill="hold">
                      <p:stCondLst>
                        <p:cond delay="indefinite"/>
                      </p:stCondLst>
                      <p:childTnLst>
                        <p:par>
                          <p:cTn id="75" fill="hold">
                            <p:stCondLst>
                              <p:cond delay="0"/>
                            </p:stCondLst>
                            <p:childTnLst>
                              <p:par>
                                <p:cTn id="76" presetID="22" presetClass="entr" presetSubtype="4" fill="hold" nodeType="clickEffect">
                                  <p:stCondLst>
                                    <p:cond delay="0"/>
                                  </p:stCondLst>
                                  <p:childTnLst>
                                    <p:set>
                                      <p:cBhvr>
                                        <p:cTn id="77" dur="1" fill="hold">
                                          <p:stCondLst>
                                            <p:cond delay="0"/>
                                          </p:stCondLst>
                                        </p:cTn>
                                        <p:tgtEl>
                                          <p:spTgt spid="9"/>
                                        </p:tgtEl>
                                        <p:attrNameLst>
                                          <p:attrName>style.visibility</p:attrName>
                                        </p:attrNameLst>
                                      </p:cBhvr>
                                      <p:to>
                                        <p:strVal val="visible"/>
                                      </p:to>
                                    </p:set>
                                    <p:animEffect transition="in" filter="wipe(down)">
                                      <p:cBhvr>
                                        <p:cTn id="78" dur="500"/>
                                        <p:tgtEl>
                                          <p:spTgt spid="9"/>
                                        </p:tgtEl>
                                      </p:cBhvr>
                                    </p:animEffect>
                                  </p:childTnLst>
                                </p:cTn>
                              </p:par>
                            </p:childTnLst>
                          </p:cTn>
                        </p:par>
                      </p:childTnLst>
                    </p:cTn>
                  </p:par>
                  <p:par>
                    <p:cTn id="79" fill="hold">
                      <p:stCondLst>
                        <p:cond delay="indefinite"/>
                      </p:stCondLst>
                      <p:childTnLst>
                        <p:par>
                          <p:cTn id="80" fill="hold">
                            <p:stCondLst>
                              <p:cond delay="0"/>
                            </p:stCondLst>
                            <p:childTnLst>
                              <p:par>
                                <p:cTn id="81" presetID="22" presetClass="entr" presetSubtype="4" fill="hold" nodeType="clickEffect">
                                  <p:stCondLst>
                                    <p:cond delay="0"/>
                                  </p:stCondLst>
                                  <p:childTnLst>
                                    <p:set>
                                      <p:cBhvr>
                                        <p:cTn id="82" dur="1" fill="hold">
                                          <p:stCondLst>
                                            <p:cond delay="0"/>
                                          </p:stCondLst>
                                        </p:cTn>
                                        <p:tgtEl>
                                          <p:spTgt spid="22"/>
                                        </p:tgtEl>
                                        <p:attrNameLst>
                                          <p:attrName>style.visibility</p:attrName>
                                        </p:attrNameLst>
                                      </p:cBhvr>
                                      <p:to>
                                        <p:strVal val="visible"/>
                                      </p:to>
                                    </p:set>
                                    <p:animEffect transition="in" filter="wipe(down)">
                                      <p:cBhvr>
                                        <p:cTn id="83" dur="500"/>
                                        <p:tgtEl>
                                          <p:spTgt spid="22"/>
                                        </p:tgtEl>
                                      </p:cBhvr>
                                    </p:animEffect>
                                  </p:childTnLst>
                                </p:cTn>
                              </p:par>
                            </p:childTnLst>
                          </p:cTn>
                        </p:par>
                      </p:childTnLst>
                    </p:cTn>
                  </p:par>
                  <p:par>
                    <p:cTn id="84" fill="hold">
                      <p:stCondLst>
                        <p:cond delay="indefinite"/>
                      </p:stCondLst>
                      <p:childTnLst>
                        <p:par>
                          <p:cTn id="85" fill="hold">
                            <p:stCondLst>
                              <p:cond delay="0"/>
                            </p:stCondLst>
                            <p:childTnLst>
                              <p:par>
                                <p:cTn id="86" presetID="22" presetClass="entr" presetSubtype="4" fill="hold" nodeType="clickEffect">
                                  <p:stCondLst>
                                    <p:cond delay="0"/>
                                  </p:stCondLst>
                                  <p:childTnLst>
                                    <p:set>
                                      <p:cBhvr>
                                        <p:cTn id="87" dur="1" fill="hold">
                                          <p:stCondLst>
                                            <p:cond delay="0"/>
                                          </p:stCondLst>
                                        </p:cTn>
                                        <p:tgtEl>
                                          <p:spTgt spid="23"/>
                                        </p:tgtEl>
                                        <p:attrNameLst>
                                          <p:attrName>style.visibility</p:attrName>
                                        </p:attrNameLst>
                                      </p:cBhvr>
                                      <p:to>
                                        <p:strVal val="visible"/>
                                      </p:to>
                                    </p:set>
                                    <p:animEffect transition="in" filter="wipe(down)">
                                      <p:cBhvr>
                                        <p:cTn id="88" dur="500"/>
                                        <p:tgtEl>
                                          <p:spTgt spid="23"/>
                                        </p:tgtEl>
                                      </p:cBhvr>
                                    </p:animEffect>
                                  </p:childTnLst>
                                </p:cTn>
                              </p:par>
                            </p:childTnLst>
                          </p:cTn>
                        </p:par>
                      </p:childTnLst>
                    </p:cTn>
                  </p:par>
                  <p:par>
                    <p:cTn id="89" fill="hold">
                      <p:stCondLst>
                        <p:cond delay="indefinite"/>
                      </p:stCondLst>
                      <p:childTnLst>
                        <p:par>
                          <p:cTn id="90" fill="hold">
                            <p:stCondLst>
                              <p:cond delay="0"/>
                            </p:stCondLst>
                            <p:childTnLst>
                              <p:par>
                                <p:cTn id="91" presetID="22" presetClass="entr" presetSubtype="4" fill="hold" nodeType="clickEffect">
                                  <p:stCondLst>
                                    <p:cond delay="0"/>
                                  </p:stCondLst>
                                  <p:childTnLst>
                                    <p:set>
                                      <p:cBhvr>
                                        <p:cTn id="92" dur="1" fill="hold">
                                          <p:stCondLst>
                                            <p:cond delay="0"/>
                                          </p:stCondLst>
                                        </p:cTn>
                                        <p:tgtEl>
                                          <p:spTgt spid="24"/>
                                        </p:tgtEl>
                                        <p:attrNameLst>
                                          <p:attrName>style.visibility</p:attrName>
                                        </p:attrNameLst>
                                      </p:cBhvr>
                                      <p:to>
                                        <p:strVal val="visible"/>
                                      </p:to>
                                    </p:set>
                                    <p:animEffect transition="in" filter="wipe(down)">
                                      <p:cBhvr>
                                        <p:cTn id="93" dur="500"/>
                                        <p:tgtEl>
                                          <p:spTgt spid="24"/>
                                        </p:tgtEl>
                                      </p:cBhvr>
                                    </p:animEffect>
                                  </p:childTnLst>
                                </p:cTn>
                              </p:par>
                            </p:childTnLst>
                          </p:cTn>
                        </p:par>
                      </p:childTnLst>
                    </p:cTn>
                  </p:par>
                  <p:par>
                    <p:cTn id="94" fill="hold">
                      <p:stCondLst>
                        <p:cond delay="indefinite"/>
                      </p:stCondLst>
                      <p:childTnLst>
                        <p:par>
                          <p:cTn id="95" fill="hold">
                            <p:stCondLst>
                              <p:cond delay="0"/>
                            </p:stCondLst>
                            <p:childTnLst>
                              <p:par>
                                <p:cTn id="96" presetID="22" presetClass="entr" presetSubtype="4" fill="hold" nodeType="clickEffect">
                                  <p:stCondLst>
                                    <p:cond delay="0"/>
                                  </p:stCondLst>
                                  <p:childTnLst>
                                    <p:set>
                                      <p:cBhvr>
                                        <p:cTn id="97" dur="1" fill="hold">
                                          <p:stCondLst>
                                            <p:cond delay="0"/>
                                          </p:stCondLst>
                                        </p:cTn>
                                        <p:tgtEl>
                                          <p:spTgt spid="10"/>
                                        </p:tgtEl>
                                        <p:attrNameLst>
                                          <p:attrName>style.visibility</p:attrName>
                                        </p:attrNameLst>
                                      </p:cBhvr>
                                      <p:to>
                                        <p:strVal val="visible"/>
                                      </p:to>
                                    </p:set>
                                    <p:animEffect transition="in" filter="wipe(down)">
                                      <p:cBhvr>
                                        <p:cTn id="98" dur="500"/>
                                        <p:tgtEl>
                                          <p:spTgt spid="10"/>
                                        </p:tgtEl>
                                      </p:cBhvr>
                                    </p:animEffect>
                                  </p:childTnLst>
                                </p:cTn>
                              </p:par>
                            </p:childTnLst>
                          </p:cTn>
                        </p:par>
                      </p:childTnLst>
                    </p:cTn>
                  </p:par>
                  <p:par>
                    <p:cTn id="99" fill="hold">
                      <p:stCondLst>
                        <p:cond delay="indefinite"/>
                      </p:stCondLst>
                      <p:childTnLst>
                        <p:par>
                          <p:cTn id="100" fill="hold">
                            <p:stCondLst>
                              <p:cond delay="0"/>
                            </p:stCondLst>
                            <p:childTnLst>
                              <p:par>
                                <p:cTn id="101" presetID="22" presetClass="entr" presetSubtype="4" fill="hold" nodeType="clickEffect">
                                  <p:stCondLst>
                                    <p:cond delay="0"/>
                                  </p:stCondLst>
                                  <p:childTnLst>
                                    <p:set>
                                      <p:cBhvr>
                                        <p:cTn id="102" dur="1" fill="hold">
                                          <p:stCondLst>
                                            <p:cond delay="0"/>
                                          </p:stCondLst>
                                        </p:cTn>
                                        <p:tgtEl>
                                          <p:spTgt spid="26"/>
                                        </p:tgtEl>
                                        <p:attrNameLst>
                                          <p:attrName>style.visibility</p:attrName>
                                        </p:attrNameLst>
                                      </p:cBhvr>
                                      <p:to>
                                        <p:strVal val="visible"/>
                                      </p:to>
                                    </p:set>
                                    <p:animEffect transition="in" filter="wipe(down)">
                                      <p:cBhvr>
                                        <p:cTn id="103" dur="500"/>
                                        <p:tgtEl>
                                          <p:spTgt spid="26"/>
                                        </p:tgtEl>
                                      </p:cBhvr>
                                    </p:animEffect>
                                  </p:childTnLst>
                                </p:cTn>
                              </p:par>
                            </p:childTnLst>
                          </p:cTn>
                        </p:par>
                      </p:childTnLst>
                    </p:cTn>
                  </p:par>
                  <p:par>
                    <p:cTn id="104" fill="hold">
                      <p:stCondLst>
                        <p:cond delay="indefinite"/>
                      </p:stCondLst>
                      <p:childTnLst>
                        <p:par>
                          <p:cTn id="105" fill="hold">
                            <p:stCondLst>
                              <p:cond delay="0"/>
                            </p:stCondLst>
                            <p:childTnLst>
                              <p:par>
                                <p:cTn id="106" presetID="22" presetClass="entr" presetSubtype="4" fill="hold" nodeType="clickEffect">
                                  <p:stCondLst>
                                    <p:cond delay="0"/>
                                  </p:stCondLst>
                                  <p:childTnLst>
                                    <p:set>
                                      <p:cBhvr>
                                        <p:cTn id="107" dur="1" fill="hold">
                                          <p:stCondLst>
                                            <p:cond delay="0"/>
                                          </p:stCondLst>
                                        </p:cTn>
                                        <p:tgtEl>
                                          <p:spTgt spid="25"/>
                                        </p:tgtEl>
                                        <p:attrNameLst>
                                          <p:attrName>style.visibility</p:attrName>
                                        </p:attrNameLst>
                                      </p:cBhvr>
                                      <p:to>
                                        <p:strVal val="visible"/>
                                      </p:to>
                                    </p:set>
                                    <p:animEffect transition="in" filter="wipe(down)">
                                      <p:cBhvr>
                                        <p:cTn id="108" dur="500"/>
                                        <p:tgtEl>
                                          <p:spTgt spid="25"/>
                                        </p:tgtEl>
                                      </p:cBhvr>
                                    </p:animEffect>
                                  </p:childTnLst>
                                </p:cTn>
                              </p:par>
                            </p:childTnLst>
                          </p:cTn>
                        </p:par>
                      </p:childTnLst>
                    </p:cTn>
                  </p:par>
                  <p:par>
                    <p:cTn id="109" fill="hold">
                      <p:stCondLst>
                        <p:cond delay="indefinite"/>
                      </p:stCondLst>
                      <p:childTnLst>
                        <p:par>
                          <p:cTn id="110" fill="hold">
                            <p:stCondLst>
                              <p:cond delay="0"/>
                            </p:stCondLst>
                            <p:childTnLst>
                              <p:par>
                                <p:cTn id="111" presetID="22" presetClass="entr" presetSubtype="4" fill="hold" nodeType="clickEffect">
                                  <p:stCondLst>
                                    <p:cond delay="0"/>
                                  </p:stCondLst>
                                  <p:childTnLst>
                                    <p:set>
                                      <p:cBhvr>
                                        <p:cTn id="112" dur="1" fill="hold">
                                          <p:stCondLst>
                                            <p:cond delay="0"/>
                                          </p:stCondLst>
                                        </p:cTn>
                                        <p:tgtEl>
                                          <p:spTgt spid="27"/>
                                        </p:tgtEl>
                                        <p:attrNameLst>
                                          <p:attrName>style.visibility</p:attrName>
                                        </p:attrNameLst>
                                      </p:cBhvr>
                                      <p:to>
                                        <p:strVal val="visible"/>
                                      </p:to>
                                    </p:set>
                                    <p:animEffect transition="in" filter="wipe(down)">
                                      <p:cBhvr>
                                        <p:cTn id="113"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标题 1"/>
          <p:cNvSpPr>
            <a:spLocks noGrp="1"/>
          </p:cNvSpPr>
          <p:nvPr>
            <p:ph type="title"/>
          </p:nvPr>
        </p:nvSpPr>
        <p:spPr>
          <a:xfrm>
            <a:off x="179512" y="584684"/>
            <a:ext cx="8640960" cy="684076"/>
          </a:xfrm>
        </p:spPr>
        <p:txBody>
          <a:bodyPr>
            <a:normAutofit/>
          </a:bodyPr>
          <a:lstStyle/>
          <a:p>
            <a:pPr algn="l"/>
            <a:r>
              <a:rPr lang="zh-CN" altLang="en-US" sz="3600" b="1" dirty="0">
                <a:solidFill>
                  <a:srgbClr val="0000FF"/>
                </a:solidFill>
              </a:rPr>
              <a:t>二</a:t>
            </a:r>
            <a:r>
              <a:rPr lang="zh-CN" altLang="en-US" sz="3600" b="1" dirty="0" smtClean="0">
                <a:solidFill>
                  <a:srgbClr val="0000FF"/>
                </a:solidFill>
              </a:rPr>
              <a:t>、抗磁质的磁化</a:t>
            </a:r>
            <a:endParaRPr lang="zh-CN" altLang="en-US" sz="3600" b="1" dirty="0">
              <a:solidFill>
                <a:srgbClr val="0000FF"/>
              </a:solidFill>
            </a:endParaRPr>
          </a:p>
        </p:txBody>
      </p:sp>
      <p:grpSp>
        <p:nvGrpSpPr>
          <p:cNvPr id="63" name="Group 8"/>
          <p:cNvGrpSpPr>
            <a:grpSpLocks/>
          </p:cNvGrpSpPr>
          <p:nvPr/>
        </p:nvGrpSpPr>
        <p:grpSpPr bwMode="auto">
          <a:xfrm>
            <a:off x="71500" y="1355725"/>
            <a:ext cx="5707063" cy="1497013"/>
            <a:chOff x="113" y="618"/>
            <a:chExt cx="3595" cy="943"/>
          </a:xfrm>
        </p:grpSpPr>
        <p:sp>
          <p:nvSpPr>
            <p:cNvPr id="64" name="Text Box 6"/>
            <p:cNvSpPr txBox="1">
              <a:spLocks noChangeArrowheads="1"/>
            </p:cNvSpPr>
            <p:nvPr/>
          </p:nvSpPr>
          <p:spPr bwMode="auto">
            <a:xfrm>
              <a:off x="113" y="618"/>
              <a:ext cx="3595" cy="8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type="none" w="med" len="lg"/>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457200" marR="0" lvl="0" indent="-457200" defTabSz="914400" eaLnBrk="1" fontAlgn="auto" latinLnBrk="0" hangingPunct="1">
                <a:lnSpc>
                  <a:spcPct val="100000"/>
                </a:lnSpc>
                <a:spcBef>
                  <a:spcPct val="50000"/>
                </a:spcBef>
                <a:spcAft>
                  <a:spcPts val="0"/>
                </a:spcAft>
                <a:buClrTx/>
                <a:buSzTx/>
                <a:buFont typeface="Arial" pitchFamily="34" charset="0"/>
                <a:buChar char="•"/>
                <a:tabLst/>
                <a:defRPr/>
              </a:pPr>
              <a:r>
                <a:rPr kumimoji="1" lang="zh-CN" altLang="en-US" sz="2800" i="0" u="none" strike="noStrike" kern="0" cap="none" spc="0" normalizeH="0" baseline="0" noProof="0" dirty="0" smtClean="0">
                  <a:ln>
                    <a:noFill/>
                  </a:ln>
                  <a:effectLst/>
                  <a:uLnTx/>
                  <a:uFillTx/>
                  <a:latin typeface="宋体" pitchFamily="2" charset="-122"/>
                  <a:ea typeface="宋体" pitchFamily="2" charset="-122"/>
                </a:rPr>
                <a:t>对抗磁介质来说，无外磁场时，各</a:t>
              </a:r>
              <a:r>
                <a:rPr kumimoji="1" lang="zh-CN" altLang="en-US" sz="2800" kern="0" dirty="0">
                  <a:latin typeface="宋体" pitchFamily="2" charset="-122"/>
                  <a:ea typeface="宋体" pitchFamily="2" charset="-122"/>
                </a:rPr>
                <a:t>分</a:t>
              </a:r>
              <a:r>
                <a:rPr kumimoji="1" lang="zh-CN" altLang="en-US" sz="2800" i="0" u="none" strike="noStrike" kern="0" cap="none" spc="0" normalizeH="0" baseline="0" noProof="0" dirty="0" smtClean="0">
                  <a:ln>
                    <a:noFill/>
                  </a:ln>
                  <a:effectLst/>
                  <a:uLnTx/>
                  <a:uFillTx/>
                  <a:latin typeface="宋体" pitchFamily="2" charset="-122"/>
                  <a:ea typeface="宋体" pitchFamily="2" charset="-122"/>
                </a:rPr>
                <a:t>子的磁矩矢量和为 </a:t>
              </a:r>
              <a:r>
                <a:rPr kumimoji="1" lang="en-US" altLang="zh-CN" sz="2800" i="0" u="none" strike="noStrike" kern="0" cap="none" spc="0" normalizeH="0" baseline="0" noProof="0" dirty="0" smtClean="0">
                  <a:ln>
                    <a:noFill/>
                  </a:ln>
                  <a:effectLst/>
                  <a:uLnTx/>
                  <a:uFillTx/>
                  <a:latin typeface="宋体" pitchFamily="2" charset="-122"/>
                  <a:ea typeface="宋体" pitchFamily="2" charset="-122"/>
                </a:rPr>
                <a:t>0</a:t>
              </a:r>
              <a:r>
                <a:rPr kumimoji="1" lang="zh-CN" altLang="en-US" sz="2800" i="0" u="none" strike="noStrike" kern="0" cap="none" spc="0" normalizeH="0" baseline="0" noProof="0" dirty="0" smtClean="0">
                  <a:ln>
                    <a:noFill/>
                  </a:ln>
                  <a:effectLst/>
                  <a:uLnTx/>
                  <a:uFillTx/>
                  <a:latin typeface="宋体" pitchFamily="2" charset="-122"/>
                  <a:ea typeface="宋体" pitchFamily="2" charset="-122"/>
                </a:rPr>
                <a:t>，</a:t>
              </a:r>
              <a:r>
                <a:rPr kumimoji="1" lang="zh-CN" altLang="en-US" sz="2800" kern="0" dirty="0">
                  <a:latin typeface="宋体" pitchFamily="2" charset="-122"/>
                  <a:ea typeface="宋体" pitchFamily="2" charset="-122"/>
                </a:rPr>
                <a:t>即</a:t>
              </a:r>
              <a:r>
                <a:rPr kumimoji="1" lang="zh-CN" altLang="en-US" sz="2800" i="0" u="none" strike="noStrike" kern="0" cap="none" spc="0" normalizeH="0" baseline="0" noProof="0" dirty="0" smtClean="0">
                  <a:ln>
                    <a:noFill/>
                  </a:ln>
                  <a:effectLst/>
                  <a:uLnTx/>
                  <a:uFillTx/>
                  <a:latin typeface="宋体" pitchFamily="2" charset="-122"/>
                  <a:ea typeface="宋体" pitchFamily="2" charset="-122"/>
                </a:rPr>
                <a:t>分子磁矩        </a:t>
              </a:r>
              <a:r>
                <a:rPr kumimoji="1" lang="en-US" altLang="zh-CN" sz="2800" i="0" u="none" strike="noStrike" kern="0" cap="none" spc="0" normalizeH="0" baseline="0" noProof="0" dirty="0" smtClean="0">
                  <a:ln>
                    <a:noFill/>
                  </a:ln>
                  <a:effectLst/>
                  <a:uLnTx/>
                  <a:uFillTx/>
                  <a:latin typeface="宋体" pitchFamily="2" charset="-122"/>
                  <a:ea typeface="宋体" pitchFamily="2" charset="-122"/>
                </a:rPr>
                <a:t>,</a:t>
              </a:r>
              <a:r>
                <a:rPr kumimoji="1" lang="zh-CN" altLang="en-US" sz="2800" i="0" u="none" strike="noStrike" kern="0" cap="none" spc="0" normalizeH="0" baseline="0" noProof="0" dirty="0" smtClean="0">
                  <a:ln>
                    <a:noFill/>
                  </a:ln>
                  <a:effectLst/>
                  <a:uLnTx/>
                  <a:uFillTx/>
                  <a:latin typeface="宋体" pitchFamily="2" charset="-122"/>
                  <a:ea typeface="宋体" pitchFamily="2" charset="-122"/>
                </a:rPr>
                <a:t>分子不显磁性。</a:t>
              </a:r>
            </a:p>
          </p:txBody>
        </p:sp>
        <p:graphicFrame>
          <p:nvGraphicFramePr>
            <p:cNvPr id="65" name="Object 7"/>
            <p:cNvGraphicFramePr>
              <a:graphicFrameLocks noChangeAspect="1"/>
            </p:cNvGraphicFramePr>
            <p:nvPr>
              <p:extLst>
                <p:ext uri="{D42A27DB-BD31-4B8C-83A1-F6EECF244321}">
                  <p14:modId xmlns:p14="http://schemas.microsoft.com/office/powerpoint/2010/main" val="3285036259"/>
                </p:ext>
              </p:extLst>
            </p:nvPr>
          </p:nvGraphicFramePr>
          <p:xfrm>
            <a:off x="1118" y="1181"/>
            <a:ext cx="855" cy="380"/>
          </p:xfrm>
          <a:graphic>
            <a:graphicData uri="http://schemas.openxmlformats.org/presentationml/2006/ole">
              <mc:AlternateContent xmlns:mc="http://schemas.openxmlformats.org/markup-compatibility/2006">
                <mc:Choice xmlns:v="urn:schemas-microsoft-com:vml" Requires="v">
                  <p:oleObj spid="_x0000_s7873" name="Equation" r:id="rId4" imgW="571320" imgH="253800" progId="Equation.DSMT4">
                    <p:embed/>
                  </p:oleObj>
                </mc:Choice>
                <mc:Fallback>
                  <p:oleObj name="Equation" r:id="rId4" imgW="571320" imgH="25380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18" y="1181"/>
                          <a:ext cx="855" cy="3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66" name="Group 13"/>
          <p:cNvGrpSpPr>
            <a:grpSpLocks/>
          </p:cNvGrpSpPr>
          <p:nvPr/>
        </p:nvGrpSpPr>
        <p:grpSpPr bwMode="auto">
          <a:xfrm>
            <a:off x="7548330" y="2931321"/>
            <a:ext cx="653143" cy="602545"/>
            <a:chOff x="4320" y="1392"/>
            <a:chExt cx="576" cy="478"/>
          </a:xfrm>
        </p:grpSpPr>
        <p:sp>
          <p:nvSpPr>
            <p:cNvPr id="67" name="Line 14"/>
            <p:cNvSpPr>
              <a:spLocks noChangeShapeType="1"/>
            </p:cNvSpPr>
            <p:nvPr/>
          </p:nvSpPr>
          <p:spPr bwMode="auto">
            <a:xfrm flipH="1" flipV="1">
              <a:off x="4320" y="1392"/>
              <a:ext cx="576" cy="336"/>
            </a:xfrm>
            <a:prstGeom prst="line">
              <a:avLst/>
            </a:prstGeom>
            <a:noFill/>
            <a:ln w="19050">
              <a:solidFill>
                <a:srgbClr val="FF3300"/>
              </a:solidFill>
              <a:round/>
              <a:headEnd type="none" w="med" len="lg"/>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graphicFrame>
          <p:nvGraphicFramePr>
            <p:cNvPr id="68" name="Object 15"/>
            <p:cNvGraphicFramePr>
              <a:graphicFrameLocks noChangeAspect="1"/>
            </p:cNvGraphicFramePr>
            <p:nvPr>
              <p:extLst>
                <p:ext uri="{D42A27DB-BD31-4B8C-83A1-F6EECF244321}">
                  <p14:modId xmlns:p14="http://schemas.microsoft.com/office/powerpoint/2010/main" val="1490638916"/>
                </p:ext>
              </p:extLst>
            </p:nvPr>
          </p:nvGraphicFramePr>
          <p:xfrm>
            <a:off x="4343" y="1481"/>
            <a:ext cx="307" cy="389"/>
          </p:xfrm>
          <a:graphic>
            <a:graphicData uri="http://schemas.openxmlformats.org/presentationml/2006/ole">
              <mc:AlternateContent xmlns:mc="http://schemas.openxmlformats.org/markup-compatibility/2006">
                <mc:Choice xmlns:v="urn:schemas-microsoft-com:vml" Requires="v">
                  <p:oleObj spid="_x0000_s7874" name="Equation" r:id="rId6" imgW="190440" imgH="241200" progId="Equation.DSMT4">
                    <p:embed/>
                  </p:oleObj>
                </mc:Choice>
                <mc:Fallback>
                  <p:oleObj name="Equation" r:id="rId6" imgW="190440" imgH="241200"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343" y="1481"/>
                          <a:ext cx="307" cy="38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69" name="Line 16"/>
          <p:cNvSpPr>
            <a:spLocks noChangeShapeType="1"/>
          </p:cNvSpPr>
          <p:nvPr/>
        </p:nvSpPr>
        <p:spPr bwMode="auto">
          <a:xfrm flipV="1">
            <a:off x="7874447" y="1373981"/>
            <a:ext cx="0" cy="363538"/>
          </a:xfrm>
          <a:prstGeom prst="line">
            <a:avLst/>
          </a:prstGeom>
          <a:noFill/>
          <a:ln w="19050">
            <a:solidFill>
              <a:srgbClr val="3366FF"/>
            </a:solidFill>
            <a:round/>
            <a:headEnd type="none" w="med" len="lg"/>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graphicFrame>
        <p:nvGraphicFramePr>
          <p:cNvPr id="72" name="Object 19"/>
          <p:cNvGraphicFramePr>
            <a:graphicFrameLocks noChangeAspect="1"/>
          </p:cNvGraphicFramePr>
          <p:nvPr>
            <p:extLst>
              <p:ext uri="{D42A27DB-BD31-4B8C-83A1-F6EECF244321}">
                <p14:modId xmlns:p14="http://schemas.microsoft.com/office/powerpoint/2010/main" val="4030258594"/>
              </p:ext>
            </p:extLst>
          </p:nvPr>
        </p:nvGraphicFramePr>
        <p:xfrm>
          <a:off x="7517782" y="2325629"/>
          <a:ext cx="459148" cy="605692"/>
        </p:xfrm>
        <a:graphic>
          <a:graphicData uri="http://schemas.openxmlformats.org/presentationml/2006/ole">
            <mc:AlternateContent xmlns:mc="http://schemas.openxmlformats.org/markup-compatibility/2006">
              <mc:Choice xmlns:v="urn:schemas-microsoft-com:vml" Requires="v">
                <p:oleObj spid="_x0000_s7875" name="Equation" r:id="rId8" imgW="215640" imgH="253800" progId="Equation.3">
                  <p:embed/>
                </p:oleObj>
              </mc:Choice>
              <mc:Fallback>
                <p:oleObj name="Equation" r:id="rId8" imgW="215640" imgH="25380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517782" y="2325629"/>
                        <a:ext cx="459148" cy="6056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73" name="Group 20"/>
          <p:cNvGrpSpPr>
            <a:grpSpLocks/>
          </p:cNvGrpSpPr>
          <p:nvPr/>
        </p:nvGrpSpPr>
        <p:grpSpPr bwMode="auto">
          <a:xfrm>
            <a:off x="6296472" y="1453356"/>
            <a:ext cx="490537" cy="2611439"/>
            <a:chOff x="3977" y="1430"/>
            <a:chExt cx="309" cy="1645"/>
          </a:xfrm>
        </p:grpSpPr>
        <p:grpSp>
          <p:nvGrpSpPr>
            <p:cNvPr id="74" name="Group 21"/>
            <p:cNvGrpSpPr>
              <a:grpSpLocks/>
            </p:cNvGrpSpPr>
            <p:nvPr/>
          </p:nvGrpSpPr>
          <p:grpSpPr bwMode="auto">
            <a:xfrm>
              <a:off x="4286" y="1473"/>
              <a:ext cx="0" cy="1602"/>
              <a:chOff x="3648" y="246"/>
              <a:chExt cx="0" cy="2017"/>
            </a:xfrm>
          </p:grpSpPr>
          <p:sp>
            <p:nvSpPr>
              <p:cNvPr id="76" name="Line 22"/>
              <p:cNvSpPr>
                <a:spLocks noChangeShapeType="1"/>
              </p:cNvSpPr>
              <p:nvPr/>
            </p:nvSpPr>
            <p:spPr bwMode="auto">
              <a:xfrm flipV="1">
                <a:off x="3648" y="246"/>
                <a:ext cx="0" cy="1019"/>
              </a:xfrm>
              <a:prstGeom prst="line">
                <a:avLst/>
              </a:prstGeom>
              <a:noFill/>
              <a:ln w="19050">
                <a:solidFill>
                  <a:srgbClr val="FF3300"/>
                </a:solidFill>
                <a:round/>
                <a:headEnd type="none" w="med" len="lg"/>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77" name="Line 23"/>
              <p:cNvSpPr>
                <a:spLocks noChangeShapeType="1"/>
              </p:cNvSpPr>
              <p:nvPr/>
            </p:nvSpPr>
            <p:spPr bwMode="auto">
              <a:xfrm>
                <a:off x="3648" y="1816"/>
                <a:ext cx="0" cy="447"/>
              </a:xfrm>
              <a:prstGeom prst="line">
                <a:avLst/>
              </a:prstGeom>
              <a:noFill/>
              <a:ln w="19050">
                <a:solidFill>
                  <a:srgbClr val="FF3300"/>
                </a:solidFill>
                <a:round/>
                <a:headEnd type="none" w="med" len="lg"/>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grpSp>
        <p:graphicFrame>
          <p:nvGraphicFramePr>
            <p:cNvPr id="75" name="Object 24"/>
            <p:cNvGraphicFramePr>
              <a:graphicFrameLocks noChangeAspect="1"/>
            </p:cNvGraphicFramePr>
            <p:nvPr/>
          </p:nvGraphicFramePr>
          <p:xfrm>
            <a:off x="3977" y="1430"/>
            <a:ext cx="232" cy="344"/>
          </p:xfrm>
          <a:graphic>
            <a:graphicData uri="http://schemas.openxmlformats.org/presentationml/2006/ole">
              <mc:AlternateContent xmlns:mc="http://schemas.openxmlformats.org/markup-compatibility/2006">
                <mc:Choice xmlns:v="urn:schemas-microsoft-com:vml" Requires="v">
                  <p:oleObj spid="_x0000_s7876" name="Equation" r:id="rId10" imgW="190440" imgH="253800" progId="Equation.3">
                    <p:embed/>
                  </p:oleObj>
                </mc:Choice>
                <mc:Fallback>
                  <p:oleObj name="Equation" r:id="rId10" imgW="190440" imgH="253800"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977" y="1430"/>
                          <a:ext cx="232" cy="3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78" name="Group 47"/>
          <p:cNvGrpSpPr>
            <a:grpSpLocks/>
          </p:cNvGrpSpPr>
          <p:nvPr/>
        </p:nvGrpSpPr>
        <p:grpSpPr bwMode="auto">
          <a:xfrm>
            <a:off x="6067872" y="1513681"/>
            <a:ext cx="2868612" cy="2533650"/>
            <a:chOff x="3833" y="360"/>
            <a:chExt cx="1807" cy="1596"/>
          </a:xfrm>
        </p:grpSpPr>
        <p:grpSp>
          <p:nvGrpSpPr>
            <p:cNvPr id="79" name="Group 46"/>
            <p:cNvGrpSpPr>
              <a:grpSpLocks/>
            </p:cNvGrpSpPr>
            <p:nvPr/>
          </p:nvGrpSpPr>
          <p:grpSpPr bwMode="auto">
            <a:xfrm>
              <a:off x="3833" y="360"/>
              <a:ext cx="1711" cy="1596"/>
              <a:chOff x="3833" y="360"/>
              <a:chExt cx="1711" cy="1596"/>
            </a:xfrm>
          </p:grpSpPr>
          <p:grpSp>
            <p:nvGrpSpPr>
              <p:cNvPr id="81" name="Group 27"/>
              <p:cNvGrpSpPr>
                <a:grpSpLocks/>
              </p:cNvGrpSpPr>
              <p:nvPr/>
            </p:nvGrpSpPr>
            <p:grpSpPr bwMode="auto">
              <a:xfrm>
                <a:off x="4553" y="1123"/>
                <a:ext cx="137" cy="153"/>
                <a:chOff x="3936" y="2928"/>
                <a:chExt cx="192" cy="192"/>
              </a:xfrm>
            </p:grpSpPr>
            <p:sp>
              <p:nvSpPr>
                <p:cNvPr id="92" name="Oval 28"/>
                <p:cNvSpPr>
                  <a:spLocks noChangeArrowheads="1"/>
                </p:cNvSpPr>
                <p:nvPr/>
              </p:nvSpPr>
              <p:spPr bwMode="auto">
                <a:xfrm>
                  <a:off x="3936" y="2928"/>
                  <a:ext cx="192" cy="192"/>
                </a:xfrm>
                <a:prstGeom prst="ellipse">
                  <a:avLst/>
                </a:prstGeom>
                <a:gradFill rotWithShape="0">
                  <a:gsLst>
                    <a:gs pos="0">
                      <a:srgbClr val="FF3300"/>
                    </a:gs>
                    <a:gs pos="100000">
                      <a:srgbClr val="FF3300">
                        <a:gamma/>
                        <a:shade val="46275"/>
                        <a:invGamma/>
                      </a:srgbClr>
                    </a:gs>
                  </a:gsLst>
                  <a:path path="shape">
                    <a:fillToRect l="50000" t="50000" r="50000" b="50000"/>
                  </a:path>
                </a:gradFill>
                <a:ln w="19050">
                  <a:solidFill>
                    <a:srgbClr val="FFFFFF"/>
                  </a:solidFill>
                  <a:round/>
                  <a:headEnd type="none" w="med" len="lg"/>
                  <a:tailEnd type="non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93" name="Line 29"/>
                <p:cNvSpPr>
                  <a:spLocks noChangeShapeType="1"/>
                </p:cNvSpPr>
                <p:nvPr/>
              </p:nvSpPr>
              <p:spPr bwMode="auto">
                <a:xfrm>
                  <a:off x="3936" y="3024"/>
                  <a:ext cx="192" cy="0"/>
                </a:xfrm>
                <a:prstGeom prst="line">
                  <a:avLst/>
                </a:prstGeom>
                <a:noFill/>
                <a:ln w="19050">
                  <a:solidFill>
                    <a:srgbClr val="FFFFFF"/>
                  </a:solidFill>
                  <a:round/>
                  <a:headEnd type="none" w="med" len="lg"/>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94" name="Line 30"/>
                <p:cNvSpPr>
                  <a:spLocks noChangeShapeType="1"/>
                </p:cNvSpPr>
                <p:nvPr/>
              </p:nvSpPr>
              <p:spPr bwMode="auto">
                <a:xfrm>
                  <a:off x="4032" y="2928"/>
                  <a:ext cx="0" cy="192"/>
                </a:xfrm>
                <a:prstGeom prst="line">
                  <a:avLst/>
                </a:prstGeom>
                <a:noFill/>
                <a:ln w="19050">
                  <a:solidFill>
                    <a:srgbClr val="FFFFFF"/>
                  </a:solidFill>
                  <a:round/>
                  <a:headEnd type="none" w="med" len="lg"/>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grpSp>
          <p:sp>
            <p:nvSpPr>
              <p:cNvPr id="82" name="Line 31"/>
              <p:cNvSpPr>
                <a:spLocks noChangeShapeType="1"/>
              </p:cNvSpPr>
              <p:nvPr/>
            </p:nvSpPr>
            <p:spPr bwMode="auto">
              <a:xfrm flipV="1">
                <a:off x="5201" y="1232"/>
                <a:ext cx="343" cy="266"/>
              </a:xfrm>
              <a:prstGeom prst="line">
                <a:avLst/>
              </a:prstGeom>
              <a:noFill/>
              <a:ln w="19050">
                <a:solidFill>
                  <a:srgbClr val="008000"/>
                </a:solidFill>
                <a:round/>
                <a:headEnd type="none" w="med" len="lg"/>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83" name="Text Box 32"/>
              <p:cNvSpPr txBox="1">
                <a:spLocks noChangeArrowheads="1"/>
              </p:cNvSpPr>
              <p:nvPr/>
            </p:nvSpPr>
            <p:spPr bwMode="auto">
              <a:xfrm>
                <a:off x="5158" y="1339"/>
                <a:ext cx="275"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type="none" w="med" len="lg"/>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1" lang="en-US" altLang="zh-CN" sz="3600" b="0" i="1" u="none" strike="noStrike" kern="0" cap="none" spc="0" normalizeH="0" baseline="0" noProof="0" dirty="0" smtClean="0">
                    <a:ln>
                      <a:noFill/>
                    </a:ln>
                    <a:solidFill>
                      <a:sysClr val="windowText" lastClr="000000"/>
                    </a:solidFill>
                    <a:effectLst/>
                    <a:uLnTx/>
                    <a:uFillTx/>
                    <a:latin typeface="Century Schoolbook" pitchFamily="18" charset="0"/>
                  </a:rPr>
                  <a:t>e</a:t>
                </a:r>
              </a:p>
            </p:txBody>
          </p:sp>
          <p:sp>
            <p:nvSpPr>
              <p:cNvPr id="85" name="Text Box 34"/>
              <p:cNvSpPr txBox="1">
                <a:spLocks noChangeArrowheads="1"/>
              </p:cNvSpPr>
              <p:nvPr/>
            </p:nvSpPr>
            <p:spPr bwMode="auto">
              <a:xfrm>
                <a:off x="3919" y="1552"/>
                <a:ext cx="239"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type="none" w="med" len="lg"/>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1" lang="en-US" altLang="zh-CN" sz="3600" b="1" i="1" u="none" strike="noStrike" kern="0" cap="none" spc="0" normalizeH="0" baseline="0" noProof="0" dirty="0" err="1" smtClean="0">
                    <a:ln>
                      <a:noFill/>
                    </a:ln>
                    <a:solidFill>
                      <a:sysClr val="windowText" lastClr="000000"/>
                    </a:solidFill>
                    <a:effectLst/>
                    <a:uLnTx/>
                    <a:uFillTx/>
                    <a:latin typeface="Century Schoolbook" pitchFamily="18" charset="0"/>
                  </a:rPr>
                  <a:t>i</a:t>
                </a:r>
                <a:endParaRPr kumimoji="1" lang="en-US" altLang="zh-CN" sz="3600" b="1" i="1" u="none" strike="noStrike" kern="0" cap="none" spc="0" normalizeH="0" baseline="0" noProof="0" dirty="0" smtClean="0">
                  <a:ln>
                    <a:noFill/>
                  </a:ln>
                  <a:solidFill>
                    <a:sysClr val="windowText" lastClr="000000"/>
                  </a:solidFill>
                  <a:effectLst/>
                  <a:uLnTx/>
                  <a:uFillTx/>
                  <a:latin typeface="Century Schoolbook" pitchFamily="18" charset="0"/>
                </a:endParaRPr>
              </a:p>
            </p:txBody>
          </p:sp>
          <p:sp>
            <p:nvSpPr>
              <p:cNvPr id="86" name="Arc 35"/>
              <p:cNvSpPr>
                <a:spLocks/>
              </p:cNvSpPr>
              <p:nvPr/>
            </p:nvSpPr>
            <p:spPr bwMode="auto">
              <a:xfrm flipH="1">
                <a:off x="3833" y="705"/>
                <a:ext cx="1577" cy="932"/>
              </a:xfrm>
              <a:custGeom>
                <a:avLst/>
                <a:gdLst>
                  <a:gd name="G0" fmla="+- 21600 0 0"/>
                  <a:gd name="G1" fmla="+- 21600 0 0"/>
                  <a:gd name="G2" fmla="+- 21600 0 0"/>
                  <a:gd name="T0" fmla="*/ 18365 w 43200"/>
                  <a:gd name="T1" fmla="*/ 42956 h 43200"/>
                  <a:gd name="T2" fmla="*/ 18768 w 43200"/>
                  <a:gd name="T3" fmla="*/ 43014 h 43200"/>
                  <a:gd name="T4" fmla="*/ 21600 w 43200"/>
                  <a:gd name="T5" fmla="*/ 21600 h 43200"/>
                </a:gdLst>
                <a:ahLst/>
                <a:cxnLst>
                  <a:cxn ang="0">
                    <a:pos x="T0" y="T1"/>
                  </a:cxn>
                  <a:cxn ang="0">
                    <a:pos x="T2" y="T3"/>
                  </a:cxn>
                  <a:cxn ang="0">
                    <a:pos x="T4" y="T5"/>
                  </a:cxn>
                </a:cxnLst>
                <a:rect l="0" t="0" r="r" b="b"/>
                <a:pathLst>
                  <a:path w="43200" h="43200" fill="none" extrusionOk="0">
                    <a:moveTo>
                      <a:pt x="18364" y="42956"/>
                    </a:moveTo>
                    <a:cubicBezTo>
                      <a:pt x="7805" y="41356"/>
                      <a:pt x="0" y="32280"/>
                      <a:pt x="0" y="21600"/>
                    </a:cubicBezTo>
                    <a:cubicBezTo>
                      <a:pt x="0" y="9670"/>
                      <a:pt x="9670" y="0"/>
                      <a:pt x="21600" y="0"/>
                    </a:cubicBezTo>
                    <a:cubicBezTo>
                      <a:pt x="33529" y="0"/>
                      <a:pt x="43200" y="9670"/>
                      <a:pt x="43200" y="21600"/>
                    </a:cubicBezTo>
                    <a:cubicBezTo>
                      <a:pt x="43200" y="33529"/>
                      <a:pt x="33529" y="43200"/>
                      <a:pt x="21600" y="43200"/>
                    </a:cubicBezTo>
                    <a:cubicBezTo>
                      <a:pt x="20652" y="43200"/>
                      <a:pt x="19706" y="43137"/>
                      <a:pt x="18768" y="43013"/>
                    </a:cubicBezTo>
                  </a:path>
                  <a:path w="43200" h="43200" stroke="0" extrusionOk="0">
                    <a:moveTo>
                      <a:pt x="18364" y="42956"/>
                    </a:moveTo>
                    <a:cubicBezTo>
                      <a:pt x="7805" y="41356"/>
                      <a:pt x="0" y="32280"/>
                      <a:pt x="0" y="21600"/>
                    </a:cubicBezTo>
                    <a:cubicBezTo>
                      <a:pt x="0" y="9670"/>
                      <a:pt x="9670" y="0"/>
                      <a:pt x="21600" y="0"/>
                    </a:cubicBezTo>
                    <a:cubicBezTo>
                      <a:pt x="33529" y="0"/>
                      <a:pt x="43200" y="9670"/>
                      <a:pt x="43200" y="21600"/>
                    </a:cubicBezTo>
                    <a:cubicBezTo>
                      <a:pt x="43200" y="33529"/>
                      <a:pt x="33529" y="43200"/>
                      <a:pt x="21600" y="43200"/>
                    </a:cubicBezTo>
                    <a:cubicBezTo>
                      <a:pt x="20652" y="43200"/>
                      <a:pt x="19706" y="43137"/>
                      <a:pt x="18768" y="43013"/>
                    </a:cubicBezTo>
                    <a:lnTo>
                      <a:pt x="21600" y="21600"/>
                    </a:lnTo>
                    <a:close/>
                  </a:path>
                </a:pathLst>
              </a:custGeom>
              <a:noFill/>
              <a:ln w="19050">
                <a:solidFill>
                  <a:srgbClr val="FF9900"/>
                </a:solidFill>
                <a:round/>
                <a:headEnd type="none" w="med" len="lg"/>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87" name="Line 36"/>
              <p:cNvSpPr>
                <a:spLocks noChangeShapeType="1"/>
              </p:cNvSpPr>
              <p:nvPr/>
            </p:nvSpPr>
            <p:spPr bwMode="auto">
              <a:xfrm flipV="1">
                <a:off x="4621" y="360"/>
                <a:ext cx="0" cy="725"/>
              </a:xfrm>
              <a:prstGeom prst="line">
                <a:avLst/>
              </a:prstGeom>
              <a:noFill/>
              <a:ln w="19050">
                <a:solidFill>
                  <a:srgbClr val="3366FF"/>
                </a:solidFill>
                <a:round/>
                <a:headEnd type="none" w="med" len="lg"/>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88" name="Line 37"/>
              <p:cNvSpPr>
                <a:spLocks noChangeShapeType="1"/>
              </p:cNvSpPr>
              <p:nvPr/>
            </p:nvSpPr>
            <p:spPr bwMode="auto">
              <a:xfrm flipH="1" flipV="1">
                <a:off x="4015" y="1476"/>
                <a:ext cx="182" cy="87"/>
              </a:xfrm>
              <a:prstGeom prst="line">
                <a:avLst/>
              </a:prstGeom>
              <a:noFill/>
              <a:ln w="19050">
                <a:solidFill>
                  <a:srgbClr val="FF3300"/>
                </a:solidFill>
                <a:round/>
                <a:headEnd type="none" w="med" len="lg"/>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grpSp>
            <p:nvGrpSpPr>
              <p:cNvPr id="89" name="Group 38"/>
              <p:cNvGrpSpPr>
                <a:grpSpLocks/>
              </p:cNvGrpSpPr>
              <p:nvPr/>
            </p:nvGrpSpPr>
            <p:grpSpPr bwMode="auto">
              <a:xfrm>
                <a:off x="5137" y="1476"/>
                <a:ext cx="71" cy="76"/>
                <a:chOff x="4789" y="2511"/>
                <a:chExt cx="100" cy="96"/>
              </a:xfrm>
            </p:grpSpPr>
            <p:sp>
              <p:nvSpPr>
                <p:cNvPr id="90" name="Oval 39"/>
                <p:cNvSpPr>
                  <a:spLocks noChangeArrowheads="1"/>
                </p:cNvSpPr>
                <p:nvPr/>
              </p:nvSpPr>
              <p:spPr bwMode="auto">
                <a:xfrm>
                  <a:off x="4789" y="2511"/>
                  <a:ext cx="96" cy="96"/>
                </a:xfrm>
                <a:prstGeom prst="ellipse">
                  <a:avLst/>
                </a:prstGeom>
                <a:solidFill>
                  <a:srgbClr val="008000"/>
                </a:solidFill>
                <a:ln w="19050">
                  <a:solidFill>
                    <a:srgbClr val="007A77"/>
                  </a:solidFill>
                  <a:round/>
                  <a:headEnd type="none" w="med" len="lg"/>
                  <a:tailEnd type="non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91" name="Line 40"/>
                <p:cNvSpPr>
                  <a:spLocks noChangeShapeType="1"/>
                </p:cNvSpPr>
                <p:nvPr/>
              </p:nvSpPr>
              <p:spPr bwMode="auto">
                <a:xfrm>
                  <a:off x="4793" y="2568"/>
                  <a:ext cx="96" cy="0"/>
                </a:xfrm>
                <a:prstGeom prst="line">
                  <a:avLst/>
                </a:prstGeom>
                <a:noFill/>
                <a:ln w="19050">
                  <a:solidFill>
                    <a:srgbClr val="FFFFFF"/>
                  </a:solidFill>
                  <a:round/>
                  <a:headEnd type="none" w="med" len="lg"/>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grpSp>
        </p:grpSp>
        <p:graphicFrame>
          <p:nvGraphicFramePr>
            <p:cNvPr id="80" name="Object 41"/>
            <p:cNvGraphicFramePr>
              <a:graphicFrameLocks noChangeAspect="1"/>
            </p:cNvGraphicFramePr>
            <p:nvPr/>
          </p:nvGraphicFramePr>
          <p:xfrm>
            <a:off x="5486" y="997"/>
            <a:ext cx="154" cy="239"/>
          </p:xfrm>
          <a:graphic>
            <a:graphicData uri="http://schemas.openxmlformats.org/presentationml/2006/ole">
              <mc:AlternateContent xmlns:mc="http://schemas.openxmlformats.org/markup-compatibility/2006">
                <mc:Choice xmlns:v="urn:schemas-microsoft-com:vml" Requires="v">
                  <p:oleObj spid="_x0000_s7877" name="Equation" r:id="rId12" imgW="126720" imgH="177480" progId="Equation.3">
                    <p:embed/>
                  </p:oleObj>
                </mc:Choice>
                <mc:Fallback>
                  <p:oleObj name="Equation" r:id="rId12" imgW="126720" imgH="177480" progId="Equation.3">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486" y="997"/>
                          <a:ext cx="154" cy="2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95" name="Object 42"/>
          <p:cNvGraphicFramePr>
            <a:graphicFrameLocks noChangeAspect="1"/>
          </p:cNvGraphicFramePr>
          <p:nvPr>
            <p:extLst>
              <p:ext uri="{D42A27DB-BD31-4B8C-83A1-F6EECF244321}">
                <p14:modId xmlns:p14="http://schemas.microsoft.com/office/powerpoint/2010/main" val="1003361809"/>
              </p:ext>
            </p:extLst>
          </p:nvPr>
        </p:nvGraphicFramePr>
        <p:xfrm>
          <a:off x="6853356" y="3681028"/>
          <a:ext cx="407987" cy="517525"/>
        </p:xfrm>
        <a:graphic>
          <a:graphicData uri="http://schemas.openxmlformats.org/presentationml/2006/ole">
            <mc:AlternateContent xmlns:mc="http://schemas.openxmlformats.org/markup-compatibility/2006">
              <mc:Choice xmlns:v="urn:schemas-microsoft-com:vml" Requires="v">
                <p:oleObj spid="_x0000_s7878" name="Equation" r:id="rId14" imgW="177480" imgH="203040" progId="Equation.3">
                  <p:embed/>
                </p:oleObj>
              </mc:Choice>
              <mc:Fallback>
                <p:oleObj name="Equation" r:id="rId14" imgW="177480" imgH="203040" progId="Equation.3">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6853356" y="3681028"/>
                        <a:ext cx="407987" cy="517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96" name="Group 61"/>
          <p:cNvGrpSpPr>
            <a:grpSpLocks/>
          </p:cNvGrpSpPr>
          <p:nvPr/>
        </p:nvGrpSpPr>
        <p:grpSpPr bwMode="auto">
          <a:xfrm>
            <a:off x="7307717" y="3572671"/>
            <a:ext cx="541338" cy="561975"/>
            <a:chOff x="4614" y="2619"/>
            <a:chExt cx="341" cy="354"/>
          </a:xfrm>
        </p:grpSpPr>
        <p:sp>
          <p:nvSpPr>
            <p:cNvPr id="97" name="Line 44"/>
            <p:cNvSpPr>
              <a:spLocks noChangeShapeType="1"/>
            </p:cNvSpPr>
            <p:nvPr/>
          </p:nvSpPr>
          <p:spPr bwMode="auto">
            <a:xfrm>
              <a:off x="4614" y="2619"/>
              <a:ext cx="0" cy="299"/>
            </a:xfrm>
            <a:prstGeom prst="line">
              <a:avLst/>
            </a:prstGeom>
            <a:noFill/>
            <a:ln w="19050">
              <a:solidFill>
                <a:srgbClr val="FF3300"/>
              </a:solidFill>
              <a:round/>
              <a:headEnd type="none" w="med" len="lg"/>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graphicFrame>
          <p:nvGraphicFramePr>
            <p:cNvPr id="98" name="Object 45"/>
            <p:cNvGraphicFramePr>
              <a:graphicFrameLocks noChangeAspect="1"/>
            </p:cNvGraphicFramePr>
            <p:nvPr>
              <p:extLst>
                <p:ext uri="{D42A27DB-BD31-4B8C-83A1-F6EECF244321}">
                  <p14:modId xmlns:p14="http://schemas.microsoft.com/office/powerpoint/2010/main" val="4047294697"/>
                </p:ext>
              </p:extLst>
            </p:nvPr>
          </p:nvGraphicFramePr>
          <p:xfrm>
            <a:off x="4646" y="2733"/>
            <a:ext cx="309" cy="240"/>
          </p:xfrm>
          <a:graphic>
            <a:graphicData uri="http://schemas.openxmlformats.org/presentationml/2006/ole">
              <mc:AlternateContent xmlns:mc="http://schemas.openxmlformats.org/markup-compatibility/2006">
                <mc:Choice xmlns:v="urn:schemas-microsoft-com:vml" Requires="v">
                  <p:oleObj spid="_x0000_s7879" name="公式" r:id="rId16" imgW="253800" imgH="177480" progId="Equation.3">
                    <p:embed/>
                  </p:oleObj>
                </mc:Choice>
                <mc:Fallback>
                  <p:oleObj name="公式" r:id="rId16" imgW="253800" imgH="177480" progId="Equation.3">
                    <p:embed/>
                    <p:pic>
                      <p:nvPicPr>
                        <p:cNvPr id="0" name=""/>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646" y="2733"/>
                          <a:ext cx="309"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mc:AlternateContent xmlns:mc="http://schemas.openxmlformats.org/markup-compatibility/2006" xmlns:a14="http://schemas.microsoft.com/office/drawing/2010/main">
        <mc:Choice Requires="a14">
          <p:sp>
            <p:nvSpPr>
              <p:cNvPr id="99" name="Text Box 48"/>
              <p:cNvSpPr txBox="1">
                <a:spLocks noChangeArrowheads="1"/>
              </p:cNvSpPr>
              <p:nvPr/>
            </p:nvSpPr>
            <p:spPr bwMode="auto">
              <a:xfrm>
                <a:off x="0" y="2815431"/>
                <a:ext cx="6046980" cy="2729914"/>
              </a:xfrm>
              <a:prstGeom prst="rect">
                <a:avLst/>
              </a:prstGeom>
              <a:noFill/>
              <a:ln>
                <a:noFill/>
              </a:ln>
              <a:effectLst/>
              <a:extLst>
                <a:ext uri="{909E8E84-426E-40DD-AFC4-6F175D3DCCD1}">
                  <a14:hiddenFill>
                    <a:solidFill>
                      <a:schemeClr val="accent1"/>
                    </a:solidFill>
                  </a14:hiddenFill>
                </a:ext>
                <a:ext uri="{91240B29-F687-4F45-9708-019B960494DF}">
                  <a14:hiddenLine w="19050">
                    <a:solidFill>
                      <a:schemeClr val="tx1"/>
                    </a:solidFill>
                    <a:miter lim="800000"/>
                    <a:headEnd type="none" w="med" len="lg"/>
                    <a:tailEnd type="none" w="med" len="lg"/>
                  </a14:hiddenLine>
                </a:ext>
                <a:ext uri="{AF507438-7753-43E0-B8FC-AC1667EBCBE1}">
                  <a14:hiddenEffects>
                    <a:effectLst>
                      <a:outerShdw dist="35921" dir="2700000" algn="ctr" rotWithShape="0">
                        <a:schemeClr val="bg2"/>
                      </a:outerShdw>
                    </a:effectLst>
                  </a14:hiddenEffects>
                </a:ext>
              </a:extLst>
            </p:spPr>
            <p:txBody>
              <a:bodyPr wrap="square">
                <a:spAutoFit/>
              </a:bodyPr>
              <a:lstStyle/>
              <a:p>
                <a:pPr marL="457200" indent="-457200">
                  <a:spcBef>
                    <a:spcPct val="50000"/>
                  </a:spcBef>
                  <a:buFont typeface="Arial" pitchFamily="34" charset="0"/>
                  <a:buChar char="•"/>
                </a:pPr>
                <a:r>
                  <a:rPr kumimoji="1" lang="zh-CN" altLang="en-US" sz="2800" dirty="0" smtClean="0">
                    <a:latin typeface="宋体" pitchFamily="2" charset="-122"/>
                    <a:ea typeface="宋体" pitchFamily="2" charset="-122"/>
                  </a:rPr>
                  <a:t>加</a:t>
                </a:r>
                <a:r>
                  <a:rPr kumimoji="1" lang="zh-CN" altLang="en-US" sz="2800" dirty="0">
                    <a:latin typeface="宋体" pitchFamily="2" charset="-122"/>
                    <a:ea typeface="宋体" pitchFamily="2" charset="-122"/>
                  </a:rPr>
                  <a:t>外</a:t>
                </a:r>
                <a:r>
                  <a:rPr kumimoji="1" lang="zh-CN" altLang="en-US" sz="2800" dirty="0" smtClean="0">
                    <a:latin typeface="宋体" pitchFamily="2" charset="-122"/>
                    <a:ea typeface="宋体" pitchFamily="2" charset="-122"/>
                  </a:rPr>
                  <a:t>磁场</a:t>
                </a:r>
                <a14:m>
                  <m:oMath xmlns:m="http://schemas.openxmlformats.org/officeDocument/2006/math">
                    <m:sSub>
                      <m:sSubPr>
                        <m:ctrlPr>
                          <a:rPr kumimoji="1" lang="en-US" altLang="zh-CN" sz="2800" i="1" smtClean="0">
                            <a:latin typeface="Cambria Math"/>
                            <a:ea typeface="宋体" pitchFamily="2" charset="-122"/>
                          </a:rPr>
                        </m:ctrlPr>
                      </m:sSubPr>
                      <m:e>
                        <m:acc>
                          <m:accPr>
                            <m:chr m:val="⃗"/>
                            <m:ctrlPr>
                              <a:rPr kumimoji="1" lang="en-US" altLang="zh-CN" sz="2800" i="1" smtClean="0">
                                <a:latin typeface="Cambria Math"/>
                                <a:ea typeface="宋体" pitchFamily="2" charset="-122"/>
                              </a:rPr>
                            </m:ctrlPr>
                          </m:accPr>
                          <m:e>
                            <m:r>
                              <a:rPr kumimoji="1" lang="en-US" altLang="zh-CN" sz="2800" b="0" i="1" smtClean="0">
                                <a:latin typeface="Cambria Math"/>
                                <a:ea typeface="宋体" pitchFamily="2" charset="-122"/>
                              </a:rPr>
                              <m:t>𝐵</m:t>
                            </m:r>
                          </m:e>
                        </m:acc>
                      </m:e>
                      <m:sub>
                        <m:r>
                          <a:rPr kumimoji="1" lang="en-US" altLang="zh-CN" sz="2800" b="0" i="1" smtClean="0">
                            <a:latin typeface="Cambria Math"/>
                            <a:ea typeface="宋体" pitchFamily="2" charset="-122"/>
                          </a:rPr>
                          <m:t>𝑜</m:t>
                        </m:r>
                      </m:sub>
                    </m:sSub>
                  </m:oMath>
                </a14:m>
                <a:r>
                  <a:rPr kumimoji="1" lang="zh-CN" altLang="en-US" sz="2800" dirty="0" smtClean="0">
                    <a:latin typeface="宋体" pitchFamily="2" charset="-122"/>
                    <a:ea typeface="宋体" pitchFamily="2" charset="-122"/>
                  </a:rPr>
                  <a:t>后，一个分子中各电子运动情况发生变化。</a:t>
                </a:r>
                <a:endParaRPr kumimoji="1" lang="en-US" altLang="zh-CN" sz="2800" dirty="0" smtClean="0">
                  <a:latin typeface="宋体" pitchFamily="2" charset="-122"/>
                  <a:ea typeface="宋体" pitchFamily="2" charset="-122"/>
                </a:endParaRPr>
              </a:p>
              <a:p>
                <a:pPr marL="457200" indent="-457200">
                  <a:spcBef>
                    <a:spcPct val="50000"/>
                  </a:spcBef>
                  <a:buFont typeface="Arial" pitchFamily="34" charset="0"/>
                  <a:buChar char="•"/>
                </a:pPr>
                <a:r>
                  <a:rPr kumimoji="1" lang="zh-CN" altLang="en-US" sz="2800" dirty="0" smtClean="0">
                    <a:latin typeface="宋体" pitchFamily="2" charset="-122"/>
                    <a:ea typeface="宋体" pitchFamily="2" charset="-122"/>
                  </a:rPr>
                  <a:t>以轨道运动为例，无外磁场时电子的角速度为</a:t>
                </a:r>
                <a14:m>
                  <m:oMath xmlns:m="http://schemas.openxmlformats.org/officeDocument/2006/math">
                    <m:acc>
                      <m:accPr>
                        <m:chr m:val="⃗"/>
                        <m:ctrlPr>
                          <a:rPr kumimoji="1" lang="zh-CN" altLang="en-US" sz="2800" i="1" smtClean="0">
                            <a:latin typeface="Cambria Math"/>
                            <a:ea typeface="宋体" pitchFamily="2" charset="-122"/>
                          </a:rPr>
                        </m:ctrlPr>
                      </m:accPr>
                      <m:e>
                        <m:r>
                          <a:rPr kumimoji="1" lang="zh-CN" altLang="en-US" sz="2800" i="1" smtClean="0">
                            <a:latin typeface="Cambria Math"/>
                            <a:ea typeface="宋体" pitchFamily="2" charset="-122"/>
                          </a:rPr>
                          <m:t>𝜔</m:t>
                        </m:r>
                      </m:e>
                    </m:acc>
                  </m:oMath>
                </a14:m>
                <a:r>
                  <a:rPr kumimoji="1" lang="zh-CN" altLang="en-US" sz="2800" dirty="0" smtClean="0">
                    <a:latin typeface="宋体" pitchFamily="2" charset="-122"/>
                    <a:ea typeface="宋体" pitchFamily="2" charset="-122"/>
                  </a:rPr>
                  <a:t>，则：</a:t>
                </a:r>
                <a:endParaRPr kumimoji="1" lang="en-US" altLang="zh-CN" sz="2800" dirty="0" smtClean="0">
                  <a:latin typeface="宋体" pitchFamily="2" charset="-122"/>
                  <a:ea typeface="宋体" pitchFamily="2" charset="-122"/>
                </a:endParaRPr>
              </a:p>
              <a:p>
                <a:pPr>
                  <a:spcBef>
                    <a:spcPct val="50000"/>
                  </a:spcBef>
                </a:pPr>
                <a:endParaRPr kumimoji="1" lang="en-US" altLang="zh-CN" sz="2800" dirty="0" smtClean="0">
                  <a:latin typeface="宋体" pitchFamily="2" charset="-122"/>
                  <a:ea typeface="宋体" pitchFamily="2" charset="-122"/>
                </a:endParaRPr>
              </a:p>
            </p:txBody>
          </p:sp>
        </mc:Choice>
        <mc:Fallback xmlns="">
          <p:sp>
            <p:nvSpPr>
              <p:cNvPr id="99" name="Text Box 48"/>
              <p:cNvSpPr txBox="1">
                <a:spLocks noRot="1" noChangeAspect="1" noMove="1" noResize="1" noEditPoints="1" noAdjustHandles="1" noChangeArrowheads="1" noChangeShapeType="1" noTextEdit="1"/>
              </p:cNvSpPr>
              <p:nvPr/>
            </p:nvSpPr>
            <p:spPr bwMode="auto">
              <a:xfrm>
                <a:off x="0" y="2815431"/>
                <a:ext cx="6046980" cy="2729914"/>
              </a:xfrm>
              <a:prstGeom prst="rect">
                <a:avLst/>
              </a:prstGeom>
              <a:blipFill rotWithShape="1">
                <a:blip r:embed="rId18"/>
                <a:stretch>
                  <a:fillRect l="-1714" t="-893" r="-706"/>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type="none" w="med" len="lg"/>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graphicFrame>
        <p:nvGraphicFramePr>
          <p:cNvPr id="100" name="Object 51"/>
          <p:cNvGraphicFramePr>
            <a:graphicFrameLocks noChangeAspect="1"/>
          </p:cNvGraphicFramePr>
          <p:nvPr>
            <p:extLst>
              <p:ext uri="{D42A27DB-BD31-4B8C-83A1-F6EECF244321}">
                <p14:modId xmlns:p14="http://schemas.microsoft.com/office/powerpoint/2010/main" val="991209614"/>
              </p:ext>
            </p:extLst>
          </p:nvPr>
        </p:nvGraphicFramePr>
        <p:xfrm>
          <a:off x="503548" y="5471242"/>
          <a:ext cx="2176463" cy="671512"/>
        </p:xfrm>
        <a:graphic>
          <a:graphicData uri="http://schemas.openxmlformats.org/presentationml/2006/ole">
            <mc:AlternateContent xmlns:mc="http://schemas.openxmlformats.org/markup-compatibility/2006">
              <mc:Choice xmlns:v="urn:schemas-microsoft-com:vml" Requires="v">
                <p:oleObj spid="_x0000_s7880" name="公式" r:id="rId19" imgW="825480" imgH="253800" progId="Equation.3">
                  <p:embed/>
                </p:oleObj>
              </mc:Choice>
              <mc:Fallback>
                <p:oleObj name="公式" r:id="rId19" imgW="825480" imgH="253800" progId="Equation.3">
                  <p:embed/>
                  <p:pic>
                    <p:nvPicPr>
                      <p:cNvPr id="0" name=""/>
                      <p:cNvPicPr>
                        <a:picLocks noChangeAspect="1" noChangeArrowheads="1"/>
                      </p:cNvPicPr>
                      <p:nvPr/>
                    </p:nvPicPr>
                    <p:blipFill>
                      <a:blip r:embed="rId20"/>
                      <a:srcRect/>
                      <a:stretch>
                        <a:fillRect/>
                      </a:stretch>
                    </p:blipFill>
                    <p:spPr bwMode="auto">
                      <a:xfrm>
                        <a:off x="503548" y="5471242"/>
                        <a:ext cx="2176463" cy="6715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1" name="AutoShape 52"/>
          <p:cNvSpPr>
            <a:spLocks noChangeArrowheads="1"/>
          </p:cNvSpPr>
          <p:nvPr/>
        </p:nvSpPr>
        <p:spPr bwMode="auto">
          <a:xfrm>
            <a:off x="2879579" y="5769642"/>
            <a:ext cx="647700" cy="215900"/>
          </a:xfrm>
          <a:prstGeom prst="rightArrow">
            <a:avLst>
              <a:gd name="adj1" fmla="val 50000"/>
              <a:gd name="adj2" fmla="val 75000"/>
            </a:avLst>
          </a:prstGeom>
          <a:solidFill>
            <a:srgbClr val="008000"/>
          </a:solidFill>
          <a:ln w="9525">
            <a:solidFill>
              <a:srgbClr val="007A77"/>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grpSp>
        <p:nvGrpSpPr>
          <p:cNvPr id="102" name="Group 57"/>
          <p:cNvGrpSpPr>
            <a:grpSpLocks/>
          </p:cNvGrpSpPr>
          <p:nvPr/>
        </p:nvGrpSpPr>
        <p:grpSpPr bwMode="auto">
          <a:xfrm>
            <a:off x="3887263" y="5499134"/>
            <a:ext cx="538163" cy="642938"/>
            <a:chOff x="2495" y="2205"/>
            <a:chExt cx="339" cy="405"/>
          </a:xfrm>
        </p:grpSpPr>
        <p:graphicFrame>
          <p:nvGraphicFramePr>
            <p:cNvPr id="103" name="Object 55"/>
            <p:cNvGraphicFramePr>
              <a:graphicFrameLocks noChangeAspect="1"/>
            </p:cNvGraphicFramePr>
            <p:nvPr>
              <p:extLst>
                <p:ext uri="{D42A27DB-BD31-4B8C-83A1-F6EECF244321}">
                  <p14:modId xmlns:p14="http://schemas.microsoft.com/office/powerpoint/2010/main" val="187190500"/>
                </p:ext>
              </p:extLst>
            </p:nvPr>
          </p:nvGraphicFramePr>
          <p:xfrm>
            <a:off x="2495" y="2262"/>
            <a:ext cx="271" cy="348"/>
          </p:xfrm>
          <a:graphic>
            <a:graphicData uri="http://schemas.openxmlformats.org/presentationml/2006/ole">
              <mc:AlternateContent xmlns:mc="http://schemas.openxmlformats.org/markup-compatibility/2006">
                <mc:Choice xmlns:v="urn:schemas-microsoft-com:vml" Requires="v">
                  <p:oleObj spid="_x0000_s7881" name="公式" r:id="rId21" imgW="139680" imgH="177480" progId="Equation.3">
                    <p:embed/>
                  </p:oleObj>
                </mc:Choice>
                <mc:Fallback>
                  <p:oleObj name="公式" r:id="rId21" imgW="139680" imgH="177480" progId="Equation.3">
                    <p:embed/>
                    <p:pic>
                      <p:nvPicPr>
                        <p:cNvPr id="0" name=""/>
                        <p:cNvPicPr>
                          <a:picLocks noChangeAspect="1" noChangeArrowheads="1"/>
                        </p:cNvPicPr>
                        <p:nvPr/>
                      </p:nvPicPr>
                      <p:blipFill>
                        <a:blip r:embed="rId22"/>
                        <a:srcRect/>
                        <a:stretch>
                          <a:fillRect/>
                        </a:stretch>
                      </p:blipFill>
                      <p:spPr bwMode="auto">
                        <a:xfrm>
                          <a:off x="2495" y="2262"/>
                          <a:ext cx="271" cy="348"/>
                        </a:xfrm>
                        <a:prstGeom prst="rect">
                          <a:avLst/>
                        </a:prstGeom>
                        <a:noFill/>
                        <a:ln>
                          <a:noFill/>
                        </a:ln>
                        <a:effectLst/>
                        <a:extLst/>
                      </p:spPr>
                    </p:pic>
                  </p:oleObj>
                </mc:Fallback>
              </mc:AlternateContent>
            </a:graphicData>
          </a:graphic>
        </p:graphicFrame>
        <p:sp>
          <p:nvSpPr>
            <p:cNvPr id="104" name="AutoShape 56"/>
            <p:cNvSpPr>
              <a:spLocks noChangeArrowheads="1"/>
            </p:cNvSpPr>
            <p:nvPr/>
          </p:nvSpPr>
          <p:spPr bwMode="auto">
            <a:xfrm>
              <a:off x="2744" y="2205"/>
              <a:ext cx="90" cy="363"/>
            </a:xfrm>
            <a:prstGeom prst="upArrow">
              <a:avLst>
                <a:gd name="adj1" fmla="val 50000"/>
                <a:gd name="adj2" fmla="val 100833"/>
              </a:avLst>
            </a:prstGeom>
            <a:solidFill>
              <a:srgbClr val="008000"/>
            </a:solidFill>
            <a:ln w="9525">
              <a:solidFill>
                <a:srgbClr val="007A77"/>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grpSp>
      <p:sp>
        <p:nvSpPr>
          <p:cNvPr id="105" name="AutoShape 60"/>
          <p:cNvSpPr>
            <a:spLocks noChangeArrowheads="1"/>
          </p:cNvSpPr>
          <p:nvPr/>
        </p:nvSpPr>
        <p:spPr bwMode="auto">
          <a:xfrm>
            <a:off x="4759850" y="5714240"/>
            <a:ext cx="647700" cy="215900"/>
          </a:xfrm>
          <a:prstGeom prst="rightArrow">
            <a:avLst>
              <a:gd name="adj1" fmla="val 50000"/>
              <a:gd name="adj2" fmla="val 75000"/>
            </a:avLst>
          </a:prstGeom>
          <a:solidFill>
            <a:srgbClr val="008000"/>
          </a:solidFill>
          <a:ln w="9525">
            <a:solidFill>
              <a:srgbClr val="007A77"/>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106" name="AutoShape 62"/>
          <p:cNvSpPr>
            <a:spLocks noChangeArrowheads="1"/>
          </p:cNvSpPr>
          <p:nvPr/>
        </p:nvSpPr>
        <p:spPr bwMode="auto">
          <a:xfrm>
            <a:off x="534416" y="6342559"/>
            <a:ext cx="647700" cy="215900"/>
          </a:xfrm>
          <a:prstGeom prst="rightArrow">
            <a:avLst>
              <a:gd name="adj1" fmla="val 50000"/>
              <a:gd name="adj2" fmla="val 75000"/>
            </a:avLst>
          </a:prstGeom>
          <a:solidFill>
            <a:srgbClr val="008000"/>
          </a:solidFill>
          <a:ln w="9525">
            <a:solidFill>
              <a:srgbClr val="007A77"/>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grpSp>
        <p:nvGrpSpPr>
          <p:cNvPr id="107" name="Group 69"/>
          <p:cNvGrpSpPr>
            <a:grpSpLocks/>
          </p:cNvGrpSpPr>
          <p:nvPr/>
        </p:nvGrpSpPr>
        <p:grpSpPr bwMode="auto">
          <a:xfrm>
            <a:off x="1263295" y="6165429"/>
            <a:ext cx="4311454" cy="516487"/>
            <a:chOff x="803" y="2900"/>
            <a:chExt cx="2645" cy="340"/>
          </a:xfrm>
        </p:grpSpPr>
        <p:sp>
          <p:nvSpPr>
            <p:cNvPr id="108" name="Text Box 67"/>
            <p:cNvSpPr txBox="1">
              <a:spLocks noChangeArrowheads="1"/>
            </p:cNvSpPr>
            <p:nvPr/>
          </p:nvSpPr>
          <p:spPr bwMode="auto">
            <a:xfrm>
              <a:off x="803" y="2900"/>
              <a:ext cx="2496" cy="327"/>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19050">
                  <a:solidFill>
                    <a:srgbClr val="FF3300"/>
                  </a:solidFill>
                  <a:miter lim="800000"/>
                  <a:headEnd type="none" w="med" len="lg"/>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1" lang="zh-CN" altLang="en-US" sz="2800" i="0" u="none" strike="noStrike" kern="0" cap="none" spc="0" normalizeH="0" baseline="0" noProof="0" dirty="0" smtClean="0">
                  <a:ln>
                    <a:noFill/>
                  </a:ln>
                  <a:effectLst/>
                  <a:uLnTx/>
                  <a:uFillTx/>
                  <a:latin typeface="Century Schoolbook" pitchFamily="18" charset="0"/>
                  <a:ea typeface="楷体_GB2312" pitchFamily="49" charset="-122"/>
                </a:rPr>
                <a:t>产生反向电子附加磁矩</a:t>
              </a:r>
              <a:endParaRPr kumimoji="1" lang="zh-CN" altLang="en-US" sz="2800" i="0" u="none" strike="noStrike" kern="0" cap="none" spc="0" normalizeH="0" baseline="-25000" noProof="0" dirty="0" smtClean="0">
                <a:ln>
                  <a:noFill/>
                </a:ln>
                <a:effectLst/>
                <a:uLnTx/>
                <a:uFillTx/>
                <a:latin typeface="Century Schoolbook" pitchFamily="18" charset="0"/>
                <a:ea typeface="楷体_GB2312" pitchFamily="49" charset="-122"/>
              </a:endParaRPr>
            </a:p>
          </p:txBody>
        </p:sp>
        <p:graphicFrame>
          <p:nvGraphicFramePr>
            <p:cNvPr id="109" name="Object 68"/>
            <p:cNvGraphicFramePr>
              <a:graphicFrameLocks noChangeAspect="1"/>
            </p:cNvGraphicFramePr>
            <p:nvPr>
              <p:extLst>
                <p:ext uri="{D42A27DB-BD31-4B8C-83A1-F6EECF244321}">
                  <p14:modId xmlns:p14="http://schemas.microsoft.com/office/powerpoint/2010/main" val="191817076"/>
                </p:ext>
              </p:extLst>
            </p:nvPr>
          </p:nvGraphicFramePr>
          <p:xfrm>
            <a:off x="3016" y="2938"/>
            <a:ext cx="432" cy="302"/>
          </p:xfrm>
          <a:graphic>
            <a:graphicData uri="http://schemas.openxmlformats.org/presentationml/2006/ole">
              <mc:AlternateContent xmlns:mc="http://schemas.openxmlformats.org/markup-compatibility/2006">
                <mc:Choice xmlns:v="urn:schemas-microsoft-com:vml" Requires="v">
                  <p:oleObj spid="_x0000_s7882" name="公式" r:id="rId23" imgW="253800" imgH="177480" progId="Equation.3">
                    <p:embed/>
                  </p:oleObj>
                </mc:Choice>
                <mc:Fallback>
                  <p:oleObj name="公式" r:id="rId23" imgW="253800" imgH="177480" progId="Equation.3">
                    <p:embed/>
                    <p:pic>
                      <p:nvPicPr>
                        <p:cNvPr id="0" name=""/>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3016" y="2938"/>
                          <a:ext cx="432" cy="30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110" name="AutoShape 70"/>
          <p:cNvSpPr>
            <a:spLocks noChangeArrowheads="1"/>
          </p:cNvSpPr>
          <p:nvPr/>
        </p:nvSpPr>
        <p:spPr bwMode="auto">
          <a:xfrm>
            <a:off x="5761115" y="6368489"/>
            <a:ext cx="647700" cy="215900"/>
          </a:xfrm>
          <a:prstGeom prst="rightArrow">
            <a:avLst>
              <a:gd name="adj1" fmla="val 50000"/>
              <a:gd name="adj2" fmla="val 75000"/>
            </a:avLst>
          </a:prstGeom>
          <a:solidFill>
            <a:srgbClr val="008000"/>
          </a:solidFill>
          <a:ln w="9525">
            <a:solidFill>
              <a:srgbClr val="007A77"/>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graphicFrame>
        <p:nvGraphicFramePr>
          <p:cNvPr id="111" name="Object 73"/>
          <p:cNvGraphicFramePr>
            <a:graphicFrameLocks noChangeAspect="1"/>
          </p:cNvGraphicFramePr>
          <p:nvPr>
            <p:extLst>
              <p:ext uri="{D42A27DB-BD31-4B8C-83A1-F6EECF244321}">
                <p14:modId xmlns:p14="http://schemas.microsoft.com/office/powerpoint/2010/main" val="3171375277"/>
              </p:ext>
            </p:extLst>
          </p:nvPr>
        </p:nvGraphicFramePr>
        <p:xfrm>
          <a:off x="6359909" y="6130925"/>
          <a:ext cx="2568575" cy="676275"/>
        </p:xfrm>
        <a:graphic>
          <a:graphicData uri="http://schemas.openxmlformats.org/presentationml/2006/ole">
            <mc:AlternateContent xmlns:mc="http://schemas.openxmlformats.org/markup-compatibility/2006">
              <mc:Choice xmlns:v="urn:schemas-microsoft-com:vml" Requires="v">
                <p:oleObj spid="_x0000_s7883" name="Equation" r:id="rId25" imgW="749160" imgH="253800" progId="Equation.DSMT4">
                  <p:embed/>
                </p:oleObj>
              </mc:Choice>
              <mc:Fallback>
                <p:oleObj name="Equation" r:id="rId25" imgW="749160" imgH="253800" progId="Equation.DSMT4">
                  <p:embed/>
                  <p:pic>
                    <p:nvPicPr>
                      <p:cNvPr id="0" name=""/>
                      <p:cNvPicPr>
                        <a:picLocks noChangeAspect="1" noChangeArrowheads="1"/>
                      </p:cNvPicPr>
                      <p:nvPr/>
                    </p:nvPicPr>
                    <p:blipFill>
                      <a:blip r:embed="rId26"/>
                      <a:srcRect/>
                      <a:stretch>
                        <a:fillRect/>
                      </a:stretch>
                    </p:blipFill>
                    <p:spPr bwMode="auto">
                      <a:xfrm>
                        <a:off x="6359909" y="6130925"/>
                        <a:ext cx="2568575" cy="676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12" name="Group 75"/>
          <p:cNvGrpSpPr>
            <a:grpSpLocks/>
          </p:cNvGrpSpPr>
          <p:nvPr/>
        </p:nvGrpSpPr>
        <p:grpSpPr bwMode="auto">
          <a:xfrm>
            <a:off x="5907701" y="5457805"/>
            <a:ext cx="504825" cy="592138"/>
            <a:chOff x="3379" y="2205"/>
            <a:chExt cx="318" cy="373"/>
          </a:xfrm>
        </p:grpSpPr>
        <p:sp>
          <p:nvSpPr>
            <p:cNvPr id="113" name="Text Box 59"/>
            <p:cNvSpPr txBox="1">
              <a:spLocks noChangeArrowheads="1"/>
            </p:cNvSpPr>
            <p:nvPr/>
          </p:nvSpPr>
          <p:spPr bwMode="auto">
            <a:xfrm>
              <a:off x="3379" y="2251"/>
              <a:ext cx="192" cy="327"/>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19050">
                  <a:solidFill>
                    <a:srgbClr val="000000"/>
                  </a:solidFill>
                  <a:miter lim="800000"/>
                  <a:headEnd type="none" w="med" len="lg"/>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1" lang="en-US" altLang="zh-CN" sz="2800" b="1" i="1" u="none" strike="noStrike" kern="0" cap="none" spc="0" normalizeH="0" baseline="0" noProof="0" smtClean="0">
                  <a:ln>
                    <a:noFill/>
                  </a:ln>
                  <a:solidFill>
                    <a:srgbClr val="FF3300"/>
                  </a:solidFill>
                  <a:effectLst/>
                  <a:uLnTx/>
                  <a:uFillTx/>
                  <a:latin typeface="Century Schoolbook" pitchFamily="18" charset="0"/>
                </a:rPr>
                <a:t>i</a:t>
              </a:r>
              <a:endParaRPr kumimoji="1" lang="en-US" altLang="zh-CN" sz="2800" b="1" i="1" u="none" strike="noStrike" kern="0" cap="none" spc="0" normalizeH="0" baseline="0" noProof="0" smtClean="0">
                <a:ln>
                  <a:noFill/>
                </a:ln>
                <a:solidFill>
                  <a:srgbClr val="000000"/>
                </a:solidFill>
                <a:effectLst/>
                <a:uLnTx/>
                <a:uFillTx/>
                <a:latin typeface="Century Schoolbook" pitchFamily="18" charset="0"/>
              </a:endParaRPr>
            </a:p>
          </p:txBody>
        </p:sp>
        <p:sp>
          <p:nvSpPr>
            <p:cNvPr id="114" name="AutoShape 74"/>
            <p:cNvSpPr>
              <a:spLocks noChangeArrowheads="1"/>
            </p:cNvSpPr>
            <p:nvPr/>
          </p:nvSpPr>
          <p:spPr bwMode="auto">
            <a:xfrm>
              <a:off x="3606" y="2205"/>
              <a:ext cx="91" cy="363"/>
            </a:xfrm>
            <a:prstGeom prst="upArrow">
              <a:avLst>
                <a:gd name="adj1" fmla="val 50000"/>
                <a:gd name="adj2" fmla="val 99725"/>
              </a:avLst>
            </a:prstGeom>
            <a:solidFill>
              <a:srgbClr val="FF0000"/>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grpSp>
      <p:graphicFrame>
        <p:nvGraphicFramePr>
          <p:cNvPr id="2" name="对象 1"/>
          <p:cNvGraphicFramePr>
            <a:graphicFrameLocks noChangeAspect="1"/>
          </p:cNvGraphicFramePr>
          <p:nvPr>
            <p:extLst>
              <p:ext uri="{D42A27DB-BD31-4B8C-83A1-F6EECF244321}">
                <p14:modId xmlns:p14="http://schemas.microsoft.com/office/powerpoint/2010/main" val="4093675958"/>
              </p:ext>
            </p:extLst>
          </p:nvPr>
        </p:nvGraphicFramePr>
        <p:xfrm>
          <a:off x="4508500" y="3365500"/>
          <a:ext cx="127000" cy="127000"/>
        </p:xfrm>
        <a:graphic>
          <a:graphicData uri="http://schemas.openxmlformats.org/presentationml/2006/ole">
            <mc:AlternateContent xmlns:mc="http://schemas.openxmlformats.org/markup-compatibility/2006">
              <mc:Choice xmlns:v="urn:schemas-microsoft-com:vml" Requires="v">
                <p:oleObj spid="_x0000_s7884" name="公式" r:id="rId27" imgW="126720" imgH="126720" progId="Equation.3">
                  <p:embed/>
                </p:oleObj>
              </mc:Choice>
              <mc:Fallback>
                <p:oleObj name="公式" r:id="rId27" imgW="126720" imgH="126720" progId="Equation.3">
                  <p:embed/>
                  <p:pic>
                    <p:nvPicPr>
                      <p:cNvPr id="0" name=""/>
                      <p:cNvPicPr/>
                      <p:nvPr/>
                    </p:nvPicPr>
                    <p:blipFill>
                      <a:blip r:embed="rId28"/>
                      <a:stretch>
                        <a:fillRect/>
                      </a:stretch>
                    </p:blipFill>
                    <p:spPr>
                      <a:xfrm>
                        <a:off x="4508500" y="3365500"/>
                        <a:ext cx="127000" cy="127000"/>
                      </a:xfrm>
                      <a:prstGeom prst="rect">
                        <a:avLst/>
                      </a:prstGeom>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4022393180"/>
              </p:ext>
            </p:extLst>
          </p:nvPr>
        </p:nvGraphicFramePr>
        <p:xfrm>
          <a:off x="3603101" y="4365104"/>
          <a:ext cx="1644650" cy="568325"/>
        </p:xfrm>
        <a:graphic>
          <a:graphicData uri="http://schemas.openxmlformats.org/presentationml/2006/ole">
            <mc:AlternateContent xmlns:mc="http://schemas.openxmlformats.org/markup-compatibility/2006">
              <mc:Choice xmlns:v="urn:schemas-microsoft-com:vml" Requires="v">
                <p:oleObj spid="_x0000_s7885" name="Equation" r:id="rId29" imgW="698400" imgH="241200" progId="Equation.DSMT4">
                  <p:embed/>
                </p:oleObj>
              </mc:Choice>
              <mc:Fallback>
                <p:oleObj name="Equation" r:id="rId29" imgW="698400" imgH="241200" progId="Equation.DSMT4">
                  <p:embed/>
                  <p:pic>
                    <p:nvPicPr>
                      <p:cNvPr id="0" name=""/>
                      <p:cNvPicPr/>
                      <p:nvPr/>
                    </p:nvPicPr>
                    <p:blipFill>
                      <a:blip r:embed="rId30"/>
                      <a:stretch>
                        <a:fillRect/>
                      </a:stretch>
                    </p:blipFill>
                    <p:spPr>
                      <a:xfrm>
                        <a:off x="3603101" y="4365104"/>
                        <a:ext cx="1644650" cy="568325"/>
                      </a:xfrm>
                      <a:prstGeom prst="rect">
                        <a:avLst/>
                      </a:prstGeom>
                    </p:spPr>
                  </p:pic>
                </p:oleObj>
              </mc:Fallback>
            </mc:AlternateContent>
          </a:graphicData>
        </a:graphic>
      </p:graphicFrame>
      <mc:AlternateContent xmlns:mc="http://schemas.openxmlformats.org/markup-compatibility/2006" xmlns:a14="http://schemas.microsoft.com/office/drawing/2010/main">
        <mc:Choice Requires="a14">
          <p:sp>
            <p:nvSpPr>
              <p:cNvPr id="7" name="TextBox 6"/>
              <p:cNvSpPr txBox="1"/>
              <p:nvPr/>
            </p:nvSpPr>
            <p:spPr>
              <a:xfrm>
                <a:off x="-36512" y="4833156"/>
                <a:ext cx="3888432" cy="575479"/>
              </a:xfrm>
              <a:prstGeom prst="rect">
                <a:avLst/>
              </a:prstGeom>
              <a:noFill/>
            </p:spPr>
            <p:txBody>
              <a:bodyPr wrap="square" rtlCol="0">
                <a:spAutoFit/>
              </a:bodyPr>
              <a:lstStyle/>
              <a:p>
                <a:pPr marL="457200" indent="-457200">
                  <a:buFont typeface="Arial" pitchFamily="34" charset="0"/>
                  <a:buChar char="•"/>
                </a:pPr>
                <a:r>
                  <a:rPr kumimoji="1" lang="zh-CN" altLang="en-US" sz="2800" dirty="0" smtClean="0">
                    <a:latin typeface="宋体" pitchFamily="2" charset="-122"/>
                    <a:ea typeface="宋体" pitchFamily="2" charset="-122"/>
                  </a:rPr>
                  <a:t>外磁场</a:t>
                </a:r>
                <a14:m>
                  <m:oMath xmlns:m="http://schemas.openxmlformats.org/officeDocument/2006/math">
                    <m:sSub>
                      <m:sSubPr>
                        <m:ctrlPr>
                          <a:rPr kumimoji="1" lang="en-US" altLang="zh-CN" sz="2800" i="1">
                            <a:latin typeface="Cambria Math"/>
                            <a:ea typeface="宋体" pitchFamily="2" charset="-122"/>
                          </a:rPr>
                        </m:ctrlPr>
                      </m:sSubPr>
                      <m:e>
                        <m:acc>
                          <m:accPr>
                            <m:chr m:val="⃗"/>
                            <m:ctrlPr>
                              <a:rPr kumimoji="1" lang="en-US" altLang="zh-CN" sz="2800" i="1">
                                <a:latin typeface="Cambria Math"/>
                                <a:ea typeface="宋体" pitchFamily="2" charset="-122"/>
                              </a:rPr>
                            </m:ctrlPr>
                          </m:accPr>
                          <m:e>
                            <m:r>
                              <a:rPr kumimoji="1" lang="en-US" altLang="zh-CN" sz="2800" i="1">
                                <a:latin typeface="Cambria Math"/>
                                <a:ea typeface="宋体" pitchFamily="2" charset="-122"/>
                              </a:rPr>
                              <m:t>𝐵</m:t>
                            </m:r>
                          </m:e>
                        </m:acc>
                      </m:e>
                      <m:sub>
                        <m:r>
                          <a:rPr kumimoji="1" lang="en-US" altLang="zh-CN" sz="2800" i="1">
                            <a:latin typeface="Cambria Math"/>
                            <a:ea typeface="宋体" pitchFamily="2" charset="-122"/>
                          </a:rPr>
                          <m:t>𝑜</m:t>
                        </m:r>
                      </m:sub>
                    </m:sSub>
                    <m:r>
                      <a:rPr kumimoji="1" lang="zh-CN" altLang="en-US" sz="2800" b="0" i="1" smtClean="0">
                        <a:latin typeface="Cambria Math"/>
                        <a:ea typeface="宋体" pitchFamily="2" charset="-122"/>
                      </a:rPr>
                      <m:t>与</m:t>
                    </m:r>
                    <m:acc>
                      <m:accPr>
                        <m:chr m:val="⃗"/>
                        <m:ctrlPr>
                          <a:rPr kumimoji="1" lang="zh-CN" altLang="en-US" sz="2800" b="0" i="1" smtClean="0">
                            <a:latin typeface="Cambria Math"/>
                            <a:ea typeface="宋体" pitchFamily="2" charset="-122"/>
                          </a:rPr>
                        </m:ctrlPr>
                      </m:accPr>
                      <m:e>
                        <m:r>
                          <a:rPr kumimoji="1" lang="zh-CN" altLang="en-US" sz="2800" b="0" i="1" smtClean="0">
                            <a:latin typeface="Cambria Math"/>
                            <a:ea typeface="宋体" pitchFamily="2" charset="-122"/>
                          </a:rPr>
                          <m:t>𝜔</m:t>
                        </m:r>
                      </m:e>
                    </m:acc>
                    <m:r>
                      <a:rPr kumimoji="1" lang="zh-CN" altLang="en-US" sz="2800" b="0" i="1" smtClean="0">
                        <a:latin typeface="Cambria Math"/>
                        <a:ea typeface="宋体" pitchFamily="2" charset="-122"/>
                      </a:rPr>
                      <m:t>同向：</m:t>
                    </m:r>
                  </m:oMath>
                </a14:m>
                <a:endParaRPr lang="zh-CN" altLang="en-US" sz="2800" dirty="0"/>
              </a:p>
            </p:txBody>
          </p:sp>
        </mc:Choice>
        <mc:Fallback xmlns="">
          <p:sp>
            <p:nvSpPr>
              <p:cNvPr id="7" name="TextBox 6"/>
              <p:cNvSpPr txBox="1">
                <a:spLocks noRot="1" noChangeAspect="1" noMove="1" noResize="1" noEditPoints="1" noAdjustHandles="1" noChangeArrowheads="1" noChangeShapeType="1" noTextEdit="1"/>
              </p:cNvSpPr>
              <p:nvPr/>
            </p:nvSpPr>
            <p:spPr>
              <a:xfrm>
                <a:off x="-36512" y="4833156"/>
                <a:ext cx="3888432" cy="575479"/>
              </a:xfrm>
              <a:prstGeom prst="rect">
                <a:avLst/>
              </a:prstGeom>
              <a:blipFill rotWithShape="1">
                <a:blip r:embed="rId31"/>
                <a:stretch>
                  <a:fillRect l="-2665" t="-6383" b="-24468"/>
                </a:stretch>
              </a:blipFill>
            </p:spPr>
            <p:txBody>
              <a:bodyPr/>
              <a:lstStyle/>
              <a:p>
                <a:r>
                  <a:rPr lang="zh-CN" altLang="en-US">
                    <a:noFill/>
                  </a:rPr>
                  <a:t> </a:t>
                </a:r>
              </a:p>
            </p:txBody>
          </p:sp>
        </mc:Fallback>
      </mc:AlternateContent>
      <p:graphicFrame>
        <p:nvGraphicFramePr>
          <p:cNvPr id="61" name="Object 55"/>
          <p:cNvGraphicFramePr>
            <a:graphicFrameLocks noChangeAspect="1"/>
          </p:cNvGraphicFramePr>
          <p:nvPr>
            <p:extLst>
              <p:ext uri="{D42A27DB-BD31-4B8C-83A1-F6EECF244321}">
                <p14:modId xmlns:p14="http://schemas.microsoft.com/office/powerpoint/2010/main" val="1694070556"/>
              </p:ext>
            </p:extLst>
          </p:nvPr>
        </p:nvGraphicFramePr>
        <p:xfrm>
          <a:off x="7371402" y="1237456"/>
          <a:ext cx="430213" cy="552450"/>
        </p:xfrm>
        <a:graphic>
          <a:graphicData uri="http://schemas.openxmlformats.org/presentationml/2006/ole">
            <mc:AlternateContent xmlns:mc="http://schemas.openxmlformats.org/markup-compatibility/2006">
              <mc:Choice xmlns:v="urn:schemas-microsoft-com:vml" Requires="v">
                <p:oleObj spid="_x0000_s7886" name="公式" r:id="rId32" imgW="139680" imgH="177480" progId="Equation.3">
                  <p:embed/>
                </p:oleObj>
              </mc:Choice>
              <mc:Fallback>
                <p:oleObj name="公式" r:id="rId32" imgW="139680" imgH="177480" progId="Equation.3">
                  <p:embed/>
                  <p:pic>
                    <p:nvPicPr>
                      <p:cNvPr id="0" name=""/>
                      <p:cNvPicPr>
                        <a:picLocks noChangeAspect="1" noChangeArrowheads="1"/>
                      </p:cNvPicPr>
                      <p:nvPr/>
                    </p:nvPicPr>
                    <p:blipFill>
                      <a:blip r:embed="rId33"/>
                      <a:srcRect/>
                      <a:stretch>
                        <a:fillRect/>
                      </a:stretch>
                    </p:blipFill>
                    <p:spPr bwMode="auto">
                      <a:xfrm>
                        <a:off x="7371402" y="1237456"/>
                        <a:ext cx="430213" cy="552450"/>
                      </a:xfrm>
                      <a:prstGeom prst="rect">
                        <a:avLst/>
                      </a:prstGeom>
                      <a:noFill/>
                      <a:ln>
                        <a:noFill/>
                      </a:ln>
                      <a:effectLst/>
                      <a:extLst/>
                    </p:spPr>
                  </p:pic>
                </p:oleObj>
              </mc:Fallback>
            </mc:AlternateContent>
          </a:graphicData>
        </a:graphic>
      </p:graphicFrame>
      <p:cxnSp>
        <p:nvCxnSpPr>
          <p:cNvPr id="5" name="直接连接符 4"/>
          <p:cNvCxnSpPr/>
          <p:nvPr/>
        </p:nvCxnSpPr>
        <p:spPr>
          <a:xfrm>
            <a:off x="6787009" y="2858735"/>
            <a:ext cx="0" cy="564709"/>
          </a:xfrm>
          <a:prstGeom prst="line">
            <a:avLst/>
          </a:prstGeom>
          <a:ln w="1905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62" name="直接连接符 61"/>
          <p:cNvCxnSpPr/>
          <p:nvPr/>
        </p:nvCxnSpPr>
        <p:spPr>
          <a:xfrm flipH="1">
            <a:off x="7307717" y="3024872"/>
            <a:ext cx="587" cy="547799"/>
          </a:xfrm>
          <a:prstGeom prst="line">
            <a:avLst/>
          </a:prstGeom>
          <a:ln w="19050">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84" name="Line 18"/>
          <p:cNvSpPr>
            <a:spLocks noChangeShapeType="1"/>
          </p:cNvSpPr>
          <p:nvPr/>
        </p:nvSpPr>
        <p:spPr bwMode="auto">
          <a:xfrm flipH="1" flipV="1">
            <a:off x="7848364" y="3146262"/>
            <a:ext cx="327314" cy="210730"/>
          </a:xfrm>
          <a:prstGeom prst="line">
            <a:avLst/>
          </a:prstGeom>
          <a:noFill/>
          <a:ln w="19050">
            <a:solidFill>
              <a:srgbClr val="007A77"/>
            </a:solidFill>
            <a:round/>
            <a:headEnd type="none" w="med" len="lg"/>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Tree>
    <p:extLst>
      <p:ext uri="{BB962C8B-B14F-4D97-AF65-F5344CB8AC3E}">
        <p14:creationId xmlns:p14="http://schemas.microsoft.com/office/powerpoint/2010/main" val="13615320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63"/>
                                        </p:tgtEl>
                                        <p:attrNameLst>
                                          <p:attrName>style.visibility</p:attrName>
                                        </p:attrNameLst>
                                      </p:cBhvr>
                                      <p:to>
                                        <p:strVal val="visible"/>
                                      </p:to>
                                    </p:set>
                                    <p:animEffect transition="in" filter="wipe(down)">
                                      <p:cBhvr>
                                        <p:cTn id="7" dur="500"/>
                                        <p:tgtEl>
                                          <p:spTgt spid="6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99">
                                            <p:txEl>
                                              <p:pRg st="0" end="0"/>
                                            </p:txEl>
                                          </p:spTgt>
                                        </p:tgtEl>
                                        <p:attrNameLst>
                                          <p:attrName>style.visibility</p:attrName>
                                        </p:attrNameLst>
                                      </p:cBhvr>
                                      <p:to>
                                        <p:strVal val="visible"/>
                                      </p:to>
                                    </p:set>
                                    <p:animEffect transition="in" filter="wipe(down)">
                                      <p:cBhvr>
                                        <p:cTn id="12" dur="500"/>
                                        <p:tgtEl>
                                          <p:spTgt spid="99">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99">
                                            <p:txEl>
                                              <p:pRg st="1" end="1"/>
                                            </p:txEl>
                                          </p:spTgt>
                                        </p:tgtEl>
                                        <p:attrNameLst>
                                          <p:attrName>style.visibility</p:attrName>
                                        </p:attrNameLst>
                                      </p:cBhvr>
                                      <p:to>
                                        <p:strVal val="visible"/>
                                      </p:to>
                                    </p:set>
                                    <p:animEffect transition="in" filter="wipe(down)">
                                      <p:cBhvr>
                                        <p:cTn id="17" dur="500"/>
                                        <p:tgtEl>
                                          <p:spTgt spid="99">
                                            <p:txEl>
                                              <p:pRg st="1" end="1"/>
                                            </p:txEl>
                                          </p:spTgt>
                                        </p:tgtEl>
                                      </p:cBhvr>
                                    </p:animEffect>
                                  </p:childTnLst>
                                </p:cTn>
                              </p:par>
                              <p:par>
                                <p:cTn id="18" presetID="22" presetClass="entr" presetSubtype="4" fill="hold" nodeType="with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wipe(down)">
                                      <p:cBhvr>
                                        <p:cTn id="20" dur="500"/>
                                        <p:tgtEl>
                                          <p:spTgt spid="6"/>
                                        </p:tgtEl>
                                      </p:cBhvr>
                                    </p:animEffect>
                                  </p:childTnLst>
                                </p:cTn>
                              </p:par>
                              <p:par>
                                <p:cTn id="21" presetID="22" presetClass="entr" presetSubtype="1" fill="hold" nodeType="withEffect">
                                  <p:stCondLst>
                                    <p:cond delay="0"/>
                                  </p:stCondLst>
                                  <p:childTnLst>
                                    <p:set>
                                      <p:cBhvr>
                                        <p:cTn id="22" dur="1" fill="hold">
                                          <p:stCondLst>
                                            <p:cond delay="0"/>
                                          </p:stCondLst>
                                        </p:cTn>
                                        <p:tgtEl>
                                          <p:spTgt spid="66"/>
                                        </p:tgtEl>
                                        <p:attrNameLst>
                                          <p:attrName>style.visibility</p:attrName>
                                        </p:attrNameLst>
                                      </p:cBhvr>
                                      <p:to>
                                        <p:strVal val="visible"/>
                                      </p:to>
                                    </p:set>
                                    <p:animEffect transition="in" filter="wipe(up)">
                                      <p:cBhvr>
                                        <p:cTn id="23" dur="500"/>
                                        <p:tgtEl>
                                          <p:spTgt spid="66"/>
                                        </p:tgtEl>
                                      </p:cBhvr>
                                    </p:animEffect>
                                  </p:childTnLst>
                                </p:cTn>
                              </p:par>
                              <p:par>
                                <p:cTn id="24" presetID="22" presetClass="entr" presetSubtype="1" fill="hold" grpId="0" nodeType="withEffect">
                                  <p:stCondLst>
                                    <p:cond delay="0"/>
                                  </p:stCondLst>
                                  <p:childTnLst>
                                    <p:set>
                                      <p:cBhvr>
                                        <p:cTn id="25" dur="1" fill="hold">
                                          <p:stCondLst>
                                            <p:cond delay="0"/>
                                          </p:stCondLst>
                                        </p:cTn>
                                        <p:tgtEl>
                                          <p:spTgt spid="69"/>
                                        </p:tgtEl>
                                        <p:attrNameLst>
                                          <p:attrName>style.visibility</p:attrName>
                                        </p:attrNameLst>
                                      </p:cBhvr>
                                      <p:to>
                                        <p:strVal val="visible"/>
                                      </p:to>
                                    </p:set>
                                    <p:animEffect transition="in" filter="wipe(up)">
                                      <p:cBhvr>
                                        <p:cTn id="26" dur="500"/>
                                        <p:tgtEl>
                                          <p:spTgt spid="69"/>
                                        </p:tgtEl>
                                      </p:cBhvr>
                                    </p:animEffect>
                                  </p:childTnLst>
                                </p:cTn>
                              </p:par>
                              <p:par>
                                <p:cTn id="27" presetID="22" presetClass="entr" presetSubtype="1" fill="hold" nodeType="withEffect">
                                  <p:stCondLst>
                                    <p:cond delay="0"/>
                                  </p:stCondLst>
                                  <p:childTnLst>
                                    <p:set>
                                      <p:cBhvr>
                                        <p:cTn id="28" dur="1" fill="hold">
                                          <p:stCondLst>
                                            <p:cond delay="0"/>
                                          </p:stCondLst>
                                        </p:cTn>
                                        <p:tgtEl>
                                          <p:spTgt spid="72"/>
                                        </p:tgtEl>
                                        <p:attrNameLst>
                                          <p:attrName>style.visibility</p:attrName>
                                        </p:attrNameLst>
                                      </p:cBhvr>
                                      <p:to>
                                        <p:strVal val="visible"/>
                                      </p:to>
                                    </p:set>
                                    <p:animEffect transition="in" filter="wipe(up)">
                                      <p:cBhvr>
                                        <p:cTn id="29" dur="500"/>
                                        <p:tgtEl>
                                          <p:spTgt spid="72"/>
                                        </p:tgtEl>
                                      </p:cBhvr>
                                    </p:animEffect>
                                  </p:childTnLst>
                                </p:cTn>
                              </p:par>
                              <p:par>
                                <p:cTn id="30" presetID="22" presetClass="entr" presetSubtype="1" fill="hold" nodeType="withEffect">
                                  <p:stCondLst>
                                    <p:cond delay="0"/>
                                  </p:stCondLst>
                                  <p:childTnLst>
                                    <p:set>
                                      <p:cBhvr>
                                        <p:cTn id="31" dur="1" fill="hold">
                                          <p:stCondLst>
                                            <p:cond delay="0"/>
                                          </p:stCondLst>
                                        </p:cTn>
                                        <p:tgtEl>
                                          <p:spTgt spid="73"/>
                                        </p:tgtEl>
                                        <p:attrNameLst>
                                          <p:attrName>style.visibility</p:attrName>
                                        </p:attrNameLst>
                                      </p:cBhvr>
                                      <p:to>
                                        <p:strVal val="visible"/>
                                      </p:to>
                                    </p:set>
                                    <p:animEffect transition="in" filter="wipe(up)">
                                      <p:cBhvr>
                                        <p:cTn id="32" dur="500"/>
                                        <p:tgtEl>
                                          <p:spTgt spid="73"/>
                                        </p:tgtEl>
                                      </p:cBhvr>
                                    </p:animEffect>
                                  </p:childTnLst>
                                </p:cTn>
                              </p:par>
                              <p:par>
                                <p:cTn id="33" presetID="22" presetClass="entr" presetSubtype="1" fill="hold" nodeType="withEffect">
                                  <p:stCondLst>
                                    <p:cond delay="0"/>
                                  </p:stCondLst>
                                  <p:childTnLst>
                                    <p:set>
                                      <p:cBhvr>
                                        <p:cTn id="34" dur="1" fill="hold">
                                          <p:stCondLst>
                                            <p:cond delay="0"/>
                                          </p:stCondLst>
                                        </p:cTn>
                                        <p:tgtEl>
                                          <p:spTgt spid="78"/>
                                        </p:tgtEl>
                                        <p:attrNameLst>
                                          <p:attrName>style.visibility</p:attrName>
                                        </p:attrNameLst>
                                      </p:cBhvr>
                                      <p:to>
                                        <p:strVal val="visible"/>
                                      </p:to>
                                    </p:set>
                                    <p:animEffect transition="in" filter="wipe(up)">
                                      <p:cBhvr>
                                        <p:cTn id="35" dur="500"/>
                                        <p:tgtEl>
                                          <p:spTgt spid="78"/>
                                        </p:tgtEl>
                                      </p:cBhvr>
                                    </p:animEffect>
                                  </p:childTnLst>
                                </p:cTn>
                              </p:par>
                              <p:par>
                                <p:cTn id="36" presetID="22" presetClass="entr" presetSubtype="1" fill="hold" nodeType="withEffect">
                                  <p:stCondLst>
                                    <p:cond delay="0"/>
                                  </p:stCondLst>
                                  <p:childTnLst>
                                    <p:set>
                                      <p:cBhvr>
                                        <p:cTn id="37" dur="1" fill="hold">
                                          <p:stCondLst>
                                            <p:cond delay="0"/>
                                          </p:stCondLst>
                                        </p:cTn>
                                        <p:tgtEl>
                                          <p:spTgt spid="95"/>
                                        </p:tgtEl>
                                        <p:attrNameLst>
                                          <p:attrName>style.visibility</p:attrName>
                                        </p:attrNameLst>
                                      </p:cBhvr>
                                      <p:to>
                                        <p:strVal val="visible"/>
                                      </p:to>
                                    </p:set>
                                    <p:animEffect transition="in" filter="wipe(up)">
                                      <p:cBhvr>
                                        <p:cTn id="38" dur="500"/>
                                        <p:tgtEl>
                                          <p:spTgt spid="95"/>
                                        </p:tgtEl>
                                      </p:cBhvr>
                                    </p:animEffect>
                                  </p:childTnLst>
                                </p:cTn>
                              </p:par>
                              <p:par>
                                <p:cTn id="39" presetID="22" presetClass="entr" presetSubtype="1" fill="hold" nodeType="withEffect">
                                  <p:stCondLst>
                                    <p:cond delay="0"/>
                                  </p:stCondLst>
                                  <p:childTnLst>
                                    <p:set>
                                      <p:cBhvr>
                                        <p:cTn id="40" dur="1" fill="hold">
                                          <p:stCondLst>
                                            <p:cond delay="0"/>
                                          </p:stCondLst>
                                        </p:cTn>
                                        <p:tgtEl>
                                          <p:spTgt spid="96"/>
                                        </p:tgtEl>
                                        <p:attrNameLst>
                                          <p:attrName>style.visibility</p:attrName>
                                        </p:attrNameLst>
                                      </p:cBhvr>
                                      <p:to>
                                        <p:strVal val="visible"/>
                                      </p:to>
                                    </p:set>
                                    <p:animEffect transition="in" filter="wipe(up)">
                                      <p:cBhvr>
                                        <p:cTn id="41" dur="500"/>
                                        <p:tgtEl>
                                          <p:spTgt spid="96"/>
                                        </p:tgtEl>
                                      </p:cBhvr>
                                    </p:animEffect>
                                  </p:childTnLst>
                                </p:cTn>
                              </p:par>
                              <p:par>
                                <p:cTn id="42" presetID="22" presetClass="entr" presetSubtype="1" fill="hold" nodeType="withEffect">
                                  <p:stCondLst>
                                    <p:cond delay="0"/>
                                  </p:stCondLst>
                                  <p:childTnLst>
                                    <p:set>
                                      <p:cBhvr>
                                        <p:cTn id="43" dur="1" fill="hold">
                                          <p:stCondLst>
                                            <p:cond delay="0"/>
                                          </p:stCondLst>
                                        </p:cTn>
                                        <p:tgtEl>
                                          <p:spTgt spid="61"/>
                                        </p:tgtEl>
                                        <p:attrNameLst>
                                          <p:attrName>style.visibility</p:attrName>
                                        </p:attrNameLst>
                                      </p:cBhvr>
                                      <p:to>
                                        <p:strVal val="visible"/>
                                      </p:to>
                                    </p:set>
                                    <p:animEffect transition="in" filter="wipe(up)">
                                      <p:cBhvr>
                                        <p:cTn id="44" dur="500"/>
                                        <p:tgtEl>
                                          <p:spTgt spid="61"/>
                                        </p:tgtEl>
                                      </p:cBhvr>
                                    </p:animEffect>
                                  </p:childTnLst>
                                </p:cTn>
                              </p:par>
                              <p:par>
                                <p:cTn id="45" presetID="22" presetClass="entr" presetSubtype="1" fill="hold" nodeType="withEffect">
                                  <p:stCondLst>
                                    <p:cond delay="0"/>
                                  </p:stCondLst>
                                  <p:childTnLst>
                                    <p:set>
                                      <p:cBhvr>
                                        <p:cTn id="46" dur="1" fill="hold">
                                          <p:stCondLst>
                                            <p:cond delay="0"/>
                                          </p:stCondLst>
                                        </p:cTn>
                                        <p:tgtEl>
                                          <p:spTgt spid="5"/>
                                        </p:tgtEl>
                                        <p:attrNameLst>
                                          <p:attrName>style.visibility</p:attrName>
                                        </p:attrNameLst>
                                      </p:cBhvr>
                                      <p:to>
                                        <p:strVal val="visible"/>
                                      </p:to>
                                    </p:set>
                                    <p:animEffect transition="in" filter="wipe(up)">
                                      <p:cBhvr>
                                        <p:cTn id="47" dur="500"/>
                                        <p:tgtEl>
                                          <p:spTgt spid="5"/>
                                        </p:tgtEl>
                                      </p:cBhvr>
                                    </p:animEffect>
                                  </p:childTnLst>
                                </p:cTn>
                              </p:par>
                              <p:par>
                                <p:cTn id="48" presetID="22" presetClass="entr" presetSubtype="1" fill="hold" nodeType="withEffect">
                                  <p:stCondLst>
                                    <p:cond delay="0"/>
                                  </p:stCondLst>
                                  <p:childTnLst>
                                    <p:set>
                                      <p:cBhvr>
                                        <p:cTn id="49" dur="1" fill="hold">
                                          <p:stCondLst>
                                            <p:cond delay="0"/>
                                          </p:stCondLst>
                                        </p:cTn>
                                        <p:tgtEl>
                                          <p:spTgt spid="62"/>
                                        </p:tgtEl>
                                        <p:attrNameLst>
                                          <p:attrName>style.visibility</p:attrName>
                                        </p:attrNameLst>
                                      </p:cBhvr>
                                      <p:to>
                                        <p:strVal val="visible"/>
                                      </p:to>
                                    </p:set>
                                    <p:animEffect transition="in" filter="wipe(up)">
                                      <p:cBhvr>
                                        <p:cTn id="50" dur="500"/>
                                        <p:tgtEl>
                                          <p:spTgt spid="62"/>
                                        </p:tgtEl>
                                      </p:cBhvr>
                                    </p:animEffect>
                                  </p:childTnLst>
                                </p:cTn>
                              </p:par>
                              <p:par>
                                <p:cTn id="51" presetID="22" presetClass="entr" presetSubtype="1" fill="hold" grpId="0" nodeType="withEffect">
                                  <p:stCondLst>
                                    <p:cond delay="0"/>
                                  </p:stCondLst>
                                  <p:childTnLst>
                                    <p:set>
                                      <p:cBhvr>
                                        <p:cTn id="52" dur="1" fill="hold">
                                          <p:stCondLst>
                                            <p:cond delay="0"/>
                                          </p:stCondLst>
                                        </p:cTn>
                                        <p:tgtEl>
                                          <p:spTgt spid="84"/>
                                        </p:tgtEl>
                                        <p:attrNameLst>
                                          <p:attrName>style.visibility</p:attrName>
                                        </p:attrNameLst>
                                      </p:cBhvr>
                                      <p:to>
                                        <p:strVal val="visible"/>
                                      </p:to>
                                    </p:set>
                                    <p:animEffect transition="in" filter="wipe(up)">
                                      <p:cBhvr>
                                        <p:cTn id="53" dur="500"/>
                                        <p:tgtEl>
                                          <p:spTgt spid="84"/>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4" fill="hold" grpId="0" nodeType="clickEffect">
                                  <p:stCondLst>
                                    <p:cond delay="0"/>
                                  </p:stCondLst>
                                  <p:childTnLst>
                                    <p:set>
                                      <p:cBhvr>
                                        <p:cTn id="57" dur="1" fill="hold">
                                          <p:stCondLst>
                                            <p:cond delay="0"/>
                                          </p:stCondLst>
                                        </p:cTn>
                                        <p:tgtEl>
                                          <p:spTgt spid="7"/>
                                        </p:tgtEl>
                                        <p:attrNameLst>
                                          <p:attrName>style.visibility</p:attrName>
                                        </p:attrNameLst>
                                      </p:cBhvr>
                                      <p:to>
                                        <p:strVal val="visible"/>
                                      </p:to>
                                    </p:set>
                                    <p:animEffect transition="in" filter="wipe(down)">
                                      <p:cBhvr>
                                        <p:cTn id="58" dur="500"/>
                                        <p:tgtEl>
                                          <p:spTgt spid="7"/>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4" fill="hold" nodeType="clickEffect">
                                  <p:stCondLst>
                                    <p:cond delay="0"/>
                                  </p:stCondLst>
                                  <p:childTnLst>
                                    <p:set>
                                      <p:cBhvr>
                                        <p:cTn id="62" dur="1" fill="hold">
                                          <p:stCondLst>
                                            <p:cond delay="0"/>
                                          </p:stCondLst>
                                        </p:cTn>
                                        <p:tgtEl>
                                          <p:spTgt spid="100"/>
                                        </p:tgtEl>
                                        <p:attrNameLst>
                                          <p:attrName>style.visibility</p:attrName>
                                        </p:attrNameLst>
                                      </p:cBhvr>
                                      <p:to>
                                        <p:strVal val="visible"/>
                                      </p:to>
                                    </p:set>
                                    <p:animEffect transition="in" filter="wipe(down)">
                                      <p:cBhvr>
                                        <p:cTn id="63" dur="500"/>
                                        <p:tgtEl>
                                          <p:spTgt spid="100"/>
                                        </p:tgtEl>
                                      </p:cBhvr>
                                    </p:animEffect>
                                  </p:childTnLst>
                                </p:cTn>
                              </p:par>
                              <p:par>
                                <p:cTn id="64" presetID="22" presetClass="entr" presetSubtype="4" fill="hold" grpId="0" nodeType="withEffect">
                                  <p:stCondLst>
                                    <p:cond delay="0"/>
                                  </p:stCondLst>
                                  <p:childTnLst>
                                    <p:set>
                                      <p:cBhvr>
                                        <p:cTn id="65" dur="1" fill="hold">
                                          <p:stCondLst>
                                            <p:cond delay="0"/>
                                          </p:stCondLst>
                                        </p:cTn>
                                        <p:tgtEl>
                                          <p:spTgt spid="101"/>
                                        </p:tgtEl>
                                        <p:attrNameLst>
                                          <p:attrName>style.visibility</p:attrName>
                                        </p:attrNameLst>
                                      </p:cBhvr>
                                      <p:to>
                                        <p:strVal val="visible"/>
                                      </p:to>
                                    </p:set>
                                    <p:animEffect transition="in" filter="wipe(down)">
                                      <p:cBhvr>
                                        <p:cTn id="66" dur="500"/>
                                        <p:tgtEl>
                                          <p:spTgt spid="101"/>
                                        </p:tgtEl>
                                      </p:cBhvr>
                                    </p:animEffect>
                                  </p:childTnLst>
                                </p:cTn>
                              </p:par>
                              <p:par>
                                <p:cTn id="67" presetID="22" presetClass="entr" presetSubtype="4" fill="hold" nodeType="withEffect">
                                  <p:stCondLst>
                                    <p:cond delay="0"/>
                                  </p:stCondLst>
                                  <p:childTnLst>
                                    <p:set>
                                      <p:cBhvr>
                                        <p:cTn id="68" dur="1" fill="hold">
                                          <p:stCondLst>
                                            <p:cond delay="0"/>
                                          </p:stCondLst>
                                        </p:cTn>
                                        <p:tgtEl>
                                          <p:spTgt spid="102"/>
                                        </p:tgtEl>
                                        <p:attrNameLst>
                                          <p:attrName>style.visibility</p:attrName>
                                        </p:attrNameLst>
                                      </p:cBhvr>
                                      <p:to>
                                        <p:strVal val="visible"/>
                                      </p:to>
                                    </p:set>
                                    <p:animEffect transition="in" filter="wipe(down)">
                                      <p:cBhvr>
                                        <p:cTn id="69" dur="500"/>
                                        <p:tgtEl>
                                          <p:spTgt spid="102"/>
                                        </p:tgtEl>
                                      </p:cBhvr>
                                    </p:animEffect>
                                  </p:childTnLst>
                                </p:cTn>
                              </p:par>
                              <p:par>
                                <p:cTn id="70" presetID="22" presetClass="entr" presetSubtype="4" fill="hold" grpId="0" nodeType="withEffect">
                                  <p:stCondLst>
                                    <p:cond delay="0"/>
                                  </p:stCondLst>
                                  <p:childTnLst>
                                    <p:set>
                                      <p:cBhvr>
                                        <p:cTn id="71" dur="1" fill="hold">
                                          <p:stCondLst>
                                            <p:cond delay="0"/>
                                          </p:stCondLst>
                                        </p:cTn>
                                        <p:tgtEl>
                                          <p:spTgt spid="105"/>
                                        </p:tgtEl>
                                        <p:attrNameLst>
                                          <p:attrName>style.visibility</p:attrName>
                                        </p:attrNameLst>
                                      </p:cBhvr>
                                      <p:to>
                                        <p:strVal val="visible"/>
                                      </p:to>
                                    </p:set>
                                    <p:animEffect transition="in" filter="wipe(down)">
                                      <p:cBhvr>
                                        <p:cTn id="72" dur="500"/>
                                        <p:tgtEl>
                                          <p:spTgt spid="105"/>
                                        </p:tgtEl>
                                      </p:cBhvr>
                                    </p:animEffect>
                                  </p:childTnLst>
                                </p:cTn>
                              </p:par>
                              <p:par>
                                <p:cTn id="73" presetID="22" presetClass="entr" presetSubtype="4" fill="hold" grpId="0" nodeType="withEffect">
                                  <p:stCondLst>
                                    <p:cond delay="0"/>
                                  </p:stCondLst>
                                  <p:childTnLst>
                                    <p:set>
                                      <p:cBhvr>
                                        <p:cTn id="74" dur="1" fill="hold">
                                          <p:stCondLst>
                                            <p:cond delay="0"/>
                                          </p:stCondLst>
                                        </p:cTn>
                                        <p:tgtEl>
                                          <p:spTgt spid="106"/>
                                        </p:tgtEl>
                                        <p:attrNameLst>
                                          <p:attrName>style.visibility</p:attrName>
                                        </p:attrNameLst>
                                      </p:cBhvr>
                                      <p:to>
                                        <p:strVal val="visible"/>
                                      </p:to>
                                    </p:set>
                                    <p:animEffect transition="in" filter="wipe(down)">
                                      <p:cBhvr>
                                        <p:cTn id="75" dur="500"/>
                                        <p:tgtEl>
                                          <p:spTgt spid="106"/>
                                        </p:tgtEl>
                                      </p:cBhvr>
                                    </p:animEffect>
                                  </p:childTnLst>
                                </p:cTn>
                              </p:par>
                              <p:par>
                                <p:cTn id="76" presetID="22" presetClass="entr" presetSubtype="4" fill="hold" nodeType="withEffect">
                                  <p:stCondLst>
                                    <p:cond delay="0"/>
                                  </p:stCondLst>
                                  <p:childTnLst>
                                    <p:set>
                                      <p:cBhvr>
                                        <p:cTn id="77" dur="1" fill="hold">
                                          <p:stCondLst>
                                            <p:cond delay="0"/>
                                          </p:stCondLst>
                                        </p:cTn>
                                        <p:tgtEl>
                                          <p:spTgt spid="107"/>
                                        </p:tgtEl>
                                        <p:attrNameLst>
                                          <p:attrName>style.visibility</p:attrName>
                                        </p:attrNameLst>
                                      </p:cBhvr>
                                      <p:to>
                                        <p:strVal val="visible"/>
                                      </p:to>
                                    </p:set>
                                    <p:animEffect transition="in" filter="wipe(down)">
                                      <p:cBhvr>
                                        <p:cTn id="78" dur="500"/>
                                        <p:tgtEl>
                                          <p:spTgt spid="107"/>
                                        </p:tgtEl>
                                      </p:cBhvr>
                                    </p:animEffect>
                                  </p:childTnLst>
                                </p:cTn>
                              </p:par>
                              <p:par>
                                <p:cTn id="79" presetID="22" presetClass="entr" presetSubtype="4" fill="hold" grpId="0" nodeType="withEffect">
                                  <p:stCondLst>
                                    <p:cond delay="0"/>
                                  </p:stCondLst>
                                  <p:childTnLst>
                                    <p:set>
                                      <p:cBhvr>
                                        <p:cTn id="80" dur="1" fill="hold">
                                          <p:stCondLst>
                                            <p:cond delay="0"/>
                                          </p:stCondLst>
                                        </p:cTn>
                                        <p:tgtEl>
                                          <p:spTgt spid="110"/>
                                        </p:tgtEl>
                                        <p:attrNameLst>
                                          <p:attrName>style.visibility</p:attrName>
                                        </p:attrNameLst>
                                      </p:cBhvr>
                                      <p:to>
                                        <p:strVal val="visible"/>
                                      </p:to>
                                    </p:set>
                                    <p:animEffect transition="in" filter="wipe(down)">
                                      <p:cBhvr>
                                        <p:cTn id="81" dur="500"/>
                                        <p:tgtEl>
                                          <p:spTgt spid="110"/>
                                        </p:tgtEl>
                                      </p:cBhvr>
                                    </p:animEffect>
                                  </p:childTnLst>
                                </p:cTn>
                              </p:par>
                              <p:par>
                                <p:cTn id="82" presetID="22" presetClass="entr" presetSubtype="4" fill="hold" nodeType="withEffect">
                                  <p:stCondLst>
                                    <p:cond delay="0"/>
                                  </p:stCondLst>
                                  <p:childTnLst>
                                    <p:set>
                                      <p:cBhvr>
                                        <p:cTn id="83" dur="1" fill="hold">
                                          <p:stCondLst>
                                            <p:cond delay="0"/>
                                          </p:stCondLst>
                                        </p:cTn>
                                        <p:tgtEl>
                                          <p:spTgt spid="111"/>
                                        </p:tgtEl>
                                        <p:attrNameLst>
                                          <p:attrName>style.visibility</p:attrName>
                                        </p:attrNameLst>
                                      </p:cBhvr>
                                      <p:to>
                                        <p:strVal val="visible"/>
                                      </p:to>
                                    </p:set>
                                    <p:animEffect transition="in" filter="wipe(down)">
                                      <p:cBhvr>
                                        <p:cTn id="84" dur="500"/>
                                        <p:tgtEl>
                                          <p:spTgt spid="111"/>
                                        </p:tgtEl>
                                      </p:cBhvr>
                                    </p:animEffect>
                                  </p:childTnLst>
                                </p:cTn>
                              </p:par>
                              <p:par>
                                <p:cTn id="85" presetID="22" presetClass="entr" presetSubtype="4" fill="hold" nodeType="withEffect">
                                  <p:stCondLst>
                                    <p:cond delay="0"/>
                                  </p:stCondLst>
                                  <p:childTnLst>
                                    <p:set>
                                      <p:cBhvr>
                                        <p:cTn id="86" dur="1" fill="hold">
                                          <p:stCondLst>
                                            <p:cond delay="0"/>
                                          </p:stCondLst>
                                        </p:cTn>
                                        <p:tgtEl>
                                          <p:spTgt spid="112"/>
                                        </p:tgtEl>
                                        <p:attrNameLst>
                                          <p:attrName>style.visibility</p:attrName>
                                        </p:attrNameLst>
                                      </p:cBhvr>
                                      <p:to>
                                        <p:strVal val="visible"/>
                                      </p:to>
                                    </p:set>
                                    <p:animEffect transition="in" filter="wipe(down)">
                                      <p:cBhvr>
                                        <p:cTn id="87" dur="500"/>
                                        <p:tgtEl>
                                          <p:spTgt spid="1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animBg="1"/>
      <p:bldP spid="101" grpId="0" animBg="1"/>
      <p:bldP spid="105" grpId="0" animBg="1"/>
      <p:bldP spid="106" grpId="0" animBg="1"/>
      <p:bldP spid="110" grpId="0" animBg="1"/>
      <p:bldP spid="7" grpId="0"/>
      <p:bldP spid="84"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3" name="内容占位符 2"/>
          <p:cNvSpPr>
            <a:spLocks noGrp="1"/>
          </p:cNvSpPr>
          <p:nvPr>
            <p:ph idx="1"/>
          </p:nvPr>
        </p:nvSpPr>
        <p:spPr>
          <a:xfrm>
            <a:off x="179512" y="764704"/>
            <a:ext cx="8208912" cy="5832648"/>
          </a:xfrm>
        </p:spPr>
        <p:txBody>
          <a:bodyPr>
            <a:normAutofit/>
          </a:bodyPr>
          <a:lstStyle/>
          <a:p>
            <a:pPr marL="0" indent="0">
              <a:buNone/>
            </a:pPr>
            <a:endParaRPr lang="en-US" altLang="zh-CN" dirty="0" smtClean="0"/>
          </a:p>
          <a:p>
            <a:pPr marL="0" indent="0">
              <a:buNone/>
            </a:pPr>
            <a:endParaRPr lang="zh-CN" altLang="en-US" dirty="0"/>
          </a:p>
          <a:p>
            <a:pPr marL="0" indent="0">
              <a:buNone/>
            </a:pPr>
            <a:endParaRPr lang="en-US" altLang="zh-CN" dirty="0" smtClean="0"/>
          </a:p>
        </p:txBody>
      </p:sp>
      <p:graphicFrame>
        <p:nvGraphicFramePr>
          <p:cNvPr id="70" name="Object 141"/>
          <p:cNvGraphicFramePr>
            <a:graphicFrameLocks noChangeAspect="1"/>
          </p:cNvGraphicFramePr>
          <p:nvPr>
            <p:extLst>
              <p:ext uri="{D42A27DB-BD31-4B8C-83A1-F6EECF244321}">
                <p14:modId xmlns:p14="http://schemas.microsoft.com/office/powerpoint/2010/main" val="2724660897"/>
              </p:ext>
            </p:extLst>
          </p:nvPr>
        </p:nvGraphicFramePr>
        <p:xfrm>
          <a:off x="206375" y="1441450"/>
          <a:ext cx="2176463" cy="671513"/>
        </p:xfrm>
        <a:graphic>
          <a:graphicData uri="http://schemas.openxmlformats.org/presentationml/2006/ole">
            <mc:AlternateContent xmlns:mc="http://schemas.openxmlformats.org/markup-compatibility/2006">
              <mc:Choice xmlns:v="urn:schemas-microsoft-com:vml" Requires="v">
                <p:oleObj spid="_x0000_s8973" name="公式" r:id="rId4" imgW="825480" imgH="253800" progId="Equation.3">
                  <p:embed/>
                </p:oleObj>
              </mc:Choice>
              <mc:Fallback>
                <p:oleObj name="公式" r:id="rId4" imgW="825480" imgH="253800" progId="Equation.3">
                  <p:embed/>
                  <p:pic>
                    <p:nvPicPr>
                      <p:cNvPr id="0" name=""/>
                      <p:cNvPicPr>
                        <a:picLocks noChangeAspect="1" noChangeArrowheads="1"/>
                      </p:cNvPicPr>
                      <p:nvPr/>
                    </p:nvPicPr>
                    <p:blipFill>
                      <a:blip r:embed="rId5"/>
                      <a:srcRect/>
                      <a:stretch>
                        <a:fillRect/>
                      </a:stretch>
                    </p:blipFill>
                    <p:spPr bwMode="auto">
                      <a:xfrm>
                        <a:off x="206375" y="1441450"/>
                        <a:ext cx="2176463" cy="6715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1" name="AutoShape 142"/>
          <p:cNvSpPr>
            <a:spLocks noChangeArrowheads="1"/>
          </p:cNvSpPr>
          <p:nvPr/>
        </p:nvSpPr>
        <p:spPr bwMode="auto">
          <a:xfrm>
            <a:off x="2493638" y="1730690"/>
            <a:ext cx="647700" cy="215900"/>
          </a:xfrm>
          <a:prstGeom prst="rightArrow">
            <a:avLst>
              <a:gd name="adj1" fmla="val 50000"/>
              <a:gd name="adj2" fmla="val 75000"/>
            </a:avLst>
          </a:prstGeom>
          <a:solidFill>
            <a:srgbClr val="008000"/>
          </a:solidFill>
          <a:ln w="9525">
            <a:solidFill>
              <a:srgbClr val="007A77"/>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grpSp>
        <p:nvGrpSpPr>
          <p:cNvPr id="72" name="Group 157"/>
          <p:cNvGrpSpPr>
            <a:grpSpLocks/>
          </p:cNvGrpSpPr>
          <p:nvPr/>
        </p:nvGrpSpPr>
        <p:grpSpPr bwMode="auto">
          <a:xfrm>
            <a:off x="3306440" y="1440178"/>
            <a:ext cx="627063" cy="576262"/>
            <a:chOff x="2031" y="210"/>
            <a:chExt cx="395" cy="363"/>
          </a:xfrm>
        </p:grpSpPr>
        <p:graphicFrame>
          <p:nvGraphicFramePr>
            <p:cNvPr id="73" name="Object 144"/>
            <p:cNvGraphicFramePr>
              <a:graphicFrameLocks noChangeAspect="1"/>
            </p:cNvGraphicFramePr>
            <p:nvPr>
              <p:extLst>
                <p:ext uri="{D42A27DB-BD31-4B8C-83A1-F6EECF244321}">
                  <p14:modId xmlns:p14="http://schemas.microsoft.com/office/powerpoint/2010/main" val="3071497002"/>
                </p:ext>
              </p:extLst>
            </p:nvPr>
          </p:nvGraphicFramePr>
          <p:xfrm>
            <a:off x="2031" y="246"/>
            <a:ext cx="253" cy="322"/>
          </p:xfrm>
          <a:graphic>
            <a:graphicData uri="http://schemas.openxmlformats.org/presentationml/2006/ole">
              <mc:AlternateContent xmlns:mc="http://schemas.openxmlformats.org/markup-compatibility/2006">
                <mc:Choice xmlns:v="urn:schemas-microsoft-com:vml" Requires="v">
                  <p:oleObj spid="_x0000_s8974" name="公式" r:id="rId6" imgW="139680" imgH="177480" progId="Equation.3">
                    <p:embed/>
                  </p:oleObj>
                </mc:Choice>
                <mc:Fallback>
                  <p:oleObj name="公式" r:id="rId6" imgW="139680" imgH="177480" progId="Equation.3">
                    <p:embed/>
                    <p:pic>
                      <p:nvPicPr>
                        <p:cNvPr id="0" name=""/>
                        <p:cNvPicPr>
                          <a:picLocks noChangeAspect="1" noChangeArrowheads="1"/>
                        </p:cNvPicPr>
                        <p:nvPr/>
                      </p:nvPicPr>
                      <p:blipFill>
                        <a:blip r:embed="rId7"/>
                        <a:srcRect/>
                        <a:stretch>
                          <a:fillRect/>
                        </a:stretch>
                      </p:blipFill>
                      <p:spPr bwMode="auto">
                        <a:xfrm>
                          <a:off x="2031" y="246"/>
                          <a:ext cx="253" cy="322"/>
                        </a:xfrm>
                        <a:prstGeom prst="rect">
                          <a:avLst/>
                        </a:prstGeom>
                        <a:noFill/>
                        <a:ln>
                          <a:noFill/>
                        </a:ln>
                        <a:effectLst/>
                        <a:extLst/>
                      </p:spPr>
                    </p:pic>
                  </p:oleObj>
                </mc:Fallback>
              </mc:AlternateContent>
            </a:graphicData>
          </a:graphic>
        </p:graphicFrame>
        <p:sp>
          <p:nvSpPr>
            <p:cNvPr id="74" name="AutoShape 145"/>
            <p:cNvSpPr>
              <a:spLocks noChangeArrowheads="1"/>
            </p:cNvSpPr>
            <p:nvPr/>
          </p:nvSpPr>
          <p:spPr bwMode="auto">
            <a:xfrm rot="-10800000">
              <a:off x="2336" y="210"/>
              <a:ext cx="90" cy="363"/>
            </a:xfrm>
            <a:prstGeom prst="upArrow">
              <a:avLst>
                <a:gd name="adj1" fmla="val 50000"/>
                <a:gd name="adj2" fmla="val 100833"/>
              </a:avLst>
            </a:prstGeom>
            <a:solidFill>
              <a:srgbClr val="008000"/>
            </a:solidFill>
            <a:ln w="9525">
              <a:solidFill>
                <a:srgbClr val="007A77"/>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grpSp>
      <p:sp>
        <p:nvSpPr>
          <p:cNvPr id="75" name="AutoShape 146"/>
          <p:cNvSpPr>
            <a:spLocks noChangeArrowheads="1"/>
          </p:cNvSpPr>
          <p:nvPr/>
        </p:nvSpPr>
        <p:spPr bwMode="auto">
          <a:xfrm>
            <a:off x="4222425" y="1657665"/>
            <a:ext cx="647700" cy="215900"/>
          </a:xfrm>
          <a:prstGeom prst="rightArrow">
            <a:avLst>
              <a:gd name="adj1" fmla="val 50000"/>
              <a:gd name="adj2" fmla="val 75000"/>
            </a:avLst>
          </a:prstGeom>
          <a:solidFill>
            <a:srgbClr val="008000"/>
          </a:solidFill>
          <a:ln w="9525">
            <a:solidFill>
              <a:srgbClr val="007A77"/>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76" name="AutoShape 147"/>
          <p:cNvSpPr>
            <a:spLocks noChangeArrowheads="1"/>
          </p:cNvSpPr>
          <p:nvPr/>
        </p:nvSpPr>
        <p:spPr bwMode="auto">
          <a:xfrm>
            <a:off x="345750" y="2355448"/>
            <a:ext cx="647700" cy="215900"/>
          </a:xfrm>
          <a:prstGeom prst="rightArrow">
            <a:avLst>
              <a:gd name="adj1" fmla="val 50000"/>
              <a:gd name="adj2" fmla="val 75000"/>
            </a:avLst>
          </a:prstGeom>
          <a:solidFill>
            <a:srgbClr val="008000"/>
          </a:solidFill>
          <a:ln w="9525">
            <a:solidFill>
              <a:srgbClr val="007A77"/>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grpSp>
        <p:nvGrpSpPr>
          <p:cNvPr id="77" name="Group 148"/>
          <p:cNvGrpSpPr>
            <a:grpSpLocks/>
          </p:cNvGrpSpPr>
          <p:nvPr/>
        </p:nvGrpSpPr>
        <p:grpSpPr bwMode="auto">
          <a:xfrm>
            <a:off x="995038" y="2209398"/>
            <a:ext cx="4414837" cy="525462"/>
            <a:chOff x="803" y="2900"/>
            <a:chExt cx="2781" cy="331"/>
          </a:xfrm>
        </p:grpSpPr>
        <p:sp>
          <p:nvSpPr>
            <p:cNvPr id="78" name="Text Box 149"/>
            <p:cNvSpPr txBox="1">
              <a:spLocks noChangeArrowheads="1"/>
            </p:cNvSpPr>
            <p:nvPr/>
          </p:nvSpPr>
          <p:spPr bwMode="auto">
            <a:xfrm>
              <a:off x="803" y="2900"/>
              <a:ext cx="2496" cy="327"/>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19050">
                  <a:solidFill>
                    <a:srgbClr val="FF3300"/>
                  </a:solidFill>
                  <a:miter lim="800000"/>
                  <a:headEnd type="none" w="med" len="lg"/>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1" lang="zh-CN" altLang="en-US" sz="2800" b="0" i="0" u="none" strike="noStrike" kern="0" cap="none" spc="0" normalizeH="0" baseline="0" noProof="0" dirty="0" smtClean="0">
                  <a:ln>
                    <a:noFill/>
                  </a:ln>
                  <a:effectLst/>
                  <a:uLnTx/>
                  <a:uFillTx/>
                  <a:latin typeface="宋体"/>
                  <a:ea typeface="宋体"/>
                </a:rPr>
                <a:t>产生反向电子</a:t>
              </a:r>
              <a:r>
                <a:rPr kumimoji="1" lang="zh-CN" altLang="en-US" sz="2800" i="0" u="none" strike="noStrike" kern="0" cap="none" spc="0" normalizeH="0" baseline="0" noProof="0" dirty="0" smtClean="0">
                  <a:ln>
                    <a:noFill/>
                  </a:ln>
                  <a:effectLst/>
                  <a:uLnTx/>
                  <a:uFillTx/>
                  <a:latin typeface="Century Schoolbook" pitchFamily="18" charset="0"/>
                  <a:ea typeface="楷体_GB2312" pitchFamily="49" charset="-122"/>
                </a:rPr>
                <a:t>附加磁矩</a:t>
              </a:r>
              <a:endParaRPr kumimoji="1" lang="zh-CN" altLang="en-US" sz="2800" i="0" u="none" strike="noStrike" kern="0" cap="none" spc="0" normalizeH="0" baseline="-25000" noProof="0" dirty="0" smtClean="0">
                <a:ln>
                  <a:noFill/>
                </a:ln>
                <a:effectLst/>
                <a:uLnTx/>
                <a:uFillTx/>
                <a:latin typeface="Century Schoolbook" pitchFamily="18" charset="0"/>
                <a:ea typeface="楷体_GB2312" pitchFamily="49" charset="-122"/>
              </a:endParaRPr>
            </a:p>
          </p:txBody>
        </p:sp>
        <p:graphicFrame>
          <p:nvGraphicFramePr>
            <p:cNvPr id="79" name="Object 150"/>
            <p:cNvGraphicFramePr>
              <a:graphicFrameLocks noChangeAspect="1"/>
            </p:cNvGraphicFramePr>
            <p:nvPr/>
          </p:nvGraphicFramePr>
          <p:xfrm>
            <a:off x="3152" y="2929"/>
            <a:ext cx="432" cy="302"/>
          </p:xfrm>
          <a:graphic>
            <a:graphicData uri="http://schemas.openxmlformats.org/presentationml/2006/ole">
              <mc:AlternateContent xmlns:mc="http://schemas.openxmlformats.org/markup-compatibility/2006">
                <mc:Choice xmlns:v="urn:schemas-microsoft-com:vml" Requires="v">
                  <p:oleObj spid="_x0000_s8975" name="公式" r:id="rId8" imgW="253800" imgH="177480" progId="Equation.3">
                    <p:embed/>
                  </p:oleObj>
                </mc:Choice>
                <mc:Fallback>
                  <p:oleObj name="公式" r:id="rId8" imgW="253800" imgH="17748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152" y="2929"/>
                          <a:ext cx="432" cy="302"/>
                        </a:xfrm>
                        <a:prstGeom prst="rect">
                          <a:avLst/>
                        </a:prstGeom>
                        <a:noFill/>
                        <a:ln>
                          <a:noFill/>
                        </a:ln>
                        <a:effectLst/>
                        <a:extLst/>
                      </p:spPr>
                    </p:pic>
                  </p:oleObj>
                </mc:Fallback>
              </mc:AlternateContent>
            </a:graphicData>
          </a:graphic>
        </p:graphicFrame>
      </p:grpSp>
      <p:sp>
        <p:nvSpPr>
          <p:cNvPr id="80" name="AutoShape 151"/>
          <p:cNvSpPr>
            <a:spLocks noChangeArrowheads="1"/>
          </p:cNvSpPr>
          <p:nvPr/>
        </p:nvSpPr>
        <p:spPr bwMode="auto">
          <a:xfrm>
            <a:off x="1115616" y="2883990"/>
            <a:ext cx="647700" cy="215900"/>
          </a:xfrm>
          <a:prstGeom prst="rightArrow">
            <a:avLst>
              <a:gd name="adj1" fmla="val 50000"/>
              <a:gd name="adj2" fmla="val 75000"/>
            </a:avLst>
          </a:prstGeom>
          <a:solidFill>
            <a:srgbClr val="008000"/>
          </a:solidFill>
          <a:ln w="9525">
            <a:solidFill>
              <a:srgbClr val="007A77"/>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grpSp>
        <p:nvGrpSpPr>
          <p:cNvPr id="82" name="Group 158"/>
          <p:cNvGrpSpPr>
            <a:grpSpLocks/>
          </p:cNvGrpSpPr>
          <p:nvPr/>
        </p:nvGrpSpPr>
        <p:grpSpPr bwMode="auto">
          <a:xfrm>
            <a:off x="4870125" y="1424303"/>
            <a:ext cx="504825" cy="592137"/>
            <a:chOff x="3016" y="199"/>
            <a:chExt cx="318" cy="373"/>
          </a:xfrm>
        </p:grpSpPr>
        <p:sp>
          <p:nvSpPr>
            <p:cNvPr id="83" name="Text Box 154"/>
            <p:cNvSpPr txBox="1">
              <a:spLocks noChangeArrowheads="1"/>
            </p:cNvSpPr>
            <p:nvPr/>
          </p:nvSpPr>
          <p:spPr bwMode="auto">
            <a:xfrm>
              <a:off x="3016" y="245"/>
              <a:ext cx="192" cy="327"/>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19050">
                  <a:solidFill>
                    <a:srgbClr val="000000"/>
                  </a:solidFill>
                  <a:miter lim="800000"/>
                  <a:headEnd type="none" w="med" len="lg"/>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1" lang="en-US" altLang="zh-CN" sz="2800" b="1" i="1" u="none" strike="noStrike" kern="0" cap="none" spc="0" normalizeH="0" baseline="0" noProof="0" smtClean="0">
                  <a:ln>
                    <a:noFill/>
                  </a:ln>
                  <a:solidFill>
                    <a:srgbClr val="FF3300"/>
                  </a:solidFill>
                  <a:effectLst/>
                  <a:uLnTx/>
                  <a:uFillTx/>
                  <a:latin typeface="Century Schoolbook" pitchFamily="18" charset="0"/>
                </a:rPr>
                <a:t>i</a:t>
              </a:r>
              <a:endParaRPr kumimoji="1" lang="en-US" altLang="zh-CN" sz="2800" b="1" i="1" u="none" strike="noStrike" kern="0" cap="none" spc="0" normalizeH="0" baseline="0" noProof="0" smtClean="0">
                <a:ln>
                  <a:noFill/>
                </a:ln>
                <a:solidFill>
                  <a:srgbClr val="000000"/>
                </a:solidFill>
                <a:effectLst/>
                <a:uLnTx/>
                <a:uFillTx/>
                <a:latin typeface="Century Schoolbook" pitchFamily="18" charset="0"/>
              </a:endParaRPr>
            </a:p>
          </p:txBody>
        </p:sp>
        <p:sp>
          <p:nvSpPr>
            <p:cNvPr id="84" name="AutoShape 155"/>
            <p:cNvSpPr>
              <a:spLocks noChangeArrowheads="1"/>
            </p:cNvSpPr>
            <p:nvPr/>
          </p:nvSpPr>
          <p:spPr bwMode="auto">
            <a:xfrm rot="-10800000">
              <a:off x="3243" y="199"/>
              <a:ext cx="91" cy="363"/>
            </a:xfrm>
            <a:prstGeom prst="upArrow">
              <a:avLst>
                <a:gd name="adj1" fmla="val 50000"/>
                <a:gd name="adj2" fmla="val 99725"/>
              </a:avLst>
            </a:prstGeom>
            <a:solidFill>
              <a:srgbClr val="FF0000"/>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grpSp>
      <mc:AlternateContent xmlns:mc="http://schemas.openxmlformats.org/markup-compatibility/2006" xmlns:a14="http://schemas.microsoft.com/office/drawing/2010/main">
        <mc:Choice Requires="a14">
          <p:sp>
            <p:nvSpPr>
              <p:cNvPr id="85" name="Rectangle 159"/>
              <p:cNvSpPr>
                <a:spLocks noChangeArrowheads="1"/>
              </p:cNvSpPr>
              <p:nvPr/>
            </p:nvSpPr>
            <p:spPr bwMode="auto">
              <a:xfrm>
                <a:off x="179512" y="3499940"/>
                <a:ext cx="8208912" cy="2782172"/>
              </a:xfrm>
              <a:prstGeom prst="rect">
                <a:avLst/>
              </a:prstGeom>
              <a:noFill/>
              <a:ln>
                <a:noFill/>
              </a:ln>
              <a:effectLst/>
              <a:extLst>
                <a:ext uri="{909E8E84-426E-40DD-AFC4-6F175D3DCCD1}">
                  <a14:hiddenFill>
                    <a:solidFill>
                      <a:schemeClr val="accent1"/>
                    </a:solidFill>
                  </a14:hiddenFill>
                </a:ext>
                <a:ext uri="{91240B29-F687-4F45-9708-019B960494DF}">
                  <a14:hiddenLine w="19050">
                    <a:solidFill>
                      <a:schemeClr val="tx1"/>
                    </a:solidFill>
                    <a:miter lim="800000"/>
                    <a:headEnd type="none" w="med" len="lg"/>
                    <a:tailEnd type="none" w="med" len="lg"/>
                  </a14:hiddenLine>
                </a:ext>
                <a:ext uri="{AF507438-7753-43E0-B8FC-AC1667EBCBE1}">
                  <a14:hiddenEffects>
                    <a:effectLst>
                      <a:outerShdw dist="35921" dir="2700000" algn="ctr" rotWithShape="0">
                        <a:schemeClr val="bg2"/>
                      </a:outerShdw>
                    </a:effectLst>
                  </a14:hiddenEffects>
                </a:ext>
              </a:extLst>
            </p:spPr>
            <p:txBody>
              <a:bodyPr wrap="square">
                <a:spAutoFit/>
              </a:bodyPr>
              <a:lstStyle/>
              <a:p>
                <a:pPr marL="457200" indent="-457200">
                  <a:buFont typeface="Arial" pitchFamily="34" charset="0"/>
                  <a:buChar char="•"/>
                </a:pPr>
                <a:r>
                  <a:rPr kumimoji="1" lang="zh-CN" altLang="en-US" sz="2800" dirty="0" smtClean="0">
                    <a:latin typeface="+mn-ea"/>
                  </a:rPr>
                  <a:t>综上所述：不论外磁场方向如何，附加磁场总与外场反向。实际上</a:t>
                </a:r>
                <a14:m>
                  <m:oMath xmlns:m="http://schemas.openxmlformats.org/officeDocument/2006/math">
                    <m:sSub>
                      <m:sSubPr>
                        <m:ctrlPr>
                          <a:rPr kumimoji="1" lang="en-US" altLang="zh-CN" sz="2800" i="1">
                            <a:latin typeface="Cambria Math"/>
                            <a:ea typeface="宋体" pitchFamily="2" charset="-122"/>
                          </a:rPr>
                        </m:ctrlPr>
                      </m:sSubPr>
                      <m:e>
                        <m:acc>
                          <m:accPr>
                            <m:chr m:val="⃗"/>
                            <m:ctrlPr>
                              <a:rPr kumimoji="1" lang="en-US" altLang="zh-CN" sz="2800" i="1">
                                <a:latin typeface="Cambria Math"/>
                                <a:ea typeface="宋体" pitchFamily="2" charset="-122"/>
                              </a:rPr>
                            </m:ctrlPr>
                          </m:accPr>
                          <m:e>
                            <m:r>
                              <a:rPr kumimoji="1" lang="en-US" altLang="zh-CN" sz="2800" i="1">
                                <a:latin typeface="Cambria Math"/>
                                <a:ea typeface="宋体" pitchFamily="2" charset="-122"/>
                              </a:rPr>
                              <m:t>𝐵</m:t>
                            </m:r>
                          </m:e>
                        </m:acc>
                      </m:e>
                      <m:sub>
                        <m:r>
                          <a:rPr kumimoji="1" lang="en-US" altLang="zh-CN" sz="2800" i="1">
                            <a:latin typeface="Cambria Math"/>
                            <a:ea typeface="宋体" pitchFamily="2" charset="-122"/>
                          </a:rPr>
                          <m:t>𝑜</m:t>
                        </m:r>
                      </m:sub>
                    </m:sSub>
                    <m:r>
                      <a:rPr kumimoji="1" lang="zh-CN" altLang="en-US" sz="2800" i="1">
                        <a:latin typeface="Cambria Math"/>
                        <a:ea typeface="宋体" pitchFamily="2" charset="-122"/>
                      </a:rPr>
                      <m:t>与</m:t>
                    </m:r>
                    <m:acc>
                      <m:accPr>
                        <m:chr m:val="⃗"/>
                        <m:ctrlPr>
                          <a:rPr kumimoji="1" lang="zh-CN" altLang="en-US" sz="2800" i="1">
                            <a:latin typeface="Cambria Math"/>
                            <a:ea typeface="宋体" pitchFamily="2" charset="-122"/>
                          </a:rPr>
                        </m:ctrlPr>
                      </m:accPr>
                      <m:e>
                        <m:r>
                          <a:rPr kumimoji="1" lang="zh-CN" altLang="en-US" sz="2800" i="1">
                            <a:latin typeface="Cambria Math"/>
                            <a:ea typeface="宋体" pitchFamily="2" charset="-122"/>
                          </a:rPr>
                          <m:t>𝜔</m:t>
                        </m:r>
                      </m:e>
                    </m:acc>
                  </m:oMath>
                </a14:m>
                <a:r>
                  <a:rPr kumimoji="1" lang="zh-CN" altLang="en-US" sz="2800" dirty="0" smtClean="0">
                    <a:latin typeface="+mn-ea"/>
                  </a:rPr>
                  <a:t>成任意角，都是</a:t>
                </a:r>
                <a14:m>
                  <m:oMath xmlns:m="http://schemas.openxmlformats.org/officeDocument/2006/math">
                    <m:r>
                      <m:rPr>
                        <m:sty m:val="p"/>
                      </m:rPr>
                      <a:rPr kumimoji="1" lang="el-GR" altLang="zh-CN" sz="2800" i="1" smtClean="0">
                        <a:latin typeface="Cambria Math"/>
                        <a:ea typeface="Cambria Math"/>
                      </a:rPr>
                      <m:t>Δ</m:t>
                    </m:r>
                    <m:acc>
                      <m:accPr>
                        <m:chr m:val="⃗"/>
                        <m:ctrlPr>
                          <a:rPr kumimoji="1" lang="el-GR" altLang="zh-CN" sz="2800" i="1" smtClean="0">
                            <a:latin typeface="Cambria Math"/>
                            <a:ea typeface="Cambria Math"/>
                          </a:rPr>
                        </m:ctrlPr>
                      </m:accPr>
                      <m:e>
                        <m:r>
                          <a:rPr kumimoji="1" lang="en-US" altLang="zh-CN" sz="2800" b="0" i="1" smtClean="0">
                            <a:latin typeface="Cambria Math"/>
                            <a:ea typeface="Cambria Math"/>
                          </a:rPr>
                          <m:t>𝑚</m:t>
                        </m:r>
                      </m:e>
                    </m:acc>
                  </m:oMath>
                </a14:m>
                <a:r>
                  <a:rPr kumimoji="1" lang="zh-CN" altLang="en-US" sz="2800" dirty="0" smtClean="0">
                    <a:latin typeface="+mn-ea"/>
                  </a:rPr>
                  <a:t>与</a:t>
                </a:r>
                <a14:m>
                  <m:oMath xmlns:m="http://schemas.openxmlformats.org/officeDocument/2006/math">
                    <m:sSub>
                      <m:sSubPr>
                        <m:ctrlPr>
                          <a:rPr kumimoji="1" lang="en-US" altLang="zh-CN" sz="2800" i="1">
                            <a:latin typeface="Cambria Math"/>
                            <a:ea typeface="宋体" pitchFamily="2" charset="-122"/>
                          </a:rPr>
                        </m:ctrlPr>
                      </m:sSubPr>
                      <m:e>
                        <m:acc>
                          <m:accPr>
                            <m:chr m:val="⃗"/>
                            <m:ctrlPr>
                              <a:rPr kumimoji="1" lang="en-US" altLang="zh-CN" sz="2800" i="1">
                                <a:latin typeface="Cambria Math"/>
                                <a:ea typeface="宋体" pitchFamily="2" charset="-122"/>
                              </a:rPr>
                            </m:ctrlPr>
                          </m:accPr>
                          <m:e>
                            <m:r>
                              <a:rPr kumimoji="1" lang="en-US" altLang="zh-CN" sz="2800" i="1">
                                <a:latin typeface="Cambria Math"/>
                                <a:ea typeface="宋体" pitchFamily="2" charset="-122"/>
                              </a:rPr>
                              <m:t>𝐵</m:t>
                            </m:r>
                          </m:e>
                        </m:acc>
                      </m:e>
                      <m:sub>
                        <m:r>
                          <a:rPr kumimoji="1" lang="en-US" altLang="zh-CN" sz="2800" i="1">
                            <a:latin typeface="Cambria Math"/>
                            <a:ea typeface="宋体" pitchFamily="2" charset="-122"/>
                          </a:rPr>
                          <m:t>𝑜</m:t>
                        </m:r>
                      </m:sub>
                    </m:sSub>
                  </m:oMath>
                </a14:m>
                <a:r>
                  <a:rPr kumimoji="1" lang="zh-CN" altLang="en-US" sz="2800" dirty="0" smtClean="0">
                    <a:latin typeface="+mn-ea"/>
                  </a:rPr>
                  <a:t>反向，</a:t>
                </a:r>
                <a:r>
                  <a:rPr kumimoji="1" lang="zh-CN" altLang="en-US" sz="2800" dirty="0" smtClean="0"/>
                  <a:t>所以</a:t>
                </a:r>
                <a14:m>
                  <m:oMath xmlns:m="http://schemas.openxmlformats.org/officeDocument/2006/math">
                    <m:r>
                      <a:rPr kumimoji="1" lang="zh-CN" altLang="en-US" sz="2800" i="1" smtClean="0">
                        <a:latin typeface="Cambria Math"/>
                      </a:rPr>
                      <m:t>附加</m:t>
                    </m:r>
                    <m:r>
                      <a:rPr kumimoji="1" lang="zh-CN" altLang="en-US" sz="2800" i="1">
                        <a:latin typeface="Cambria Math"/>
                      </a:rPr>
                      <m:t>磁场</m:t>
                    </m:r>
                    <m:sSup>
                      <m:sSupPr>
                        <m:ctrlPr>
                          <a:rPr kumimoji="1" lang="en-US" altLang="zh-CN" sz="2800" i="1" smtClean="0">
                            <a:latin typeface="Cambria Math"/>
                          </a:rPr>
                        </m:ctrlPr>
                      </m:sSupPr>
                      <m:e>
                        <m:acc>
                          <m:accPr>
                            <m:chr m:val="⃗"/>
                            <m:ctrlPr>
                              <a:rPr kumimoji="1" lang="en-US" altLang="zh-CN" sz="2800" i="1" smtClean="0">
                                <a:latin typeface="Cambria Math"/>
                              </a:rPr>
                            </m:ctrlPr>
                          </m:accPr>
                          <m:e>
                            <m:r>
                              <a:rPr kumimoji="1" lang="en-US" altLang="zh-CN" sz="2800" b="0" i="1" smtClean="0">
                                <a:latin typeface="Cambria Math"/>
                              </a:rPr>
                              <m:t>𝐵</m:t>
                            </m:r>
                          </m:e>
                        </m:acc>
                      </m:e>
                      <m:sup>
                        <m:r>
                          <a:rPr kumimoji="1" lang="en-US" altLang="zh-CN" sz="2800" b="0" i="1" smtClean="0">
                            <a:latin typeface="Cambria Math"/>
                          </a:rPr>
                          <m:t>′</m:t>
                        </m:r>
                      </m:sup>
                    </m:sSup>
                  </m:oMath>
                </a14:m>
                <a:r>
                  <a:rPr kumimoji="1" lang="zh-CN" altLang="en-US" sz="2800" dirty="0" smtClean="0">
                    <a:latin typeface="+mn-ea"/>
                  </a:rPr>
                  <a:t>与</a:t>
                </a:r>
                <a14:m>
                  <m:oMath xmlns:m="http://schemas.openxmlformats.org/officeDocument/2006/math">
                    <m:sSub>
                      <m:sSubPr>
                        <m:ctrlPr>
                          <a:rPr kumimoji="1" lang="en-US" altLang="zh-CN" sz="2800" i="1">
                            <a:latin typeface="Cambria Math"/>
                            <a:ea typeface="宋体" pitchFamily="2" charset="-122"/>
                          </a:rPr>
                        </m:ctrlPr>
                      </m:sSubPr>
                      <m:e>
                        <m:acc>
                          <m:accPr>
                            <m:chr m:val="⃗"/>
                            <m:ctrlPr>
                              <a:rPr kumimoji="1" lang="en-US" altLang="zh-CN" sz="2800" i="1">
                                <a:latin typeface="Cambria Math"/>
                                <a:ea typeface="宋体" pitchFamily="2" charset="-122"/>
                              </a:rPr>
                            </m:ctrlPr>
                          </m:accPr>
                          <m:e>
                            <m:r>
                              <a:rPr kumimoji="1" lang="en-US" altLang="zh-CN" sz="2800" i="1">
                                <a:latin typeface="Cambria Math"/>
                                <a:ea typeface="宋体" pitchFamily="2" charset="-122"/>
                              </a:rPr>
                              <m:t>𝐵</m:t>
                            </m:r>
                          </m:e>
                        </m:acc>
                      </m:e>
                      <m:sub>
                        <m:r>
                          <a:rPr kumimoji="1" lang="en-US" altLang="zh-CN" sz="2800" i="1">
                            <a:latin typeface="Cambria Math"/>
                            <a:ea typeface="宋体" pitchFamily="2" charset="-122"/>
                          </a:rPr>
                          <m:t>𝑜</m:t>
                        </m:r>
                      </m:sub>
                    </m:sSub>
                  </m:oMath>
                </a14:m>
                <a:r>
                  <a:rPr kumimoji="1" lang="zh-CN" altLang="en-US" sz="2800" dirty="0" smtClean="0">
                    <a:latin typeface="+mn-ea"/>
                  </a:rPr>
                  <a:t>反向，表现为抗磁性；由于分子固有磁矩为零，附加磁矩方向总是与外磁场反向，因此磁化性质与温度无关。这是对抗磁质磁化性质的定性解释。</a:t>
                </a:r>
                <a:endParaRPr kumimoji="1" lang="zh-CN" altLang="en-US" sz="2800" dirty="0">
                  <a:latin typeface="+mn-ea"/>
                </a:endParaRPr>
              </a:p>
            </p:txBody>
          </p:sp>
        </mc:Choice>
        <mc:Fallback xmlns="">
          <p:sp>
            <p:nvSpPr>
              <p:cNvPr id="85" name="Rectangle 159"/>
              <p:cNvSpPr>
                <a:spLocks noRot="1" noChangeAspect="1" noMove="1" noResize="1" noEditPoints="1" noAdjustHandles="1" noChangeArrowheads="1" noChangeShapeType="1" noTextEdit="1"/>
              </p:cNvSpPr>
              <p:nvPr/>
            </p:nvSpPr>
            <p:spPr bwMode="auto">
              <a:xfrm>
                <a:off x="179512" y="3499940"/>
                <a:ext cx="8208912" cy="2782172"/>
              </a:xfrm>
              <a:prstGeom prst="rect">
                <a:avLst/>
              </a:prstGeom>
              <a:blipFill rotWithShape="1">
                <a:blip r:embed="rId10"/>
                <a:stretch>
                  <a:fillRect l="-1262" t="-2188" r="-445" b="-5033"/>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type="none" w="med" len="lg"/>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7" name="TextBox 86"/>
              <p:cNvSpPr txBox="1"/>
              <p:nvPr/>
            </p:nvSpPr>
            <p:spPr>
              <a:xfrm>
                <a:off x="345749" y="794840"/>
                <a:ext cx="5234363" cy="575479"/>
              </a:xfrm>
              <a:prstGeom prst="rect">
                <a:avLst/>
              </a:prstGeom>
              <a:noFill/>
            </p:spPr>
            <p:txBody>
              <a:bodyPr wrap="square" rtlCol="0">
                <a:spAutoFit/>
              </a:bodyPr>
              <a:lstStyle/>
              <a:p>
                <a:pPr marL="457200" indent="-457200">
                  <a:buFont typeface="Arial" pitchFamily="34" charset="0"/>
                  <a:buChar char="•"/>
                </a:pPr>
                <a:r>
                  <a:rPr kumimoji="1" lang="zh-CN" altLang="en-US" sz="2800" dirty="0" smtClean="0">
                    <a:latin typeface="宋体" pitchFamily="2" charset="-122"/>
                    <a:ea typeface="宋体" pitchFamily="2" charset="-122"/>
                  </a:rPr>
                  <a:t>外磁场</a:t>
                </a:r>
                <a14:m>
                  <m:oMath xmlns:m="http://schemas.openxmlformats.org/officeDocument/2006/math">
                    <m:sSub>
                      <m:sSubPr>
                        <m:ctrlPr>
                          <a:rPr kumimoji="1" lang="en-US" altLang="zh-CN" sz="2800" i="1">
                            <a:latin typeface="Cambria Math"/>
                            <a:ea typeface="宋体" pitchFamily="2" charset="-122"/>
                          </a:rPr>
                        </m:ctrlPr>
                      </m:sSubPr>
                      <m:e>
                        <m:acc>
                          <m:accPr>
                            <m:chr m:val="⃗"/>
                            <m:ctrlPr>
                              <a:rPr kumimoji="1" lang="en-US" altLang="zh-CN" sz="2800" i="1">
                                <a:latin typeface="Cambria Math"/>
                                <a:ea typeface="宋体" pitchFamily="2" charset="-122"/>
                              </a:rPr>
                            </m:ctrlPr>
                          </m:accPr>
                          <m:e>
                            <m:r>
                              <a:rPr kumimoji="1" lang="en-US" altLang="zh-CN" sz="2800" i="1">
                                <a:latin typeface="Cambria Math"/>
                                <a:ea typeface="宋体" pitchFamily="2" charset="-122"/>
                              </a:rPr>
                              <m:t>𝐵</m:t>
                            </m:r>
                          </m:e>
                        </m:acc>
                      </m:e>
                      <m:sub>
                        <m:r>
                          <a:rPr kumimoji="1" lang="en-US" altLang="zh-CN" sz="2800" i="1">
                            <a:latin typeface="Cambria Math"/>
                            <a:ea typeface="宋体" pitchFamily="2" charset="-122"/>
                          </a:rPr>
                          <m:t>𝑜</m:t>
                        </m:r>
                      </m:sub>
                    </m:sSub>
                    <m:r>
                      <a:rPr kumimoji="1" lang="zh-CN" altLang="en-US" sz="2800" i="1">
                        <a:latin typeface="Cambria Math"/>
                        <a:ea typeface="宋体" pitchFamily="2" charset="-122"/>
                      </a:rPr>
                      <m:t>与</m:t>
                    </m:r>
                    <m:acc>
                      <m:accPr>
                        <m:chr m:val="⃗"/>
                        <m:ctrlPr>
                          <a:rPr kumimoji="1" lang="zh-CN" altLang="en-US" sz="2800" i="1">
                            <a:latin typeface="Cambria Math"/>
                            <a:ea typeface="宋体" pitchFamily="2" charset="-122"/>
                          </a:rPr>
                        </m:ctrlPr>
                      </m:accPr>
                      <m:e>
                        <m:r>
                          <a:rPr kumimoji="1" lang="zh-CN" altLang="en-US" sz="2800" i="1">
                            <a:latin typeface="Cambria Math"/>
                            <a:ea typeface="宋体" pitchFamily="2" charset="-122"/>
                          </a:rPr>
                          <m:t>𝜔</m:t>
                        </m:r>
                      </m:e>
                    </m:acc>
                    <m:r>
                      <a:rPr kumimoji="1" lang="zh-CN" altLang="en-US" sz="2800" b="0" i="1" smtClean="0">
                        <a:latin typeface="Cambria Math"/>
                        <a:ea typeface="宋体" pitchFamily="2" charset="-122"/>
                      </a:rPr>
                      <m:t>反</m:t>
                    </m:r>
                    <m:r>
                      <a:rPr kumimoji="1" lang="zh-CN" altLang="en-US" sz="2800" i="1">
                        <a:latin typeface="Cambria Math"/>
                        <a:ea typeface="宋体" pitchFamily="2" charset="-122"/>
                      </a:rPr>
                      <m:t>向</m:t>
                    </m:r>
                    <m:r>
                      <a:rPr kumimoji="1" lang="zh-CN" altLang="en-US" sz="2800" b="0" i="1" smtClean="0">
                        <a:latin typeface="Cambria Math"/>
                        <a:ea typeface="宋体" pitchFamily="2" charset="-122"/>
                      </a:rPr>
                      <m:t>：</m:t>
                    </m:r>
                  </m:oMath>
                </a14:m>
                <a:endParaRPr lang="zh-CN" altLang="en-US" sz="2800" dirty="0"/>
              </a:p>
            </p:txBody>
          </p:sp>
        </mc:Choice>
        <mc:Fallback xmlns="">
          <p:sp>
            <p:nvSpPr>
              <p:cNvPr id="87" name="TextBox 86"/>
              <p:cNvSpPr txBox="1">
                <a:spLocks noRot="1" noChangeAspect="1" noMove="1" noResize="1" noEditPoints="1" noAdjustHandles="1" noChangeArrowheads="1" noChangeShapeType="1" noTextEdit="1"/>
              </p:cNvSpPr>
              <p:nvPr/>
            </p:nvSpPr>
            <p:spPr>
              <a:xfrm>
                <a:off x="345749" y="794840"/>
                <a:ext cx="5234363" cy="575479"/>
              </a:xfrm>
              <a:prstGeom prst="rect">
                <a:avLst/>
              </a:prstGeom>
              <a:blipFill rotWithShape="1">
                <a:blip r:embed="rId11"/>
                <a:stretch>
                  <a:fillRect l="-2098" t="-6316" b="-23158"/>
                </a:stretch>
              </a:blipFill>
            </p:spPr>
            <p:txBody>
              <a:bodyPr/>
              <a:lstStyle/>
              <a:p>
                <a:r>
                  <a:rPr lang="zh-CN" altLang="en-US">
                    <a:noFill/>
                  </a:rPr>
                  <a:t> </a:t>
                </a:r>
              </a:p>
            </p:txBody>
          </p:sp>
        </mc:Fallback>
      </mc:AlternateContent>
      <p:grpSp>
        <p:nvGrpSpPr>
          <p:cNvPr id="86" name="Group 13"/>
          <p:cNvGrpSpPr>
            <a:grpSpLocks/>
          </p:cNvGrpSpPr>
          <p:nvPr/>
        </p:nvGrpSpPr>
        <p:grpSpPr bwMode="auto">
          <a:xfrm>
            <a:off x="7036276" y="2530576"/>
            <a:ext cx="1280206" cy="848353"/>
            <a:chOff x="4320" y="1392"/>
            <a:chExt cx="1129" cy="673"/>
          </a:xfrm>
        </p:grpSpPr>
        <p:sp>
          <p:nvSpPr>
            <p:cNvPr id="88" name="Line 14"/>
            <p:cNvSpPr>
              <a:spLocks noChangeShapeType="1"/>
            </p:cNvSpPr>
            <p:nvPr/>
          </p:nvSpPr>
          <p:spPr bwMode="auto">
            <a:xfrm flipH="1" flipV="1">
              <a:off x="4320" y="1392"/>
              <a:ext cx="576" cy="336"/>
            </a:xfrm>
            <a:prstGeom prst="line">
              <a:avLst/>
            </a:prstGeom>
            <a:noFill/>
            <a:ln w="19050">
              <a:solidFill>
                <a:srgbClr val="FF3300"/>
              </a:solidFill>
              <a:round/>
              <a:headEnd type="none" w="med" len="lg"/>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graphicFrame>
          <p:nvGraphicFramePr>
            <p:cNvPr id="91" name="Object 15"/>
            <p:cNvGraphicFramePr>
              <a:graphicFrameLocks noChangeAspect="1"/>
            </p:cNvGraphicFramePr>
            <p:nvPr>
              <p:extLst>
                <p:ext uri="{D42A27DB-BD31-4B8C-83A1-F6EECF244321}">
                  <p14:modId xmlns:p14="http://schemas.microsoft.com/office/powerpoint/2010/main" val="2945433410"/>
                </p:ext>
              </p:extLst>
            </p:nvPr>
          </p:nvGraphicFramePr>
          <p:xfrm>
            <a:off x="5142" y="1676"/>
            <a:ext cx="307" cy="389"/>
          </p:xfrm>
          <a:graphic>
            <a:graphicData uri="http://schemas.openxmlformats.org/presentationml/2006/ole">
              <mc:AlternateContent xmlns:mc="http://schemas.openxmlformats.org/markup-compatibility/2006">
                <mc:Choice xmlns:v="urn:schemas-microsoft-com:vml" Requires="v">
                  <p:oleObj spid="_x0000_s8976" name="Equation" r:id="rId12" imgW="190440" imgH="241200" progId="Equation.DSMT4">
                    <p:embed/>
                  </p:oleObj>
                </mc:Choice>
                <mc:Fallback>
                  <p:oleObj name="Equation" r:id="rId12" imgW="190440" imgH="241200" progId="Equation.DSMT4">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142" y="1676"/>
                          <a:ext cx="307" cy="38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92" name="Line 16"/>
          <p:cNvSpPr>
            <a:spLocks noChangeShapeType="1"/>
          </p:cNvSpPr>
          <p:nvPr/>
        </p:nvSpPr>
        <p:spPr bwMode="auto">
          <a:xfrm flipV="1">
            <a:off x="7362391" y="973237"/>
            <a:ext cx="0" cy="363538"/>
          </a:xfrm>
          <a:prstGeom prst="line">
            <a:avLst/>
          </a:prstGeom>
          <a:noFill/>
          <a:ln w="19050">
            <a:solidFill>
              <a:srgbClr val="3366FF"/>
            </a:solidFill>
            <a:round/>
            <a:headEnd type="none" w="med" len="lg"/>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graphicFrame>
        <p:nvGraphicFramePr>
          <p:cNvPr id="93" name="Object 19"/>
          <p:cNvGraphicFramePr>
            <a:graphicFrameLocks noChangeAspect="1"/>
          </p:cNvGraphicFramePr>
          <p:nvPr>
            <p:extLst>
              <p:ext uri="{D42A27DB-BD31-4B8C-83A1-F6EECF244321}">
                <p14:modId xmlns:p14="http://schemas.microsoft.com/office/powerpoint/2010/main" val="3970714862"/>
              </p:ext>
            </p:extLst>
          </p:nvPr>
        </p:nvGraphicFramePr>
        <p:xfrm>
          <a:off x="7005726" y="1924885"/>
          <a:ext cx="459148" cy="605692"/>
        </p:xfrm>
        <a:graphic>
          <a:graphicData uri="http://schemas.openxmlformats.org/presentationml/2006/ole">
            <mc:AlternateContent xmlns:mc="http://schemas.openxmlformats.org/markup-compatibility/2006">
              <mc:Choice xmlns:v="urn:schemas-microsoft-com:vml" Requires="v">
                <p:oleObj spid="_x0000_s8977" name="Equation" r:id="rId14" imgW="215640" imgH="253800" progId="Equation.3">
                  <p:embed/>
                </p:oleObj>
              </mc:Choice>
              <mc:Fallback>
                <p:oleObj name="Equation" r:id="rId14" imgW="215640" imgH="253800" progId="Equation.3">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7005726" y="1924885"/>
                        <a:ext cx="459148" cy="6056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94" name="Group 20"/>
          <p:cNvGrpSpPr>
            <a:grpSpLocks/>
          </p:cNvGrpSpPr>
          <p:nvPr/>
        </p:nvGrpSpPr>
        <p:grpSpPr bwMode="auto">
          <a:xfrm>
            <a:off x="5932060" y="1889224"/>
            <a:ext cx="368300" cy="1684341"/>
            <a:chOff x="4070" y="1957"/>
            <a:chExt cx="232" cy="1061"/>
          </a:xfrm>
        </p:grpSpPr>
        <p:grpSp>
          <p:nvGrpSpPr>
            <p:cNvPr id="95" name="Group 21"/>
            <p:cNvGrpSpPr>
              <a:grpSpLocks/>
            </p:cNvGrpSpPr>
            <p:nvPr/>
          </p:nvGrpSpPr>
          <p:grpSpPr bwMode="auto">
            <a:xfrm>
              <a:off x="4286" y="1957"/>
              <a:ext cx="0" cy="1015"/>
              <a:chOff x="3648" y="856"/>
              <a:chExt cx="0" cy="1279"/>
            </a:xfrm>
          </p:grpSpPr>
          <p:sp>
            <p:nvSpPr>
              <p:cNvPr id="97" name="Line 22"/>
              <p:cNvSpPr>
                <a:spLocks noChangeShapeType="1"/>
              </p:cNvSpPr>
              <p:nvPr/>
            </p:nvSpPr>
            <p:spPr bwMode="auto">
              <a:xfrm>
                <a:off x="3648" y="1827"/>
                <a:ext cx="0" cy="308"/>
              </a:xfrm>
              <a:prstGeom prst="line">
                <a:avLst/>
              </a:prstGeom>
              <a:noFill/>
              <a:ln w="19050">
                <a:solidFill>
                  <a:srgbClr val="FF3300"/>
                </a:solidFill>
                <a:round/>
                <a:headEnd type="none" w="med" len="lg"/>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98" name="Line 23"/>
              <p:cNvSpPr>
                <a:spLocks noChangeShapeType="1"/>
              </p:cNvSpPr>
              <p:nvPr/>
            </p:nvSpPr>
            <p:spPr bwMode="auto">
              <a:xfrm>
                <a:off x="3648" y="856"/>
                <a:ext cx="0" cy="447"/>
              </a:xfrm>
              <a:prstGeom prst="line">
                <a:avLst/>
              </a:prstGeom>
              <a:noFill/>
              <a:ln w="19050">
                <a:solidFill>
                  <a:srgbClr val="FF3300"/>
                </a:solidFill>
                <a:round/>
                <a:headEnd type="none" w="med" len="lg"/>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grpSp>
        <p:graphicFrame>
          <p:nvGraphicFramePr>
            <p:cNvPr id="96" name="Object 24"/>
            <p:cNvGraphicFramePr>
              <a:graphicFrameLocks noChangeAspect="1"/>
            </p:cNvGraphicFramePr>
            <p:nvPr>
              <p:extLst>
                <p:ext uri="{D42A27DB-BD31-4B8C-83A1-F6EECF244321}">
                  <p14:modId xmlns:p14="http://schemas.microsoft.com/office/powerpoint/2010/main" val="2662113550"/>
                </p:ext>
              </p:extLst>
            </p:nvPr>
          </p:nvGraphicFramePr>
          <p:xfrm>
            <a:off x="4070" y="2674"/>
            <a:ext cx="232" cy="344"/>
          </p:xfrm>
          <a:graphic>
            <a:graphicData uri="http://schemas.openxmlformats.org/presentationml/2006/ole">
              <mc:AlternateContent xmlns:mc="http://schemas.openxmlformats.org/markup-compatibility/2006">
                <mc:Choice xmlns:v="urn:schemas-microsoft-com:vml" Requires="v">
                  <p:oleObj spid="_x0000_s8978" name="Equation" r:id="rId16" imgW="190440" imgH="253800" progId="Equation.3">
                    <p:embed/>
                  </p:oleObj>
                </mc:Choice>
                <mc:Fallback>
                  <p:oleObj name="Equation" r:id="rId16" imgW="190440" imgH="253800" progId="Equation.3">
                    <p:embed/>
                    <p:pic>
                      <p:nvPicPr>
                        <p:cNvPr id="0" name=""/>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070" y="2674"/>
                          <a:ext cx="232" cy="3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99" name="Group 47"/>
          <p:cNvGrpSpPr>
            <a:grpSpLocks/>
          </p:cNvGrpSpPr>
          <p:nvPr/>
        </p:nvGrpSpPr>
        <p:grpSpPr bwMode="auto">
          <a:xfrm>
            <a:off x="5555816" y="1112937"/>
            <a:ext cx="2868612" cy="2320926"/>
            <a:chOff x="3833" y="360"/>
            <a:chExt cx="1807" cy="1462"/>
          </a:xfrm>
        </p:grpSpPr>
        <p:grpSp>
          <p:nvGrpSpPr>
            <p:cNvPr id="100" name="Group 46"/>
            <p:cNvGrpSpPr>
              <a:grpSpLocks/>
            </p:cNvGrpSpPr>
            <p:nvPr/>
          </p:nvGrpSpPr>
          <p:grpSpPr bwMode="auto">
            <a:xfrm>
              <a:off x="3833" y="360"/>
              <a:ext cx="1711" cy="1462"/>
              <a:chOff x="3833" y="360"/>
              <a:chExt cx="1711" cy="1462"/>
            </a:xfrm>
          </p:grpSpPr>
          <p:grpSp>
            <p:nvGrpSpPr>
              <p:cNvPr id="102" name="Group 27"/>
              <p:cNvGrpSpPr>
                <a:grpSpLocks/>
              </p:cNvGrpSpPr>
              <p:nvPr/>
            </p:nvGrpSpPr>
            <p:grpSpPr bwMode="auto">
              <a:xfrm>
                <a:off x="4553" y="1123"/>
                <a:ext cx="137" cy="153"/>
                <a:chOff x="3936" y="2928"/>
                <a:chExt cx="192" cy="192"/>
              </a:xfrm>
            </p:grpSpPr>
            <p:sp>
              <p:nvSpPr>
                <p:cNvPr id="112" name="Oval 28"/>
                <p:cNvSpPr>
                  <a:spLocks noChangeArrowheads="1"/>
                </p:cNvSpPr>
                <p:nvPr/>
              </p:nvSpPr>
              <p:spPr bwMode="auto">
                <a:xfrm>
                  <a:off x="3936" y="2928"/>
                  <a:ext cx="192" cy="192"/>
                </a:xfrm>
                <a:prstGeom prst="ellipse">
                  <a:avLst/>
                </a:prstGeom>
                <a:gradFill rotWithShape="0">
                  <a:gsLst>
                    <a:gs pos="0">
                      <a:srgbClr val="FF3300"/>
                    </a:gs>
                    <a:gs pos="100000">
                      <a:srgbClr val="FF3300">
                        <a:gamma/>
                        <a:shade val="46275"/>
                        <a:invGamma/>
                      </a:srgbClr>
                    </a:gs>
                  </a:gsLst>
                  <a:path path="shape">
                    <a:fillToRect l="50000" t="50000" r="50000" b="50000"/>
                  </a:path>
                </a:gradFill>
                <a:ln w="19050">
                  <a:solidFill>
                    <a:srgbClr val="FFFFFF"/>
                  </a:solidFill>
                  <a:round/>
                  <a:headEnd type="none" w="med" len="lg"/>
                  <a:tailEnd type="non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113" name="Line 29"/>
                <p:cNvSpPr>
                  <a:spLocks noChangeShapeType="1"/>
                </p:cNvSpPr>
                <p:nvPr/>
              </p:nvSpPr>
              <p:spPr bwMode="auto">
                <a:xfrm>
                  <a:off x="3936" y="3024"/>
                  <a:ext cx="192" cy="0"/>
                </a:xfrm>
                <a:prstGeom prst="line">
                  <a:avLst/>
                </a:prstGeom>
                <a:noFill/>
                <a:ln w="19050">
                  <a:solidFill>
                    <a:srgbClr val="FFFFFF"/>
                  </a:solidFill>
                  <a:round/>
                  <a:headEnd type="none" w="med" len="lg"/>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114" name="Line 30"/>
                <p:cNvSpPr>
                  <a:spLocks noChangeShapeType="1"/>
                </p:cNvSpPr>
                <p:nvPr/>
              </p:nvSpPr>
              <p:spPr bwMode="auto">
                <a:xfrm>
                  <a:off x="4032" y="2928"/>
                  <a:ext cx="0" cy="192"/>
                </a:xfrm>
                <a:prstGeom prst="line">
                  <a:avLst/>
                </a:prstGeom>
                <a:noFill/>
                <a:ln w="19050">
                  <a:solidFill>
                    <a:srgbClr val="FFFFFF"/>
                  </a:solidFill>
                  <a:round/>
                  <a:headEnd type="none" w="med" len="lg"/>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grpSp>
          <p:sp>
            <p:nvSpPr>
              <p:cNvPr id="103" name="Line 31"/>
              <p:cNvSpPr>
                <a:spLocks noChangeShapeType="1"/>
              </p:cNvSpPr>
              <p:nvPr/>
            </p:nvSpPr>
            <p:spPr bwMode="auto">
              <a:xfrm flipV="1">
                <a:off x="5201" y="1232"/>
                <a:ext cx="343" cy="266"/>
              </a:xfrm>
              <a:prstGeom prst="line">
                <a:avLst/>
              </a:prstGeom>
              <a:noFill/>
              <a:ln w="19050">
                <a:solidFill>
                  <a:srgbClr val="008000"/>
                </a:solidFill>
                <a:round/>
                <a:headEnd type="none" w="med" len="lg"/>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104" name="Text Box 32"/>
              <p:cNvSpPr txBox="1">
                <a:spLocks noChangeArrowheads="1"/>
              </p:cNvSpPr>
              <p:nvPr/>
            </p:nvSpPr>
            <p:spPr bwMode="auto">
              <a:xfrm>
                <a:off x="5026" y="1418"/>
                <a:ext cx="275"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type="none" w="med" len="lg"/>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1" lang="en-US" altLang="zh-CN" sz="3600" b="0" i="1" u="none" strike="noStrike" kern="0" cap="none" spc="0" normalizeH="0" baseline="0" noProof="0" dirty="0" smtClean="0">
                    <a:ln>
                      <a:noFill/>
                    </a:ln>
                    <a:solidFill>
                      <a:sysClr val="windowText" lastClr="000000"/>
                    </a:solidFill>
                    <a:effectLst/>
                    <a:uLnTx/>
                    <a:uFillTx/>
                    <a:latin typeface="Century Schoolbook" pitchFamily="18" charset="0"/>
                  </a:rPr>
                  <a:t>e</a:t>
                </a:r>
              </a:p>
            </p:txBody>
          </p:sp>
          <p:sp>
            <p:nvSpPr>
              <p:cNvPr id="105" name="Text Box 34"/>
              <p:cNvSpPr txBox="1">
                <a:spLocks noChangeArrowheads="1"/>
              </p:cNvSpPr>
              <p:nvPr/>
            </p:nvSpPr>
            <p:spPr bwMode="auto">
              <a:xfrm>
                <a:off x="3986" y="1072"/>
                <a:ext cx="239"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type="none" w="med" len="lg"/>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1" lang="en-US" altLang="zh-CN" sz="3600" b="1" i="1" u="none" strike="noStrike" kern="0" cap="none" spc="0" normalizeH="0" baseline="0" noProof="0" dirty="0" err="1" smtClean="0">
                    <a:ln>
                      <a:noFill/>
                    </a:ln>
                    <a:solidFill>
                      <a:sysClr val="windowText" lastClr="000000"/>
                    </a:solidFill>
                    <a:effectLst/>
                    <a:uLnTx/>
                    <a:uFillTx/>
                    <a:latin typeface="Century Schoolbook" pitchFamily="18" charset="0"/>
                  </a:rPr>
                  <a:t>i</a:t>
                </a:r>
                <a:endParaRPr kumimoji="1" lang="en-US" altLang="zh-CN" sz="3600" b="1" i="1" u="none" strike="noStrike" kern="0" cap="none" spc="0" normalizeH="0" baseline="0" noProof="0" dirty="0" smtClean="0">
                  <a:ln>
                    <a:noFill/>
                  </a:ln>
                  <a:solidFill>
                    <a:sysClr val="windowText" lastClr="000000"/>
                  </a:solidFill>
                  <a:effectLst/>
                  <a:uLnTx/>
                  <a:uFillTx/>
                  <a:latin typeface="Century Schoolbook" pitchFamily="18" charset="0"/>
                </a:endParaRPr>
              </a:p>
            </p:txBody>
          </p:sp>
          <p:sp>
            <p:nvSpPr>
              <p:cNvPr id="106" name="Arc 35"/>
              <p:cNvSpPr>
                <a:spLocks/>
              </p:cNvSpPr>
              <p:nvPr/>
            </p:nvSpPr>
            <p:spPr bwMode="auto">
              <a:xfrm flipH="1">
                <a:off x="3833" y="705"/>
                <a:ext cx="1577" cy="932"/>
              </a:xfrm>
              <a:custGeom>
                <a:avLst/>
                <a:gdLst>
                  <a:gd name="G0" fmla="+- 21600 0 0"/>
                  <a:gd name="G1" fmla="+- 21600 0 0"/>
                  <a:gd name="G2" fmla="+- 21600 0 0"/>
                  <a:gd name="T0" fmla="*/ 18365 w 43200"/>
                  <a:gd name="T1" fmla="*/ 42956 h 43200"/>
                  <a:gd name="T2" fmla="*/ 18768 w 43200"/>
                  <a:gd name="T3" fmla="*/ 43014 h 43200"/>
                  <a:gd name="T4" fmla="*/ 21600 w 43200"/>
                  <a:gd name="T5" fmla="*/ 21600 h 43200"/>
                </a:gdLst>
                <a:ahLst/>
                <a:cxnLst>
                  <a:cxn ang="0">
                    <a:pos x="T0" y="T1"/>
                  </a:cxn>
                  <a:cxn ang="0">
                    <a:pos x="T2" y="T3"/>
                  </a:cxn>
                  <a:cxn ang="0">
                    <a:pos x="T4" y="T5"/>
                  </a:cxn>
                </a:cxnLst>
                <a:rect l="0" t="0" r="r" b="b"/>
                <a:pathLst>
                  <a:path w="43200" h="43200" fill="none" extrusionOk="0">
                    <a:moveTo>
                      <a:pt x="18364" y="42956"/>
                    </a:moveTo>
                    <a:cubicBezTo>
                      <a:pt x="7805" y="41356"/>
                      <a:pt x="0" y="32280"/>
                      <a:pt x="0" y="21600"/>
                    </a:cubicBezTo>
                    <a:cubicBezTo>
                      <a:pt x="0" y="9670"/>
                      <a:pt x="9670" y="0"/>
                      <a:pt x="21600" y="0"/>
                    </a:cubicBezTo>
                    <a:cubicBezTo>
                      <a:pt x="33529" y="0"/>
                      <a:pt x="43200" y="9670"/>
                      <a:pt x="43200" y="21600"/>
                    </a:cubicBezTo>
                    <a:cubicBezTo>
                      <a:pt x="43200" y="33529"/>
                      <a:pt x="33529" y="43200"/>
                      <a:pt x="21600" y="43200"/>
                    </a:cubicBezTo>
                    <a:cubicBezTo>
                      <a:pt x="20652" y="43200"/>
                      <a:pt x="19706" y="43137"/>
                      <a:pt x="18768" y="43013"/>
                    </a:cubicBezTo>
                  </a:path>
                  <a:path w="43200" h="43200" stroke="0" extrusionOk="0">
                    <a:moveTo>
                      <a:pt x="18364" y="42956"/>
                    </a:moveTo>
                    <a:cubicBezTo>
                      <a:pt x="7805" y="41356"/>
                      <a:pt x="0" y="32280"/>
                      <a:pt x="0" y="21600"/>
                    </a:cubicBezTo>
                    <a:cubicBezTo>
                      <a:pt x="0" y="9670"/>
                      <a:pt x="9670" y="0"/>
                      <a:pt x="21600" y="0"/>
                    </a:cubicBezTo>
                    <a:cubicBezTo>
                      <a:pt x="33529" y="0"/>
                      <a:pt x="43200" y="9670"/>
                      <a:pt x="43200" y="21600"/>
                    </a:cubicBezTo>
                    <a:cubicBezTo>
                      <a:pt x="43200" y="33529"/>
                      <a:pt x="33529" y="43200"/>
                      <a:pt x="21600" y="43200"/>
                    </a:cubicBezTo>
                    <a:cubicBezTo>
                      <a:pt x="20652" y="43200"/>
                      <a:pt x="19706" y="43137"/>
                      <a:pt x="18768" y="43013"/>
                    </a:cubicBezTo>
                    <a:lnTo>
                      <a:pt x="21600" y="21600"/>
                    </a:lnTo>
                    <a:close/>
                  </a:path>
                </a:pathLst>
              </a:custGeom>
              <a:noFill/>
              <a:ln w="19050">
                <a:solidFill>
                  <a:srgbClr val="FF9900"/>
                </a:solidFill>
                <a:round/>
                <a:headEnd type="none" w="med" len="lg"/>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107" name="Line 36"/>
              <p:cNvSpPr>
                <a:spLocks noChangeShapeType="1"/>
              </p:cNvSpPr>
              <p:nvPr/>
            </p:nvSpPr>
            <p:spPr bwMode="auto">
              <a:xfrm flipV="1">
                <a:off x="4621" y="360"/>
                <a:ext cx="0" cy="725"/>
              </a:xfrm>
              <a:prstGeom prst="line">
                <a:avLst/>
              </a:prstGeom>
              <a:noFill/>
              <a:ln w="19050">
                <a:solidFill>
                  <a:srgbClr val="3366FF"/>
                </a:solidFill>
                <a:round/>
                <a:headEnd type="none" w="med" len="lg"/>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108" name="Line 37"/>
              <p:cNvSpPr>
                <a:spLocks noChangeShapeType="1"/>
              </p:cNvSpPr>
              <p:nvPr/>
            </p:nvSpPr>
            <p:spPr bwMode="auto">
              <a:xfrm>
                <a:off x="4015" y="1476"/>
                <a:ext cx="182" cy="87"/>
              </a:xfrm>
              <a:prstGeom prst="line">
                <a:avLst/>
              </a:prstGeom>
              <a:noFill/>
              <a:ln w="19050">
                <a:solidFill>
                  <a:srgbClr val="FF3300"/>
                </a:solidFill>
                <a:round/>
                <a:headEnd type="none" w="med" len="lg"/>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grpSp>
            <p:nvGrpSpPr>
              <p:cNvPr id="109" name="Group 38"/>
              <p:cNvGrpSpPr>
                <a:grpSpLocks/>
              </p:cNvGrpSpPr>
              <p:nvPr/>
            </p:nvGrpSpPr>
            <p:grpSpPr bwMode="auto">
              <a:xfrm>
                <a:off x="5137" y="1476"/>
                <a:ext cx="71" cy="76"/>
                <a:chOff x="4789" y="2511"/>
                <a:chExt cx="100" cy="96"/>
              </a:xfrm>
            </p:grpSpPr>
            <p:sp>
              <p:nvSpPr>
                <p:cNvPr id="110" name="Oval 39"/>
                <p:cNvSpPr>
                  <a:spLocks noChangeArrowheads="1"/>
                </p:cNvSpPr>
                <p:nvPr/>
              </p:nvSpPr>
              <p:spPr bwMode="auto">
                <a:xfrm>
                  <a:off x="4789" y="2511"/>
                  <a:ext cx="96" cy="96"/>
                </a:xfrm>
                <a:prstGeom prst="ellipse">
                  <a:avLst/>
                </a:prstGeom>
                <a:solidFill>
                  <a:srgbClr val="008000"/>
                </a:solidFill>
                <a:ln w="19050">
                  <a:solidFill>
                    <a:srgbClr val="007A77"/>
                  </a:solidFill>
                  <a:round/>
                  <a:headEnd type="none" w="med" len="lg"/>
                  <a:tailEnd type="non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111" name="Line 40"/>
                <p:cNvSpPr>
                  <a:spLocks noChangeShapeType="1"/>
                </p:cNvSpPr>
                <p:nvPr/>
              </p:nvSpPr>
              <p:spPr bwMode="auto">
                <a:xfrm>
                  <a:off x="4793" y="2568"/>
                  <a:ext cx="96" cy="0"/>
                </a:xfrm>
                <a:prstGeom prst="line">
                  <a:avLst/>
                </a:prstGeom>
                <a:noFill/>
                <a:ln w="19050">
                  <a:solidFill>
                    <a:srgbClr val="FFFFFF"/>
                  </a:solidFill>
                  <a:round/>
                  <a:headEnd type="none" w="med" len="lg"/>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grpSp>
        </p:grpSp>
        <p:graphicFrame>
          <p:nvGraphicFramePr>
            <p:cNvPr id="101" name="Object 41"/>
            <p:cNvGraphicFramePr>
              <a:graphicFrameLocks noChangeAspect="1"/>
            </p:cNvGraphicFramePr>
            <p:nvPr/>
          </p:nvGraphicFramePr>
          <p:xfrm>
            <a:off x="5486" y="997"/>
            <a:ext cx="154" cy="239"/>
          </p:xfrm>
          <a:graphic>
            <a:graphicData uri="http://schemas.openxmlformats.org/presentationml/2006/ole">
              <mc:AlternateContent xmlns:mc="http://schemas.openxmlformats.org/markup-compatibility/2006">
                <mc:Choice xmlns:v="urn:schemas-microsoft-com:vml" Requires="v">
                  <p:oleObj spid="_x0000_s8979" name="Equation" r:id="rId18" imgW="126720" imgH="177480" progId="Equation.3">
                    <p:embed/>
                  </p:oleObj>
                </mc:Choice>
                <mc:Fallback>
                  <p:oleObj name="Equation" r:id="rId18" imgW="126720" imgH="177480" progId="Equation.3">
                    <p:embed/>
                    <p:pic>
                      <p:nvPicPr>
                        <p:cNvPr id="0" name=""/>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5486" y="997"/>
                          <a:ext cx="154" cy="2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115" name="Object 42"/>
          <p:cNvGraphicFramePr>
            <a:graphicFrameLocks noChangeAspect="1"/>
          </p:cNvGraphicFramePr>
          <p:nvPr>
            <p:extLst>
              <p:ext uri="{D42A27DB-BD31-4B8C-83A1-F6EECF244321}">
                <p14:modId xmlns:p14="http://schemas.microsoft.com/office/powerpoint/2010/main" val="3300170971"/>
              </p:ext>
            </p:extLst>
          </p:nvPr>
        </p:nvGraphicFramePr>
        <p:xfrm>
          <a:off x="6374718" y="1143100"/>
          <a:ext cx="407987" cy="517525"/>
        </p:xfrm>
        <a:graphic>
          <a:graphicData uri="http://schemas.openxmlformats.org/presentationml/2006/ole">
            <mc:AlternateContent xmlns:mc="http://schemas.openxmlformats.org/markup-compatibility/2006">
              <mc:Choice xmlns:v="urn:schemas-microsoft-com:vml" Requires="v">
                <p:oleObj spid="_x0000_s8980" name="Equation" r:id="rId20" imgW="177480" imgH="203040" progId="Equation.3">
                  <p:embed/>
                </p:oleObj>
              </mc:Choice>
              <mc:Fallback>
                <p:oleObj name="Equation" r:id="rId20" imgW="177480" imgH="203040" progId="Equation.3">
                  <p:embed/>
                  <p:pic>
                    <p:nvPicPr>
                      <p:cNvPr id="0" name=""/>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6374718" y="1143100"/>
                        <a:ext cx="407987" cy="517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16" name="Group 61"/>
          <p:cNvGrpSpPr>
            <a:grpSpLocks/>
          </p:cNvGrpSpPr>
          <p:nvPr/>
        </p:nvGrpSpPr>
        <p:grpSpPr bwMode="auto">
          <a:xfrm>
            <a:off x="6804254" y="1330427"/>
            <a:ext cx="558801" cy="912813"/>
            <a:chOff x="4614" y="2482"/>
            <a:chExt cx="352" cy="575"/>
          </a:xfrm>
        </p:grpSpPr>
        <p:sp>
          <p:nvSpPr>
            <p:cNvPr id="117" name="Line 44"/>
            <p:cNvSpPr>
              <a:spLocks noChangeShapeType="1"/>
            </p:cNvSpPr>
            <p:nvPr/>
          </p:nvSpPr>
          <p:spPr bwMode="auto">
            <a:xfrm flipV="1">
              <a:off x="4614" y="2597"/>
              <a:ext cx="0" cy="460"/>
            </a:xfrm>
            <a:prstGeom prst="line">
              <a:avLst/>
            </a:prstGeom>
            <a:noFill/>
            <a:ln w="19050">
              <a:solidFill>
                <a:srgbClr val="FF3300"/>
              </a:solidFill>
              <a:round/>
              <a:headEnd type="none" w="med" len="lg"/>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graphicFrame>
          <p:nvGraphicFramePr>
            <p:cNvPr id="118" name="Object 45"/>
            <p:cNvGraphicFramePr>
              <a:graphicFrameLocks noChangeAspect="1"/>
            </p:cNvGraphicFramePr>
            <p:nvPr>
              <p:extLst>
                <p:ext uri="{D42A27DB-BD31-4B8C-83A1-F6EECF244321}">
                  <p14:modId xmlns:p14="http://schemas.microsoft.com/office/powerpoint/2010/main" val="2502547147"/>
                </p:ext>
              </p:extLst>
            </p:nvPr>
          </p:nvGraphicFramePr>
          <p:xfrm>
            <a:off x="4657" y="2482"/>
            <a:ext cx="309" cy="240"/>
          </p:xfrm>
          <a:graphic>
            <a:graphicData uri="http://schemas.openxmlformats.org/presentationml/2006/ole">
              <mc:AlternateContent xmlns:mc="http://schemas.openxmlformats.org/markup-compatibility/2006">
                <mc:Choice xmlns:v="urn:schemas-microsoft-com:vml" Requires="v">
                  <p:oleObj spid="_x0000_s8981" name="公式" r:id="rId22" imgW="253800" imgH="177480" progId="Equation.3">
                    <p:embed/>
                  </p:oleObj>
                </mc:Choice>
                <mc:Fallback>
                  <p:oleObj name="公式" r:id="rId22" imgW="253800" imgH="177480" progId="Equation.3">
                    <p:embed/>
                    <p:pic>
                      <p:nvPicPr>
                        <p:cNvPr id="0" name=""/>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4657" y="2482"/>
                          <a:ext cx="309"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119" name="Object 55"/>
          <p:cNvGraphicFramePr>
            <a:graphicFrameLocks noChangeAspect="1"/>
          </p:cNvGraphicFramePr>
          <p:nvPr>
            <p:extLst>
              <p:ext uri="{D42A27DB-BD31-4B8C-83A1-F6EECF244321}">
                <p14:modId xmlns:p14="http://schemas.microsoft.com/office/powerpoint/2010/main" val="1624849914"/>
              </p:ext>
            </p:extLst>
          </p:nvPr>
        </p:nvGraphicFramePr>
        <p:xfrm>
          <a:off x="6859346" y="836712"/>
          <a:ext cx="430213" cy="552450"/>
        </p:xfrm>
        <a:graphic>
          <a:graphicData uri="http://schemas.openxmlformats.org/presentationml/2006/ole">
            <mc:AlternateContent xmlns:mc="http://schemas.openxmlformats.org/markup-compatibility/2006">
              <mc:Choice xmlns:v="urn:schemas-microsoft-com:vml" Requires="v">
                <p:oleObj spid="_x0000_s8982" name="公式" r:id="rId24" imgW="139680" imgH="177480" progId="Equation.3">
                  <p:embed/>
                </p:oleObj>
              </mc:Choice>
              <mc:Fallback>
                <p:oleObj name="公式" r:id="rId24" imgW="139680" imgH="177480" progId="Equation.3">
                  <p:embed/>
                  <p:pic>
                    <p:nvPicPr>
                      <p:cNvPr id="0" name=""/>
                      <p:cNvPicPr>
                        <a:picLocks noChangeAspect="1" noChangeArrowheads="1"/>
                      </p:cNvPicPr>
                      <p:nvPr/>
                    </p:nvPicPr>
                    <p:blipFill>
                      <a:blip r:embed="rId25"/>
                      <a:srcRect/>
                      <a:stretch>
                        <a:fillRect/>
                      </a:stretch>
                    </p:blipFill>
                    <p:spPr bwMode="auto">
                      <a:xfrm>
                        <a:off x="6859346" y="836712"/>
                        <a:ext cx="430213" cy="552450"/>
                      </a:xfrm>
                      <a:prstGeom prst="rect">
                        <a:avLst/>
                      </a:prstGeom>
                      <a:noFill/>
                      <a:ln>
                        <a:noFill/>
                      </a:ln>
                      <a:effectLst/>
                      <a:extLst/>
                    </p:spPr>
                  </p:pic>
                </p:oleObj>
              </mc:Fallback>
            </mc:AlternateContent>
          </a:graphicData>
        </a:graphic>
      </p:graphicFrame>
      <p:cxnSp>
        <p:nvCxnSpPr>
          <p:cNvPr id="120" name="直接连接符 119"/>
          <p:cNvCxnSpPr/>
          <p:nvPr/>
        </p:nvCxnSpPr>
        <p:spPr>
          <a:xfrm>
            <a:off x="6274953" y="2457991"/>
            <a:ext cx="0" cy="726634"/>
          </a:xfrm>
          <a:prstGeom prst="line">
            <a:avLst/>
          </a:prstGeom>
          <a:ln w="1905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121" name="直接连接符 120"/>
          <p:cNvCxnSpPr/>
          <p:nvPr/>
        </p:nvCxnSpPr>
        <p:spPr>
          <a:xfrm>
            <a:off x="6796248" y="2624128"/>
            <a:ext cx="0" cy="726634"/>
          </a:xfrm>
          <a:prstGeom prst="line">
            <a:avLst/>
          </a:prstGeom>
          <a:ln w="19050">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122" name="Line 18"/>
          <p:cNvSpPr>
            <a:spLocks noChangeShapeType="1"/>
          </p:cNvSpPr>
          <p:nvPr/>
        </p:nvSpPr>
        <p:spPr bwMode="auto">
          <a:xfrm>
            <a:off x="7704348" y="2956248"/>
            <a:ext cx="327314" cy="210730"/>
          </a:xfrm>
          <a:prstGeom prst="line">
            <a:avLst/>
          </a:prstGeom>
          <a:noFill/>
          <a:ln w="19050">
            <a:solidFill>
              <a:srgbClr val="007A77"/>
            </a:solidFill>
            <a:round/>
            <a:headEnd type="none" w="med" len="lg"/>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377490726"/>
              </p:ext>
            </p:extLst>
          </p:nvPr>
        </p:nvGraphicFramePr>
        <p:xfrm>
          <a:off x="1857050" y="2684597"/>
          <a:ext cx="2568575" cy="676275"/>
        </p:xfrm>
        <a:graphic>
          <a:graphicData uri="http://schemas.openxmlformats.org/presentationml/2006/ole">
            <mc:AlternateContent xmlns:mc="http://schemas.openxmlformats.org/markup-compatibility/2006">
              <mc:Choice xmlns:v="urn:schemas-microsoft-com:vml" Requires="v">
                <p:oleObj spid="_x0000_s8983" name="Equation" r:id="rId26" imgW="749160" imgH="253800" progId="Equation.DSMT4">
                  <p:embed/>
                </p:oleObj>
              </mc:Choice>
              <mc:Fallback>
                <p:oleObj name="Equation" r:id="rId26" imgW="749160" imgH="253800" progId="Equation.DSMT4">
                  <p:embed/>
                  <p:pic>
                    <p:nvPicPr>
                      <p:cNvPr id="0" name="Object 73"/>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1857050" y="2684597"/>
                        <a:ext cx="2568575" cy="676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5695553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70"/>
                                        </p:tgtEl>
                                        <p:attrNameLst>
                                          <p:attrName>style.visibility</p:attrName>
                                        </p:attrNameLst>
                                      </p:cBhvr>
                                      <p:to>
                                        <p:strVal val="visible"/>
                                      </p:to>
                                    </p:set>
                                    <p:animEffect transition="in" filter="wipe(down)">
                                      <p:cBhvr>
                                        <p:cTn id="7" dur="500"/>
                                        <p:tgtEl>
                                          <p:spTgt spid="70"/>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71"/>
                                        </p:tgtEl>
                                        <p:attrNameLst>
                                          <p:attrName>style.visibility</p:attrName>
                                        </p:attrNameLst>
                                      </p:cBhvr>
                                      <p:to>
                                        <p:strVal val="visible"/>
                                      </p:to>
                                    </p:set>
                                    <p:animEffect transition="in" filter="wipe(down)">
                                      <p:cBhvr>
                                        <p:cTn id="10" dur="500"/>
                                        <p:tgtEl>
                                          <p:spTgt spid="71"/>
                                        </p:tgtEl>
                                      </p:cBhvr>
                                    </p:animEffect>
                                  </p:childTnLst>
                                </p:cTn>
                              </p:par>
                              <p:par>
                                <p:cTn id="11" presetID="22" presetClass="entr" presetSubtype="4" fill="hold" nodeType="withEffect">
                                  <p:stCondLst>
                                    <p:cond delay="0"/>
                                  </p:stCondLst>
                                  <p:childTnLst>
                                    <p:set>
                                      <p:cBhvr>
                                        <p:cTn id="12" dur="1" fill="hold">
                                          <p:stCondLst>
                                            <p:cond delay="0"/>
                                          </p:stCondLst>
                                        </p:cTn>
                                        <p:tgtEl>
                                          <p:spTgt spid="72"/>
                                        </p:tgtEl>
                                        <p:attrNameLst>
                                          <p:attrName>style.visibility</p:attrName>
                                        </p:attrNameLst>
                                      </p:cBhvr>
                                      <p:to>
                                        <p:strVal val="visible"/>
                                      </p:to>
                                    </p:set>
                                    <p:animEffect transition="in" filter="wipe(down)">
                                      <p:cBhvr>
                                        <p:cTn id="13" dur="500"/>
                                        <p:tgtEl>
                                          <p:spTgt spid="72"/>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75"/>
                                        </p:tgtEl>
                                        <p:attrNameLst>
                                          <p:attrName>style.visibility</p:attrName>
                                        </p:attrNameLst>
                                      </p:cBhvr>
                                      <p:to>
                                        <p:strVal val="visible"/>
                                      </p:to>
                                    </p:set>
                                    <p:animEffect transition="in" filter="wipe(down)">
                                      <p:cBhvr>
                                        <p:cTn id="16" dur="500"/>
                                        <p:tgtEl>
                                          <p:spTgt spid="75"/>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76"/>
                                        </p:tgtEl>
                                        <p:attrNameLst>
                                          <p:attrName>style.visibility</p:attrName>
                                        </p:attrNameLst>
                                      </p:cBhvr>
                                      <p:to>
                                        <p:strVal val="visible"/>
                                      </p:to>
                                    </p:set>
                                    <p:animEffect transition="in" filter="wipe(down)">
                                      <p:cBhvr>
                                        <p:cTn id="19" dur="500"/>
                                        <p:tgtEl>
                                          <p:spTgt spid="76"/>
                                        </p:tgtEl>
                                      </p:cBhvr>
                                    </p:animEffect>
                                  </p:childTnLst>
                                </p:cTn>
                              </p:par>
                              <p:par>
                                <p:cTn id="20" presetID="22" presetClass="entr" presetSubtype="4" fill="hold" nodeType="withEffect">
                                  <p:stCondLst>
                                    <p:cond delay="0"/>
                                  </p:stCondLst>
                                  <p:childTnLst>
                                    <p:set>
                                      <p:cBhvr>
                                        <p:cTn id="21" dur="1" fill="hold">
                                          <p:stCondLst>
                                            <p:cond delay="0"/>
                                          </p:stCondLst>
                                        </p:cTn>
                                        <p:tgtEl>
                                          <p:spTgt spid="77"/>
                                        </p:tgtEl>
                                        <p:attrNameLst>
                                          <p:attrName>style.visibility</p:attrName>
                                        </p:attrNameLst>
                                      </p:cBhvr>
                                      <p:to>
                                        <p:strVal val="visible"/>
                                      </p:to>
                                    </p:set>
                                    <p:animEffect transition="in" filter="wipe(down)">
                                      <p:cBhvr>
                                        <p:cTn id="22" dur="500"/>
                                        <p:tgtEl>
                                          <p:spTgt spid="77"/>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80"/>
                                        </p:tgtEl>
                                        <p:attrNameLst>
                                          <p:attrName>style.visibility</p:attrName>
                                        </p:attrNameLst>
                                      </p:cBhvr>
                                      <p:to>
                                        <p:strVal val="visible"/>
                                      </p:to>
                                    </p:set>
                                    <p:animEffect transition="in" filter="wipe(down)">
                                      <p:cBhvr>
                                        <p:cTn id="25" dur="500"/>
                                        <p:tgtEl>
                                          <p:spTgt spid="80"/>
                                        </p:tgtEl>
                                      </p:cBhvr>
                                    </p:animEffect>
                                  </p:childTnLst>
                                </p:cTn>
                              </p:par>
                              <p:par>
                                <p:cTn id="26" presetID="22" presetClass="entr" presetSubtype="4" fill="hold" nodeType="withEffect">
                                  <p:stCondLst>
                                    <p:cond delay="0"/>
                                  </p:stCondLst>
                                  <p:childTnLst>
                                    <p:set>
                                      <p:cBhvr>
                                        <p:cTn id="27" dur="1" fill="hold">
                                          <p:stCondLst>
                                            <p:cond delay="0"/>
                                          </p:stCondLst>
                                        </p:cTn>
                                        <p:tgtEl>
                                          <p:spTgt spid="82"/>
                                        </p:tgtEl>
                                        <p:attrNameLst>
                                          <p:attrName>style.visibility</p:attrName>
                                        </p:attrNameLst>
                                      </p:cBhvr>
                                      <p:to>
                                        <p:strVal val="visible"/>
                                      </p:to>
                                    </p:set>
                                    <p:animEffect transition="in" filter="wipe(down)">
                                      <p:cBhvr>
                                        <p:cTn id="28" dur="500"/>
                                        <p:tgtEl>
                                          <p:spTgt spid="82"/>
                                        </p:tgtEl>
                                      </p:cBhvr>
                                    </p:animEffect>
                                  </p:childTnLst>
                                </p:cTn>
                              </p:par>
                              <p:par>
                                <p:cTn id="29" presetID="22" presetClass="entr" presetSubtype="4" fill="hold" nodeType="withEffect">
                                  <p:stCondLst>
                                    <p:cond delay="0"/>
                                  </p:stCondLst>
                                  <p:childTnLst>
                                    <p:set>
                                      <p:cBhvr>
                                        <p:cTn id="30" dur="1" fill="hold">
                                          <p:stCondLst>
                                            <p:cond delay="0"/>
                                          </p:stCondLst>
                                        </p:cTn>
                                        <p:tgtEl>
                                          <p:spTgt spid="2"/>
                                        </p:tgtEl>
                                        <p:attrNameLst>
                                          <p:attrName>style.visibility</p:attrName>
                                        </p:attrNameLst>
                                      </p:cBhvr>
                                      <p:to>
                                        <p:strVal val="visible"/>
                                      </p:to>
                                    </p:set>
                                    <p:animEffect transition="in" filter="wipe(down)">
                                      <p:cBhvr>
                                        <p:cTn id="31" dur="500"/>
                                        <p:tgtEl>
                                          <p:spTgt spid="2"/>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4" fill="hold" grpId="0" nodeType="clickEffect">
                                  <p:stCondLst>
                                    <p:cond delay="0"/>
                                  </p:stCondLst>
                                  <p:childTnLst>
                                    <p:set>
                                      <p:cBhvr>
                                        <p:cTn id="35" dur="1" fill="hold">
                                          <p:stCondLst>
                                            <p:cond delay="0"/>
                                          </p:stCondLst>
                                        </p:cTn>
                                        <p:tgtEl>
                                          <p:spTgt spid="85"/>
                                        </p:tgtEl>
                                        <p:attrNameLst>
                                          <p:attrName>style.visibility</p:attrName>
                                        </p:attrNameLst>
                                      </p:cBhvr>
                                      <p:to>
                                        <p:strVal val="visible"/>
                                      </p:to>
                                    </p:set>
                                    <p:animEffect transition="in" filter="wipe(down)">
                                      <p:cBhvr>
                                        <p:cTn id="36" dur="500"/>
                                        <p:tgtEl>
                                          <p:spTgt spid="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 grpId="0" animBg="1"/>
      <p:bldP spid="75" grpId="0" animBg="1"/>
      <p:bldP spid="76" grpId="0" animBg="1"/>
      <p:bldP spid="80" grpId="0" animBg="1"/>
      <p:bldP spid="85"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标题 1"/>
          <p:cNvSpPr>
            <a:spLocks noGrp="1"/>
          </p:cNvSpPr>
          <p:nvPr>
            <p:ph type="title"/>
          </p:nvPr>
        </p:nvSpPr>
        <p:spPr>
          <a:xfrm>
            <a:off x="107058" y="620688"/>
            <a:ext cx="8640960" cy="648072"/>
          </a:xfrm>
        </p:spPr>
        <p:txBody>
          <a:bodyPr>
            <a:normAutofit/>
          </a:bodyPr>
          <a:lstStyle/>
          <a:p>
            <a:pPr algn="l"/>
            <a:r>
              <a:rPr lang="zh-CN" altLang="en-US" sz="3600" b="1" dirty="0" smtClean="0">
                <a:solidFill>
                  <a:srgbClr val="0000FF"/>
                </a:solidFill>
              </a:rPr>
              <a:t>三、铁磁质的特性</a:t>
            </a:r>
            <a:endParaRPr lang="zh-CN" altLang="en-US" sz="3600" b="1" dirty="0">
              <a:solidFill>
                <a:srgbClr val="0000FF"/>
              </a:solidFill>
            </a:endParaRPr>
          </a:p>
        </p:txBody>
      </p:sp>
      <mc:AlternateContent xmlns:mc="http://schemas.openxmlformats.org/markup-compatibility/2006" xmlns:a14="http://schemas.microsoft.com/office/drawing/2010/main">
        <mc:Choice Requires="a14">
          <p:sp>
            <p:nvSpPr>
              <p:cNvPr id="56" name="Rectangle 5"/>
              <p:cNvSpPr>
                <a:spLocks noChangeArrowheads="1"/>
              </p:cNvSpPr>
              <p:nvPr/>
            </p:nvSpPr>
            <p:spPr bwMode="auto">
              <a:xfrm>
                <a:off x="47994" y="1304764"/>
                <a:ext cx="8988502" cy="5472653"/>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lIns="36000" tIns="46038" rIns="36000" bIns="46038">
                <a:spAutoFit/>
              </a:bodyPr>
              <a:lstStyle/>
              <a:p>
                <a:pPr marL="457200" indent="-457200" eaLnBrk="0" hangingPunct="0">
                  <a:buFont typeface="Arial" pitchFamily="34" charset="0"/>
                  <a:buChar char="•"/>
                </a:pPr>
                <a:r>
                  <a:rPr kumimoji="1" lang="zh-CN" altLang="en-US" sz="2800" dirty="0" smtClean="0">
                    <a:latin typeface="+mn-ea"/>
                  </a:rPr>
                  <a:t>铁</a:t>
                </a:r>
                <a:r>
                  <a:rPr kumimoji="1" lang="zh-CN" altLang="en-US" sz="2800" dirty="0">
                    <a:latin typeface="+mn-ea"/>
                  </a:rPr>
                  <a:t>磁质</a:t>
                </a:r>
                <a:r>
                  <a:rPr kumimoji="1" lang="zh-CN" altLang="en-US" sz="2800" dirty="0" smtClean="0">
                    <a:latin typeface="+mn-ea"/>
                  </a:rPr>
                  <a:t>：是磁性很强的磁介质。除了铁以外，还有钴</a:t>
                </a:r>
                <a:r>
                  <a:rPr kumimoji="1" lang="zh-CN" altLang="en-US" sz="2800" dirty="0">
                    <a:latin typeface="+mn-ea"/>
                  </a:rPr>
                  <a:t>、镍、稀土合金等物质</a:t>
                </a:r>
                <a:r>
                  <a:rPr kumimoji="1" lang="zh-CN" altLang="en-US" sz="2800" dirty="0" smtClean="0">
                    <a:latin typeface="+mn-ea"/>
                  </a:rPr>
                  <a:t>。但应用最多的是铁与其他金属或非金属组成的合金，还有一些含铁的氧化物（铁氧体）。</a:t>
                </a:r>
                <a:endParaRPr kumimoji="1" lang="en-US" altLang="zh-CN" sz="2800" dirty="0" smtClean="0">
                  <a:latin typeface="+mn-ea"/>
                </a:endParaRPr>
              </a:p>
              <a:p>
                <a:pPr marL="457200" indent="-457200" eaLnBrk="0" hangingPunct="0">
                  <a:buFont typeface="Arial" pitchFamily="34" charset="0"/>
                  <a:buChar char="•"/>
                </a:pPr>
                <a:r>
                  <a:rPr kumimoji="1" lang="zh-CN" altLang="en-US" sz="2800" dirty="0" smtClean="0">
                    <a:latin typeface="+mn-ea"/>
                  </a:rPr>
                  <a:t>特性：</a:t>
                </a:r>
                <a:endParaRPr kumimoji="1" lang="en-US" altLang="zh-CN" sz="2800" dirty="0" smtClean="0">
                  <a:latin typeface="+mn-ea"/>
                </a:endParaRPr>
              </a:p>
              <a:p>
                <a:pPr marL="984250" indent="-984250" eaLnBrk="0" hangingPunct="0"/>
                <a:r>
                  <a:rPr kumimoji="1" lang="zh-CN" altLang="en-US" sz="2800" dirty="0" smtClean="0">
                    <a:latin typeface="+mn-ea"/>
                  </a:rPr>
                  <a:t>（</a:t>
                </a:r>
                <a:r>
                  <a:rPr kumimoji="1" lang="en-US" altLang="zh-CN" sz="2800" dirty="0" smtClean="0">
                    <a:latin typeface="+mn-ea"/>
                  </a:rPr>
                  <a:t>1</a:t>
                </a:r>
                <a:r>
                  <a:rPr kumimoji="1" lang="zh-CN" altLang="en-US" sz="2800" dirty="0" smtClean="0">
                    <a:latin typeface="+mn-ea"/>
                  </a:rPr>
                  <a:t>）磁化率</a:t>
                </a:r>
                <a14:m>
                  <m:oMath xmlns:m="http://schemas.openxmlformats.org/officeDocument/2006/math">
                    <m:sSub>
                      <m:sSubPr>
                        <m:ctrlPr>
                          <a:rPr kumimoji="1" lang="en-US" altLang="zh-CN" sz="2800" i="1" smtClean="0">
                            <a:latin typeface="Cambria Math"/>
                          </a:rPr>
                        </m:ctrlPr>
                      </m:sSubPr>
                      <m:e>
                        <m:r>
                          <a:rPr kumimoji="1" lang="zh-CN" altLang="en-US" sz="2800" i="1" smtClean="0">
                            <a:latin typeface="Cambria Math"/>
                          </a:rPr>
                          <m:t>𝜒</m:t>
                        </m:r>
                      </m:e>
                      <m:sub>
                        <m:r>
                          <a:rPr kumimoji="1" lang="en-US" altLang="zh-CN" sz="2800" b="0" i="1" smtClean="0">
                            <a:latin typeface="Cambria Math"/>
                          </a:rPr>
                          <m:t>𝑚</m:t>
                        </m:r>
                      </m:sub>
                    </m:sSub>
                    <m:r>
                      <a:rPr kumimoji="1" lang="zh-CN" altLang="en-US" sz="2800" b="0" i="1" smtClean="0">
                        <a:latin typeface="Cambria Math"/>
                      </a:rPr>
                      <m:t>、</m:t>
                    </m:r>
                  </m:oMath>
                </a14:m>
                <a:r>
                  <a:rPr kumimoji="1" lang="zh-CN" altLang="en-US" sz="2800" dirty="0" smtClean="0">
                    <a:latin typeface="+mn-ea"/>
                  </a:rPr>
                  <a:t>相对磁导率</a:t>
                </a:r>
                <a14:m>
                  <m:oMath xmlns:m="http://schemas.openxmlformats.org/officeDocument/2006/math">
                    <m:sSub>
                      <m:sSubPr>
                        <m:ctrlPr>
                          <a:rPr kumimoji="1" lang="en-US" altLang="zh-CN" sz="2800" i="1" smtClean="0">
                            <a:latin typeface="Cambria Math"/>
                          </a:rPr>
                        </m:ctrlPr>
                      </m:sSubPr>
                      <m:e>
                        <m:r>
                          <a:rPr kumimoji="1" lang="en-US" altLang="zh-CN" sz="2800" b="0" i="1" smtClean="0">
                            <a:latin typeface="Cambria Math"/>
                          </a:rPr>
                          <m:t>𝑢</m:t>
                        </m:r>
                      </m:e>
                      <m:sub>
                        <m:r>
                          <a:rPr kumimoji="1" lang="en-US" altLang="zh-CN" sz="2800" b="0" i="1" smtClean="0">
                            <a:latin typeface="Cambria Math"/>
                          </a:rPr>
                          <m:t>𝑟</m:t>
                        </m:r>
                      </m:sub>
                    </m:sSub>
                  </m:oMath>
                </a14:m>
                <a:r>
                  <a:rPr kumimoji="1" lang="zh-CN" altLang="en-US" sz="2800" dirty="0" smtClean="0">
                    <a:latin typeface="+mn-ea"/>
                  </a:rPr>
                  <a:t>很大，但不是常数，与</a:t>
                </a:r>
                <a14:m>
                  <m:oMath xmlns:m="http://schemas.openxmlformats.org/officeDocument/2006/math">
                    <m:acc>
                      <m:accPr>
                        <m:chr m:val="⃗"/>
                        <m:ctrlPr>
                          <a:rPr kumimoji="1" lang="zh-CN" altLang="en-US" sz="2800" i="1" smtClean="0">
                            <a:latin typeface="Cambria Math"/>
                          </a:rPr>
                        </m:ctrlPr>
                      </m:accPr>
                      <m:e>
                        <m:r>
                          <a:rPr kumimoji="1" lang="en-US" altLang="zh-CN" sz="2800" b="0" i="1" smtClean="0">
                            <a:latin typeface="Cambria Math"/>
                          </a:rPr>
                          <m:t>𝐻</m:t>
                        </m:r>
                      </m:e>
                    </m:acc>
                  </m:oMath>
                </a14:m>
                <a:r>
                  <a:rPr kumimoji="1" lang="zh-CN" altLang="en-US" sz="2800" dirty="0" smtClean="0">
                    <a:latin typeface="+mn-ea"/>
                  </a:rPr>
                  <a:t>（磁场强度）有关。</a:t>
                </a:r>
                <a:endParaRPr kumimoji="1" lang="en-US" altLang="zh-CN" sz="2800" dirty="0" smtClean="0">
                  <a:latin typeface="+mn-ea"/>
                </a:endParaRPr>
              </a:p>
              <a:p>
                <a:pPr eaLnBrk="0" hangingPunct="0"/>
                <a:r>
                  <a:rPr kumimoji="1" lang="zh-CN" altLang="en-US" sz="2800" dirty="0" smtClean="0">
                    <a:latin typeface="+mn-ea"/>
                  </a:rPr>
                  <a:t>（</a:t>
                </a:r>
                <a:r>
                  <a:rPr kumimoji="1" lang="en-US" altLang="zh-CN" sz="2800" dirty="0" smtClean="0">
                    <a:latin typeface="+mn-ea"/>
                  </a:rPr>
                  <a:t>2</a:t>
                </a:r>
                <a:r>
                  <a:rPr kumimoji="1" lang="zh-CN" altLang="en-US" sz="2800" dirty="0" smtClean="0">
                    <a:latin typeface="+mn-ea"/>
                  </a:rPr>
                  <a:t>）</a:t>
                </a:r>
                <a:r>
                  <a:rPr kumimoji="1" lang="en-US" altLang="zh-CN" sz="2800" dirty="0"/>
                  <a:t> </a:t>
                </a:r>
                <a14:m>
                  <m:oMath xmlns:m="http://schemas.openxmlformats.org/officeDocument/2006/math">
                    <m:sSup>
                      <m:sSupPr>
                        <m:ctrlPr>
                          <a:rPr kumimoji="1" lang="en-US" altLang="zh-CN" sz="2800" i="1">
                            <a:latin typeface="Cambria Math"/>
                          </a:rPr>
                        </m:ctrlPr>
                      </m:sSupPr>
                      <m:e>
                        <m:acc>
                          <m:accPr>
                            <m:chr m:val="⃗"/>
                            <m:ctrlPr>
                              <a:rPr kumimoji="1" lang="en-US" altLang="zh-CN" sz="2800" i="1">
                                <a:latin typeface="Cambria Math"/>
                              </a:rPr>
                            </m:ctrlPr>
                          </m:accPr>
                          <m:e>
                            <m:r>
                              <a:rPr kumimoji="1" lang="en-US" altLang="zh-CN" sz="2800" i="1">
                                <a:latin typeface="Cambria Math"/>
                              </a:rPr>
                              <m:t>𝐵</m:t>
                            </m:r>
                          </m:e>
                        </m:acc>
                      </m:e>
                      <m:sup>
                        <m:r>
                          <a:rPr kumimoji="1" lang="en-US" altLang="zh-CN" sz="2800" i="1">
                            <a:latin typeface="Cambria Math"/>
                          </a:rPr>
                          <m:t>′</m:t>
                        </m:r>
                      </m:sup>
                    </m:sSup>
                  </m:oMath>
                </a14:m>
                <a:r>
                  <a:rPr kumimoji="1" lang="zh-CN" altLang="en-US" sz="2800" dirty="0">
                    <a:latin typeface="+mn-ea"/>
                  </a:rPr>
                  <a:t>与</a:t>
                </a:r>
                <a14:m>
                  <m:oMath xmlns:m="http://schemas.openxmlformats.org/officeDocument/2006/math">
                    <m:sSub>
                      <m:sSubPr>
                        <m:ctrlPr>
                          <a:rPr kumimoji="1" lang="en-US" altLang="zh-CN" sz="2800" i="1">
                            <a:latin typeface="Cambria Math"/>
                            <a:ea typeface="宋体" pitchFamily="2" charset="-122"/>
                          </a:rPr>
                        </m:ctrlPr>
                      </m:sSubPr>
                      <m:e>
                        <m:acc>
                          <m:accPr>
                            <m:chr m:val="⃗"/>
                            <m:ctrlPr>
                              <a:rPr kumimoji="1" lang="en-US" altLang="zh-CN" sz="2800" i="1">
                                <a:latin typeface="Cambria Math"/>
                                <a:ea typeface="宋体" pitchFamily="2" charset="-122"/>
                              </a:rPr>
                            </m:ctrlPr>
                          </m:accPr>
                          <m:e>
                            <m:r>
                              <a:rPr kumimoji="1" lang="en-US" altLang="zh-CN" sz="2800" i="1">
                                <a:latin typeface="Cambria Math"/>
                                <a:ea typeface="宋体" pitchFamily="2" charset="-122"/>
                              </a:rPr>
                              <m:t>𝐵</m:t>
                            </m:r>
                          </m:e>
                        </m:acc>
                      </m:e>
                      <m:sub>
                        <m:r>
                          <a:rPr kumimoji="1" lang="en-US" altLang="zh-CN" sz="2800" i="1">
                            <a:latin typeface="Cambria Math"/>
                            <a:ea typeface="宋体" pitchFamily="2" charset="-122"/>
                          </a:rPr>
                          <m:t>𝑜</m:t>
                        </m:r>
                      </m:sub>
                    </m:sSub>
                    <m:r>
                      <a:rPr kumimoji="1" lang="zh-CN" altLang="en-US" sz="2800" b="0" i="1" smtClean="0">
                        <a:latin typeface="Cambria Math"/>
                        <a:ea typeface="宋体" pitchFamily="2" charset="-122"/>
                      </a:rPr>
                      <m:t>同</m:t>
                    </m:r>
                  </m:oMath>
                </a14:m>
                <a:r>
                  <a:rPr kumimoji="1" lang="zh-CN" altLang="en-US" sz="2800" dirty="0" smtClean="0">
                    <a:latin typeface="+mn-ea"/>
                  </a:rPr>
                  <a:t>向，即具有顺磁性。</a:t>
                </a:r>
                <a:endParaRPr kumimoji="1" lang="en-US" altLang="zh-CN" sz="2800" dirty="0" smtClean="0">
                  <a:latin typeface="+mn-ea"/>
                </a:endParaRPr>
              </a:p>
              <a:p>
                <a:pPr eaLnBrk="0" hangingPunct="0"/>
                <a:r>
                  <a:rPr lang="zh-CN" altLang="en-US" sz="2800" dirty="0" smtClean="0"/>
                  <a:t>（</a:t>
                </a:r>
                <a:r>
                  <a:rPr lang="en-US" altLang="zh-CN" sz="2800" dirty="0"/>
                  <a:t>3</a:t>
                </a:r>
                <a:r>
                  <a:rPr lang="zh-CN" altLang="en-US" sz="2800" dirty="0"/>
                  <a:t>）具有磁滞现象，</a:t>
                </a:r>
                <a:r>
                  <a:rPr lang="zh-CN" altLang="en-US" sz="2800" dirty="0" smtClean="0"/>
                  <a:t>撤掉外场</a:t>
                </a:r>
                <a:r>
                  <a:rPr lang="zh-CN" altLang="en-US" sz="2800" dirty="0"/>
                  <a:t>后，保留一定磁性。</a:t>
                </a:r>
                <a:endParaRPr lang="en-US" altLang="zh-CN" sz="2800" dirty="0"/>
              </a:p>
              <a:p>
                <a:pPr eaLnBrk="0" hangingPunct="0"/>
                <a:r>
                  <a:rPr lang="zh-CN" altLang="en-US" sz="2800" dirty="0"/>
                  <a:t>（</a:t>
                </a:r>
                <a:r>
                  <a:rPr lang="en-US" altLang="zh-CN" sz="2800" dirty="0"/>
                  <a:t>4</a:t>
                </a:r>
                <a:r>
                  <a:rPr lang="zh-CN" altLang="en-US" sz="2800" dirty="0"/>
                  <a:t>）存在居里温度，铁为</a:t>
                </a:r>
                <a:r>
                  <a:rPr lang="en-US" altLang="zh-CN" sz="2800" dirty="0"/>
                  <a:t>770</a:t>
                </a:r>
                <a:r>
                  <a:rPr lang="zh-CN" altLang="en-US" sz="2800" dirty="0"/>
                  <a:t>℃。在其上变为顺磁质。</a:t>
                </a:r>
                <a:endParaRPr lang="en-US" altLang="zh-CN" sz="2800" dirty="0"/>
              </a:p>
              <a:p>
                <a:pPr marL="457200" indent="-457200" eaLnBrk="0" hangingPunct="0">
                  <a:buFont typeface="Arial" pitchFamily="34" charset="0"/>
                  <a:buChar char="•"/>
                </a:pPr>
                <a:r>
                  <a:rPr lang="zh-CN" altLang="en-US" sz="2800" dirty="0"/>
                  <a:t>对于顺磁质、抗磁质来说</a:t>
                </a:r>
                <a14:m>
                  <m:oMath xmlns:m="http://schemas.openxmlformats.org/officeDocument/2006/math">
                    <m:acc>
                      <m:accPr>
                        <m:chr m:val="⃗"/>
                        <m:ctrlPr>
                          <a:rPr lang="zh-CN" altLang="en-US" sz="2800" i="1">
                            <a:latin typeface="Cambria Math"/>
                          </a:rPr>
                        </m:ctrlPr>
                      </m:accPr>
                      <m:e>
                        <m:r>
                          <a:rPr lang="en-US" altLang="zh-CN" sz="2800" i="1">
                            <a:latin typeface="Cambria Math"/>
                          </a:rPr>
                          <m:t>𝑀</m:t>
                        </m:r>
                      </m:e>
                    </m:acc>
                    <m:r>
                      <a:rPr lang="en-US" altLang="zh-CN" sz="2800" i="1">
                        <a:latin typeface="Cambria Math"/>
                      </a:rPr>
                      <m:t>=</m:t>
                    </m:r>
                    <m:sSub>
                      <m:sSubPr>
                        <m:ctrlPr>
                          <a:rPr lang="en-US" altLang="zh-CN" sz="2800" i="1">
                            <a:latin typeface="Cambria Math"/>
                          </a:rPr>
                        </m:ctrlPr>
                      </m:sSubPr>
                      <m:e>
                        <m:r>
                          <a:rPr lang="zh-CN" altLang="en-US" sz="2800" i="1">
                            <a:latin typeface="Cambria Math"/>
                          </a:rPr>
                          <m:t>𝜒</m:t>
                        </m:r>
                      </m:e>
                      <m:sub>
                        <m:r>
                          <a:rPr lang="en-US" altLang="zh-CN" sz="2800" i="1">
                            <a:latin typeface="Cambria Math"/>
                          </a:rPr>
                          <m:t>𝑚</m:t>
                        </m:r>
                      </m:sub>
                    </m:sSub>
                    <m:acc>
                      <m:accPr>
                        <m:chr m:val="⃗"/>
                        <m:ctrlPr>
                          <a:rPr lang="en-US" altLang="zh-CN" sz="2800" i="1">
                            <a:latin typeface="Cambria Math"/>
                          </a:rPr>
                        </m:ctrlPr>
                      </m:accPr>
                      <m:e>
                        <m:r>
                          <a:rPr lang="en-US" altLang="zh-CN" sz="2800" i="1">
                            <a:latin typeface="Cambria Math"/>
                          </a:rPr>
                          <m:t>𝐻</m:t>
                        </m:r>
                      </m:e>
                    </m:acc>
                  </m:oMath>
                </a14:m>
                <a:r>
                  <a:rPr lang="en-US" altLang="zh-CN" sz="2800" dirty="0"/>
                  <a:t>, </a:t>
                </a:r>
                <a14:m>
                  <m:oMath xmlns:m="http://schemas.openxmlformats.org/officeDocument/2006/math">
                    <m:sSub>
                      <m:sSubPr>
                        <m:ctrlPr>
                          <a:rPr lang="en-US" altLang="zh-CN" sz="2800" i="1">
                            <a:latin typeface="Cambria Math"/>
                          </a:rPr>
                        </m:ctrlPr>
                      </m:sSubPr>
                      <m:e>
                        <m:r>
                          <a:rPr lang="zh-CN" altLang="en-US" sz="2800" i="1">
                            <a:latin typeface="Cambria Math"/>
                          </a:rPr>
                          <m:t>𝜒</m:t>
                        </m:r>
                      </m:e>
                      <m:sub>
                        <m:r>
                          <a:rPr lang="en-US" altLang="zh-CN" sz="2800" i="1">
                            <a:latin typeface="Cambria Math"/>
                          </a:rPr>
                          <m:t>𝑚</m:t>
                        </m:r>
                      </m:sub>
                    </m:sSub>
                    <m:r>
                      <a:rPr lang="zh-CN" altLang="en-US" sz="2800" i="1">
                        <a:latin typeface="Cambria Math"/>
                      </a:rPr>
                      <m:t>为常数。</m:t>
                    </m:r>
                  </m:oMath>
                </a14:m>
                <a:r>
                  <a:rPr lang="zh-CN" altLang="en-US" sz="2800" dirty="0"/>
                  <a:t>但对铁磁质来说，</a:t>
                </a:r>
                <a14:m>
                  <m:oMath xmlns:m="http://schemas.openxmlformats.org/officeDocument/2006/math">
                    <m:acc>
                      <m:accPr>
                        <m:chr m:val="⃗"/>
                        <m:ctrlPr>
                          <a:rPr lang="zh-CN" altLang="en-US" sz="2800" i="1">
                            <a:latin typeface="Cambria Math"/>
                          </a:rPr>
                        </m:ctrlPr>
                      </m:accPr>
                      <m:e>
                        <m:r>
                          <a:rPr lang="en-US" altLang="zh-CN" sz="2800" i="1">
                            <a:latin typeface="Cambria Math"/>
                          </a:rPr>
                          <m:t>𝑀</m:t>
                        </m:r>
                      </m:e>
                    </m:acc>
                  </m:oMath>
                </a14:m>
                <a:r>
                  <a:rPr lang="zh-CN" altLang="en-US" sz="2800" dirty="0"/>
                  <a:t>与</a:t>
                </a:r>
                <a14:m>
                  <m:oMath xmlns:m="http://schemas.openxmlformats.org/officeDocument/2006/math">
                    <m:acc>
                      <m:accPr>
                        <m:chr m:val="⃗"/>
                        <m:ctrlPr>
                          <a:rPr lang="zh-CN" altLang="en-US" sz="2800" i="1" dirty="0">
                            <a:latin typeface="Cambria Math"/>
                          </a:rPr>
                        </m:ctrlPr>
                      </m:accPr>
                      <m:e>
                        <m:r>
                          <a:rPr lang="en-US" altLang="zh-CN" sz="2800" i="1" dirty="0">
                            <a:latin typeface="Cambria Math"/>
                          </a:rPr>
                          <m:t>𝐻</m:t>
                        </m:r>
                      </m:e>
                    </m:acc>
                  </m:oMath>
                </a14:m>
                <a:r>
                  <a:rPr lang="zh-CN" altLang="en-US" sz="2800" dirty="0"/>
                  <a:t>的关系比较复杂。</a:t>
                </a:r>
                <a:endParaRPr kumimoji="1" lang="en-US" altLang="zh-CN" sz="2800" dirty="0">
                  <a:latin typeface="+mn-ea"/>
                </a:endParaRPr>
              </a:p>
            </p:txBody>
          </p:sp>
        </mc:Choice>
        <mc:Fallback xmlns="">
          <p:sp>
            <p:nvSpPr>
              <p:cNvPr id="56" name="Rectangle 5"/>
              <p:cNvSpPr>
                <a:spLocks noRot="1" noChangeAspect="1" noMove="1" noResize="1" noEditPoints="1" noAdjustHandles="1" noChangeArrowheads="1" noChangeShapeType="1" noTextEdit="1"/>
              </p:cNvSpPr>
              <p:nvPr/>
            </p:nvSpPr>
            <p:spPr bwMode="auto">
              <a:xfrm>
                <a:off x="47994" y="1304764"/>
                <a:ext cx="8988502" cy="5472653"/>
              </a:xfrm>
              <a:prstGeom prst="rect">
                <a:avLst/>
              </a:prstGeom>
              <a:blipFill rotWithShape="1">
                <a:blip r:embed="rId2"/>
                <a:stretch>
                  <a:fillRect l="-2035" t="-1114" b="-1782"/>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spTree>
    <p:extLst>
      <p:ext uri="{BB962C8B-B14F-4D97-AF65-F5344CB8AC3E}">
        <p14:creationId xmlns:p14="http://schemas.microsoft.com/office/powerpoint/2010/main" val="26895535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6">
                                            <p:txEl>
                                              <p:pRg st="0" end="0"/>
                                            </p:txEl>
                                          </p:spTgt>
                                        </p:tgtEl>
                                        <p:attrNameLst>
                                          <p:attrName>style.visibility</p:attrName>
                                        </p:attrNameLst>
                                      </p:cBhvr>
                                      <p:to>
                                        <p:strVal val="visible"/>
                                      </p:to>
                                    </p:set>
                                    <p:animEffect transition="in" filter="wipe(down)">
                                      <p:cBhvr>
                                        <p:cTn id="7" dur="500"/>
                                        <p:tgtEl>
                                          <p:spTgt spid="5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56">
                                            <p:txEl>
                                              <p:pRg st="1" end="1"/>
                                            </p:txEl>
                                          </p:spTgt>
                                        </p:tgtEl>
                                        <p:attrNameLst>
                                          <p:attrName>style.visibility</p:attrName>
                                        </p:attrNameLst>
                                      </p:cBhvr>
                                      <p:to>
                                        <p:strVal val="visible"/>
                                      </p:to>
                                    </p:set>
                                    <p:animEffect transition="in" filter="wipe(down)">
                                      <p:cBhvr>
                                        <p:cTn id="12" dur="500"/>
                                        <p:tgtEl>
                                          <p:spTgt spid="5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56">
                                            <p:txEl>
                                              <p:pRg st="2" end="2"/>
                                            </p:txEl>
                                          </p:spTgt>
                                        </p:tgtEl>
                                        <p:attrNameLst>
                                          <p:attrName>style.visibility</p:attrName>
                                        </p:attrNameLst>
                                      </p:cBhvr>
                                      <p:to>
                                        <p:strVal val="visible"/>
                                      </p:to>
                                    </p:set>
                                    <p:animEffect transition="in" filter="wipe(down)">
                                      <p:cBhvr>
                                        <p:cTn id="17" dur="500"/>
                                        <p:tgtEl>
                                          <p:spTgt spid="5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56">
                                            <p:txEl>
                                              <p:pRg st="3" end="3"/>
                                            </p:txEl>
                                          </p:spTgt>
                                        </p:tgtEl>
                                        <p:attrNameLst>
                                          <p:attrName>style.visibility</p:attrName>
                                        </p:attrNameLst>
                                      </p:cBhvr>
                                      <p:to>
                                        <p:strVal val="visible"/>
                                      </p:to>
                                    </p:set>
                                    <p:animEffect transition="in" filter="wipe(down)">
                                      <p:cBhvr>
                                        <p:cTn id="22" dur="500"/>
                                        <p:tgtEl>
                                          <p:spTgt spid="5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56">
                                            <p:txEl>
                                              <p:pRg st="4" end="4"/>
                                            </p:txEl>
                                          </p:spTgt>
                                        </p:tgtEl>
                                        <p:attrNameLst>
                                          <p:attrName>style.visibility</p:attrName>
                                        </p:attrNameLst>
                                      </p:cBhvr>
                                      <p:to>
                                        <p:strVal val="visible"/>
                                      </p:to>
                                    </p:set>
                                    <p:animEffect transition="in" filter="wipe(down)">
                                      <p:cBhvr>
                                        <p:cTn id="27" dur="500"/>
                                        <p:tgtEl>
                                          <p:spTgt spid="5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56">
                                            <p:txEl>
                                              <p:pRg st="5" end="5"/>
                                            </p:txEl>
                                          </p:spTgt>
                                        </p:tgtEl>
                                        <p:attrNameLst>
                                          <p:attrName>style.visibility</p:attrName>
                                        </p:attrNameLst>
                                      </p:cBhvr>
                                      <p:to>
                                        <p:strVal val="visible"/>
                                      </p:to>
                                    </p:set>
                                    <p:animEffect transition="in" filter="wipe(down)">
                                      <p:cBhvr>
                                        <p:cTn id="32" dur="500"/>
                                        <p:tgtEl>
                                          <p:spTgt spid="56">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56">
                                            <p:txEl>
                                              <p:pRg st="6" end="6"/>
                                            </p:txEl>
                                          </p:spTgt>
                                        </p:tgtEl>
                                        <p:attrNameLst>
                                          <p:attrName>style.visibility</p:attrName>
                                        </p:attrNameLst>
                                      </p:cBhvr>
                                      <p:to>
                                        <p:strVal val="visible"/>
                                      </p:to>
                                    </p:set>
                                    <p:animEffect transition="in" filter="wipe(down)">
                                      <p:cBhvr>
                                        <p:cTn id="37" dur="500"/>
                                        <p:tgtEl>
                                          <p:spTgt spid="5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3" name="内容占位符 2"/>
          <p:cNvSpPr>
            <a:spLocks noGrp="1"/>
          </p:cNvSpPr>
          <p:nvPr>
            <p:ph idx="1"/>
          </p:nvPr>
        </p:nvSpPr>
        <p:spPr>
          <a:xfrm>
            <a:off x="116706" y="773344"/>
            <a:ext cx="8208912" cy="5849929"/>
          </a:xfrm>
        </p:spPr>
        <p:txBody>
          <a:bodyPr>
            <a:normAutofit/>
          </a:bodyPr>
          <a:lstStyle/>
          <a:p>
            <a:pPr marL="0" indent="0">
              <a:buNone/>
            </a:pPr>
            <a:endParaRPr lang="en-US" altLang="zh-CN" dirty="0" smtClean="0"/>
          </a:p>
          <a:p>
            <a:pPr marL="0" indent="0">
              <a:buNone/>
            </a:pPr>
            <a:endParaRPr lang="zh-CN" altLang="en-US" dirty="0"/>
          </a:p>
          <a:p>
            <a:pPr marL="0" indent="0">
              <a:buNone/>
            </a:pPr>
            <a:endParaRPr lang="en-US" altLang="zh-CN" dirty="0" smtClean="0"/>
          </a:p>
        </p:txBody>
      </p:sp>
      <p:grpSp>
        <p:nvGrpSpPr>
          <p:cNvPr id="4" name="Group 71"/>
          <p:cNvGrpSpPr>
            <a:grpSpLocks/>
          </p:cNvGrpSpPr>
          <p:nvPr/>
        </p:nvGrpSpPr>
        <p:grpSpPr bwMode="auto">
          <a:xfrm>
            <a:off x="880679" y="1680596"/>
            <a:ext cx="1655762" cy="1566862"/>
            <a:chOff x="821" y="845"/>
            <a:chExt cx="1043" cy="987"/>
          </a:xfrm>
        </p:grpSpPr>
        <p:sp>
          <p:nvSpPr>
            <p:cNvPr id="5" name="Arc 4"/>
            <p:cNvSpPr>
              <a:spLocks/>
            </p:cNvSpPr>
            <p:nvPr/>
          </p:nvSpPr>
          <p:spPr bwMode="auto">
            <a:xfrm>
              <a:off x="1338" y="845"/>
              <a:ext cx="526" cy="528"/>
            </a:xfrm>
            <a:custGeom>
              <a:avLst/>
              <a:gdLst>
                <a:gd name="G0" fmla="+- 21047 0 0"/>
                <a:gd name="G1" fmla="+- 21600 0 0"/>
                <a:gd name="G2" fmla="+- 21600 0 0"/>
                <a:gd name="T0" fmla="*/ 0 w 21047"/>
                <a:gd name="T1" fmla="*/ 16744 h 21600"/>
                <a:gd name="T2" fmla="*/ 21007 w 21047"/>
                <a:gd name="T3" fmla="*/ 0 h 21600"/>
                <a:gd name="T4" fmla="*/ 21047 w 21047"/>
                <a:gd name="T5" fmla="*/ 21600 h 21600"/>
              </a:gdLst>
              <a:ahLst/>
              <a:cxnLst>
                <a:cxn ang="0">
                  <a:pos x="T0" y="T1"/>
                </a:cxn>
                <a:cxn ang="0">
                  <a:pos x="T2" y="T3"/>
                </a:cxn>
                <a:cxn ang="0">
                  <a:pos x="T4" y="T5"/>
                </a:cxn>
              </a:cxnLst>
              <a:rect l="0" t="0" r="r" b="b"/>
              <a:pathLst>
                <a:path w="21047" h="21600" fill="none" extrusionOk="0">
                  <a:moveTo>
                    <a:pt x="-1" y="16743"/>
                  </a:moveTo>
                  <a:cubicBezTo>
                    <a:pt x="2257" y="6957"/>
                    <a:pt x="10963" y="18"/>
                    <a:pt x="21007" y="0"/>
                  </a:cubicBezTo>
                </a:path>
                <a:path w="21047" h="21600" stroke="0" extrusionOk="0">
                  <a:moveTo>
                    <a:pt x="-1" y="16743"/>
                  </a:moveTo>
                  <a:cubicBezTo>
                    <a:pt x="2257" y="6957"/>
                    <a:pt x="10963" y="18"/>
                    <a:pt x="21007" y="0"/>
                  </a:cubicBezTo>
                  <a:lnTo>
                    <a:pt x="21047" y="21600"/>
                  </a:lnTo>
                  <a:close/>
                </a:path>
              </a:pathLst>
            </a:custGeom>
            <a:noFill/>
            <a:ln w="25400" cap="rnd">
              <a:solidFill>
                <a:srgbClr val="FF0033"/>
              </a:solidFill>
              <a:round/>
              <a:headEnd type="none"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6" name="Arc 5"/>
            <p:cNvSpPr>
              <a:spLocks/>
            </p:cNvSpPr>
            <p:nvPr/>
          </p:nvSpPr>
          <p:spPr bwMode="auto">
            <a:xfrm>
              <a:off x="821" y="1107"/>
              <a:ext cx="510" cy="725"/>
            </a:xfrm>
            <a:custGeom>
              <a:avLst/>
              <a:gdLst>
                <a:gd name="G0" fmla="+- 0 0 0"/>
                <a:gd name="G1" fmla="+- 0 0 0"/>
                <a:gd name="G2" fmla="+- 21600 0 0"/>
                <a:gd name="T0" fmla="*/ 21261 w 21261"/>
                <a:gd name="T1" fmla="*/ 3812 h 17916"/>
                <a:gd name="T2" fmla="*/ 12066 w 21261"/>
                <a:gd name="T3" fmla="*/ 17916 h 17916"/>
                <a:gd name="T4" fmla="*/ 0 w 21261"/>
                <a:gd name="T5" fmla="*/ 0 h 17916"/>
              </a:gdLst>
              <a:ahLst/>
              <a:cxnLst>
                <a:cxn ang="0">
                  <a:pos x="T0" y="T1"/>
                </a:cxn>
                <a:cxn ang="0">
                  <a:pos x="T2" y="T3"/>
                </a:cxn>
                <a:cxn ang="0">
                  <a:pos x="T4" y="T5"/>
                </a:cxn>
              </a:cxnLst>
              <a:rect l="0" t="0" r="r" b="b"/>
              <a:pathLst>
                <a:path w="21261" h="17916" fill="none" extrusionOk="0">
                  <a:moveTo>
                    <a:pt x="21260" y="3811"/>
                  </a:moveTo>
                  <a:cubicBezTo>
                    <a:pt x="20229" y="9563"/>
                    <a:pt x="16912" y="14651"/>
                    <a:pt x="12065" y="17915"/>
                  </a:cubicBezTo>
                </a:path>
                <a:path w="21261" h="17916" stroke="0" extrusionOk="0">
                  <a:moveTo>
                    <a:pt x="21260" y="3811"/>
                  </a:moveTo>
                  <a:cubicBezTo>
                    <a:pt x="20229" y="9563"/>
                    <a:pt x="16912" y="14651"/>
                    <a:pt x="12065" y="17915"/>
                  </a:cubicBezTo>
                  <a:lnTo>
                    <a:pt x="0" y="0"/>
                  </a:lnTo>
                  <a:close/>
                </a:path>
              </a:pathLst>
            </a:custGeom>
            <a:noFill/>
            <a:ln w="25400" cap="rnd">
              <a:solidFill>
                <a:srgbClr val="FF0033"/>
              </a:solidFill>
              <a:round/>
              <a:headEnd type="arrow"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grpSp>
      <p:sp>
        <p:nvSpPr>
          <p:cNvPr id="7" name="Line 7"/>
          <p:cNvSpPr>
            <a:spLocks noChangeShapeType="1"/>
          </p:cNvSpPr>
          <p:nvPr/>
        </p:nvSpPr>
        <p:spPr bwMode="auto">
          <a:xfrm>
            <a:off x="1401379" y="1715521"/>
            <a:ext cx="1752600" cy="0"/>
          </a:xfrm>
          <a:prstGeom prst="line">
            <a:avLst/>
          </a:prstGeom>
          <a:noFill/>
          <a:ln w="12700">
            <a:solidFill>
              <a:srgbClr val="007A77"/>
            </a:solidFill>
            <a:prstDash val="dash"/>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8" name="Rectangle 8"/>
          <p:cNvSpPr>
            <a:spLocks noChangeArrowheads="1"/>
          </p:cNvSpPr>
          <p:nvPr/>
        </p:nvSpPr>
        <p:spPr bwMode="auto">
          <a:xfrm>
            <a:off x="-152401" y="1485333"/>
            <a:ext cx="184151"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endParaRPr kumimoji="1" lang="zh-CN" altLang="zh-CN" sz="3600">
              <a:latin typeface="Bookman Old Style" pitchFamily="18" charset="0"/>
            </a:endParaRPr>
          </a:p>
        </p:txBody>
      </p:sp>
      <p:grpSp>
        <p:nvGrpSpPr>
          <p:cNvPr id="9" name="Group 72"/>
          <p:cNvGrpSpPr>
            <a:grpSpLocks/>
          </p:cNvGrpSpPr>
          <p:nvPr/>
        </p:nvGrpSpPr>
        <p:grpSpPr bwMode="auto">
          <a:xfrm>
            <a:off x="1412491" y="2399733"/>
            <a:ext cx="620713" cy="808038"/>
            <a:chOff x="1338" y="2205"/>
            <a:chExt cx="391" cy="509"/>
          </a:xfrm>
        </p:grpSpPr>
        <p:sp>
          <p:nvSpPr>
            <p:cNvPr id="10" name="Rectangle 13"/>
            <p:cNvSpPr>
              <a:spLocks noChangeArrowheads="1"/>
            </p:cNvSpPr>
            <p:nvPr/>
          </p:nvSpPr>
          <p:spPr bwMode="auto">
            <a:xfrm>
              <a:off x="1338" y="2205"/>
              <a:ext cx="214"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marL="0" marR="0" lvl="0" indent="0" defTabSz="914400" eaLnBrk="0" fontAlgn="auto" latinLnBrk="0" hangingPunct="0">
                <a:lnSpc>
                  <a:spcPct val="100000"/>
                </a:lnSpc>
                <a:spcBef>
                  <a:spcPts val="0"/>
                </a:spcBef>
                <a:spcAft>
                  <a:spcPts val="0"/>
                </a:spcAft>
                <a:buClrTx/>
                <a:buSzTx/>
                <a:buFontTx/>
                <a:buNone/>
                <a:tabLst/>
                <a:defRPr/>
              </a:pPr>
              <a:r>
                <a:rPr kumimoji="1" lang="en-US" altLang="zh-CN" sz="3600" b="1" i="0" u="none" strike="noStrike" kern="0" cap="none" spc="0" normalizeH="0" baseline="0" noProof="0" smtClean="0">
                  <a:ln>
                    <a:noFill/>
                  </a:ln>
                  <a:solidFill>
                    <a:srgbClr val="3366FF"/>
                  </a:solidFill>
                  <a:effectLst/>
                  <a:uLnTx/>
                  <a:uFillTx/>
                  <a:latin typeface="Bookman Old Style" pitchFamily="18" charset="0"/>
                </a:rPr>
                <a:t>.</a:t>
              </a:r>
            </a:p>
          </p:txBody>
        </p:sp>
        <p:sp>
          <p:nvSpPr>
            <p:cNvPr id="11" name="Rectangle 16"/>
            <p:cNvSpPr>
              <a:spLocks noChangeArrowheads="1"/>
            </p:cNvSpPr>
            <p:nvPr/>
          </p:nvSpPr>
          <p:spPr bwMode="auto">
            <a:xfrm>
              <a:off x="1474" y="2387"/>
              <a:ext cx="25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marL="0" marR="0" lvl="0" indent="0" defTabSz="914400" eaLnBrk="0" fontAlgn="auto" latinLnBrk="0" hangingPunct="0">
                <a:lnSpc>
                  <a:spcPct val="100000"/>
                </a:lnSpc>
                <a:spcBef>
                  <a:spcPts val="0"/>
                </a:spcBef>
                <a:spcAft>
                  <a:spcPts val="0"/>
                </a:spcAft>
                <a:buClrTx/>
                <a:buSzTx/>
                <a:buFontTx/>
                <a:buNone/>
                <a:tabLst/>
                <a:defRPr/>
              </a:pPr>
              <a:r>
                <a:rPr kumimoji="1" lang="en-US" altLang="zh-CN" sz="2800" b="0" i="1" u="none" strike="noStrike" kern="0" cap="none" spc="0" normalizeH="0" baseline="0" noProof="0" smtClean="0">
                  <a:ln>
                    <a:noFill/>
                  </a:ln>
                  <a:solidFill>
                    <a:sysClr val="windowText" lastClr="000000"/>
                  </a:solidFill>
                  <a:effectLst/>
                  <a:uLnTx/>
                  <a:uFillTx/>
                  <a:latin typeface="Bookman Old Style" pitchFamily="18" charset="0"/>
                </a:rPr>
                <a:t>a</a:t>
              </a:r>
            </a:p>
          </p:txBody>
        </p:sp>
      </p:grpSp>
      <p:grpSp>
        <p:nvGrpSpPr>
          <p:cNvPr id="12" name="Group 73"/>
          <p:cNvGrpSpPr>
            <a:grpSpLocks/>
          </p:cNvGrpSpPr>
          <p:nvPr/>
        </p:nvGrpSpPr>
        <p:grpSpPr bwMode="auto">
          <a:xfrm>
            <a:off x="1756979" y="1520258"/>
            <a:ext cx="520700" cy="879475"/>
            <a:chOff x="2303" y="28"/>
            <a:chExt cx="328" cy="554"/>
          </a:xfrm>
        </p:grpSpPr>
        <p:sp>
          <p:nvSpPr>
            <p:cNvPr id="13" name="Rectangle 12"/>
            <p:cNvSpPr>
              <a:spLocks noChangeArrowheads="1"/>
            </p:cNvSpPr>
            <p:nvPr/>
          </p:nvSpPr>
          <p:spPr bwMode="auto">
            <a:xfrm>
              <a:off x="2303" y="28"/>
              <a:ext cx="214"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marL="0" marR="0" lvl="0" indent="0" defTabSz="914400" eaLnBrk="0" fontAlgn="auto" latinLnBrk="0" hangingPunct="0">
                <a:lnSpc>
                  <a:spcPct val="100000"/>
                </a:lnSpc>
                <a:spcBef>
                  <a:spcPts val="0"/>
                </a:spcBef>
                <a:spcAft>
                  <a:spcPts val="0"/>
                </a:spcAft>
                <a:buClrTx/>
                <a:buSzTx/>
                <a:buFontTx/>
                <a:buNone/>
                <a:tabLst/>
                <a:defRPr/>
              </a:pPr>
              <a:r>
                <a:rPr kumimoji="1" lang="en-US" altLang="zh-CN" sz="3600" b="1" i="0" u="none" strike="noStrike" kern="0" cap="none" spc="0" normalizeH="0" baseline="0" noProof="0" smtClean="0">
                  <a:ln>
                    <a:noFill/>
                  </a:ln>
                  <a:solidFill>
                    <a:srgbClr val="3366FF"/>
                  </a:solidFill>
                  <a:effectLst/>
                  <a:uLnTx/>
                  <a:uFillTx/>
                  <a:latin typeface="Bookman Old Style" pitchFamily="18" charset="0"/>
                </a:rPr>
                <a:t>.</a:t>
              </a:r>
            </a:p>
          </p:txBody>
        </p:sp>
        <p:sp>
          <p:nvSpPr>
            <p:cNvPr id="14" name="Rectangle 17"/>
            <p:cNvSpPr>
              <a:spLocks noChangeArrowheads="1"/>
            </p:cNvSpPr>
            <p:nvPr/>
          </p:nvSpPr>
          <p:spPr bwMode="auto">
            <a:xfrm>
              <a:off x="2381" y="255"/>
              <a:ext cx="25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marL="0" marR="0" lvl="0" indent="0" defTabSz="914400" eaLnBrk="0" fontAlgn="auto" latinLnBrk="0" hangingPunct="0">
                <a:lnSpc>
                  <a:spcPct val="100000"/>
                </a:lnSpc>
                <a:spcBef>
                  <a:spcPts val="0"/>
                </a:spcBef>
                <a:spcAft>
                  <a:spcPts val="0"/>
                </a:spcAft>
                <a:buClrTx/>
                <a:buSzTx/>
                <a:buFontTx/>
                <a:buNone/>
                <a:tabLst/>
                <a:defRPr/>
              </a:pPr>
              <a:r>
                <a:rPr kumimoji="1" lang="en-US" altLang="zh-CN" sz="2800" b="0" i="1" u="none" strike="noStrike" kern="0" cap="none" spc="0" normalizeH="0" baseline="0" noProof="0" dirty="0" smtClean="0">
                  <a:ln>
                    <a:noFill/>
                  </a:ln>
                  <a:solidFill>
                    <a:sysClr val="windowText" lastClr="000000"/>
                  </a:solidFill>
                  <a:effectLst/>
                  <a:uLnTx/>
                  <a:uFillTx/>
                  <a:latin typeface="Bookman Old Style" pitchFamily="18" charset="0"/>
                </a:rPr>
                <a:t>b</a:t>
              </a:r>
            </a:p>
          </p:txBody>
        </p:sp>
      </p:grpSp>
      <p:grpSp>
        <p:nvGrpSpPr>
          <p:cNvPr id="15" name="Group 74"/>
          <p:cNvGrpSpPr>
            <a:grpSpLocks/>
          </p:cNvGrpSpPr>
          <p:nvPr/>
        </p:nvGrpSpPr>
        <p:grpSpPr bwMode="auto">
          <a:xfrm>
            <a:off x="2349116" y="1175771"/>
            <a:ext cx="366713" cy="714375"/>
            <a:chOff x="1804" y="164"/>
            <a:chExt cx="231" cy="450"/>
          </a:xfrm>
        </p:grpSpPr>
        <p:sp>
          <p:nvSpPr>
            <p:cNvPr id="16" name="Rectangle 9"/>
            <p:cNvSpPr>
              <a:spLocks noChangeArrowheads="1"/>
            </p:cNvSpPr>
            <p:nvPr/>
          </p:nvSpPr>
          <p:spPr bwMode="auto">
            <a:xfrm>
              <a:off x="1804" y="210"/>
              <a:ext cx="214"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marL="0" marR="0" lvl="0" indent="0" defTabSz="914400" eaLnBrk="0" fontAlgn="auto" latinLnBrk="0" hangingPunct="0">
                <a:lnSpc>
                  <a:spcPct val="100000"/>
                </a:lnSpc>
                <a:spcBef>
                  <a:spcPts val="0"/>
                </a:spcBef>
                <a:spcAft>
                  <a:spcPts val="0"/>
                </a:spcAft>
                <a:buClrTx/>
                <a:buSzTx/>
                <a:buFontTx/>
                <a:buNone/>
                <a:tabLst/>
                <a:defRPr/>
              </a:pPr>
              <a:r>
                <a:rPr kumimoji="1" lang="en-US" altLang="zh-CN" sz="3600" b="1" i="0" u="none" strike="noStrike" kern="0" cap="none" spc="0" normalizeH="0" baseline="0" noProof="0" smtClean="0">
                  <a:ln>
                    <a:noFill/>
                  </a:ln>
                  <a:solidFill>
                    <a:srgbClr val="3366FF"/>
                  </a:solidFill>
                  <a:effectLst/>
                  <a:uLnTx/>
                  <a:uFillTx/>
                  <a:latin typeface="Bookman Old Style" pitchFamily="18" charset="0"/>
                </a:rPr>
                <a:t>.</a:t>
              </a:r>
            </a:p>
          </p:txBody>
        </p:sp>
        <p:sp>
          <p:nvSpPr>
            <p:cNvPr id="17" name="Rectangle 18"/>
            <p:cNvSpPr>
              <a:spLocks noChangeArrowheads="1"/>
            </p:cNvSpPr>
            <p:nvPr/>
          </p:nvSpPr>
          <p:spPr bwMode="auto">
            <a:xfrm>
              <a:off x="1811" y="164"/>
              <a:ext cx="22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marL="0" marR="0" lvl="0" indent="0" defTabSz="914400" eaLnBrk="0" fontAlgn="auto" latinLnBrk="0" hangingPunct="0">
                <a:lnSpc>
                  <a:spcPct val="100000"/>
                </a:lnSpc>
                <a:spcBef>
                  <a:spcPts val="0"/>
                </a:spcBef>
                <a:spcAft>
                  <a:spcPts val="0"/>
                </a:spcAft>
                <a:buClrTx/>
                <a:buSzTx/>
                <a:buFontTx/>
                <a:buNone/>
                <a:tabLst/>
                <a:defRPr/>
              </a:pPr>
              <a:r>
                <a:rPr kumimoji="1" lang="en-US" altLang="zh-CN" sz="2800" b="0" i="1" u="none" strike="noStrike" kern="0" cap="none" spc="0" normalizeH="0" baseline="0" noProof="0" smtClean="0">
                  <a:ln>
                    <a:noFill/>
                  </a:ln>
                  <a:solidFill>
                    <a:sysClr val="windowText" lastClr="000000"/>
                  </a:solidFill>
                  <a:effectLst/>
                  <a:uLnTx/>
                  <a:uFillTx/>
                  <a:latin typeface="Bookman Old Style" pitchFamily="18" charset="0"/>
                </a:rPr>
                <a:t>c</a:t>
              </a:r>
            </a:p>
          </p:txBody>
        </p:sp>
      </p:grpSp>
      <p:grpSp>
        <p:nvGrpSpPr>
          <p:cNvPr id="18" name="Group 70"/>
          <p:cNvGrpSpPr>
            <a:grpSpLocks/>
          </p:cNvGrpSpPr>
          <p:nvPr/>
        </p:nvGrpSpPr>
        <p:grpSpPr bwMode="auto">
          <a:xfrm>
            <a:off x="628267" y="907483"/>
            <a:ext cx="3286125" cy="3349625"/>
            <a:chOff x="662" y="358"/>
            <a:chExt cx="2070" cy="2110"/>
          </a:xfrm>
        </p:grpSpPr>
        <p:sp>
          <p:nvSpPr>
            <p:cNvPr id="19" name="Rectangle 10"/>
            <p:cNvSpPr>
              <a:spLocks noChangeArrowheads="1"/>
            </p:cNvSpPr>
            <p:nvPr/>
          </p:nvSpPr>
          <p:spPr bwMode="auto">
            <a:xfrm>
              <a:off x="1033" y="1538"/>
              <a:ext cx="214"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marL="0" marR="0" lvl="0" indent="0" defTabSz="914400" eaLnBrk="0" fontAlgn="auto" latinLnBrk="0" hangingPunct="0">
                <a:lnSpc>
                  <a:spcPct val="100000"/>
                </a:lnSpc>
                <a:spcBef>
                  <a:spcPts val="0"/>
                </a:spcBef>
                <a:spcAft>
                  <a:spcPts val="0"/>
                </a:spcAft>
                <a:buClrTx/>
                <a:buSzTx/>
                <a:buFontTx/>
                <a:buNone/>
                <a:tabLst/>
                <a:defRPr/>
              </a:pPr>
              <a:r>
                <a:rPr kumimoji="1" lang="en-US" altLang="zh-CN" sz="3600" b="1" i="0" u="none" strike="noStrike" kern="0" cap="none" spc="0" normalizeH="0" baseline="0" noProof="0" smtClean="0">
                  <a:ln>
                    <a:noFill/>
                  </a:ln>
                  <a:solidFill>
                    <a:srgbClr val="3366FF"/>
                  </a:solidFill>
                  <a:effectLst/>
                  <a:uLnTx/>
                  <a:uFillTx/>
                  <a:latin typeface="Bookman Old Style" pitchFamily="18" charset="0"/>
                </a:rPr>
                <a:t>.</a:t>
              </a:r>
            </a:p>
          </p:txBody>
        </p:sp>
        <p:grpSp>
          <p:nvGrpSpPr>
            <p:cNvPr id="20" name="Group 69"/>
            <p:cNvGrpSpPr>
              <a:grpSpLocks/>
            </p:cNvGrpSpPr>
            <p:nvPr/>
          </p:nvGrpSpPr>
          <p:grpSpPr bwMode="auto">
            <a:xfrm>
              <a:off x="662" y="358"/>
              <a:ext cx="2070" cy="2110"/>
              <a:chOff x="662" y="358"/>
              <a:chExt cx="2070" cy="2110"/>
            </a:xfrm>
          </p:grpSpPr>
          <p:sp>
            <p:nvSpPr>
              <p:cNvPr id="21" name="Line 6"/>
              <p:cNvSpPr>
                <a:spLocks noChangeShapeType="1"/>
              </p:cNvSpPr>
              <p:nvPr/>
            </p:nvSpPr>
            <p:spPr bwMode="auto">
              <a:xfrm>
                <a:off x="662" y="1807"/>
                <a:ext cx="1917" cy="20"/>
              </a:xfrm>
              <a:prstGeom prst="line">
                <a:avLst/>
              </a:prstGeom>
              <a:noFill/>
              <a:ln w="12700">
                <a:solidFill>
                  <a:srgbClr val="007A77"/>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22" name="Line 11"/>
              <p:cNvSpPr>
                <a:spLocks noChangeShapeType="1"/>
              </p:cNvSpPr>
              <p:nvPr/>
            </p:nvSpPr>
            <p:spPr bwMode="auto">
              <a:xfrm>
                <a:off x="1139" y="435"/>
                <a:ext cx="1" cy="2033"/>
              </a:xfrm>
              <a:prstGeom prst="line">
                <a:avLst/>
              </a:prstGeom>
              <a:noFill/>
              <a:ln w="12700">
                <a:solidFill>
                  <a:srgbClr val="007A77"/>
                </a:solidFill>
                <a:round/>
                <a:headEnd type="stealth" w="med"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23" name="Rectangle 14"/>
              <p:cNvSpPr>
                <a:spLocks noChangeArrowheads="1"/>
              </p:cNvSpPr>
              <p:nvPr/>
            </p:nvSpPr>
            <p:spPr bwMode="auto">
              <a:xfrm>
                <a:off x="1187" y="358"/>
                <a:ext cx="339" cy="3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marL="0" marR="0" lvl="0" indent="0" defTabSz="914400" eaLnBrk="0" fontAlgn="auto" latinLnBrk="0" hangingPunct="0">
                  <a:lnSpc>
                    <a:spcPct val="100000"/>
                  </a:lnSpc>
                  <a:spcBef>
                    <a:spcPts val="0"/>
                  </a:spcBef>
                  <a:spcAft>
                    <a:spcPts val="0"/>
                  </a:spcAft>
                  <a:buClrTx/>
                  <a:buSzTx/>
                  <a:buFontTx/>
                  <a:buNone/>
                  <a:tabLst/>
                  <a:defRPr/>
                </a:pPr>
                <a:r>
                  <a:rPr kumimoji="1" lang="en-US" altLang="zh-CN" sz="3200" b="0" i="1" u="none" strike="noStrike" kern="0" cap="none" spc="0" normalizeH="0" baseline="0" noProof="0" dirty="0" smtClean="0">
                    <a:ln>
                      <a:noFill/>
                    </a:ln>
                    <a:solidFill>
                      <a:srgbClr val="003399"/>
                    </a:solidFill>
                    <a:effectLst/>
                    <a:uLnTx/>
                    <a:uFillTx/>
                    <a:latin typeface="Bookman Old Style" pitchFamily="18" charset="0"/>
                  </a:rPr>
                  <a:t>M</a:t>
                </a:r>
              </a:p>
            </p:txBody>
          </p:sp>
          <p:sp>
            <p:nvSpPr>
              <p:cNvPr id="24" name="Rectangle 15"/>
              <p:cNvSpPr>
                <a:spLocks noChangeArrowheads="1"/>
              </p:cNvSpPr>
              <p:nvPr/>
            </p:nvSpPr>
            <p:spPr bwMode="auto">
              <a:xfrm>
                <a:off x="2386" y="1798"/>
                <a:ext cx="346"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marL="0" marR="0" lvl="0" indent="0" defTabSz="914400" eaLnBrk="0" fontAlgn="auto" latinLnBrk="0" hangingPunct="0">
                  <a:lnSpc>
                    <a:spcPct val="100000"/>
                  </a:lnSpc>
                  <a:spcBef>
                    <a:spcPts val="0"/>
                  </a:spcBef>
                  <a:spcAft>
                    <a:spcPts val="0"/>
                  </a:spcAft>
                  <a:buClrTx/>
                  <a:buSzTx/>
                  <a:buFontTx/>
                  <a:buNone/>
                  <a:tabLst/>
                  <a:defRPr/>
                </a:pPr>
                <a:r>
                  <a:rPr kumimoji="1" lang="en-US" altLang="zh-CN" sz="3600" b="0" i="1" u="none" strike="noStrike" kern="0" cap="none" spc="0" normalizeH="0" baseline="0" noProof="0" smtClean="0">
                    <a:ln>
                      <a:noFill/>
                    </a:ln>
                    <a:solidFill>
                      <a:srgbClr val="003399"/>
                    </a:solidFill>
                    <a:effectLst/>
                    <a:uLnTx/>
                    <a:uFillTx/>
                    <a:latin typeface="Bookman Old Style" pitchFamily="18" charset="0"/>
                  </a:rPr>
                  <a:t>H</a:t>
                </a:r>
              </a:p>
            </p:txBody>
          </p:sp>
          <p:sp>
            <p:nvSpPr>
              <p:cNvPr id="25" name="Rectangle 19"/>
              <p:cNvSpPr>
                <a:spLocks noChangeArrowheads="1"/>
              </p:cNvSpPr>
              <p:nvPr/>
            </p:nvSpPr>
            <p:spPr bwMode="auto">
              <a:xfrm>
                <a:off x="899" y="1789"/>
                <a:ext cx="23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marL="0" marR="0" lvl="0" indent="0" defTabSz="914400" eaLnBrk="0" fontAlgn="auto" latinLnBrk="0" hangingPunct="0">
                  <a:lnSpc>
                    <a:spcPct val="100000"/>
                  </a:lnSpc>
                  <a:spcBef>
                    <a:spcPts val="0"/>
                  </a:spcBef>
                  <a:spcAft>
                    <a:spcPts val="0"/>
                  </a:spcAft>
                  <a:buClrTx/>
                  <a:buSzTx/>
                  <a:buFontTx/>
                  <a:buNone/>
                  <a:tabLst/>
                  <a:defRPr/>
                </a:pPr>
                <a:r>
                  <a:rPr kumimoji="1" lang="en-US" altLang="zh-CN" sz="2800" b="0" i="1" u="none" strike="noStrike" kern="0" cap="none" spc="0" normalizeH="0" baseline="0" noProof="0" smtClean="0">
                    <a:ln>
                      <a:noFill/>
                    </a:ln>
                    <a:solidFill>
                      <a:sysClr val="windowText" lastClr="000000"/>
                    </a:solidFill>
                    <a:effectLst/>
                    <a:uLnTx/>
                    <a:uFillTx/>
                    <a:latin typeface="Bookman Old Style" pitchFamily="18" charset="0"/>
                  </a:rPr>
                  <a:t>o</a:t>
                </a:r>
              </a:p>
            </p:txBody>
          </p:sp>
        </p:grpSp>
      </p:grpSp>
      <p:grpSp>
        <p:nvGrpSpPr>
          <p:cNvPr id="26" name="Group 75"/>
          <p:cNvGrpSpPr>
            <a:grpSpLocks/>
          </p:cNvGrpSpPr>
          <p:nvPr/>
        </p:nvGrpSpPr>
        <p:grpSpPr bwMode="auto">
          <a:xfrm>
            <a:off x="2680898" y="1715521"/>
            <a:ext cx="185737" cy="1524000"/>
            <a:chOff x="1955" y="867"/>
            <a:chExt cx="117" cy="960"/>
          </a:xfrm>
        </p:grpSpPr>
        <p:sp>
          <p:nvSpPr>
            <p:cNvPr id="27" name="Line 20"/>
            <p:cNvSpPr>
              <a:spLocks noChangeShapeType="1"/>
            </p:cNvSpPr>
            <p:nvPr/>
          </p:nvSpPr>
          <p:spPr bwMode="auto">
            <a:xfrm>
              <a:off x="2003" y="867"/>
              <a:ext cx="0" cy="960"/>
            </a:xfrm>
            <a:prstGeom prst="line">
              <a:avLst/>
            </a:prstGeom>
            <a:noFill/>
            <a:ln w="12700">
              <a:solidFill>
                <a:srgbClr val="007A77"/>
              </a:solidFill>
              <a:round/>
              <a:headEnd type="stealth" w="med" len="lg"/>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28" name="Rectangle 21"/>
            <p:cNvSpPr>
              <a:spLocks noChangeArrowheads="1"/>
            </p:cNvSpPr>
            <p:nvPr/>
          </p:nvSpPr>
          <p:spPr bwMode="auto">
            <a:xfrm>
              <a:off x="1955" y="1126"/>
              <a:ext cx="117"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marL="0" marR="0" lvl="0" indent="0" defTabSz="914400" eaLnBrk="0" fontAlgn="auto" latinLnBrk="0" hangingPunct="0">
                <a:lnSpc>
                  <a:spcPct val="100000"/>
                </a:lnSpc>
                <a:spcBef>
                  <a:spcPts val="0"/>
                </a:spcBef>
                <a:spcAft>
                  <a:spcPts val="0"/>
                </a:spcAft>
                <a:buClrTx/>
                <a:buSzTx/>
                <a:buFontTx/>
                <a:buNone/>
                <a:tabLst/>
                <a:defRPr/>
              </a:pPr>
              <a:endParaRPr kumimoji="1" lang="en-US" altLang="zh-CN" sz="3600" b="0" i="1" u="none" strike="noStrike" kern="0" cap="none" spc="0" normalizeH="0" baseline="-25000" noProof="0" dirty="0" smtClean="0">
                <a:ln>
                  <a:noFill/>
                </a:ln>
                <a:solidFill>
                  <a:srgbClr val="003399"/>
                </a:solidFill>
                <a:effectLst/>
                <a:uLnTx/>
                <a:uFillTx/>
                <a:latin typeface="Bookman Old Style" pitchFamily="18" charset="0"/>
              </a:endParaRPr>
            </a:p>
          </p:txBody>
        </p:sp>
      </p:grpSp>
      <p:grpSp>
        <p:nvGrpSpPr>
          <p:cNvPr id="29" name="Group 22"/>
          <p:cNvGrpSpPr>
            <a:grpSpLocks/>
          </p:cNvGrpSpPr>
          <p:nvPr/>
        </p:nvGrpSpPr>
        <p:grpSpPr bwMode="auto">
          <a:xfrm>
            <a:off x="2239579" y="3241108"/>
            <a:ext cx="730250" cy="685800"/>
            <a:chOff x="4704" y="3456"/>
            <a:chExt cx="460" cy="432"/>
          </a:xfrm>
        </p:grpSpPr>
        <p:sp>
          <p:nvSpPr>
            <p:cNvPr id="30" name="Rectangle 23"/>
            <p:cNvSpPr>
              <a:spLocks noChangeArrowheads="1"/>
            </p:cNvSpPr>
            <p:nvPr/>
          </p:nvSpPr>
          <p:spPr bwMode="auto">
            <a:xfrm>
              <a:off x="4944" y="3600"/>
              <a:ext cx="22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marL="0" marR="0" lvl="0" indent="0" defTabSz="914400" eaLnBrk="0" fontAlgn="auto" latinLnBrk="0" hangingPunct="0">
                <a:lnSpc>
                  <a:spcPct val="100000"/>
                </a:lnSpc>
                <a:spcBef>
                  <a:spcPts val="0"/>
                </a:spcBef>
                <a:spcAft>
                  <a:spcPts val="0"/>
                </a:spcAft>
                <a:buClrTx/>
                <a:buSzTx/>
                <a:buFontTx/>
                <a:buNone/>
                <a:tabLst/>
                <a:defRPr/>
              </a:pPr>
              <a:r>
                <a:rPr kumimoji="1" lang="en-US" altLang="zh-CN" sz="2400" b="1" i="1" u="none" strike="noStrike" kern="0" cap="none" spc="0" normalizeH="0" baseline="0" noProof="0" smtClean="0">
                  <a:ln>
                    <a:noFill/>
                  </a:ln>
                  <a:solidFill>
                    <a:sysClr val="windowText" lastClr="000000"/>
                  </a:solidFill>
                  <a:effectLst/>
                  <a:uLnTx/>
                  <a:uFillTx/>
                  <a:latin typeface="Bookman Old Style" pitchFamily="18" charset="0"/>
                </a:rPr>
                <a:t>s</a:t>
              </a:r>
            </a:p>
          </p:txBody>
        </p:sp>
        <p:sp>
          <p:nvSpPr>
            <p:cNvPr id="31" name="Rectangle 24"/>
            <p:cNvSpPr>
              <a:spLocks noChangeArrowheads="1"/>
            </p:cNvSpPr>
            <p:nvPr/>
          </p:nvSpPr>
          <p:spPr bwMode="auto">
            <a:xfrm>
              <a:off x="4704" y="3456"/>
              <a:ext cx="346"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marL="0" marR="0" lvl="0" indent="0" defTabSz="914400" eaLnBrk="0" fontAlgn="auto" latinLnBrk="0" hangingPunct="0">
                <a:lnSpc>
                  <a:spcPct val="100000"/>
                </a:lnSpc>
                <a:spcBef>
                  <a:spcPts val="0"/>
                </a:spcBef>
                <a:spcAft>
                  <a:spcPts val="0"/>
                </a:spcAft>
                <a:buClrTx/>
                <a:buSzTx/>
                <a:buFontTx/>
                <a:buNone/>
                <a:tabLst/>
                <a:defRPr/>
              </a:pPr>
              <a:r>
                <a:rPr kumimoji="1" lang="en-US" altLang="zh-CN" sz="3600" b="0" i="1" u="none" strike="noStrike" kern="0" cap="none" spc="0" normalizeH="0" baseline="0" noProof="0" smtClean="0">
                  <a:ln>
                    <a:noFill/>
                  </a:ln>
                  <a:solidFill>
                    <a:srgbClr val="003399"/>
                  </a:solidFill>
                  <a:effectLst/>
                  <a:uLnTx/>
                  <a:uFillTx/>
                  <a:latin typeface="Bookman Old Style" pitchFamily="18" charset="0"/>
                </a:rPr>
                <a:t>H</a:t>
              </a:r>
            </a:p>
          </p:txBody>
        </p:sp>
      </p:grpSp>
      <p:sp>
        <p:nvSpPr>
          <p:cNvPr id="32" name="Line 25"/>
          <p:cNvSpPr>
            <a:spLocks noChangeShapeType="1"/>
          </p:cNvSpPr>
          <p:nvPr/>
        </p:nvSpPr>
        <p:spPr bwMode="auto">
          <a:xfrm>
            <a:off x="2544379" y="1793308"/>
            <a:ext cx="0" cy="1447800"/>
          </a:xfrm>
          <a:prstGeom prst="line">
            <a:avLst/>
          </a:prstGeom>
          <a:noFill/>
          <a:ln w="12700" cap="rnd">
            <a:solidFill>
              <a:srgbClr val="007A77"/>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mc:AlternateContent xmlns:mc="http://schemas.openxmlformats.org/markup-compatibility/2006" xmlns:a14="http://schemas.microsoft.com/office/drawing/2010/main">
        <mc:Choice Requires="a14">
          <p:sp>
            <p:nvSpPr>
              <p:cNvPr id="33" name="Rectangle 26"/>
              <p:cNvSpPr>
                <a:spLocks noChangeArrowheads="1"/>
              </p:cNvSpPr>
              <p:nvPr/>
            </p:nvSpPr>
            <p:spPr bwMode="auto">
              <a:xfrm>
                <a:off x="215516" y="918254"/>
                <a:ext cx="1412875" cy="754503"/>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lIns="92075" tIns="46038" rIns="92075" bIns="46038">
                <a:spAutoFit/>
              </a:bodyPr>
              <a:lstStyle/>
              <a:p>
                <a:pPr marL="0" marR="0" lvl="0" indent="0" defTabSz="914400" eaLnBrk="0" fontAlgn="auto" latinLnBrk="0" hangingPunct="0">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1" lang="en-US" altLang="zh-CN" sz="4400" b="0" i="1" u="none" strike="noStrike" kern="0" cap="none" spc="0" normalizeH="0" baseline="-25000" noProof="0" smtClean="0">
                              <a:ln>
                                <a:noFill/>
                              </a:ln>
                              <a:solidFill>
                                <a:srgbClr val="003399"/>
                              </a:solidFill>
                              <a:effectLst/>
                              <a:uLnTx/>
                              <a:uFillTx/>
                              <a:latin typeface="Cambria Math"/>
                            </a:rPr>
                          </m:ctrlPr>
                        </m:sSubPr>
                        <m:e>
                          <m:r>
                            <a:rPr kumimoji="1" lang="en-US" altLang="zh-CN" sz="4400" b="0" i="1" u="none" strike="noStrike" kern="0" cap="none" spc="0" normalizeH="0" baseline="-25000" noProof="0" smtClean="0">
                              <a:ln>
                                <a:noFill/>
                              </a:ln>
                              <a:solidFill>
                                <a:srgbClr val="003399"/>
                              </a:solidFill>
                              <a:effectLst/>
                              <a:uLnTx/>
                              <a:uFillTx/>
                              <a:latin typeface="Cambria Math"/>
                            </a:rPr>
                            <m:t>𝑀</m:t>
                          </m:r>
                        </m:e>
                        <m:sub>
                          <m:r>
                            <a:rPr kumimoji="1" lang="en-US" altLang="zh-CN" sz="4400" b="0" i="1" u="none" strike="noStrike" kern="0" cap="none" spc="0" normalizeH="0" baseline="-25000" noProof="0" smtClean="0">
                              <a:ln>
                                <a:noFill/>
                              </a:ln>
                              <a:solidFill>
                                <a:srgbClr val="003399"/>
                              </a:solidFill>
                              <a:effectLst/>
                              <a:uLnTx/>
                              <a:uFillTx/>
                              <a:latin typeface="Cambria Math"/>
                            </a:rPr>
                            <m:t>𝑆</m:t>
                          </m:r>
                        </m:sub>
                      </m:sSub>
                    </m:oMath>
                  </m:oMathPara>
                </a14:m>
                <a:endParaRPr kumimoji="1" lang="en-US" altLang="zh-CN" sz="4400" b="0" i="1" u="none" strike="noStrike" kern="0" cap="none" spc="0" normalizeH="0" baseline="-25000" noProof="0" dirty="0" smtClean="0">
                  <a:ln>
                    <a:noFill/>
                  </a:ln>
                  <a:solidFill>
                    <a:srgbClr val="003399"/>
                  </a:solidFill>
                  <a:effectLst/>
                  <a:uLnTx/>
                  <a:uFillTx/>
                  <a:latin typeface="Bookman Old Style" pitchFamily="18" charset="0"/>
                </a:endParaRPr>
              </a:p>
            </p:txBody>
          </p:sp>
        </mc:Choice>
        <mc:Fallback xmlns="">
          <p:sp>
            <p:nvSpPr>
              <p:cNvPr id="33" name="Rectangle 26"/>
              <p:cNvSpPr>
                <a:spLocks noRot="1" noChangeAspect="1" noMove="1" noResize="1" noEditPoints="1" noAdjustHandles="1" noChangeArrowheads="1" noChangeShapeType="1" noTextEdit="1"/>
              </p:cNvSpPr>
              <p:nvPr/>
            </p:nvSpPr>
            <p:spPr bwMode="auto">
              <a:xfrm>
                <a:off x="215516" y="918254"/>
                <a:ext cx="1412875" cy="754503"/>
              </a:xfrm>
              <a:prstGeom prst="rect">
                <a:avLst/>
              </a:prstGeom>
              <a:blipFill rotWithShape="1">
                <a:blip r:embed="rId4"/>
                <a:stretch>
                  <a:fillRect b="-28455"/>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grpSp>
        <p:nvGrpSpPr>
          <p:cNvPr id="38" name="Group 40"/>
          <p:cNvGrpSpPr>
            <a:grpSpLocks/>
          </p:cNvGrpSpPr>
          <p:nvPr/>
        </p:nvGrpSpPr>
        <p:grpSpPr bwMode="auto">
          <a:xfrm>
            <a:off x="4859792" y="1042080"/>
            <a:ext cx="3413125" cy="3214688"/>
            <a:chOff x="3524" y="1824"/>
            <a:chExt cx="2150" cy="2025"/>
          </a:xfrm>
        </p:grpSpPr>
        <p:sp>
          <p:nvSpPr>
            <p:cNvPr id="39" name="Arc 41"/>
            <p:cNvSpPr>
              <a:spLocks/>
            </p:cNvSpPr>
            <p:nvPr/>
          </p:nvSpPr>
          <p:spPr bwMode="auto">
            <a:xfrm>
              <a:off x="4353" y="2256"/>
              <a:ext cx="526" cy="528"/>
            </a:xfrm>
            <a:custGeom>
              <a:avLst/>
              <a:gdLst>
                <a:gd name="G0" fmla="+- 21047 0 0"/>
                <a:gd name="G1" fmla="+- 21600 0 0"/>
                <a:gd name="G2" fmla="+- 21600 0 0"/>
                <a:gd name="T0" fmla="*/ 0 w 21047"/>
                <a:gd name="T1" fmla="*/ 16744 h 21600"/>
                <a:gd name="T2" fmla="*/ 21007 w 21047"/>
                <a:gd name="T3" fmla="*/ 0 h 21600"/>
                <a:gd name="T4" fmla="*/ 21047 w 21047"/>
                <a:gd name="T5" fmla="*/ 21600 h 21600"/>
              </a:gdLst>
              <a:ahLst/>
              <a:cxnLst>
                <a:cxn ang="0">
                  <a:pos x="T0" y="T1"/>
                </a:cxn>
                <a:cxn ang="0">
                  <a:pos x="T2" y="T3"/>
                </a:cxn>
                <a:cxn ang="0">
                  <a:pos x="T4" y="T5"/>
                </a:cxn>
              </a:cxnLst>
              <a:rect l="0" t="0" r="r" b="b"/>
              <a:pathLst>
                <a:path w="21047" h="21600" fill="none" extrusionOk="0">
                  <a:moveTo>
                    <a:pt x="-1" y="16743"/>
                  </a:moveTo>
                  <a:cubicBezTo>
                    <a:pt x="2257" y="6957"/>
                    <a:pt x="10963" y="18"/>
                    <a:pt x="21007" y="0"/>
                  </a:cubicBezTo>
                </a:path>
                <a:path w="21047" h="21600" stroke="0" extrusionOk="0">
                  <a:moveTo>
                    <a:pt x="-1" y="16743"/>
                  </a:moveTo>
                  <a:cubicBezTo>
                    <a:pt x="2257" y="6957"/>
                    <a:pt x="10963" y="18"/>
                    <a:pt x="21007" y="0"/>
                  </a:cubicBezTo>
                  <a:lnTo>
                    <a:pt x="21047" y="21600"/>
                  </a:lnTo>
                  <a:close/>
                </a:path>
              </a:pathLst>
            </a:custGeom>
            <a:noFill/>
            <a:ln w="25400" cap="rnd">
              <a:solidFill>
                <a:srgbClr val="FF0033"/>
              </a:solidFill>
              <a:round/>
              <a:headEnd type="none"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40" name="Arc 42"/>
            <p:cNvSpPr>
              <a:spLocks/>
            </p:cNvSpPr>
            <p:nvPr/>
          </p:nvSpPr>
          <p:spPr bwMode="auto">
            <a:xfrm>
              <a:off x="3848" y="2495"/>
              <a:ext cx="510" cy="725"/>
            </a:xfrm>
            <a:custGeom>
              <a:avLst/>
              <a:gdLst>
                <a:gd name="G0" fmla="+- 0 0 0"/>
                <a:gd name="G1" fmla="+- 0 0 0"/>
                <a:gd name="G2" fmla="+- 21600 0 0"/>
                <a:gd name="T0" fmla="*/ 21261 w 21261"/>
                <a:gd name="T1" fmla="*/ 3812 h 17916"/>
                <a:gd name="T2" fmla="*/ 12066 w 21261"/>
                <a:gd name="T3" fmla="*/ 17916 h 17916"/>
                <a:gd name="T4" fmla="*/ 0 w 21261"/>
                <a:gd name="T5" fmla="*/ 0 h 17916"/>
              </a:gdLst>
              <a:ahLst/>
              <a:cxnLst>
                <a:cxn ang="0">
                  <a:pos x="T0" y="T1"/>
                </a:cxn>
                <a:cxn ang="0">
                  <a:pos x="T2" y="T3"/>
                </a:cxn>
                <a:cxn ang="0">
                  <a:pos x="T4" y="T5"/>
                </a:cxn>
              </a:cxnLst>
              <a:rect l="0" t="0" r="r" b="b"/>
              <a:pathLst>
                <a:path w="21261" h="17916" fill="none" extrusionOk="0">
                  <a:moveTo>
                    <a:pt x="21260" y="3811"/>
                  </a:moveTo>
                  <a:cubicBezTo>
                    <a:pt x="20229" y="9563"/>
                    <a:pt x="16912" y="14651"/>
                    <a:pt x="12065" y="17915"/>
                  </a:cubicBezTo>
                </a:path>
                <a:path w="21261" h="17916" stroke="0" extrusionOk="0">
                  <a:moveTo>
                    <a:pt x="21260" y="3811"/>
                  </a:moveTo>
                  <a:cubicBezTo>
                    <a:pt x="20229" y="9563"/>
                    <a:pt x="16912" y="14651"/>
                    <a:pt x="12065" y="17915"/>
                  </a:cubicBezTo>
                  <a:lnTo>
                    <a:pt x="0" y="0"/>
                  </a:lnTo>
                  <a:close/>
                </a:path>
              </a:pathLst>
            </a:custGeom>
            <a:noFill/>
            <a:ln w="25400" cap="rnd">
              <a:solidFill>
                <a:srgbClr val="FF0033"/>
              </a:solidFill>
              <a:round/>
              <a:headEnd type="arrow"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41" name="Line 43"/>
            <p:cNvSpPr>
              <a:spLocks noChangeShapeType="1"/>
            </p:cNvSpPr>
            <p:nvPr/>
          </p:nvSpPr>
          <p:spPr bwMode="auto">
            <a:xfrm flipV="1">
              <a:off x="3524" y="3215"/>
              <a:ext cx="2092" cy="5"/>
            </a:xfrm>
            <a:prstGeom prst="line">
              <a:avLst/>
            </a:prstGeom>
            <a:noFill/>
            <a:ln w="12700">
              <a:solidFill>
                <a:srgbClr val="007A77"/>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42" name="Line 44"/>
            <p:cNvSpPr>
              <a:spLocks noChangeShapeType="1"/>
            </p:cNvSpPr>
            <p:nvPr/>
          </p:nvSpPr>
          <p:spPr bwMode="auto">
            <a:xfrm>
              <a:off x="4118" y="2255"/>
              <a:ext cx="1104" cy="0"/>
            </a:xfrm>
            <a:prstGeom prst="line">
              <a:avLst/>
            </a:prstGeom>
            <a:noFill/>
            <a:ln w="12700">
              <a:solidFill>
                <a:srgbClr val="007A77"/>
              </a:solidFill>
              <a:prstDash val="dash"/>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43" name="Rectangle 45"/>
            <p:cNvSpPr>
              <a:spLocks noChangeArrowheads="1"/>
            </p:cNvSpPr>
            <p:nvPr/>
          </p:nvSpPr>
          <p:spPr bwMode="auto">
            <a:xfrm>
              <a:off x="4780" y="2014"/>
              <a:ext cx="214"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marL="0" marR="0" lvl="0" indent="0" defTabSz="914400" eaLnBrk="0" fontAlgn="auto" latinLnBrk="0" hangingPunct="0">
                <a:lnSpc>
                  <a:spcPct val="100000"/>
                </a:lnSpc>
                <a:spcBef>
                  <a:spcPts val="0"/>
                </a:spcBef>
                <a:spcAft>
                  <a:spcPts val="0"/>
                </a:spcAft>
                <a:buClrTx/>
                <a:buSzTx/>
                <a:buFontTx/>
                <a:buNone/>
                <a:tabLst/>
                <a:defRPr/>
              </a:pPr>
              <a:r>
                <a:rPr kumimoji="1" lang="en-US" altLang="zh-CN" sz="3600" b="1" i="0" u="none" strike="noStrike" kern="0" cap="none" spc="0" normalizeH="0" baseline="0" noProof="0" smtClean="0">
                  <a:ln>
                    <a:noFill/>
                  </a:ln>
                  <a:solidFill>
                    <a:srgbClr val="3366FF"/>
                  </a:solidFill>
                  <a:effectLst/>
                  <a:uLnTx/>
                  <a:uFillTx/>
                  <a:latin typeface="Bookman Old Style" pitchFamily="18" charset="0"/>
                </a:rPr>
                <a:t>.</a:t>
              </a:r>
            </a:p>
          </p:txBody>
        </p:sp>
        <p:sp>
          <p:nvSpPr>
            <p:cNvPr id="44" name="Rectangle 46"/>
            <p:cNvSpPr>
              <a:spLocks noChangeArrowheads="1"/>
            </p:cNvSpPr>
            <p:nvPr/>
          </p:nvSpPr>
          <p:spPr bwMode="auto">
            <a:xfrm>
              <a:off x="4060" y="2206"/>
              <a:ext cx="214"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marL="0" marR="0" lvl="0" indent="0" defTabSz="914400" eaLnBrk="0" fontAlgn="auto" latinLnBrk="0" hangingPunct="0">
                <a:lnSpc>
                  <a:spcPct val="100000"/>
                </a:lnSpc>
                <a:spcBef>
                  <a:spcPts val="0"/>
                </a:spcBef>
                <a:spcAft>
                  <a:spcPts val="0"/>
                </a:spcAft>
                <a:buClrTx/>
                <a:buSzTx/>
                <a:buFontTx/>
                <a:buNone/>
                <a:tabLst/>
                <a:defRPr/>
              </a:pPr>
              <a:r>
                <a:rPr kumimoji="1" lang="en-US" altLang="zh-CN" sz="3600" b="1" i="0" u="none" strike="noStrike" kern="0" cap="none" spc="0" normalizeH="0" baseline="0" noProof="0" smtClean="0">
                  <a:ln>
                    <a:noFill/>
                  </a:ln>
                  <a:solidFill>
                    <a:srgbClr val="3366FF"/>
                  </a:solidFill>
                  <a:effectLst/>
                  <a:uLnTx/>
                  <a:uFillTx/>
                  <a:latin typeface="Bookman Old Style" pitchFamily="18" charset="0"/>
                </a:rPr>
                <a:t>.</a:t>
              </a:r>
            </a:p>
          </p:txBody>
        </p:sp>
        <p:sp>
          <p:nvSpPr>
            <p:cNvPr id="45" name="Rectangle 47"/>
            <p:cNvSpPr>
              <a:spLocks noChangeArrowheads="1"/>
            </p:cNvSpPr>
            <p:nvPr/>
          </p:nvSpPr>
          <p:spPr bwMode="auto">
            <a:xfrm>
              <a:off x="4060" y="2926"/>
              <a:ext cx="214"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marL="0" marR="0" lvl="0" indent="0" defTabSz="914400" eaLnBrk="0" fontAlgn="auto" latinLnBrk="0" hangingPunct="0">
                <a:lnSpc>
                  <a:spcPct val="100000"/>
                </a:lnSpc>
                <a:spcBef>
                  <a:spcPts val="0"/>
                </a:spcBef>
                <a:spcAft>
                  <a:spcPts val="0"/>
                </a:spcAft>
                <a:buClrTx/>
                <a:buSzTx/>
                <a:buFontTx/>
                <a:buNone/>
                <a:tabLst/>
                <a:defRPr/>
              </a:pPr>
              <a:r>
                <a:rPr kumimoji="1" lang="en-US" altLang="zh-CN" sz="3600" b="1" i="0" u="none" strike="noStrike" kern="0" cap="none" spc="0" normalizeH="0" baseline="0" noProof="0" smtClean="0">
                  <a:ln>
                    <a:noFill/>
                  </a:ln>
                  <a:solidFill>
                    <a:srgbClr val="3366FF"/>
                  </a:solidFill>
                  <a:effectLst/>
                  <a:uLnTx/>
                  <a:uFillTx/>
                  <a:latin typeface="Bookman Old Style" pitchFamily="18" charset="0"/>
                </a:rPr>
                <a:t>.</a:t>
              </a:r>
            </a:p>
          </p:txBody>
        </p:sp>
        <p:sp>
          <p:nvSpPr>
            <p:cNvPr id="46" name="Line 48"/>
            <p:cNvSpPr>
              <a:spLocks noChangeShapeType="1"/>
            </p:cNvSpPr>
            <p:nvPr/>
          </p:nvSpPr>
          <p:spPr bwMode="auto">
            <a:xfrm>
              <a:off x="4176" y="1824"/>
              <a:ext cx="0" cy="2025"/>
            </a:xfrm>
            <a:prstGeom prst="line">
              <a:avLst/>
            </a:prstGeom>
            <a:noFill/>
            <a:ln w="12700">
              <a:solidFill>
                <a:srgbClr val="007A77"/>
              </a:solidFill>
              <a:round/>
              <a:headEnd type="stealth" w="med"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49" name="Line 51"/>
            <p:cNvSpPr>
              <a:spLocks noChangeShapeType="1"/>
            </p:cNvSpPr>
            <p:nvPr/>
          </p:nvSpPr>
          <p:spPr bwMode="auto">
            <a:xfrm>
              <a:off x="5030" y="2255"/>
              <a:ext cx="0" cy="960"/>
            </a:xfrm>
            <a:prstGeom prst="line">
              <a:avLst/>
            </a:prstGeom>
            <a:noFill/>
            <a:ln w="12700">
              <a:solidFill>
                <a:srgbClr val="007A77"/>
              </a:solidFill>
              <a:round/>
              <a:headEnd type="stealth" w="med" len="lg"/>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51" name="Rectangle 53"/>
            <p:cNvSpPr>
              <a:spLocks noChangeArrowheads="1"/>
            </p:cNvSpPr>
            <p:nvPr/>
          </p:nvSpPr>
          <p:spPr bwMode="auto">
            <a:xfrm>
              <a:off x="4300" y="2254"/>
              <a:ext cx="214"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marL="0" marR="0" lvl="0" indent="0" defTabSz="914400" eaLnBrk="0" fontAlgn="auto" latinLnBrk="0" hangingPunct="0">
                <a:lnSpc>
                  <a:spcPct val="100000"/>
                </a:lnSpc>
                <a:spcBef>
                  <a:spcPts val="0"/>
                </a:spcBef>
                <a:spcAft>
                  <a:spcPts val="0"/>
                </a:spcAft>
                <a:buClrTx/>
                <a:buSzTx/>
                <a:buFontTx/>
                <a:buNone/>
                <a:tabLst/>
                <a:defRPr/>
              </a:pPr>
              <a:r>
                <a:rPr kumimoji="1" lang="en-US" altLang="zh-CN" sz="3600" b="1" i="0" u="none" strike="noStrike" kern="0" cap="none" spc="0" normalizeH="0" baseline="0" noProof="0" smtClean="0">
                  <a:ln>
                    <a:noFill/>
                  </a:ln>
                  <a:solidFill>
                    <a:srgbClr val="3366FF"/>
                  </a:solidFill>
                  <a:effectLst/>
                  <a:uLnTx/>
                  <a:uFillTx/>
                  <a:latin typeface="Bookman Old Style" pitchFamily="18" charset="0"/>
                </a:rPr>
                <a:t>.</a:t>
              </a:r>
            </a:p>
          </p:txBody>
        </p:sp>
        <p:sp>
          <p:nvSpPr>
            <p:cNvPr id="52" name="Rectangle 54"/>
            <p:cNvSpPr>
              <a:spLocks noChangeArrowheads="1"/>
            </p:cNvSpPr>
            <p:nvPr/>
          </p:nvSpPr>
          <p:spPr bwMode="auto">
            <a:xfrm>
              <a:off x="4204" y="2638"/>
              <a:ext cx="214"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marL="0" marR="0" lvl="0" indent="0" defTabSz="914400" eaLnBrk="0" fontAlgn="auto" latinLnBrk="0" hangingPunct="0">
                <a:lnSpc>
                  <a:spcPct val="100000"/>
                </a:lnSpc>
                <a:spcBef>
                  <a:spcPts val="0"/>
                </a:spcBef>
                <a:spcAft>
                  <a:spcPts val="0"/>
                </a:spcAft>
                <a:buClrTx/>
                <a:buSzTx/>
                <a:buFontTx/>
                <a:buNone/>
                <a:tabLst/>
                <a:defRPr/>
              </a:pPr>
              <a:r>
                <a:rPr kumimoji="1" lang="en-US" altLang="zh-CN" sz="3600" b="1" i="0" u="none" strike="noStrike" kern="0" cap="none" spc="0" normalizeH="0" baseline="0" noProof="0" smtClean="0">
                  <a:ln>
                    <a:noFill/>
                  </a:ln>
                  <a:solidFill>
                    <a:srgbClr val="3366FF"/>
                  </a:solidFill>
                  <a:effectLst/>
                  <a:uLnTx/>
                  <a:uFillTx/>
                  <a:latin typeface="Bookman Old Style" pitchFamily="18" charset="0"/>
                </a:rPr>
                <a:t>.</a:t>
              </a:r>
            </a:p>
          </p:txBody>
        </p:sp>
        <p:sp>
          <p:nvSpPr>
            <p:cNvPr id="54" name="Rectangle 56"/>
            <p:cNvSpPr>
              <a:spLocks noChangeArrowheads="1"/>
            </p:cNvSpPr>
            <p:nvPr/>
          </p:nvSpPr>
          <p:spPr bwMode="auto">
            <a:xfrm>
              <a:off x="5328" y="3216"/>
              <a:ext cx="346"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marL="0" marR="0" lvl="0" indent="0" defTabSz="914400" eaLnBrk="0" fontAlgn="auto" latinLnBrk="0" hangingPunct="0">
                <a:lnSpc>
                  <a:spcPct val="100000"/>
                </a:lnSpc>
                <a:spcBef>
                  <a:spcPts val="0"/>
                </a:spcBef>
                <a:spcAft>
                  <a:spcPts val="0"/>
                </a:spcAft>
                <a:buClrTx/>
                <a:buSzTx/>
                <a:buFontTx/>
                <a:buNone/>
                <a:tabLst/>
                <a:defRPr/>
              </a:pPr>
              <a:r>
                <a:rPr kumimoji="1" lang="en-US" altLang="zh-CN" sz="3600" b="0" i="1" u="none" strike="noStrike" kern="0" cap="none" spc="0" normalizeH="0" baseline="0" noProof="0" smtClean="0">
                  <a:ln>
                    <a:noFill/>
                  </a:ln>
                  <a:solidFill>
                    <a:srgbClr val="003399"/>
                  </a:solidFill>
                  <a:effectLst/>
                  <a:uLnTx/>
                  <a:uFillTx/>
                  <a:latin typeface="Bookman Old Style" pitchFamily="18" charset="0"/>
                </a:rPr>
                <a:t>H</a:t>
              </a:r>
            </a:p>
          </p:txBody>
        </p:sp>
        <p:sp>
          <p:nvSpPr>
            <p:cNvPr id="55" name="Rectangle 57"/>
            <p:cNvSpPr>
              <a:spLocks noChangeArrowheads="1"/>
            </p:cNvSpPr>
            <p:nvPr/>
          </p:nvSpPr>
          <p:spPr bwMode="auto">
            <a:xfrm>
              <a:off x="4262" y="2793"/>
              <a:ext cx="25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marL="0" marR="0" lvl="0" indent="0" defTabSz="914400" eaLnBrk="0" fontAlgn="auto" latinLnBrk="0" hangingPunct="0">
                <a:lnSpc>
                  <a:spcPct val="100000"/>
                </a:lnSpc>
                <a:spcBef>
                  <a:spcPts val="0"/>
                </a:spcBef>
                <a:spcAft>
                  <a:spcPts val="0"/>
                </a:spcAft>
                <a:buClrTx/>
                <a:buSzTx/>
                <a:buFontTx/>
                <a:buNone/>
                <a:tabLst/>
                <a:defRPr/>
              </a:pPr>
              <a:r>
                <a:rPr kumimoji="1" lang="en-US" altLang="zh-CN" sz="2800" b="0" i="1" u="none" strike="noStrike" kern="0" cap="none" spc="0" normalizeH="0" baseline="0" noProof="0" smtClean="0">
                  <a:ln>
                    <a:noFill/>
                  </a:ln>
                  <a:solidFill>
                    <a:sysClr val="windowText" lastClr="000000"/>
                  </a:solidFill>
                  <a:effectLst/>
                  <a:uLnTx/>
                  <a:uFillTx/>
                  <a:latin typeface="Bookman Old Style" pitchFamily="18" charset="0"/>
                </a:rPr>
                <a:t>a</a:t>
              </a:r>
            </a:p>
          </p:txBody>
        </p:sp>
        <p:sp>
          <p:nvSpPr>
            <p:cNvPr id="56" name="Rectangle 58"/>
            <p:cNvSpPr>
              <a:spLocks noChangeArrowheads="1"/>
            </p:cNvSpPr>
            <p:nvPr/>
          </p:nvSpPr>
          <p:spPr bwMode="auto">
            <a:xfrm>
              <a:off x="4358" y="2457"/>
              <a:ext cx="25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marL="0" marR="0" lvl="0" indent="0" defTabSz="914400" eaLnBrk="0" fontAlgn="auto" latinLnBrk="0" hangingPunct="0">
                <a:lnSpc>
                  <a:spcPct val="100000"/>
                </a:lnSpc>
                <a:spcBef>
                  <a:spcPts val="0"/>
                </a:spcBef>
                <a:spcAft>
                  <a:spcPts val="0"/>
                </a:spcAft>
                <a:buClrTx/>
                <a:buSzTx/>
                <a:buFontTx/>
                <a:buNone/>
                <a:tabLst/>
                <a:defRPr/>
              </a:pPr>
              <a:r>
                <a:rPr kumimoji="1" lang="en-US" altLang="zh-CN" sz="2800" b="0" i="1" u="none" strike="noStrike" kern="0" cap="none" spc="0" normalizeH="0" baseline="0" noProof="0" smtClean="0">
                  <a:ln>
                    <a:noFill/>
                  </a:ln>
                  <a:solidFill>
                    <a:sysClr val="windowText" lastClr="000000"/>
                  </a:solidFill>
                  <a:effectLst/>
                  <a:uLnTx/>
                  <a:uFillTx/>
                  <a:latin typeface="Bookman Old Style" pitchFamily="18" charset="0"/>
                </a:rPr>
                <a:t>b</a:t>
              </a:r>
            </a:p>
          </p:txBody>
        </p:sp>
        <p:sp>
          <p:nvSpPr>
            <p:cNvPr id="57" name="Rectangle 59"/>
            <p:cNvSpPr>
              <a:spLocks noChangeArrowheads="1"/>
            </p:cNvSpPr>
            <p:nvPr/>
          </p:nvSpPr>
          <p:spPr bwMode="auto">
            <a:xfrm>
              <a:off x="4838" y="1977"/>
              <a:ext cx="22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marL="0" marR="0" lvl="0" indent="0" defTabSz="914400" eaLnBrk="0" fontAlgn="auto" latinLnBrk="0" hangingPunct="0">
                <a:lnSpc>
                  <a:spcPct val="100000"/>
                </a:lnSpc>
                <a:spcBef>
                  <a:spcPts val="0"/>
                </a:spcBef>
                <a:spcAft>
                  <a:spcPts val="0"/>
                </a:spcAft>
                <a:buClrTx/>
                <a:buSzTx/>
                <a:buFontTx/>
                <a:buNone/>
                <a:tabLst/>
                <a:defRPr/>
              </a:pPr>
              <a:r>
                <a:rPr kumimoji="1" lang="en-US" altLang="zh-CN" sz="2800" b="0" i="1" u="none" strike="noStrike" kern="0" cap="none" spc="0" normalizeH="0" baseline="0" noProof="0" smtClean="0">
                  <a:ln>
                    <a:noFill/>
                  </a:ln>
                  <a:solidFill>
                    <a:sysClr val="windowText" lastClr="000000"/>
                  </a:solidFill>
                  <a:effectLst/>
                  <a:uLnTx/>
                  <a:uFillTx/>
                  <a:latin typeface="Bookman Old Style" pitchFamily="18" charset="0"/>
                </a:rPr>
                <a:t>c</a:t>
              </a:r>
            </a:p>
          </p:txBody>
        </p:sp>
        <p:sp>
          <p:nvSpPr>
            <p:cNvPr id="58" name="Rectangle 60"/>
            <p:cNvSpPr>
              <a:spLocks noChangeArrowheads="1"/>
            </p:cNvSpPr>
            <p:nvPr/>
          </p:nvSpPr>
          <p:spPr bwMode="auto">
            <a:xfrm>
              <a:off x="3974" y="2457"/>
              <a:ext cx="25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marL="0" marR="0" lvl="0" indent="0" defTabSz="914400" eaLnBrk="0" fontAlgn="auto" latinLnBrk="0" hangingPunct="0">
                <a:lnSpc>
                  <a:spcPct val="100000"/>
                </a:lnSpc>
                <a:spcBef>
                  <a:spcPts val="0"/>
                </a:spcBef>
                <a:spcAft>
                  <a:spcPts val="0"/>
                </a:spcAft>
                <a:buClrTx/>
                <a:buSzTx/>
                <a:buFontTx/>
                <a:buNone/>
                <a:tabLst/>
                <a:defRPr/>
              </a:pPr>
              <a:r>
                <a:rPr kumimoji="1" lang="en-US" altLang="zh-CN" sz="2800" b="0" i="1" u="none" strike="noStrike" kern="0" cap="none" spc="0" normalizeH="0" baseline="0" noProof="0" smtClean="0">
                  <a:ln>
                    <a:noFill/>
                  </a:ln>
                  <a:solidFill>
                    <a:sysClr val="windowText" lastClr="000000"/>
                  </a:solidFill>
                  <a:effectLst/>
                  <a:uLnTx/>
                  <a:uFillTx/>
                  <a:latin typeface="Bookman Old Style" pitchFamily="18" charset="0"/>
                </a:rPr>
                <a:t>d</a:t>
              </a:r>
            </a:p>
          </p:txBody>
        </p:sp>
        <p:sp>
          <p:nvSpPr>
            <p:cNvPr id="59" name="Rectangle 61"/>
            <p:cNvSpPr>
              <a:spLocks noChangeArrowheads="1"/>
            </p:cNvSpPr>
            <p:nvPr/>
          </p:nvSpPr>
          <p:spPr bwMode="auto">
            <a:xfrm>
              <a:off x="3926" y="3177"/>
              <a:ext cx="23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marL="0" marR="0" lvl="0" indent="0" defTabSz="914400" eaLnBrk="0" fontAlgn="auto" latinLnBrk="0" hangingPunct="0">
                <a:lnSpc>
                  <a:spcPct val="100000"/>
                </a:lnSpc>
                <a:spcBef>
                  <a:spcPts val="0"/>
                </a:spcBef>
                <a:spcAft>
                  <a:spcPts val="0"/>
                </a:spcAft>
                <a:buClrTx/>
                <a:buSzTx/>
                <a:buFontTx/>
                <a:buNone/>
                <a:tabLst/>
                <a:defRPr/>
              </a:pPr>
              <a:r>
                <a:rPr kumimoji="1" lang="en-US" altLang="zh-CN" sz="2800" b="0" i="1" u="none" strike="noStrike" kern="0" cap="none" spc="0" normalizeH="0" baseline="0" noProof="0" smtClean="0">
                  <a:ln>
                    <a:noFill/>
                  </a:ln>
                  <a:solidFill>
                    <a:sysClr val="windowText" lastClr="000000"/>
                  </a:solidFill>
                  <a:effectLst/>
                  <a:uLnTx/>
                  <a:uFillTx/>
                  <a:latin typeface="Bookman Old Style" pitchFamily="18" charset="0"/>
                </a:rPr>
                <a:t>o</a:t>
              </a:r>
            </a:p>
          </p:txBody>
        </p:sp>
        <p:sp>
          <p:nvSpPr>
            <p:cNvPr id="60" name="Arc 62"/>
            <p:cNvSpPr>
              <a:spLocks/>
            </p:cNvSpPr>
            <p:nvPr/>
          </p:nvSpPr>
          <p:spPr bwMode="auto">
            <a:xfrm>
              <a:off x="4146" y="2256"/>
              <a:ext cx="684" cy="916"/>
            </a:xfrm>
            <a:custGeom>
              <a:avLst/>
              <a:gdLst>
                <a:gd name="G0" fmla="+- 13698 0 0"/>
                <a:gd name="G1" fmla="+- 21600 0 0"/>
                <a:gd name="G2" fmla="+- 21600 0 0"/>
                <a:gd name="T0" fmla="*/ 0 w 13698"/>
                <a:gd name="T1" fmla="*/ 4899 h 21600"/>
                <a:gd name="T2" fmla="*/ 13678 w 13698"/>
                <a:gd name="T3" fmla="*/ 0 h 21600"/>
                <a:gd name="T4" fmla="*/ 13698 w 13698"/>
                <a:gd name="T5" fmla="*/ 21600 h 21600"/>
              </a:gdLst>
              <a:ahLst/>
              <a:cxnLst>
                <a:cxn ang="0">
                  <a:pos x="T0" y="T1"/>
                </a:cxn>
                <a:cxn ang="0">
                  <a:pos x="T2" y="T3"/>
                </a:cxn>
                <a:cxn ang="0">
                  <a:pos x="T4" y="T5"/>
                </a:cxn>
              </a:cxnLst>
              <a:rect l="0" t="0" r="r" b="b"/>
              <a:pathLst>
                <a:path w="13698" h="21600" fill="none" extrusionOk="0">
                  <a:moveTo>
                    <a:pt x="-1" y="4898"/>
                  </a:moveTo>
                  <a:cubicBezTo>
                    <a:pt x="3856" y="1735"/>
                    <a:pt x="8689" y="4"/>
                    <a:pt x="13678" y="0"/>
                  </a:cubicBezTo>
                </a:path>
                <a:path w="13698" h="21600" stroke="0" extrusionOk="0">
                  <a:moveTo>
                    <a:pt x="-1" y="4898"/>
                  </a:moveTo>
                  <a:cubicBezTo>
                    <a:pt x="3856" y="1735"/>
                    <a:pt x="8689" y="4"/>
                    <a:pt x="13678" y="0"/>
                  </a:cubicBezTo>
                  <a:lnTo>
                    <a:pt x="13698" y="21600"/>
                  </a:lnTo>
                  <a:close/>
                </a:path>
              </a:pathLst>
            </a:custGeom>
            <a:noFill/>
            <a:ln w="25400" cap="rnd">
              <a:solidFill>
                <a:srgbClr val="FF0033"/>
              </a:solidFill>
              <a:round/>
              <a:headEnd type="stealth" w="med" len="lg"/>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grpSp>
      <mc:AlternateContent xmlns:mc="http://schemas.openxmlformats.org/markup-compatibility/2006" xmlns:a14="http://schemas.microsoft.com/office/drawing/2010/main">
        <mc:Choice Requires="a14">
          <p:sp>
            <p:nvSpPr>
              <p:cNvPr id="2" name="矩形 1"/>
              <p:cNvSpPr/>
              <p:nvPr/>
            </p:nvSpPr>
            <p:spPr>
              <a:xfrm>
                <a:off x="2747817" y="1358710"/>
                <a:ext cx="955674" cy="830997"/>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kumimoji="1" lang="en-US" altLang="zh-CN" sz="4800" i="1" kern="0" baseline="-25000">
                              <a:solidFill>
                                <a:srgbClr val="003399"/>
                              </a:solidFill>
                              <a:latin typeface="Cambria Math"/>
                            </a:rPr>
                          </m:ctrlPr>
                        </m:sSubPr>
                        <m:e>
                          <m:r>
                            <a:rPr kumimoji="1" lang="en-US" altLang="zh-CN" sz="4800" i="1" kern="0" baseline="-25000">
                              <a:solidFill>
                                <a:srgbClr val="003399"/>
                              </a:solidFill>
                              <a:latin typeface="Cambria Math"/>
                            </a:rPr>
                            <m:t>𝑀</m:t>
                          </m:r>
                        </m:e>
                        <m:sub>
                          <m:r>
                            <a:rPr kumimoji="1" lang="en-US" altLang="zh-CN" sz="4800" i="1" kern="0" baseline="-25000">
                              <a:solidFill>
                                <a:srgbClr val="003399"/>
                              </a:solidFill>
                              <a:latin typeface="Cambria Math"/>
                            </a:rPr>
                            <m:t>𝑆</m:t>
                          </m:r>
                        </m:sub>
                      </m:sSub>
                    </m:oMath>
                  </m:oMathPara>
                </a14:m>
                <a:endParaRPr lang="zh-CN" altLang="en-US" sz="4800" dirty="0"/>
              </a:p>
            </p:txBody>
          </p:sp>
        </mc:Choice>
        <mc:Fallback xmlns="">
          <p:sp>
            <p:nvSpPr>
              <p:cNvPr id="2" name="矩形 1"/>
              <p:cNvSpPr>
                <a:spLocks noRot="1" noChangeAspect="1" noMove="1" noResize="1" noEditPoints="1" noAdjustHandles="1" noChangeArrowheads="1" noChangeShapeType="1" noTextEdit="1"/>
              </p:cNvSpPr>
              <p:nvPr/>
            </p:nvSpPr>
            <p:spPr>
              <a:xfrm>
                <a:off x="2747817" y="1358710"/>
                <a:ext cx="955674" cy="830997"/>
              </a:xfrm>
              <a:prstGeom prst="rect">
                <a:avLst/>
              </a:prstGeom>
              <a:blipFill rotWithShape="1">
                <a:blip r:embed="rId5"/>
                <a:stretch>
                  <a:fillRect b="-25000"/>
                </a:stretch>
              </a:blipFill>
            </p:spPr>
            <p:txBody>
              <a:bodyPr/>
              <a:lstStyle/>
              <a:p>
                <a:r>
                  <a:rPr lang="zh-CN" altLang="en-US">
                    <a:noFill/>
                  </a:rPr>
                  <a:t> </a:t>
                </a:r>
              </a:p>
            </p:txBody>
          </p:sp>
        </mc:Fallback>
      </mc:AlternateContent>
      <p:sp>
        <p:nvSpPr>
          <p:cNvPr id="67" name="Rectangle 14"/>
          <p:cNvSpPr>
            <a:spLocks noChangeArrowheads="1"/>
          </p:cNvSpPr>
          <p:nvPr/>
        </p:nvSpPr>
        <p:spPr bwMode="auto">
          <a:xfrm>
            <a:off x="5985330" y="1059883"/>
            <a:ext cx="608011" cy="585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marL="0" marR="0" lvl="0" indent="0" defTabSz="914400" eaLnBrk="0" fontAlgn="auto" latinLnBrk="0" hangingPunct="0">
              <a:lnSpc>
                <a:spcPct val="100000"/>
              </a:lnSpc>
              <a:spcBef>
                <a:spcPts val="0"/>
              </a:spcBef>
              <a:spcAft>
                <a:spcPts val="0"/>
              </a:spcAft>
              <a:buClrTx/>
              <a:buSzTx/>
              <a:buFontTx/>
              <a:buNone/>
              <a:tabLst/>
              <a:defRPr/>
            </a:pPr>
            <a:r>
              <a:rPr kumimoji="1" lang="en-US" altLang="zh-CN" sz="3200" b="0" i="1" u="none" strike="noStrike" kern="0" cap="none" spc="0" normalizeH="0" baseline="0" noProof="0" dirty="0" smtClean="0">
                <a:ln>
                  <a:noFill/>
                </a:ln>
                <a:solidFill>
                  <a:srgbClr val="003399"/>
                </a:solidFill>
                <a:effectLst/>
                <a:uLnTx/>
                <a:uFillTx/>
                <a:latin typeface="Bookman Old Style" pitchFamily="18" charset="0"/>
              </a:rPr>
              <a:t>M</a:t>
            </a:r>
          </a:p>
        </p:txBody>
      </p:sp>
      <mc:AlternateContent xmlns:mc="http://schemas.openxmlformats.org/markup-compatibility/2006" xmlns:a14="http://schemas.microsoft.com/office/drawing/2010/main">
        <mc:Choice Requires="a14">
          <p:sp>
            <p:nvSpPr>
              <p:cNvPr id="68" name="Rectangle 26"/>
              <p:cNvSpPr>
                <a:spLocks noChangeArrowheads="1"/>
              </p:cNvSpPr>
              <p:nvPr/>
            </p:nvSpPr>
            <p:spPr bwMode="auto">
              <a:xfrm>
                <a:off x="4743301" y="1270341"/>
                <a:ext cx="1412875" cy="754503"/>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lIns="92075" tIns="46038" rIns="92075" bIns="46038">
                <a:spAutoFit/>
              </a:bodyPr>
              <a:lstStyle/>
              <a:p>
                <a:pPr marL="0" marR="0" lvl="0" indent="0" defTabSz="914400" eaLnBrk="0" fontAlgn="auto" latinLnBrk="0" hangingPunct="0">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1" lang="en-US" altLang="zh-CN" sz="4400" b="0" i="1" u="none" strike="noStrike" kern="0" cap="none" spc="0" normalizeH="0" baseline="-25000" noProof="0" smtClean="0">
                              <a:ln>
                                <a:noFill/>
                              </a:ln>
                              <a:solidFill>
                                <a:srgbClr val="003399"/>
                              </a:solidFill>
                              <a:effectLst/>
                              <a:uLnTx/>
                              <a:uFillTx/>
                              <a:latin typeface="Cambria Math"/>
                            </a:rPr>
                          </m:ctrlPr>
                        </m:sSubPr>
                        <m:e>
                          <m:r>
                            <a:rPr kumimoji="1" lang="en-US" altLang="zh-CN" sz="4400" b="0" i="1" u="none" strike="noStrike" kern="0" cap="none" spc="0" normalizeH="0" baseline="-25000" noProof="0" smtClean="0">
                              <a:ln>
                                <a:noFill/>
                              </a:ln>
                              <a:solidFill>
                                <a:srgbClr val="003399"/>
                              </a:solidFill>
                              <a:effectLst/>
                              <a:uLnTx/>
                              <a:uFillTx/>
                              <a:latin typeface="Cambria Math"/>
                            </a:rPr>
                            <m:t>𝑀</m:t>
                          </m:r>
                        </m:e>
                        <m:sub>
                          <m:r>
                            <a:rPr kumimoji="1" lang="en-US" altLang="zh-CN" sz="4400" b="0" i="1" u="none" strike="noStrike" kern="0" cap="none" spc="0" normalizeH="0" baseline="-25000" noProof="0" smtClean="0">
                              <a:ln>
                                <a:noFill/>
                              </a:ln>
                              <a:solidFill>
                                <a:srgbClr val="003399"/>
                              </a:solidFill>
                              <a:effectLst/>
                              <a:uLnTx/>
                              <a:uFillTx/>
                              <a:latin typeface="Cambria Math"/>
                            </a:rPr>
                            <m:t>𝑅</m:t>
                          </m:r>
                        </m:sub>
                      </m:sSub>
                    </m:oMath>
                  </m:oMathPara>
                </a14:m>
                <a:endParaRPr kumimoji="1" lang="en-US" altLang="zh-CN" sz="4400" b="0" i="1" u="none" strike="noStrike" kern="0" cap="none" spc="0" normalizeH="0" baseline="-25000" noProof="0" dirty="0" smtClean="0">
                  <a:ln>
                    <a:noFill/>
                  </a:ln>
                  <a:solidFill>
                    <a:srgbClr val="003399"/>
                  </a:solidFill>
                  <a:effectLst/>
                  <a:uLnTx/>
                  <a:uFillTx/>
                  <a:latin typeface="Bookman Old Style" pitchFamily="18" charset="0"/>
                </a:endParaRPr>
              </a:p>
            </p:txBody>
          </p:sp>
        </mc:Choice>
        <mc:Fallback xmlns="">
          <p:sp>
            <p:nvSpPr>
              <p:cNvPr id="68" name="Rectangle 26"/>
              <p:cNvSpPr>
                <a:spLocks noRot="1" noChangeAspect="1" noMove="1" noResize="1" noEditPoints="1" noAdjustHandles="1" noChangeArrowheads="1" noChangeShapeType="1" noTextEdit="1"/>
              </p:cNvSpPr>
              <p:nvPr/>
            </p:nvSpPr>
            <p:spPr bwMode="auto">
              <a:xfrm>
                <a:off x="4743301" y="1270341"/>
                <a:ext cx="1412875" cy="754503"/>
              </a:xfrm>
              <a:prstGeom prst="rect">
                <a:avLst/>
              </a:prstGeom>
              <a:blipFill rotWithShape="1">
                <a:blip r:embed="rId6"/>
                <a:stretch>
                  <a:fillRect b="-27419"/>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9" name="矩形 68"/>
              <p:cNvSpPr/>
              <p:nvPr/>
            </p:nvSpPr>
            <p:spPr>
              <a:xfrm>
                <a:off x="7301367" y="1780785"/>
                <a:ext cx="955674" cy="830997"/>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kumimoji="1" lang="en-US" altLang="zh-CN" sz="4800" i="1" kern="0" baseline="-25000">
                              <a:solidFill>
                                <a:srgbClr val="003399"/>
                              </a:solidFill>
                              <a:latin typeface="Cambria Math"/>
                            </a:rPr>
                          </m:ctrlPr>
                        </m:sSubPr>
                        <m:e>
                          <m:r>
                            <a:rPr kumimoji="1" lang="en-US" altLang="zh-CN" sz="4800" i="1" kern="0" baseline="-25000">
                              <a:solidFill>
                                <a:srgbClr val="003399"/>
                              </a:solidFill>
                              <a:latin typeface="Cambria Math"/>
                            </a:rPr>
                            <m:t>𝑀</m:t>
                          </m:r>
                        </m:e>
                        <m:sub>
                          <m:r>
                            <a:rPr kumimoji="1" lang="en-US" altLang="zh-CN" sz="4800" i="1" kern="0" baseline="-25000">
                              <a:solidFill>
                                <a:srgbClr val="003399"/>
                              </a:solidFill>
                              <a:latin typeface="Cambria Math"/>
                            </a:rPr>
                            <m:t>𝑆</m:t>
                          </m:r>
                        </m:sub>
                      </m:sSub>
                    </m:oMath>
                  </m:oMathPara>
                </a14:m>
                <a:endParaRPr lang="zh-CN" altLang="en-US" sz="4800" dirty="0"/>
              </a:p>
            </p:txBody>
          </p:sp>
        </mc:Choice>
        <mc:Fallback xmlns="">
          <p:sp>
            <p:nvSpPr>
              <p:cNvPr id="69" name="矩形 68"/>
              <p:cNvSpPr>
                <a:spLocks noRot="1" noChangeAspect="1" noMove="1" noResize="1" noEditPoints="1" noAdjustHandles="1" noChangeArrowheads="1" noChangeShapeType="1" noTextEdit="1"/>
              </p:cNvSpPr>
              <p:nvPr/>
            </p:nvSpPr>
            <p:spPr>
              <a:xfrm>
                <a:off x="7301367" y="1780785"/>
                <a:ext cx="955674" cy="830997"/>
              </a:xfrm>
              <a:prstGeom prst="rect">
                <a:avLst/>
              </a:prstGeom>
              <a:blipFill rotWithShape="1">
                <a:blip r:embed="rId9"/>
                <a:stretch>
                  <a:fillRect b="-25735"/>
                </a:stretch>
              </a:blipFill>
            </p:spPr>
            <p:txBody>
              <a:bodyPr/>
              <a:lstStyle/>
              <a:p>
                <a:r>
                  <a:rPr lang="zh-CN" altLang="en-US">
                    <a:noFill/>
                  </a:rPr>
                  <a:t> </a:t>
                </a:r>
              </a:p>
            </p:txBody>
          </p:sp>
        </mc:Fallback>
      </mc:AlternateContent>
      <p:graphicFrame>
        <p:nvGraphicFramePr>
          <p:cNvPr id="70" name="对象 69"/>
          <p:cNvGraphicFramePr>
            <a:graphicFrameLocks noChangeAspect="1"/>
          </p:cNvGraphicFramePr>
          <p:nvPr>
            <p:extLst>
              <p:ext uri="{D42A27DB-BD31-4B8C-83A1-F6EECF244321}">
                <p14:modId xmlns:p14="http://schemas.microsoft.com/office/powerpoint/2010/main" val="3772324778"/>
              </p:ext>
            </p:extLst>
          </p:nvPr>
        </p:nvGraphicFramePr>
        <p:xfrm>
          <a:off x="622300" y="4162425"/>
          <a:ext cx="7243763" cy="1719263"/>
        </p:xfrm>
        <a:graphic>
          <a:graphicData uri="http://schemas.openxmlformats.org/presentationml/2006/ole">
            <mc:AlternateContent xmlns:mc="http://schemas.openxmlformats.org/markup-compatibility/2006">
              <mc:Choice xmlns:v="urn:schemas-microsoft-com:vml" Requires="v">
                <p:oleObj spid="_x0000_s32815" name="Equation" r:id="rId10" imgW="2831760" imgH="672840" progId="Equation.DSMT4">
                  <p:embed/>
                </p:oleObj>
              </mc:Choice>
              <mc:Fallback>
                <p:oleObj name="Equation" r:id="rId10" imgW="2831760" imgH="672840" progId="Equation.DSMT4">
                  <p:embed/>
                  <p:pic>
                    <p:nvPicPr>
                      <p:cNvPr id="0" name=""/>
                      <p:cNvPicPr/>
                      <p:nvPr/>
                    </p:nvPicPr>
                    <p:blipFill>
                      <a:blip r:embed="rId11"/>
                      <a:stretch>
                        <a:fillRect/>
                      </a:stretch>
                    </p:blipFill>
                    <p:spPr>
                      <a:xfrm>
                        <a:off x="622300" y="4162425"/>
                        <a:ext cx="7243763" cy="1719263"/>
                      </a:xfrm>
                      <a:prstGeom prst="rect">
                        <a:avLst/>
                      </a:prstGeom>
                    </p:spPr>
                  </p:pic>
                </p:oleObj>
              </mc:Fallback>
            </mc:AlternateContent>
          </a:graphicData>
        </a:graphic>
      </p:graphicFrame>
    </p:spTree>
    <p:extLst>
      <p:ext uri="{BB962C8B-B14F-4D97-AF65-F5344CB8AC3E}">
        <p14:creationId xmlns:p14="http://schemas.microsoft.com/office/powerpoint/2010/main" val="23798236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wipe(down)">
                                      <p:cBhvr>
                                        <p:cTn id="7" dur="500"/>
                                        <p:tgtEl>
                                          <p:spTgt spid="38"/>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67"/>
                                        </p:tgtEl>
                                        <p:attrNameLst>
                                          <p:attrName>style.visibility</p:attrName>
                                        </p:attrNameLst>
                                      </p:cBhvr>
                                      <p:to>
                                        <p:strVal val="visible"/>
                                      </p:to>
                                    </p:set>
                                    <p:animEffect transition="in" filter="wipe(down)">
                                      <p:cBhvr>
                                        <p:cTn id="10" dur="500"/>
                                        <p:tgtEl>
                                          <p:spTgt spid="67"/>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68"/>
                                        </p:tgtEl>
                                        <p:attrNameLst>
                                          <p:attrName>style.visibility</p:attrName>
                                        </p:attrNameLst>
                                      </p:cBhvr>
                                      <p:to>
                                        <p:strVal val="visible"/>
                                      </p:to>
                                    </p:set>
                                    <p:animEffect transition="in" filter="wipe(down)">
                                      <p:cBhvr>
                                        <p:cTn id="13" dur="500"/>
                                        <p:tgtEl>
                                          <p:spTgt spid="68"/>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69"/>
                                        </p:tgtEl>
                                        <p:attrNameLst>
                                          <p:attrName>style.visibility</p:attrName>
                                        </p:attrNameLst>
                                      </p:cBhvr>
                                      <p:to>
                                        <p:strVal val="visible"/>
                                      </p:to>
                                    </p:set>
                                    <p:animEffect transition="in" filter="wipe(down)">
                                      <p:cBhvr>
                                        <p:cTn id="16" dur="500"/>
                                        <p:tgtEl>
                                          <p:spTgt spid="69"/>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nodeType="clickEffect">
                                  <p:stCondLst>
                                    <p:cond delay="0"/>
                                  </p:stCondLst>
                                  <p:childTnLst>
                                    <p:set>
                                      <p:cBhvr>
                                        <p:cTn id="20" dur="1" fill="hold">
                                          <p:stCondLst>
                                            <p:cond delay="0"/>
                                          </p:stCondLst>
                                        </p:cTn>
                                        <p:tgtEl>
                                          <p:spTgt spid="70"/>
                                        </p:tgtEl>
                                        <p:attrNameLst>
                                          <p:attrName>style.visibility</p:attrName>
                                        </p:attrNameLst>
                                      </p:cBhvr>
                                      <p:to>
                                        <p:strVal val="visible"/>
                                      </p:to>
                                    </p:set>
                                    <p:animEffect transition="in" filter="wipe(down)">
                                      <p:cBhvr>
                                        <p:cTn id="21" dur="500"/>
                                        <p:tgtEl>
                                          <p:spTgt spid="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p:bldP spid="68" grpId="0"/>
      <p:bldP spid="69" grpId="0"/>
    </p:bldLst>
  </p:timing>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3" name="内容占位符 2"/>
          <p:cNvSpPr>
            <a:spLocks noGrp="1"/>
          </p:cNvSpPr>
          <p:nvPr>
            <p:ph idx="1"/>
          </p:nvPr>
        </p:nvSpPr>
        <p:spPr>
          <a:xfrm>
            <a:off x="259904" y="764704"/>
            <a:ext cx="8208912" cy="5832648"/>
          </a:xfrm>
        </p:spPr>
        <p:txBody>
          <a:bodyPr>
            <a:normAutofit/>
          </a:bodyPr>
          <a:lstStyle/>
          <a:p>
            <a:pPr marL="0" indent="0">
              <a:buNone/>
            </a:pPr>
            <a:endParaRPr lang="en-US" altLang="zh-CN" dirty="0" smtClean="0"/>
          </a:p>
          <a:p>
            <a:pPr marL="0" indent="0">
              <a:buNone/>
            </a:pPr>
            <a:endParaRPr lang="zh-CN" altLang="en-US" dirty="0"/>
          </a:p>
          <a:p>
            <a:pPr marL="0" indent="0">
              <a:buNone/>
            </a:pPr>
            <a:endParaRPr lang="en-US" altLang="zh-CN" dirty="0" smtClean="0"/>
          </a:p>
        </p:txBody>
      </p:sp>
      <p:grpSp>
        <p:nvGrpSpPr>
          <p:cNvPr id="8" name="Group 41"/>
          <p:cNvGrpSpPr>
            <a:grpSpLocks/>
          </p:cNvGrpSpPr>
          <p:nvPr/>
        </p:nvGrpSpPr>
        <p:grpSpPr bwMode="auto">
          <a:xfrm>
            <a:off x="48599" y="1067936"/>
            <a:ext cx="3186473" cy="3087956"/>
            <a:chOff x="83" y="428"/>
            <a:chExt cx="2564" cy="2208"/>
          </a:xfrm>
        </p:grpSpPr>
        <p:sp>
          <p:nvSpPr>
            <p:cNvPr id="9" name="Arc 9"/>
            <p:cNvSpPr>
              <a:spLocks/>
            </p:cNvSpPr>
            <p:nvPr/>
          </p:nvSpPr>
          <p:spPr bwMode="auto">
            <a:xfrm>
              <a:off x="724" y="1073"/>
              <a:ext cx="1079" cy="745"/>
            </a:xfrm>
            <a:custGeom>
              <a:avLst/>
              <a:gdLst>
                <a:gd name="G0" fmla="+- 21600 0 0"/>
                <a:gd name="G1" fmla="+- 16565 0 0"/>
                <a:gd name="G2" fmla="+- 21600 0 0"/>
                <a:gd name="T0" fmla="*/ 24 w 21600"/>
                <a:gd name="T1" fmla="*/ 17579 h 17579"/>
                <a:gd name="T2" fmla="*/ 7738 w 21600"/>
                <a:gd name="T3" fmla="*/ 0 h 17579"/>
                <a:gd name="T4" fmla="*/ 21600 w 21600"/>
                <a:gd name="T5" fmla="*/ 16565 h 17579"/>
              </a:gdLst>
              <a:ahLst/>
              <a:cxnLst>
                <a:cxn ang="0">
                  <a:pos x="T0" y="T1"/>
                </a:cxn>
                <a:cxn ang="0">
                  <a:pos x="T2" y="T3"/>
                </a:cxn>
                <a:cxn ang="0">
                  <a:pos x="T4" y="T5"/>
                </a:cxn>
              </a:cxnLst>
              <a:rect l="0" t="0" r="r" b="b"/>
              <a:pathLst>
                <a:path w="21600" h="17579" fill="none" extrusionOk="0">
                  <a:moveTo>
                    <a:pt x="23" y="17579"/>
                  </a:moveTo>
                  <a:cubicBezTo>
                    <a:pt x="7" y="17241"/>
                    <a:pt x="0" y="16903"/>
                    <a:pt x="0" y="16565"/>
                  </a:cubicBezTo>
                  <a:cubicBezTo>
                    <a:pt x="-1" y="10170"/>
                    <a:pt x="2833" y="4103"/>
                    <a:pt x="7737" y="-1"/>
                  </a:cubicBezTo>
                </a:path>
                <a:path w="21600" h="17579" stroke="0" extrusionOk="0">
                  <a:moveTo>
                    <a:pt x="23" y="17579"/>
                  </a:moveTo>
                  <a:cubicBezTo>
                    <a:pt x="7" y="17241"/>
                    <a:pt x="0" y="16903"/>
                    <a:pt x="0" y="16565"/>
                  </a:cubicBezTo>
                  <a:cubicBezTo>
                    <a:pt x="-1" y="10170"/>
                    <a:pt x="2833" y="4103"/>
                    <a:pt x="7737" y="-1"/>
                  </a:cubicBezTo>
                  <a:lnTo>
                    <a:pt x="21600" y="16565"/>
                  </a:lnTo>
                  <a:close/>
                </a:path>
              </a:pathLst>
            </a:custGeom>
            <a:noFill/>
            <a:ln w="25400" cap="rnd">
              <a:solidFill>
                <a:srgbClr val="FF0033"/>
              </a:solidFill>
              <a:round/>
              <a:headEnd type="stealth" w="med" len="lg"/>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10" name="Arc 10"/>
            <p:cNvSpPr>
              <a:spLocks/>
            </p:cNvSpPr>
            <p:nvPr/>
          </p:nvSpPr>
          <p:spPr bwMode="auto">
            <a:xfrm>
              <a:off x="1326" y="860"/>
              <a:ext cx="526" cy="528"/>
            </a:xfrm>
            <a:custGeom>
              <a:avLst/>
              <a:gdLst>
                <a:gd name="G0" fmla="+- 21047 0 0"/>
                <a:gd name="G1" fmla="+- 21600 0 0"/>
                <a:gd name="G2" fmla="+- 21600 0 0"/>
                <a:gd name="T0" fmla="*/ 0 w 21047"/>
                <a:gd name="T1" fmla="*/ 16744 h 21600"/>
                <a:gd name="T2" fmla="*/ 21007 w 21047"/>
                <a:gd name="T3" fmla="*/ 0 h 21600"/>
                <a:gd name="T4" fmla="*/ 21047 w 21047"/>
                <a:gd name="T5" fmla="*/ 21600 h 21600"/>
              </a:gdLst>
              <a:ahLst/>
              <a:cxnLst>
                <a:cxn ang="0">
                  <a:pos x="T0" y="T1"/>
                </a:cxn>
                <a:cxn ang="0">
                  <a:pos x="T2" y="T3"/>
                </a:cxn>
                <a:cxn ang="0">
                  <a:pos x="T4" y="T5"/>
                </a:cxn>
              </a:cxnLst>
              <a:rect l="0" t="0" r="r" b="b"/>
              <a:pathLst>
                <a:path w="21047" h="21600" fill="none" extrusionOk="0">
                  <a:moveTo>
                    <a:pt x="-1" y="16743"/>
                  </a:moveTo>
                  <a:cubicBezTo>
                    <a:pt x="2257" y="6957"/>
                    <a:pt x="10963" y="18"/>
                    <a:pt x="21007" y="0"/>
                  </a:cubicBezTo>
                </a:path>
                <a:path w="21047" h="21600" stroke="0" extrusionOk="0">
                  <a:moveTo>
                    <a:pt x="-1" y="16743"/>
                  </a:moveTo>
                  <a:cubicBezTo>
                    <a:pt x="2257" y="6957"/>
                    <a:pt x="10963" y="18"/>
                    <a:pt x="21007" y="0"/>
                  </a:cubicBezTo>
                  <a:lnTo>
                    <a:pt x="21047" y="21600"/>
                  </a:lnTo>
                  <a:close/>
                </a:path>
              </a:pathLst>
            </a:custGeom>
            <a:noFill/>
            <a:ln w="25400" cap="rnd">
              <a:solidFill>
                <a:srgbClr val="FF0033"/>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11" name="Arc 11"/>
            <p:cNvSpPr>
              <a:spLocks/>
            </p:cNvSpPr>
            <p:nvPr/>
          </p:nvSpPr>
          <p:spPr bwMode="auto">
            <a:xfrm>
              <a:off x="821" y="1099"/>
              <a:ext cx="510" cy="725"/>
            </a:xfrm>
            <a:custGeom>
              <a:avLst/>
              <a:gdLst>
                <a:gd name="G0" fmla="+- 0 0 0"/>
                <a:gd name="G1" fmla="+- 0 0 0"/>
                <a:gd name="G2" fmla="+- 21600 0 0"/>
                <a:gd name="T0" fmla="*/ 21261 w 21261"/>
                <a:gd name="T1" fmla="*/ 3812 h 17916"/>
                <a:gd name="T2" fmla="*/ 12066 w 21261"/>
                <a:gd name="T3" fmla="*/ 17916 h 17916"/>
                <a:gd name="T4" fmla="*/ 0 w 21261"/>
                <a:gd name="T5" fmla="*/ 0 h 17916"/>
              </a:gdLst>
              <a:ahLst/>
              <a:cxnLst>
                <a:cxn ang="0">
                  <a:pos x="T0" y="T1"/>
                </a:cxn>
                <a:cxn ang="0">
                  <a:pos x="T2" y="T3"/>
                </a:cxn>
                <a:cxn ang="0">
                  <a:pos x="T4" y="T5"/>
                </a:cxn>
              </a:cxnLst>
              <a:rect l="0" t="0" r="r" b="b"/>
              <a:pathLst>
                <a:path w="21261" h="17916" fill="none" extrusionOk="0">
                  <a:moveTo>
                    <a:pt x="21260" y="3811"/>
                  </a:moveTo>
                  <a:cubicBezTo>
                    <a:pt x="20229" y="9563"/>
                    <a:pt x="16912" y="14651"/>
                    <a:pt x="12065" y="17915"/>
                  </a:cubicBezTo>
                </a:path>
                <a:path w="21261" h="17916" stroke="0" extrusionOk="0">
                  <a:moveTo>
                    <a:pt x="21260" y="3811"/>
                  </a:moveTo>
                  <a:cubicBezTo>
                    <a:pt x="20229" y="9563"/>
                    <a:pt x="16912" y="14651"/>
                    <a:pt x="12065" y="17915"/>
                  </a:cubicBezTo>
                  <a:lnTo>
                    <a:pt x="0" y="0"/>
                  </a:lnTo>
                  <a:close/>
                </a:path>
              </a:pathLst>
            </a:custGeom>
            <a:noFill/>
            <a:ln w="25400" cap="rnd">
              <a:solidFill>
                <a:srgbClr val="FF0033"/>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13" name="Line 13"/>
            <p:cNvSpPr>
              <a:spLocks noChangeShapeType="1"/>
            </p:cNvSpPr>
            <p:nvPr/>
          </p:nvSpPr>
          <p:spPr bwMode="auto">
            <a:xfrm>
              <a:off x="83" y="1819"/>
              <a:ext cx="2496" cy="0"/>
            </a:xfrm>
            <a:prstGeom prst="line">
              <a:avLst/>
            </a:prstGeom>
            <a:noFill/>
            <a:ln w="12700">
              <a:solidFill>
                <a:srgbClr val="007A77"/>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14" name="Line 14"/>
            <p:cNvSpPr>
              <a:spLocks noChangeShapeType="1"/>
            </p:cNvSpPr>
            <p:nvPr/>
          </p:nvSpPr>
          <p:spPr bwMode="auto">
            <a:xfrm>
              <a:off x="1091" y="859"/>
              <a:ext cx="1104" cy="0"/>
            </a:xfrm>
            <a:prstGeom prst="line">
              <a:avLst/>
            </a:prstGeom>
            <a:noFill/>
            <a:ln w="12700">
              <a:solidFill>
                <a:srgbClr val="007A77"/>
              </a:solidFill>
              <a:prstDash val="dash"/>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15" name="Rectangle 15"/>
            <p:cNvSpPr>
              <a:spLocks noChangeArrowheads="1"/>
            </p:cNvSpPr>
            <p:nvPr/>
          </p:nvSpPr>
          <p:spPr bwMode="auto">
            <a:xfrm>
              <a:off x="621" y="1532"/>
              <a:ext cx="260"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marL="0" marR="0" lvl="0" indent="0" defTabSz="914400" eaLnBrk="0" fontAlgn="auto" latinLnBrk="0" hangingPunct="0">
                <a:lnSpc>
                  <a:spcPct val="100000"/>
                </a:lnSpc>
                <a:spcBef>
                  <a:spcPts val="0"/>
                </a:spcBef>
                <a:spcAft>
                  <a:spcPts val="0"/>
                </a:spcAft>
                <a:buClrTx/>
                <a:buSzTx/>
                <a:buFontTx/>
                <a:buNone/>
                <a:tabLst/>
                <a:defRPr/>
              </a:pPr>
              <a:r>
                <a:rPr kumimoji="1" lang="en-US" altLang="zh-CN" sz="3600" b="1" i="0" u="none" strike="noStrike" kern="0" cap="none" spc="0" normalizeH="0" baseline="0" noProof="0" dirty="0" smtClean="0">
                  <a:ln>
                    <a:noFill/>
                  </a:ln>
                  <a:solidFill>
                    <a:srgbClr val="003399"/>
                  </a:solidFill>
                  <a:effectLst/>
                  <a:uLnTx/>
                  <a:uFillTx/>
                  <a:latin typeface="Bookman Old Style" pitchFamily="18" charset="0"/>
                </a:rPr>
                <a:t>.</a:t>
              </a:r>
            </a:p>
          </p:txBody>
        </p:sp>
        <p:sp>
          <p:nvSpPr>
            <p:cNvPr id="16" name="Rectangle 16"/>
            <p:cNvSpPr>
              <a:spLocks noChangeArrowheads="1"/>
            </p:cNvSpPr>
            <p:nvPr/>
          </p:nvSpPr>
          <p:spPr bwMode="auto">
            <a:xfrm>
              <a:off x="1753" y="618"/>
              <a:ext cx="214"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marL="0" marR="0" lvl="0" indent="0" defTabSz="914400" eaLnBrk="0" fontAlgn="auto" latinLnBrk="0" hangingPunct="0">
                <a:lnSpc>
                  <a:spcPct val="100000"/>
                </a:lnSpc>
                <a:spcBef>
                  <a:spcPts val="0"/>
                </a:spcBef>
                <a:spcAft>
                  <a:spcPts val="0"/>
                </a:spcAft>
                <a:buClrTx/>
                <a:buSzTx/>
                <a:buFontTx/>
                <a:buNone/>
                <a:tabLst/>
                <a:defRPr/>
              </a:pPr>
              <a:r>
                <a:rPr kumimoji="1" lang="en-US" altLang="zh-CN" sz="3600" b="1" i="0" u="none" strike="noStrike" kern="0" cap="none" spc="0" normalizeH="0" baseline="0" noProof="0" smtClean="0">
                  <a:ln>
                    <a:noFill/>
                  </a:ln>
                  <a:solidFill>
                    <a:srgbClr val="3366FF"/>
                  </a:solidFill>
                  <a:effectLst/>
                  <a:uLnTx/>
                  <a:uFillTx/>
                  <a:latin typeface="Bookman Old Style" pitchFamily="18" charset="0"/>
                </a:rPr>
                <a:t>.</a:t>
              </a:r>
            </a:p>
          </p:txBody>
        </p:sp>
        <p:sp>
          <p:nvSpPr>
            <p:cNvPr id="17" name="Rectangle 17"/>
            <p:cNvSpPr>
              <a:spLocks noChangeArrowheads="1"/>
            </p:cNvSpPr>
            <p:nvPr/>
          </p:nvSpPr>
          <p:spPr bwMode="auto">
            <a:xfrm>
              <a:off x="1033" y="810"/>
              <a:ext cx="214"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marL="0" marR="0" lvl="0" indent="0" defTabSz="914400" eaLnBrk="0" fontAlgn="auto" latinLnBrk="0" hangingPunct="0">
                <a:lnSpc>
                  <a:spcPct val="100000"/>
                </a:lnSpc>
                <a:spcBef>
                  <a:spcPts val="0"/>
                </a:spcBef>
                <a:spcAft>
                  <a:spcPts val="0"/>
                </a:spcAft>
                <a:buClrTx/>
                <a:buSzTx/>
                <a:buFontTx/>
                <a:buNone/>
                <a:tabLst/>
                <a:defRPr/>
              </a:pPr>
              <a:r>
                <a:rPr kumimoji="1" lang="en-US" altLang="zh-CN" sz="3600" b="1" i="0" u="none" strike="noStrike" kern="0" cap="none" spc="0" normalizeH="0" baseline="0" noProof="0" smtClean="0">
                  <a:ln>
                    <a:noFill/>
                  </a:ln>
                  <a:solidFill>
                    <a:srgbClr val="3366FF"/>
                  </a:solidFill>
                  <a:effectLst/>
                  <a:uLnTx/>
                  <a:uFillTx/>
                  <a:latin typeface="Bookman Old Style" pitchFamily="18" charset="0"/>
                </a:rPr>
                <a:t>.</a:t>
              </a:r>
            </a:p>
          </p:txBody>
        </p:sp>
        <p:sp>
          <p:nvSpPr>
            <p:cNvPr id="18" name="Rectangle 18"/>
            <p:cNvSpPr>
              <a:spLocks noChangeArrowheads="1"/>
            </p:cNvSpPr>
            <p:nvPr/>
          </p:nvSpPr>
          <p:spPr bwMode="auto">
            <a:xfrm>
              <a:off x="1033" y="1530"/>
              <a:ext cx="214"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marL="0" marR="0" lvl="0" indent="0" defTabSz="914400" eaLnBrk="0" fontAlgn="auto" latinLnBrk="0" hangingPunct="0">
                <a:lnSpc>
                  <a:spcPct val="100000"/>
                </a:lnSpc>
                <a:spcBef>
                  <a:spcPts val="0"/>
                </a:spcBef>
                <a:spcAft>
                  <a:spcPts val="0"/>
                </a:spcAft>
                <a:buClrTx/>
                <a:buSzTx/>
                <a:buFontTx/>
                <a:buNone/>
                <a:tabLst/>
                <a:defRPr/>
              </a:pPr>
              <a:r>
                <a:rPr kumimoji="1" lang="en-US" altLang="zh-CN" sz="3600" b="1" i="0" u="none" strike="noStrike" kern="0" cap="none" spc="0" normalizeH="0" baseline="0" noProof="0" smtClean="0">
                  <a:ln>
                    <a:noFill/>
                  </a:ln>
                  <a:solidFill>
                    <a:srgbClr val="3366FF"/>
                  </a:solidFill>
                  <a:effectLst/>
                  <a:uLnTx/>
                  <a:uFillTx/>
                  <a:latin typeface="Bookman Old Style" pitchFamily="18" charset="0"/>
                </a:rPr>
                <a:t>.</a:t>
              </a:r>
            </a:p>
          </p:txBody>
        </p:sp>
        <p:sp>
          <p:nvSpPr>
            <p:cNvPr id="19" name="Line 19"/>
            <p:cNvSpPr>
              <a:spLocks noChangeShapeType="1"/>
            </p:cNvSpPr>
            <p:nvPr/>
          </p:nvSpPr>
          <p:spPr bwMode="auto">
            <a:xfrm>
              <a:off x="1149" y="428"/>
              <a:ext cx="0" cy="2208"/>
            </a:xfrm>
            <a:prstGeom prst="line">
              <a:avLst/>
            </a:prstGeom>
            <a:noFill/>
            <a:ln w="12700">
              <a:solidFill>
                <a:srgbClr val="007A77"/>
              </a:solidFill>
              <a:round/>
              <a:headEnd type="stealth" w="med"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20" name="Rectangle 20"/>
            <p:cNvSpPr>
              <a:spLocks noChangeArrowheads="1"/>
            </p:cNvSpPr>
            <p:nvPr/>
          </p:nvSpPr>
          <p:spPr bwMode="auto">
            <a:xfrm>
              <a:off x="467" y="1933"/>
              <a:ext cx="22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marL="0" marR="0" lvl="0" indent="0" defTabSz="914400" eaLnBrk="0" fontAlgn="auto" latinLnBrk="0" hangingPunct="0">
                <a:lnSpc>
                  <a:spcPct val="100000"/>
                </a:lnSpc>
                <a:spcBef>
                  <a:spcPts val="0"/>
                </a:spcBef>
                <a:spcAft>
                  <a:spcPts val="0"/>
                </a:spcAft>
                <a:buClrTx/>
                <a:buSzTx/>
                <a:buFontTx/>
                <a:buNone/>
                <a:tabLst/>
                <a:defRPr/>
              </a:pPr>
              <a:r>
                <a:rPr kumimoji="1" lang="en-US" altLang="zh-CN" sz="2400" b="1" i="1" u="none" strike="noStrike" kern="0" cap="none" spc="0" normalizeH="0" baseline="0" noProof="0" smtClean="0">
                  <a:ln>
                    <a:noFill/>
                  </a:ln>
                  <a:solidFill>
                    <a:srgbClr val="003399"/>
                  </a:solidFill>
                  <a:effectLst/>
                  <a:uLnTx/>
                  <a:uFillTx/>
                  <a:latin typeface="Bookman Old Style" pitchFamily="18" charset="0"/>
                </a:rPr>
                <a:t>c</a:t>
              </a:r>
            </a:p>
          </p:txBody>
        </p:sp>
        <p:sp>
          <p:nvSpPr>
            <p:cNvPr id="21" name="Rectangle 21"/>
            <p:cNvSpPr>
              <a:spLocks noChangeArrowheads="1"/>
            </p:cNvSpPr>
            <p:nvPr/>
          </p:nvSpPr>
          <p:spPr bwMode="auto">
            <a:xfrm>
              <a:off x="226" y="1790"/>
              <a:ext cx="346"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marL="0" marR="0" lvl="0" indent="0" defTabSz="914400" eaLnBrk="0" fontAlgn="auto" latinLnBrk="0" hangingPunct="0">
                <a:lnSpc>
                  <a:spcPct val="100000"/>
                </a:lnSpc>
                <a:spcBef>
                  <a:spcPts val="0"/>
                </a:spcBef>
                <a:spcAft>
                  <a:spcPts val="0"/>
                </a:spcAft>
                <a:buClrTx/>
                <a:buSzTx/>
                <a:buFontTx/>
                <a:buNone/>
                <a:tabLst/>
                <a:defRPr/>
              </a:pPr>
              <a:r>
                <a:rPr kumimoji="1" lang="en-US" altLang="zh-CN" sz="3600" b="0" i="1" u="none" strike="noStrike" kern="0" cap="none" spc="0" normalizeH="0" baseline="0" noProof="0" dirty="0" smtClean="0">
                  <a:ln>
                    <a:noFill/>
                  </a:ln>
                  <a:solidFill>
                    <a:srgbClr val="003399"/>
                  </a:solidFill>
                  <a:effectLst>
                    <a:outerShdw blurRad="38100" dist="38100" dir="2700000" algn="tl">
                      <a:srgbClr val="C0C0C0"/>
                    </a:outerShdw>
                  </a:effectLst>
                  <a:uLnTx/>
                  <a:uFillTx/>
                  <a:latin typeface="Bookman Old Style" pitchFamily="18" charset="0"/>
                </a:rPr>
                <a:t>H</a:t>
              </a:r>
            </a:p>
          </p:txBody>
        </p:sp>
        <p:sp>
          <p:nvSpPr>
            <p:cNvPr id="22" name="Line 22"/>
            <p:cNvSpPr>
              <a:spLocks noChangeShapeType="1"/>
            </p:cNvSpPr>
            <p:nvPr/>
          </p:nvSpPr>
          <p:spPr bwMode="auto">
            <a:xfrm>
              <a:off x="179" y="1963"/>
              <a:ext cx="96" cy="0"/>
            </a:xfrm>
            <a:prstGeom prst="line">
              <a:avLst/>
            </a:prstGeom>
            <a:noFill/>
            <a:ln w="25400">
              <a:solidFill>
                <a:srgbClr val="003399"/>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25" name="Line 25"/>
            <p:cNvSpPr>
              <a:spLocks noChangeShapeType="1"/>
            </p:cNvSpPr>
            <p:nvPr/>
          </p:nvSpPr>
          <p:spPr bwMode="auto">
            <a:xfrm>
              <a:off x="2003" y="859"/>
              <a:ext cx="0" cy="960"/>
            </a:xfrm>
            <a:prstGeom prst="line">
              <a:avLst/>
            </a:prstGeom>
            <a:noFill/>
            <a:ln w="12700">
              <a:solidFill>
                <a:srgbClr val="007A77"/>
              </a:solidFill>
              <a:round/>
              <a:headEnd type="stealth" w="med" len="lg"/>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27" name="Rectangle 27"/>
            <p:cNvSpPr>
              <a:spLocks noChangeArrowheads="1"/>
            </p:cNvSpPr>
            <p:nvPr/>
          </p:nvSpPr>
          <p:spPr bwMode="auto">
            <a:xfrm>
              <a:off x="1273" y="858"/>
              <a:ext cx="214"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marL="0" marR="0" lvl="0" indent="0" defTabSz="914400" eaLnBrk="0" fontAlgn="auto" latinLnBrk="0" hangingPunct="0">
                <a:lnSpc>
                  <a:spcPct val="100000"/>
                </a:lnSpc>
                <a:spcBef>
                  <a:spcPts val="0"/>
                </a:spcBef>
                <a:spcAft>
                  <a:spcPts val="0"/>
                </a:spcAft>
                <a:buClrTx/>
                <a:buSzTx/>
                <a:buFontTx/>
                <a:buNone/>
                <a:tabLst/>
                <a:defRPr/>
              </a:pPr>
              <a:r>
                <a:rPr kumimoji="1" lang="en-US" altLang="zh-CN" sz="3600" b="1" i="0" u="none" strike="noStrike" kern="0" cap="none" spc="0" normalizeH="0" baseline="0" noProof="0" smtClean="0">
                  <a:ln>
                    <a:noFill/>
                  </a:ln>
                  <a:solidFill>
                    <a:srgbClr val="3366FF"/>
                  </a:solidFill>
                  <a:effectLst/>
                  <a:uLnTx/>
                  <a:uFillTx/>
                  <a:latin typeface="Bookman Old Style" pitchFamily="18" charset="0"/>
                </a:rPr>
                <a:t>.</a:t>
              </a:r>
            </a:p>
          </p:txBody>
        </p:sp>
        <p:sp>
          <p:nvSpPr>
            <p:cNvPr id="28" name="Rectangle 28"/>
            <p:cNvSpPr>
              <a:spLocks noChangeArrowheads="1"/>
            </p:cNvSpPr>
            <p:nvPr/>
          </p:nvSpPr>
          <p:spPr bwMode="auto">
            <a:xfrm>
              <a:off x="1177" y="1242"/>
              <a:ext cx="214"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marL="0" marR="0" lvl="0" indent="0" defTabSz="914400" eaLnBrk="0" fontAlgn="auto" latinLnBrk="0" hangingPunct="0">
                <a:lnSpc>
                  <a:spcPct val="100000"/>
                </a:lnSpc>
                <a:spcBef>
                  <a:spcPts val="0"/>
                </a:spcBef>
                <a:spcAft>
                  <a:spcPts val="0"/>
                </a:spcAft>
                <a:buClrTx/>
                <a:buSzTx/>
                <a:buFontTx/>
                <a:buNone/>
                <a:tabLst/>
                <a:defRPr/>
              </a:pPr>
              <a:r>
                <a:rPr kumimoji="1" lang="en-US" altLang="zh-CN" sz="3600" b="1" i="0" u="none" strike="noStrike" kern="0" cap="none" spc="0" normalizeH="0" baseline="0" noProof="0" smtClean="0">
                  <a:ln>
                    <a:noFill/>
                  </a:ln>
                  <a:solidFill>
                    <a:srgbClr val="3366FF"/>
                  </a:solidFill>
                  <a:effectLst/>
                  <a:uLnTx/>
                  <a:uFillTx/>
                  <a:latin typeface="Bookman Old Style" pitchFamily="18" charset="0"/>
                </a:rPr>
                <a:t>.</a:t>
              </a:r>
            </a:p>
          </p:txBody>
        </p:sp>
        <p:sp>
          <p:nvSpPr>
            <p:cNvPr id="30" name="Rectangle 30"/>
            <p:cNvSpPr>
              <a:spLocks noChangeArrowheads="1"/>
            </p:cNvSpPr>
            <p:nvPr/>
          </p:nvSpPr>
          <p:spPr bwMode="auto">
            <a:xfrm>
              <a:off x="2301" y="1790"/>
              <a:ext cx="346"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marL="0" marR="0" lvl="0" indent="0" defTabSz="914400" eaLnBrk="0" fontAlgn="auto" latinLnBrk="0" hangingPunct="0">
                <a:lnSpc>
                  <a:spcPct val="100000"/>
                </a:lnSpc>
                <a:spcBef>
                  <a:spcPts val="0"/>
                </a:spcBef>
                <a:spcAft>
                  <a:spcPts val="0"/>
                </a:spcAft>
                <a:buClrTx/>
                <a:buSzTx/>
                <a:buFontTx/>
                <a:buNone/>
                <a:tabLst/>
                <a:defRPr/>
              </a:pPr>
              <a:r>
                <a:rPr kumimoji="1" lang="en-US" altLang="zh-CN" sz="3600" b="0" i="1" u="none" strike="noStrike" kern="0" cap="none" spc="0" normalizeH="0" baseline="0" noProof="0" dirty="0" smtClean="0">
                  <a:ln>
                    <a:noFill/>
                  </a:ln>
                  <a:solidFill>
                    <a:srgbClr val="003399"/>
                  </a:solidFill>
                  <a:effectLst/>
                  <a:uLnTx/>
                  <a:uFillTx/>
                  <a:latin typeface="Bookman Old Style" pitchFamily="18" charset="0"/>
                </a:rPr>
                <a:t>H</a:t>
              </a:r>
            </a:p>
          </p:txBody>
        </p:sp>
        <p:sp>
          <p:nvSpPr>
            <p:cNvPr id="31" name="Rectangle 31"/>
            <p:cNvSpPr>
              <a:spLocks noChangeArrowheads="1"/>
            </p:cNvSpPr>
            <p:nvPr/>
          </p:nvSpPr>
          <p:spPr bwMode="auto">
            <a:xfrm>
              <a:off x="1235" y="1397"/>
              <a:ext cx="25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marL="0" marR="0" lvl="0" indent="0" defTabSz="914400" eaLnBrk="0" fontAlgn="auto" latinLnBrk="0" hangingPunct="0">
                <a:lnSpc>
                  <a:spcPct val="100000"/>
                </a:lnSpc>
                <a:spcBef>
                  <a:spcPts val="0"/>
                </a:spcBef>
                <a:spcAft>
                  <a:spcPts val="0"/>
                </a:spcAft>
                <a:buClrTx/>
                <a:buSzTx/>
                <a:buFontTx/>
                <a:buNone/>
                <a:tabLst/>
                <a:defRPr/>
              </a:pPr>
              <a:r>
                <a:rPr kumimoji="1" lang="en-US" altLang="zh-CN" sz="2800" b="0" i="1" u="none" strike="noStrike" kern="0" cap="none" spc="0" normalizeH="0" baseline="0" noProof="0" smtClean="0">
                  <a:ln>
                    <a:noFill/>
                  </a:ln>
                  <a:solidFill>
                    <a:sysClr val="windowText" lastClr="000000"/>
                  </a:solidFill>
                  <a:effectLst/>
                  <a:uLnTx/>
                  <a:uFillTx/>
                  <a:latin typeface="Bookman Old Style" pitchFamily="18" charset="0"/>
                </a:rPr>
                <a:t>a</a:t>
              </a:r>
            </a:p>
          </p:txBody>
        </p:sp>
        <p:sp>
          <p:nvSpPr>
            <p:cNvPr id="32" name="Rectangle 32"/>
            <p:cNvSpPr>
              <a:spLocks noChangeArrowheads="1"/>
            </p:cNvSpPr>
            <p:nvPr/>
          </p:nvSpPr>
          <p:spPr bwMode="auto">
            <a:xfrm>
              <a:off x="1331" y="1061"/>
              <a:ext cx="25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marL="0" marR="0" lvl="0" indent="0" defTabSz="914400" eaLnBrk="0" fontAlgn="auto" latinLnBrk="0" hangingPunct="0">
                <a:lnSpc>
                  <a:spcPct val="100000"/>
                </a:lnSpc>
                <a:spcBef>
                  <a:spcPts val="0"/>
                </a:spcBef>
                <a:spcAft>
                  <a:spcPts val="0"/>
                </a:spcAft>
                <a:buClrTx/>
                <a:buSzTx/>
                <a:buFontTx/>
                <a:buNone/>
                <a:tabLst/>
                <a:defRPr/>
              </a:pPr>
              <a:r>
                <a:rPr kumimoji="1" lang="en-US" altLang="zh-CN" sz="2800" b="0" i="1" u="none" strike="noStrike" kern="0" cap="none" spc="0" normalizeH="0" baseline="0" noProof="0" smtClean="0">
                  <a:ln>
                    <a:noFill/>
                  </a:ln>
                  <a:solidFill>
                    <a:sysClr val="windowText" lastClr="000000"/>
                  </a:solidFill>
                  <a:effectLst/>
                  <a:uLnTx/>
                  <a:uFillTx/>
                  <a:latin typeface="Bookman Old Style" pitchFamily="18" charset="0"/>
                </a:rPr>
                <a:t>b</a:t>
              </a:r>
            </a:p>
          </p:txBody>
        </p:sp>
        <p:sp>
          <p:nvSpPr>
            <p:cNvPr id="33" name="Rectangle 33"/>
            <p:cNvSpPr>
              <a:spLocks noChangeArrowheads="1"/>
            </p:cNvSpPr>
            <p:nvPr/>
          </p:nvSpPr>
          <p:spPr bwMode="auto">
            <a:xfrm>
              <a:off x="1811" y="581"/>
              <a:ext cx="22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marL="0" marR="0" lvl="0" indent="0" defTabSz="914400" eaLnBrk="0" fontAlgn="auto" latinLnBrk="0" hangingPunct="0">
                <a:lnSpc>
                  <a:spcPct val="100000"/>
                </a:lnSpc>
                <a:spcBef>
                  <a:spcPts val="0"/>
                </a:spcBef>
                <a:spcAft>
                  <a:spcPts val="0"/>
                </a:spcAft>
                <a:buClrTx/>
                <a:buSzTx/>
                <a:buFontTx/>
                <a:buNone/>
                <a:tabLst/>
                <a:defRPr/>
              </a:pPr>
              <a:r>
                <a:rPr kumimoji="1" lang="en-US" altLang="zh-CN" sz="2800" b="0" i="1" u="none" strike="noStrike" kern="0" cap="none" spc="0" normalizeH="0" baseline="0" noProof="0" smtClean="0">
                  <a:ln>
                    <a:noFill/>
                  </a:ln>
                  <a:solidFill>
                    <a:sysClr val="windowText" lastClr="000000"/>
                  </a:solidFill>
                  <a:effectLst/>
                  <a:uLnTx/>
                  <a:uFillTx/>
                  <a:latin typeface="Bookman Old Style" pitchFamily="18" charset="0"/>
                </a:rPr>
                <a:t>c</a:t>
              </a:r>
            </a:p>
          </p:txBody>
        </p:sp>
        <p:sp>
          <p:nvSpPr>
            <p:cNvPr id="34" name="Rectangle 34"/>
            <p:cNvSpPr>
              <a:spLocks noChangeArrowheads="1"/>
            </p:cNvSpPr>
            <p:nvPr/>
          </p:nvSpPr>
          <p:spPr bwMode="auto">
            <a:xfrm>
              <a:off x="947" y="1061"/>
              <a:ext cx="25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marL="0" marR="0" lvl="0" indent="0" defTabSz="914400" eaLnBrk="0" fontAlgn="auto" latinLnBrk="0" hangingPunct="0">
                <a:lnSpc>
                  <a:spcPct val="100000"/>
                </a:lnSpc>
                <a:spcBef>
                  <a:spcPts val="0"/>
                </a:spcBef>
                <a:spcAft>
                  <a:spcPts val="0"/>
                </a:spcAft>
                <a:buClrTx/>
                <a:buSzTx/>
                <a:buFontTx/>
                <a:buNone/>
                <a:tabLst/>
                <a:defRPr/>
              </a:pPr>
              <a:r>
                <a:rPr kumimoji="1" lang="en-US" altLang="zh-CN" sz="2800" b="0" i="1" u="none" strike="noStrike" kern="0" cap="none" spc="0" normalizeH="0" baseline="0" noProof="0" smtClean="0">
                  <a:ln>
                    <a:noFill/>
                  </a:ln>
                  <a:solidFill>
                    <a:sysClr val="windowText" lastClr="000000"/>
                  </a:solidFill>
                  <a:effectLst/>
                  <a:uLnTx/>
                  <a:uFillTx/>
                  <a:latin typeface="Bookman Old Style" pitchFamily="18" charset="0"/>
                </a:rPr>
                <a:t>d</a:t>
              </a:r>
            </a:p>
          </p:txBody>
        </p:sp>
        <p:sp>
          <p:nvSpPr>
            <p:cNvPr id="35" name="Rectangle 35"/>
            <p:cNvSpPr>
              <a:spLocks noChangeArrowheads="1"/>
            </p:cNvSpPr>
            <p:nvPr/>
          </p:nvSpPr>
          <p:spPr bwMode="auto">
            <a:xfrm>
              <a:off x="467" y="1541"/>
              <a:ext cx="23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marL="0" marR="0" lvl="0" indent="0" defTabSz="914400" eaLnBrk="0" fontAlgn="auto" latinLnBrk="0" hangingPunct="0">
                <a:lnSpc>
                  <a:spcPct val="100000"/>
                </a:lnSpc>
                <a:spcBef>
                  <a:spcPts val="0"/>
                </a:spcBef>
                <a:spcAft>
                  <a:spcPts val="0"/>
                </a:spcAft>
                <a:buClrTx/>
                <a:buSzTx/>
                <a:buFontTx/>
                <a:buNone/>
                <a:tabLst/>
                <a:defRPr/>
              </a:pPr>
              <a:r>
                <a:rPr kumimoji="1" lang="en-US" altLang="zh-CN" sz="2800" b="0" i="1" u="none" strike="noStrike" kern="0" cap="none" spc="0" normalizeH="0" baseline="0" noProof="0" smtClean="0">
                  <a:ln>
                    <a:noFill/>
                  </a:ln>
                  <a:solidFill>
                    <a:sysClr val="windowText" lastClr="000000"/>
                  </a:solidFill>
                  <a:effectLst/>
                  <a:uLnTx/>
                  <a:uFillTx/>
                  <a:latin typeface="Bookman Old Style" pitchFamily="18" charset="0"/>
                </a:rPr>
                <a:t>e</a:t>
              </a:r>
            </a:p>
          </p:txBody>
        </p:sp>
        <p:sp>
          <p:nvSpPr>
            <p:cNvPr id="36" name="Rectangle 36"/>
            <p:cNvSpPr>
              <a:spLocks noChangeArrowheads="1"/>
            </p:cNvSpPr>
            <p:nvPr/>
          </p:nvSpPr>
          <p:spPr bwMode="auto">
            <a:xfrm>
              <a:off x="899" y="1781"/>
              <a:ext cx="23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marL="0" marR="0" lvl="0" indent="0" defTabSz="914400" eaLnBrk="0" fontAlgn="auto" latinLnBrk="0" hangingPunct="0">
                <a:lnSpc>
                  <a:spcPct val="100000"/>
                </a:lnSpc>
                <a:spcBef>
                  <a:spcPts val="0"/>
                </a:spcBef>
                <a:spcAft>
                  <a:spcPts val="0"/>
                </a:spcAft>
                <a:buClrTx/>
                <a:buSzTx/>
                <a:buFontTx/>
                <a:buNone/>
                <a:tabLst/>
                <a:defRPr/>
              </a:pPr>
              <a:r>
                <a:rPr kumimoji="1" lang="en-US" altLang="zh-CN" sz="2800" b="0" i="1" u="none" strike="noStrike" kern="0" cap="none" spc="0" normalizeH="0" baseline="0" noProof="0" smtClean="0">
                  <a:ln>
                    <a:noFill/>
                  </a:ln>
                  <a:solidFill>
                    <a:sysClr val="windowText" lastClr="000000"/>
                  </a:solidFill>
                  <a:effectLst/>
                  <a:uLnTx/>
                  <a:uFillTx/>
                  <a:latin typeface="Bookman Old Style" pitchFamily="18" charset="0"/>
                </a:rPr>
                <a:t>o</a:t>
              </a:r>
            </a:p>
          </p:txBody>
        </p:sp>
        <p:sp>
          <p:nvSpPr>
            <p:cNvPr id="37" name="Arc 37"/>
            <p:cNvSpPr>
              <a:spLocks/>
            </p:cNvSpPr>
            <p:nvPr/>
          </p:nvSpPr>
          <p:spPr bwMode="auto">
            <a:xfrm>
              <a:off x="1119" y="860"/>
              <a:ext cx="684" cy="916"/>
            </a:xfrm>
            <a:custGeom>
              <a:avLst/>
              <a:gdLst>
                <a:gd name="G0" fmla="+- 13698 0 0"/>
                <a:gd name="G1" fmla="+- 21600 0 0"/>
                <a:gd name="G2" fmla="+- 21600 0 0"/>
                <a:gd name="T0" fmla="*/ 0 w 13698"/>
                <a:gd name="T1" fmla="*/ 4899 h 21600"/>
                <a:gd name="T2" fmla="*/ 13678 w 13698"/>
                <a:gd name="T3" fmla="*/ 0 h 21600"/>
                <a:gd name="T4" fmla="*/ 13698 w 13698"/>
                <a:gd name="T5" fmla="*/ 21600 h 21600"/>
              </a:gdLst>
              <a:ahLst/>
              <a:cxnLst>
                <a:cxn ang="0">
                  <a:pos x="T0" y="T1"/>
                </a:cxn>
                <a:cxn ang="0">
                  <a:pos x="T2" y="T3"/>
                </a:cxn>
                <a:cxn ang="0">
                  <a:pos x="T4" y="T5"/>
                </a:cxn>
              </a:cxnLst>
              <a:rect l="0" t="0" r="r" b="b"/>
              <a:pathLst>
                <a:path w="13698" h="21600" fill="none" extrusionOk="0">
                  <a:moveTo>
                    <a:pt x="-1" y="4898"/>
                  </a:moveTo>
                  <a:cubicBezTo>
                    <a:pt x="3856" y="1735"/>
                    <a:pt x="8689" y="4"/>
                    <a:pt x="13678" y="0"/>
                  </a:cubicBezTo>
                </a:path>
                <a:path w="13698" h="21600" stroke="0" extrusionOk="0">
                  <a:moveTo>
                    <a:pt x="-1" y="4898"/>
                  </a:moveTo>
                  <a:cubicBezTo>
                    <a:pt x="3856" y="1735"/>
                    <a:pt x="8689" y="4"/>
                    <a:pt x="13678" y="0"/>
                  </a:cubicBezTo>
                  <a:lnTo>
                    <a:pt x="13698" y="21600"/>
                  </a:lnTo>
                  <a:close/>
                </a:path>
              </a:pathLst>
            </a:custGeom>
            <a:noFill/>
            <a:ln w="25400" cap="rnd">
              <a:solidFill>
                <a:srgbClr val="FF0033"/>
              </a:solidFill>
              <a:round/>
              <a:headEnd type="stealth" w="med" len="lg"/>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grpSp>
      <p:grpSp>
        <p:nvGrpSpPr>
          <p:cNvPr id="54" name="Group 98"/>
          <p:cNvGrpSpPr>
            <a:grpSpLocks/>
          </p:cNvGrpSpPr>
          <p:nvPr/>
        </p:nvGrpSpPr>
        <p:grpSpPr bwMode="auto">
          <a:xfrm>
            <a:off x="4862549" y="1019911"/>
            <a:ext cx="3292109" cy="3298434"/>
            <a:chOff x="3110" y="389"/>
            <a:chExt cx="2649" cy="2522"/>
          </a:xfrm>
        </p:grpSpPr>
        <p:sp>
          <p:nvSpPr>
            <p:cNvPr id="55" name="Line 48"/>
            <p:cNvSpPr>
              <a:spLocks noChangeShapeType="1"/>
            </p:cNvSpPr>
            <p:nvPr/>
          </p:nvSpPr>
          <p:spPr bwMode="auto">
            <a:xfrm>
              <a:off x="3110" y="1826"/>
              <a:ext cx="2496" cy="0"/>
            </a:xfrm>
            <a:prstGeom prst="line">
              <a:avLst/>
            </a:prstGeom>
            <a:noFill/>
            <a:ln w="12700">
              <a:solidFill>
                <a:srgbClr val="007A77"/>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56" name="Rectangle 76"/>
            <p:cNvSpPr>
              <a:spLocks noChangeArrowheads="1"/>
            </p:cNvSpPr>
            <p:nvPr/>
          </p:nvSpPr>
          <p:spPr bwMode="auto">
            <a:xfrm>
              <a:off x="3110" y="2584"/>
              <a:ext cx="19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marL="0" marR="0" lvl="0" indent="0" defTabSz="914400" eaLnBrk="0" fontAlgn="auto" latinLnBrk="0" hangingPunct="0">
                <a:lnSpc>
                  <a:spcPct val="100000"/>
                </a:lnSpc>
                <a:spcBef>
                  <a:spcPts val="0"/>
                </a:spcBef>
                <a:spcAft>
                  <a:spcPts val="0"/>
                </a:spcAft>
                <a:buClrTx/>
                <a:buSzTx/>
                <a:buFontTx/>
                <a:buNone/>
                <a:tabLst/>
                <a:defRPr/>
              </a:pPr>
              <a:r>
                <a:rPr kumimoji="1" lang="en-US" altLang="zh-CN" sz="2800" b="0" i="1" u="none" strike="noStrike" kern="0" cap="none" spc="0" normalizeH="0" baseline="0" noProof="0" smtClean="0">
                  <a:ln>
                    <a:noFill/>
                  </a:ln>
                  <a:solidFill>
                    <a:sysClr val="windowText" lastClr="000000"/>
                  </a:solidFill>
                  <a:effectLst/>
                  <a:uLnTx/>
                  <a:uFillTx/>
                  <a:latin typeface="Bookman Old Style" pitchFamily="18" charset="0"/>
                </a:rPr>
                <a:t>f</a:t>
              </a:r>
            </a:p>
          </p:txBody>
        </p:sp>
        <p:grpSp>
          <p:nvGrpSpPr>
            <p:cNvPr id="57" name="Group 94"/>
            <p:cNvGrpSpPr>
              <a:grpSpLocks/>
            </p:cNvGrpSpPr>
            <p:nvPr/>
          </p:nvGrpSpPr>
          <p:grpSpPr bwMode="auto">
            <a:xfrm>
              <a:off x="3206" y="389"/>
              <a:ext cx="2553" cy="2496"/>
              <a:chOff x="3206" y="434"/>
              <a:chExt cx="2553" cy="2496"/>
            </a:xfrm>
          </p:grpSpPr>
          <p:sp>
            <p:nvSpPr>
              <p:cNvPr id="58" name="Arc 44"/>
              <p:cNvSpPr>
                <a:spLocks/>
              </p:cNvSpPr>
              <p:nvPr/>
            </p:nvSpPr>
            <p:spPr bwMode="auto">
              <a:xfrm>
                <a:off x="3751" y="867"/>
                <a:ext cx="1079" cy="959"/>
              </a:xfrm>
              <a:custGeom>
                <a:avLst/>
                <a:gdLst>
                  <a:gd name="G0" fmla="+- 21600 0 0"/>
                  <a:gd name="G1" fmla="+- 21600 0 0"/>
                  <a:gd name="G2" fmla="+- 21600 0 0"/>
                  <a:gd name="T0" fmla="*/ 24 w 21600"/>
                  <a:gd name="T1" fmla="*/ 22614 h 22614"/>
                  <a:gd name="T2" fmla="*/ 21580 w 21600"/>
                  <a:gd name="T3" fmla="*/ 0 h 22614"/>
                  <a:gd name="T4" fmla="*/ 21600 w 21600"/>
                  <a:gd name="T5" fmla="*/ 21600 h 22614"/>
                </a:gdLst>
                <a:ahLst/>
                <a:cxnLst>
                  <a:cxn ang="0">
                    <a:pos x="T0" y="T1"/>
                  </a:cxn>
                  <a:cxn ang="0">
                    <a:pos x="T2" y="T3"/>
                  </a:cxn>
                  <a:cxn ang="0">
                    <a:pos x="T4" y="T5"/>
                  </a:cxn>
                </a:cxnLst>
                <a:rect l="0" t="0" r="r" b="b"/>
                <a:pathLst>
                  <a:path w="21600" h="22614" fill="none" extrusionOk="0">
                    <a:moveTo>
                      <a:pt x="23" y="22614"/>
                    </a:moveTo>
                    <a:cubicBezTo>
                      <a:pt x="7" y="22276"/>
                      <a:pt x="0" y="21938"/>
                      <a:pt x="0" y="21600"/>
                    </a:cubicBezTo>
                    <a:cubicBezTo>
                      <a:pt x="-1" y="9678"/>
                      <a:pt x="9658" y="11"/>
                      <a:pt x="21580" y="0"/>
                    </a:cubicBezTo>
                  </a:path>
                  <a:path w="21600" h="22614" stroke="0" extrusionOk="0">
                    <a:moveTo>
                      <a:pt x="23" y="22614"/>
                    </a:moveTo>
                    <a:cubicBezTo>
                      <a:pt x="7" y="22276"/>
                      <a:pt x="0" y="21938"/>
                      <a:pt x="0" y="21600"/>
                    </a:cubicBezTo>
                    <a:cubicBezTo>
                      <a:pt x="-1" y="9678"/>
                      <a:pt x="9658" y="11"/>
                      <a:pt x="21580" y="0"/>
                    </a:cubicBezTo>
                    <a:lnTo>
                      <a:pt x="21600" y="21600"/>
                    </a:lnTo>
                    <a:close/>
                  </a:path>
                </a:pathLst>
              </a:custGeom>
              <a:noFill/>
              <a:ln w="25400" cap="rnd">
                <a:solidFill>
                  <a:srgbClr val="FF0033"/>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59" name="Arc 45"/>
              <p:cNvSpPr>
                <a:spLocks/>
              </p:cNvSpPr>
              <p:nvPr/>
            </p:nvSpPr>
            <p:spPr bwMode="auto">
              <a:xfrm rot="10800000">
                <a:off x="3384" y="1779"/>
                <a:ext cx="378" cy="1009"/>
              </a:xfrm>
              <a:custGeom>
                <a:avLst/>
                <a:gdLst>
                  <a:gd name="G0" fmla="+- 21600 0 0"/>
                  <a:gd name="G1" fmla="+- 21600 0 0"/>
                  <a:gd name="G2" fmla="+- 21600 0 0"/>
                  <a:gd name="T0" fmla="*/ 0 w 21600"/>
                  <a:gd name="T1" fmla="*/ 21579 h 21600"/>
                  <a:gd name="T2" fmla="*/ 21543 w 21600"/>
                  <a:gd name="T3" fmla="*/ 0 h 21600"/>
                  <a:gd name="T4" fmla="*/ 21600 w 21600"/>
                  <a:gd name="T5" fmla="*/ 21600 h 21600"/>
                </a:gdLst>
                <a:ahLst/>
                <a:cxnLst>
                  <a:cxn ang="0">
                    <a:pos x="T0" y="T1"/>
                  </a:cxn>
                  <a:cxn ang="0">
                    <a:pos x="T2" y="T3"/>
                  </a:cxn>
                  <a:cxn ang="0">
                    <a:pos x="T4" y="T5"/>
                  </a:cxn>
                </a:cxnLst>
                <a:rect l="0" t="0" r="r" b="b"/>
                <a:pathLst>
                  <a:path w="21600" h="21600" fill="none" extrusionOk="0">
                    <a:moveTo>
                      <a:pt x="0" y="21579"/>
                    </a:moveTo>
                    <a:cubicBezTo>
                      <a:pt x="11" y="9680"/>
                      <a:pt x="9644" y="31"/>
                      <a:pt x="21543" y="0"/>
                    </a:cubicBezTo>
                  </a:path>
                  <a:path w="21600" h="21600" stroke="0" extrusionOk="0">
                    <a:moveTo>
                      <a:pt x="0" y="21579"/>
                    </a:moveTo>
                    <a:cubicBezTo>
                      <a:pt x="11" y="9680"/>
                      <a:pt x="9644" y="31"/>
                      <a:pt x="21543" y="0"/>
                    </a:cubicBezTo>
                    <a:lnTo>
                      <a:pt x="21600" y="21600"/>
                    </a:lnTo>
                    <a:close/>
                  </a:path>
                </a:pathLst>
              </a:custGeom>
              <a:noFill/>
              <a:ln w="25400" cap="rnd">
                <a:solidFill>
                  <a:srgbClr val="FF0033"/>
                </a:solidFill>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60" name="Arc 46"/>
              <p:cNvSpPr>
                <a:spLocks/>
              </p:cNvSpPr>
              <p:nvPr/>
            </p:nvSpPr>
            <p:spPr bwMode="auto">
              <a:xfrm>
                <a:off x="4353" y="867"/>
                <a:ext cx="526" cy="528"/>
              </a:xfrm>
              <a:custGeom>
                <a:avLst/>
                <a:gdLst>
                  <a:gd name="G0" fmla="+- 21047 0 0"/>
                  <a:gd name="G1" fmla="+- 21600 0 0"/>
                  <a:gd name="G2" fmla="+- 21600 0 0"/>
                  <a:gd name="T0" fmla="*/ 0 w 21047"/>
                  <a:gd name="T1" fmla="*/ 16744 h 21600"/>
                  <a:gd name="T2" fmla="*/ 21007 w 21047"/>
                  <a:gd name="T3" fmla="*/ 0 h 21600"/>
                  <a:gd name="T4" fmla="*/ 21047 w 21047"/>
                  <a:gd name="T5" fmla="*/ 21600 h 21600"/>
                </a:gdLst>
                <a:ahLst/>
                <a:cxnLst>
                  <a:cxn ang="0">
                    <a:pos x="T0" y="T1"/>
                  </a:cxn>
                  <a:cxn ang="0">
                    <a:pos x="T2" y="T3"/>
                  </a:cxn>
                  <a:cxn ang="0">
                    <a:pos x="T4" y="T5"/>
                  </a:cxn>
                </a:cxnLst>
                <a:rect l="0" t="0" r="r" b="b"/>
                <a:pathLst>
                  <a:path w="21047" h="21600" fill="none" extrusionOk="0">
                    <a:moveTo>
                      <a:pt x="-1" y="16743"/>
                    </a:moveTo>
                    <a:cubicBezTo>
                      <a:pt x="2257" y="6957"/>
                      <a:pt x="10963" y="18"/>
                      <a:pt x="21007" y="0"/>
                    </a:cubicBezTo>
                  </a:path>
                  <a:path w="21047" h="21600" stroke="0" extrusionOk="0">
                    <a:moveTo>
                      <a:pt x="-1" y="16743"/>
                    </a:moveTo>
                    <a:cubicBezTo>
                      <a:pt x="2257" y="6957"/>
                      <a:pt x="10963" y="18"/>
                      <a:pt x="21007" y="0"/>
                    </a:cubicBezTo>
                    <a:lnTo>
                      <a:pt x="21047" y="21600"/>
                    </a:lnTo>
                    <a:close/>
                  </a:path>
                </a:pathLst>
              </a:custGeom>
              <a:noFill/>
              <a:ln w="25400" cap="rnd">
                <a:solidFill>
                  <a:srgbClr val="FF0033"/>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61" name="Arc 47"/>
              <p:cNvSpPr>
                <a:spLocks/>
              </p:cNvSpPr>
              <p:nvPr/>
            </p:nvSpPr>
            <p:spPr bwMode="auto">
              <a:xfrm>
                <a:off x="3848" y="1106"/>
                <a:ext cx="510" cy="725"/>
              </a:xfrm>
              <a:custGeom>
                <a:avLst/>
                <a:gdLst>
                  <a:gd name="G0" fmla="+- 0 0 0"/>
                  <a:gd name="G1" fmla="+- 0 0 0"/>
                  <a:gd name="G2" fmla="+- 21600 0 0"/>
                  <a:gd name="T0" fmla="*/ 21261 w 21261"/>
                  <a:gd name="T1" fmla="*/ 3812 h 17916"/>
                  <a:gd name="T2" fmla="*/ 12066 w 21261"/>
                  <a:gd name="T3" fmla="*/ 17916 h 17916"/>
                  <a:gd name="T4" fmla="*/ 0 w 21261"/>
                  <a:gd name="T5" fmla="*/ 0 h 17916"/>
                </a:gdLst>
                <a:ahLst/>
                <a:cxnLst>
                  <a:cxn ang="0">
                    <a:pos x="T0" y="T1"/>
                  </a:cxn>
                  <a:cxn ang="0">
                    <a:pos x="T2" y="T3"/>
                  </a:cxn>
                  <a:cxn ang="0">
                    <a:pos x="T4" y="T5"/>
                  </a:cxn>
                </a:cxnLst>
                <a:rect l="0" t="0" r="r" b="b"/>
                <a:pathLst>
                  <a:path w="21261" h="17916" fill="none" extrusionOk="0">
                    <a:moveTo>
                      <a:pt x="21260" y="3811"/>
                    </a:moveTo>
                    <a:cubicBezTo>
                      <a:pt x="20229" y="9563"/>
                      <a:pt x="16912" y="14651"/>
                      <a:pt x="12065" y="17915"/>
                    </a:cubicBezTo>
                  </a:path>
                  <a:path w="21261" h="17916" stroke="0" extrusionOk="0">
                    <a:moveTo>
                      <a:pt x="21260" y="3811"/>
                    </a:moveTo>
                    <a:cubicBezTo>
                      <a:pt x="20229" y="9563"/>
                      <a:pt x="16912" y="14651"/>
                      <a:pt x="12065" y="17915"/>
                    </a:cubicBezTo>
                    <a:lnTo>
                      <a:pt x="0" y="0"/>
                    </a:lnTo>
                    <a:close/>
                  </a:path>
                </a:pathLst>
              </a:custGeom>
              <a:noFill/>
              <a:ln w="25400" cap="rnd">
                <a:solidFill>
                  <a:srgbClr val="FF0033"/>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62" name="Line 49"/>
              <p:cNvSpPr>
                <a:spLocks noChangeShapeType="1"/>
              </p:cNvSpPr>
              <p:nvPr/>
            </p:nvSpPr>
            <p:spPr bwMode="auto">
              <a:xfrm>
                <a:off x="4118" y="866"/>
                <a:ext cx="1104" cy="0"/>
              </a:xfrm>
              <a:prstGeom prst="line">
                <a:avLst/>
              </a:prstGeom>
              <a:noFill/>
              <a:ln w="12700">
                <a:solidFill>
                  <a:srgbClr val="007A77"/>
                </a:solidFill>
                <a:prstDash val="dash"/>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63" name="Rectangle 50"/>
              <p:cNvSpPr>
                <a:spLocks noChangeArrowheads="1"/>
              </p:cNvSpPr>
              <p:nvPr/>
            </p:nvSpPr>
            <p:spPr bwMode="auto">
              <a:xfrm>
                <a:off x="3649" y="1537"/>
                <a:ext cx="214"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marL="0" marR="0" lvl="0" indent="0" defTabSz="914400" eaLnBrk="0" fontAlgn="auto" latinLnBrk="0" hangingPunct="0">
                  <a:lnSpc>
                    <a:spcPct val="100000"/>
                  </a:lnSpc>
                  <a:spcBef>
                    <a:spcPts val="0"/>
                  </a:spcBef>
                  <a:spcAft>
                    <a:spcPts val="0"/>
                  </a:spcAft>
                  <a:buClrTx/>
                  <a:buSzTx/>
                  <a:buFontTx/>
                  <a:buNone/>
                  <a:tabLst/>
                  <a:defRPr/>
                </a:pPr>
                <a:r>
                  <a:rPr kumimoji="1" lang="en-US" altLang="zh-CN" sz="3600" b="1" i="0" u="none" strike="noStrike" kern="0" cap="none" spc="0" normalizeH="0" baseline="0" noProof="0" smtClean="0">
                    <a:ln>
                      <a:noFill/>
                    </a:ln>
                    <a:solidFill>
                      <a:srgbClr val="003399"/>
                    </a:solidFill>
                    <a:effectLst/>
                    <a:uLnTx/>
                    <a:uFillTx/>
                    <a:latin typeface="Bookman Old Style" pitchFamily="18" charset="0"/>
                  </a:rPr>
                  <a:t>.</a:t>
                </a:r>
              </a:p>
            </p:txBody>
          </p:sp>
          <p:sp>
            <p:nvSpPr>
              <p:cNvPr id="64" name="Rectangle 51"/>
              <p:cNvSpPr>
                <a:spLocks noChangeArrowheads="1"/>
              </p:cNvSpPr>
              <p:nvPr/>
            </p:nvSpPr>
            <p:spPr bwMode="auto">
              <a:xfrm>
                <a:off x="4780" y="625"/>
                <a:ext cx="214"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marL="0" marR="0" lvl="0" indent="0" defTabSz="914400" eaLnBrk="0" fontAlgn="auto" latinLnBrk="0" hangingPunct="0">
                  <a:lnSpc>
                    <a:spcPct val="100000"/>
                  </a:lnSpc>
                  <a:spcBef>
                    <a:spcPts val="0"/>
                  </a:spcBef>
                  <a:spcAft>
                    <a:spcPts val="0"/>
                  </a:spcAft>
                  <a:buClrTx/>
                  <a:buSzTx/>
                  <a:buFontTx/>
                  <a:buNone/>
                  <a:tabLst/>
                  <a:defRPr/>
                </a:pPr>
                <a:r>
                  <a:rPr kumimoji="1" lang="en-US" altLang="zh-CN" sz="3600" b="1" i="0" u="none" strike="noStrike" kern="0" cap="none" spc="0" normalizeH="0" baseline="0" noProof="0" smtClean="0">
                    <a:ln>
                      <a:noFill/>
                    </a:ln>
                    <a:solidFill>
                      <a:srgbClr val="3366FF"/>
                    </a:solidFill>
                    <a:effectLst/>
                    <a:uLnTx/>
                    <a:uFillTx/>
                    <a:latin typeface="Bookman Old Style" pitchFamily="18" charset="0"/>
                  </a:rPr>
                  <a:t>.</a:t>
                </a:r>
              </a:p>
            </p:txBody>
          </p:sp>
          <p:sp>
            <p:nvSpPr>
              <p:cNvPr id="65" name="Rectangle 52"/>
              <p:cNvSpPr>
                <a:spLocks noChangeArrowheads="1"/>
              </p:cNvSpPr>
              <p:nvPr/>
            </p:nvSpPr>
            <p:spPr bwMode="auto">
              <a:xfrm>
                <a:off x="4060" y="817"/>
                <a:ext cx="214"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marL="0" marR="0" lvl="0" indent="0" defTabSz="914400" eaLnBrk="0" fontAlgn="auto" latinLnBrk="0" hangingPunct="0">
                  <a:lnSpc>
                    <a:spcPct val="100000"/>
                  </a:lnSpc>
                  <a:spcBef>
                    <a:spcPts val="0"/>
                  </a:spcBef>
                  <a:spcAft>
                    <a:spcPts val="0"/>
                  </a:spcAft>
                  <a:buClrTx/>
                  <a:buSzTx/>
                  <a:buFontTx/>
                  <a:buNone/>
                  <a:tabLst/>
                  <a:defRPr/>
                </a:pPr>
                <a:r>
                  <a:rPr kumimoji="1" lang="en-US" altLang="zh-CN" sz="3600" b="1" i="0" u="none" strike="noStrike" kern="0" cap="none" spc="0" normalizeH="0" baseline="0" noProof="0" smtClean="0">
                    <a:ln>
                      <a:noFill/>
                    </a:ln>
                    <a:solidFill>
                      <a:srgbClr val="3366FF"/>
                    </a:solidFill>
                    <a:effectLst/>
                    <a:uLnTx/>
                    <a:uFillTx/>
                    <a:latin typeface="Bookman Old Style" pitchFamily="18" charset="0"/>
                  </a:rPr>
                  <a:t>.</a:t>
                </a:r>
              </a:p>
            </p:txBody>
          </p:sp>
          <p:sp>
            <p:nvSpPr>
              <p:cNvPr id="66" name="Rectangle 53"/>
              <p:cNvSpPr>
                <a:spLocks noChangeArrowheads="1"/>
              </p:cNvSpPr>
              <p:nvPr/>
            </p:nvSpPr>
            <p:spPr bwMode="auto">
              <a:xfrm>
                <a:off x="4060" y="1537"/>
                <a:ext cx="214"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marL="0" marR="0" lvl="0" indent="0" defTabSz="914400" eaLnBrk="0" fontAlgn="auto" latinLnBrk="0" hangingPunct="0">
                  <a:lnSpc>
                    <a:spcPct val="100000"/>
                  </a:lnSpc>
                  <a:spcBef>
                    <a:spcPts val="0"/>
                  </a:spcBef>
                  <a:spcAft>
                    <a:spcPts val="0"/>
                  </a:spcAft>
                  <a:buClrTx/>
                  <a:buSzTx/>
                  <a:buFontTx/>
                  <a:buNone/>
                  <a:tabLst/>
                  <a:defRPr/>
                </a:pPr>
                <a:r>
                  <a:rPr kumimoji="1" lang="en-US" altLang="zh-CN" sz="3600" b="1" i="0" u="none" strike="noStrike" kern="0" cap="none" spc="0" normalizeH="0" baseline="0" noProof="0" smtClean="0">
                    <a:ln>
                      <a:noFill/>
                    </a:ln>
                    <a:solidFill>
                      <a:srgbClr val="3366FF"/>
                    </a:solidFill>
                    <a:effectLst/>
                    <a:uLnTx/>
                    <a:uFillTx/>
                    <a:latin typeface="Bookman Old Style" pitchFamily="18" charset="0"/>
                  </a:rPr>
                  <a:t>.</a:t>
                </a:r>
              </a:p>
            </p:txBody>
          </p:sp>
          <p:sp>
            <p:nvSpPr>
              <p:cNvPr id="67" name="Rectangle 54"/>
              <p:cNvSpPr>
                <a:spLocks noChangeArrowheads="1"/>
              </p:cNvSpPr>
              <p:nvPr/>
            </p:nvSpPr>
            <p:spPr bwMode="auto">
              <a:xfrm>
                <a:off x="3244" y="2497"/>
                <a:ext cx="214"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marL="0" marR="0" lvl="0" indent="0" defTabSz="914400" eaLnBrk="0" fontAlgn="auto" latinLnBrk="0" hangingPunct="0">
                  <a:lnSpc>
                    <a:spcPct val="100000"/>
                  </a:lnSpc>
                  <a:spcBef>
                    <a:spcPts val="0"/>
                  </a:spcBef>
                  <a:spcAft>
                    <a:spcPts val="0"/>
                  </a:spcAft>
                  <a:buClrTx/>
                  <a:buSzTx/>
                  <a:buFontTx/>
                  <a:buNone/>
                  <a:tabLst/>
                  <a:defRPr/>
                </a:pPr>
                <a:r>
                  <a:rPr kumimoji="1" lang="en-US" altLang="zh-CN" sz="3600" b="1" i="0" u="none" strike="noStrike" kern="0" cap="none" spc="0" normalizeH="0" baseline="0" noProof="0" smtClean="0">
                    <a:ln>
                      <a:noFill/>
                    </a:ln>
                    <a:solidFill>
                      <a:srgbClr val="3366FF"/>
                    </a:solidFill>
                    <a:effectLst/>
                    <a:uLnTx/>
                    <a:uFillTx/>
                    <a:latin typeface="Bookman Old Style" pitchFamily="18" charset="0"/>
                  </a:rPr>
                  <a:t>.</a:t>
                </a:r>
              </a:p>
            </p:txBody>
          </p:sp>
          <p:sp>
            <p:nvSpPr>
              <p:cNvPr id="68" name="Line 55"/>
              <p:cNvSpPr>
                <a:spLocks noChangeShapeType="1"/>
              </p:cNvSpPr>
              <p:nvPr/>
            </p:nvSpPr>
            <p:spPr bwMode="auto">
              <a:xfrm>
                <a:off x="4166" y="434"/>
                <a:ext cx="0" cy="2496"/>
              </a:xfrm>
              <a:prstGeom prst="line">
                <a:avLst/>
              </a:prstGeom>
              <a:noFill/>
              <a:ln w="12700">
                <a:solidFill>
                  <a:srgbClr val="007A77"/>
                </a:solidFill>
                <a:round/>
                <a:headEnd type="stealth" w="med"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69" name="Rectangle 56"/>
              <p:cNvSpPr>
                <a:spLocks noChangeArrowheads="1"/>
              </p:cNvSpPr>
              <p:nvPr/>
            </p:nvSpPr>
            <p:spPr bwMode="auto">
              <a:xfrm>
                <a:off x="3494" y="1940"/>
                <a:ext cx="22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marL="0" marR="0" lvl="0" indent="0" defTabSz="914400" eaLnBrk="0" fontAlgn="auto" latinLnBrk="0" hangingPunct="0">
                  <a:lnSpc>
                    <a:spcPct val="100000"/>
                  </a:lnSpc>
                  <a:spcBef>
                    <a:spcPts val="0"/>
                  </a:spcBef>
                  <a:spcAft>
                    <a:spcPts val="0"/>
                  </a:spcAft>
                  <a:buClrTx/>
                  <a:buSzTx/>
                  <a:buFontTx/>
                  <a:buNone/>
                  <a:tabLst/>
                  <a:defRPr/>
                </a:pPr>
                <a:r>
                  <a:rPr kumimoji="1" lang="en-US" altLang="zh-CN" sz="2400" b="1" i="1" u="none" strike="noStrike" kern="0" cap="none" spc="0" normalizeH="0" baseline="0" noProof="0" smtClean="0">
                    <a:ln>
                      <a:noFill/>
                    </a:ln>
                    <a:solidFill>
                      <a:srgbClr val="003399"/>
                    </a:solidFill>
                    <a:effectLst/>
                    <a:uLnTx/>
                    <a:uFillTx/>
                    <a:latin typeface="Bookman Old Style" pitchFamily="18" charset="0"/>
                  </a:rPr>
                  <a:t>c</a:t>
                </a:r>
              </a:p>
            </p:txBody>
          </p:sp>
          <p:sp>
            <p:nvSpPr>
              <p:cNvPr id="70" name="Rectangle 57"/>
              <p:cNvSpPr>
                <a:spLocks noChangeArrowheads="1"/>
              </p:cNvSpPr>
              <p:nvPr/>
            </p:nvSpPr>
            <p:spPr bwMode="auto">
              <a:xfrm>
                <a:off x="3264" y="1779"/>
                <a:ext cx="346"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marL="0" marR="0" lvl="0" indent="0" defTabSz="914400" eaLnBrk="0" fontAlgn="auto" latinLnBrk="0" hangingPunct="0">
                  <a:lnSpc>
                    <a:spcPct val="100000"/>
                  </a:lnSpc>
                  <a:spcBef>
                    <a:spcPts val="0"/>
                  </a:spcBef>
                  <a:spcAft>
                    <a:spcPts val="0"/>
                  </a:spcAft>
                  <a:buClrTx/>
                  <a:buSzTx/>
                  <a:buFontTx/>
                  <a:buNone/>
                  <a:tabLst/>
                  <a:defRPr/>
                </a:pPr>
                <a:r>
                  <a:rPr kumimoji="1" lang="en-US" altLang="zh-CN" sz="3600" b="0" i="1" u="none" strike="noStrike" kern="0" cap="none" spc="0" normalizeH="0" baseline="0" noProof="0" smtClean="0">
                    <a:ln>
                      <a:noFill/>
                    </a:ln>
                    <a:solidFill>
                      <a:srgbClr val="003399"/>
                    </a:solidFill>
                    <a:effectLst>
                      <a:outerShdw blurRad="38100" dist="38100" dir="2700000" algn="tl">
                        <a:srgbClr val="C0C0C0"/>
                      </a:outerShdw>
                    </a:effectLst>
                    <a:uLnTx/>
                    <a:uFillTx/>
                    <a:latin typeface="Bookman Old Style" pitchFamily="18" charset="0"/>
                  </a:rPr>
                  <a:t>H</a:t>
                </a:r>
              </a:p>
            </p:txBody>
          </p:sp>
          <p:sp>
            <p:nvSpPr>
              <p:cNvPr id="71" name="Line 58"/>
              <p:cNvSpPr>
                <a:spLocks noChangeShapeType="1"/>
              </p:cNvSpPr>
              <p:nvPr/>
            </p:nvSpPr>
            <p:spPr bwMode="auto">
              <a:xfrm>
                <a:off x="3206" y="1970"/>
                <a:ext cx="96" cy="0"/>
              </a:xfrm>
              <a:prstGeom prst="line">
                <a:avLst/>
              </a:prstGeom>
              <a:noFill/>
              <a:ln w="25400">
                <a:solidFill>
                  <a:srgbClr val="003399"/>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74" name="Line 61"/>
              <p:cNvSpPr>
                <a:spLocks noChangeShapeType="1"/>
              </p:cNvSpPr>
              <p:nvPr/>
            </p:nvSpPr>
            <p:spPr bwMode="auto">
              <a:xfrm>
                <a:off x="5030" y="866"/>
                <a:ext cx="0" cy="960"/>
              </a:xfrm>
              <a:prstGeom prst="line">
                <a:avLst/>
              </a:prstGeom>
              <a:noFill/>
              <a:ln w="12700">
                <a:solidFill>
                  <a:srgbClr val="007A77"/>
                </a:solidFill>
                <a:round/>
                <a:headEnd type="stealth" w="med" len="lg"/>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76" name="Rectangle 65"/>
              <p:cNvSpPr>
                <a:spLocks noChangeArrowheads="1"/>
              </p:cNvSpPr>
              <p:nvPr/>
            </p:nvSpPr>
            <p:spPr bwMode="auto">
              <a:xfrm>
                <a:off x="4300" y="865"/>
                <a:ext cx="214"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marL="0" marR="0" lvl="0" indent="0" defTabSz="914400" eaLnBrk="0" fontAlgn="auto" latinLnBrk="0" hangingPunct="0">
                  <a:lnSpc>
                    <a:spcPct val="100000"/>
                  </a:lnSpc>
                  <a:spcBef>
                    <a:spcPts val="0"/>
                  </a:spcBef>
                  <a:spcAft>
                    <a:spcPts val="0"/>
                  </a:spcAft>
                  <a:buClrTx/>
                  <a:buSzTx/>
                  <a:buFontTx/>
                  <a:buNone/>
                  <a:tabLst/>
                  <a:defRPr/>
                </a:pPr>
                <a:r>
                  <a:rPr kumimoji="1" lang="en-US" altLang="zh-CN" sz="3600" b="1" i="0" u="none" strike="noStrike" kern="0" cap="none" spc="0" normalizeH="0" baseline="0" noProof="0" smtClean="0">
                    <a:ln>
                      <a:noFill/>
                    </a:ln>
                    <a:solidFill>
                      <a:srgbClr val="3366FF"/>
                    </a:solidFill>
                    <a:effectLst/>
                    <a:uLnTx/>
                    <a:uFillTx/>
                    <a:latin typeface="Bookman Old Style" pitchFamily="18" charset="0"/>
                  </a:rPr>
                  <a:t>.</a:t>
                </a:r>
              </a:p>
            </p:txBody>
          </p:sp>
          <p:sp>
            <p:nvSpPr>
              <p:cNvPr id="77" name="Rectangle 66"/>
              <p:cNvSpPr>
                <a:spLocks noChangeArrowheads="1"/>
              </p:cNvSpPr>
              <p:nvPr/>
            </p:nvSpPr>
            <p:spPr bwMode="auto">
              <a:xfrm>
                <a:off x="4204" y="1249"/>
                <a:ext cx="214"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marL="0" marR="0" lvl="0" indent="0" defTabSz="914400" eaLnBrk="0" fontAlgn="auto" latinLnBrk="0" hangingPunct="0">
                  <a:lnSpc>
                    <a:spcPct val="100000"/>
                  </a:lnSpc>
                  <a:spcBef>
                    <a:spcPts val="0"/>
                  </a:spcBef>
                  <a:spcAft>
                    <a:spcPts val="0"/>
                  </a:spcAft>
                  <a:buClrTx/>
                  <a:buSzTx/>
                  <a:buFontTx/>
                  <a:buNone/>
                  <a:tabLst/>
                  <a:defRPr/>
                </a:pPr>
                <a:r>
                  <a:rPr kumimoji="1" lang="en-US" altLang="zh-CN" sz="3600" b="1" i="0" u="none" strike="noStrike" kern="0" cap="none" spc="0" normalizeH="0" baseline="0" noProof="0" smtClean="0">
                    <a:ln>
                      <a:noFill/>
                    </a:ln>
                    <a:solidFill>
                      <a:srgbClr val="3366FF"/>
                    </a:solidFill>
                    <a:effectLst/>
                    <a:uLnTx/>
                    <a:uFillTx/>
                    <a:latin typeface="Bookman Old Style" pitchFamily="18" charset="0"/>
                  </a:rPr>
                  <a:t>.</a:t>
                </a:r>
              </a:p>
            </p:txBody>
          </p:sp>
          <p:sp>
            <p:nvSpPr>
              <p:cNvPr id="79" name="Rectangle 68"/>
              <p:cNvSpPr>
                <a:spLocks noChangeArrowheads="1"/>
              </p:cNvSpPr>
              <p:nvPr/>
            </p:nvSpPr>
            <p:spPr bwMode="auto">
              <a:xfrm>
                <a:off x="5413" y="1797"/>
                <a:ext cx="346"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marL="0" marR="0" lvl="0" indent="0" defTabSz="914400" eaLnBrk="0" fontAlgn="auto" latinLnBrk="0" hangingPunct="0">
                  <a:lnSpc>
                    <a:spcPct val="100000"/>
                  </a:lnSpc>
                  <a:spcBef>
                    <a:spcPts val="0"/>
                  </a:spcBef>
                  <a:spcAft>
                    <a:spcPts val="0"/>
                  </a:spcAft>
                  <a:buClrTx/>
                  <a:buSzTx/>
                  <a:buFontTx/>
                  <a:buNone/>
                  <a:tabLst/>
                  <a:defRPr/>
                </a:pPr>
                <a:r>
                  <a:rPr kumimoji="1" lang="en-US" altLang="zh-CN" sz="3600" b="0" i="1" u="none" strike="noStrike" kern="0" cap="none" spc="0" normalizeH="0" baseline="0" noProof="0" smtClean="0">
                    <a:ln>
                      <a:noFill/>
                    </a:ln>
                    <a:solidFill>
                      <a:srgbClr val="003399"/>
                    </a:solidFill>
                    <a:effectLst/>
                    <a:uLnTx/>
                    <a:uFillTx/>
                    <a:latin typeface="Bookman Old Style" pitchFamily="18" charset="0"/>
                  </a:rPr>
                  <a:t>H</a:t>
                </a:r>
              </a:p>
            </p:txBody>
          </p:sp>
          <p:sp>
            <p:nvSpPr>
              <p:cNvPr id="80" name="Rectangle 71"/>
              <p:cNvSpPr>
                <a:spLocks noChangeArrowheads="1"/>
              </p:cNvSpPr>
              <p:nvPr/>
            </p:nvSpPr>
            <p:spPr bwMode="auto">
              <a:xfrm>
                <a:off x="4262" y="1404"/>
                <a:ext cx="25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marL="0" marR="0" lvl="0" indent="0" defTabSz="914400" eaLnBrk="0" fontAlgn="auto" latinLnBrk="0" hangingPunct="0">
                  <a:lnSpc>
                    <a:spcPct val="100000"/>
                  </a:lnSpc>
                  <a:spcBef>
                    <a:spcPts val="0"/>
                  </a:spcBef>
                  <a:spcAft>
                    <a:spcPts val="0"/>
                  </a:spcAft>
                  <a:buClrTx/>
                  <a:buSzTx/>
                  <a:buFontTx/>
                  <a:buNone/>
                  <a:tabLst/>
                  <a:defRPr/>
                </a:pPr>
                <a:r>
                  <a:rPr kumimoji="1" lang="en-US" altLang="zh-CN" sz="2800" b="0" i="1" u="none" strike="noStrike" kern="0" cap="none" spc="0" normalizeH="0" baseline="0" noProof="0" smtClean="0">
                    <a:ln>
                      <a:noFill/>
                    </a:ln>
                    <a:solidFill>
                      <a:sysClr val="windowText" lastClr="000000"/>
                    </a:solidFill>
                    <a:effectLst/>
                    <a:uLnTx/>
                    <a:uFillTx/>
                    <a:latin typeface="Bookman Old Style" pitchFamily="18" charset="0"/>
                  </a:rPr>
                  <a:t>a</a:t>
                </a:r>
              </a:p>
            </p:txBody>
          </p:sp>
          <p:sp>
            <p:nvSpPr>
              <p:cNvPr id="81" name="Rectangle 72"/>
              <p:cNvSpPr>
                <a:spLocks noChangeArrowheads="1"/>
              </p:cNvSpPr>
              <p:nvPr/>
            </p:nvSpPr>
            <p:spPr bwMode="auto">
              <a:xfrm>
                <a:off x="4358" y="1068"/>
                <a:ext cx="25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marL="0" marR="0" lvl="0" indent="0" defTabSz="914400" eaLnBrk="0" fontAlgn="auto" latinLnBrk="0" hangingPunct="0">
                  <a:lnSpc>
                    <a:spcPct val="100000"/>
                  </a:lnSpc>
                  <a:spcBef>
                    <a:spcPts val="0"/>
                  </a:spcBef>
                  <a:spcAft>
                    <a:spcPts val="0"/>
                  </a:spcAft>
                  <a:buClrTx/>
                  <a:buSzTx/>
                  <a:buFontTx/>
                  <a:buNone/>
                  <a:tabLst/>
                  <a:defRPr/>
                </a:pPr>
                <a:r>
                  <a:rPr kumimoji="1" lang="en-US" altLang="zh-CN" sz="2800" b="0" i="1" u="none" strike="noStrike" kern="0" cap="none" spc="0" normalizeH="0" baseline="0" noProof="0" smtClean="0">
                    <a:ln>
                      <a:noFill/>
                    </a:ln>
                    <a:solidFill>
                      <a:sysClr val="windowText" lastClr="000000"/>
                    </a:solidFill>
                    <a:effectLst/>
                    <a:uLnTx/>
                    <a:uFillTx/>
                    <a:latin typeface="Bookman Old Style" pitchFamily="18" charset="0"/>
                  </a:rPr>
                  <a:t>b</a:t>
                </a:r>
              </a:p>
            </p:txBody>
          </p:sp>
          <p:sp>
            <p:nvSpPr>
              <p:cNvPr id="82" name="Rectangle 73"/>
              <p:cNvSpPr>
                <a:spLocks noChangeArrowheads="1"/>
              </p:cNvSpPr>
              <p:nvPr/>
            </p:nvSpPr>
            <p:spPr bwMode="auto">
              <a:xfrm>
                <a:off x="4838" y="588"/>
                <a:ext cx="22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marL="0" marR="0" lvl="0" indent="0" defTabSz="914400" eaLnBrk="0" fontAlgn="auto" latinLnBrk="0" hangingPunct="0">
                  <a:lnSpc>
                    <a:spcPct val="100000"/>
                  </a:lnSpc>
                  <a:spcBef>
                    <a:spcPts val="0"/>
                  </a:spcBef>
                  <a:spcAft>
                    <a:spcPts val="0"/>
                  </a:spcAft>
                  <a:buClrTx/>
                  <a:buSzTx/>
                  <a:buFontTx/>
                  <a:buNone/>
                  <a:tabLst/>
                  <a:defRPr/>
                </a:pPr>
                <a:r>
                  <a:rPr kumimoji="1" lang="en-US" altLang="zh-CN" sz="2800" b="0" i="1" u="none" strike="noStrike" kern="0" cap="none" spc="0" normalizeH="0" baseline="0" noProof="0" smtClean="0">
                    <a:ln>
                      <a:noFill/>
                    </a:ln>
                    <a:solidFill>
                      <a:sysClr val="windowText" lastClr="000000"/>
                    </a:solidFill>
                    <a:effectLst/>
                    <a:uLnTx/>
                    <a:uFillTx/>
                    <a:latin typeface="Bookman Old Style" pitchFamily="18" charset="0"/>
                  </a:rPr>
                  <a:t>c</a:t>
                </a:r>
              </a:p>
            </p:txBody>
          </p:sp>
          <p:sp>
            <p:nvSpPr>
              <p:cNvPr id="83" name="Rectangle 74"/>
              <p:cNvSpPr>
                <a:spLocks noChangeArrowheads="1"/>
              </p:cNvSpPr>
              <p:nvPr/>
            </p:nvSpPr>
            <p:spPr bwMode="auto">
              <a:xfrm>
                <a:off x="3974" y="1068"/>
                <a:ext cx="25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marL="0" marR="0" lvl="0" indent="0" defTabSz="914400" eaLnBrk="0" fontAlgn="auto" latinLnBrk="0" hangingPunct="0">
                  <a:lnSpc>
                    <a:spcPct val="100000"/>
                  </a:lnSpc>
                  <a:spcBef>
                    <a:spcPts val="0"/>
                  </a:spcBef>
                  <a:spcAft>
                    <a:spcPts val="0"/>
                  </a:spcAft>
                  <a:buClrTx/>
                  <a:buSzTx/>
                  <a:buFontTx/>
                  <a:buNone/>
                  <a:tabLst/>
                  <a:defRPr/>
                </a:pPr>
                <a:r>
                  <a:rPr kumimoji="1" lang="en-US" altLang="zh-CN" sz="2800" b="0" i="1" u="none" strike="noStrike" kern="0" cap="none" spc="0" normalizeH="0" baseline="0" noProof="0" smtClean="0">
                    <a:ln>
                      <a:noFill/>
                    </a:ln>
                    <a:solidFill>
                      <a:sysClr val="windowText" lastClr="000000"/>
                    </a:solidFill>
                    <a:effectLst/>
                    <a:uLnTx/>
                    <a:uFillTx/>
                    <a:latin typeface="Bookman Old Style" pitchFamily="18" charset="0"/>
                  </a:rPr>
                  <a:t>d</a:t>
                </a:r>
              </a:p>
            </p:txBody>
          </p:sp>
          <p:sp>
            <p:nvSpPr>
              <p:cNvPr id="84" name="Rectangle 75"/>
              <p:cNvSpPr>
                <a:spLocks noChangeArrowheads="1"/>
              </p:cNvSpPr>
              <p:nvPr/>
            </p:nvSpPr>
            <p:spPr bwMode="auto">
              <a:xfrm>
                <a:off x="3494" y="1548"/>
                <a:ext cx="23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marL="0" marR="0" lvl="0" indent="0" defTabSz="914400" eaLnBrk="0" fontAlgn="auto" latinLnBrk="0" hangingPunct="0">
                  <a:lnSpc>
                    <a:spcPct val="100000"/>
                  </a:lnSpc>
                  <a:spcBef>
                    <a:spcPts val="0"/>
                  </a:spcBef>
                  <a:spcAft>
                    <a:spcPts val="0"/>
                  </a:spcAft>
                  <a:buClrTx/>
                  <a:buSzTx/>
                  <a:buFontTx/>
                  <a:buNone/>
                  <a:tabLst/>
                  <a:defRPr/>
                </a:pPr>
                <a:r>
                  <a:rPr kumimoji="1" lang="en-US" altLang="zh-CN" sz="2800" b="0" i="1" u="none" strike="noStrike" kern="0" cap="none" spc="0" normalizeH="0" baseline="0" noProof="0" smtClean="0">
                    <a:ln>
                      <a:noFill/>
                    </a:ln>
                    <a:solidFill>
                      <a:sysClr val="windowText" lastClr="000000"/>
                    </a:solidFill>
                    <a:effectLst/>
                    <a:uLnTx/>
                    <a:uFillTx/>
                    <a:latin typeface="Bookman Old Style" pitchFamily="18" charset="0"/>
                  </a:rPr>
                  <a:t>e</a:t>
                </a:r>
              </a:p>
            </p:txBody>
          </p:sp>
          <p:sp>
            <p:nvSpPr>
              <p:cNvPr id="85" name="Rectangle 77"/>
              <p:cNvSpPr>
                <a:spLocks noChangeArrowheads="1"/>
              </p:cNvSpPr>
              <p:nvPr/>
            </p:nvSpPr>
            <p:spPr bwMode="auto">
              <a:xfrm>
                <a:off x="3926" y="1788"/>
                <a:ext cx="23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marL="0" marR="0" lvl="0" indent="0" defTabSz="914400" eaLnBrk="0" fontAlgn="auto" latinLnBrk="0" hangingPunct="0">
                  <a:lnSpc>
                    <a:spcPct val="100000"/>
                  </a:lnSpc>
                  <a:spcBef>
                    <a:spcPts val="0"/>
                  </a:spcBef>
                  <a:spcAft>
                    <a:spcPts val="0"/>
                  </a:spcAft>
                  <a:buClrTx/>
                  <a:buSzTx/>
                  <a:buFontTx/>
                  <a:buNone/>
                  <a:tabLst/>
                  <a:defRPr/>
                </a:pPr>
                <a:r>
                  <a:rPr kumimoji="1" lang="en-US" altLang="zh-CN" sz="2800" b="0" i="1" u="none" strike="noStrike" kern="0" cap="none" spc="0" normalizeH="0" baseline="0" noProof="0" smtClean="0">
                    <a:ln>
                      <a:noFill/>
                    </a:ln>
                    <a:solidFill>
                      <a:sysClr val="windowText" lastClr="000000"/>
                    </a:solidFill>
                    <a:effectLst/>
                    <a:uLnTx/>
                    <a:uFillTx/>
                    <a:latin typeface="Bookman Old Style" pitchFamily="18" charset="0"/>
                  </a:rPr>
                  <a:t>o</a:t>
                </a:r>
              </a:p>
            </p:txBody>
          </p:sp>
          <p:sp>
            <p:nvSpPr>
              <p:cNvPr id="86" name="Line 78"/>
              <p:cNvSpPr>
                <a:spLocks noChangeShapeType="1"/>
              </p:cNvSpPr>
              <p:nvPr/>
            </p:nvSpPr>
            <p:spPr bwMode="auto">
              <a:xfrm>
                <a:off x="3360" y="2787"/>
                <a:ext cx="816" cy="0"/>
              </a:xfrm>
              <a:prstGeom prst="line">
                <a:avLst/>
              </a:prstGeom>
              <a:noFill/>
              <a:ln w="12700">
                <a:solidFill>
                  <a:srgbClr val="007A77"/>
                </a:solidFill>
                <a:prstDash val="dash"/>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88" name="Line 92"/>
              <p:cNvSpPr>
                <a:spLocks noChangeShapeType="1"/>
              </p:cNvSpPr>
              <p:nvPr/>
            </p:nvSpPr>
            <p:spPr bwMode="auto">
              <a:xfrm>
                <a:off x="3302" y="2066"/>
                <a:ext cx="96" cy="0"/>
              </a:xfrm>
              <a:prstGeom prst="line">
                <a:avLst/>
              </a:prstGeom>
              <a:noFill/>
              <a:ln w="25400">
                <a:solidFill>
                  <a:srgbClr val="003399"/>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89" name="Line 93"/>
              <p:cNvSpPr>
                <a:spLocks noChangeShapeType="1"/>
              </p:cNvSpPr>
              <p:nvPr/>
            </p:nvSpPr>
            <p:spPr bwMode="auto">
              <a:xfrm>
                <a:off x="4272" y="2691"/>
                <a:ext cx="96" cy="0"/>
              </a:xfrm>
              <a:prstGeom prst="line">
                <a:avLst/>
              </a:prstGeom>
              <a:noFill/>
              <a:ln w="25400">
                <a:solidFill>
                  <a:srgbClr val="003399"/>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grpSp>
      </p:grpSp>
      <mc:AlternateContent xmlns:mc="http://schemas.openxmlformats.org/markup-compatibility/2006" xmlns:a14="http://schemas.microsoft.com/office/drawing/2010/main">
        <mc:Choice Requires="a14">
          <p:sp>
            <p:nvSpPr>
              <p:cNvPr id="95" name="Rectangle 26"/>
              <p:cNvSpPr>
                <a:spLocks noChangeArrowheads="1"/>
              </p:cNvSpPr>
              <p:nvPr/>
            </p:nvSpPr>
            <p:spPr bwMode="auto">
              <a:xfrm>
                <a:off x="350813" y="1081777"/>
                <a:ext cx="1412875" cy="754503"/>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lIns="92075" tIns="46038" rIns="92075" bIns="46038">
                <a:spAutoFit/>
              </a:bodyPr>
              <a:lstStyle/>
              <a:p>
                <a:pPr marL="0" marR="0" lvl="0" indent="0" defTabSz="914400" eaLnBrk="0" fontAlgn="auto" latinLnBrk="0" hangingPunct="0">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1" lang="en-US" altLang="zh-CN" sz="4400" b="0" i="1" u="none" strike="noStrike" kern="0" cap="none" spc="0" normalizeH="0" baseline="-25000" noProof="0" smtClean="0">
                              <a:ln>
                                <a:noFill/>
                              </a:ln>
                              <a:solidFill>
                                <a:srgbClr val="003399"/>
                              </a:solidFill>
                              <a:effectLst/>
                              <a:uLnTx/>
                              <a:uFillTx/>
                              <a:latin typeface="Cambria Math"/>
                            </a:rPr>
                          </m:ctrlPr>
                        </m:sSubPr>
                        <m:e>
                          <m:r>
                            <a:rPr kumimoji="1" lang="en-US" altLang="zh-CN" sz="4400" b="0" i="1" u="none" strike="noStrike" kern="0" cap="none" spc="0" normalizeH="0" baseline="-25000" noProof="0" smtClean="0">
                              <a:ln>
                                <a:noFill/>
                              </a:ln>
                              <a:solidFill>
                                <a:srgbClr val="003399"/>
                              </a:solidFill>
                              <a:effectLst/>
                              <a:uLnTx/>
                              <a:uFillTx/>
                              <a:latin typeface="Cambria Math"/>
                            </a:rPr>
                            <m:t>𝑀</m:t>
                          </m:r>
                        </m:e>
                        <m:sub>
                          <m:r>
                            <a:rPr kumimoji="1" lang="en-US" altLang="zh-CN" sz="4400" b="0" i="1" u="none" strike="noStrike" kern="0" cap="none" spc="0" normalizeH="0" baseline="-25000" noProof="0" smtClean="0">
                              <a:ln>
                                <a:noFill/>
                              </a:ln>
                              <a:solidFill>
                                <a:srgbClr val="003399"/>
                              </a:solidFill>
                              <a:effectLst/>
                              <a:uLnTx/>
                              <a:uFillTx/>
                              <a:latin typeface="Cambria Math"/>
                            </a:rPr>
                            <m:t>𝑅</m:t>
                          </m:r>
                        </m:sub>
                      </m:sSub>
                    </m:oMath>
                  </m:oMathPara>
                </a14:m>
                <a:endParaRPr kumimoji="1" lang="en-US" altLang="zh-CN" sz="4400" b="0" i="1" u="none" strike="noStrike" kern="0" cap="none" spc="0" normalizeH="0" baseline="-25000" noProof="0" dirty="0" smtClean="0">
                  <a:ln>
                    <a:noFill/>
                  </a:ln>
                  <a:solidFill>
                    <a:srgbClr val="003399"/>
                  </a:solidFill>
                  <a:effectLst/>
                  <a:uLnTx/>
                  <a:uFillTx/>
                  <a:latin typeface="Bookman Old Style" pitchFamily="18" charset="0"/>
                </a:endParaRPr>
              </a:p>
            </p:txBody>
          </p:sp>
        </mc:Choice>
        <mc:Fallback xmlns="">
          <p:sp>
            <p:nvSpPr>
              <p:cNvPr id="95" name="Rectangle 26"/>
              <p:cNvSpPr>
                <a:spLocks noRot="1" noChangeAspect="1" noMove="1" noResize="1" noEditPoints="1" noAdjustHandles="1" noChangeArrowheads="1" noChangeShapeType="1" noTextEdit="1"/>
              </p:cNvSpPr>
              <p:nvPr/>
            </p:nvSpPr>
            <p:spPr bwMode="auto">
              <a:xfrm>
                <a:off x="350813" y="1081777"/>
                <a:ext cx="1412875" cy="754503"/>
              </a:xfrm>
              <a:prstGeom prst="rect">
                <a:avLst/>
              </a:prstGeom>
              <a:blipFill rotWithShape="1">
                <a:blip r:embed="rId4"/>
                <a:stretch>
                  <a:fillRect b="-28226"/>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sp>
        <p:nvSpPr>
          <p:cNvPr id="96" name="Rectangle 14"/>
          <p:cNvSpPr>
            <a:spLocks noChangeArrowheads="1"/>
          </p:cNvSpPr>
          <p:nvPr/>
        </p:nvSpPr>
        <p:spPr bwMode="auto">
          <a:xfrm>
            <a:off x="1564968" y="1036890"/>
            <a:ext cx="538162" cy="585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marL="0" marR="0" lvl="0" indent="0" defTabSz="914400" eaLnBrk="0" fontAlgn="auto" latinLnBrk="0" hangingPunct="0">
              <a:lnSpc>
                <a:spcPct val="100000"/>
              </a:lnSpc>
              <a:spcBef>
                <a:spcPts val="0"/>
              </a:spcBef>
              <a:spcAft>
                <a:spcPts val="0"/>
              </a:spcAft>
              <a:buClrTx/>
              <a:buSzTx/>
              <a:buFontTx/>
              <a:buNone/>
              <a:tabLst/>
              <a:defRPr/>
            </a:pPr>
            <a:r>
              <a:rPr kumimoji="1" lang="en-US" altLang="zh-CN" sz="3200" b="0" i="1" u="none" strike="noStrike" kern="0" cap="none" spc="0" normalizeH="0" baseline="0" noProof="0" dirty="0" smtClean="0">
                <a:ln>
                  <a:noFill/>
                </a:ln>
                <a:solidFill>
                  <a:srgbClr val="003399"/>
                </a:solidFill>
                <a:effectLst/>
                <a:uLnTx/>
                <a:uFillTx/>
                <a:latin typeface="Bookman Old Style" pitchFamily="18" charset="0"/>
              </a:rPr>
              <a:t>M</a:t>
            </a:r>
          </a:p>
        </p:txBody>
      </p:sp>
      <mc:AlternateContent xmlns:mc="http://schemas.openxmlformats.org/markup-compatibility/2006" xmlns:a14="http://schemas.microsoft.com/office/drawing/2010/main">
        <mc:Choice Requires="a14">
          <p:sp>
            <p:nvSpPr>
              <p:cNvPr id="97" name="Rectangle 26"/>
              <p:cNvSpPr>
                <a:spLocks noChangeArrowheads="1"/>
              </p:cNvSpPr>
              <p:nvPr/>
            </p:nvSpPr>
            <p:spPr bwMode="auto">
              <a:xfrm>
                <a:off x="2468571" y="1540867"/>
                <a:ext cx="1095318" cy="754503"/>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lIns="92075" tIns="46038" rIns="92075" bIns="46038">
                <a:spAutoFit/>
              </a:bodyPr>
              <a:lstStyle/>
              <a:p>
                <a:pPr marL="0" marR="0" lvl="0" indent="0" defTabSz="914400" eaLnBrk="0" fontAlgn="auto" latinLnBrk="0" hangingPunct="0">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1" lang="en-US" altLang="zh-CN" sz="4400" b="0" i="1" u="none" strike="noStrike" kern="0" cap="none" spc="0" normalizeH="0" baseline="-25000" noProof="0" smtClean="0">
                              <a:ln>
                                <a:noFill/>
                              </a:ln>
                              <a:solidFill>
                                <a:srgbClr val="003399"/>
                              </a:solidFill>
                              <a:effectLst/>
                              <a:uLnTx/>
                              <a:uFillTx/>
                              <a:latin typeface="Cambria Math"/>
                            </a:rPr>
                          </m:ctrlPr>
                        </m:sSubPr>
                        <m:e>
                          <m:r>
                            <a:rPr kumimoji="1" lang="en-US" altLang="zh-CN" sz="4400" b="0" i="1" u="none" strike="noStrike" kern="0" cap="none" spc="0" normalizeH="0" baseline="-25000" noProof="0" smtClean="0">
                              <a:ln>
                                <a:noFill/>
                              </a:ln>
                              <a:solidFill>
                                <a:srgbClr val="003399"/>
                              </a:solidFill>
                              <a:effectLst/>
                              <a:uLnTx/>
                              <a:uFillTx/>
                              <a:latin typeface="Cambria Math"/>
                            </a:rPr>
                            <m:t>𝑀</m:t>
                          </m:r>
                        </m:e>
                        <m:sub>
                          <m:r>
                            <a:rPr kumimoji="1" lang="en-US" altLang="zh-CN" sz="4400" b="0" i="1" u="none" strike="noStrike" kern="0" cap="none" spc="0" normalizeH="0" baseline="-25000" noProof="0" smtClean="0">
                              <a:ln>
                                <a:noFill/>
                              </a:ln>
                              <a:solidFill>
                                <a:srgbClr val="003399"/>
                              </a:solidFill>
                              <a:effectLst/>
                              <a:uLnTx/>
                              <a:uFillTx/>
                              <a:latin typeface="Cambria Math"/>
                            </a:rPr>
                            <m:t>𝑆</m:t>
                          </m:r>
                        </m:sub>
                      </m:sSub>
                    </m:oMath>
                  </m:oMathPara>
                </a14:m>
                <a:endParaRPr kumimoji="1" lang="en-US" altLang="zh-CN" sz="4400" b="0" i="1" u="none" strike="noStrike" kern="0" cap="none" spc="0" normalizeH="0" baseline="-25000" noProof="0" dirty="0" smtClean="0">
                  <a:ln>
                    <a:noFill/>
                  </a:ln>
                  <a:solidFill>
                    <a:srgbClr val="003399"/>
                  </a:solidFill>
                  <a:effectLst/>
                  <a:uLnTx/>
                  <a:uFillTx/>
                  <a:latin typeface="Bookman Old Style" pitchFamily="18" charset="0"/>
                </a:endParaRPr>
              </a:p>
            </p:txBody>
          </p:sp>
        </mc:Choice>
        <mc:Fallback xmlns="">
          <p:sp>
            <p:nvSpPr>
              <p:cNvPr id="97" name="Rectangle 26"/>
              <p:cNvSpPr>
                <a:spLocks noRot="1" noChangeAspect="1" noMove="1" noResize="1" noEditPoints="1" noAdjustHandles="1" noChangeArrowheads="1" noChangeShapeType="1" noTextEdit="1"/>
              </p:cNvSpPr>
              <p:nvPr/>
            </p:nvSpPr>
            <p:spPr bwMode="auto">
              <a:xfrm>
                <a:off x="2468571" y="1540867"/>
                <a:ext cx="1095318" cy="754503"/>
              </a:xfrm>
              <a:prstGeom prst="rect">
                <a:avLst/>
              </a:prstGeom>
              <a:blipFill rotWithShape="1">
                <a:blip r:embed="rId5"/>
                <a:stretch>
                  <a:fillRect b="-27419"/>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sp>
        <p:nvSpPr>
          <p:cNvPr id="98" name="Rectangle 14"/>
          <p:cNvSpPr>
            <a:spLocks noChangeArrowheads="1"/>
          </p:cNvSpPr>
          <p:nvPr/>
        </p:nvSpPr>
        <p:spPr bwMode="auto">
          <a:xfrm>
            <a:off x="6309138" y="928859"/>
            <a:ext cx="538162" cy="585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marL="0" marR="0" lvl="0" indent="0" defTabSz="914400" eaLnBrk="0" fontAlgn="auto" latinLnBrk="0" hangingPunct="0">
              <a:lnSpc>
                <a:spcPct val="100000"/>
              </a:lnSpc>
              <a:spcBef>
                <a:spcPts val="0"/>
              </a:spcBef>
              <a:spcAft>
                <a:spcPts val="0"/>
              </a:spcAft>
              <a:buClrTx/>
              <a:buSzTx/>
              <a:buFontTx/>
              <a:buNone/>
              <a:tabLst/>
              <a:defRPr/>
            </a:pPr>
            <a:r>
              <a:rPr kumimoji="1" lang="en-US" altLang="zh-CN" sz="3200" b="0" i="1" u="none" strike="noStrike" kern="0" cap="none" spc="0" normalizeH="0" baseline="0" noProof="0" dirty="0" smtClean="0">
                <a:ln>
                  <a:noFill/>
                </a:ln>
                <a:solidFill>
                  <a:srgbClr val="003399"/>
                </a:solidFill>
                <a:effectLst/>
                <a:uLnTx/>
                <a:uFillTx/>
                <a:latin typeface="Bookman Old Style" pitchFamily="18" charset="0"/>
              </a:rPr>
              <a:t>M</a:t>
            </a:r>
          </a:p>
        </p:txBody>
      </p:sp>
      <mc:AlternateContent xmlns:mc="http://schemas.openxmlformats.org/markup-compatibility/2006" xmlns:a14="http://schemas.microsoft.com/office/drawing/2010/main">
        <mc:Choice Requires="a14">
          <p:sp>
            <p:nvSpPr>
              <p:cNvPr id="99" name="Rectangle 26"/>
              <p:cNvSpPr>
                <a:spLocks noChangeArrowheads="1"/>
              </p:cNvSpPr>
              <p:nvPr/>
            </p:nvSpPr>
            <p:spPr bwMode="auto">
              <a:xfrm>
                <a:off x="7149253" y="1734340"/>
                <a:ext cx="1027972" cy="754503"/>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lIns="92075" tIns="46038" rIns="92075" bIns="46038">
                <a:spAutoFit/>
              </a:bodyPr>
              <a:lstStyle/>
              <a:p>
                <a:pPr marL="0" marR="0" lvl="0" indent="0" defTabSz="914400" eaLnBrk="0" fontAlgn="auto" latinLnBrk="0" hangingPunct="0">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1" lang="en-US" altLang="zh-CN" sz="4400" b="0" i="1" u="none" strike="noStrike" kern="0" cap="none" spc="0" normalizeH="0" baseline="-25000" noProof="0" smtClean="0">
                              <a:ln>
                                <a:noFill/>
                              </a:ln>
                              <a:solidFill>
                                <a:srgbClr val="003399"/>
                              </a:solidFill>
                              <a:effectLst/>
                              <a:uLnTx/>
                              <a:uFillTx/>
                              <a:latin typeface="Cambria Math"/>
                            </a:rPr>
                          </m:ctrlPr>
                        </m:sSubPr>
                        <m:e>
                          <m:r>
                            <a:rPr kumimoji="1" lang="en-US" altLang="zh-CN" sz="4400" b="0" i="1" u="none" strike="noStrike" kern="0" cap="none" spc="0" normalizeH="0" baseline="-25000" noProof="0" smtClean="0">
                              <a:ln>
                                <a:noFill/>
                              </a:ln>
                              <a:solidFill>
                                <a:srgbClr val="003399"/>
                              </a:solidFill>
                              <a:effectLst/>
                              <a:uLnTx/>
                              <a:uFillTx/>
                              <a:latin typeface="Cambria Math"/>
                            </a:rPr>
                            <m:t>𝑀</m:t>
                          </m:r>
                        </m:e>
                        <m:sub>
                          <m:r>
                            <a:rPr kumimoji="1" lang="en-US" altLang="zh-CN" sz="4400" b="0" i="1" u="none" strike="noStrike" kern="0" cap="none" spc="0" normalizeH="0" baseline="-25000" noProof="0" smtClean="0">
                              <a:ln>
                                <a:noFill/>
                              </a:ln>
                              <a:solidFill>
                                <a:srgbClr val="003399"/>
                              </a:solidFill>
                              <a:effectLst/>
                              <a:uLnTx/>
                              <a:uFillTx/>
                              <a:latin typeface="Cambria Math"/>
                            </a:rPr>
                            <m:t>𝑆</m:t>
                          </m:r>
                        </m:sub>
                      </m:sSub>
                    </m:oMath>
                  </m:oMathPara>
                </a14:m>
                <a:endParaRPr kumimoji="1" lang="en-US" altLang="zh-CN" sz="4400" b="0" i="1" u="none" strike="noStrike" kern="0" cap="none" spc="0" normalizeH="0" baseline="-25000" noProof="0" dirty="0" smtClean="0">
                  <a:ln>
                    <a:noFill/>
                  </a:ln>
                  <a:solidFill>
                    <a:srgbClr val="003399"/>
                  </a:solidFill>
                  <a:effectLst/>
                  <a:uLnTx/>
                  <a:uFillTx/>
                  <a:latin typeface="Bookman Old Style" pitchFamily="18" charset="0"/>
                </a:endParaRPr>
              </a:p>
            </p:txBody>
          </p:sp>
        </mc:Choice>
        <mc:Fallback xmlns="">
          <p:sp>
            <p:nvSpPr>
              <p:cNvPr id="99" name="Rectangle 26"/>
              <p:cNvSpPr>
                <a:spLocks noRot="1" noChangeAspect="1" noMove="1" noResize="1" noEditPoints="1" noAdjustHandles="1" noChangeArrowheads="1" noChangeShapeType="1" noTextEdit="1"/>
              </p:cNvSpPr>
              <p:nvPr/>
            </p:nvSpPr>
            <p:spPr bwMode="auto">
              <a:xfrm>
                <a:off x="7149253" y="1734340"/>
                <a:ext cx="1027972" cy="754503"/>
              </a:xfrm>
              <a:prstGeom prst="rect">
                <a:avLst/>
              </a:prstGeom>
              <a:blipFill rotWithShape="1">
                <a:blip r:embed="rId6"/>
                <a:stretch>
                  <a:fillRect b="-28455"/>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0" name="Rectangle 26"/>
              <p:cNvSpPr>
                <a:spLocks noChangeArrowheads="1"/>
              </p:cNvSpPr>
              <p:nvPr/>
            </p:nvSpPr>
            <p:spPr bwMode="auto">
              <a:xfrm>
                <a:off x="6187346" y="3255238"/>
                <a:ext cx="1027972" cy="754503"/>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lIns="92075" tIns="46038" rIns="92075" bIns="46038">
                <a:spAutoFit/>
              </a:bodyPr>
              <a:lstStyle/>
              <a:p>
                <a:pPr marL="0" marR="0" lvl="0" indent="0" defTabSz="914400" eaLnBrk="0" fontAlgn="auto" latinLnBrk="0" hangingPunct="0">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1" lang="en-US" altLang="zh-CN" sz="4400" b="0" i="1" u="none" strike="noStrike" kern="0" cap="none" spc="0" normalizeH="0" baseline="-25000" noProof="0" smtClean="0">
                              <a:ln>
                                <a:noFill/>
                              </a:ln>
                              <a:solidFill>
                                <a:srgbClr val="003399"/>
                              </a:solidFill>
                              <a:effectLst/>
                              <a:uLnTx/>
                              <a:uFillTx/>
                              <a:latin typeface="Cambria Math"/>
                            </a:rPr>
                          </m:ctrlPr>
                        </m:sSubPr>
                        <m:e>
                          <m:r>
                            <a:rPr kumimoji="1" lang="en-US" altLang="zh-CN" sz="4400" b="0" i="1" u="none" strike="noStrike" kern="0" cap="none" spc="0" normalizeH="0" baseline="-25000" noProof="0" smtClean="0">
                              <a:ln>
                                <a:noFill/>
                              </a:ln>
                              <a:solidFill>
                                <a:srgbClr val="003399"/>
                              </a:solidFill>
                              <a:effectLst/>
                              <a:uLnTx/>
                              <a:uFillTx/>
                              <a:latin typeface="Cambria Math"/>
                            </a:rPr>
                            <m:t>𝑀</m:t>
                          </m:r>
                        </m:e>
                        <m:sub>
                          <m:r>
                            <a:rPr kumimoji="1" lang="en-US" altLang="zh-CN" sz="4400" b="0" i="1" u="none" strike="noStrike" kern="0" cap="none" spc="0" normalizeH="0" baseline="-25000" noProof="0" smtClean="0">
                              <a:ln>
                                <a:noFill/>
                              </a:ln>
                              <a:solidFill>
                                <a:srgbClr val="003399"/>
                              </a:solidFill>
                              <a:effectLst/>
                              <a:uLnTx/>
                              <a:uFillTx/>
                              <a:latin typeface="Cambria Math"/>
                            </a:rPr>
                            <m:t>𝑆</m:t>
                          </m:r>
                        </m:sub>
                      </m:sSub>
                    </m:oMath>
                  </m:oMathPara>
                </a14:m>
                <a:endParaRPr kumimoji="1" lang="en-US" altLang="zh-CN" sz="4400" b="0" i="1" u="none" strike="noStrike" kern="0" cap="none" spc="0" normalizeH="0" baseline="-25000" noProof="0" dirty="0" smtClean="0">
                  <a:ln>
                    <a:noFill/>
                  </a:ln>
                  <a:solidFill>
                    <a:srgbClr val="003399"/>
                  </a:solidFill>
                  <a:effectLst/>
                  <a:uLnTx/>
                  <a:uFillTx/>
                  <a:latin typeface="Bookman Old Style" pitchFamily="18" charset="0"/>
                </a:endParaRPr>
              </a:p>
            </p:txBody>
          </p:sp>
        </mc:Choice>
        <mc:Fallback xmlns="">
          <p:sp>
            <p:nvSpPr>
              <p:cNvPr id="100" name="Rectangle 26"/>
              <p:cNvSpPr>
                <a:spLocks noRot="1" noChangeAspect="1" noMove="1" noResize="1" noEditPoints="1" noAdjustHandles="1" noChangeArrowheads="1" noChangeShapeType="1" noTextEdit="1"/>
              </p:cNvSpPr>
              <p:nvPr/>
            </p:nvSpPr>
            <p:spPr bwMode="auto">
              <a:xfrm>
                <a:off x="6187346" y="3255238"/>
                <a:ext cx="1027972" cy="754503"/>
              </a:xfrm>
              <a:prstGeom prst="rect">
                <a:avLst/>
              </a:prstGeom>
              <a:blipFill rotWithShape="1">
                <a:blip r:embed="rId7"/>
                <a:stretch>
                  <a:fillRect b="-28226"/>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1" name="Rectangle 26"/>
              <p:cNvSpPr>
                <a:spLocks noChangeArrowheads="1"/>
              </p:cNvSpPr>
              <p:nvPr/>
            </p:nvSpPr>
            <p:spPr bwMode="auto">
              <a:xfrm>
                <a:off x="5139345" y="1052736"/>
                <a:ext cx="1412875" cy="754503"/>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lIns="92075" tIns="46038" rIns="92075" bIns="46038">
                <a:spAutoFit/>
              </a:bodyPr>
              <a:lstStyle/>
              <a:p>
                <a:pPr marL="0" marR="0" lvl="0" indent="0" defTabSz="914400" eaLnBrk="0" fontAlgn="auto" latinLnBrk="0" hangingPunct="0">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1" lang="en-US" altLang="zh-CN" sz="4400" b="0" i="1" u="none" strike="noStrike" kern="0" cap="none" spc="0" normalizeH="0" baseline="-25000" noProof="0" smtClean="0">
                              <a:ln>
                                <a:noFill/>
                              </a:ln>
                              <a:solidFill>
                                <a:srgbClr val="003399"/>
                              </a:solidFill>
                              <a:effectLst/>
                              <a:uLnTx/>
                              <a:uFillTx/>
                              <a:latin typeface="Cambria Math"/>
                            </a:rPr>
                          </m:ctrlPr>
                        </m:sSubPr>
                        <m:e>
                          <m:r>
                            <a:rPr kumimoji="1" lang="en-US" altLang="zh-CN" sz="4400" b="0" i="1" u="none" strike="noStrike" kern="0" cap="none" spc="0" normalizeH="0" baseline="-25000" noProof="0" smtClean="0">
                              <a:ln>
                                <a:noFill/>
                              </a:ln>
                              <a:solidFill>
                                <a:srgbClr val="003399"/>
                              </a:solidFill>
                              <a:effectLst/>
                              <a:uLnTx/>
                              <a:uFillTx/>
                              <a:latin typeface="Cambria Math"/>
                            </a:rPr>
                            <m:t>𝑀</m:t>
                          </m:r>
                        </m:e>
                        <m:sub>
                          <m:r>
                            <a:rPr kumimoji="1" lang="en-US" altLang="zh-CN" sz="4400" b="0" i="1" u="none" strike="noStrike" kern="0" cap="none" spc="0" normalizeH="0" baseline="-25000" noProof="0" smtClean="0">
                              <a:ln>
                                <a:noFill/>
                              </a:ln>
                              <a:solidFill>
                                <a:srgbClr val="003399"/>
                              </a:solidFill>
                              <a:effectLst/>
                              <a:uLnTx/>
                              <a:uFillTx/>
                              <a:latin typeface="Cambria Math"/>
                            </a:rPr>
                            <m:t>𝑅</m:t>
                          </m:r>
                        </m:sub>
                      </m:sSub>
                    </m:oMath>
                  </m:oMathPara>
                </a14:m>
                <a:endParaRPr kumimoji="1" lang="en-US" altLang="zh-CN" sz="4400" b="0" i="1" u="none" strike="noStrike" kern="0" cap="none" spc="0" normalizeH="0" baseline="-25000" noProof="0" dirty="0" smtClean="0">
                  <a:ln>
                    <a:noFill/>
                  </a:ln>
                  <a:solidFill>
                    <a:srgbClr val="003399"/>
                  </a:solidFill>
                  <a:effectLst/>
                  <a:uLnTx/>
                  <a:uFillTx/>
                  <a:latin typeface="Bookman Old Style" pitchFamily="18" charset="0"/>
                </a:endParaRPr>
              </a:p>
            </p:txBody>
          </p:sp>
        </mc:Choice>
        <mc:Fallback xmlns="">
          <p:sp>
            <p:nvSpPr>
              <p:cNvPr id="101" name="Rectangle 26"/>
              <p:cNvSpPr>
                <a:spLocks noRot="1" noChangeAspect="1" noMove="1" noResize="1" noEditPoints="1" noAdjustHandles="1" noChangeArrowheads="1" noChangeShapeType="1" noTextEdit="1"/>
              </p:cNvSpPr>
              <p:nvPr/>
            </p:nvSpPr>
            <p:spPr bwMode="auto">
              <a:xfrm>
                <a:off x="5139345" y="1052736"/>
                <a:ext cx="1412875" cy="754503"/>
              </a:xfrm>
              <a:prstGeom prst="rect">
                <a:avLst/>
              </a:prstGeom>
              <a:blipFill rotWithShape="1">
                <a:blip r:embed="rId8"/>
                <a:stretch>
                  <a:fillRect b="-28455"/>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graphicFrame>
        <p:nvGraphicFramePr>
          <p:cNvPr id="2" name="对象 1"/>
          <p:cNvGraphicFramePr>
            <a:graphicFrameLocks noChangeAspect="1"/>
          </p:cNvGraphicFramePr>
          <p:nvPr>
            <p:extLst>
              <p:ext uri="{D42A27DB-BD31-4B8C-83A1-F6EECF244321}">
                <p14:modId xmlns:p14="http://schemas.microsoft.com/office/powerpoint/2010/main" val="136043144"/>
              </p:ext>
            </p:extLst>
          </p:nvPr>
        </p:nvGraphicFramePr>
        <p:xfrm>
          <a:off x="601663" y="4502150"/>
          <a:ext cx="2936875" cy="1087438"/>
        </p:xfrm>
        <a:graphic>
          <a:graphicData uri="http://schemas.openxmlformats.org/presentationml/2006/ole">
            <mc:AlternateContent xmlns:mc="http://schemas.openxmlformats.org/markup-compatibility/2006">
              <mc:Choice xmlns:v="urn:schemas-microsoft-com:vml" Requires="v">
                <p:oleObj spid="_x0000_s33860" name="Equation" r:id="rId9" imgW="1168200" imgH="431640" progId="Equation.DSMT4">
                  <p:embed/>
                </p:oleObj>
              </mc:Choice>
              <mc:Fallback>
                <p:oleObj name="Equation" r:id="rId9" imgW="1168200" imgH="431640" progId="Equation.DSMT4">
                  <p:embed/>
                  <p:pic>
                    <p:nvPicPr>
                      <p:cNvPr id="0" name=""/>
                      <p:cNvPicPr/>
                      <p:nvPr/>
                    </p:nvPicPr>
                    <p:blipFill>
                      <a:blip r:embed="rId10"/>
                      <a:stretch>
                        <a:fillRect/>
                      </a:stretch>
                    </p:blipFill>
                    <p:spPr>
                      <a:xfrm>
                        <a:off x="601663" y="4502150"/>
                        <a:ext cx="2936875" cy="1087438"/>
                      </a:xfrm>
                      <a:prstGeom prst="rect">
                        <a:avLst/>
                      </a:prstGeom>
                    </p:spPr>
                  </p:pic>
                </p:oleObj>
              </mc:Fallback>
            </mc:AlternateContent>
          </a:graphicData>
        </a:graphic>
      </p:graphicFrame>
      <p:graphicFrame>
        <p:nvGraphicFramePr>
          <p:cNvPr id="102" name="对象 101"/>
          <p:cNvGraphicFramePr>
            <a:graphicFrameLocks noChangeAspect="1"/>
          </p:cNvGraphicFramePr>
          <p:nvPr>
            <p:extLst>
              <p:ext uri="{D42A27DB-BD31-4B8C-83A1-F6EECF244321}">
                <p14:modId xmlns:p14="http://schemas.microsoft.com/office/powerpoint/2010/main" val="2121370645"/>
              </p:ext>
            </p:extLst>
          </p:nvPr>
        </p:nvGraphicFramePr>
        <p:xfrm>
          <a:off x="4078288" y="4868863"/>
          <a:ext cx="4286250" cy="576262"/>
        </p:xfrm>
        <a:graphic>
          <a:graphicData uri="http://schemas.openxmlformats.org/presentationml/2006/ole">
            <mc:AlternateContent xmlns:mc="http://schemas.openxmlformats.org/markup-compatibility/2006">
              <mc:Choice xmlns:v="urn:schemas-microsoft-com:vml" Requires="v">
                <p:oleObj spid="_x0000_s33861" name="Equation" r:id="rId11" imgW="1701720" imgH="228600" progId="Equation.DSMT4">
                  <p:embed/>
                </p:oleObj>
              </mc:Choice>
              <mc:Fallback>
                <p:oleObj name="Equation" r:id="rId11" imgW="1701720" imgH="228600" progId="Equation.DSMT4">
                  <p:embed/>
                  <p:pic>
                    <p:nvPicPr>
                      <p:cNvPr id="0" name=""/>
                      <p:cNvPicPr/>
                      <p:nvPr/>
                    </p:nvPicPr>
                    <p:blipFill>
                      <a:blip r:embed="rId12"/>
                      <a:stretch>
                        <a:fillRect/>
                      </a:stretch>
                    </p:blipFill>
                    <p:spPr>
                      <a:xfrm>
                        <a:off x="4078288" y="4868863"/>
                        <a:ext cx="4286250" cy="576262"/>
                      </a:xfrm>
                      <a:prstGeom prst="rect">
                        <a:avLst/>
                      </a:prstGeom>
                    </p:spPr>
                  </p:pic>
                </p:oleObj>
              </mc:Fallback>
            </mc:AlternateContent>
          </a:graphicData>
        </a:graphic>
      </p:graphicFrame>
    </p:spTree>
    <p:extLst>
      <p:ext uri="{BB962C8B-B14F-4D97-AF65-F5344CB8AC3E}">
        <p14:creationId xmlns:p14="http://schemas.microsoft.com/office/powerpoint/2010/main" val="3660527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95"/>
                                        </p:tgtEl>
                                        <p:attrNameLst>
                                          <p:attrName>style.visibility</p:attrName>
                                        </p:attrNameLst>
                                      </p:cBhvr>
                                      <p:to>
                                        <p:strVal val="visible"/>
                                      </p:to>
                                    </p:set>
                                    <p:animEffect transition="in" filter="wipe(down)">
                                      <p:cBhvr>
                                        <p:cTn id="10" dur="500"/>
                                        <p:tgtEl>
                                          <p:spTgt spid="95"/>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96"/>
                                        </p:tgtEl>
                                        <p:attrNameLst>
                                          <p:attrName>style.visibility</p:attrName>
                                        </p:attrNameLst>
                                      </p:cBhvr>
                                      <p:to>
                                        <p:strVal val="visible"/>
                                      </p:to>
                                    </p:set>
                                    <p:animEffect transition="in" filter="wipe(down)">
                                      <p:cBhvr>
                                        <p:cTn id="13" dur="500"/>
                                        <p:tgtEl>
                                          <p:spTgt spid="96"/>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97"/>
                                        </p:tgtEl>
                                        <p:attrNameLst>
                                          <p:attrName>style.visibility</p:attrName>
                                        </p:attrNameLst>
                                      </p:cBhvr>
                                      <p:to>
                                        <p:strVal val="visible"/>
                                      </p:to>
                                    </p:set>
                                    <p:animEffect transition="in" filter="wipe(down)">
                                      <p:cBhvr>
                                        <p:cTn id="16" dur="500"/>
                                        <p:tgtEl>
                                          <p:spTgt spid="97"/>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nodeType="click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wipe(down)">
                                      <p:cBhvr>
                                        <p:cTn id="21" dur="500"/>
                                        <p:tgtEl>
                                          <p:spTgt spid="2"/>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nodeType="clickEffect">
                                  <p:stCondLst>
                                    <p:cond delay="0"/>
                                  </p:stCondLst>
                                  <p:childTnLst>
                                    <p:set>
                                      <p:cBhvr>
                                        <p:cTn id="25" dur="1" fill="hold">
                                          <p:stCondLst>
                                            <p:cond delay="0"/>
                                          </p:stCondLst>
                                        </p:cTn>
                                        <p:tgtEl>
                                          <p:spTgt spid="54"/>
                                        </p:tgtEl>
                                        <p:attrNameLst>
                                          <p:attrName>style.visibility</p:attrName>
                                        </p:attrNameLst>
                                      </p:cBhvr>
                                      <p:to>
                                        <p:strVal val="visible"/>
                                      </p:to>
                                    </p:set>
                                    <p:animEffect transition="in" filter="wipe(down)">
                                      <p:cBhvr>
                                        <p:cTn id="26" dur="500"/>
                                        <p:tgtEl>
                                          <p:spTgt spid="54"/>
                                        </p:tgtEl>
                                      </p:cBhvr>
                                    </p:animEffect>
                                  </p:childTnLst>
                                </p:cTn>
                              </p:par>
                              <p:par>
                                <p:cTn id="27" presetID="22" presetClass="entr" presetSubtype="4" fill="hold" grpId="0" nodeType="withEffect">
                                  <p:stCondLst>
                                    <p:cond delay="0"/>
                                  </p:stCondLst>
                                  <p:childTnLst>
                                    <p:set>
                                      <p:cBhvr>
                                        <p:cTn id="28" dur="1" fill="hold">
                                          <p:stCondLst>
                                            <p:cond delay="0"/>
                                          </p:stCondLst>
                                        </p:cTn>
                                        <p:tgtEl>
                                          <p:spTgt spid="98"/>
                                        </p:tgtEl>
                                        <p:attrNameLst>
                                          <p:attrName>style.visibility</p:attrName>
                                        </p:attrNameLst>
                                      </p:cBhvr>
                                      <p:to>
                                        <p:strVal val="visible"/>
                                      </p:to>
                                    </p:set>
                                    <p:animEffect transition="in" filter="wipe(down)">
                                      <p:cBhvr>
                                        <p:cTn id="29" dur="500"/>
                                        <p:tgtEl>
                                          <p:spTgt spid="98"/>
                                        </p:tgtEl>
                                      </p:cBhvr>
                                    </p:animEffect>
                                  </p:childTnLst>
                                </p:cTn>
                              </p:par>
                              <p:par>
                                <p:cTn id="30" presetID="22" presetClass="entr" presetSubtype="4" fill="hold" grpId="0" nodeType="withEffect">
                                  <p:stCondLst>
                                    <p:cond delay="0"/>
                                  </p:stCondLst>
                                  <p:childTnLst>
                                    <p:set>
                                      <p:cBhvr>
                                        <p:cTn id="31" dur="1" fill="hold">
                                          <p:stCondLst>
                                            <p:cond delay="0"/>
                                          </p:stCondLst>
                                        </p:cTn>
                                        <p:tgtEl>
                                          <p:spTgt spid="99"/>
                                        </p:tgtEl>
                                        <p:attrNameLst>
                                          <p:attrName>style.visibility</p:attrName>
                                        </p:attrNameLst>
                                      </p:cBhvr>
                                      <p:to>
                                        <p:strVal val="visible"/>
                                      </p:to>
                                    </p:set>
                                    <p:animEffect transition="in" filter="wipe(down)">
                                      <p:cBhvr>
                                        <p:cTn id="32" dur="500"/>
                                        <p:tgtEl>
                                          <p:spTgt spid="99"/>
                                        </p:tgtEl>
                                      </p:cBhvr>
                                    </p:animEffect>
                                  </p:childTnLst>
                                </p:cTn>
                              </p:par>
                              <p:par>
                                <p:cTn id="33" presetID="22" presetClass="entr" presetSubtype="4" fill="hold" grpId="0" nodeType="withEffect">
                                  <p:stCondLst>
                                    <p:cond delay="0"/>
                                  </p:stCondLst>
                                  <p:childTnLst>
                                    <p:set>
                                      <p:cBhvr>
                                        <p:cTn id="34" dur="1" fill="hold">
                                          <p:stCondLst>
                                            <p:cond delay="0"/>
                                          </p:stCondLst>
                                        </p:cTn>
                                        <p:tgtEl>
                                          <p:spTgt spid="100"/>
                                        </p:tgtEl>
                                        <p:attrNameLst>
                                          <p:attrName>style.visibility</p:attrName>
                                        </p:attrNameLst>
                                      </p:cBhvr>
                                      <p:to>
                                        <p:strVal val="visible"/>
                                      </p:to>
                                    </p:set>
                                    <p:animEffect transition="in" filter="wipe(down)">
                                      <p:cBhvr>
                                        <p:cTn id="35" dur="500"/>
                                        <p:tgtEl>
                                          <p:spTgt spid="100"/>
                                        </p:tgtEl>
                                      </p:cBhvr>
                                    </p:animEffect>
                                  </p:childTnLst>
                                </p:cTn>
                              </p:par>
                              <p:par>
                                <p:cTn id="36" presetID="22" presetClass="entr" presetSubtype="4" fill="hold" grpId="0" nodeType="withEffect">
                                  <p:stCondLst>
                                    <p:cond delay="0"/>
                                  </p:stCondLst>
                                  <p:childTnLst>
                                    <p:set>
                                      <p:cBhvr>
                                        <p:cTn id="37" dur="1" fill="hold">
                                          <p:stCondLst>
                                            <p:cond delay="0"/>
                                          </p:stCondLst>
                                        </p:cTn>
                                        <p:tgtEl>
                                          <p:spTgt spid="101"/>
                                        </p:tgtEl>
                                        <p:attrNameLst>
                                          <p:attrName>style.visibility</p:attrName>
                                        </p:attrNameLst>
                                      </p:cBhvr>
                                      <p:to>
                                        <p:strVal val="visible"/>
                                      </p:to>
                                    </p:set>
                                    <p:animEffect transition="in" filter="wipe(down)">
                                      <p:cBhvr>
                                        <p:cTn id="38" dur="500"/>
                                        <p:tgtEl>
                                          <p:spTgt spid="101"/>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4" fill="hold" nodeType="clickEffect">
                                  <p:stCondLst>
                                    <p:cond delay="0"/>
                                  </p:stCondLst>
                                  <p:childTnLst>
                                    <p:set>
                                      <p:cBhvr>
                                        <p:cTn id="42" dur="1" fill="hold">
                                          <p:stCondLst>
                                            <p:cond delay="0"/>
                                          </p:stCondLst>
                                        </p:cTn>
                                        <p:tgtEl>
                                          <p:spTgt spid="102"/>
                                        </p:tgtEl>
                                        <p:attrNameLst>
                                          <p:attrName>style.visibility</p:attrName>
                                        </p:attrNameLst>
                                      </p:cBhvr>
                                      <p:to>
                                        <p:strVal val="visible"/>
                                      </p:to>
                                    </p:set>
                                    <p:animEffect transition="in" filter="wipe(down)">
                                      <p:cBhvr>
                                        <p:cTn id="43" dur="500"/>
                                        <p:tgtEl>
                                          <p:spTgt spid="1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 grpId="0"/>
      <p:bldP spid="96" grpId="0"/>
      <p:bldP spid="97" grpId="0"/>
      <p:bldP spid="98" grpId="0"/>
      <p:bldP spid="99" grpId="0"/>
      <p:bldP spid="100" grpId="0"/>
      <p:bldP spid="101" grpId="0"/>
    </p:bldLst>
  </p:timing>
</p:sld>
</file>

<file path=ppt/slides/slide2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138" name="Group 3"/>
          <p:cNvGrpSpPr>
            <a:grpSpLocks/>
          </p:cNvGrpSpPr>
          <p:nvPr/>
        </p:nvGrpSpPr>
        <p:grpSpPr bwMode="auto">
          <a:xfrm>
            <a:off x="3799606" y="1042987"/>
            <a:ext cx="4365625" cy="1598613"/>
            <a:chOff x="2833" y="158"/>
            <a:chExt cx="2750" cy="1007"/>
          </a:xfrm>
        </p:grpSpPr>
        <p:grpSp>
          <p:nvGrpSpPr>
            <p:cNvPr id="139" name="Group 4"/>
            <p:cNvGrpSpPr>
              <a:grpSpLocks/>
            </p:cNvGrpSpPr>
            <p:nvPr/>
          </p:nvGrpSpPr>
          <p:grpSpPr bwMode="auto">
            <a:xfrm>
              <a:off x="3839" y="279"/>
              <a:ext cx="983" cy="886"/>
              <a:chOff x="3839" y="279"/>
              <a:chExt cx="983" cy="886"/>
            </a:xfrm>
          </p:grpSpPr>
          <p:sp>
            <p:nvSpPr>
              <p:cNvPr id="190" name="Arc 5"/>
              <p:cNvSpPr>
                <a:spLocks/>
              </p:cNvSpPr>
              <p:nvPr/>
            </p:nvSpPr>
            <p:spPr bwMode="auto">
              <a:xfrm>
                <a:off x="3948" y="290"/>
                <a:ext cx="861" cy="875"/>
              </a:xfrm>
              <a:custGeom>
                <a:avLst/>
                <a:gdLst>
                  <a:gd name="G0" fmla="+- 21600 0 0"/>
                  <a:gd name="G1" fmla="+- 21600 0 0"/>
                  <a:gd name="G2" fmla="+- 21600 0 0"/>
                  <a:gd name="T0" fmla="*/ 43145 w 43199"/>
                  <a:gd name="T1" fmla="*/ 23136 h 43200"/>
                  <a:gd name="T2" fmla="*/ 43199 w 43199"/>
                  <a:gd name="T3" fmla="*/ 21451 h 43200"/>
                  <a:gd name="T4" fmla="*/ 21600 w 43199"/>
                  <a:gd name="T5" fmla="*/ 21600 h 43200"/>
                </a:gdLst>
                <a:ahLst/>
                <a:cxnLst>
                  <a:cxn ang="0">
                    <a:pos x="T0" y="T1"/>
                  </a:cxn>
                  <a:cxn ang="0">
                    <a:pos x="T2" y="T3"/>
                  </a:cxn>
                  <a:cxn ang="0">
                    <a:pos x="T4" y="T5"/>
                  </a:cxn>
                </a:cxnLst>
                <a:rect l="0" t="0" r="r" b="b"/>
                <a:pathLst>
                  <a:path w="43199" h="43200" fill="none" extrusionOk="0">
                    <a:moveTo>
                      <a:pt x="43145" y="23136"/>
                    </a:moveTo>
                    <a:cubicBezTo>
                      <a:pt x="42339" y="34440"/>
                      <a:pt x="32933" y="43199"/>
                      <a:pt x="21600" y="43200"/>
                    </a:cubicBezTo>
                    <a:cubicBezTo>
                      <a:pt x="9670" y="43200"/>
                      <a:pt x="0" y="33529"/>
                      <a:pt x="0" y="21600"/>
                    </a:cubicBezTo>
                    <a:cubicBezTo>
                      <a:pt x="0" y="9670"/>
                      <a:pt x="9670" y="0"/>
                      <a:pt x="21600" y="0"/>
                    </a:cubicBezTo>
                    <a:cubicBezTo>
                      <a:pt x="33471" y="-1"/>
                      <a:pt x="43117" y="9580"/>
                      <a:pt x="43199" y="21450"/>
                    </a:cubicBezTo>
                  </a:path>
                  <a:path w="43199" h="43200" stroke="0" extrusionOk="0">
                    <a:moveTo>
                      <a:pt x="43145" y="23136"/>
                    </a:moveTo>
                    <a:cubicBezTo>
                      <a:pt x="42339" y="34440"/>
                      <a:pt x="32933" y="43199"/>
                      <a:pt x="21600" y="43200"/>
                    </a:cubicBezTo>
                    <a:cubicBezTo>
                      <a:pt x="9670" y="43200"/>
                      <a:pt x="0" y="33529"/>
                      <a:pt x="0" y="21600"/>
                    </a:cubicBezTo>
                    <a:cubicBezTo>
                      <a:pt x="0" y="9670"/>
                      <a:pt x="9670" y="0"/>
                      <a:pt x="21600" y="0"/>
                    </a:cubicBezTo>
                    <a:cubicBezTo>
                      <a:pt x="33471" y="-1"/>
                      <a:pt x="43117" y="9580"/>
                      <a:pt x="43199" y="21450"/>
                    </a:cubicBezTo>
                    <a:lnTo>
                      <a:pt x="21600" y="21600"/>
                    </a:lnTo>
                    <a:close/>
                  </a:path>
                </a:pathLst>
              </a:custGeom>
              <a:solidFill>
                <a:srgbClr val="EBF7FF"/>
              </a:solidFill>
              <a:ln w="12700" cap="rnd">
                <a:solidFill>
                  <a:srgbClr val="007A77"/>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191" name="Arc 6"/>
              <p:cNvSpPr>
                <a:spLocks/>
              </p:cNvSpPr>
              <p:nvPr/>
            </p:nvSpPr>
            <p:spPr bwMode="auto">
              <a:xfrm>
                <a:off x="4080" y="414"/>
                <a:ext cx="598" cy="616"/>
              </a:xfrm>
              <a:custGeom>
                <a:avLst/>
                <a:gdLst>
                  <a:gd name="G0" fmla="+- 21600 0 0"/>
                  <a:gd name="G1" fmla="+- 21600 0 0"/>
                  <a:gd name="G2" fmla="+- 21600 0 0"/>
                  <a:gd name="T0" fmla="*/ 43104 w 43200"/>
                  <a:gd name="T1" fmla="*/ 23638 h 43200"/>
                  <a:gd name="T2" fmla="*/ 43191 w 43200"/>
                  <a:gd name="T3" fmla="*/ 22233 h 43200"/>
                  <a:gd name="T4" fmla="*/ 21600 w 43200"/>
                  <a:gd name="T5" fmla="*/ 21600 h 43200"/>
                </a:gdLst>
                <a:ahLst/>
                <a:cxnLst>
                  <a:cxn ang="0">
                    <a:pos x="T0" y="T1"/>
                  </a:cxn>
                  <a:cxn ang="0">
                    <a:pos x="T2" y="T3"/>
                  </a:cxn>
                  <a:cxn ang="0">
                    <a:pos x="T4" y="T5"/>
                  </a:cxn>
                </a:cxnLst>
                <a:rect l="0" t="0" r="r" b="b"/>
                <a:pathLst>
                  <a:path w="43200" h="43200" fill="none" extrusionOk="0">
                    <a:moveTo>
                      <a:pt x="43103" y="23637"/>
                    </a:moveTo>
                    <a:cubicBezTo>
                      <a:pt x="42052" y="34728"/>
                      <a:pt x="32739" y="43199"/>
                      <a:pt x="21600" y="43200"/>
                    </a:cubicBezTo>
                    <a:cubicBezTo>
                      <a:pt x="9670" y="43200"/>
                      <a:pt x="0" y="33529"/>
                      <a:pt x="0" y="21600"/>
                    </a:cubicBezTo>
                    <a:cubicBezTo>
                      <a:pt x="0" y="9670"/>
                      <a:pt x="9670" y="0"/>
                      <a:pt x="21600" y="0"/>
                    </a:cubicBezTo>
                    <a:cubicBezTo>
                      <a:pt x="33529" y="0"/>
                      <a:pt x="43200" y="9670"/>
                      <a:pt x="43200" y="21600"/>
                    </a:cubicBezTo>
                    <a:cubicBezTo>
                      <a:pt x="43200" y="21811"/>
                      <a:pt x="43196" y="22022"/>
                      <a:pt x="43190" y="22232"/>
                    </a:cubicBezTo>
                  </a:path>
                  <a:path w="43200" h="43200" stroke="0" extrusionOk="0">
                    <a:moveTo>
                      <a:pt x="43103" y="23637"/>
                    </a:moveTo>
                    <a:cubicBezTo>
                      <a:pt x="42052" y="34728"/>
                      <a:pt x="32739" y="43199"/>
                      <a:pt x="21600" y="43200"/>
                    </a:cubicBezTo>
                    <a:cubicBezTo>
                      <a:pt x="9670" y="43200"/>
                      <a:pt x="0" y="33529"/>
                      <a:pt x="0" y="21600"/>
                    </a:cubicBezTo>
                    <a:cubicBezTo>
                      <a:pt x="0" y="9670"/>
                      <a:pt x="9670" y="0"/>
                      <a:pt x="21600" y="0"/>
                    </a:cubicBezTo>
                    <a:cubicBezTo>
                      <a:pt x="33529" y="0"/>
                      <a:pt x="43200" y="9670"/>
                      <a:pt x="43200" y="21600"/>
                    </a:cubicBezTo>
                    <a:cubicBezTo>
                      <a:pt x="43200" y="21811"/>
                      <a:pt x="43196" y="22022"/>
                      <a:pt x="43190" y="22232"/>
                    </a:cubicBezTo>
                    <a:lnTo>
                      <a:pt x="21600" y="21600"/>
                    </a:lnTo>
                    <a:close/>
                  </a:path>
                </a:pathLst>
              </a:custGeom>
              <a:solidFill>
                <a:srgbClr val="FFFFFF"/>
              </a:solidFill>
              <a:ln w="12700" cap="rnd">
                <a:solidFill>
                  <a:srgbClr val="007A77"/>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192" name="Freeform 7"/>
              <p:cNvSpPr>
                <a:spLocks/>
              </p:cNvSpPr>
              <p:nvPr/>
            </p:nvSpPr>
            <p:spPr bwMode="auto">
              <a:xfrm>
                <a:off x="4330" y="281"/>
                <a:ext cx="63" cy="153"/>
              </a:xfrm>
              <a:custGeom>
                <a:avLst/>
                <a:gdLst>
                  <a:gd name="T0" fmla="*/ 0 w 63"/>
                  <a:gd name="T1" fmla="*/ 7 h 153"/>
                  <a:gd name="T2" fmla="*/ 11 w 63"/>
                  <a:gd name="T3" fmla="*/ 0 h 153"/>
                  <a:gd name="T4" fmla="*/ 15 w 63"/>
                  <a:gd name="T5" fmla="*/ 0 h 153"/>
                  <a:gd name="T6" fmla="*/ 20 w 63"/>
                  <a:gd name="T7" fmla="*/ 4 h 153"/>
                  <a:gd name="T8" fmla="*/ 48 w 63"/>
                  <a:gd name="T9" fmla="*/ 143 h 153"/>
                  <a:gd name="T10" fmla="*/ 50 w 63"/>
                  <a:gd name="T11" fmla="*/ 149 h 153"/>
                  <a:gd name="T12" fmla="*/ 55 w 63"/>
                  <a:gd name="T13" fmla="*/ 152 h 153"/>
                  <a:gd name="T14" fmla="*/ 62 w 63"/>
                  <a:gd name="T15" fmla="*/ 147 h 153"/>
                  <a:gd name="T16" fmla="*/ 60 w 63"/>
                  <a:gd name="T17" fmla="*/ 143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3" h="153">
                    <a:moveTo>
                      <a:pt x="0" y="7"/>
                    </a:moveTo>
                    <a:lnTo>
                      <a:pt x="11" y="0"/>
                    </a:lnTo>
                    <a:lnTo>
                      <a:pt x="15" y="0"/>
                    </a:lnTo>
                    <a:lnTo>
                      <a:pt x="20" y="4"/>
                    </a:lnTo>
                    <a:lnTo>
                      <a:pt x="48" y="143"/>
                    </a:lnTo>
                    <a:lnTo>
                      <a:pt x="50" y="149"/>
                    </a:lnTo>
                    <a:lnTo>
                      <a:pt x="55" y="152"/>
                    </a:lnTo>
                    <a:lnTo>
                      <a:pt x="62" y="147"/>
                    </a:lnTo>
                    <a:lnTo>
                      <a:pt x="60" y="143"/>
                    </a:lnTo>
                  </a:path>
                </a:pathLst>
              </a:custGeom>
              <a:noFill/>
              <a:ln w="12700" cap="rnd" cmpd="sng">
                <a:solidFill>
                  <a:srgbClr val="FF6633"/>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193" name="Freeform 8"/>
              <p:cNvSpPr>
                <a:spLocks/>
              </p:cNvSpPr>
              <p:nvPr/>
            </p:nvSpPr>
            <p:spPr bwMode="auto">
              <a:xfrm>
                <a:off x="3975" y="527"/>
                <a:ext cx="149" cy="49"/>
              </a:xfrm>
              <a:custGeom>
                <a:avLst/>
                <a:gdLst>
                  <a:gd name="T0" fmla="*/ 0 w 149"/>
                  <a:gd name="T1" fmla="*/ 18 h 49"/>
                  <a:gd name="T2" fmla="*/ 0 w 149"/>
                  <a:gd name="T3" fmla="*/ 5 h 49"/>
                  <a:gd name="T4" fmla="*/ 2 w 149"/>
                  <a:gd name="T5" fmla="*/ 1 h 49"/>
                  <a:gd name="T6" fmla="*/ 8 w 149"/>
                  <a:gd name="T7" fmla="*/ 0 h 49"/>
                  <a:gd name="T8" fmla="*/ 137 w 149"/>
                  <a:gd name="T9" fmla="*/ 46 h 49"/>
                  <a:gd name="T10" fmla="*/ 143 w 149"/>
                  <a:gd name="T11" fmla="*/ 48 h 49"/>
                  <a:gd name="T12" fmla="*/ 148 w 149"/>
                  <a:gd name="T13" fmla="*/ 44 h 49"/>
                  <a:gd name="T14" fmla="*/ 147 w 149"/>
                  <a:gd name="T15" fmla="*/ 36 h 49"/>
                  <a:gd name="T16" fmla="*/ 143 w 149"/>
                  <a:gd name="T17" fmla="*/ 36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49">
                    <a:moveTo>
                      <a:pt x="0" y="18"/>
                    </a:moveTo>
                    <a:lnTo>
                      <a:pt x="0" y="5"/>
                    </a:lnTo>
                    <a:lnTo>
                      <a:pt x="2" y="1"/>
                    </a:lnTo>
                    <a:lnTo>
                      <a:pt x="8" y="0"/>
                    </a:lnTo>
                    <a:lnTo>
                      <a:pt x="137" y="46"/>
                    </a:lnTo>
                    <a:lnTo>
                      <a:pt x="143" y="48"/>
                    </a:lnTo>
                    <a:lnTo>
                      <a:pt x="148" y="44"/>
                    </a:lnTo>
                    <a:lnTo>
                      <a:pt x="147" y="36"/>
                    </a:lnTo>
                    <a:lnTo>
                      <a:pt x="143" y="36"/>
                    </a:lnTo>
                  </a:path>
                </a:pathLst>
              </a:custGeom>
              <a:noFill/>
              <a:ln w="12700" cap="rnd" cmpd="sng">
                <a:solidFill>
                  <a:srgbClr val="FF6633"/>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194" name="Freeform 9"/>
              <p:cNvSpPr>
                <a:spLocks/>
              </p:cNvSpPr>
              <p:nvPr/>
            </p:nvSpPr>
            <p:spPr bwMode="auto">
              <a:xfrm>
                <a:off x="3958" y="787"/>
                <a:ext cx="131" cy="101"/>
              </a:xfrm>
              <a:custGeom>
                <a:avLst/>
                <a:gdLst>
                  <a:gd name="T0" fmla="*/ 11 w 131"/>
                  <a:gd name="T1" fmla="*/ 100 h 101"/>
                  <a:gd name="T2" fmla="*/ 1 w 131"/>
                  <a:gd name="T3" fmla="*/ 91 h 101"/>
                  <a:gd name="T4" fmla="*/ 0 w 131"/>
                  <a:gd name="T5" fmla="*/ 86 h 101"/>
                  <a:gd name="T6" fmla="*/ 2 w 131"/>
                  <a:gd name="T7" fmla="*/ 80 h 101"/>
                  <a:gd name="T8" fmla="*/ 124 w 131"/>
                  <a:gd name="T9" fmla="*/ 14 h 101"/>
                  <a:gd name="T10" fmla="*/ 129 w 131"/>
                  <a:gd name="T11" fmla="*/ 10 h 101"/>
                  <a:gd name="T12" fmla="*/ 130 w 131"/>
                  <a:gd name="T13" fmla="*/ 5 h 101"/>
                  <a:gd name="T14" fmla="*/ 124 w 131"/>
                  <a:gd name="T15" fmla="*/ 0 h 101"/>
                  <a:gd name="T16" fmla="*/ 120 w 131"/>
                  <a:gd name="T17" fmla="*/ 2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1" h="101">
                    <a:moveTo>
                      <a:pt x="11" y="100"/>
                    </a:moveTo>
                    <a:lnTo>
                      <a:pt x="1" y="91"/>
                    </a:lnTo>
                    <a:lnTo>
                      <a:pt x="0" y="86"/>
                    </a:lnTo>
                    <a:lnTo>
                      <a:pt x="2" y="80"/>
                    </a:lnTo>
                    <a:lnTo>
                      <a:pt x="124" y="14"/>
                    </a:lnTo>
                    <a:lnTo>
                      <a:pt x="129" y="10"/>
                    </a:lnTo>
                    <a:lnTo>
                      <a:pt x="130" y="5"/>
                    </a:lnTo>
                    <a:lnTo>
                      <a:pt x="124" y="0"/>
                    </a:lnTo>
                    <a:lnTo>
                      <a:pt x="120" y="2"/>
                    </a:lnTo>
                  </a:path>
                </a:pathLst>
              </a:custGeom>
              <a:noFill/>
              <a:ln w="12700" cap="rnd" cmpd="sng">
                <a:solidFill>
                  <a:srgbClr val="FF6633"/>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195" name="Freeform 10"/>
              <p:cNvSpPr>
                <a:spLocks/>
              </p:cNvSpPr>
              <p:nvPr/>
            </p:nvSpPr>
            <p:spPr bwMode="auto">
              <a:xfrm>
                <a:off x="4007" y="847"/>
                <a:ext cx="104" cy="130"/>
              </a:xfrm>
              <a:custGeom>
                <a:avLst/>
                <a:gdLst>
                  <a:gd name="T0" fmla="*/ 14 w 104"/>
                  <a:gd name="T1" fmla="*/ 129 h 130"/>
                  <a:gd name="T2" fmla="*/ 2 w 104"/>
                  <a:gd name="T3" fmla="*/ 123 h 130"/>
                  <a:gd name="T4" fmla="*/ 0 w 104"/>
                  <a:gd name="T5" fmla="*/ 120 h 130"/>
                  <a:gd name="T6" fmla="*/ 1 w 104"/>
                  <a:gd name="T7" fmla="*/ 113 h 130"/>
                  <a:gd name="T8" fmla="*/ 99 w 104"/>
                  <a:gd name="T9" fmla="*/ 13 h 130"/>
                  <a:gd name="T10" fmla="*/ 103 w 104"/>
                  <a:gd name="T11" fmla="*/ 8 h 130"/>
                  <a:gd name="T12" fmla="*/ 102 w 104"/>
                  <a:gd name="T13" fmla="*/ 3 h 130"/>
                  <a:gd name="T14" fmla="*/ 95 w 104"/>
                  <a:gd name="T15" fmla="*/ 0 h 130"/>
                  <a:gd name="T16" fmla="*/ 93 w 104"/>
                  <a:gd name="T17" fmla="*/ 3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4" h="130">
                    <a:moveTo>
                      <a:pt x="14" y="129"/>
                    </a:moveTo>
                    <a:lnTo>
                      <a:pt x="2" y="123"/>
                    </a:lnTo>
                    <a:lnTo>
                      <a:pt x="0" y="120"/>
                    </a:lnTo>
                    <a:lnTo>
                      <a:pt x="1" y="113"/>
                    </a:lnTo>
                    <a:lnTo>
                      <a:pt x="99" y="13"/>
                    </a:lnTo>
                    <a:lnTo>
                      <a:pt x="103" y="8"/>
                    </a:lnTo>
                    <a:lnTo>
                      <a:pt x="102" y="3"/>
                    </a:lnTo>
                    <a:lnTo>
                      <a:pt x="95" y="0"/>
                    </a:lnTo>
                    <a:lnTo>
                      <a:pt x="93" y="3"/>
                    </a:lnTo>
                  </a:path>
                </a:pathLst>
              </a:custGeom>
              <a:noFill/>
              <a:ln w="12700" cap="rnd" cmpd="sng">
                <a:solidFill>
                  <a:srgbClr val="FF6633"/>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196" name="Freeform 11"/>
              <p:cNvSpPr>
                <a:spLocks/>
              </p:cNvSpPr>
              <p:nvPr/>
            </p:nvSpPr>
            <p:spPr bwMode="auto">
              <a:xfrm>
                <a:off x="4067" y="906"/>
                <a:ext cx="85" cy="150"/>
              </a:xfrm>
              <a:custGeom>
                <a:avLst/>
                <a:gdLst>
                  <a:gd name="T0" fmla="*/ 16 w 85"/>
                  <a:gd name="T1" fmla="*/ 149 h 150"/>
                  <a:gd name="T2" fmla="*/ 3 w 85"/>
                  <a:gd name="T3" fmla="*/ 146 h 150"/>
                  <a:gd name="T4" fmla="*/ 0 w 85"/>
                  <a:gd name="T5" fmla="*/ 142 h 150"/>
                  <a:gd name="T6" fmla="*/ 0 w 85"/>
                  <a:gd name="T7" fmla="*/ 135 h 150"/>
                  <a:gd name="T8" fmla="*/ 80 w 85"/>
                  <a:gd name="T9" fmla="*/ 13 h 150"/>
                  <a:gd name="T10" fmla="*/ 84 w 85"/>
                  <a:gd name="T11" fmla="*/ 7 h 150"/>
                  <a:gd name="T12" fmla="*/ 82 w 85"/>
                  <a:gd name="T13" fmla="*/ 2 h 150"/>
                  <a:gd name="T14" fmla="*/ 73 w 85"/>
                  <a:gd name="T15" fmla="*/ 0 h 150"/>
                  <a:gd name="T16" fmla="*/ 72 w 85"/>
                  <a:gd name="T17" fmla="*/ 4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5" h="150">
                    <a:moveTo>
                      <a:pt x="16" y="149"/>
                    </a:moveTo>
                    <a:lnTo>
                      <a:pt x="3" y="146"/>
                    </a:lnTo>
                    <a:lnTo>
                      <a:pt x="0" y="142"/>
                    </a:lnTo>
                    <a:lnTo>
                      <a:pt x="0" y="135"/>
                    </a:lnTo>
                    <a:lnTo>
                      <a:pt x="80" y="13"/>
                    </a:lnTo>
                    <a:lnTo>
                      <a:pt x="84" y="7"/>
                    </a:lnTo>
                    <a:lnTo>
                      <a:pt x="82" y="2"/>
                    </a:lnTo>
                    <a:lnTo>
                      <a:pt x="73" y="0"/>
                    </a:lnTo>
                    <a:lnTo>
                      <a:pt x="72" y="4"/>
                    </a:lnTo>
                  </a:path>
                </a:pathLst>
              </a:custGeom>
              <a:noFill/>
              <a:ln w="12700" cap="rnd" cmpd="sng">
                <a:solidFill>
                  <a:srgbClr val="FF6633"/>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197" name="Freeform 12"/>
              <p:cNvSpPr>
                <a:spLocks/>
              </p:cNvSpPr>
              <p:nvPr/>
            </p:nvSpPr>
            <p:spPr bwMode="auto">
              <a:xfrm>
                <a:off x="4247" y="995"/>
                <a:ext cx="21" cy="157"/>
              </a:xfrm>
              <a:custGeom>
                <a:avLst/>
                <a:gdLst>
                  <a:gd name="T0" fmla="*/ 9 w 21"/>
                  <a:gd name="T1" fmla="*/ 3 h 157"/>
                  <a:gd name="T2" fmla="*/ 16 w 21"/>
                  <a:gd name="T3" fmla="*/ 0 h 157"/>
                  <a:gd name="T4" fmla="*/ 19 w 21"/>
                  <a:gd name="T5" fmla="*/ 1 h 157"/>
                  <a:gd name="T6" fmla="*/ 20 w 21"/>
                  <a:gd name="T7" fmla="*/ 7 h 157"/>
                  <a:gd name="T8" fmla="*/ 0 w 21"/>
                  <a:gd name="T9" fmla="*/ 145 h 157"/>
                  <a:gd name="T10" fmla="*/ 0 w 21"/>
                  <a:gd name="T11" fmla="*/ 152 h 157"/>
                  <a:gd name="T12" fmla="*/ 1 w 21"/>
                  <a:gd name="T13" fmla="*/ 156 h 157"/>
                  <a:gd name="T14" fmla="*/ 5 w 21"/>
                  <a:gd name="T15" fmla="*/ 154 h 157"/>
                  <a:gd name="T16" fmla="*/ 6 w 21"/>
                  <a:gd name="T17" fmla="*/ 150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 h="157">
                    <a:moveTo>
                      <a:pt x="9" y="3"/>
                    </a:moveTo>
                    <a:lnTo>
                      <a:pt x="16" y="0"/>
                    </a:lnTo>
                    <a:lnTo>
                      <a:pt x="19" y="1"/>
                    </a:lnTo>
                    <a:lnTo>
                      <a:pt x="20" y="7"/>
                    </a:lnTo>
                    <a:lnTo>
                      <a:pt x="0" y="145"/>
                    </a:lnTo>
                    <a:lnTo>
                      <a:pt x="0" y="152"/>
                    </a:lnTo>
                    <a:lnTo>
                      <a:pt x="1" y="156"/>
                    </a:lnTo>
                    <a:lnTo>
                      <a:pt x="5" y="154"/>
                    </a:lnTo>
                    <a:lnTo>
                      <a:pt x="6" y="150"/>
                    </a:lnTo>
                  </a:path>
                </a:pathLst>
              </a:custGeom>
              <a:noFill/>
              <a:ln w="12700" cap="rnd" cmpd="sng">
                <a:solidFill>
                  <a:srgbClr val="FF6633"/>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198" name="Freeform 13"/>
              <p:cNvSpPr>
                <a:spLocks/>
              </p:cNvSpPr>
              <p:nvPr/>
            </p:nvSpPr>
            <p:spPr bwMode="auto">
              <a:xfrm>
                <a:off x="4143" y="960"/>
                <a:ext cx="60" cy="152"/>
              </a:xfrm>
              <a:custGeom>
                <a:avLst/>
                <a:gdLst>
                  <a:gd name="T0" fmla="*/ 17 w 60"/>
                  <a:gd name="T1" fmla="*/ 151 h 152"/>
                  <a:gd name="T2" fmla="*/ 4 w 60"/>
                  <a:gd name="T3" fmla="*/ 150 h 152"/>
                  <a:gd name="T4" fmla="*/ 1 w 60"/>
                  <a:gd name="T5" fmla="*/ 147 h 152"/>
                  <a:gd name="T6" fmla="*/ 0 w 60"/>
                  <a:gd name="T7" fmla="*/ 141 h 152"/>
                  <a:gd name="T8" fmla="*/ 57 w 60"/>
                  <a:gd name="T9" fmla="*/ 11 h 152"/>
                  <a:gd name="T10" fmla="*/ 59 w 60"/>
                  <a:gd name="T11" fmla="*/ 5 h 152"/>
                  <a:gd name="T12" fmla="*/ 56 w 60"/>
                  <a:gd name="T13" fmla="*/ 1 h 152"/>
                  <a:gd name="T14" fmla="*/ 48 w 60"/>
                  <a:gd name="T15" fmla="*/ 0 h 152"/>
                  <a:gd name="T16" fmla="*/ 47 w 60"/>
                  <a:gd name="T17" fmla="*/ 4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0" h="152">
                    <a:moveTo>
                      <a:pt x="17" y="151"/>
                    </a:moveTo>
                    <a:lnTo>
                      <a:pt x="4" y="150"/>
                    </a:lnTo>
                    <a:lnTo>
                      <a:pt x="1" y="147"/>
                    </a:lnTo>
                    <a:lnTo>
                      <a:pt x="0" y="141"/>
                    </a:lnTo>
                    <a:lnTo>
                      <a:pt x="57" y="11"/>
                    </a:lnTo>
                    <a:lnTo>
                      <a:pt x="59" y="5"/>
                    </a:lnTo>
                    <a:lnTo>
                      <a:pt x="56" y="1"/>
                    </a:lnTo>
                    <a:lnTo>
                      <a:pt x="48" y="0"/>
                    </a:lnTo>
                    <a:lnTo>
                      <a:pt x="47" y="4"/>
                    </a:lnTo>
                  </a:path>
                </a:pathLst>
              </a:custGeom>
              <a:noFill/>
              <a:ln w="12700" cap="rnd" cmpd="sng">
                <a:solidFill>
                  <a:srgbClr val="FF6633"/>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199" name="Freeform 14"/>
              <p:cNvSpPr>
                <a:spLocks/>
              </p:cNvSpPr>
              <p:nvPr/>
            </p:nvSpPr>
            <p:spPr bwMode="auto">
              <a:xfrm>
                <a:off x="4566" y="935"/>
                <a:ext cx="136" cy="95"/>
              </a:xfrm>
              <a:custGeom>
                <a:avLst/>
                <a:gdLst>
                  <a:gd name="T0" fmla="*/ 0 w 136"/>
                  <a:gd name="T1" fmla="*/ 24 h 95"/>
                  <a:gd name="T2" fmla="*/ 1 w 136"/>
                  <a:gd name="T3" fmla="*/ 5 h 95"/>
                  <a:gd name="T4" fmla="*/ 3 w 136"/>
                  <a:gd name="T5" fmla="*/ 0 h 95"/>
                  <a:gd name="T6" fmla="*/ 10 w 136"/>
                  <a:gd name="T7" fmla="*/ 0 h 95"/>
                  <a:gd name="T8" fmla="*/ 123 w 136"/>
                  <a:gd name="T9" fmla="*/ 90 h 95"/>
                  <a:gd name="T10" fmla="*/ 129 w 136"/>
                  <a:gd name="T11" fmla="*/ 94 h 95"/>
                  <a:gd name="T12" fmla="*/ 134 w 136"/>
                  <a:gd name="T13" fmla="*/ 90 h 95"/>
                  <a:gd name="T14" fmla="*/ 135 w 136"/>
                  <a:gd name="T15" fmla="*/ 79 h 95"/>
                  <a:gd name="T16" fmla="*/ 131 w 136"/>
                  <a:gd name="T17" fmla="*/ 77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6" h="95">
                    <a:moveTo>
                      <a:pt x="0" y="24"/>
                    </a:moveTo>
                    <a:lnTo>
                      <a:pt x="1" y="5"/>
                    </a:lnTo>
                    <a:lnTo>
                      <a:pt x="3" y="0"/>
                    </a:lnTo>
                    <a:lnTo>
                      <a:pt x="10" y="0"/>
                    </a:lnTo>
                    <a:lnTo>
                      <a:pt x="123" y="90"/>
                    </a:lnTo>
                    <a:lnTo>
                      <a:pt x="129" y="94"/>
                    </a:lnTo>
                    <a:lnTo>
                      <a:pt x="134" y="90"/>
                    </a:lnTo>
                    <a:lnTo>
                      <a:pt x="135" y="79"/>
                    </a:lnTo>
                    <a:lnTo>
                      <a:pt x="131" y="77"/>
                    </a:lnTo>
                  </a:path>
                </a:pathLst>
              </a:custGeom>
              <a:noFill/>
              <a:ln w="12700" cap="rnd" cmpd="sng">
                <a:solidFill>
                  <a:srgbClr val="FF6633"/>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200" name="Freeform 15"/>
              <p:cNvSpPr>
                <a:spLocks/>
              </p:cNvSpPr>
              <p:nvPr/>
            </p:nvSpPr>
            <p:spPr bwMode="auto">
              <a:xfrm>
                <a:off x="4501" y="981"/>
                <a:ext cx="129" cy="111"/>
              </a:xfrm>
              <a:custGeom>
                <a:avLst/>
                <a:gdLst>
                  <a:gd name="T0" fmla="*/ 0 w 129"/>
                  <a:gd name="T1" fmla="*/ 16 h 111"/>
                  <a:gd name="T2" fmla="*/ 4 w 129"/>
                  <a:gd name="T3" fmla="*/ 3 h 111"/>
                  <a:gd name="T4" fmla="*/ 8 w 129"/>
                  <a:gd name="T5" fmla="*/ 0 h 111"/>
                  <a:gd name="T6" fmla="*/ 14 w 129"/>
                  <a:gd name="T7" fmla="*/ 1 h 111"/>
                  <a:gd name="T8" fmla="*/ 114 w 129"/>
                  <a:gd name="T9" fmla="*/ 106 h 111"/>
                  <a:gd name="T10" fmla="*/ 120 w 129"/>
                  <a:gd name="T11" fmla="*/ 110 h 111"/>
                  <a:gd name="T12" fmla="*/ 125 w 129"/>
                  <a:gd name="T13" fmla="*/ 109 h 111"/>
                  <a:gd name="T14" fmla="*/ 128 w 129"/>
                  <a:gd name="T15" fmla="*/ 100 h 111"/>
                  <a:gd name="T16" fmla="*/ 124 w 129"/>
                  <a:gd name="T17" fmla="*/ 98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9" h="111">
                    <a:moveTo>
                      <a:pt x="0" y="16"/>
                    </a:moveTo>
                    <a:lnTo>
                      <a:pt x="4" y="3"/>
                    </a:lnTo>
                    <a:lnTo>
                      <a:pt x="8" y="0"/>
                    </a:lnTo>
                    <a:lnTo>
                      <a:pt x="14" y="1"/>
                    </a:lnTo>
                    <a:lnTo>
                      <a:pt x="114" y="106"/>
                    </a:lnTo>
                    <a:lnTo>
                      <a:pt x="120" y="110"/>
                    </a:lnTo>
                    <a:lnTo>
                      <a:pt x="125" y="109"/>
                    </a:lnTo>
                    <a:lnTo>
                      <a:pt x="128" y="100"/>
                    </a:lnTo>
                    <a:lnTo>
                      <a:pt x="124" y="98"/>
                    </a:lnTo>
                  </a:path>
                </a:pathLst>
              </a:custGeom>
              <a:noFill/>
              <a:ln w="12700" cap="rnd" cmpd="sng">
                <a:solidFill>
                  <a:srgbClr val="FF6633"/>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201" name="Freeform 16"/>
              <p:cNvSpPr>
                <a:spLocks/>
              </p:cNvSpPr>
              <p:nvPr/>
            </p:nvSpPr>
            <p:spPr bwMode="auto">
              <a:xfrm>
                <a:off x="4388" y="1022"/>
                <a:ext cx="62" cy="143"/>
              </a:xfrm>
              <a:custGeom>
                <a:avLst/>
                <a:gdLst>
                  <a:gd name="T0" fmla="*/ 61 w 62"/>
                  <a:gd name="T1" fmla="*/ 134 h 143"/>
                  <a:gd name="T2" fmla="*/ 51 w 62"/>
                  <a:gd name="T3" fmla="*/ 142 h 143"/>
                  <a:gd name="T4" fmla="*/ 46 w 62"/>
                  <a:gd name="T5" fmla="*/ 142 h 143"/>
                  <a:gd name="T6" fmla="*/ 42 w 62"/>
                  <a:gd name="T7" fmla="*/ 137 h 143"/>
                  <a:gd name="T8" fmla="*/ 12 w 62"/>
                  <a:gd name="T9" fmla="*/ 7 h 143"/>
                  <a:gd name="T10" fmla="*/ 10 w 62"/>
                  <a:gd name="T11" fmla="*/ 2 h 143"/>
                  <a:gd name="T12" fmla="*/ 5 w 62"/>
                  <a:gd name="T13" fmla="*/ 0 h 143"/>
                  <a:gd name="T14" fmla="*/ 0 w 62"/>
                  <a:gd name="T15" fmla="*/ 4 h 143"/>
                  <a:gd name="T16" fmla="*/ 1 w 62"/>
                  <a:gd name="T17" fmla="*/ 8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 h="143">
                    <a:moveTo>
                      <a:pt x="61" y="134"/>
                    </a:moveTo>
                    <a:lnTo>
                      <a:pt x="51" y="142"/>
                    </a:lnTo>
                    <a:lnTo>
                      <a:pt x="46" y="142"/>
                    </a:lnTo>
                    <a:lnTo>
                      <a:pt x="42" y="137"/>
                    </a:lnTo>
                    <a:lnTo>
                      <a:pt x="12" y="7"/>
                    </a:lnTo>
                    <a:lnTo>
                      <a:pt x="10" y="2"/>
                    </a:lnTo>
                    <a:lnTo>
                      <a:pt x="5" y="0"/>
                    </a:lnTo>
                    <a:lnTo>
                      <a:pt x="0" y="4"/>
                    </a:lnTo>
                    <a:lnTo>
                      <a:pt x="1" y="8"/>
                    </a:lnTo>
                  </a:path>
                </a:pathLst>
              </a:custGeom>
              <a:noFill/>
              <a:ln w="12700" cap="rnd" cmpd="sng">
                <a:solidFill>
                  <a:srgbClr val="FF6633"/>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202" name="Freeform 17"/>
              <p:cNvSpPr>
                <a:spLocks/>
              </p:cNvSpPr>
              <p:nvPr/>
            </p:nvSpPr>
            <p:spPr bwMode="auto">
              <a:xfrm>
                <a:off x="4441" y="1004"/>
                <a:ext cx="104" cy="131"/>
              </a:xfrm>
              <a:custGeom>
                <a:avLst/>
                <a:gdLst>
                  <a:gd name="T0" fmla="*/ 0 w 104"/>
                  <a:gd name="T1" fmla="*/ 12 h 131"/>
                  <a:gd name="T2" fmla="*/ 8 w 104"/>
                  <a:gd name="T3" fmla="*/ 1 h 131"/>
                  <a:gd name="T4" fmla="*/ 12 w 104"/>
                  <a:gd name="T5" fmla="*/ 0 h 131"/>
                  <a:gd name="T6" fmla="*/ 18 w 104"/>
                  <a:gd name="T7" fmla="*/ 2 h 131"/>
                  <a:gd name="T8" fmla="*/ 88 w 104"/>
                  <a:gd name="T9" fmla="*/ 124 h 131"/>
                  <a:gd name="T10" fmla="*/ 92 w 104"/>
                  <a:gd name="T11" fmla="*/ 129 h 131"/>
                  <a:gd name="T12" fmla="*/ 98 w 104"/>
                  <a:gd name="T13" fmla="*/ 130 h 131"/>
                  <a:gd name="T14" fmla="*/ 103 w 104"/>
                  <a:gd name="T15" fmla="*/ 123 h 131"/>
                  <a:gd name="T16" fmla="*/ 100 w 104"/>
                  <a:gd name="T17" fmla="*/ 12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4" h="131">
                    <a:moveTo>
                      <a:pt x="0" y="12"/>
                    </a:moveTo>
                    <a:lnTo>
                      <a:pt x="8" y="1"/>
                    </a:lnTo>
                    <a:lnTo>
                      <a:pt x="12" y="0"/>
                    </a:lnTo>
                    <a:lnTo>
                      <a:pt x="18" y="2"/>
                    </a:lnTo>
                    <a:lnTo>
                      <a:pt x="88" y="124"/>
                    </a:lnTo>
                    <a:lnTo>
                      <a:pt x="92" y="129"/>
                    </a:lnTo>
                    <a:lnTo>
                      <a:pt x="98" y="130"/>
                    </a:lnTo>
                    <a:lnTo>
                      <a:pt x="103" y="123"/>
                    </a:lnTo>
                    <a:lnTo>
                      <a:pt x="100" y="120"/>
                    </a:lnTo>
                  </a:path>
                </a:pathLst>
              </a:custGeom>
              <a:noFill/>
              <a:ln w="12700" cap="rnd" cmpd="sng">
                <a:solidFill>
                  <a:srgbClr val="FF6633"/>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203" name="Freeform 18"/>
              <p:cNvSpPr>
                <a:spLocks/>
              </p:cNvSpPr>
              <p:nvPr/>
            </p:nvSpPr>
            <p:spPr bwMode="auto">
              <a:xfrm>
                <a:off x="4657" y="766"/>
                <a:ext cx="152" cy="46"/>
              </a:xfrm>
              <a:custGeom>
                <a:avLst/>
                <a:gdLst>
                  <a:gd name="T0" fmla="*/ 6 w 152"/>
                  <a:gd name="T1" fmla="*/ 45 h 46"/>
                  <a:gd name="T2" fmla="*/ 0 w 152"/>
                  <a:gd name="T3" fmla="*/ 33 h 46"/>
                  <a:gd name="T4" fmla="*/ 0 w 152"/>
                  <a:gd name="T5" fmla="*/ 28 h 46"/>
                  <a:gd name="T6" fmla="*/ 5 w 152"/>
                  <a:gd name="T7" fmla="*/ 24 h 46"/>
                  <a:gd name="T8" fmla="*/ 142 w 152"/>
                  <a:gd name="T9" fmla="*/ 13 h 46"/>
                  <a:gd name="T10" fmla="*/ 148 w 152"/>
                  <a:gd name="T11" fmla="*/ 11 h 46"/>
                  <a:gd name="T12" fmla="*/ 151 w 152"/>
                  <a:gd name="T13" fmla="*/ 7 h 46"/>
                  <a:gd name="T14" fmla="*/ 147 w 152"/>
                  <a:gd name="T15" fmla="*/ 0 h 46"/>
                  <a:gd name="T16" fmla="*/ 143 w 152"/>
                  <a:gd name="T17" fmla="*/ 1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2" h="46">
                    <a:moveTo>
                      <a:pt x="6" y="45"/>
                    </a:moveTo>
                    <a:lnTo>
                      <a:pt x="0" y="33"/>
                    </a:lnTo>
                    <a:lnTo>
                      <a:pt x="0" y="28"/>
                    </a:lnTo>
                    <a:lnTo>
                      <a:pt x="5" y="24"/>
                    </a:lnTo>
                    <a:lnTo>
                      <a:pt x="142" y="13"/>
                    </a:lnTo>
                    <a:lnTo>
                      <a:pt x="148" y="11"/>
                    </a:lnTo>
                    <a:lnTo>
                      <a:pt x="151" y="7"/>
                    </a:lnTo>
                    <a:lnTo>
                      <a:pt x="147" y="0"/>
                    </a:lnTo>
                    <a:lnTo>
                      <a:pt x="143" y="1"/>
                    </a:lnTo>
                  </a:path>
                </a:pathLst>
              </a:custGeom>
              <a:noFill/>
              <a:ln w="12700" cap="rnd" cmpd="sng">
                <a:solidFill>
                  <a:srgbClr val="FF6633"/>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204" name="Freeform 19"/>
              <p:cNvSpPr>
                <a:spLocks/>
              </p:cNvSpPr>
              <p:nvPr/>
            </p:nvSpPr>
            <p:spPr bwMode="auto">
              <a:xfrm>
                <a:off x="4632" y="842"/>
                <a:ext cx="165" cy="39"/>
              </a:xfrm>
              <a:custGeom>
                <a:avLst/>
                <a:gdLst>
                  <a:gd name="T0" fmla="*/ 2 w 165"/>
                  <a:gd name="T1" fmla="*/ 23 h 39"/>
                  <a:gd name="T2" fmla="*/ 0 w 165"/>
                  <a:gd name="T3" fmla="*/ 7 h 39"/>
                  <a:gd name="T4" fmla="*/ 2 w 165"/>
                  <a:gd name="T5" fmla="*/ 2 h 39"/>
                  <a:gd name="T6" fmla="*/ 9 w 165"/>
                  <a:gd name="T7" fmla="*/ 0 h 39"/>
                  <a:gd name="T8" fmla="*/ 152 w 165"/>
                  <a:gd name="T9" fmla="*/ 37 h 39"/>
                  <a:gd name="T10" fmla="*/ 159 w 165"/>
                  <a:gd name="T11" fmla="*/ 38 h 39"/>
                  <a:gd name="T12" fmla="*/ 164 w 165"/>
                  <a:gd name="T13" fmla="*/ 34 h 39"/>
                  <a:gd name="T14" fmla="*/ 162 w 165"/>
                  <a:gd name="T15" fmla="*/ 24 h 39"/>
                  <a:gd name="T16" fmla="*/ 157 w 165"/>
                  <a:gd name="T17" fmla="*/ 24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5" h="39">
                    <a:moveTo>
                      <a:pt x="2" y="23"/>
                    </a:moveTo>
                    <a:lnTo>
                      <a:pt x="0" y="7"/>
                    </a:lnTo>
                    <a:lnTo>
                      <a:pt x="2" y="2"/>
                    </a:lnTo>
                    <a:lnTo>
                      <a:pt x="9" y="0"/>
                    </a:lnTo>
                    <a:lnTo>
                      <a:pt x="152" y="37"/>
                    </a:lnTo>
                    <a:lnTo>
                      <a:pt x="159" y="38"/>
                    </a:lnTo>
                    <a:lnTo>
                      <a:pt x="164" y="34"/>
                    </a:lnTo>
                    <a:lnTo>
                      <a:pt x="162" y="24"/>
                    </a:lnTo>
                    <a:lnTo>
                      <a:pt x="157" y="24"/>
                    </a:lnTo>
                  </a:path>
                </a:pathLst>
              </a:custGeom>
              <a:noFill/>
              <a:ln w="12700" cap="rnd" cmpd="sng">
                <a:solidFill>
                  <a:srgbClr val="FF6633"/>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205" name="Freeform 20"/>
              <p:cNvSpPr>
                <a:spLocks/>
              </p:cNvSpPr>
              <p:nvPr/>
            </p:nvSpPr>
            <p:spPr bwMode="auto">
              <a:xfrm>
                <a:off x="4673" y="659"/>
                <a:ext cx="149" cy="58"/>
              </a:xfrm>
              <a:custGeom>
                <a:avLst/>
                <a:gdLst>
                  <a:gd name="T0" fmla="*/ 138 w 149"/>
                  <a:gd name="T1" fmla="*/ 0 h 58"/>
                  <a:gd name="T2" fmla="*/ 147 w 149"/>
                  <a:gd name="T3" fmla="*/ 7 h 58"/>
                  <a:gd name="T4" fmla="*/ 148 w 149"/>
                  <a:gd name="T5" fmla="*/ 10 h 58"/>
                  <a:gd name="T6" fmla="*/ 143 w 149"/>
                  <a:gd name="T7" fmla="*/ 14 h 58"/>
                  <a:gd name="T8" fmla="*/ 7 w 149"/>
                  <a:gd name="T9" fmla="*/ 46 h 58"/>
                  <a:gd name="T10" fmla="*/ 1 w 149"/>
                  <a:gd name="T11" fmla="*/ 48 h 58"/>
                  <a:gd name="T12" fmla="*/ 0 w 149"/>
                  <a:gd name="T13" fmla="*/ 52 h 58"/>
                  <a:gd name="T14" fmla="*/ 5 w 149"/>
                  <a:gd name="T15" fmla="*/ 57 h 58"/>
                  <a:gd name="T16" fmla="*/ 9 w 149"/>
                  <a:gd name="T17" fmla="*/ 55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58">
                    <a:moveTo>
                      <a:pt x="138" y="0"/>
                    </a:moveTo>
                    <a:lnTo>
                      <a:pt x="147" y="7"/>
                    </a:lnTo>
                    <a:lnTo>
                      <a:pt x="148" y="10"/>
                    </a:lnTo>
                    <a:lnTo>
                      <a:pt x="143" y="14"/>
                    </a:lnTo>
                    <a:lnTo>
                      <a:pt x="7" y="46"/>
                    </a:lnTo>
                    <a:lnTo>
                      <a:pt x="1" y="48"/>
                    </a:lnTo>
                    <a:lnTo>
                      <a:pt x="0" y="52"/>
                    </a:lnTo>
                    <a:lnTo>
                      <a:pt x="5" y="57"/>
                    </a:lnTo>
                    <a:lnTo>
                      <a:pt x="9" y="55"/>
                    </a:lnTo>
                  </a:path>
                </a:pathLst>
              </a:custGeom>
              <a:noFill/>
              <a:ln w="12700" cap="rnd" cmpd="sng">
                <a:solidFill>
                  <a:srgbClr val="FF6633"/>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206" name="Freeform 21"/>
              <p:cNvSpPr>
                <a:spLocks/>
              </p:cNvSpPr>
              <p:nvPr/>
            </p:nvSpPr>
            <p:spPr bwMode="auto">
              <a:xfrm>
                <a:off x="4324" y="1017"/>
                <a:ext cx="30" cy="148"/>
              </a:xfrm>
              <a:custGeom>
                <a:avLst/>
                <a:gdLst>
                  <a:gd name="T0" fmla="*/ 29 w 30"/>
                  <a:gd name="T1" fmla="*/ 140 h 148"/>
                  <a:gd name="T2" fmla="*/ 22 w 30"/>
                  <a:gd name="T3" fmla="*/ 147 h 148"/>
                  <a:gd name="T4" fmla="*/ 19 w 30"/>
                  <a:gd name="T5" fmla="*/ 146 h 148"/>
                  <a:gd name="T6" fmla="*/ 17 w 30"/>
                  <a:gd name="T7" fmla="*/ 141 h 148"/>
                  <a:gd name="T8" fmla="*/ 7 w 30"/>
                  <a:gd name="T9" fmla="*/ 8 h 148"/>
                  <a:gd name="T10" fmla="*/ 6 w 30"/>
                  <a:gd name="T11" fmla="*/ 2 h 148"/>
                  <a:gd name="T12" fmla="*/ 4 w 30"/>
                  <a:gd name="T13" fmla="*/ 0 h 148"/>
                  <a:gd name="T14" fmla="*/ 0 w 30"/>
                  <a:gd name="T15" fmla="*/ 3 h 148"/>
                  <a:gd name="T16" fmla="*/ 0 w 30"/>
                  <a:gd name="T17" fmla="*/ 7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148">
                    <a:moveTo>
                      <a:pt x="29" y="140"/>
                    </a:moveTo>
                    <a:lnTo>
                      <a:pt x="22" y="147"/>
                    </a:lnTo>
                    <a:lnTo>
                      <a:pt x="19" y="146"/>
                    </a:lnTo>
                    <a:lnTo>
                      <a:pt x="17" y="141"/>
                    </a:lnTo>
                    <a:lnTo>
                      <a:pt x="7" y="8"/>
                    </a:lnTo>
                    <a:lnTo>
                      <a:pt x="6" y="2"/>
                    </a:lnTo>
                    <a:lnTo>
                      <a:pt x="4" y="0"/>
                    </a:lnTo>
                    <a:lnTo>
                      <a:pt x="0" y="3"/>
                    </a:lnTo>
                    <a:lnTo>
                      <a:pt x="0" y="7"/>
                    </a:lnTo>
                  </a:path>
                </a:pathLst>
              </a:custGeom>
              <a:noFill/>
              <a:ln w="12700" cap="rnd" cmpd="sng">
                <a:solidFill>
                  <a:srgbClr val="FF6633"/>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207" name="Freeform 22"/>
              <p:cNvSpPr>
                <a:spLocks/>
              </p:cNvSpPr>
              <p:nvPr/>
            </p:nvSpPr>
            <p:spPr bwMode="auto">
              <a:xfrm>
                <a:off x="4029" y="448"/>
                <a:ext cx="140" cy="86"/>
              </a:xfrm>
              <a:custGeom>
                <a:avLst/>
                <a:gdLst>
                  <a:gd name="T0" fmla="*/ 0 w 140"/>
                  <a:gd name="T1" fmla="*/ 16 h 86"/>
                  <a:gd name="T2" fmla="*/ 3 w 140"/>
                  <a:gd name="T3" fmla="*/ 3 h 86"/>
                  <a:gd name="T4" fmla="*/ 6 w 140"/>
                  <a:gd name="T5" fmla="*/ 0 h 86"/>
                  <a:gd name="T6" fmla="*/ 13 w 140"/>
                  <a:gd name="T7" fmla="*/ 0 h 86"/>
                  <a:gd name="T8" fmla="*/ 126 w 140"/>
                  <a:gd name="T9" fmla="*/ 81 h 86"/>
                  <a:gd name="T10" fmla="*/ 132 w 140"/>
                  <a:gd name="T11" fmla="*/ 85 h 86"/>
                  <a:gd name="T12" fmla="*/ 137 w 140"/>
                  <a:gd name="T13" fmla="*/ 83 h 86"/>
                  <a:gd name="T14" fmla="*/ 139 w 140"/>
                  <a:gd name="T15" fmla="*/ 75 h 86"/>
                  <a:gd name="T16" fmla="*/ 135 w 140"/>
                  <a:gd name="T17" fmla="*/ 7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0" h="86">
                    <a:moveTo>
                      <a:pt x="0" y="16"/>
                    </a:moveTo>
                    <a:lnTo>
                      <a:pt x="3" y="3"/>
                    </a:lnTo>
                    <a:lnTo>
                      <a:pt x="6" y="0"/>
                    </a:lnTo>
                    <a:lnTo>
                      <a:pt x="13" y="0"/>
                    </a:lnTo>
                    <a:lnTo>
                      <a:pt x="126" y="81"/>
                    </a:lnTo>
                    <a:lnTo>
                      <a:pt x="132" y="85"/>
                    </a:lnTo>
                    <a:lnTo>
                      <a:pt x="137" y="83"/>
                    </a:lnTo>
                    <a:lnTo>
                      <a:pt x="139" y="75"/>
                    </a:lnTo>
                    <a:lnTo>
                      <a:pt x="135" y="73"/>
                    </a:lnTo>
                  </a:path>
                </a:pathLst>
              </a:custGeom>
              <a:noFill/>
              <a:ln w="12700" cap="rnd" cmpd="sng">
                <a:solidFill>
                  <a:srgbClr val="FF6633"/>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208" name="Freeform 23"/>
              <p:cNvSpPr>
                <a:spLocks/>
              </p:cNvSpPr>
              <p:nvPr/>
            </p:nvSpPr>
            <p:spPr bwMode="auto">
              <a:xfrm>
                <a:off x="3940" y="728"/>
                <a:ext cx="147" cy="72"/>
              </a:xfrm>
              <a:custGeom>
                <a:avLst/>
                <a:gdLst>
                  <a:gd name="T0" fmla="*/ 8 w 147"/>
                  <a:gd name="T1" fmla="*/ 71 h 72"/>
                  <a:gd name="T2" fmla="*/ 0 w 147"/>
                  <a:gd name="T3" fmla="*/ 60 h 72"/>
                  <a:gd name="T4" fmla="*/ 0 w 147"/>
                  <a:gd name="T5" fmla="*/ 55 h 72"/>
                  <a:gd name="T6" fmla="*/ 4 w 147"/>
                  <a:gd name="T7" fmla="*/ 51 h 72"/>
                  <a:gd name="T8" fmla="*/ 137 w 147"/>
                  <a:gd name="T9" fmla="*/ 14 h 72"/>
                  <a:gd name="T10" fmla="*/ 143 w 147"/>
                  <a:gd name="T11" fmla="*/ 11 h 72"/>
                  <a:gd name="T12" fmla="*/ 146 w 147"/>
                  <a:gd name="T13" fmla="*/ 6 h 72"/>
                  <a:gd name="T14" fmla="*/ 140 w 147"/>
                  <a:gd name="T15" fmla="*/ 0 h 72"/>
                  <a:gd name="T16" fmla="*/ 137 w 147"/>
                  <a:gd name="T17" fmla="*/ 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7" h="72">
                    <a:moveTo>
                      <a:pt x="8" y="71"/>
                    </a:moveTo>
                    <a:lnTo>
                      <a:pt x="0" y="60"/>
                    </a:lnTo>
                    <a:lnTo>
                      <a:pt x="0" y="55"/>
                    </a:lnTo>
                    <a:lnTo>
                      <a:pt x="4" y="51"/>
                    </a:lnTo>
                    <a:lnTo>
                      <a:pt x="137" y="14"/>
                    </a:lnTo>
                    <a:lnTo>
                      <a:pt x="143" y="11"/>
                    </a:lnTo>
                    <a:lnTo>
                      <a:pt x="146" y="6"/>
                    </a:lnTo>
                    <a:lnTo>
                      <a:pt x="140" y="0"/>
                    </a:lnTo>
                    <a:lnTo>
                      <a:pt x="137" y="2"/>
                    </a:lnTo>
                  </a:path>
                </a:pathLst>
              </a:custGeom>
              <a:noFill/>
              <a:ln w="12700" cap="rnd" cmpd="sng">
                <a:solidFill>
                  <a:srgbClr val="FF6633"/>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209" name="Freeform 24"/>
              <p:cNvSpPr>
                <a:spLocks/>
              </p:cNvSpPr>
              <p:nvPr/>
            </p:nvSpPr>
            <p:spPr bwMode="auto">
              <a:xfrm>
                <a:off x="3950" y="612"/>
                <a:ext cx="154" cy="26"/>
              </a:xfrm>
              <a:custGeom>
                <a:avLst/>
                <a:gdLst>
                  <a:gd name="T0" fmla="*/ 2 w 154"/>
                  <a:gd name="T1" fmla="*/ 19 h 26"/>
                  <a:gd name="T2" fmla="*/ 0 w 154"/>
                  <a:gd name="T3" fmla="*/ 6 h 26"/>
                  <a:gd name="T4" fmla="*/ 1 w 154"/>
                  <a:gd name="T5" fmla="*/ 2 h 26"/>
                  <a:gd name="T6" fmla="*/ 7 w 154"/>
                  <a:gd name="T7" fmla="*/ 0 h 26"/>
                  <a:gd name="T8" fmla="*/ 143 w 154"/>
                  <a:gd name="T9" fmla="*/ 24 h 26"/>
                  <a:gd name="T10" fmla="*/ 149 w 154"/>
                  <a:gd name="T11" fmla="*/ 25 h 26"/>
                  <a:gd name="T12" fmla="*/ 153 w 154"/>
                  <a:gd name="T13" fmla="*/ 21 h 26"/>
                  <a:gd name="T14" fmla="*/ 151 w 154"/>
                  <a:gd name="T15" fmla="*/ 13 h 26"/>
                  <a:gd name="T16" fmla="*/ 147 w 154"/>
                  <a:gd name="T17" fmla="*/ 13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4" h="26">
                    <a:moveTo>
                      <a:pt x="2" y="19"/>
                    </a:moveTo>
                    <a:lnTo>
                      <a:pt x="0" y="6"/>
                    </a:lnTo>
                    <a:lnTo>
                      <a:pt x="1" y="2"/>
                    </a:lnTo>
                    <a:lnTo>
                      <a:pt x="7" y="0"/>
                    </a:lnTo>
                    <a:lnTo>
                      <a:pt x="143" y="24"/>
                    </a:lnTo>
                    <a:lnTo>
                      <a:pt x="149" y="25"/>
                    </a:lnTo>
                    <a:lnTo>
                      <a:pt x="153" y="21"/>
                    </a:lnTo>
                    <a:lnTo>
                      <a:pt x="151" y="13"/>
                    </a:lnTo>
                    <a:lnTo>
                      <a:pt x="147" y="13"/>
                    </a:lnTo>
                  </a:path>
                </a:pathLst>
              </a:custGeom>
              <a:noFill/>
              <a:ln w="12700" cap="rnd" cmpd="sng">
                <a:solidFill>
                  <a:srgbClr val="FF6633"/>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210" name="Freeform 25"/>
              <p:cNvSpPr>
                <a:spLocks/>
              </p:cNvSpPr>
              <p:nvPr/>
            </p:nvSpPr>
            <p:spPr bwMode="auto">
              <a:xfrm>
                <a:off x="4084" y="389"/>
                <a:ext cx="126" cy="107"/>
              </a:xfrm>
              <a:custGeom>
                <a:avLst/>
                <a:gdLst>
                  <a:gd name="T0" fmla="*/ 0 w 126"/>
                  <a:gd name="T1" fmla="*/ 15 h 107"/>
                  <a:gd name="T2" fmla="*/ 4 w 126"/>
                  <a:gd name="T3" fmla="*/ 2 h 107"/>
                  <a:gd name="T4" fmla="*/ 8 w 126"/>
                  <a:gd name="T5" fmla="*/ 0 h 107"/>
                  <a:gd name="T6" fmla="*/ 15 w 126"/>
                  <a:gd name="T7" fmla="*/ 1 h 107"/>
                  <a:gd name="T8" fmla="*/ 111 w 126"/>
                  <a:gd name="T9" fmla="*/ 102 h 107"/>
                  <a:gd name="T10" fmla="*/ 116 w 126"/>
                  <a:gd name="T11" fmla="*/ 106 h 107"/>
                  <a:gd name="T12" fmla="*/ 122 w 126"/>
                  <a:gd name="T13" fmla="*/ 105 h 107"/>
                  <a:gd name="T14" fmla="*/ 125 w 126"/>
                  <a:gd name="T15" fmla="*/ 97 h 107"/>
                  <a:gd name="T16" fmla="*/ 121 w 126"/>
                  <a:gd name="T17" fmla="*/ 95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6" h="107">
                    <a:moveTo>
                      <a:pt x="0" y="15"/>
                    </a:moveTo>
                    <a:lnTo>
                      <a:pt x="4" y="2"/>
                    </a:lnTo>
                    <a:lnTo>
                      <a:pt x="8" y="0"/>
                    </a:lnTo>
                    <a:lnTo>
                      <a:pt x="15" y="1"/>
                    </a:lnTo>
                    <a:lnTo>
                      <a:pt x="111" y="102"/>
                    </a:lnTo>
                    <a:lnTo>
                      <a:pt x="116" y="106"/>
                    </a:lnTo>
                    <a:lnTo>
                      <a:pt x="122" y="105"/>
                    </a:lnTo>
                    <a:lnTo>
                      <a:pt x="125" y="97"/>
                    </a:lnTo>
                    <a:lnTo>
                      <a:pt x="121" y="95"/>
                    </a:lnTo>
                  </a:path>
                </a:pathLst>
              </a:custGeom>
              <a:noFill/>
              <a:ln w="12700" cap="rnd" cmpd="sng">
                <a:solidFill>
                  <a:srgbClr val="FF6633"/>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211" name="Freeform 26"/>
              <p:cNvSpPr>
                <a:spLocks/>
              </p:cNvSpPr>
              <p:nvPr/>
            </p:nvSpPr>
            <p:spPr bwMode="auto">
              <a:xfrm>
                <a:off x="4605" y="400"/>
                <a:ext cx="85" cy="149"/>
              </a:xfrm>
              <a:custGeom>
                <a:avLst/>
                <a:gdLst>
                  <a:gd name="T0" fmla="*/ 67 w 85"/>
                  <a:gd name="T1" fmla="*/ 0 h 149"/>
                  <a:gd name="T2" fmla="*/ 80 w 85"/>
                  <a:gd name="T3" fmla="*/ 2 h 149"/>
                  <a:gd name="T4" fmla="*/ 84 w 85"/>
                  <a:gd name="T5" fmla="*/ 6 h 149"/>
                  <a:gd name="T6" fmla="*/ 83 w 85"/>
                  <a:gd name="T7" fmla="*/ 13 h 149"/>
                  <a:gd name="T8" fmla="*/ 2 w 85"/>
                  <a:gd name="T9" fmla="*/ 134 h 149"/>
                  <a:gd name="T10" fmla="*/ 0 w 85"/>
                  <a:gd name="T11" fmla="*/ 141 h 149"/>
                  <a:gd name="T12" fmla="*/ 1 w 85"/>
                  <a:gd name="T13" fmla="*/ 146 h 149"/>
                  <a:gd name="T14" fmla="*/ 9 w 85"/>
                  <a:gd name="T15" fmla="*/ 148 h 149"/>
                  <a:gd name="T16" fmla="*/ 11 w 85"/>
                  <a:gd name="T17" fmla="*/ 143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5" h="149">
                    <a:moveTo>
                      <a:pt x="67" y="0"/>
                    </a:moveTo>
                    <a:lnTo>
                      <a:pt x="80" y="2"/>
                    </a:lnTo>
                    <a:lnTo>
                      <a:pt x="84" y="6"/>
                    </a:lnTo>
                    <a:lnTo>
                      <a:pt x="83" y="13"/>
                    </a:lnTo>
                    <a:lnTo>
                      <a:pt x="2" y="134"/>
                    </a:lnTo>
                    <a:lnTo>
                      <a:pt x="0" y="141"/>
                    </a:lnTo>
                    <a:lnTo>
                      <a:pt x="1" y="146"/>
                    </a:lnTo>
                    <a:lnTo>
                      <a:pt x="9" y="148"/>
                    </a:lnTo>
                    <a:lnTo>
                      <a:pt x="11" y="143"/>
                    </a:lnTo>
                  </a:path>
                </a:pathLst>
              </a:custGeom>
              <a:noFill/>
              <a:ln w="12700" cap="rnd" cmpd="sng">
                <a:solidFill>
                  <a:srgbClr val="FF6633"/>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212" name="Freeform 27"/>
              <p:cNvSpPr>
                <a:spLocks/>
              </p:cNvSpPr>
              <p:nvPr/>
            </p:nvSpPr>
            <p:spPr bwMode="auto">
              <a:xfrm>
                <a:off x="4557" y="350"/>
                <a:ext cx="60" cy="137"/>
              </a:xfrm>
              <a:custGeom>
                <a:avLst/>
                <a:gdLst>
                  <a:gd name="T0" fmla="*/ 36 w 60"/>
                  <a:gd name="T1" fmla="*/ 0 h 137"/>
                  <a:gd name="T2" fmla="*/ 52 w 60"/>
                  <a:gd name="T3" fmla="*/ 0 h 137"/>
                  <a:gd name="T4" fmla="*/ 57 w 60"/>
                  <a:gd name="T5" fmla="*/ 2 h 137"/>
                  <a:gd name="T6" fmla="*/ 59 w 60"/>
                  <a:gd name="T7" fmla="*/ 7 h 137"/>
                  <a:gd name="T8" fmla="*/ 1 w 60"/>
                  <a:gd name="T9" fmla="*/ 126 h 137"/>
                  <a:gd name="T10" fmla="*/ 0 w 60"/>
                  <a:gd name="T11" fmla="*/ 131 h 137"/>
                  <a:gd name="T12" fmla="*/ 3 w 60"/>
                  <a:gd name="T13" fmla="*/ 136 h 137"/>
                  <a:gd name="T14" fmla="*/ 13 w 60"/>
                  <a:gd name="T15" fmla="*/ 135 h 137"/>
                  <a:gd name="T16" fmla="*/ 13 w 60"/>
                  <a:gd name="T17" fmla="*/ 132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0" h="137">
                    <a:moveTo>
                      <a:pt x="36" y="0"/>
                    </a:moveTo>
                    <a:lnTo>
                      <a:pt x="52" y="0"/>
                    </a:lnTo>
                    <a:lnTo>
                      <a:pt x="57" y="2"/>
                    </a:lnTo>
                    <a:lnTo>
                      <a:pt x="59" y="7"/>
                    </a:lnTo>
                    <a:lnTo>
                      <a:pt x="1" y="126"/>
                    </a:lnTo>
                    <a:lnTo>
                      <a:pt x="0" y="131"/>
                    </a:lnTo>
                    <a:lnTo>
                      <a:pt x="3" y="136"/>
                    </a:lnTo>
                    <a:lnTo>
                      <a:pt x="13" y="135"/>
                    </a:lnTo>
                    <a:lnTo>
                      <a:pt x="13" y="132"/>
                    </a:lnTo>
                  </a:path>
                </a:pathLst>
              </a:custGeom>
              <a:noFill/>
              <a:ln w="12700" cap="rnd" cmpd="sng">
                <a:solidFill>
                  <a:srgbClr val="FF6633"/>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213" name="Freeform 28"/>
              <p:cNvSpPr>
                <a:spLocks/>
              </p:cNvSpPr>
              <p:nvPr/>
            </p:nvSpPr>
            <p:spPr bwMode="auto">
              <a:xfrm>
                <a:off x="4162" y="332"/>
                <a:ext cx="97" cy="119"/>
              </a:xfrm>
              <a:custGeom>
                <a:avLst/>
                <a:gdLst>
                  <a:gd name="T0" fmla="*/ 0 w 97"/>
                  <a:gd name="T1" fmla="*/ 13 h 119"/>
                  <a:gd name="T2" fmla="*/ 6 w 97"/>
                  <a:gd name="T3" fmla="*/ 1 h 119"/>
                  <a:gd name="T4" fmla="*/ 9 w 97"/>
                  <a:gd name="T5" fmla="*/ 0 h 119"/>
                  <a:gd name="T6" fmla="*/ 15 w 97"/>
                  <a:gd name="T7" fmla="*/ 2 h 119"/>
                  <a:gd name="T8" fmla="*/ 83 w 97"/>
                  <a:gd name="T9" fmla="*/ 113 h 119"/>
                  <a:gd name="T10" fmla="*/ 87 w 97"/>
                  <a:gd name="T11" fmla="*/ 118 h 119"/>
                  <a:gd name="T12" fmla="*/ 92 w 97"/>
                  <a:gd name="T13" fmla="*/ 117 h 119"/>
                  <a:gd name="T14" fmla="*/ 96 w 97"/>
                  <a:gd name="T15" fmla="*/ 111 h 119"/>
                  <a:gd name="T16" fmla="*/ 93 w 97"/>
                  <a:gd name="T17" fmla="*/ 108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7" h="119">
                    <a:moveTo>
                      <a:pt x="0" y="13"/>
                    </a:moveTo>
                    <a:lnTo>
                      <a:pt x="6" y="1"/>
                    </a:lnTo>
                    <a:lnTo>
                      <a:pt x="9" y="0"/>
                    </a:lnTo>
                    <a:lnTo>
                      <a:pt x="15" y="2"/>
                    </a:lnTo>
                    <a:lnTo>
                      <a:pt x="83" y="113"/>
                    </a:lnTo>
                    <a:lnTo>
                      <a:pt x="87" y="118"/>
                    </a:lnTo>
                    <a:lnTo>
                      <a:pt x="92" y="117"/>
                    </a:lnTo>
                    <a:lnTo>
                      <a:pt x="96" y="111"/>
                    </a:lnTo>
                    <a:lnTo>
                      <a:pt x="93" y="108"/>
                    </a:lnTo>
                  </a:path>
                </a:pathLst>
              </a:custGeom>
              <a:noFill/>
              <a:ln w="12700" cap="rnd" cmpd="sng">
                <a:solidFill>
                  <a:srgbClr val="FF6633"/>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214" name="Freeform 29"/>
              <p:cNvSpPr>
                <a:spLocks/>
              </p:cNvSpPr>
              <p:nvPr/>
            </p:nvSpPr>
            <p:spPr bwMode="auto">
              <a:xfrm>
                <a:off x="4248" y="298"/>
                <a:ext cx="83" cy="144"/>
              </a:xfrm>
              <a:custGeom>
                <a:avLst/>
                <a:gdLst>
                  <a:gd name="T0" fmla="*/ 0 w 83"/>
                  <a:gd name="T1" fmla="*/ 10 h 144"/>
                  <a:gd name="T2" fmla="*/ 9 w 83"/>
                  <a:gd name="T3" fmla="*/ 0 h 144"/>
                  <a:gd name="T4" fmla="*/ 14 w 83"/>
                  <a:gd name="T5" fmla="*/ 0 h 144"/>
                  <a:gd name="T6" fmla="*/ 19 w 83"/>
                  <a:gd name="T7" fmla="*/ 4 h 144"/>
                  <a:gd name="T8" fmla="*/ 67 w 83"/>
                  <a:gd name="T9" fmla="*/ 135 h 144"/>
                  <a:gd name="T10" fmla="*/ 71 w 83"/>
                  <a:gd name="T11" fmla="*/ 141 h 144"/>
                  <a:gd name="T12" fmla="*/ 76 w 83"/>
                  <a:gd name="T13" fmla="*/ 143 h 144"/>
                  <a:gd name="T14" fmla="*/ 82 w 83"/>
                  <a:gd name="T15" fmla="*/ 137 h 144"/>
                  <a:gd name="T16" fmla="*/ 79 w 83"/>
                  <a:gd name="T17" fmla="*/ 133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3" h="144">
                    <a:moveTo>
                      <a:pt x="0" y="10"/>
                    </a:moveTo>
                    <a:lnTo>
                      <a:pt x="9" y="0"/>
                    </a:lnTo>
                    <a:lnTo>
                      <a:pt x="14" y="0"/>
                    </a:lnTo>
                    <a:lnTo>
                      <a:pt x="19" y="4"/>
                    </a:lnTo>
                    <a:lnTo>
                      <a:pt x="67" y="135"/>
                    </a:lnTo>
                    <a:lnTo>
                      <a:pt x="71" y="141"/>
                    </a:lnTo>
                    <a:lnTo>
                      <a:pt x="76" y="143"/>
                    </a:lnTo>
                    <a:lnTo>
                      <a:pt x="82" y="137"/>
                    </a:lnTo>
                    <a:lnTo>
                      <a:pt x="79" y="133"/>
                    </a:lnTo>
                  </a:path>
                </a:pathLst>
              </a:custGeom>
              <a:noFill/>
              <a:ln w="12700" cap="rnd" cmpd="sng">
                <a:solidFill>
                  <a:srgbClr val="FF6633"/>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215" name="Freeform 30"/>
              <p:cNvSpPr>
                <a:spLocks/>
              </p:cNvSpPr>
              <p:nvPr/>
            </p:nvSpPr>
            <p:spPr bwMode="auto">
              <a:xfrm>
                <a:off x="4502" y="304"/>
                <a:ext cx="37" cy="158"/>
              </a:xfrm>
              <a:custGeom>
                <a:avLst/>
                <a:gdLst>
                  <a:gd name="T0" fmla="*/ 17 w 37"/>
                  <a:gd name="T1" fmla="*/ 1 h 158"/>
                  <a:gd name="T2" fmla="*/ 30 w 37"/>
                  <a:gd name="T3" fmla="*/ 0 h 158"/>
                  <a:gd name="T4" fmla="*/ 34 w 37"/>
                  <a:gd name="T5" fmla="*/ 2 h 158"/>
                  <a:gd name="T6" fmla="*/ 36 w 37"/>
                  <a:gd name="T7" fmla="*/ 8 h 158"/>
                  <a:gd name="T8" fmla="*/ 0 w 37"/>
                  <a:gd name="T9" fmla="*/ 146 h 158"/>
                  <a:gd name="T10" fmla="*/ 0 w 37"/>
                  <a:gd name="T11" fmla="*/ 152 h 158"/>
                  <a:gd name="T12" fmla="*/ 2 w 37"/>
                  <a:gd name="T13" fmla="*/ 157 h 158"/>
                  <a:gd name="T14" fmla="*/ 10 w 37"/>
                  <a:gd name="T15" fmla="*/ 156 h 158"/>
                  <a:gd name="T16" fmla="*/ 10 w 37"/>
                  <a:gd name="T17" fmla="*/ 151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 h="158">
                    <a:moveTo>
                      <a:pt x="17" y="1"/>
                    </a:moveTo>
                    <a:lnTo>
                      <a:pt x="30" y="0"/>
                    </a:lnTo>
                    <a:lnTo>
                      <a:pt x="34" y="2"/>
                    </a:lnTo>
                    <a:lnTo>
                      <a:pt x="36" y="8"/>
                    </a:lnTo>
                    <a:lnTo>
                      <a:pt x="0" y="146"/>
                    </a:lnTo>
                    <a:lnTo>
                      <a:pt x="0" y="152"/>
                    </a:lnTo>
                    <a:lnTo>
                      <a:pt x="2" y="157"/>
                    </a:lnTo>
                    <a:lnTo>
                      <a:pt x="10" y="156"/>
                    </a:lnTo>
                    <a:lnTo>
                      <a:pt x="10" y="151"/>
                    </a:lnTo>
                  </a:path>
                </a:pathLst>
              </a:custGeom>
              <a:noFill/>
              <a:ln w="12700" cap="rnd" cmpd="sng">
                <a:solidFill>
                  <a:srgbClr val="FF6633"/>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216" name="Freeform 31"/>
              <p:cNvSpPr>
                <a:spLocks/>
              </p:cNvSpPr>
              <p:nvPr/>
            </p:nvSpPr>
            <p:spPr bwMode="auto">
              <a:xfrm>
                <a:off x="4425" y="279"/>
                <a:ext cx="39" cy="158"/>
              </a:xfrm>
              <a:custGeom>
                <a:avLst/>
                <a:gdLst>
                  <a:gd name="T0" fmla="*/ 0 w 39"/>
                  <a:gd name="T1" fmla="*/ 5 h 158"/>
                  <a:gd name="T2" fmla="*/ 12 w 39"/>
                  <a:gd name="T3" fmla="*/ 0 h 158"/>
                  <a:gd name="T4" fmla="*/ 17 w 39"/>
                  <a:gd name="T5" fmla="*/ 1 h 158"/>
                  <a:gd name="T6" fmla="*/ 20 w 39"/>
                  <a:gd name="T7" fmla="*/ 6 h 158"/>
                  <a:gd name="T8" fmla="*/ 24 w 39"/>
                  <a:gd name="T9" fmla="*/ 147 h 158"/>
                  <a:gd name="T10" fmla="*/ 26 w 39"/>
                  <a:gd name="T11" fmla="*/ 154 h 158"/>
                  <a:gd name="T12" fmla="*/ 30 w 39"/>
                  <a:gd name="T13" fmla="*/ 157 h 158"/>
                  <a:gd name="T14" fmla="*/ 38 w 39"/>
                  <a:gd name="T15" fmla="*/ 153 h 158"/>
                  <a:gd name="T16" fmla="*/ 36 w 39"/>
                  <a:gd name="T17" fmla="*/ 149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 h="158">
                    <a:moveTo>
                      <a:pt x="0" y="5"/>
                    </a:moveTo>
                    <a:lnTo>
                      <a:pt x="12" y="0"/>
                    </a:lnTo>
                    <a:lnTo>
                      <a:pt x="17" y="1"/>
                    </a:lnTo>
                    <a:lnTo>
                      <a:pt x="20" y="6"/>
                    </a:lnTo>
                    <a:lnTo>
                      <a:pt x="24" y="147"/>
                    </a:lnTo>
                    <a:lnTo>
                      <a:pt x="26" y="154"/>
                    </a:lnTo>
                    <a:lnTo>
                      <a:pt x="30" y="157"/>
                    </a:lnTo>
                    <a:lnTo>
                      <a:pt x="38" y="153"/>
                    </a:lnTo>
                    <a:lnTo>
                      <a:pt x="36" y="149"/>
                    </a:lnTo>
                  </a:path>
                </a:pathLst>
              </a:custGeom>
              <a:noFill/>
              <a:ln w="12700" cap="rnd" cmpd="sng">
                <a:solidFill>
                  <a:srgbClr val="FF6633"/>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217" name="Freeform 32"/>
              <p:cNvSpPr>
                <a:spLocks/>
              </p:cNvSpPr>
              <p:nvPr/>
            </p:nvSpPr>
            <p:spPr bwMode="auto">
              <a:xfrm>
                <a:off x="4645" y="479"/>
                <a:ext cx="107" cy="127"/>
              </a:xfrm>
              <a:custGeom>
                <a:avLst/>
                <a:gdLst>
                  <a:gd name="T0" fmla="*/ 91 w 107"/>
                  <a:gd name="T1" fmla="*/ 0 h 127"/>
                  <a:gd name="T2" fmla="*/ 103 w 107"/>
                  <a:gd name="T3" fmla="*/ 5 h 127"/>
                  <a:gd name="T4" fmla="*/ 106 w 107"/>
                  <a:gd name="T5" fmla="*/ 9 h 127"/>
                  <a:gd name="T6" fmla="*/ 104 w 107"/>
                  <a:gd name="T7" fmla="*/ 16 h 127"/>
                  <a:gd name="T8" fmla="*/ 3 w 107"/>
                  <a:gd name="T9" fmla="*/ 111 h 127"/>
                  <a:gd name="T10" fmla="*/ 0 w 107"/>
                  <a:gd name="T11" fmla="*/ 117 h 127"/>
                  <a:gd name="T12" fmla="*/ 0 w 107"/>
                  <a:gd name="T13" fmla="*/ 122 h 127"/>
                  <a:gd name="T14" fmla="*/ 7 w 107"/>
                  <a:gd name="T15" fmla="*/ 126 h 127"/>
                  <a:gd name="T16" fmla="*/ 9 w 107"/>
                  <a:gd name="T17" fmla="*/ 122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7" h="127">
                    <a:moveTo>
                      <a:pt x="91" y="0"/>
                    </a:moveTo>
                    <a:lnTo>
                      <a:pt x="103" y="5"/>
                    </a:lnTo>
                    <a:lnTo>
                      <a:pt x="106" y="9"/>
                    </a:lnTo>
                    <a:lnTo>
                      <a:pt x="104" y="16"/>
                    </a:lnTo>
                    <a:lnTo>
                      <a:pt x="3" y="111"/>
                    </a:lnTo>
                    <a:lnTo>
                      <a:pt x="0" y="117"/>
                    </a:lnTo>
                    <a:lnTo>
                      <a:pt x="0" y="122"/>
                    </a:lnTo>
                    <a:lnTo>
                      <a:pt x="7" y="126"/>
                    </a:lnTo>
                    <a:lnTo>
                      <a:pt x="9" y="122"/>
                    </a:lnTo>
                  </a:path>
                </a:pathLst>
              </a:custGeom>
              <a:noFill/>
              <a:ln w="12700" cap="rnd" cmpd="sng">
                <a:solidFill>
                  <a:srgbClr val="FF6633"/>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218" name="Freeform 33"/>
              <p:cNvSpPr>
                <a:spLocks/>
              </p:cNvSpPr>
              <p:nvPr/>
            </p:nvSpPr>
            <p:spPr bwMode="auto">
              <a:xfrm>
                <a:off x="4669" y="565"/>
                <a:ext cx="131" cy="102"/>
              </a:xfrm>
              <a:custGeom>
                <a:avLst/>
                <a:gdLst>
                  <a:gd name="T0" fmla="*/ 118 w 131"/>
                  <a:gd name="T1" fmla="*/ 0 h 102"/>
                  <a:gd name="T2" fmla="*/ 128 w 131"/>
                  <a:gd name="T3" fmla="*/ 8 h 102"/>
                  <a:gd name="T4" fmla="*/ 130 w 131"/>
                  <a:gd name="T5" fmla="*/ 13 h 102"/>
                  <a:gd name="T6" fmla="*/ 126 w 131"/>
                  <a:gd name="T7" fmla="*/ 18 h 102"/>
                  <a:gd name="T8" fmla="*/ 5 w 131"/>
                  <a:gd name="T9" fmla="*/ 86 h 102"/>
                  <a:gd name="T10" fmla="*/ 0 w 131"/>
                  <a:gd name="T11" fmla="*/ 90 h 102"/>
                  <a:gd name="T12" fmla="*/ 0 w 131"/>
                  <a:gd name="T13" fmla="*/ 95 h 102"/>
                  <a:gd name="T14" fmla="*/ 6 w 131"/>
                  <a:gd name="T15" fmla="*/ 101 h 102"/>
                  <a:gd name="T16" fmla="*/ 9 w 131"/>
                  <a:gd name="T17" fmla="*/ 97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1" h="102">
                    <a:moveTo>
                      <a:pt x="118" y="0"/>
                    </a:moveTo>
                    <a:lnTo>
                      <a:pt x="128" y="8"/>
                    </a:lnTo>
                    <a:lnTo>
                      <a:pt x="130" y="13"/>
                    </a:lnTo>
                    <a:lnTo>
                      <a:pt x="126" y="18"/>
                    </a:lnTo>
                    <a:lnTo>
                      <a:pt x="5" y="86"/>
                    </a:lnTo>
                    <a:lnTo>
                      <a:pt x="0" y="90"/>
                    </a:lnTo>
                    <a:lnTo>
                      <a:pt x="0" y="95"/>
                    </a:lnTo>
                    <a:lnTo>
                      <a:pt x="6" y="101"/>
                    </a:lnTo>
                    <a:lnTo>
                      <a:pt x="9" y="97"/>
                    </a:lnTo>
                  </a:path>
                </a:pathLst>
              </a:custGeom>
              <a:noFill/>
              <a:ln w="12700" cap="rnd" cmpd="sng">
                <a:solidFill>
                  <a:srgbClr val="FF6633"/>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219" name="Freeform 34"/>
              <p:cNvSpPr>
                <a:spLocks/>
              </p:cNvSpPr>
              <p:nvPr/>
            </p:nvSpPr>
            <p:spPr bwMode="auto">
              <a:xfrm>
                <a:off x="4611" y="890"/>
                <a:ext cx="148" cy="63"/>
              </a:xfrm>
              <a:custGeom>
                <a:avLst/>
                <a:gdLst>
                  <a:gd name="T0" fmla="*/ 0 w 148"/>
                  <a:gd name="T1" fmla="*/ 18 h 63"/>
                  <a:gd name="T2" fmla="*/ 0 w 148"/>
                  <a:gd name="T3" fmla="*/ 4 h 63"/>
                  <a:gd name="T4" fmla="*/ 3 w 148"/>
                  <a:gd name="T5" fmla="*/ 0 h 63"/>
                  <a:gd name="T6" fmla="*/ 10 w 148"/>
                  <a:gd name="T7" fmla="*/ 0 h 63"/>
                  <a:gd name="T8" fmla="*/ 135 w 148"/>
                  <a:gd name="T9" fmla="*/ 59 h 63"/>
                  <a:gd name="T10" fmla="*/ 141 w 148"/>
                  <a:gd name="T11" fmla="*/ 62 h 63"/>
                  <a:gd name="T12" fmla="*/ 146 w 148"/>
                  <a:gd name="T13" fmla="*/ 59 h 63"/>
                  <a:gd name="T14" fmla="*/ 147 w 148"/>
                  <a:gd name="T15" fmla="*/ 51 h 63"/>
                  <a:gd name="T16" fmla="*/ 142 w 148"/>
                  <a:gd name="T17" fmla="*/ 5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8" h="63">
                    <a:moveTo>
                      <a:pt x="0" y="18"/>
                    </a:moveTo>
                    <a:lnTo>
                      <a:pt x="0" y="4"/>
                    </a:lnTo>
                    <a:lnTo>
                      <a:pt x="3" y="0"/>
                    </a:lnTo>
                    <a:lnTo>
                      <a:pt x="10" y="0"/>
                    </a:lnTo>
                    <a:lnTo>
                      <a:pt x="135" y="59"/>
                    </a:lnTo>
                    <a:lnTo>
                      <a:pt x="141" y="62"/>
                    </a:lnTo>
                    <a:lnTo>
                      <a:pt x="146" y="59"/>
                    </a:lnTo>
                    <a:lnTo>
                      <a:pt x="147" y="51"/>
                    </a:lnTo>
                    <a:lnTo>
                      <a:pt x="142" y="50"/>
                    </a:lnTo>
                  </a:path>
                </a:pathLst>
              </a:custGeom>
              <a:noFill/>
              <a:ln w="12700" cap="rnd" cmpd="sng">
                <a:solidFill>
                  <a:srgbClr val="FF6633"/>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220" name="Freeform 35"/>
              <p:cNvSpPr>
                <a:spLocks/>
              </p:cNvSpPr>
              <p:nvPr/>
            </p:nvSpPr>
            <p:spPr bwMode="auto">
              <a:xfrm>
                <a:off x="3839" y="671"/>
                <a:ext cx="254" cy="26"/>
              </a:xfrm>
              <a:custGeom>
                <a:avLst/>
                <a:gdLst>
                  <a:gd name="T0" fmla="*/ 251 w 254"/>
                  <a:gd name="T1" fmla="*/ 0 h 26"/>
                  <a:gd name="T2" fmla="*/ 253 w 254"/>
                  <a:gd name="T3" fmla="*/ 10 h 26"/>
                  <a:gd name="T4" fmla="*/ 248 w 254"/>
                  <a:gd name="T5" fmla="*/ 13 h 26"/>
                  <a:gd name="T6" fmla="*/ 107 w 254"/>
                  <a:gd name="T7" fmla="*/ 25 h 26"/>
                  <a:gd name="T8" fmla="*/ 0 w 254"/>
                  <a:gd name="T9" fmla="*/ 25 h 26"/>
                </a:gdLst>
                <a:ahLst/>
                <a:cxnLst>
                  <a:cxn ang="0">
                    <a:pos x="T0" y="T1"/>
                  </a:cxn>
                  <a:cxn ang="0">
                    <a:pos x="T2" y="T3"/>
                  </a:cxn>
                  <a:cxn ang="0">
                    <a:pos x="T4" y="T5"/>
                  </a:cxn>
                  <a:cxn ang="0">
                    <a:pos x="T6" y="T7"/>
                  </a:cxn>
                  <a:cxn ang="0">
                    <a:pos x="T8" y="T9"/>
                  </a:cxn>
                </a:cxnLst>
                <a:rect l="0" t="0" r="r" b="b"/>
                <a:pathLst>
                  <a:path w="254" h="26">
                    <a:moveTo>
                      <a:pt x="251" y="0"/>
                    </a:moveTo>
                    <a:lnTo>
                      <a:pt x="253" y="10"/>
                    </a:lnTo>
                    <a:lnTo>
                      <a:pt x="248" y="13"/>
                    </a:lnTo>
                    <a:lnTo>
                      <a:pt x="107" y="25"/>
                    </a:lnTo>
                    <a:lnTo>
                      <a:pt x="0" y="25"/>
                    </a:lnTo>
                  </a:path>
                </a:pathLst>
              </a:custGeom>
              <a:noFill/>
              <a:ln w="12700" cap="rnd" cmpd="sng">
                <a:solidFill>
                  <a:srgbClr val="FF6633"/>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221" name="Rectangle 36"/>
              <p:cNvSpPr>
                <a:spLocks noChangeArrowheads="1"/>
              </p:cNvSpPr>
              <p:nvPr/>
            </p:nvSpPr>
            <p:spPr bwMode="auto">
              <a:xfrm>
                <a:off x="4366" y="671"/>
                <a:ext cx="228" cy="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222" name="Rectangle 37"/>
              <p:cNvSpPr>
                <a:spLocks noChangeArrowheads="1"/>
              </p:cNvSpPr>
              <p:nvPr/>
            </p:nvSpPr>
            <p:spPr bwMode="auto">
              <a:xfrm>
                <a:off x="4705" y="737"/>
                <a:ext cx="87" cy="9"/>
              </a:xfrm>
              <a:prstGeom prst="rect">
                <a:avLst/>
              </a:prstGeom>
              <a:solidFill>
                <a:srgbClr val="FF33CC"/>
              </a:solidFill>
              <a:ln w="12700">
                <a:solidFill>
                  <a:srgbClr val="007A77"/>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223" name="Line 38"/>
              <p:cNvSpPr>
                <a:spLocks noChangeShapeType="1"/>
              </p:cNvSpPr>
              <p:nvPr/>
            </p:nvSpPr>
            <p:spPr bwMode="auto">
              <a:xfrm>
                <a:off x="4677" y="721"/>
                <a:ext cx="131" cy="0"/>
              </a:xfrm>
              <a:prstGeom prst="line">
                <a:avLst/>
              </a:prstGeom>
              <a:noFill/>
              <a:ln w="12700">
                <a:solidFill>
                  <a:srgbClr val="007A77"/>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224" name="Line 39"/>
              <p:cNvSpPr>
                <a:spLocks noChangeShapeType="1"/>
              </p:cNvSpPr>
              <p:nvPr/>
            </p:nvSpPr>
            <p:spPr bwMode="auto">
              <a:xfrm>
                <a:off x="4677" y="746"/>
                <a:ext cx="131" cy="12"/>
              </a:xfrm>
              <a:prstGeom prst="line">
                <a:avLst/>
              </a:prstGeom>
              <a:noFill/>
              <a:ln w="12700">
                <a:solidFill>
                  <a:srgbClr val="007A77"/>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grpSp>
        <p:sp>
          <p:nvSpPr>
            <p:cNvPr id="140" name="AutoShape 40"/>
            <p:cNvSpPr>
              <a:spLocks noChangeArrowheads="1"/>
            </p:cNvSpPr>
            <p:nvPr/>
          </p:nvSpPr>
          <p:spPr bwMode="auto">
            <a:xfrm>
              <a:off x="4992" y="376"/>
              <a:ext cx="591" cy="714"/>
            </a:xfrm>
            <a:prstGeom prst="cube">
              <a:avLst>
                <a:gd name="adj" fmla="val 17694"/>
              </a:avLst>
            </a:prstGeom>
            <a:solidFill>
              <a:srgbClr val="008080"/>
            </a:solidFill>
            <a:ln w="12700">
              <a:solidFill>
                <a:srgbClr val="007A77"/>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141" name="Rectangle 41"/>
            <p:cNvSpPr>
              <a:spLocks noChangeArrowheads="1"/>
            </p:cNvSpPr>
            <p:nvPr/>
          </p:nvSpPr>
          <p:spPr bwMode="auto">
            <a:xfrm>
              <a:off x="5022" y="521"/>
              <a:ext cx="441" cy="193"/>
            </a:xfrm>
            <a:prstGeom prst="rect">
              <a:avLst/>
            </a:prstGeom>
            <a:solidFill>
              <a:srgbClr val="FFFFFF"/>
            </a:solidFill>
            <a:ln w="12700">
              <a:solidFill>
                <a:srgbClr val="007A77"/>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142" name="Arc 42"/>
            <p:cNvSpPr>
              <a:spLocks/>
            </p:cNvSpPr>
            <p:nvPr/>
          </p:nvSpPr>
          <p:spPr bwMode="auto">
            <a:xfrm rot="21540000">
              <a:off x="5036" y="548"/>
              <a:ext cx="416" cy="432"/>
            </a:xfrm>
            <a:custGeom>
              <a:avLst/>
              <a:gdLst>
                <a:gd name="G0" fmla="+- 9103 0 0"/>
                <a:gd name="G1" fmla="+- 21600 0 0"/>
                <a:gd name="G2" fmla="+- 21600 0 0"/>
                <a:gd name="T0" fmla="*/ 0 w 18743"/>
                <a:gd name="T1" fmla="*/ 2012 h 21600"/>
                <a:gd name="T2" fmla="*/ 18743 w 18743"/>
                <a:gd name="T3" fmla="*/ 2270 h 21600"/>
                <a:gd name="T4" fmla="*/ 9103 w 18743"/>
                <a:gd name="T5" fmla="*/ 21600 h 21600"/>
              </a:gdLst>
              <a:ahLst/>
              <a:cxnLst>
                <a:cxn ang="0">
                  <a:pos x="T0" y="T1"/>
                </a:cxn>
                <a:cxn ang="0">
                  <a:pos x="T2" y="T3"/>
                </a:cxn>
                <a:cxn ang="0">
                  <a:pos x="T4" y="T5"/>
                </a:cxn>
              </a:cxnLst>
              <a:rect l="0" t="0" r="r" b="b"/>
              <a:pathLst>
                <a:path w="18743" h="21600" fill="none" extrusionOk="0">
                  <a:moveTo>
                    <a:pt x="-1" y="2011"/>
                  </a:moveTo>
                  <a:cubicBezTo>
                    <a:pt x="2851" y="686"/>
                    <a:pt x="5958" y="-1"/>
                    <a:pt x="9103" y="0"/>
                  </a:cubicBezTo>
                  <a:cubicBezTo>
                    <a:pt x="12448" y="0"/>
                    <a:pt x="15748" y="777"/>
                    <a:pt x="18742" y="2270"/>
                  </a:cubicBezTo>
                </a:path>
                <a:path w="18743" h="21600" stroke="0" extrusionOk="0">
                  <a:moveTo>
                    <a:pt x="-1" y="2011"/>
                  </a:moveTo>
                  <a:cubicBezTo>
                    <a:pt x="2851" y="686"/>
                    <a:pt x="5958" y="-1"/>
                    <a:pt x="9103" y="0"/>
                  </a:cubicBezTo>
                  <a:cubicBezTo>
                    <a:pt x="12448" y="0"/>
                    <a:pt x="15748" y="777"/>
                    <a:pt x="18742" y="2270"/>
                  </a:cubicBezTo>
                  <a:lnTo>
                    <a:pt x="9103" y="21600"/>
                  </a:lnTo>
                  <a:close/>
                </a:path>
              </a:pathLst>
            </a:custGeom>
            <a:noFill/>
            <a:ln w="12700" cap="rnd">
              <a:solidFill>
                <a:srgbClr val="007A77"/>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143" name="Line 43"/>
            <p:cNvSpPr>
              <a:spLocks noChangeShapeType="1"/>
            </p:cNvSpPr>
            <p:nvPr/>
          </p:nvSpPr>
          <p:spPr bwMode="auto">
            <a:xfrm>
              <a:off x="5241" y="547"/>
              <a:ext cx="0" cy="25"/>
            </a:xfrm>
            <a:prstGeom prst="line">
              <a:avLst/>
            </a:prstGeom>
            <a:noFill/>
            <a:ln w="12700">
              <a:solidFill>
                <a:srgbClr val="007A77"/>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144" name="Line 44"/>
            <p:cNvSpPr>
              <a:spLocks noChangeShapeType="1"/>
            </p:cNvSpPr>
            <p:nvPr/>
          </p:nvSpPr>
          <p:spPr bwMode="auto">
            <a:xfrm>
              <a:off x="5035" y="590"/>
              <a:ext cx="19" cy="26"/>
            </a:xfrm>
            <a:prstGeom prst="line">
              <a:avLst/>
            </a:prstGeom>
            <a:noFill/>
            <a:ln w="12700">
              <a:solidFill>
                <a:srgbClr val="007A77"/>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145" name="Line 45"/>
            <p:cNvSpPr>
              <a:spLocks noChangeShapeType="1"/>
            </p:cNvSpPr>
            <p:nvPr/>
          </p:nvSpPr>
          <p:spPr bwMode="auto">
            <a:xfrm flipH="1">
              <a:off x="5418" y="590"/>
              <a:ext cx="19" cy="26"/>
            </a:xfrm>
            <a:prstGeom prst="line">
              <a:avLst/>
            </a:prstGeom>
            <a:noFill/>
            <a:ln w="12700">
              <a:solidFill>
                <a:srgbClr val="007A77"/>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146" name="Line 46"/>
            <p:cNvSpPr>
              <a:spLocks noChangeShapeType="1"/>
            </p:cNvSpPr>
            <p:nvPr/>
          </p:nvSpPr>
          <p:spPr bwMode="auto">
            <a:xfrm>
              <a:off x="5128" y="563"/>
              <a:ext cx="10" cy="27"/>
            </a:xfrm>
            <a:prstGeom prst="line">
              <a:avLst/>
            </a:prstGeom>
            <a:noFill/>
            <a:ln w="12700">
              <a:solidFill>
                <a:srgbClr val="007A77"/>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147" name="Line 47"/>
            <p:cNvSpPr>
              <a:spLocks noChangeShapeType="1"/>
            </p:cNvSpPr>
            <p:nvPr/>
          </p:nvSpPr>
          <p:spPr bwMode="auto">
            <a:xfrm flipH="1">
              <a:off x="5335" y="554"/>
              <a:ext cx="9" cy="36"/>
            </a:xfrm>
            <a:prstGeom prst="line">
              <a:avLst/>
            </a:prstGeom>
            <a:noFill/>
            <a:ln w="12700">
              <a:solidFill>
                <a:srgbClr val="007A77"/>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148" name="Line 48"/>
            <p:cNvSpPr>
              <a:spLocks noChangeShapeType="1"/>
            </p:cNvSpPr>
            <p:nvPr/>
          </p:nvSpPr>
          <p:spPr bwMode="auto">
            <a:xfrm flipH="1">
              <a:off x="5278" y="535"/>
              <a:ext cx="45" cy="177"/>
            </a:xfrm>
            <a:prstGeom prst="line">
              <a:avLst/>
            </a:prstGeom>
            <a:noFill/>
            <a:ln w="12700">
              <a:solidFill>
                <a:srgbClr val="FF0033"/>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grpSp>
          <p:nvGrpSpPr>
            <p:cNvPr id="149" name="Group 49"/>
            <p:cNvGrpSpPr>
              <a:grpSpLocks/>
            </p:cNvGrpSpPr>
            <p:nvPr/>
          </p:nvGrpSpPr>
          <p:grpSpPr bwMode="auto">
            <a:xfrm>
              <a:off x="5325" y="981"/>
              <a:ext cx="47" cy="40"/>
              <a:chOff x="5325" y="981"/>
              <a:chExt cx="47" cy="40"/>
            </a:xfrm>
          </p:grpSpPr>
          <p:sp>
            <p:nvSpPr>
              <p:cNvPr id="186" name="Oval 50"/>
              <p:cNvSpPr>
                <a:spLocks noChangeArrowheads="1"/>
              </p:cNvSpPr>
              <p:nvPr/>
            </p:nvSpPr>
            <p:spPr bwMode="auto">
              <a:xfrm>
                <a:off x="5339" y="985"/>
                <a:ext cx="29" cy="27"/>
              </a:xfrm>
              <a:prstGeom prst="ellipse">
                <a:avLst/>
              </a:prstGeom>
              <a:solidFill>
                <a:srgbClr val="CC6600"/>
              </a:solidFill>
              <a:ln w="12700">
                <a:solidFill>
                  <a:srgbClr val="007A77"/>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187" name="Oval 51"/>
              <p:cNvSpPr>
                <a:spLocks noChangeArrowheads="1"/>
              </p:cNvSpPr>
              <p:nvPr/>
            </p:nvSpPr>
            <p:spPr bwMode="auto">
              <a:xfrm>
                <a:off x="5329" y="995"/>
                <a:ext cx="30" cy="26"/>
              </a:xfrm>
              <a:prstGeom prst="ellipse">
                <a:avLst/>
              </a:prstGeom>
              <a:solidFill>
                <a:srgbClr val="CC6600"/>
              </a:solidFill>
              <a:ln w="12700">
                <a:solidFill>
                  <a:srgbClr val="007A77"/>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188" name="Line 52"/>
              <p:cNvSpPr>
                <a:spLocks noChangeShapeType="1"/>
              </p:cNvSpPr>
              <p:nvPr/>
            </p:nvSpPr>
            <p:spPr bwMode="auto">
              <a:xfrm flipV="1">
                <a:off x="5325" y="981"/>
                <a:ext cx="19" cy="18"/>
              </a:xfrm>
              <a:prstGeom prst="line">
                <a:avLst/>
              </a:prstGeom>
              <a:noFill/>
              <a:ln w="12700">
                <a:solidFill>
                  <a:srgbClr val="007A77"/>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189" name="Line 53"/>
              <p:cNvSpPr>
                <a:spLocks noChangeShapeType="1"/>
              </p:cNvSpPr>
              <p:nvPr/>
            </p:nvSpPr>
            <p:spPr bwMode="auto">
              <a:xfrm flipV="1">
                <a:off x="5363" y="999"/>
                <a:ext cx="9" cy="17"/>
              </a:xfrm>
              <a:prstGeom prst="line">
                <a:avLst/>
              </a:prstGeom>
              <a:noFill/>
              <a:ln w="12700">
                <a:solidFill>
                  <a:srgbClr val="007A77"/>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grpSp>
        <p:grpSp>
          <p:nvGrpSpPr>
            <p:cNvPr id="150" name="Group 54"/>
            <p:cNvGrpSpPr>
              <a:grpSpLocks/>
            </p:cNvGrpSpPr>
            <p:nvPr/>
          </p:nvGrpSpPr>
          <p:grpSpPr bwMode="auto">
            <a:xfrm>
              <a:off x="5101" y="981"/>
              <a:ext cx="46" cy="40"/>
              <a:chOff x="5101" y="981"/>
              <a:chExt cx="46" cy="40"/>
            </a:xfrm>
          </p:grpSpPr>
          <p:sp>
            <p:nvSpPr>
              <p:cNvPr id="182" name="Oval 55"/>
              <p:cNvSpPr>
                <a:spLocks noChangeArrowheads="1"/>
              </p:cNvSpPr>
              <p:nvPr/>
            </p:nvSpPr>
            <p:spPr bwMode="auto">
              <a:xfrm>
                <a:off x="5115" y="985"/>
                <a:ext cx="28" cy="27"/>
              </a:xfrm>
              <a:prstGeom prst="ellipse">
                <a:avLst/>
              </a:prstGeom>
              <a:solidFill>
                <a:srgbClr val="CC6600"/>
              </a:solidFill>
              <a:ln w="12700">
                <a:solidFill>
                  <a:srgbClr val="007A77"/>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183" name="Oval 56"/>
              <p:cNvSpPr>
                <a:spLocks noChangeArrowheads="1"/>
              </p:cNvSpPr>
              <p:nvPr/>
            </p:nvSpPr>
            <p:spPr bwMode="auto">
              <a:xfrm>
                <a:off x="5105" y="995"/>
                <a:ext cx="29" cy="26"/>
              </a:xfrm>
              <a:prstGeom prst="ellipse">
                <a:avLst/>
              </a:prstGeom>
              <a:solidFill>
                <a:srgbClr val="CC6600"/>
              </a:solidFill>
              <a:ln w="12700">
                <a:solidFill>
                  <a:srgbClr val="007A77"/>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184" name="Line 57"/>
              <p:cNvSpPr>
                <a:spLocks noChangeShapeType="1"/>
              </p:cNvSpPr>
              <p:nvPr/>
            </p:nvSpPr>
            <p:spPr bwMode="auto">
              <a:xfrm flipV="1">
                <a:off x="5101" y="981"/>
                <a:ext cx="18" cy="18"/>
              </a:xfrm>
              <a:prstGeom prst="line">
                <a:avLst/>
              </a:prstGeom>
              <a:noFill/>
              <a:ln w="12700">
                <a:solidFill>
                  <a:srgbClr val="007A77"/>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185" name="Line 58"/>
              <p:cNvSpPr>
                <a:spLocks noChangeShapeType="1"/>
              </p:cNvSpPr>
              <p:nvPr/>
            </p:nvSpPr>
            <p:spPr bwMode="auto">
              <a:xfrm flipV="1">
                <a:off x="5138" y="999"/>
                <a:ext cx="9" cy="17"/>
              </a:xfrm>
              <a:prstGeom prst="line">
                <a:avLst/>
              </a:prstGeom>
              <a:noFill/>
              <a:ln w="12700">
                <a:solidFill>
                  <a:srgbClr val="007A77"/>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grpSp>
        <p:sp>
          <p:nvSpPr>
            <p:cNvPr id="151" name="Rectangle 59"/>
            <p:cNvSpPr>
              <a:spLocks noChangeArrowheads="1"/>
            </p:cNvSpPr>
            <p:nvPr/>
          </p:nvSpPr>
          <p:spPr bwMode="auto">
            <a:xfrm>
              <a:off x="5029" y="584"/>
              <a:ext cx="153" cy="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marL="0" marR="0" lvl="0" indent="0" defTabSz="914400" eaLnBrk="0" fontAlgn="auto" latinLnBrk="0" hangingPunct="0">
                <a:lnSpc>
                  <a:spcPct val="100000"/>
                </a:lnSpc>
                <a:spcBef>
                  <a:spcPts val="0"/>
                </a:spcBef>
                <a:spcAft>
                  <a:spcPts val="0"/>
                </a:spcAft>
                <a:buClrTx/>
                <a:buSzTx/>
                <a:buFontTx/>
                <a:buNone/>
                <a:tabLst/>
                <a:defRPr/>
              </a:pPr>
              <a:r>
                <a:rPr kumimoji="1" lang="en-US" altLang="zh-CN" sz="700" b="1" i="0" u="none" strike="noStrike" kern="0" cap="none" spc="0" normalizeH="0" baseline="0" noProof="0" smtClean="0">
                  <a:ln>
                    <a:noFill/>
                  </a:ln>
                  <a:solidFill>
                    <a:sysClr val="windowText" lastClr="000000"/>
                  </a:solidFill>
                  <a:effectLst/>
                  <a:uLnTx/>
                  <a:uFillTx/>
                  <a:latin typeface="Bookman Old Style" pitchFamily="18" charset="0"/>
                </a:rPr>
                <a:t>0</a:t>
              </a:r>
            </a:p>
          </p:txBody>
        </p:sp>
        <p:sp>
          <p:nvSpPr>
            <p:cNvPr id="152" name="Rectangle 60"/>
            <p:cNvSpPr>
              <a:spLocks noChangeArrowheads="1"/>
            </p:cNvSpPr>
            <p:nvPr/>
          </p:nvSpPr>
          <p:spPr bwMode="auto">
            <a:xfrm>
              <a:off x="5101" y="560"/>
              <a:ext cx="153" cy="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marL="0" marR="0" lvl="0" indent="0" defTabSz="914400" eaLnBrk="0" fontAlgn="auto" latinLnBrk="0" hangingPunct="0">
                <a:lnSpc>
                  <a:spcPct val="100000"/>
                </a:lnSpc>
                <a:spcBef>
                  <a:spcPts val="0"/>
                </a:spcBef>
                <a:spcAft>
                  <a:spcPts val="0"/>
                </a:spcAft>
                <a:buClrTx/>
                <a:buSzTx/>
                <a:buFontTx/>
                <a:buNone/>
                <a:tabLst/>
                <a:defRPr/>
              </a:pPr>
              <a:r>
                <a:rPr kumimoji="1" lang="en-US" altLang="zh-CN" sz="700" b="1" i="0" u="none" strike="noStrike" kern="0" cap="none" spc="0" normalizeH="0" baseline="0" noProof="0" smtClean="0">
                  <a:ln>
                    <a:noFill/>
                  </a:ln>
                  <a:solidFill>
                    <a:sysClr val="windowText" lastClr="000000"/>
                  </a:solidFill>
                  <a:effectLst/>
                  <a:uLnTx/>
                  <a:uFillTx/>
                  <a:latin typeface="Bookman Old Style" pitchFamily="18" charset="0"/>
                </a:rPr>
                <a:t>5</a:t>
              </a:r>
            </a:p>
          </p:txBody>
        </p:sp>
        <p:sp>
          <p:nvSpPr>
            <p:cNvPr id="153" name="Rectangle 61"/>
            <p:cNvSpPr>
              <a:spLocks noChangeArrowheads="1"/>
            </p:cNvSpPr>
            <p:nvPr/>
          </p:nvSpPr>
          <p:spPr bwMode="auto">
            <a:xfrm>
              <a:off x="5175" y="560"/>
              <a:ext cx="190" cy="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marL="0" marR="0" lvl="0" indent="0" defTabSz="914400" eaLnBrk="0" fontAlgn="auto" latinLnBrk="0" hangingPunct="0">
                <a:lnSpc>
                  <a:spcPct val="100000"/>
                </a:lnSpc>
                <a:spcBef>
                  <a:spcPts val="0"/>
                </a:spcBef>
                <a:spcAft>
                  <a:spcPts val="0"/>
                </a:spcAft>
                <a:buClrTx/>
                <a:buSzTx/>
                <a:buFontTx/>
                <a:buNone/>
                <a:tabLst/>
                <a:defRPr/>
              </a:pPr>
              <a:r>
                <a:rPr kumimoji="1" lang="en-US" altLang="zh-CN" sz="700" b="1" i="0" u="none" strike="noStrike" kern="0" cap="none" spc="0" normalizeH="0" baseline="0" noProof="0" smtClean="0">
                  <a:ln>
                    <a:noFill/>
                  </a:ln>
                  <a:solidFill>
                    <a:sysClr val="windowText" lastClr="000000"/>
                  </a:solidFill>
                  <a:effectLst/>
                  <a:uLnTx/>
                  <a:uFillTx/>
                  <a:latin typeface="Bookman Old Style" pitchFamily="18" charset="0"/>
                </a:rPr>
                <a:t>10</a:t>
              </a:r>
            </a:p>
          </p:txBody>
        </p:sp>
        <p:sp>
          <p:nvSpPr>
            <p:cNvPr id="154" name="Rectangle 62"/>
            <p:cNvSpPr>
              <a:spLocks noChangeArrowheads="1"/>
            </p:cNvSpPr>
            <p:nvPr/>
          </p:nvSpPr>
          <p:spPr bwMode="auto">
            <a:xfrm>
              <a:off x="5271" y="560"/>
              <a:ext cx="190" cy="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marL="0" marR="0" lvl="0" indent="0" defTabSz="914400" eaLnBrk="0" fontAlgn="auto" latinLnBrk="0" hangingPunct="0">
                <a:lnSpc>
                  <a:spcPct val="100000"/>
                </a:lnSpc>
                <a:spcBef>
                  <a:spcPts val="0"/>
                </a:spcBef>
                <a:spcAft>
                  <a:spcPts val="0"/>
                </a:spcAft>
                <a:buClrTx/>
                <a:buSzTx/>
                <a:buFontTx/>
                <a:buNone/>
                <a:tabLst/>
                <a:defRPr/>
              </a:pPr>
              <a:r>
                <a:rPr kumimoji="1" lang="en-US" altLang="zh-CN" sz="700" b="1" i="0" u="none" strike="noStrike" kern="0" cap="none" spc="0" normalizeH="0" baseline="0" noProof="0" smtClean="0">
                  <a:ln>
                    <a:noFill/>
                  </a:ln>
                  <a:solidFill>
                    <a:sysClr val="windowText" lastClr="000000"/>
                  </a:solidFill>
                  <a:effectLst/>
                  <a:uLnTx/>
                  <a:uFillTx/>
                  <a:latin typeface="Bookman Old Style" pitchFamily="18" charset="0"/>
                </a:rPr>
                <a:t>15</a:t>
              </a:r>
            </a:p>
          </p:txBody>
        </p:sp>
        <p:sp>
          <p:nvSpPr>
            <p:cNvPr id="155" name="Rectangle 63"/>
            <p:cNvSpPr>
              <a:spLocks noChangeArrowheads="1"/>
            </p:cNvSpPr>
            <p:nvPr/>
          </p:nvSpPr>
          <p:spPr bwMode="auto">
            <a:xfrm>
              <a:off x="5366" y="584"/>
              <a:ext cx="190" cy="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marL="0" marR="0" lvl="0" indent="0" defTabSz="914400" eaLnBrk="0" fontAlgn="auto" latinLnBrk="0" hangingPunct="0">
                <a:lnSpc>
                  <a:spcPct val="100000"/>
                </a:lnSpc>
                <a:spcBef>
                  <a:spcPts val="0"/>
                </a:spcBef>
                <a:spcAft>
                  <a:spcPts val="0"/>
                </a:spcAft>
                <a:buClrTx/>
                <a:buSzTx/>
                <a:buFontTx/>
                <a:buNone/>
                <a:tabLst/>
                <a:defRPr/>
              </a:pPr>
              <a:r>
                <a:rPr kumimoji="1" lang="en-US" altLang="zh-CN" sz="700" b="1" i="0" u="none" strike="noStrike" kern="0" cap="none" spc="0" normalizeH="0" baseline="0" noProof="0" smtClean="0">
                  <a:ln>
                    <a:noFill/>
                  </a:ln>
                  <a:solidFill>
                    <a:sysClr val="windowText" lastClr="000000"/>
                  </a:solidFill>
                  <a:effectLst/>
                  <a:uLnTx/>
                  <a:uFillTx/>
                  <a:latin typeface="Bookman Old Style" pitchFamily="18" charset="0"/>
                </a:rPr>
                <a:t>20</a:t>
              </a:r>
            </a:p>
          </p:txBody>
        </p:sp>
        <p:sp>
          <p:nvSpPr>
            <p:cNvPr id="156" name="Rectangle 64"/>
            <p:cNvSpPr>
              <a:spLocks noChangeArrowheads="1"/>
            </p:cNvSpPr>
            <p:nvPr/>
          </p:nvSpPr>
          <p:spPr bwMode="auto">
            <a:xfrm>
              <a:off x="4984" y="800"/>
              <a:ext cx="503"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marL="0" marR="0" lvl="0" indent="0" defTabSz="914400" eaLnBrk="0" fontAlgn="auto" latinLnBrk="0" hangingPunct="0">
                <a:lnSpc>
                  <a:spcPct val="100000"/>
                </a:lnSpc>
                <a:spcBef>
                  <a:spcPts val="0"/>
                </a:spcBef>
                <a:spcAft>
                  <a:spcPts val="0"/>
                </a:spcAft>
                <a:buClrTx/>
                <a:buSzTx/>
                <a:buFontTx/>
                <a:buNone/>
                <a:tabLst/>
                <a:defRPr/>
              </a:pPr>
              <a:r>
                <a:rPr kumimoji="1" lang="zh-CN" altLang="en-US" sz="1600" b="1" i="0" u="none" strike="noStrike" kern="0" cap="none" spc="0" normalizeH="0" baseline="0" noProof="0" smtClean="0">
                  <a:ln>
                    <a:noFill/>
                  </a:ln>
                  <a:solidFill>
                    <a:srgbClr val="FFFF00"/>
                  </a:solidFill>
                  <a:effectLst>
                    <a:outerShdw blurRad="38100" dist="38100" dir="2700000" algn="tl">
                      <a:srgbClr val="C0C0C0"/>
                    </a:outerShdw>
                  </a:effectLst>
                  <a:uLnTx/>
                  <a:uFillTx/>
                  <a:latin typeface="Bookman Old Style" pitchFamily="18" charset="0"/>
                </a:rPr>
                <a:t>磁强计</a:t>
              </a:r>
            </a:p>
          </p:txBody>
        </p:sp>
        <p:sp>
          <p:nvSpPr>
            <p:cNvPr id="157" name="Freeform 65"/>
            <p:cNvSpPr>
              <a:spLocks/>
            </p:cNvSpPr>
            <p:nvPr/>
          </p:nvSpPr>
          <p:spPr bwMode="auto">
            <a:xfrm>
              <a:off x="4796" y="745"/>
              <a:ext cx="576" cy="397"/>
            </a:xfrm>
            <a:custGeom>
              <a:avLst/>
              <a:gdLst>
                <a:gd name="T0" fmla="*/ 0 w 576"/>
                <a:gd name="T1" fmla="*/ 0 h 397"/>
                <a:gd name="T2" fmla="*/ 100 w 576"/>
                <a:gd name="T3" fmla="*/ 0 h 397"/>
                <a:gd name="T4" fmla="*/ 100 w 576"/>
                <a:gd name="T5" fmla="*/ 396 h 397"/>
                <a:gd name="T6" fmla="*/ 575 w 576"/>
                <a:gd name="T7" fmla="*/ 396 h 397"/>
                <a:gd name="T8" fmla="*/ 575 w 576"/>
                <a:gd name="T9" fmla="*/ 256 h 397"/>
              </a:gdLst>
              <a:ahLst/>
              <a:cxnLst>
                <a:cxn ang="0">
                  <a:pos x="T0" y="T1"/>
                </a:cxn>
                <a:cxn ang="0">
                  <a:pos x="T2" y="T3"/>
                </a:cxn>
                <a:cxn ang="0">
                  <a:pos x="T4" y="T5"/>
                </a:cxn>
                <a:cxn ang="0">
                  <a:pos x="T6" y="T7"/>
                </a:cxn>
                <a:cxn ang="0">
                  <a:pos x="T8" y="T9"/>
                </a:cxn>
              </a:cxnLst>
              <a:rect l="0" t="0" r="r" b="b"/>
              <a:pathLst>
                <a:path w="576" h="397">
                  <a:moveTo>
                    <a:pt x="0" y="0"/>
                  </a:moveTo>
                  <a:lnTo>
                    <a:pt x="100" y="0"/>
                  </a:lnTo>
                  <a:lnTo>
                    <a:pt x="100" y="396"/>
                  </a:lnTo>
                  <a:lnTo>
                    <a:pt x="575" y="396"/>
                  </a:lnTo>
                  <a:lnTo>
                    <a:pt x="575" y="256"/>
                  </a:lnTo>
                </a:path>
              </a:pathLst>
            </a:custGeom>
            <a:noFill/>
            <a:ln w="12700" cap="rnd" cmpd="sng">
              <a:solidFill>
                <a:srgbClr val="FF0033"/>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158" name="Freeform 66"/>
            <p:cNvSpPr>
              <a:spLocks/>
            </p:cNvSpPr>
            <p:nvPr/>
          </p:nvSpPr>
          <p:spPr bwMode="auto">
            <a:xfrm>
              <a:off x="4796" y="721"/>
              <a:ext cx="313" cy="305"/>
            </a:xfrm>
            <a:custGeom>
              <a:avLst/>
              <a:gdLst>
                <a:gd name="T0" fmla="*/ 0 w 313"/>
                <a:gd name="T1" fmla="*/ 23 h 305"/>
                <a:gd name="T2" fmla="*/ 66 w 313"/>
                <a:gd name="T3" fmla="*/ 0 h 305"/>
                <a:gd name="T4" fmla="*/ 133 w 313"/>
                <a:gd name="T5" fmla="*/ 0 h 305"/>
                <a:gd name="T6" fmla="*/ 133 w 313"/>
                <a:gd name="T7" fmla="*/ 304 h 305"/>
                <a:gd name="T8" fmla="*/ 312 w 313"/>
                <a:gd name="T9" fmla="*/ 304 h 305"/>
              </a:gdLst>
              <a:ahLst/>
              <a:cxnLst>
                <a:cxn ang="0">
                  <a:pos x="T0" y="T1"/>
                </a:cxn>
                <a:cxn ang="0">
                  <a:pos x="T2" y="T3"/>
                </a:cxn>
                <a:cxn ang="0">
                  <a:pos x="T4" y="T5"/>
                </a:cxn>
                <a:cxn ang="0">
                  <a:pos x="T6" y="T7"/>
                </a:cxn>
                <a:cxn ang="0">
                  <a:pos x="T8" y="T9"/>
                </a:cxn>
              </a:cxnLst>
              <a:rect l="0" t="0" r="r" b="b"/>
              <a:pathLst>
                <a:path w="313" h="305">
                  <a:moveTo>
                    <a:pt x="0" y="23"/>
                  </a:moveTo>
                  <a:lnTo>
                    <a:pt x="66" y="0"/>
                  </a:lnTo>
                  <a:lnTo>
                    <a:pt x="133" y="0"/>
                  </a:lnTo>
                  <a:lnTo>
                    <a:pt x="133" y="304"/>
                  </a:lnTo>
                  <a:lnTo>
                    <a:pt x="312" y="304"/>
                  </a:lnTo>
                </a:path>
              </a:pathLst>
            </a:custGeom>
            <a:noFill/>
            <a:ln w="12700" cap="rnd" cmpd="sng">
              <a:solidFill>
                <a:srgbClr val="FF0033"/>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159" name="Oval 67"/>
            <p:cNvSpPr>
              <a:spLocks noChangeArrowheads="1"/>
            </p:cNvSpPr>
            <p:nvPr/>
          </p:nvSpPr>
          <p:spPr bwMode="auto">
            <a:xfrm>
              <a:off x="3651" y="609"/>
              <a:ext cx="40" cy="38"/>
            </a:xfrm>
            <a:prstGeom prst="ellipse">
              <a:avLst/>
            </a:prstGeom>
            <a:solidFill>
              <a:srgbClr val="FF0033"/>
            </a:solidFill>
            <a:ln w="12700">
              <a:solidFill>
                <a:srgbClr val="007A77"/>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160" name="Oval 68"/>
            <p:cNvSpPr>
              <a:spLocks noChangeArrowheads="1"/>
            </p:cNvSpPr>
            <p:nvPr/>
          </p:nvSpPr>
          <p:spPr bwMode="auto">
            <a:xfrm>
              <a:off x="3532" y="609"/>
              <a:ext cx="40" cy="38"/>
            </a:xfrm>
            <a:prstGeom prst="ellipse">
              <a:avLst/>
            </a:prstGeom>
            <a:solidFill>
              <a:srgbClr val="FF0033"/>
            </a:solidFill>
            <a:ln w="12700">
              <a:solidFill>
                <a:srgbClr val="007A77"/>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161" name="Oval 69"/>
            <p:cNvSpPr>
              <a:spLocks noChangeArrowheads="1"/>
            </p:cNvSpPr>
            <p:nvPr/>
          </p:nvSpPr>
          <p:spPr bwMode="auto">
            <a:xfrm>
              <a:off x="3412" y="609"/>
              <a:ext cx="39" cy="38"/>
            </a:xfrm>
            <a:prstGeom prst="ellipse">
              <a:avLst/>
            </a:prstGeom>
            <a:solidFill>
              <a:srgbClr val="FF0033"/>
            </a:solidFill>
            <a:ln w="12700">
              <a:solidFill>
                <a:srgbClr val="007A77"/>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162" name="Oval 70"/>
            <p:cNvSpPr>
              <a:spLocks noChangeArrowheads="1"/>
            </p:cNvSpPr>
            <p:nvPr/>
          </p:nvSpPr>
          <p:spPr bwMode="auto">
            <a:xfrm>
              <a:off x="3412" y="772"/>
              <a:ext cx="39" cy="38"/>
            </a:xfrm>
            <a:prstGeom prst="ellipse">
              <a:avLst/>
            </a:prstGeom>
            <a:solidFill>
              <a:srgbClr val="FF0033"/>
            </a:solidFill>
            <a:ln w="12700">
              <a:solidFill>
                <a:srgbClr val="007A77"/>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163" name="Oval 71"/>
            <p:cNvSpPr>
              <a:spLocks noChangeArrowheads="1"/>
            </p:cNvSpPr>
            <p:nvPr/>
          </p:nvSpPr>
          <p:spPr bwMode="auto">
            <a:xfrm>
              <a:off x="3532" y="772"/>
              <a:ext cx="40" cy="38"/>
            </a:xfrm>
            <a:prstGeom prst="ellipse">
              <a:avLst/>
            </a:prstGeom>
            <a:solidFill>
              <a:srgbClr val="FF0033"/>
            </a:solidFill>
            <a:ln w="12700">
              <a:solidFill>
                <a:srgbClr val="007A77"/>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164" name="Oval 72"/>
            <p:cNvSpPr>
              <a:spLocks noChangeArrowheads="1"/>
            </p:cNvSpPr>
            <p:nvPr/>
          </p:nvSpPr>
          <p:spPr bwMode="auto">
            <a:xfrm>
              <a:off x="3651" y="772"/>
              <a:ext cx="40" cy="38"/>
            </a:xfrm>
            <a:prstGeom prst="ellipse">
              <a:avLst/>
            </a:prstGeom>
            <a:solidFill>
              <a:srgbClr val="FF0033"/>
            </a:solidFill>
            <a:ln w="12700">
              <a:solidFill>
                <a:srgbClr val="007A77"/>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165" name="Line 73"/>
            <p:cNvSpPr>
              <a:spLocks noChangeShapeType="1"/>
            </p:cNvSpPr>
            <p:nvPr/>
          </p:nvSpPr>
          <p:spPr bwMode="auto">
            <a:xfrm flipV="1">
              <a:off x="3455" y="628"/>
              <a:ext cx="217" cy="164"/>
            </a:xfrm>
            <a:prstGeom prst="line">
              <a:avLst/>
            </a:prstGeom>
            <a:noFill/>
            <a:ln w="12700">
              <a:solidFill>
                <a:srgbClr val="FF99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166" name="Freeform 74"/>
            <p:cNvSpPr>
              <a:spLocks/>
            </p:cNvSpPr>
            <p:nvPr/>
          </p:nvSpPr>
          <p:spPr bwMode="auto">
            <a:xfrm>
              <a:off x="3455" y="651"/>
              <a:ext cx="218" cy="142"/>
            </a:xfrm>
            <a:custGeom>
              <a:avLst/>
              <a:gdLst>
                <a:gd name="T0" fmla="*/ 0 w 218"/>
                <a:gd name="T1" fmla="*/ 0 h 142"/>
                <a:gd name="T2" fmla="*/ 72 w 218"/>
                <a:gd name="T3" fmla="*/ 47 h 142"/>
                <a:gd name="T4" fmla="*/ 84 w 218"/>
                <a:gd name="T5" fmla="*/ 51 h 142"/>
                <a:gd name="T6" fmla="*/ 93 w 218"/>
                <a:gd name="T7" fmla="*/ 42 h 142"/>
                <a:gd name="T8" fmla="*/ 107 w 218"/>
                <a:gd name="T9" fmla="*/ 42 h 142"/>
                <a:gd name="T10" fmla="*/ 121 w 218"/>
                <a:gd name="T11" fmla="*/ 42 h 142"/>
                <a:gd name="T12" fmla="*/ 131 w 218"/>
                <a:gd name="T13" fmla="*/ 51 h 142"/>
                <a:gd name="T14" fmla="*/ 131 w 218"/>
                <a:gd name="T15" fmla="*/ 60 h 142"/>
                <a:gd name="T16" fmla="*/ 135 w 218"/>
                <a:gd name="T17" fmla="*/ 73 h 142"/>
                <a:gd name="T18" fmla="*/ 135 w 218"/>
                <a:gd name="T19" fmla="*/ 83 h 142"/>
                <a:gd name="T20" fmla="*/ 217 w 218"/>
                <a:gd name="T21" fmla="*/ 141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8" h="142">
                  <a:moveTo>
                    <a:pt x="0" y="0"/>
                  </a:moveTo>
                  <a:lnTo>
                    <a:pt x="72" y="47"/>
                  </a:lnTo>
                  <a:lnTo>
                    <a:pt x="84" y="51"/>
                  </a:lnTo>
                  <a:lnTo>
                    <a:pt x="93" y="42"/>
                  </a:lnTo>
                  <a:lnTo>
                    <a:pt x="107" y="42"/>
                  </a:lnTo>
                  <a:lnTo>
                    <a:pt x="121" y="42"/>
                  </a:lnTo>
                  <a:lnTo>
                    <a:pt x="131" y="51"/>
                  </a:lnTo>
                  <a:lnTo>
                    <a:pt x="131" y="60"/>
                  </a:lnTo>
                  <a:lnTo>
                    <a:pt x="135" y="73"/>
                  </a:lnTo>
                  <a:lnTo>
                    <a:pt x="135" y="83"/>
                  </a:lnTo>
                  <a:lnTo>
                    <a:pt x="217" y="141"/>
                  </a:lnTo>
                </a:path>
              </a:pathLst>
            </a:custGeom>
            <a:noFill/>
            <a:ln w="12700" cap="rnd" cmpd="sng">
              <a:solidFill>
                <a:srgbClr val="FF99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167" name="Line 75"/>
            <p:cNvSpPr>
              <a:spLocks noChangeShapeType="1"/>
            </p:cNvSpPr>
            <p:nvPr/>
          </p:nvSpPr>
          <p:spPr bwMode="auto">
            <a:xfrm flipV="1">
              <a:off x="3576" y="559"/>
              <a:ext cx="71" cy="69"/>
            </a:xfrm>
            <a:prstGeom prst="line">
              <a:avLst/>
            </a:prstGeom>
            <a:noFill/>
            <a:ln w="12700">
              <a:solidFill>
                <a:srgbClr val="FF99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168" name="Line 76"/>
            <p:cNvSpPr>
              <a:spLocks noChangeShapeType="1"/>
            </p:cNvSpPr>
            <p:nvPr/>
          </p:nvSpPr>
          <p:spPr bwMode="auto">
            <a:xfrm flipV="1">
              <a:off x="3551" y="698"/>
              <a:ext cx="96" cy="94"/>
            </a:xfrm>
            <a:prstGeom prst="line">
              <a:avLst/>
            </a:prstGeom>
            <a:noFill/>
            <a:ln w="12700">
              <a:solidFill>
                <a:srgbClr val="FF99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169" name="Line 77"/>
            <p:cNvSpPr>
              <a:spLocks noChangeShapeType="1"/>
            </p:cNvSpPr>
            <p:nvPr/>
          </p:nvSpPr>
          <p:spPr bwMode="auto">
            <a:xfrm>
              <a:off x="3647" y="559"/>
              <a:ext cx="0" cy="139"/>
            </a:xfrm>
            <a:prstGeom prst="line">
              <a:avLst/>
            </a:prstGeom>
            <a:noFill/>
            <a:ln w="12700">
              <a:solidFill>
                <a:srgbClr val="007A77"/>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170" name="Line 78"/>
            <p:cNvSpPr>
              <a:spLocks noChangeShapeType="1"/>
            </p:cNvSpPr>
            <p:nvPr/>
          </p:nvSpPr>
          <p:spPr bwMode="auto">
            <a:xfrm flipV="1">
              <a:off x="3647" y="605"/>
              <a:ext cx="48" cy="23"/>
            </a:xfrm>
            <a:prstGeom prst="line">
              <a:avLst/>
            </a:prstGeom>
            <a:noFill/>
            <a:ln w="12700">
              <a:solidFill>
                <a:srgbClr val="007A77"/>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171" name="Oval 79"/>
            <p:cNvSpPr>
              <a:spLocks noChangeArrowheads="1"/>
            </p:cNvSpPr>
            <p:nvPr/>
          </p:nvSpPr>
          <p:spPr bwMode="auto">
            <a:xfrm>
              <a:off x="3101" y="190"/>
              <a:ext cx="208" cy="202"/>
            </a:xfrm>
            <a:prstGeom prst="ellipse">
              <a:avLst/>
            </a:prstGeom>
            <a:noFill/>
            <a:ln w="12700">
              <a:solidFill>
                <a:srgbClr val="007A77"/>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172" name="Rectangle 80"/>
            <p:cNvSpPr>
              <a:spLocks noChangeArrowheads="1"/>
            </p:cNvSpPr>
            <p:nvPr/>
          </p:nvSpPr>
          <p:spPr bwMode="auto">
            <a:xfrm>
              <a:off x="3091" y="158"/>
              <a:ext cx="225"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marL="0" marR="0" lvl="0" indent="0" defTabSz="914400" eaLnBrk="0" fontAlgn="auto" latinLnBrk="0" hangingPunct="0">
                <a:lnSpc>
                  <a:spcPct val="100000"/>
                </a:lnSpc>
                <a:spcBef>
                  <a:spcPts val="0"/>
                </a:spcBef>
                <a:spcAft>
                  <a:spcPts val="0"/>
                </a:spcAft>
                <a:buClrTx/>
                <a:buSzTx/>
                <a:buFontTx/>
                <a:buNone/>
                <a:tabLst/>
                <a:defRPr/>
              </a:pPr>
              <a:r>
                <a:rPr kumimoji="1" lang="en-US" altLang="zh-CN" sz="2000" b="0" i="0" u="none" strike="noStrike" kern="0" cap="none" spc="0" normalizeH="0" baseline="0" noProof="0" smtClean="0">
                  <a:ln>
                    <a:noFill/>
                  </a:ln>
                  <a:solidFill>
                    <a:sysClr val="windowText" lastClr="000000"/>
                  </a:solidFill>
                  <a:effectLst/>
                  <a:uLnTx/>
                  <a:uFillTx/>
                  <a:latin typeface="Bookman Old Style" pitchFamily="18" charset="0"/>
                </a:rPr>
                <a:t>A</a:t>
              </a:r>
            </a:p>
          </p:txBody>
        </p:sp>
        <p:sp>
          <p:nvSpPr>
            <p:cNvPr id="173" name="Freeform 81"/>
            <p:cNvSpPr>
              <a:spLocks/>
            </p:cNvSpPr>
            <p:nvPr/>
          </p:nvSpPr>
          <p:spPr bwMode="auto">
            <a:xfrm>
              <a:off x="3337" y="279"/>
              <a:ext cx="96" cy="327"/>
            </a:xfrm>
            <a:custGeom>
              <a:avLst/>
              <a:gdLst>
                <a:gd name="T0" fmla="*/ 0 w 96"/>
                <a:gd name="T1" fmla="*/ 0 h 327"/>
                <a:gd name="T2" fmla="*/ 95 w 96"/>
                <a:gd name="T3" fmla="*/ 0 h 327"/>
                <a:gd name="T4" fmla="*/ 95 w 96"/>
                <a:gd name="T5" fmla="*/ 326 h 327"/>
              </a:gdLst>
              <a:ahLst/>
              <a:cxnLst>
                <a:cxn ang="0">
                  <a:pos x="T0" y="T1"/>
                </a:cxn>
                <a:cxn ang="0">
                  <a:pos x="T2" y="T3"/>
                </a:cxn>
                <a:cxn ang="0">
                  <a:pos x="T4" y="T5"/>
                </a:cxn>
              </a:cxnLst>
              <a:rect l="0" t="0" r="r" b="b"/>
              <a:pathLst>
                <a:path w="96" h="327">
                  <a:moveTo>
                    <a:pt x="0" y="0"/>
                  </a:moveTo>
                  <a:lnTo>
                    <a:pt x="95" y="0"/>
                  </a:lnTo>
                  <a:lnTo>
                    <a:pt x="95" y="326"/>
                  </a:lnTo>
                </a:path>
              </a:pathLst>
            </a:custGeom>
            <a:noFill/>
            <a:ln w="12700" cap="rnd" cmpd="sng">
              <a:solidFill>
                <a:srgbClr val="FF99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174" name="Freeform 82"/>
            <p:cNvSpPr>
              <a:spLocks/>
            </p:cNvSpPr>
            <p:nvPr/>
          </p:nvSpPr>
          <p:spPr bwMode="auto">
            <a:xfrm>
              <a:off x="3551" y="279"/>
              <a:ext cx="289" cy="420"/>
            </a:xfrm>
            <a:custGeom>
              <a:avLst/>
              <a:gdLst>
                <a:gd name="T0" fmla="*/ 0 w 289"/>
                <a:gd name="T1" fmla="*/ 351 h 420"/>
                <a:gd name="T2" fmla="*/ 0 w 289"/>
                <a:gd name="T3" fmla="*/ 0 h 420"/>
                <a:gd name="T4" fmla="*/ 288 w 289"/>
                <a:gd name="T5" fmla="*/ 0 h 420"/>
                <a:gd name="T6" fmla="*/ 288 w 289"/>
                <a:gd name="T7" fmla="*/ 419 h 420"/>
              </a:gdLst>
              <a:ahLst/>
              <a:cxnLst>
                <a:cxn ang="0">
                  <a:pos x="T0" y="T1"/>
                </a:cxn>
                <a:cxn ang="0">
                  <a:pos x="T2" y="T3"/>
                </a:cxn>
                <a:cxn ang="0">
                  <a:pos x="T4" y="T5"/>
                </a:cxn>
                <a:cxn ang="0">
                  <a:pos x="T6" y="T7"/>
                </a:cxn>
              </a:cxnLst>
              <a:rect l="0" t="0" r="r" b="b"/>
              <a:pathLst>
                <a:path w="289" h="420">
                  <a:moveTo>
                    <a:pt x="0" y="351"/>
                  </a:moveTo>
                  <a:lnTo>
                    <a:pt x="0" y="0"/>
                  </a:lnTo>
                  <a:lnTo>
                    <a:pt x="288" y="0"/>
                  </a:lnTo>
                  <a:lnTo>
                    <a:pt x="288" y="419"/>
                  </a:lnTo>
                </a:path>
              </a:pathLst>
            </a:custGeom>
            <a:noFill/>
            <a:ln w="12700" cap="rnd" cmpd="sng">
              <a:solidFill>
                <a:srgbClr val="FF99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175" name="Freeform 83"/>
            <p:cNvSpPr>
              <a:spLocks/>
            </p:cNvSpPr>
            <p:nvPr/>
          </p:nvSpPr>
          <p:spPr bwMode="auto">
            <a:xfrm>
              <a:off x="3551" y="745"/>
              <a:ext cx="408" cy="397"/>
            </a:xfrm>
            <a:custGeom>
              <a:avLst/>
              <a:gdLst>
                <a:gd name="T0" fmla="*/ 0 w 408"/>
                <a:gd name="T1" fmla="*/ 69 h 397"/>
                <a:gd name="T2" fmla="*/ 0 w 408"/>
                <a:gd name="T3" fmla="*/ 396 h 397"/>
                <a:gd name="T4" fmla="*/ 287 w 408"/>
                <a:gd name="T5" fmla="*/ 396 h 397"/>
                <a:gd name="T6" fmla="*/ 287 w 408"/>
                <a:gd name="T7" fmla="*/ 0 h 397"/>
                <a:gd name="T8" fmla="*/ 407 w 408"/>
                <a:gd name="T9" fmla="*/ 0 h 397"/>
              </a:gdLst>
              <a:ahLst/>
              <a:cxnLst>
                <a:cxn ang="0">
                  <a:pos x="T0" y="T1"/>
                </a:cxn>
                <a:cxn ang="0">
                  <a:pos x="T2" y="T3"/>
                </a:cxn>
                <a:cxn ang="0">
                  <a:pos x="T4" y="T5"/>
                </a:cxn>
                <a:cxn ang="0">
                  <a:pos x="T6" y="T7"/>
                </a:cxn>
                <a:cxn ang="0">
                  <a:pos x="T8" y="T9"/>
                </a:cxn>
              </a:cxnLst>
              <a:rect l="0" t="0" r="r" b="b"/>
              <a:pathLst>
                <a:path w="408" h="397">
                  <a:moveTo>
                    <a:pt x="0" y="69"/>
                  </a:moveTo>
                  <a:lnTo>
                    <a:pt x="0" y="396"/>
                  </a:lnTo>
                  <a:lnTo>
                    <a:pt x="287" y="396"/>
                  </a:lnTo>
                  <a:lnTo>
                    <a:pt x="287" y="0"/>
                  </a:lnTo>
                  <a:lnTo>
                    <a:pt x="407" y="0"/>
                  </a:lnTo>
                </a:path>
              </a:pathLst>
            </a:custGeom>
            <a:noFill/>
            <a:ln w="12700" cap="rnd" cmpd="sng">
              <a:solidFill>
                <a:srgbClr val="FF99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176" name="Freeform 84"/>
            <p:cNvSpPr>
              <a:spLocks/>
            </p:cNvSpPr>
            <p:nvPr/>
          </p:nvSpPr>
          <p:spPr bwMode="auto">
            <a:xfrm>
              <a:off x="2905" y="279"/>
              <a:ext cx="193" cy="327"/>
            </a:xfrm>
            <a:custGeom>
              <a:avLst/>
              <a:gdLst>
                <a:gd name="T0" fmla="*/ 192 w 193"/>
                <a:gd name="T1" fmla="*/ 0 h 327"/>
                <a:gd name="T2" fmla="*/ 0 w 193"/>
                <a:gd name="T3" fmla="*/ 0 h 327"/>
                <a:gd name="T4" fmla="*/ 0 w 193"/>
                <a:gd name="T5" fmla="*/ 326 h 327"/>
              </a:gdLst>
              <a:ahLst/>
              <a:cxnLst>
                <a:cxn ang="0">
                  <a:pos x="T0" y="T1"/>
                </a:cxn>
                <a:cxn ang="0">
                  <a:pos x="T2" y="T3"/>
                </a:cxn>
                <a:cxn ang="0">
                  <a:pos x="T4" y="T5"/>
                </a:cxn>
              </a:cxnLst>
              <a:rect l="0" t="0" r="r" b="b"/>
              <a:pathLst>
                <a:path w="193" h="327">
                  <a:moveTo>
                    <a:pt x="192" y="0"/>
                  </a:moveTo>
                  <a:lnTo>
                    <a:pt x="0" y="0"/>
                  </a:lnTo>
                  <a:lnTo>
                    <a:pt x="0" y="326"/>
                  </a:lnTo>
                </a:path>
              </a:pathLst>
            </a:custGeom>
            <a:noFill/>
            <a:ln w="12700" cap="rnd" cmpd="sng">
              <a:solidFill>
                <a:srgbClr val="FF99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177" name="Line 85"/>
            <p:cNvSpPr>
              <a:spLocks noChangeShapeType="1"/>
            </p:cNvSpPr>
            <p:nvPr/>
          </p:nvSpPr>
          <p:spPr bwMode="auto">
            <a:xfrm>
              <a:off x="2833" y="605"/>
              <a:ext cx="144" cy="0"/>
            </a:xfrm>
            <a:prstGeom prst="line">
              <a:avLst/>
            </a:prstGeom>
            <a:noFill/>
            <a:ln w="12700">
              <a:solidFill>
                <a:srgbClr val="007A77"/>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178" name="Line 86"/>
            <p:cNvSpPr>
              <a:spLocks noChangeShapeType="1"/>
            </p:cNvSpPr>
            <p:nvPr/>
          </p:nvSpPr>
          <p:spPr bwMode="auto">
            <a:xfrm>
              <a:off x="2881" y="628"/>
              <a:ext cx="48" cy="0"/>
            </a:xfrm>
            <a:prstGeom prst="line">
              <a:avLst/>
            </a:prstGeom>
            <a:noFill/>
            <a:ln w="12700">
              <a:solidFill>
                <a:srgbClr val="007A77"/>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179" name="Freeform 87"/>
            <p:cNvSpPr>
              <a:spLocks/>
            </p:cNvSpPr>
            <p:nvPr/>
          </p:nvSpPr>
          <p:spPr bwMode="auto">
            <a:xfrm>
              <a:off x="2905" y="628"/>
              <a:ext cx="313" cy="467"/>
            </a:xfrm>
            <a:custGeom>
              <a:avLst/>
              <a:gdLst>
                <a:gd name="T0" fmla="*/ 0 w 313"/>
                <a:gd name="T1" fmla="*/ 0 h 467"/>
                <a:gd name="T2" fmla="*/ 0 w 313"/>
                <a:gd name="T3" fmla="*/ 383 h 467"/>
                <a:gd name="T4" fmla="*/ 312 w 313"/>
                <a:gd name="T5" fmla="*/ 383 h 467"/>
                <a:gd name="T6" fmla="*/ 312 w 313"/>
                <a:gd name="T7" fmla="*/ 466 h 467"/>
              </a:gdLst>
              <a:ahLst/>
              <a:cxnLst>
                <a:cxn ang="0">
                  <a:pos x="T0" y="T1"/>
                </a:cxn>
                <a:cxn ang="0">
                  <a:pos x="T2" y="T3"/>
                </a:cxn>
                <a:cxn ang="0">
                  <a:pos x="T4" y="T5"/>
                </a:cxn>
                <a:cxn ang="0">
                  <a:pos x="T6" y="T7"/>
                </a:cxn>
              </a:cxnLst>
              <a:rect l="0" t="0" r="r" b="b"/>
              <a:pathLst>
                <a:path w="313" h="467">
                  <a:moveTo>
                    <a:pt x="0" y="0"/>
                  </a:moveTo>
                  <a:lnTo>
                    <a:pt x="0" y="383"/>
                  </a:lnTo>
                  <a:lnTo>
                    <a:pt x="312" y="383"/>
                  </a:lnTo>
                  <a:lnTo>
                    <a:pt x="312" y="466"/>
                  </a:lnTo>
                </a:path>
              </a:pathLst>
            </a:custGeom>
            <a:noFill/>
            <a:ln w="12700" cap="rnd" cmpd="sng">
              <a:solidFill>
                <a:srgbClr val="FF9900"/>
              </a:solidFill>
              <a:prstDash val="solid"/>
              <a:round/>
              <a:headEnd type="none" w="sm" len="sm"/>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180" name="Rectangle 88"/>
            <p:cNvSpPr>
              <a:spLocks noChangeArrowheads="1"/>
            </p:cNvSpPr>
            <p:nvPr/>
          </p:nvSpPr>
          <p:spPr bwMode="auto">
            <a:xfrm>
              <a:off x="3076" y="1098"/>
              <a:ext cx="280" cy="39"/>
            </a:xfrm>
            <a:prstGeom prst="rect">
              <a:avLst/>
            </a:prstGeom>
            <a:solidFill>
              <a:srgbClr val="993300"/>
            </a:solidFill>
            <a:ln w="12700">
              <a:solidFill>
                <a:srgbClr val="007A77"/>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181" name="Freeform 89"/>
            <p:cNvSpPr>
              <a:spLocks/>
            </p:cNvSpPr>
            <p:nvPr/>
          </p:nvSpPr>
          <p:spPr bwMode="auto">
            <a:xfrm>
              <a:off x="3360" y="814"/>
              <a:ext cx="73" cy="304"/>
            </a:xfrm>
            <a:custGeom>
              <a:avLst/>
              <a:gdLst>
                <a:gd name="T0" fmla="*/ 72 w 73"/>
                <a:gd name="T1" fmla="*/ 0 h 304"/>
                <a:gd name="T2" fmla="*/ 72 w 73"/>
                <a:gd name="T3" fmla="*/ 303 h 304"/>
                <a:gd name="T4" fmla="*/ 0 w 73"/>
                <a:gd name="T5" fmla="*/ 303 h 304"/>
              </a:gdLst>
              <a:ahLst/>
              <a:cxnLst>
                <a:cxn ang="0">
                  <a:pos x="T0" y="T1"/>
                </a:cxn>
                <a:cxn ang="0">
                  <a:pos x="T2" y="T3"/>
                </a:cxn>
                <a:cxn ang="0">
                  <a:pos x="T4" y="T5"/>
                </a:cxn>
              </a:cxnLst>
              <a:rect l="0" t="0" r="r" b="b"/>
              <a:pathLst>
                <a:path w="73" h="304">
                  <a:moveTo>
                    <a:pt x="72" y="0"/>
                  </a:moveTo>
                  <a:lnTo>
                    <a:pt x="72" y="303"/>
                  </a:lnTo>
                  <a:lnTo>
                    <a:pt x="0" y="303"/>
                  </a:lnTo>
                </a:path>
              </a:pathLst>
            </a:custGeom>
            <a:noFill/>
            <a:ln w="12700" cap="rnd" cmpd="sng">
              <a:solidFill>
                <a:srgbClr val="FF99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grpSp>
      <p:sp>
        <p:nvSpPr>
          <p:cNvPr id="225" name="Rectangle 124"/>
          <p:cNvSpPr>
            <a:spLocks noChangeArrowheads="1"/>
          </p:cNvSpPr>
          <p:nvPr/>
        </p:nvSpPr>
        <p:spPr bwMode="auto">
          <a:xfrm>
            <a:off x="4321596" y="2888940"/>
            <a:ext cx="3958816" cy="523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eaLnBrk="0" hangingPunct="0"/>
            <a:r>
              <a:rPr kumimoji="1" lang="en-US" altLang="zh-CN" sz="2800" dirty="0" err="1" smtClean="0">
                <a:latin typeface="+mn-ea"/>
              </a:rPr>
              <a:t>cefgc</a:t>
            </a:r>
            <a:r>
              <a:rPr kumimoji="1" lang="en-US" altLang="zh-CN" sz="2800" dirty="0" smtClean="0">
                <a:latin typeface="+mn-ea"/>
              </a:rPr>
              <a:t>—</a:t>
            </a:r>
            <a:r>
              <a:rPr kumimoji="1" lang="zh-CN" altLang="en-US" sz="2800" dirty="0" smtClean="0">
                <a:solidFill>
                  <a:srgbClr val="C00000"/>
                </a:solidFill>
                <a:latin typeface="+mn-ea"/>
              </a:rPr>
              <a:t>饱和磁滞回线</a:t>
            </a:r>
            <a:r>
              <a:rPr kumimoji="1" lang="zh-CN" altLang="en-US" sz="2800" dirty="0" smtClean="0">
                <a:latin typeface="+mn-ea"/>
              </a:rPr>
              <a:t>。</a:t>
            </a:r>
            <a:endParaRPr kumimoji="1" lang="zh-CN" altLang="en-US" sz="2800" dirty="0">
              <a:latin typeface="+mn-ea"/>
            </a:endParaRPr>
          </a:p>
        </p:txBody>
      </p:sp>
      <p:grpSp>
        <p:nvGrpSpPr>
          <p:cNvPr id="226" name="Group 162"/>
          <p:cNvGrpSpPr>
            <a:grpSpLocks/>
          </p:cNvGrpSpPr>
          <p:nvPr/>
        </p:nvGrpSpPr>
        <p:grpSpPr bwMode="auto">
          <a:xfrm>
            <a:off x="250825" y="908720"/>
            <a:ext cx="3548781" cy="3606129"/>
            <a:chOff x="567" y="426"/>
            <a:chExt cx="2496" cy="2544"/>
          </a:xfrm>
        </p:grpSpPr>
        <p:sp>
          <p:nvSpPr>
            <p:cNvPr id="227" name="Arc 91"/>
            <p:cNvSpPr>
              <a:spLocks/>
            </p:cNvSpPr>
            <p:nvPr/>
          </p:nvSpPr>
          <p:spPr bwMode="auto">
            <a:xfrm>
              <a:off x="1208" y="936"/>
              <a:ext cx="1079" cy="959"/>
            </a:xfrm>
            <a:custGeom>
              <a:avLst/>
              <a:gdLst>
                <a:gd name="G0" fmla="+- 21600 0 0"/>
                <a:gd name="G1" fmla="+- 21600 0 0"/>
                <a:gd name="G2" fmla="+- 21600 0 0"/>
                <a:gd name="T0" fmla="*/ 24 w 21600"/>
                <a:gd name="T1" fmla="*/ 22614 h 22614"/>
                <a:gd name="T2" fmla="*/ 21580 w 21600"/>
                <a:gd name="T3" fmla="*/ 0 h 22614"/>
                <a:gd name="T4" fmla="*/ 21600 w 21600"/>
                <a:gd name="T5" fmla="*/ 21600 h 22614"/>
              </a:gdLst>
              <a:ahLst/>
              <a:cxnLst>
                <a:cxn ang="0">
                  <a:pos x="T0" y="T1"/>
                </a:cxn>
                <a:cxn ang="0">
                  <a:pos x="T2" y="T3"/>
                </a:cxn>
                <a:cxn ang="0">
                  <a:pos x="T4" y="T5"/>
                </a:cxn>
              </a:cxnLst>
              <a:rect l="0" t="0" r="r" b="b"/>
              <a:pathLst>
                <a:path w="21600" h="22614" fill="none" extrusionOk="0">
                  <a:moveTo>
                    <a:pt x="23" y="22614"/>
                  </a:moveTo>
                  <a:cubicBezTo>
                    <a:pt x="7" y="22276"/>
                    <a:pt x="0" y="21938"/>
                    <a:pt x="0" y="21600"/>
                  </a:cubicBezTo>
                  <a:cubicBezTo>
                    <a:pt x="-1" y="9678"/>
                    <a:pt x="9658" y="11"/>
                    <a:pt x="21580" y="0"/>
                  </a:cubicBezTo>
                </a:path>
                <a:path w="21600" h="22614" stroke="0" extrusionOk="0">
                  <a:moveTo>
                    <a:pt x="23" y="22614"/>
                  </a:moveTo>
                  <a:cubicBezTo>
                    <a:pt x="7" y="22276"/>
                    <a:pt x="0" y="21938"/>
                    <a:pt x="0" y="21600"/>
                  </a:cubicBezTo>
                  <a:cubicBezTo>
                    <a:pt x="-1" y="9678"/>
                    <a:pt x="9658" y="11"/>
                    <a:pt x="21580" y="0"/>
                  </a:cubicBezTo>
                  <a:lnTo>
                    <a:pt x="21600" y="21600"/>
                  </a:lnTo>
                  <a:close/>
                </a:path>
              </a:pathLst>
            </a:custGeom>
            <a:noFill/>
            <a:ln w="25400" cap="rnd">
              <a:solidFill>
                <a:srgbClr val="FF0033"/>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228" name="Arc 92"/>
            <p:cNvSpPr>
              <a:spLocks/>
            </p:cNvSpPr>
            <p:nvPr/>
          </p:nvSpPr>
          <p:spPr bwMode="auto">
            <a:xfrm rot="10800000">
              <a:off x="891" y="1892"/>
              <a:ext cx="1095" cy="964"/>
            </a:xfrm>
            <a:custGeom>
              <a:avLst/>
              <a:gdLst>
                <a:gd name="G0" fmla="+- 21600 0 0"/>
                <a:gd name="G1" fmla="+- 21600 0 0"/>
                <a:gd name="G2" fmla="+- 21600 0 0"/>
                <a:gd name="T0" fmla="*/ 0 w 21600"/>
                <a:gd name="T1" fmla="*/ 21645 h 21645"/>
                <a:gd name="T2" fmla="*/ 21580 w 21600"/>
                <a:gd name="T3" fmla="*/ 0 h 21645"/>
                <a:gd name="T4" fmla="*/ 21600 w 21600"/>
                <a:gd name="T5" fmla="*/ 21600 h 21645"/>
              </a:gdLst>
              <a:ahLst/>
              <a:cxnLst>
                <a:cxn ang="0">
                  <a:pos x="T0" y="T1"/>
                </a:cxn>
                <a:cxn ang="0">
                  <a:pos x="T2" y="T3"/>
                </a:cxn>
                <a:cxn ang="0">
                  <a:pos x="T4" y="T5"/>
                </a:cxn>
              </a:cxnLst>
              <a:rect l="0" t="0" r="r" b="b"/>
              <a:pathLst>
                <a:path w="21600" h="21645" fill="none" extrusionOk="0">
                  <a:moveTo>
                    <a:pt x="0" y="21644"/>
                  </a:moveTo>
                  <a:cubicBezTo>
                    <a:pt x="0" y="21629"/>
                    <a:pt x="0" y="21614"/>
                    <a:pt x="0" y="21600"/>
                  </a:cubicBezTo>
                  <a:cubicBezTo>
                    <a:pt x="-1" y="9678"/>
                    <a:pt x="9658" y="11"/>
                    <a:pt x="21580" y="0"/>
                  </a:cubicBezTo>
                </a:path>
                <a:path w="21600" h="21645" stroke="0" extrusionOk="0">
                  <a:moveTo>
                    <a:pt x="0" y="21644"/>
                  </a:moveTo>
                  <a:cubicBezTo>
                    <a:pt x="0" y="21629"/>
                    <a:pt x="0" y="21614"/>
                    <a:pt x="0" y="21600"/>
                  </a:cubicBezTo>
                  <a:cubicBezTo>
                    <a:pt x="-1" y="9678"/>
                    <a:pt x="9658" y="11"/>
                    <a:pt x="21580" y="0"/>
                  </a:cubicBezTo>
                  <a:lnTo>
                    <a:pt x="21600" y="21600"/>
                  </a:lnTo>
                  <a:close/>
                </a:path>
              </a:pathLst>
            </a:custGeom>
            <a:noFill/>
            <a:ln w="25400" cap="rnd">
              <a:solidFill>
                <a:srgbClr val="FF0033"/>
              </a:solidFill>
              <a:round/>
              <a:headEnd type="stealth" w="med" len="lg"/>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229" name="Arc 93"/>
            <p:cNvSpPr>
              <a:spLocks/>
            </p:cNvSpPr>
            <p:nvPr/>
          </p:nvSpPr>
          <p:spPr bwMode="auto">
            <a:xfrm>
              <a:off x="1992" y="936"/>
              <a:ext cx="344" cy="1105"/>
            </a:xfrm>
            <a:custGeom>
              <a:avLst/>
              <a:gdLst>
                <a:gd name="G0" fmla="+- 21376 0 0"/>
                <a:gd name="G1" fmla="+- 21600 0 0"/>
                <a:gd name="G2" fmla="+- 21600 0 0"/>
                <a:gd name="T0" fmla="*/ 0 w 21376"/>
                <a:gd name="T1" fmla="*/ 18500 h 21600"/>
                <a:gd name="T2" fmla="*/ 21314 w 21376"/>
                <a:gd name="T3" fmla="*/ 0 h 21600"/>
                <a:gd name="T4" fmla="*/ 21376 w 21376"/>
                <a:gd name="T5" fmla="*/ 21600 h 21600"/>
              </a:gdLst>
              <a:ahLst/>
              <a:cxnLst>
                <a:cxn ang="0">
                  <a:pos x="T0" y="T1"/>
                </a:cxn>
                <a:cxn ang="0">
                  <a:pos x="T2" y="T3"/>
                </a:cxn>
                <a:cxn ang="0">
                  <a:pos x="T4" y="T5"/>
                </a:cxn>
              </a:cxnLst>
              <a:rect l="0" t="0" r="r" b="b"/>
              <a:pathLst>
                <a:path w="21376" h="21600" fill="none" extrusionOk="0">
                  <a:moveTo>
                    <a:pt x="-1" y="18499"/>
                  </a:moveTo>
                  <a:cubicBezTo>
                    <a:pt x="1536" y="7902"/>
                    <a:pt x="10605" y="30"/>
                    <a:pt x="21314" y="0"/>
                  </a:cubicBezTo>
                </a:path>
                <a:path w="21376" h="21600" stroke="0" extrusionOk="0">
                  <a:moveTo>
                    <a:pt x="-1" y="18499"/>
                  </a:moveTo>
                  <a:cubicBezTo>
                    <a:pt x="1536" y="7902"/>
                    <a:pt x="10605" y="30"/>
                    <a:pt x="21314" y="0"/>
                  </a:cubicBezTo>
                  <a:lnTo>
                    <a:pt x="21376" y="21600"/>
                  </a:lnTo>
                  <a:close/>
                </a:path>
              </a:pathLst>
            </a:custGeom>
            <a:noFill/>
            <a:ln w="25400" cap="rnd">
              <a:solidFill>
                <a:srgbClr val="FF0033"/>
              </a:solidFill>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230" name="Arc 94"/>
            <p:cNvSpPr>
              <a:spLocks/>
            </p:cNvSpPr>
            <p:nvPr/>
          </p:nvSpPr>
          <p:spPr bwMode="auto">
            <a:xfrm rot="10800000">
              <a:off x="841" y="1848"/>
              <a:ext cx="378" cy="1009"/>
            </a:xfrm>
            <a:custGeom>
              <a:avLst/>
              <a:gdLst>
                <a:gd name="G0" fmla="+- 21600 0 0"/>
                <a:gd name="G1" fmla="+- 21600 0 0"/>
                <a:gd name="G2" fmla="+- 21600 0 0"/>
                <a:gd name="T0" fmla="*/ 0 w 21600"/>
                <a:gd name="T1" fmla="*/ 21579 h 21600"/>
                <a:gd name="T2" fmla="*/ 21543 w 21600"/>
                <a:gd name="T3" fmla="*/ 0 h 21600"/>
                <a:gd name="T4" fmla="*/ 21600 w 21600"/>
                <a:gd name="T5" fmla="*/ 21600 h 21600"/>
              </a:gdLst>
              <a:ahLst/>
              <a:cxnLst>
                <a:cxn ang="0">
                  <a:pos x="T0" y="T1"/>
                </a:cxn>
                <a:cxn ang="0">
                  <a:pos x="T2" y="T3"/>
                </a:cxn>
                <a:cxn ang="0">
                  <a:pos x="T4" y="T5"/>
                </a:cxn>
              </a:cxnLst>
              <a:rect l="0" t="0" r="r" b="b"/>
              <a:pathLst>
                <a:path w="21600" h="21600" fill="none" extrusionOk="0">
                  <a:moveTo>
                    <a:pt x="0" y="21579"/>
                  </a:moveTo>
                  <a:cubicBezTo>
                    <a:pt x="11" y="9680"/>
                    <a:pt x="9644" y="31"/>
                    <a:pt x="21543" y="0"/>
                  </a:cubicBezTo>
                </a:path>
                <a:path w="21600" h="21600" stroke="0" extrusionOk="0">
                  <a:moveTo>
                    <a:pt x="0" y="21579"/>
                  </a:moveTo>
                  <a:cubicBezTo>
                    <a:pt x="11" y="9680"/>
                    <a:pt x="9644" y="31"/>
                    <a:pt x="21543" y="0"/>
                  </a:cubicBezTo>
                  <a:lnTo>
                    <a:pt x="21600" y="21600"/>
                  </a:lnTo>
                  <a:close/>
                </a:path>
              </a:pathLst>
            </a:custGeom>
            <a:noFill/>
            <a:ln w="25400" cap="rnd">
              <a:solidFill>
                <a:srgbClr val="FF0033"/>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231" name="Arc 95"/>
            <p:cNvSpPr>
              <a:spLocks/>
            </p:cNvSpPr>
            <p:nvPr/>
          </p:nvSpPr>
          <p:spPr bwMode="auto">
            <a:xfrm>
              <a:off x="1810" y="936"/>
              <a:ext cx="526" cy="528"/>
            </a:xfrm>
            <a:custGeom>
              <a:avLst/>
              <a:gdLst>
                <a:gd name="G0" fmla="+- 21047 0 0"/>
                <a:gd name="G1" fmla="+- 21600 0 0"/>
                <a:gd name="G2" fmla="+- 21600 0 0"/>
                <a:gd name="T0" fmla="*/ 0 w 21047"/>
                <a:gd name="T1" fmla="*/ 16744 h 21600"/>
                <a:gd name="T2" fmla="*/ 21007 w 21047"/>
                <a:gd name="T3" fmla="*/ 0 h 21600"/>
                <a:gd name="T4" fmla="*/ 21047 w 21047"/>
                <a:gd name="T5" fmla="*/ 21600 h 21600"/>
              </a:gdLst>
              <a:ahLst/>
              <a:cxnLst>
                <a:cxn ang="0">
                  <a:pos x="T0" y="T1"/>
                </a:cxn>
                <a:cxn ang="0">
                  <a:pos x="T2" y="T3"/>
                </a:cxn>
                <a:cxn ang="0">
                  <a:pos x="T4" y="T5"/>
                </a:cxn>
              </a:cxnLst>
              <a:rect l="0" t="0" r="r" b="b"/>
              <a:pathLst>
                <a:path w="21047" h="21600" fill="none" extrusionOk="0">
                  <a:moveTo>
                    <a:pt x="-1" y="16743"/>
                  </a:moveTo>
                  <a:cubicBezTo>
                    <a:pt x="2257" y="6957"/>
                    <a:pt x="10963" y="18"/>
                    <a:pt x="21007" y="0"/>
                  </a:cubicBezTo>
                </a:path>
                <a:path w="21047" h="21600" stroke="0" extrusionOk="0">
                  <a:moveTo>
                    <a:pt x="-1" y="16743"/>
                  </a:moveTo>
                  <a:cubicBezTo>
                    <a:pt x="2257" y="6957"/>
                    <a:pt x="10963" y="18"/>
                    <a:pt x="21007" y="0"/>
                  </a:cubicBezTo>
                  <a:lnTo>
                    <a:pt x="21047" y="21600"/>
                  </a:lnTo>
                  <a:close/>
                </a:path>
              </a:pathLst>
            </a:custGeom>
            <a:noFill/>
            <a:ln w="25400" cap="rnd">
              <a:solidFill>
                <a:srgbClr val="FF0033"/>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232" name="Arc 96"/>
            <p:cNvSpPr>
              <a:spLocks/>
            </p:cNvSpPr>
            <p:nvPr/>
          </p:nvSpPr>
          <p:spPr bwMode="auto">
            <a:xfrm>
              <a:off x="1305" y="1175"/>
              <a:ext cx="510" cy="725"/>
            </a:xfrm>
            <a:custGeom>
              <a:avLst/>
              <a:gdLst>
                <a:gd name="G0" fmla="+- 0 0 0"/>
                <a:gd name="G1" fmla="+- 0 0 0"/>
                <a:gd name="G2" fmla="+- 21600 0 0"/>
                <a:gd name="T0" fmla="*/ 21261 w 21261"/>
                <a:gd name="T1" fmla="*/ 3812 h 17916"/>
                <a:gd name="T2" fmla="*/ 12066 w 21261"/>
                <a:gd name="T3" fmla="*/ 17916 h 17916"/>
                <a:gd name="T4" fmla="*/ 0 w 21261"/>
                <a:gd name="T5" fmla="*/ 0 h 17916"/>
              </a:gdLst>
              <a:ahLst/>
              <a:cxnLst>
                <a:cxn ang="0">
                  <a:pos x="T0" y="T1"/>
                </a:cxn>
                <a:cxn ang="0">
                  <a:pos x="T2" y="T3"/>
                </a:cxn>
                <a:cxn ang="0">
                  <a:pos x="T4" y="T5"/>
                </a:cxn>
              </a:cxnLst>
              <a:rect l="0" t="0" r="r" b="b"/>
              <a:pathLst>
                <a:path w="21261" h="17916" fill="none" extrusionOk="0">
                  <a:moveTo>
                    <a:pt x="21260" y="3811"/>
                  </a:moveTo>
                  <a:cubicBezTo>
                    <a:pt x="20229" y="9563"/>
                    <a:pt x="16912" y="14651"/>
                    <a:pt x="12065" y="17915"/>
                  </a:cubicBezTo>
                </a:path>
                <a:path w="21261" h="17916" stroke="0" extrusionOk="0">
                  <a:moveTo>
                    <a:pt x="21260" y="3811"/>
                  </a:moveTo>
                  <a:cubicBezTo>
                    <a:pt x="20229" y="9563"/>
                    <a:pt x="16912" y="14651"/>
                    <a:pt x="12065" y="17915"/>
                  </a:cubicBezTo>
                  <a:lnTo>
                    <a:pt x="0" y="0"/>
                  </a:lnTo>
                  <a:close/>
                </a:path>
              </a:pathLst>
            </a:custGeom>
            <a:noFill/>
            <a:ln w="25400" cap="rnd">
              <a:solidFill>
                <a:srgbClr val="FF0033"/>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233" name="Rectangle 97"/>
            <p:cNvSpPr>
              <a:spLocks noChangeArrowheads="1"/>
            </p:cNvSpPr>
            <p:nvPr/>
          </p:nvSpPr>
          <p:spPr bwMode="auto">
            <a:xfrm>
              <a:off x="2247" y="2009"/>
              <a:ext cx="253"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marL="0" marR="0" lvl="0" indent="0" defTabSz="914400" eaLnBrk="0" fontAlgn="auto" latinLnBrk="0" hangingPunct="0">
                <a:lnSpc>
                  <a:spcPct val="100000"/>
                </a:lnSpc>
                <a:spcBef>
                  <a:spcPts val="0"/>
                </a:spcBef>
                <a:spcAft>
                  <a:spcPts val="0"/>
                </a:spcAft>
                <a:buClrTx/>
                <a:buSzTx/>
                <a:buFontTx/>
                <a:buNone/>
                <a:tabLst/>
                <a:defRPr/>
              </a:pPr>
              <a:r>
                <a:rPr kumimoji="1" lang="en-US" altLang="zh-CN" sz="2400" b="1" i="1" u="none" strike="noStrike" kern="0" cap="none" spc="0" normalizeH="0" baseline="0" noProof="0" dirty="0" smtClean="0">
                  <a:ln>
                    <a:noFill/>
                  </a:ln>
                  <a:solidFill>
                    <a:schemeClr val="tx2"/>
                  </a:solidFill>
                  <a:effectLst/>
                  <a:uLnTx/>
                  <a:uFillTx/>
                  <a:latin typeface="Bookman Old Style" pitchFamily="18" charset="0"/>
                </a:rPr>
                <a:t>c</a:t>
              </a:r>
            </a:p>
          </p:txBody>
        </p:sp>
        <p:sp>
          <p:nvSpPr>
            <p:cNvPr id="234" name="Rectangle 98"/>
            <p:cNvSpPr>
              <a:spLocks noChangeArrowheads="1"/>
            </p:cNvSpPr>
            <p:nvPr/>
          </p:nvSpPr>
          <p:spPr bwMode="auto">
            <a:xfrm>
              <a:off x="2631" y="1337"/>
              <a:ext cx="22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marL="0" marR="0" lvl="0" indent="0" defTabSz="914400" eaLnBrk="0" fontAlgn="auto" latinLnBrk="0" hangingPunct="0">
                <a:lnSpc>
                  <a:spcPct val="100000"/>
                </a:lnSpc>
                <a:spcBef>
                  <a:spcPts val="0"/>
                </a:spcBef>
                <a:spcAft>
                  <a:spcPts val="0"/>
                </a:spcAft>
                <a:buClrTx/>
                <a:buSzTx/>
                <a:buFontTx/>
                <a:buNone/>
                <a:tabLst/>
                <a:defRPr/>
              </a:pPr>
              <a:r>
                <a:rPr kumimoji="1" lang="en-US" altLang="zh-CN" sz="2400" b="1" i="1" u="none" strike="noStrike" kern="0" cap="none" spc="0" normalizeH="0" baseline="0" noProof="0" dirty="0" smtClean="0">
                  <a:ln>
                    <a:noFill/>
                  </a:ln>
                  <a:solidFill>
                    <a:sysClr val="windowText" lastClr="000000"/>
                  </a:solidFill>
                  <a:effectLst/>
                  <a:uLnTx/>
                  <a:uFillTx/>
                  <a:latin typeface="Bookman Old Style" pitchFamily="18" charset="0"/>
                </a:rPr>
                <a:t>s</a:t>
              </a:r>
            </a:p>
          </p:txBody>
        </p:sp>
        <p:sp>
          <p:nvSpPr>
            <p:cNvPr id="235" name="Rectangle 99"/>
            <p:cNvSpPr>
              <a:spLocks noChangeArrowheads="1"/>
            </p:cNvSpPr>
            <p:nvPr/>
          </p:nvSpPr>
          <p:spPr bwMode="auto">
            <a:xfrm>
              <a:off x="1959" y="2537"/>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marL="0" marR="0" lvl="0" indent="0" defTabSz="914400" eaLnBrk="0" fontAlgn="auto" latinLnBrk="0" hangingPunct="0">
                <a:lnSpc>
                  <a:spcPct val="100000"/>
                </a:lnSpc>
                <a:spcBef>
                  <a:spcPts val="0"/>
                </a:spcBef>
                <a:spcAft>
                  <a:spcPts val="0"/>
                </a:spcAft>
                <a:buClrTx/>
                <a:buSzTx/>
                <a:buFontTx/>
                <a:buNone/>
                <a:tabLst/>
                <a:defRPr/>
              </a:pPr>
              <a:r>
                <a:rPr kumimoji="1" lang="en-US" altLang="zh-CN" sz="2400" b="1" i="1" u="none" strike="noStrike" kern="0" cap="none" spc="0" normalizeH="0" baseline="0" noProof="0" smtClean="0">
                  <a:ln>
                    <a:noFill/>
                  </a:ln>
                  <a:solidFill>
                    <a:srgbClr val="3366FF"/>
                  </a:solidFill>
                  <a:effectLst/>
                  <a:uLnTx/>
                  <a:uFillTx/>
                  <a:latin typeface="Bookman Old Style" pitchFamily="18" charset="0"/>
                </a:rPr>
                <a:t>r</a:t>
              </a:r>
            </a:p>
          </p:txBody>
        </p:sp>
        <p:sp>
          <p:nvSpPr>
            <p:cNvPr id="236" name="Rectangle 100"/>
            <p:cNvSpPr>
              <a:spLocks noChangeArrowheads="1"/>
            </p:cNvSpPr>
            <p:nvPr/>
          </p:nvSpPr>
          <p:spPr bwMode="auto">
            <a:xfrm>
              <a:off x="2006" y="1866"/>
              <a:ext cx="390" cy="4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marL="0" marR="0" lvl="0" indent="0" defTabSz="914400" eaLnBrk="0" fontAlgn="auto" latinLnBrk="0" hangingPunct="0">
                <a:lnSpc>
                  <a:spcPct val="100000"/>
                </a:lnSpc>
                <a:spcBef>
                  <a:spcPts val="0"/>
                </a:spcBef>
                <a:spcAft>
                  <a:spcPts val="0"/>
                </a:spcAft>
                <a:buClrTx/>
                <a:buSzTx/>
                <a:buFontTx/>
                <a:buNone/>
                <a:tabLst/>
                <a:defRPr/>
              </a:pPr>
              <a:r>
                <a:rPr kumimoji="1" lang="en-US" altLang="zh-CN" sz="3600" b="0" i="1"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Bookman Old Style" pitchFamily="18" charset="0"/>
                </a:rPr>
                <a:t>H</a:t>
              </a:r>
            </a:p>
          </p:txBody>
        </p:sp>
        <p:sp>
          <p:nvSpPr>
            <p:cNvPr id="237" name="Rectangle 101"/>
            <p:cNvSpPr>
              <a:spLocks noChangeArrowheads="1"/>
            </p:cNvSpPr>
            <p:nvPr/>
          </p:nvSpPr>
          <p:spPr bwMode="auto">
            <a:xfrm>
              <a:off x="1714" y="2394"/>
              <a:ext cx="410" cy="4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marL="0" marR="0" lvl="0" indent="0" defTabSz="914400" eaLnBrk="0" fontAlgn="auto" latinLnBrk="0" hangingPunct="0">
                <a:lnSpc>
                  <a:spcPct val="100000"/>
                </a:lnSpc>
                <a:spcBef>
                  <a:spcPts val="0"/>
                </a:spcBef>
                <a:spcAft>
                  <a:spcPts val="0"/>
                </a:spcAft>
                <a:buClrTx/>
                <a:buSzTx/>
                <a:buFontTx/>
                <a:buNone/>
                <a:tabLst/>
                <a:defRPr/>
              </a:pPr>
              <a:r>
                <a:rPr kumimoji="1" lang="en-US" altLang="zh-CN" sz="3600" i="1" kern="0" dirty="0">
                  <a:solidFill>
                    <a:srgbClr val="3366FF"/>
                  </a:solidFill>
                  <a:effectLst>
                    <a:outerShdw blurRad="38100" dist="38100" dir="2700000" algn="tl">
                      <a:srgbClr val="C0C0C0"/>
                    </a:outerShdw>
                  </a:effectLst>
                  <a:latin typeface="Bookman Old Style" pitchFamily="18" charset="0"/>
                </a:rPr>
                <a:t>M</a:t>
              </a:r>
              <a:endParaRPr kumimoji="1" lang="en-US" altLang="zh-CN" sz="3600" b="0" i="1" u="none" strike="noStrike" kern="0" cap="none" spc="0" normalizeH="0" baseline="0" noProof="0" dirty="0" smtClean="0">
                <a:ln>
                  <a:noFill/>
                </a:ln>
                <a:solidFill>
                  <a:srgbClr val="3366FF"/>
                </a:solidFill>
                <a:effectLst>
                  <a:outerShdw blurRad="38100" dist="38100" dir="2700000" algn="tl">
                    <a:srgbClr val="C0C0C0"/>
                  </a:outerShdw>
                </a:effectLst>
                <a:uLnTx/>
                <a:uFillTx/>
                <a:latin typeface="Bookman Old Style" pitchFamily="18" charset="0"/>
              </a:endParaRPr>
            </a:p>
          </p:txBody>
        </p:sp>
        <p:sp>
          <p:nvSpPr>
            <p:cNvPr id="238" name="Line 102"/>
            <p:cNvSpPr>
              <a:spLocks noChangeShapeType="1"/>
            </p:cNvSpPr>
            <p:nvPr/>
          </p:nvSpPr>
          <p:spPr bwMode="auto">
            <a:xfrm>
              <a:off x="567" y="1895"/>
              <a:ext cx="2496" cy="0"/>
            </a:xfrm>
            <a:prstGeom prst="line">
              <a:avLst/>
            </a:prstGeom>
            <a:noFill/>
            <a:ln w="12700">
              <a:solidFill>
                <a:srgbClr val="007A77"/>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239" name="Line 103"/>
            <p:cNvSpPr>
              <a:spLocks noChangeShapeType="1"/>
            </p:cNvSpPr>
            <p:nvPr/>
          </p:nvSpPr>
          <p:spPr bwMode="auto">
            <a:xfrm>
              <a:off x="1575" y="935"/>
              <a:ext cx="1104" cy="0"/>
            </a:xfrm>
            <a:prstGeom prst="line">
              <a:avLst/>
            </a:prstGeom>
            <a:noFill/>
            <a:ln w="12700">
              <a:solidFill>
                <a:srgbClr val="007A77"/>
              </a:solidFill>
              <a:prstDash val="dash"/>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240" name="Rectangle 104"/>
            <p:cNvSpPr>
              <a:spLocks noChangeArrowheads="1"/>
            </p:cNvSpPr>
            <p:nvPr/>
          </p:nvSpPr>
          <p:spPr bwMode="auto">
            <a:xfrm>
              <a:off x="1106" y="1606"/>
              <a:ext cx="214"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marL="0" marR="0" lvl="0" indent="0" defTabSz="914400" eaLnBrk="0" fontAlgn="auto" latinLnBrk="0" hangingPunct="0">
                <a:lnSpc>
                  <a:spcPct val="100000"/>
                </a:lnSpc>
                <a:spcBef>
                  <a:spcPts val="0"/>
                </a:spcBef>
                <a:spcAft>
                  <a:spcPts val="0"/>
                </a:spcAft>
                <a:buClrTx/>
                <a:buSzTx/>
                <a:buFontTx/>
                <a:buNone/>
                <a:tabLst/>
                <a:defRPr/>
              </a:pPr>
              <a:r>
                <a:rPr kumimoji="1" lang="en-US" altLang="zh-CN" sz="3600" b="1" i="0" u="none" strike="noStrike" kern="0" cap="none" spc="0" normalizeH="0" baseline="0" noProof="0" smtClean="0">
                  <a:ln>
                    <a:noFill/>
                  </a:ln>
                  <a:solidFill>
                    <a:srgbClr val="003399"/>
                  </a:solidFill>
                  <a:effectLst/>
                  <a:uLnTx/>
                  <a:uFillTx/>
                  <a:latin typeface="Bookman Old Style" pitchFamily="18" charset="0"/>
                </a:rPr>
                <a:t>.</a:t>
              </a:r>
            </a:p>
          </p:txBody>
        </p:sp>
        <p:sp>
          <p:nvSpPr>
            <p:cNvPr id="241" name="Rectangle 105"/>
            <p:cNvSpPr>
              <a:spLocks noChangeArrowheads="1"/>
            </p:cNvSpPr>
            <p:nvPr/>
          </p:nvSpPr>
          <p:spPr bwMode="auto">
            <a:xfrm>
              <a:off x="2237" y="694"/>
              <a:ext cx="214"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marL="0" marR="0" lvl="0" indent="0" defTabSz="914400" eaLnBrk="0" fontAlgn="auto" latinLnBrk="0" hangingPunct="0">
                <a:lnSpc>
                  <a:spcPct val="100000"/>
                </a:lnSpc>
                <a:spcBef>
                  <a:spcPts val="0"/>
                </a:spcBef>
                <a:spcAft>
                  <a:spcPts val="0"/>
                </a:spcAft>
                <a:buClrTx/>
                <a:buSzTx/>
                <a:buFontTx/>
                <a:buNone/>
                <a:tabLst/>
                <a:defRPr/>
              </a:pPr>
              <a:r>
                <a:rPr kumimoji="1" lang="en-US" altLang="zh-CN" sz="3600" b="1" i="0" u="none" strike="noStrike" kern="0" cap="none" spc="0" normalizeH="0" baseline="0" noProof="0" smtClean="0">
                  <a:ln>
                    <a:noFill/>
                  </a:ln>
                  <a:solidFill>
                    <a:srgbClr val="3366FF"/>
                  </a:solidFill>
                  <a:effectLst/>
                  <a:uLnTx/>
                  <a:uFillTx/>
                  <a:latin typeface="Bookman Old Style" pitchFamily="18" charset="0"/>
                </a:rPr>
                <a:t>.</a:t>
              </a:r>
            </a:p>
          </p:txBody>
        </p:sp>
        <p:sp>
          <p:nvSpPr>
            <p:cNvPr id="242" name="Rectangle 106"/>
            <p:cNvSpPr>
              <a:spLocks noChangeArrowheads="1"/>
            </p:cNvSpPr>
            <p:nvPr/>
          </p:nvSpPr>
          <p:spPr bwMode="auto">
            <a:xfrm>
              <a:off x="1517" y="886"/>
              <a:ext cx="214"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marL="0" marR="0" lvl="0" indent="0" defTabSz="914400" eaLnBrk="0" fontAlgn="auto" latinLnBrk="0" hangingPunct="0">
                <a:lnSpc>
                  <a:spcPct val="100000"/>
                </a:lnSpc>
                <a:spcBef>
                  <a:spcPts val="0"/>
                </a:spcBef>
                <a:spcAft>
                  <a:spcPts val="0"/>
                </a:spcAft>
                <a:buClrTx/>
                <a:buSzTx/>
                <a:buFontTx/>
                <a:buNone/>
                <a:tabLst/>
                <a:defRPr/>
              </a:pPr>
              <a:r>
                <a:rPr kumimoji="1" lang="en-US" altLang="zh-CN" sz="3600" b="1" i="0" u="none" strike="noStrike" kern="0" cap="none" spc="0" normalizeH="0" baseline="0" noProof="0" smtClean="0">
                  <a:ln>
                    <a:noFill/>
                  </a:ln>
                  <a:solidFill>
                    <a:srgbClr val="3366FF"/>
                  </a:solidFill>
                  <a:effectLst/>
                  <a:uLnTx/>
                  <a:uFillTx/>
                  <a:latin typeface="Bookman Old Style" pitchFamily="18" charset="0"/>
                </a:rPr>
                <a:t>.</a:t>
              </a:r>
            </a:p>
          </p:txBody>
        </p:sp>
        <p:sp>
          <p:nvSpPr>
            <p:cNvPr id="243" name="Rectangle 107"/>
            <p:cNvSpPr>
              <a:spLocks noChangeArrowheads="1"/>
            </p:cNvSpPr>
            <p:nvPr/>
          </p:nvSpPr>
          <p:spPr bwMode="auto">
            <a:xfrm>
              <a:off x="1901" y="1606"/>
              <a:ext cx="214"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marL="0" marR="0" lvl="0" indent="0" defTabSz="914400" eaLnBrk="0" fontAlgn="auto" latinLnBrk="0" hangingPunct="0">
                <a:lnSpc>
                  <a:spcPct val="100000"/>
                </a:lnSpc>
                <a:spcBef>
                  <a:spcPts val="0"/>
                </a:spcBef>
                <a:spcAft>
                  <a:spcPts val="0"/>
                </a:spcAft>
                <a:buClrTx/>
                <a:buSzTx/>
                <a:buFontTx/>
                <a:buNone/>
                <a:tabLst/>
                <a:defRPr/>
              </a:pPr>
              <a:r>
                <a:rPr kumimoji="1" lang="en-US" altLang="zh-CN" sz="3600" b="1" i="0" u="none" strike="noStrike" kern="0" cap="none" spc="0" normalizeH="0" baseline="0" noProof="0" smtClean="0">
                  <a:ln>
                    <a:noFill/>
                  </a:ln>
                  <a:solidFill>
                    <a:srgbClr val="66FF33"/>
                  </a:solidFill>
                  <a:effectLst/>
                  <a:uLnTx/>
                  <a:uFillTx/>
                  <a:latin typeface="Bookman Old Style" pitchFamily="18" charset="0"/>
                </a:rPr>
                <a:t>.</a:t>
              </a:r>
            </a:p>
          </p:txBody>
        </p:sp>
        <p:sp>
          <p:nvSpPr>
            <p:cNvPr id="244" name="Rectangle 108"/>
            <p:cNvSpPr>
              <a:spLocks noChangeArrowheads="1"/>
            </p:cNvSpPr>
            <p:nvPr/>
          </p:nvSpPr>
          <p:spPr bwMode="auto">
            <a:xfrm>
              <a:off x="1517" y="1606"/>
              <a:ext cx="214"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marL="0" marR="0" lvl="0" indent="0" defTabSz="914400" eaLnBrk="0" fontAlgn="auto" latinLnBrk="0" hangingPunct="0">
                <a:lnSpc>
                  <a:spcPct val="100000"/>
                </a:lnSpc>
                <a:spcBef>
                  <a:spcPts val="0"/>
                </a:spcBef>
                <a:spcAft>
                  <a:spcPts val="0"/>
                </a:spcAft>
                <a:buClrTx/>
                <a:buSzTx/>
                <a:buFontTx/>
                <a:buNone/>
                <a:tabLst/>
                <a:defRPr/>
              </a:pPr>
              <a:r>
                <a:rPr kumimoji="1" lang="en-US" altLang="zh-CN" sz="3600" b="1" i="0" u="none" strike="noStrike" kern="0" cap="none" spc="0" normalizeH="0" baseline="0" noProof="0" smtClean="0">
                  <a:ln>
                    <a:noFill/>
                  </a:ln>
                  <a:solidFill>
                    <a:srgbClr val="3366FF"/>
                  </a:solidFill>
                  <a:effectLst/>
                  <a:uLnTx/>
                  <a:uFillTx/>
                  <a:latin typeface="Bookman Old Style" pitchFamily="18" charset="0"/>
                </a:rPr>
                <a:t>.</a:t>
              </a:r>
            </a:p>
          </p:txBody>
        </p:sp>
        <p:sp>
          <p:nvSpPr>
            <p:cNvPr id="245" name="Rectangle 109"/>
            <p:cNvSpPr>
              <a:spLocks noChangeArrowheads="1"/>
            </p:cNvSpPr>
            <p:nvPr/>
          </p:nvSpPr>
          <p:spPr bwMode="auto">
            <a:xfrm>
              <a:off x="1517" y="2326"/>
              <a:ext cx="214"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marL="0" marR="0" lvl="0" indent="0" defTabSz="914400" eaLnBrk="0" fontAlgn="auto" latinLnBrk="0" hangingPunct="0">
                <a:lnSpc>
                  <a:spcPct val="100000"/>
                </a:lnSpc>
                <a:spcBef>
                  <a:spcPts val="0"/>
                </a:spcBef>
                <a:spcAft>
                  <a:spcPts val="0"/>
                </a:spcAft>
                <a:buClrTx/>
                <a:buSzTx/>
                <a:buFontTx/>
                <a:buNone/>
                <a:tabLst/>
                <a:defRPr/>
              </a:pPr>
              <a:r>
                <a:rPr kumimoji="1" lang="en-US" altLang="zh-CN" sz="3600" b="1" i="0" u="none" strike="noStrike" kern="0" cap="none" spc="0" normalizeH="0" baseline="0" noProof="0" smtClean="0">
                  <a:ln>
                    <a:noFill/>
                  </a:ln>
                  <a:solidFill>
                    <a:srgbClr val="3366FF"/>
                  </a:solidFill>
                  <a:effectLst/>
                  <a:uLnTx/>
                  <a:uFillTx/>
                  <a:latin typeface="Bookman Old Style" pitchFamily="18" charset="0"/>
                </a:rPr>
                <a:t>.</a:t>
              </a:r>
            </a:p>
          </p:txBody>
        </p:sp>
        <p:sp>
          <p:nvSpPr>
            <p:cNvPr id="246" name="Rectangle 110"/>
            <p:cNvSpPr>
              <a:spLocks noChangeArrowheads="1"/>
            </p:cNvSpPr>
            <p:nvPr/>
          </p:nvSpPr>
          <p:spPr bwMode="auto">
            <a:xfrm>
              <a:off x="701" y="2566"/>
              <a:ext cx="214"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marL="0" marR="0" lvl="0" indent="0" defTabSz="914400" eaLnBrk="0" fontAlgn="auto" latinLnBrk="0" hangingPunct="0">
                <a:lnSpc>
                  <a:spcPct val="100000"/>
                </a:lnSpc>
                <a:spcBef>
                  <a:spcPts val="0"/>
                </a:spcBef>
                <a:spcAft>
                  <a:spcPts val="0"/>
                </a:spcAft>
                <a:buClrTx/>
                <a:buSzTx/>
                <a:buFontTx/>
                <a:buNone/>
                <a:tabLst/>
                <a:defRPr/>
              </a:pPr>
              <a:r>
                <a:rPr kumimoji="1" lang="en-US" altLang="zh-CN" sz="3600" b="1" i="0" u="none" strike="noStrike" kern="0" cap="none" spc="0" normalizeH="0" baseline="0" noProof="0" smtClean="0">
                  <a:ln>
                    <a:noFill/>
                  </a:ln>
                  <a:solidFill>
                    <a:srgbClr val="3366FF"/>
                  </a:solidFill>
                  <a:effectLst/>
                  <a:uLnTx/>
                  <a:uFillTx/>
                  <a:latin typeface="Bookman Old Style" pitchFamily="18" charset="0"/>
                </a:rPr>
                <a:t>.</a:t>
              </a:r>
            </a:p>
          </p:txBody>
        </p:sp>
        <p:sp>
          <p:nvSpPr>
            <p:cNvPr id="247" name="Line 111"/>
            <p:cNvSpPr>
              <a:spLocks noChangeShapeType="1"/>
            </p:cNvSpPr>
            <p:nvPr/>
          </p:nvSpPr>
          <p:spPr bwMode="auto">
            <a:xfrm flipH="1">
              <a:off x="1633" y="504"/>
              <a:ext cx="0" cy="2400"/>
            </a:xfrm>
            <a:prstGeom prst="line">
              <a:avLst/>
            </a:prstGeom>
            <a:noFill/>
            <a:ln w="12700">
              <a:solidFill>
                <a:srgbClr val="007A77"/>
              </a:solidFill>
              <a:round/>
              <a:headEnd type="stealth" w="med"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248" name="Rectangle 112"/>
            <p:cNvSpPr>
              <a:spLocks noChangeArrowheads="1"/>
            </p:cNvSpPr>
            <p:nvPr/>
          </p:nvSpPr>
          <p:spPr bwMode="auto">
            <a:xfrm>
              <a:off x="951" y="2009"/>
              <a:ext cx="22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marL="0" marR="0" lvl="0" indent="0" defTabSz="914400" eaLnBrk="0" fontAlgn="auto" latinLnBrk="0" hangingPunct="0">
                <a:lnSpc>
                  <a:spcPct val="100000"/>
                </a:lnSpc>
                <a:spcBef>
                  <a:spcPts val="0"/>
                </a:spcBef>
                <a:spcAft>
                  <a:spcPts val="0"/>
                </a:spcAft>
                <a:buClrTx/>
                <a:buSzTx/>
                <a:buFontTx/>
                <a:buNone/>
                <a:tabLst/>
                <a:defRPr/>
              </a:pPr>
              <a:r>
                <a:rPr kumimoji="1" lang="en-US" altLang="zh-CN" sz="2400" b="1" i="1" u="none" strike="noStrike" kern="0" cap="none" spc="0" normalizeH="0" baseline="0" noProof="0" smtClean="0">
                  <a:ln>
                    <a:noFill/>
                  </a:ln>
                  <a:solidFill>
                    <a:srgbClr val="003399"/>
                  </a:solidFill>
                  <a:effectLst/>
                  <a:uLnTx/>
                  <a:uFillTx/>
                  <a:latin typeface="Bookman Old Style" pitchFamily="18" charset="0"/>
                </a:rPr>
                <a:t>c</a:t>
              </a:r>
            </a:p>
          </p:txBody>
        </p:sp>
        <p:sp>
          <p:nvSpPr>
            <p:cNvPr id="249" name="Rectangle 113"/>
            <p:cNvSpPr>
              <a:spLocks noChangeArrowheads="1"/>
            </p:cNvSpPr>
            <p:nvPr/>
          </p:nvSpPr>
          <p:spPr bwMode="auto">
            <a:xfrm>
              <a:off x="710" y="1866"/>
              <a:ext cx="346"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marL="0" marR="0" lvl="0" indent="0" defTabSz="914400" eaLnBrk="0" fontAlgn="auto" latinLnBrk="0" hangingPunct="0">
                <a:lnSpc>
                  <a:spcPct val="100000"/>
                </a:lnSpc>
                <a:spcBef>
                  <a:spcPts val="0"/>
                </a:spcBef>
                <a:spcAft>
                  <a:spcPts val="0"/>
                </a:spcAft>
                <a:buClrTx/>
                <a:buSzTx/>
                <a:buFontTx/>
                <a:buNone/>
                <a:tabLst/>
                <a:defRPr/>
              </a:pPr>
              <a:r>
                <a:rPr kumimoji="1" lang="en-US" altLang="zh-CN" sz="3600" b="0" i="1" u="none" strike="noStrike" kern="0" cap="none" spc="0" normalizeH="0" baseline="0" noProof="0" smtClean="0">
                  <a:ln>
                    <a:noFill/>
                  </a:ln>
                  <a:solidFill>
                    <a:srgbClr val="003399"/>
                  </a:solidFill>
                  <a:effectLst>
                    <a:outerShdw blurRad="38100" dist="38100" dir="2700000" algn="tl">
                      <a:srgbClr val="C0C0C0"/>
                    </a:outerShdw>
                  </a:effectLst>
                  <a:uLnTx/>
                  <a:uFillTx/>
                  <a:latin typeface="Bookman Old Style" pitchFamily="18" charset="0"/>
                </a:rPr>
                <a:t>H</a:t>
              </a:r>
            </a:p>
          </p:txBody>
        </p:sp>
        <p:sp>
          <p:nvSpPr>
            <p:cNvPr id="250" name="Line 114"/>
            <p:cNvSpPr>
              <a:spLocks noChangeShapeType="1"/>
            </p:cNvSpPr>
            <p:nvPr/>
          </p:nvSpPr>
          <p:spPr bwMode="auto">
            <a:xfrm>
              <a:off x="663" y="2039"/>
              <a:ext cx="96" cy="0"/>
            </a:xfrm>
            <a:prstGeom prst="line">
              <a:avLst/>
            </a:prstGeom>
            <a:noFill/>
            <a:ln w="25400">
              <a:solidFill>
                <a:srgbClr val="003399"/>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251" name="Rectangle 115"/>
            <p:cNvSpPr>
              <a:spLocks noChangeArrowheads="1"/>
            </p:cNvSpPr>
            <p:nvPr/>
          </p:nvSpPr>
          <p:spPr bwMode="auto">
            <a:xfrm>
              <a:off x="1287" y="1049"/>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marL="0" marR="0" lvl="0" indent="0" defTabSz="914400" eaLnBrk="0" fontAlgn="auto" latinLnBrk="0" hangingPunct="0">
                <a:lnSpc>
                  <a:spcPct val="100000"/>
                </a:lnSpc>
                <a:spcBef>
                  <a:spcPts val="0"/>
                </a:spcBef>
                <a:spcAft>
                  <a:spcPts val="0"/>
                </a:spcAft>
                <a:buClrTx/>
                <a:buSzTx/>
                <a:buFontTx/>
                <a:buNone/>
                <a:tabLst/>
                <a:defRPr/>
              </a:pPr>
              <a:r>
                <a:rPr kumimoji="1" lang="en-US" altLang="zh-CN" sz="2400" b="1" i="1" u="none" strike="noStrike" kern="0" cap="none" spc="0" normalizeH="0" baseline="0" noProof="0" smtClean="0">
                  <a:ln>
                    <a:noFill/>
                  </a:ln>
                  <a:solidFill>
                    <a:srgbClr val="3366FF"/>
                  </a:solidFill>
                  <a:effectLst/>
                  <a:uLnTx/>
                  <a:uFillTx/>
                  <a:latin typeface="Bookman Old Style" pitchFamily="18" charset="0"/>
                </a:rPr>
                <a:t>r</a:t>
              </a:r>
            </a:p>
          </p:txBody>
        </p:sp>
        <p:sp>
          <p:nvSpPr>
            <p:cNvPr id="252" name="Rectangle 116"/>
            <p:cNvSpPr>
              <a:spLocks noChangeArrowheads="1"/>
            </p:cNvSpPr>
            <p:nvPr/>
          </p:nvSpPr>
          <p:spPr bwMode="auto">
            <a:xfrm>
              <a:off x="1030" y="899"/>
              <a:ext cx="410" cy="4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marL="0" marR="0" lvl="0" indent="0" defTabSz="914400" eaLnBrk="0" fontAlgn="auto" latinLnBrk="0" hangingPunct="0">
                <a:lnSpc>
                  <a:spcPct val="100000"/>
                </a:lnSpc>
                <a:spcBef>
                  <a:spcPts val="0"/>
                </a:spcBef>
                <a:spcAft>
                  <a:spcPts val="0"/>
                </a:spcAft>
                <a:buClrTx/>
                <a:buSzTx/>
                <a:buFontTx/>
                <a:buNone/>
                <a:tabLst/>
                <a:defRPr/>
              </a:pPr>
              <a:r>
                <a:rPr kumimoji="1" lang="en-US" altLang="zh-CN" sz="3600" i="1" kern="0" dirty="0">
                  <a:solidFill>
                    <a:srgbClr val="3366FF"/>
                  </a:solidFill>
                  <a:effectLst>
                    <a:outerShdw blurRad="38100" dist="38100" dir="2700000" algn="tl">
                      <a:srgbClr val="C0C0C0"/>
                    </a:outerShdw>
                  </a:effectLst>
                  <a:latin typeface="Bookman Old Style" pitchFamily="18" charset="0"/>
                </a:rPr>
                <a:t>M</a:t>
              </a:r>
              <a:endParaRPr kumimoji="1" lang="en-US" altLang="zh-CN" sz="3600" b="0" i="1" u="none" strike="noStrike" kern="0" cap="none" spc="0" normalizeH="0" baseline="0" noProof="0" dirty="0" smtClean="0">
                <a:ln>
                  <a:noFill/>
                </a:ln>
                <a:solidFill>
                  <a:srgbClr val="3366FF"/>
                </a:solidFill>
                <a:effectLst>
                  <a:outerShdw blurRad="38100" dist="38100" dir="2700000" algn="tl">
                    <a:srgbClr val="C0C0C0"/>
                  </a:outerShdw>
                </a:effectLst>
                <a:uLnTx/>
                <a:uFillTx/>
                <a:latin typeface="Bookman Old Style" pitchFamily="18" charset="0"/>
              </a:endParaRPr>
            </a:p>
          </p:txBody>
        </p:sp>
        <p:sp>
          <p:nvSpPr>
            <p:cNvPr id="253" name="Line 117"/>
            <p:cNvSpPr>
              <a:spLocks noChangeShapeType="1"/>
            </p:cNvSpPr>
            <p:nvPr/>
          </p:nvSpPr>
          <p:spPr bwMode="auto">
            <a:xfrm>
              <a:off x="1719" y="2615"/>
              <a:ext cx="96" cy="0"/>
            </a:xfrm>
            <a:prstGeom prst="line">
              <a:avLst/>
            </a:prstGeom>
            <a:noFill/>
            <a:ln w="25400">
              <a:solidFill>
                <a:srgbClr val="3366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254" name="Line 118"/>
            <p:cNvSpPr>
              <a:spLocks noChangeShapeType="1"/>
            </p:cNvSpPr>
            <p:nvPr/>
          </p:nvSpPr>
          <p:spPr bwMode="auto">
            <a:xfrm>
              <a:off x="2487" y="935"/>
              <a:ext cx="0" cy="960"/>
            </a:xfrm>
            <a:prstGeom prst="line">
              <a:avLst/>
            </a:prstGeom>
            <a:noFill/>
            <a:ln w="12700">
              <a:solidFill>
                <a:srgbClr val="007A77"/>
              </a:solidFill>
              <a:round/>
              <a:headEnd type="stealth" w="med" len="lg"/>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255" name="Rectangle 119"/>
            <p:cNvSpPr>
              <a:spLocks noChangeArrowheads="1"/>
            </p:cNvSpPr>
            <p:nvPr/>
          </p:nvSpPr>
          <p:spPr bwMode="auto">
            <a:xfrm>
              <a:off x="2352" y="1194"/>
              <a:ext cx="410" cy="4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marL="0" marR="0" lvl="0" indent="0" defTabSz="914400" eaLnBrk="0" fontAlgn="auto" latinLnBrk="0" hangingPunct="0">
                <a:lnSpc>
                  <a:spcPct val="100000"/>
                </a:lnSpc>
                <a:spcBef>
                  <a:spcPts val="0"/>
                </a:spcBef>
                <a:spcAft>
                  <a:spcPts val="0"/>
                </a:spcAft>
                <a:buClrTx/>
                <a:buSzTx/>
                <a:buFontTx/>
                <a:buNone/>
                <a:tabLst/>
                <a:defRPr/>
              </a:pPr>
              <a:r>
                <a:rPr kumimoji="1" lang="en-US" altLang="zh-CN" sz="3600" i="1" kern="0" dirty="0">
                  <a:solidFill>
                    <a:srgbClr val="003399"/>
                  </a:solidFill>
                  <a:latin typeface="Bookman Old Style" pitchFamily="18" charset="0"/>
                </a:rPr>
                <a:t>M</a:t>
              </a:r>
              <a:endParaRPr kumimoji="1" lang="en-US" altLang="zh-CN" sz="3600" b="0" i="1" u="none" strike="noStrike" kern="0" cap="none" spc="0" normalizeH="0" baseline="0" noProof="0" dirty="0" smtClean="0">
                <a:ln>
                  <a:noFill/>
                </a:ln>
                <a:solidFill>
                  <a:srgbClr val="003399"/>
                </a:solidFill>
                <a:effectLst/>
                <a:uLnTx/>
                <a:uFillTx/>
                <a:latin typeface="Bookman Old Style" pitchFamily="18" charset="0"/>
              </a:endParaRPr>
            </a:p>
          </p:txBody>
        </p:sp>
        <p:sp>
          <p:nvSpPr>
            <p:cNvPr id="256" name="Rectangle 120"/>
            <p:cNvSpPr>
              <a:spLocks noChangeArrowheads="1"/>
            </p:cNvSpPr>
            <p:nvPr/>
          </p:nvSpPr>
          <p:spPr bwMode="auto">
            <a:xfrm>
              <a:off x="1757" y="934"/>
              <a:ext cx="214"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marL="0" marR="0" lvl="0" indent="0" defTabSz="914400" eaLnBrk="0" fontAlgn="auto" latinLnBrk="0" hangingPunct="0">
                <a:lnSpc>
                  <a:spcPct val="100000"/>
                </a:lnSpc>
                <a:spcBef>
                  <a:spcPts val="0"/>
                </a:spcBef>
                <a:spcAft>
                  <a:spcPts val="0"/>
                </a:spcAft>
                <a:buClrTx/>
                <a:buSzTx/>
                <a:buFontTx/>
                <a:buNone/>
                <a:tabLst/>
                <a:defRPr/>
              </a:pPr>
              <a:r>
                <a:rPr kumimoji="1" lang="en-US" altLang="zh-CN" sz="3600" b="1" i="0" u="none" strike="noStrike" kern="0" cap="none" spc="0" normalizeH="0" baseline="0" noProof="0" smtClean="0">
                  <a:ln>
                    <a:noFill/>
                  </a:ln>
                  <a:solidFill>
                    <a:srgbClr val="3366FF"/>
                  </a:solidFill>
                  <a:effectLst/>
                  <a:uLnTx/>
                  <a:uFillTx/>
                  <a:latin typeface="Bookman Old Style" pitchFamily="18" charset="0"/>
                </a:rPr>
                <a:t>.</a:t>
              </a:r>
            </a:p>
          </p:txBody>
        </p:sp>
        <p:sp>
          <p:nvSpPr>
            <p:cNvPr id="257" name="Rectangle 121"/>
            <p:cNvSpPr>
              <a:spLocks noChangeArrowheads="1"/>
            </p:cNvSpPr>
            <p:nvPr/>
          </p:nvSpPr>
          <p:spPr bwMode="auto">
            <a:xfrm>
              <a:off x="1661" y="1318"/>
              <a:ext cx="214"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marL="0" marR="0" lvl="0" indent="0" defTabSz="914400" eaLnBrk="0" fontAlgn="auto" latinLnBrk="0" hangingPunct="0">
                <a:lnSpc>
                  <a:spcPct val="100000"/>
                </a:lnSpc>
                <a:spcBef>
                  <a:spcPts val="0"/>
                </a:spcBef>
                <a:spcAft>
                  <a:spcPts val="0"/>
                </a:spcAft>
                <a:buClrTx/>
                <a:buSzTx/>
                <a:buFontTx/>
                <a:buNone/>
                <a:tabLst/>
                <a:defRPr/>
              </a:pPr>
              <a:r>
                <a:rPr kumimoji="1" lang="en-US" altLang="zh-CN" sz="3600" b="1" i="0" u="none" strike="noStrike" kern="0" cap="none" spc="0" normalizeH="0" baseline="0" noProof="0" smtClean="0">
                  <a:ln>
                    <a:noFill/>
                  </a:ln>
                  <a:solidFill>
                    <a:srgbClr val="3366FF"/>
                  </a:solidFill>
                  <a:effectLst/>
                  <a:uLnTx/>
                  <a:uFillTx/>
                  <a:latin typeface="Bookman Old Style" pitchFamily="18" charset="0"/>
                </a:rPr>
                <a:t>.</a:t>
              </a:r>
            </a:p>
          </p:txBody>
        </p:sp>
        <p:sp>
          <p:nvSpPr>
            <p:cNvPr id="258" name="Rectangle 122"/>
            <p:cNvSpPr>
              <a:spLocks noChangeArrowheads="1"/>
            </p:cNvSpPr>
            <p:nvPr/>
          </p:nvSpPr>
          <p:spPr bwMode="auto">
            <a:xfrm>
              <a:off x="1671" y="426"/>
              <a:ext cx="410" cy="4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marL="0" marR="0" lvl="0" indent="0" defTabSz="914400" eaLnBrk="0" fontAlgn="auto" latinLnBrk="0" hangingPunct="0">
                <a:lnSpc>
                  <a:spcPct val="100000"/>
                </a:lnSpc>
                <a:spcBef>
                  <a:spcPts val="0"/>
                </a:spcBef>
                <a:spcAft>
                  <a:spcPts val="0"/>
                </a:spcAft>
                <a:buClrTx/>
                <a:buSzTx/>
                <a:buFontTx/>
                <a:buNone/>
                <a:tabLst/>
                <a:defRPr/>
              </a:pPr>
              <a:r>
                <a:rPr kumimoji="1" lang="en-US" altLang="zh-CN" sz="3600" i="1" kern="0" dirty="0">
                  <a:solidFill>
                    <a:srgbClr val="003399"/>
                  </a:solidFill>
                  <a:latin typeface="Bookman Old Style" pitchFamily="18" charset="0"/>
                </a:rPr>
                <a:t>M</a:t>
              </a:r>
              <a:endParaRPr kumimoji="1" lang="en-US" altLang="zh-CN" sz="3600" b="0" i="1" u="none" strike="noStrike" kern="0" cap="none" spc="0" normalizeH="0" baseline="0" noProof="0" dirty="0" smtClean="0">
                <a:ln>
                  <a:noFill/>
                </a:ln>
                <a:solidFill>
                  <a:srgbClr val="003399"/>
                </a:solidFill>
                <a:effectLst/>
                <a:uLnTx/>
                <a:uFillTx/>
                <a:latin typeface="Bookman Old Style" pitchFamily="18" charset="0"/>
              </a:endParaRPr>
            </a:p>
          </p:txBody>
        </p:sp>
        <p:sp>
          <p:nvSpPr>
            <p:cNvPr id="259" name="Rectangle 123"/>
            <p:cNvSpPr>
              <a:spLocks noChangeArrowheads="1"/>
            </p:cNvSpPr>
            <p:nvPr/>
          </p:nvSpPr>
          <p:spPr bwMode="auto">
            <a:xfrm>
              <a:off x="2689" y="1896"/>
              <a:ext cx="346"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marL="0" marR="0" lvl="0" indent="0" defTabSz="914400" eaLnBrk="0" fontAlgn="auto" latinLnBrk="0" hangingPunct="0">
                <a:lnSpc>
                  <a:spcPct val="100000"/>
                </a:lnSpc>
                <a:spcBef>
                  <a:spcPts val="0"/>
                </a:spcBef>
                <a:spcAft>
                  <a:spcPts val="0"/>
                </a:spcAft>
                <a:buClrTx/>
                <a:buSzTx/>
                <a:buFontTx/>
                <a:buNone/>
                <a:tabLst/>
                <a:defRPr/>
              </a:pPr>
              <a:r>
                <a:rPr kumimoji="1" lang="en-US" altLang="zh-CN" sz="3600" b="0" i="1" u="none" strike="noStrike" kern="0" cap="none" spc="0" normalizeH="0" baseline="0" noProof="0" smtClean="0">
                  <a:ln>
                    <a:noFill/>
                  </a:ln>
                  <a:solidFill>
                    <a:srgbClr val="003399"/>
                  </a:solidFill>
                  <a:effectLst/>
                  <a:uLnTx/>
                  <a:uFillTx/>
                  <a:latin typeface="Bookman Old Style" pitchFamily="18" charset="0"/>
                </a:rPr>
                <a:t>H</a:t>
              </a:r>
            </a:p>
          </p:txBody>
        </p:sp>
        <p:sp>
          <p:nvSpPr>
            <p:cNvPr id="260" name="Rectangle 125"/>
            <p:cNvSpPr>
              <a:spLocks noChangeArrowheads="1"/>
            </p:cNvSpPr>
            <p:nvPr/>
          </p:nvSpPr>
          <p:spPr bwMode="auto">
            <a:xfrm>
              <a:off x="1719" y="1473"/>
              <a:ext cx="25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marL="0" marR="0" lvl="0" indent="0" defTabSz="914400" eaLnBrk="0" fontAlgn="auto" latinLnBrk="0" hangingPunct="0">
                <a:lnSpc>
                  <a:spcPct val="100000"/>
                </a:lnSpc>
                <a:spcBef>
                  <a:spcPts val="0"/>
                </a:spcBef>
                <a:spcAft>
                  <a:spcPts val="0"/>
                </a:spcAft>
                <a:buClrTx/>
                <a:buSzTx/>
                <a:buFontTx/>
                <a:buNone/>
                <a:tabLst/>
                <a:defRPr/>
              </a:pPr>
              <a:r>
                <a:rPr kumimoji="1" lang="en-US" altLang="zh-CN" sz="2800" b="0" i="1" u="none" strike="noStrike" kern="0" cap="none" spc="0" normalizeH="0" baseline="0" noProof="0" smtClean="0">
                  <a:ln>
                    <a:noFill/>
                  </a:ln>
                  <a:solidFill>
                    <a:sysClr val="windowText" lastClr="000000"/>
                  </a:solidFill>
                  <a:effectLst/>
                  <a:uLnTx/>
                  <a:uFillTx/>
                  <a:latin typeface="Bookman Old Style" pitchFamily="18" charset="0"/>
                </a:rPr>
                <a:t>a</a:t>
              </a:r>
            </a:p>
          </p:txBody>
        </p:sp>
        <p:sp>
          <p:nvSpPr>
            <p:cNvPr id="261" name="Rectangle 126"/>
            <p:cNvSpPr>
              <a:spLocks noChangeArrowheads="1"/>
            </p:cNvSpPr>
            <p:nvPr/>
          </p:nvSpPr>
          <p:spPr bwMode="auto">
            <a:xfrm>
              <a:off x="1815" y="1137"/>
              <a:ext cx="25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marL="0" marR="0" lvl="0" indent="0" defTabSz="914400" eaLnBrk="0" fontAlgn="auto" latinLnBrk="0" hangingPunct="0">
                <a:lnSpc>
                  <a:spcPct val="100000"/>
                </a:lnSpc>
                <a:spcBef>
                  <a:spcPts val="0"/>
                </a:spcBef>
                <a:spcAft>
                  <a:spcPts val="0"/>
                </a:spcAft>
                <a:buClrTx/>
                <a:buSzTx/>
                <a:buFontTx/>
                <a:buNone/>
                <a:tabLst/>
                <a:defRPr/>
              </a:pPr>
              <a:r>
                <a:rPr kumimoji="1" lang="en-US" altLang="zh-CN" sz="2800" b="0" i="1" u="none" strike="noStrike" kern="0" cap="none" spc="0" normalizeH="0" baseline="0" noProof="0" smtClean="0">
                  <a:ln>
                    <a:noFill/>
                  </a:ln>
                  <a:solidFill>
                    <a:sysClr val="windowText" lastClr="000000"/>
                  </a:solidFill>
                  <a:effectLst/>
                  <a:uLnTx/>
                  <a:uFillTx/>
                  <a:latin typeface="Bookman Old Style" pitchFamily="18" charset="0"/>
                </a:rPr>
                <a:t>b</a:t>
              </a:r>
            </a:p>
          </p:txBody>
        </p:sp>
        <p:sp>
          <p:nvSpPr>
            <p:cNvPr id="262" name="Rectangle 127"/>
            <p:cNvSpPr>
              <a:spLocks noChangeArrowheads="1"/>
            </p:cNvSpPr>
            <p:nvPr/>
          </p:nvSpPr>
          <p:spPr bwMode="auto">
            <a:xfrm>
              <a:off x="2295" y="657"/>
              <a:ext cx="22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marL="0" marR="0" lvl="0" indent="0" defTabSz="914400" eaLnBrk="0" fontAlgn="auto" latinLnBrk="0" hangingPunct="0">
                <a:lnSpc>
                  <a:spcPct val="100000"/>
                </a:lnSpc>
                <a:spcBef>
                  <a:spcPts val="0"/>
                </a:spcBef>
                <a:spcAft>
                  <a:spcPts val="0"/>
                </a:spcAft>
                <a:buClrTx/>
                <a:buSzTx/>
                <a:buFontTx/>
                <a:buNone/>
                <a:tabLst/>
                <a:defRPr/>
              </a:pPr>
              <a:r>
                <a:rPr kumimoji="1" lang="en-US" altLang="zh-CN" sz="2800" b="0" i="1" u="none" strike="noStrike" kern="0" cap="none" spc="0" normalizeH="0" baseline="0" noProof="0" smtClean="0">
                  <a:ln>
                    <a:noFill/>
                  </a:ln>
                  <a:solidFill>
                    <a:sysClr val="windowText" lastClr="000000"/>
                  </a:solidFill>
                  <a:effectLst/>
                  <a:uLnTx/>
                  <a:uFillTx/>
                  <a:latin typeface="Bookman Old Style" pitchFamily="18" charset="0"/>
                </a:rPr>
                <a:t>c</a:t>
              </a:r>
            </a:p>
          </p:txBody>
        </p:sp>
        <p:sp>
          <p:nvSpPr>
            <p:cNvPr id="263" name="Rectangle 128"/>
            <p:cNvSpPr>
              <a:spLocks noChangeArrowheads="1"/>
            </p:cNvSpPr>
            <p:nvPr/>
          </p:nvSpPr>
          <p:spPr bwMode="auto">
            <a:xfrm>
              <a:off x="1431" y="1137"/>
              <a:ext cx="25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marL="0" marR="0" lvl="0" indent="0" defTabSz="914400" eaLnBrk="0" fontAlgn="auto" latinLnBrk="0" hangingPunct="0">
                <a:lnSpc>
                  <a:spcPct val="100000"/>
                </a:lnSpc>
                <a:spcBef>
                  <a:spcPts val="0"/>
                </a:spcBef>
                <a:spcAft>
                  <a:spcPts val="0"/>
                </a:spcAft>
                <a:buClrTx/>
                <a:buSzTx/>
                <a:buFontTx/>
                <a:buNone/>
                <a:tabLst/>
                <a:defRPr/>
              </a:pPr>
              <a:r>
                <a:rPr kumimoji="1" lang="en-US" altLang="zh-CN" sz="2800" b="0" i="1" u="none" strike="noStrike" kern="0" cap="none" spc="0" normalizeH="0" baseline="0" noProof="0" smtClean="0">
                  <a:ln>
                    <a:noFill/>
                  </a:ln>
                  <a:solidFill>
                    <a:sysClr val="windowText" lastClr="000000"/>
                  </a:solidFill>
                  <a:effectLst/>
                  <a:uLnTx/>
                  <a:uFillTx/>
                  <a:latin typeface="Bookman Old Style" pitchFamily="18" charset="0"/>
                </a:rPr>
                <a:t>d</a:t>
              </a:r>
            </a:p>
          </p:txBody>
        </p:sp>
        <p:sp>
          <p:nvSpPr>
            <p:cNvPr id="264" name="Rectangle 129"/>
            <p:cNvSpPr>
              <a:spLocks noChangeArrowheads="1"/>
            </p:cNvSpPr>
            <p:nvPr/>
          </p:nvSpPr>
          <p:spPr bwMode="auto">
            <a:xfrm>
              <a:off x="951" y="1617"/>
              <a:ext cx="23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marL="0" marR="0" lvl="0" indent="0" defTabSz="914400" eaLnBrk="0" fontAlgn="auto" latinLnBrk="0" hangingPunct="0">
                <a:lnSpc>
                  <a:spcPct val="100000"/>
                </a:lnSpc>
                <a:spcBef>
                  <a:spcPts val="0"/>
                </a:spcBef>
                <a:spcAft>
                  <a:spcPts val="0"/>
                </a:spcAft>
                <a:buClrTx/>
                <a:buSzTx/>
                <a:buFontTx/>
                <a:buNone/>
                <a:tabLst/>
                <a:defRPr/>
              </a:pPr>
              <a:r>
                <a:rPr kumimoji="1" lang="en-US" altLang="zh-CN" sz="2800" b="0" i="1" u="none" strike="noStrike" kern="0" cap="none" spc="0" normalizeH="0" baseline="0" noProof="0" smtClean="0">
                  <a:ln>
                    <a:noFill/>
                  </a:ln>
                  <a:solidFill>
                    <a:sysClr val="windowText" lastClr="000000"/>
                  </a:solidFill>
                  <a:effectLst/>
                  <a:uLnTx/>
                  <a:uFillTx/>
                  <a:latin typeface="Bookman Old Style" pitchFamily="18" charset="0"/>
                </a:rPr>
                <a:t>e</a:t>
              </a:r>
            </a:p>
          </p:txBody>
        </p:sp>
        <p:sp>
          <p:nvSpPr>
            <p:cNvPr id="265" name="Rectangle 130"/>
            <p:cNvSpPr>
              <a:spLocks noChangeArrowheads="1"/>
            </p:cNvSpPr>
            <p:nvPr/>
          </p:nvSpPr>
          <p:spPr bwMode="auto">
            <a:xfrm>
              <a:off x="625" y="2568"/>
              <a:ext cx="19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marL="0" marR="0" lvl="0" indent="0" defTabSz="914400" eaLnBrk="0" fontAlgn="auto" latinLnBrk="0" hangingPunct="0">
                <a:lnSpc>
                  <a:spcPct val="100000"/>
                </a:lnSpc>
                <a:spcBef>
                  <a:spcPts val="0"/>
                </a:spcBef>
                <a:spcAft>
                  <a:spcPts val="0"/>
                </a:spcAft>
                <a:buClrTx/>
                <a:buSzTx/>
                <a:buFontTx/>
                <a:buNone/>
                <a:tabLst/>
                <a:defRPr/>
              </a:pPr>
              <a:r>
                <a:rPr kumimoji="1" lang="en-US" altLang="zh-CN" sz="2800" b="0" i="1" u="none" strike="noStrike" kern="0" cap="none" spc="0" normalizeH="0" baseline="0" noProof="0" smtClean="0">
                  <a:ln>
                    <a:noFill/>
                  </a:ln>
                  <a:solidFill>
                    <a:sysClr val="windowText" lastClr="000000"/>
                  </a:solidFill>
                  <a:effectLst/>
                  <a:uLnTx/>
                  <a:uFillTx/>
                  <a:latin typeface="Bookman Old Style" pitchFamily="18" charset="0"/>
                </a:rPr>
                <a:t>f</a:t>
              </a:r>
            </a:p>
          </p:txBody>
        </p:sp>
        <p:sp>
          <p:nvSpPr>
            <p:cNvPr id="266" name="Rectangle 131"/>
            <p:cNvSpPr>
              <a:spLocks noChangeArrowheads="1"/>
            </p:cNvSpPr>
            <p:nvPr/>
          </p:nvSpPr>
          <p:spPr bwMode="auto">
            <a:xfrm>
              <a:off x="1335" y="2385"/>
              <a:ext cx="24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marL="0" marR="0" lvl="0" indent="0" defTabSz="914400" eaLnBrk="0" fontAlgn="auto" latinLnBrk="0" hangingPunct="0">
                <a:lnSpc>
                  <a:spcPct val="100000"/>
                </a:lnSpc>
                <a:spcBef>
                  <a:spcPts val="0"/>
                </a:spcBef>
                <a:spcAft>
                  <a:spcPts val="0"/>
                </a:spcAft>
                <a:buClrTx/>
                <a:buSzTx/>
                <a:buFontTx/>
                <a:buNone/>
                <a:tabLst/>
                <a:defRPr/>
              </a:pPr>
              <a:r>
                <a:rPr kumimoji="1" lang="en-US" altLang="zh-CN" sz="2800" b="0" i="1" u="none" strike="noStrike" kern="0" cap="none" spc="0" normalizeH="0" baseline="0" noProof="0" smtClean="0">
                  <a:ln>
                    <a:noFill/>
                  </a:ln>
                  <a:solidFill>
                    <a:sysClr val="windowText" lastClr="000000"/>
                  </a:solidFill>
                  <a:effectLst/>
                  <a:uLnTx/>
                  <a:uFillTx/>
                  <a:latin typeface="Bookman Old Style" pitchFamily="18" charset="0"/>
                </a:rPr>
                <a:t>g</a:t>
              </a:r>
            </a:p>
          </p:txBody>
        </p:sp>
        <p:sp>
          <p:nvSpPr>
            <p:cNvPr id="267" name="Rectangle 132"/>
            <p:cNvSpPr>
              <a:spLocks noChangeArrowheads="1"/>
            </p:cNvSpPr>
            <p:nvPr/>
          </p:nvSpPr>
          <p:spPr bwMode="auto">
            <a:xfrm>
              <a:off x="1383" y="1857"/>
              <a:ext cx="23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marL="0" marR="0" lvl="0" indent="0" defTabSz="914400" eaLnBrk="0" fontAlgn="auto" latinLnBrk="0" hangingPunct="0">
                <a:lnSpc>
                  <a:spcPct val="100000"/>
                </a:lnSpc>
                <a:spcBef>
                  <a:spcPts val="0"/>
                </a:spcBef>
                <a:spcAft>
                  <a:spcPts val="0"/>
                </a:spcAft>
                <a:buClrTx/>
                <a:buSzTx/>
                <a:buFontTx/>
                <a:buNone/>
                <a:tabLst/>
                <a:defRPr/>
              </a:pPr>
              <a:r>
                <a:rPr kumimoji="1" lang="en-US" altLang="zh-CN" sz="2800" b="0" i="1" u="none" strike="noStrike" kern="0" cap="none" spc="0" normalizeH="0" baseline="0" noProof="0" smtClean="0">
                  <a:ln>
                    <a:noFill/>
                  </a:ln>
                  <a:solidFill>
                    <a:sysClr val="windowText" lastClr="000000"/>
                  </a:solidFill>
                  <a:effectLst/>
                  <a:uLnTx/>
                  <a:uFillTx/>
                  <a:latin typeface="Bookman Old Style" pitchFamily="18" charset="0"/>
                </a:rPr>
                <a:t>o</a:t>
              </a:r>
            </a:p>
          </p:txBody>
        </p:sp>
        <p:sp>
          <p:nvSpPr>
            <p:cNvPr id="268" name="Line 133"/>
            <p:cNvSpPr>
              <a:spLocks noChangeShapeType="1"/>
            </p:cNvSpPr>
            <p:nvPr/>
          </p:nvSpPr>
          <p:spPr bwMode="auto">
            <a:xfrm>
              <a:off x="817" y="2856"/>
              <a:ext cx="816" cy="0"/>
            </a:xfrm>
            <a:prstGeom prst="line">
              <a:avLst/>
            </a:prstGeom>
            <a:noFill/>
            <a:ln w="12700">
              <a:solidFill>
                <a:srgbClr val="007A77"/>
              </a:solidFill>
              <a:prstDash val="dash"/>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grpSp>
      <p:sp>
        <p:nvSpPr>
          <p:cNvPr id="137" name="Rectangle 124"/>
          <p:cNvSpPr>
            <a:spLocks noChangeArrowheads="1"/>
          </p:cNvSpPr>
          <p:nvPr/>
        </p:nvSpPr>
        <p:spPr bwMode="auto">
          <a:xfrm>
            <a:off x="2819204" y="3501008"/>
            <a:ext cx="5857252" cy="18165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36000" tIns="46038" rIns="36000" bIns="46038">
            <a:spAutoFit/>
          </a:bodyPr>
          <a:lstStyle/>
          <a:p>
            <a:pPr marL="457200" indent="-457200" eaLnBrk="0" hangingPunct="0">
              <a:buFont typeface="Arial" pitchFamily="34" charset="0"/>
              <a:buChar char="•"/>
            </a:pPr>
            <a:r>
              <a:rPr kumimoji="1" lang="zh-CN" altLang="en-US" sz="2800" dirty="0" smtClean="0">
                <a:latin typeface="+mn-ea"/>
              </a:rPr>
              <a:t>如果</a:t>
            </a:r>
            <a:r>
              <a:rPr kumimoji="1" lang="en-US" altLang="zh-CN" sz="2800" dirty="0" smtClean="0">
                <a:latin typeface="+mn-ea"/>
              </a:rPr>
              <a:t>M</a:t>
            </a:r>
            <a:r>
              <a:rPr kumimoji="1" lang="zh-CN" altLang="en-US" sz="2800" dirty="0" smtClean="0">
                <a:latin typeface="+mn-ea"/>
              </a:rPr>
              <a:t>未达到饱和，就使</a:t>
            </a:r>
            <a:r>
              <a:rPr kumimoji="1" lang="en-US" altLang="zh-CN" sz="2800" dirty="0" smtClean="0">
                <a:latin typeface="+mn-ea"/>
              </a:rPr>
              <a:t>H</a:t>
            </a:r>
            <a:r>
              <a:rPr kumimoji="1" lang="zh-CN" altLang="en-US" sz="2800" dirty="0" smtClean="0">
                <a:latin typeface="+mn-ea"/>
              </a:rPr>
              <a:t>减小，就会形成另一条磁滞回线，这样的磁滞回线有很多，将顶点连接而成的曲线叫</a:t>
            </a:r>
            <a:r>
              <a:rPr kumimoji="1" lang="zh-CN" altLang="en-US" sz="2800" dirty="0" smtClean="0">
                <a:solidFill>
                  <a:srgbClr val="C00000"/>
                </a:solidFill>
                <a:latin typeface="+mn-ea"/>
              </a:rPr>
              <a:t>标准磁化曲线</a:t>
            </a:r>
            <a:r>
              <a:rPr kumimoji="1" lang="zh-CN" altLang="en-US" sz="2800" dirty="0" smtClean="0">
                <a:latin typeface="+mn-ea"/>
              </a:rPr>
              <a:t>。</a:t>
            </a:r>
            <a:endParaRPr kumimoji="1" lang="zh-CN" altLang="en-US" sz="2800" dirty="0">
              <a:latin typeface="+mn-ea"/>
            </a:endParaRPr>
          </a:p>
        </p:txBody>
      </p:sp>
      <p:sp>
        <p:nvSpPr>
          <p:cNvPr id="273" name="Rectangle 124"/>
          <p:cNvSpPr>
            <a:spLocks noChangeArrowheads="1"/>
          </p:cNvSpPr>
          <p:nvPr/>
        </p:nvSpPr>
        <p:spPr bwMode="auto">
          <a:xfrm>
            <a:off x="356644" y="5298973"/>
            <a:ext cx="7611412" cy="1385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36000" tIns="46038" rIns="36000" bIns="46038">
            <a:spAutoFit/>
          </a:bodyPr>
          <a:lstStyle/>
          <a:p>
            <a:pPr marL="457200" indent="-457200" eaLnBrk="0" hangingPunct="0">
              <a:buFont typeface="Arial" pitchFamily="34" charset="0"/>
              <a:buChar char="•"/>
            </a:pPr>
            <a:r>
              <a:rPr kumimoji="1" lang="zh-CN" altLang="en-US" sz="2800" dirty="0" smtClean="0">
                <a:latin typeface="+mn-ea"/>
              </a:rPr>
              <a:t>由此可见，</a:t>
            </a:r>
            <a:r>
              <a:rPr kumimoji="1" lang="en-US" altLang="zh-CN" sz="2800" dirty="0" smtClean="0">
                <a:latin typeface="+mn-ea"/>
              </a:rPr>
              <a:t>M</a:t>
            </a:r>
            <a:r>
              <a:rPr kumimoji="1" lang="zh-CN" altLang="en-US" sz="2800" dirty="0" smtClean="0">
                <a:latin typeface="+mn-ea"/>
              </a:rPr>
              <a:t>与</a:t>
            </a:r>
            <a:r>
              <a:rPr kumimoji="1" lang="en-US" altLang="zh-CN" sz="2800" dirty="0" smtClean="0">
                <a:latin typeface="+mn-ea"/>
              </a:rPr>
              <a:t>H</a:t>
            </a:r>
            <a:r>
              <a:rPr kumimoji="1" lang="zh-CN" altLang="en-US" sz="2800" dirty="0" smtClean="0">
                <a:latin typeface="+mn-ea"/>
              </a:rPr>
              <a:t>的关系不是线性的，而且也不是单值的。即磁化率与</a:t>
            </a:r>
            <a:r>
              <a:rPr kumimoji="1" lang="en-US" altLang="zh-CN" sz="2800" dirty="0" smtClean="0">
                <a:latin typeface="+mn-ea"/>
              </a:rPr>
              <a:t>H</a:t>
            </a:r>
            <a:r>
              <a:rPr kumimoji="1" lang="zh-CN" altLang="en-US" sz="2800" dirty="0" smtClean="0">
                <a:latin typeface="+mn-ea"/>
              </a:rPr>
              <a:t>有关，与磁化历史有关。退磁方法（略）</a:t>
            </a:r>
            <a:endParaRPr kumimoji="1" lang="zh-CN" altLang="en-US" sz="2800" dirty="0">
              <a:latin typeface="+mn-ea"/>
            </a:endParaRPr>
          </a:p>
        </p:txBody>
      </p:sp>
    </p:spTree>
    <p:extLst>
      <p:ext uri="{BB962C8B-B14F-4D97-AF65-F5344CB8AC3E}">
        <p14:creationId xmlns:p14="http://schemas.microsoft.com/office/powerpoint/2010/main" val="21286734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25"/>
                                        </p:tgtEl>
                                        <p:attrNameLst>
                                          <p:attrName>style.visibility</p:attrName>
                                        </p:attrNameLst>
                                      </p:cBhvr>
                                      <p:to>
                                        <p:strVal val="visible"/>
                                      </p:to>
                                    </p:set>
                                    <p:animEffect transition="in" filter="wipe(down)">
                                      <p:cBhvr>
                                        <p:cTn id="7" dur="500"/>
                                        <p:tgtEl>
                                          <p:spTgt spid="22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38"/>
                                        </p:tgtEl>
                                        <p:attrNameLst>
                                          <p:attrName>style.visibility</p:attrName>
                                        </p:attrNameLst>
                                      </p:cBhvr>
                                      <p:to>
                                        <p:strVal val="visible"/>
                                      </p:to>
                                    </p:set>
                                    <p:animEffect transition="in" filter="wipe(down)">
                                      <p:cBhvr>
                                        <p:cTn id="12" dur="500"/>
                                        <p:tgtEl>
                                          <p:spTgt spid="13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37"/>
                                        </p:tgtEl>
                                        <p:attrNameLst>
                                          <p:attrName>style.visibility</p:attrName>
                                        </p:attrNameLst>
                                      </p:cBhvr>
                                      <p:to>
                                        <p:strVal val="visible"/>
                                      </p:to>
                                    </p:set>
                                    <p:animEffect transition="in" filter="wipe(down)">
                                      <p:cBhvr>
                                        <p:cTn id="17" dur="500"/>
                                        <p:tgtEl>
                                          <p:spTgt spid="13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273"/>
                                        </p:tgtEl>
                                        <p:attrNameLst>
                                          <p:attrName>style.visibility</p:attrName>
                                        </p:attrNameLst>
                                      </p:cBhvr>
                                      <p:to>
                                        <p:strVal val="visible"/>
                                      </p:to>
                                    </p:set>
                                    <p:animEffect transition="in" filter="wipe(down)">
                                      <p:cBhvr>
                                        <p:cTn id="22" dur="500"/>
                                        <p:tgtEl>
                                          <p:spTgt spid="2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 grpId="0"/>
      <p:bldP spid="137" grpId="0"/>
      <p:bldP spid="27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21"/>
          <p:cNvSpPr txBox="1">
            <a:spLocks noGrp="1" noChangeArrowheads="1"/>
          </p:cNvSpPr>
          <p:nvPr>
            <p:ph type="title"/>
          </p:nvPr>
        </p:nvSpPr>
        <p:spPr bwMode="auto">
          <a:xfrm>
            <a:off x="498376" y="404664"/>
            <a:ext cx="8147248"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zh-CN" altLang="en-US" b="1" i="0" u="none" strike="noStrike" kern="0" cap="none" spc="0" normalizeH="0" baseline="0" noProof="0" dirty="0" smtClean="0">
                <a:ln>
                  <a:noFill/>
                </a:ln>
                <a:solidFill>
                  <a:schemeClr val="tx1">
                    <a:lumMod val="95000"/>
                    <a:lumOff val="5000"/>
                  </a:schemeClr>
                </a:solidFill>
                <a:effectLst/>
                <a:uLnTx/>
                <a:uFillTx/>
              </a:rPr>
              <a:t>本章目录</a:t>
            </a:r>
          </a:p>
        </p:txBody>
      </p:sp>
      <p:sp>
        <p:nvSpPr>
          <p:cNvPr id="5" name="Text Box 14"/>
          <p:cNvSpPr txBox="1">
            <a:spLocks noGrp="1" noChangeArrowheads="1"/>
          </p:cNvSpPr>
          <p:nvPr>
            <p:ph idx="1"/>
          </p:nvPr>
        </p:nvSpPr>
        <p:spPr bwMode="auto">
          <a:xfrm>
            <a:off x="179388" y="1340768"/>
            <a:ext cx="820903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altLang="zh-CN" sz="3600" b="1" i="0" u="none" strike="noStrike" kern="0" cap="none" spc="0" normalizeH="0" baseline="0" noProof="0" dirty="0" smtClean="0">
                <a:ln>
                  <a:noFill/>
                </a:ln>
                <a:solidFill>
                  <a:schemeClr val="tx1">
                    <a:lumMod val="95000"/>
                    <a:lumOff val="5000"/>
                  </a:schemeClr>
                </a:solidFill>
                <a:effectLst/>
                <a:uLnTx/>
                <a:uFillTx/>
                <a:latin typeface="+mn-ea"/>
              </a:rPr>
              <a:t>§6.1 </a:t>
            </a:r>
            <a:r>
              <a:rPr kumimoji="0" lang="zh-CN" altLang="en-US" sz="3600" b="1" i="0" u="none" strike="noStrike" kern="0" cap="none" spc="0" normalizeH="0" baseline="0" noProof="0" dirty="0" smtClean="0">
                <a:ln>
                  <a:noFill/>
                </a:ln>
                <a:solidFill>
                  <a:schemeClr val="tx1">
                    <a:lumMod val="95000"/>
                    <a:lumOff val="5000"/>
                  </a:schemeClr>
                </a:solidFill>
                <a:effectLst/>
                <a:uLnTx/>
                <a:uFillTx/>
                <a:latin typeface="+mn-ea"/>
              </a:rPr>
              <a:t>磁介质分子电流理论</a:t>
            </a:r>
          </a:p>
        </p:txBody>
      </p:sp>
      <p:sp>
        <p:nvSpPr>
          <p:cNvPr id="6" name="Text Box 15"/>
          <p:cNvSpPr txBox="1">
            <a:spLocks noChangeArrowheads="1"/>
          </p:cNvSpPr>
          <p:nvPr/>
        </p:nvSpPr>
        <p:spPr bwMode="auto">
          <a:xfrm>
            <a:off x="179512" y="1916833"/>
            <a:ext cx="8352928"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defRPr/>
            </a:pPr>
            <a:r>
              <a:rPr lang="en-US" altLang="zh-CN" sz="3600" b="1" kern="0" dirty="0" smtClean="0">
                <a:solidFill>
                  <a:prstClr val="black">
                    <a:lumMod val="95000"/>
                    <a:lumOff val="5000"/>
                  </a:prstClr>
                </a:solidFill>
                <a:latin typeface="宋体"/>
              </a:rPr>
              <a:t>§6.2 </a:t>
            </a:r>
            <a:r>
              <a:rPr lang="zh-CN" altLang="en-US" sz="3600" b="1" kern="0" dirty="0" smtClean="0">
                <a:solidFill>
                  <a:prstClr val="black">
                    <a:lumMod val="95000"/>
                    <a:lumOff val="5000"/>
                  </a:prstClr>
                </a:solidFill>
                <a:latin typeface="宋体"/>
              </a:rPr>
              <a:t>磁介质特性分析</a:t>
            </a:r>
            <a:endParaRPr lang="zh-CN" altLang="en-US" sz="3600" b="1" kern="0" dirty="0">
              <a:solidFill>
                <a:prstClr val="black">
                  <a:lumMod val="95000"/>
                  <a:lumOff val="5000"/>
                </a:prstClr>
              </a:solidFill>
              <a:latin typeface="宋体"/>
            </a:endParaRPr>
          </a:p>
        </p:txBody>
      </p:sp>
      <p:sp>
        <p:nvSpPr>
          <p:cNvPr id="9" name="Text Box 16"/>
          <p:cNvSpPr txBox="1">
            <a:spLocks noChangeArrowheads="1"/>
          </p:cNvSpPr>
          <p:nvPr/>
        </p:nvSpPr>
        <p:spPr bwMode="auto">
          <a:xfrm>
            <a:off x="179512" y="2563164"/>
            <a:ext cx="8208912"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defRPr/>
            </a:pPr>
            <a:r>
              <a:rPr lang="en-US" altLang="zh-CN" sz="3600" b="1" kern="0" dirty="0" smtClean="0">
                <a:solidFill>
                  <a:prstClr val="black">
                    <a:lumMod val="95000"/>
                    <a:lumOff val="5000"/>
                  </a:prstClr>
                </a:solidFill>
              </a:rPr>
              <a:t>§</a:t>
            </a:r>
            <a:r>
              <a:rPr lang="en-US" altLang="zh-CN" sz="3600" b="1" kern="0" dirty="0" smtClean="0">
                <a:solidFill>
                  <a:prstClr val="black">
                    <a:lumMod val="95000"/>
                    <a:lumOff val="5000"/>
                  </a:prstClr>
                </a:solidFill>
                <a:latin typeface="宋体"/>
              </a:rPr>
              <a:t>6.3 </a:t>
            </a:r>
            <a:r>
              <a:rPr lang="zh-CN" altLang="en-US" sz="3600" b="1" kern="0" dirty="0" smtClean="0">
                <a:solidFill>
                  <a:prstClr val="black">
                    <a:lumMod val="95000"/>
                    <a:lumOff val="5000"/>
                  </a:prstClr>
                </a:solidFill>
                <a:latin typeface="宋体"/>
              </a:rPr>
              <a:t>磁场边界条件与磁能</a:t>
            </a:r>
            <a:endParaRPr lang="zh-CN" altLang="en-US" sz="3600" b="1" kern="0" dirty="0">
              <a:solidFill>
                <a:prstClr val="black">
                  <a:lumMod val="95000"/>
                  <a:lumOff val="5000"/>
                </a:prstClr>
              </a:solidFill>
              <a:latin typeface="宋体"/>
            </a:endParaRPr>
          </a:p>
        </p:txBody>
      </p:sp>
    </p:spTree>
    <p:extLst>
      <p:ext uri="{BB962C8B-B14F-4D97-AF65-F5344CB8AC3E}">
        <p14:creationId xmlns:p14="http://schemas.microsoft.com/office/powerpoint/2010/main" val="232582910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3" name="内容占位符 2"/>
          <p:cNvSpPr>
            <a:spLocks noGrp="1"/>
          </p:cNvSpPr>
          <p:nvPr>
            <p:ph idx="1"/>
          </p:nvPr>
        </p:nvSpPr>
        <p:spPr>
          <a:xfrm>
            <a:off x="179512" y="764704"/>
            <a:ext cx="8208912" cy="5832648"/>
          </a:xfrm>
        </p:spPr>
        <p:txBody>
          <a:bodyPr>
            <a:normAutofit/>
          </a:bodyPr>
          <a:lstStyle/>
          <a:p>
            <a:pPr marL="0" indent="0">
              <a:buNone/>
            </a:pPr>
            <a:endParaRPr lang="en-US" altLang="zh-CN" dirty="0" smtClean="0"/>
          </a:p>
          <a:p>
            <a:pPr marL="0" indent="0">
              <a:buNone/>
            </a:pPr>
            <a:endParaRPr lang="zh-CN" altLang="en-US" dirty="0"/>
          </a:p>
          <a:p>
            <a:pPr marL="0" indent="0">
              <a:buNone/>
            </a:pPr>
            <a:endParaRPr lang="en-US" altLang="zh-CN" dirty="0" smtClean="0"/>
          </a:p>
        </p:txBody>
      </p:sp>
      <p:sp>
        <p:nvSpPr>
          <p:cNvPr id="4" name="Text Box 6"/>
          <p:cNvSpPr txBox="1">
            <a:spLocks noChangeArrowheads="1"/>
          </p:cNvSpPr>
          <p:nvPr/>
        </p:nvSpPr>
        <p:spPr bwMode="auto">
          <a:xfrm>
            <a:off x="170089" y="719989"/>
            <a:ext cx="3340894"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457200" indent="-457200">
              <a:spcBef>
                <a:spcPct val="50000"/>
              </a:spcBef>
              <a:buFont typeface="Arial" pitchFamily="34" charset="0"/>
              <a:buChar char="•"/>
            </a:pPr>
            <a:r>
              <a:rPr kumimoji="1" lang="zh-CN" altLang="en-US" sz="3200" b="1" dirty="0" smtClean="0">
                <a:solidFill>
                  <a:srgbClr val="C00000"/>
                </a:solidFill>
                <a:effectLst>
                  <a:outerShdw blurRad="38100" dist="38100" dir="2700000" algn="tl">
                    <a:srgbClr val="C0C0C0"/>
                  </a:outerShdw>
                </a:effectLst>
                <a:latin typeface="Century Schoolbook" pitchFamily="18" charset="0"/>
                <a:ea typeface="楷体_GB2312" pitchFamily="49" charset="-122"/>
              </a:rPr>
              <a:t>铁</a:t>
            </a:r>
            <a:r>
              <a:rPr kumimoji="1" lang="zh-CN" altLang="en-US" sz="3200" b="1" dirty="0">
                <a:solidFill>
                  <a:srgbClr val="C00000"/>
                </a:solidFill>
                <a:effectLst>
                  <a:outerShdw blurRad="38100" dist="38100" dir="2700000" algn="tl">
                    <a:srgbClr val="C0C0C0"/>
                  </a:outerShdw>
                </a:effectLst>
                <a:latin typeface="Century Schoolbook" pitchFamily="18" charset="0"/>
                <a:ea typeface="楷体_GB2312" pitchFamily="49" charset="-122"/>
              </a:rPr>
              <a:t>磁材料分类</a:t>
            </a:r>
          </a:p>
        </p:txBody>
      </p:sp>
      <p:sp>
        <p:nvSpPr>
          <p:cNvPr id="5" name="Text Box 7"/>
          <p:cNvSpPr txBox="1">
            <a:spLocks noChangeArrowheads="1"/>
          </p:cNvSpPr>
          <p:nvPr/>
        </p:nvSpPr>
        <p:spPr bwMode="auto">
          <a:xfrm>
            <a:off x="97064" y="1232756"/>
            <a:ext cx="2903538"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800" b="1" dirty="0">
                <a:solidFill>
                  <a:srgbClr val="7030A0"/>
                </a:solidFill>
                <a:latin typeface="+mn-ea"/>
              </a:rPr>
              <a:t>(1)</a:t>
            </a:r>
            <a:r>
              <a:rPr kumimoji="1" lang="zh-CN" altLang="en-US" sz="2800" b="1" dirty="0">
                <a:solidFill>
                  <a:srgbClr val="7030A0"/>
                </a:solidFill>
                <a:latin typeface="+mn-ea"/>
              </a:rPr>
              <a:t>软磁材料</a:t>
            </a:r>
          </a:p>
        </p:txBody>
      </p:sp>
      <p:grpSp>
        <p:nvGrpSpPr>
          <p:cNvPr id="6" name="Group 9"/>
          <p:cNvGrpSpPr>
            <a:grpSpLocks/>
          </p:cNvGrpSpPr>
          <p:nvPr/>
        </p:nvGrpSpPr>
        <p:grpSpPr bwMode="auto">
          <a:xfrm>
            <a:off x="6335216" y="1058975"/>
            <a:ext cx="1981200" cy="1790700"/>
            <a:chOff x="4151" y="288"/>
            <a:chExt cx="1248" cy="1128"/>
          </a:xfrm>
        </p:grpSpPr>
        <p:sp>
          <p:nvSpPr>
            <p:cNvPr id="7" name="Line 10"/>
            <p:cNvSpPr>
              <a:spLocks noChangeShapeType="1"/>
            </p:cNvSpPr>
            <p:nvPr/>
          </p:nvSpPr>
          <p:spPr bwMode="auto">
            <a:xfrm>
              <a:off x="4151" y="821"/>
              <a:ext cx="1248" cy="0"/>
            </a:xfrm>
            <a:prstGeom prst="line">
              <a:avLst/>
            </a:prstGeom>
            <a:noFill/>
            <a:ln w="12700">
              <a:solidFill>
                <a:srgbClr val="007A77"/>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8" name="Line 11"/>
            <p:cNvSpPr>
              <a:spLocks noChangeShapeType="1"/>
            </p:cNvSpPr>
            <p:nvPr/>
          </p:nvSpPr>
          <p:spPr bwMode="auto">
            <a:xfrm>
              <a:off x="4758" y="288"/>
              <a:ext cx="0" cy="1128"/>
            </a:xfrm>
            <a:prstGeom prst="line">
              <a:avLst/>
            </a:prstGeom>
            <a:noFill/>
            <a:ln w="12700">
              <a:solidFill>
                <a:srgbClr val="007A77"/>
              </a:solidFill>
              <a:round/>
              <a:headEnd type="stealth" w="med"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9" name="Arc 12"/>
            <p:cNvSpPr>
              <a:spLocks/>
            </p:cNvSpPr>
            <p:nvPr/>
          </p:nvSpPr>
          <p:spPr bwMode="auto">
            <a:xfrm>
              <a:off x="4716" y="327"/>
              <a:ext cx="582" cy="495"/>
            </a:xfrm>
            <a:custGeom>
              <a:avLst/>
              <a:gdLst>
                <a:gd name="G0" fmla="+- 21600 0 0"/>
                <a:gd name="G1" fmla="+- 21600 0 0"/>
                <a:gd name="G2" fmla="+- 21600 0 0"/>
                <a:gd name="T0" fmla="*/ 0 w 21600"/>
                <a:gd name="T1" fmla="*/ 21556 h 21600"/>
                <a:gd name="T2" fmla="*/ 21563 w 21600"/>
                <a:gd name="T3" fmla="*/ 0 h 21600"/>
                <a:gd name="T4" fmla="*/ 21600 w 21600"/>
                <a:gd name="T5" fmla="*/ 21600 h 21600"/>
              </a:gdLst>
              <a:ahLst/>
              <a:cxnLst>
                <a:cxn ang="0">
                  <a:pos x="T0" y="T1"/>
                </a:cxn>
                <a:cxn ang="0">
                  <a:pos x="T2" y="T3"/>
                </a:cxn>
                <a:cxn ang="0">
                  <a:pos x="T4" y="T5"/>
                </a:cxn>
              </a:cxnLst>
              <a:rect l="0" t="0" r="r" b="b"/>
              <a:pathLst>
                <a:path w="21600" h="21600" fill="none" extrusionOk="0">
                  <a:moveTo>
                    <a:pt x="0" y="21556"/>
                  </a:moveTo>
                  <a:cubicBezTo>
                    <a:pt x="24" y="9658"/>
                    <a:pt x="9665" y="20"/>
                    <a:pt x="21563" y="0"/>
                  </a:cubicBezTo>
                </a:path>
                <a:path w="21600" h="21600" stroke="0" extrusionOk="0">
                  <a:moveTo>
                    <a:pt x="0" y="21556"/>
                  </a:moveTo>
                  <a:cubicBezTo>
                    <a:pt x="24" y="9658"/>
                    <a:pt x="9665" y="20"/>
                    <a:pt x="21563" y="0"/>
                  </a:cubicBezTo>
                  <a:lnTo>
                    <a:pt x="21600" y="21600"/>
                  </a:lnTo>
                  <a:close/>
                </a:path>
              </a:pathLst>
            </a:custGeom>
            <a:noFill/>
            <a:ln w="12700" cap="rnd">
              <a:solidFill>
                <a:srgbClr val="FF0033"/>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10" name="Arc 13"/>
            <p:cNvSpPr>
              <a:spLocks/>
            </p:cNvSpPr>
            <p:nvPr/>
          </p:nvSpPr>
          <p:spPr bwMode="auto">
            <a:xfrm rot="10800000">
              <a:off x="4255" y="776"/>
              <a:ext cx="564" cy="525"/>
            </a:xfrm>
            <a:custGeom>
              <a:avLst/>
              <a:gdLst>
                <a:gd name="G0" fmla="+- 21531 0 0"/>
                <a:gd name="G1" fmla="+- 21600 0 0"/>
                <a:gd name="G2" fmla="+- 21600 0 0"/>
                <a:gd name="T0" fmla="*/ 0 w 21531"/>
                <a:gd name="T1" fmla="*/ 19874 h 21600"/>
                <a:gd name="T2" fmla="*/ 21493 w 21531"/>
                <a:gd name="T3" fmla="*/ 0 h 21600"/>
                <a:gd name="T4" fmla="*/ 21531 w 21531"/>
                <a:gd name="T5" fmla="*/ 21600 h 21600"/>
              </a:gdLst>
              <a:ahLst/>
              <a:cxnLst>
                <a:cxn ang="0">
                  <a:pos x="T0" y="T1"/>
                </a:cxn>
                <a:cxn ang="0">
                  <a:pos x="T2" y="T3"/>
                </a:cxn>
                <a:cxn ang="0">
                  <a:pos x="T4" y="T5"/>
                </a:cxn>
              </a:cxnLst>
              <a:rect l="0" t="0" r="r" b="b"/>
              <a:pathLst>
                <a:path w="21531" h="21600" fill="none" extrusionOk="0">
                  <a:moveTo>
                    <a:pt x="0" y="19874"/>
                  </a:moveTo>
                  <a:cubicBezTo>
                    <a:pt x="898" y="8664"/>
                    <a:pt x="10247" y="19"/>
                    <a:pt x="21493" y="0"/>
                  </a:cubicBezTo>
                </a:path>
                <a:path w="21531" h="21600" stroke="0" extrusionOk="0">
                  <a:moveTo>
                    <a:pt x="0" y="19874"/>
                  </a:moveTo>
                  <a:cubicBezTo>
                    <a:pt x="898" y="8664"/>
                    <a:pt x="10247" y="19"/>
                    <a:pt x="21493" y="0"/>
                  </a:cubicBezTo>
                  <a:lnTo>
                    <a:pt x="21531" y="21600"/>
                  </a:lnTo>
                  <a:close/>
                </a:path>
              </a:pathLst>
            </a:custGeom>
            <a:noFill/>
            <a:ln w="12700" cap="rnd">
              <a:solidFill>
                <a:srgbClr val="FF0033"/>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11" name="Arc 14"/>
            <p:cNvSpPr>
              <a:spLocks/>
            </p:cNvSpPr>
            <p:nvPr/>
          </p:nvSpPr>
          <p:spPr bwMode="auto">
            <a:xfrm>
              <a:off x="4819" y="327"/>
              <a:ext cx="462" cy="495"/>
            </a:xfrm>
            <a:custGeom>
              <a:avLst/>
              <a:gdLst>
                <a:gd name="G0" fmla="+- 21600 0 0"/>
                <a:gd name="G1" fmla="+- 21600 0 0"/>
                <a:gd name="G2" fmla="+- 21600 0 0"/>
                <a:gd name="T0" fmla="*/ 0 w 21600"/>
                <a:gd name="T1" fmla="*/ 21556 h 21600"/>
                <a:gd name="T2" fmla="*/ 21553 w 21600"/>
                <a:gd name="T3" fmla="*/ 0 h 21600"/>
                <a:gd name="T4" fmla="*/ 21600 w 21600"/>
                <a:gd name="T5" fmla="*/ 21600 h 21600"/>
              </a:gdLst>
              <a:ahLst/>
              <a:cxnLst>
                <a:cxn ang="0">
                  <a:pos x="T0" y="T1"/>
                </a:cxn>
                <a:cxn ang="0">
                  <a:pos x="T2" y="T3"/>
                </a:cxn>
                <a:cxn ang="0">
                  <a:pos x="T4" y="T5"/>
                </a:cxn>
              </a:cxnLst>
              <a:rect l="0" t="0" r="r" b="b"/>
              <a:pathLst>
                <a:path w="21600" h="21600" fill="none" extrusionOk="0">
                  <a:moveTo>
                    <a:pt x="0" y="21556"/>
                  </a:moveTo>
                  <a:cubicBezTo>
                    <a:pt x="24" y="9662"/>
                    <a:pt x="9659" y="25"/>
                    <a:pt x="21553" y="0"/>
                  </a:cubicBezTo>
                </a:path>
                <a:path w="21600" h="21600" stroke="0" extrusionOk="0">
                  <a:moveTo>
                    <a:pt x="0" y="21556"/>
                  </a:moveTo>
                  <a:cubicBezTo>
                    <a:pt x="24" y="9662"/>
                    <a:pt x="9659" y="25"/>
                    <a:pt x="21553" y="0"/>
                  </a:cubicBezTo>
                  <a:lnTo>
                    <a:pt x="21600" y="21600"/>
                  </a:lnTo>
                  <a:close/>
                </a:path>
              </a:pathLst>
            </a:custGeom>
            <a:noFill/>
            <a:ln w="12700" cap="rnd">
              <a:solidFill>
                <a:srgbClr val="FF0033"/>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12" name="Arc 15"/>
            <p:cNvSpPr>
              <a:spLocks/>
            </p:cNvSpPr>
            <p:nvPr/>
          </p:nvSpPr>
          <p:spPr bwMode="auto">
            <a:xfrm rot="10800000">
              <a:off x="4254" y="807"/>
              <a:ext cx="462" cy="495"/>
            </a:xfrm>
            <a:custGeom>
              <a:avLst/>
              <a:gdLst>
                <a:gd name="G0" fmla="+- 21600 0 0"/>
                <a:gd name="G1" fmla="+- 21600 0 0"/>
                <a:gd name="G2" fmla="+- 21600 0 0"/>
                <a:gd name="T0" fmla="*/ 0 w 21600"/>
                <a:gd name="T1" fmla="*/ 21556 h 21600"/>
                <a:gd name="T2" fmla="*/ 21553 w 21600"/>
                <a:gd name="T3" fmla="*/ 0 h 21600"/>
                <a:gd name="T4" fmla="*/ 21600 w 21600"/>
                <a:gd name="T5" fmla="*/ 21600 h 21600"/>
              </a:gdLst>
              <a:ahLst/>
              <a:cxnLst>
                <a:cxn ang="0">
                  <a:pos x="T0" y="T1"/>
                </a:cxn>
                <a:cxn ang="0">
                  <a:pos x="T2" y="T3"/>
                </a:cxn>
                <a:cxn ang="0">
                  <a:pos x="T4" y="T5"/>
                </a:cxn>
              </a:cxnLst>
              <a:rect l="0" t="0" r="r" b="b"/>
              <a:pathLst>
                <a:path w="21600" h="21600" fill="none" extrusionOk="0">
                  <a:moveTo>
                    <a:pt x="0" y="21556"/>
                  </a:moveTo>
                  <a:cubicBezTo>
                    <a:pt x="24" y="9662"/>
                    <a:pt x="9659" y="25"/>
                    <a:pt x="21553" y="0"/>
                  </a:cubicBezTo>
                </a:path>
                <a:path w="21600" h="21600" stroke="0" extrusionOk="0">
                  <a:moveTo>
                    <a:pt x="0" y="21556"/>
                  </a:moveTo>
                  <a:cubicBezTo>
                    <a:pt x="24" y="9662"/>
                    <a:pt x="9659" y="25"/>
                    <a:pt x="21553" y="0"/>
                  </a:cubicBezTo>
                  <a:lnTo>
                    <a:pt x="21600" y="21600"/>
                  </a:lnTo>
                  <a:close/>
                </a:path>
              </a:pathLst>
            </a:custGeom>
            <a:noFill/>
            <a:ln w="12700" cap="rnd">
              <a:solidFill>
                <a:srgbClr val="FF0033"/>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grpSp>
      <p:sp>
        <p:nvSpPr>
          <p:cNvPr id="13" name="Rectangle 16"/>
          <p:cNvSpPr>
            <a:spLocks noChangeArrowheads="1"/>
          </p:cNvSpPr>
          <p:nvPr/>
        </p:nvSpPr>
        <p:spPr bwMode="auto">
          <a:xfrm>
            <a:off x="215516" y="1664804"/>
            <a:ext cx="5555056" cy="954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marL="1074738" indent="-1074738" eaLnBrk="0" hangingPunct="0"/>
            <a:r>
              <a:rPr kumimoji="1" lang="zh-CN" altLang="en-US" sz="2800" dirty="0">
                <a:latin typeface="+mn-ea"/>
              </a:rPr>
              <a:t>特点</a:t>
            </a:r>
            <a:r>
              <a:rPr kumimoji="1" lang="zh-CN" altLang="en-US" sz="2800" dirty="0" smtClean="0">
                <a:latin typeface="+mn-ea"/>
              </a:rPr>
              <a:t>：矫顽力</a:t>
            </a:r>
            <a:r>
              <a:rPr kumimoji="1" lang="zh-CN" altLang="en-US" sz="2800" dirty="0">
                <a:latin typeface="+mn-ea"/>
              </a:rPr>
              <a:t>小</a:t>
            </a:r>
            <a:r>
              <a:rPr kumimoji="1" lang="zh-CN" altLang="en-US" sz="2800" dirty="0" smtClean="0">
                <a:latin typeface="+mn-ea"/>
              </a:rPr>
              <a:t>，磁滞回线</a:t>
            </a:r>
            <a:r>
              <a:rPr kumimoji="1" lang="zh-CN" altLang="en-US" sz="2800" dirty="0">
                <a:latin typeface="+mn-ea"/>
              </a:rPr>
              <a:t>窄</a:t>
            </a:r>
            <a:r>
              <a:rPr kumimoji="1" lang="zh-CN" altLang="en-US" sz="2800" dirty="0" smtClean="0">
                <a:latin typeface="+mn-ea"/>
              </a:rPr>
              <a:t>。</a:t>
            </a:r>
            <a:endParaRPr kumimoji="1" lang="en-US" altLang="zh-CN" sz="2800" dirty="0" smtClean="0">
              <a:latin typeface="+mn-ea"/>
            </a:endParaRPr>
          </a:p>
          <a:p>
            <a:pPr marL="1074738" indent="-1074738" eaLnBrk="0" hangingPunct="0"/>
            <a:r>
              <a:rPr kumimoji="1" lang="zh-CN" altLang="en-US" sz="2800" dirty="0" smtClean="0">
                <a:latin typeface="+mn-ea"/>
              </a:rPr>
              <a:t>应用：</a:t>
            </a:r>
            <a:r>
              <a:rPr kumimoji="1" lang="zh-CN" altLang="en-US" sz="2800" dirty="0">
                <a:latin typeface="+mn-ea"/>
              </a:rPr>
              <a:t>变压器的铁</a:t>
            </a:r>
            <a:r>
              <a:rPr kumimoji="1" lang="zh-CN" altLang="en-US" sz="2800" dirty="0" smtClean="0">
                <a:latin typeface="+mn-ea"/>
              </a:rPr>
              <a:t>芯。</a:t>
            </a:r>
            <a:endParaRPr kumimoji="1" lang="zh-CN" altLang="en-US" sz="2800" dirty="0">
              <a:latin typeface="+mn-ea"/>
            </a:endParaRPr>
          </a:p>
        </p:txBody>
      </p:sp>
      <p:sp>
        <p:nvSpPr>
          <p:cNvPr id="14" name="Rectangle 18"/>
          <p:cNvSpPr>
            <a:spLocks noChangeArrowheads="1"/>
          </p:cNvSpPr>
          <p:nvPr/>
        </p:nvSpPr>
        <p:spPr bwMode="auto">
          <a:xfrm>
            <a:off x="193246" y="2564904"/>
            <a:ext cx="5750292"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kumimoji="1" lang="zh-CN" altLang="en-US" sz="2800" dirty="0" smtClean="0">
                <a:latin typeface="+mn-ea"/>
              </a:rPr>
              <a:t>高频：铁氧体（复合材料，是一种</a:t>
            </a:r>
            <a:endParaRPr kumimoji="1" lang="en-US" altLang="zh-CN" sz="2800" dirty="0" smtClean="0">
              <a:latin typeface="+mn-ea"/>
            </a:endParaRPr>
          </a:p>
          <a:p>
            <a:pPr marL="984250" indent="-984250" eaLnBrk="0" hangingPunct="0"/>
            <a:r>
              <a:rPr kumimoji="1" lang="en-US" altLang="zh-CN" sz="2800" dirty="0" smtClean="0">
                <a:latin typeface="+mn-ea"/>
              </a:rPr>
              <a:t>      </a:t>
            </a:r>
            <a:r>
              <a:rPr kumimoji="1" lang="zh-CN" altLang="en-US" sz="2800" dirty="0" smtClean="0">
                <a:latin typeface="+mn-ea"/>
              </a:rPr>
              <a:t>非金属复合材料</a:t>
            </a:r>
            <a:r>
              <a:rPr kumimoji="1" lang="en-US" altLang="zh-CN" sz="2800" dirty="0" smtClean="0">
                <a:latin typeface="+mn-ea"/>
              </a:rPr>
              <a:t>)</a:t>
            </a:r>
            <a:r>
              <a:rPr kumimoji="1" lang="zh-CN" altLang="en-US" sz="2800" dirty="0">
                <a:latin typeface="+mn-ea"/>
              </a:rPr>
              <a:t>。中频</a:t>
            </a:r>
            <a:r>
              <a:rPr kumimoji="1" lang="zh-CN" altLang="en-US" sz="2800" dirty="0" smtClean="0">
                <a:latin typeface="+mn-ea"/>
              </a:rPr>
              <a:t>变压</a:t>
            </a:r>
            <a:endParaRPr kumimoji="1" lang="en-US" altLang="zh-CN" sz="2800" dirty="0" smtClean="0">
              <a:latin typeface="+mn-ea"/>
            </a:endParaRPr>
          </a:p>
          <a:p>
            <a:pPr marL="984250" indent="-984250" eaLnBrk="0" hangingPunct="0"/>
            <a:r>
              <a:rPr kumimoji="1" lang="en-US" altLang="zh-CN" sz="2800" dirty="0">
                <a:latin typeface="+mn-ea"/>
              </a:rPr>
              <a:t> </a:t>
            </a:r>
            <a:r>
              <a:rPr kumimoji="1" lang="en-US" altLang="zh-CN" sz="2800" dirty="0" smtClean="0">
                <a:latin typeface="+mn-ea"/>
              </a:rPr>
              <a:t>     </a:t>
            </a:r>
            <a:r>
              <a:rPr kumimoji="1" lang="zh-CN" altLang="en-US" sz="2800" dirty="0" smtClean="0">
                <a:latin typeface="+mn-ea"/>
              </a:rPr>
              <a:t>器</a:t>
            </a:r>
            <a:r>
              <a:rPr kumimoji="1" lang="zh-CN" altLang="en-US" sz="2800" dirty="0">
                <a:latin typeface="+mn-ea"/>
              </a:rPr>
              <a:t>、天线。</a:t>
            </a:r>
          </a:p>
          <a:p>
            <a:pPr eaLnBrk="0" hangingPunct="0"/>
            <a:r>
              <a:rPr kumimoji="1" lang="zh-CN" altLang="en-US" sz="2800" dirty="0" smtClean="0">
                <a:latin typeface="+mn-ea"/>
              </a:rPr>
              <a:t>低频：硅钢片、纯铁。</a:t>
            </a:r>
            <a:endParaRPr kumimoji="1" lang="zh-CN" altLang="en-US" sz="2800" dirty="0">
              <a:latin typeface="+mn-ea"/>
            </a:endParaRPr>
          </a:p>
        </p:txBody>
      </p:sp>
      <p:sp>
        <p:nvSpPr>
          <p:cNvPr id="16" name="Text Box 20"/>
          <p:cNvSpPr txBox="1">
            <a:spLocks noChangeArrowheads="1"/>
          </p:cNvSpPr>
          <p:nvPr/>
        </p:nvSpPr>
        <p:spPr bwMode="auto">
          <a:xfrm>
            <a:off x="97064" y="4401108"/>
            <a:ext cx="346682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kumimoji="1" lang="en-US" altLang="zh-CN" sz="2800" dirty="0">
                <a:latin typeface="+mn-ea"/>
              </a:rPr>
              <a:t>(2)</a:t>
            </a:r>
            <a:r>
              <a:rPr kumimoji="1" lang="zh-CN" altLang="en-US" sz="2800" dirty="0">
                <a:latin typeface="+mn-ea"/>
              </a:rPr>
              <a:t>硬磁材料</a:t>
            </a:r>
          </a:p>
        </p:txBody>
      </p:sp>
      <p:sp>
        <p:nvSpPr>
          <p:cNvPr id="17" name="Rectangle 21"/>
          <p:cNvSpPr>
            <a:spLocks noChangeArrowheads="1"/>
          </p:cNvSpPr>
          <p:nvPr/>
        </p:nvSpPr>
        <p:spPr bwMode="auto">
          <a:xfrm>
            <a:off x="167039" y="4886000"/>
            <a:ext cx="692524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kumimoji="1" lang="zh-CN" altLang="en-US" sz="2800" dirty="0">
                <a:latin typeface="+mn-ea"/>
              </a:rPr>
              <a:t>特点</a:t>
            </a:r>
            <a:r>
              <a:rPr kumimoji="1" lang="zh-CN" altLang="en-US" sz="2800" dirty="0" smtClean="0">
                <a:latin typeface="+mn-ea"/>
              </a:rPr>
              <a:t>：矫顽力</a:t>
            </a:r>
            <a:r>
              <a:rPr kumimoji="1" lang="zh-CN" altLang="en-US" sz="2800" dirty="0">
                <a:latin typeface="+mn-ea"/>
              </a:rPr>
              <a:t>大，磁滞回线宽。</a:t>
            </a:r>
          </a:p>
        </p:txBody>
      </p:sp>
      <p:grpSp>
        <p:nvGrpSpPr>
          <p:cNvPr id="18" name="Group 29"/>
          <p:cNvGrpSpPr>
            <a:grpSpLocks/>
          </p:cNvGrpSpPr>
          <p:nvPr/>
        </p:nvGrpSpPr>
        <p:grpSpPr bwMode="auto">
          <a:xfrm>
            <a:off x="6666139" y="3322559"/>
            <a:ext cx="1828800" cy="1600200"/>
            <a:chOff x="4247" y="1584"/>
            <a:chExt cx="1152" cy="1008"/>
          </a:xfrm>
        </p:grpSpPr>
        <p:sp>
          <p:nvSpPr>
            <p:cNvPr id="19" name="Line 30"/>
            <p:cNvSpPr>
              <a:spLocks noChangeShapeType="1"/>
            </p:cNvSpPr>
            <p:nvPr/>
          </p:nvSpPr>
          <p:spPr bwMode="auto">
            <a:xfrm>
              <a:off x="4247" y="2095"/>
              <a:ext cx="1152" cy="0"/>
            </a:xfrm>
            <a:prstGeom prst="line">
              <a:avLst/>
            </a:prstGeom>
            <a:noFill/>
            <a:ln w="12700">
              <a:solidFill>
                <a:srgbClr val="000000"/>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20" name="Line 31"/>
            <p:cNvSpPr>
              <a:spLocks noChangeShapeType="1"/>
            </p:cNvSpPr>
            <p:nvPr/>
          </p:nvSpPr>
          <p:spPr bwMode="auto">
            <a:xfrm>
              <a:off x="4765" y="1584"/>
              <a:ext cx="0" cy="1008"/>
            </a:xfrm>
            <a:prstGeom prst="line">
              <a:avLst/>
            </a:prstGeom>
            <a:noFill/>
            <a:ln w="12700">
              <a:solidFill>
                <a:srgbClr val="000000"/>
              </a:solidFill>
              <a:round/>
              <a:headEnd type="stealth" w="med"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21" name="Arc 32"/>
            <p:cNvSpPr>
              <a:spLocks/>
            </p:cNvSpPr>
            <p:nvPr/>
          </p:nvSpPr>
          <p:spPr bwMode="auto">
            <a:xfrm>
              <a:off x="4574" y="1675"/>
              <a:ext cx="692" cy="422"/>
            </a:xfrm>
            <a:custGeom>
              <a:avLst/>
              <a:gdLst>
                <a:gd name="G0" fmla="+- 21600 0 0"/>
                <a:gd name="G1" fmla="+- 21534 0 0"/>
                <a:gd name="G2" fmla="+- 21600 0 0"/>
                <a:gd name="T0" fmla="*/ 0 w 21600"/>
                <a:gd name="T1" fmla="*/ 21483 h 21534"/>
                <a:gd name="T2" fmla="*/ 19916 w 21600"/>
                <a:gd name="T3" fmla="*/ 0 h 21534"/>
                <a:gd name="T4" fmla="*/ 21600 w 21600"/>
                <a:gd name="T5" fmla="*/ 21534 h 21534"/>
              </a:gdLst>
              <a:ahLst/>
              <a:cxnLst>
                <a:cxn ang="0">
                  <a:pos x="T0" y="T1"/>
                </a:cxn>
                <a:cxn ang="0">
                  <a:pos x="T2" y="T3"/>
                </a:cxn>
                <a:cxn ang="0">
                  <a:pos x="T4" y="T5"/>
                </a:cxn>
              </a:cxnLst>
              <a:rect l="0" t="0" r="r" b="b"/>
              <a:pathLst>
                <a:path w="21600" h="21534" fill="none" extrusionOk="0">
                  <a:moveTo>
                    <a:pt x="0" y="21483"/>
                  </a:moveTo>
                  <a:cubicBezTo>
                    <a:pt x="26" y="10226"/>
                    <a:pt x="8693" y="877"/>
                    <a:pt x="19915" y="-1"/>
                  </a:cubicBezTo>
                </a:path>
                <a:path w="21600" h="21534" stroke="0" extrusionOk="0">
                  <a:moveTo>
                    <a:pt x="0" y="21483"/>
                  </a:moveTo>
                  <a:cubicBezTo>
                    <a:pt x="26" y="10226"/>
                    <a:pt x="8693" y="877"/>
                    <a:pt x="19915" y="-1"/>
                  </a:cubicBezTo>
                  <a:lnTo>
                    <a:pt x="21600" y="21534"/>
                  </a:lnTo>
                  <a:close/>
                </a:path>
              </a:pathLst>
            </a:custGeom>
            <a:noFill/>
            <a:ln w="12700" cap="rnd">
              <a:solidFill>
                <a:srgbClr val="3333CC"/>
              </a:solidFill>
              <a:round/>
              <a:headEnd type="none" w="sm" len="sm"/>
              <a:tailEnd type="none" w="sm" len="sm"/>
            </a:ln>
            <a:effectLst/>
            <a:extLst>
              <a:ext uri="{909E8E84-426E-40DD-AFC4-6F175D3DCCD1}">
                <a14:hiddenFill xmlns:a14="http://schemas.microsoft.com/office/drawing/2010/main">
                  <a:solidFill>
                    <a:srgbClr val="00CC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22" name="Arc 33"/>
            <p:cNvSpPr>
              <a:spLocks/>
            </p:cNvSpPr>
            <p:nvPr/>
          </p:nvSpPr>
          <p:spPr bwMode="auto">
            <a:xfrm rot="10800000">
              <a:off x="4306" y="2067"/>
              <a:ext cx="653" cy="424"/>
            </a:xfrm>
            <a:custGeom>
              <a:avLst/>
              <a:gdLst>
                <a:gd name="G0" fmla="+- 21600 0 0"/>
                <a:gd name="G1" fmla="+- 21600 0 0"/>
                <a:gd name="G2" fmla="+- 21600 0 0"/>
                <a:gd name="T0" fmla="*/ 0 w 21600"/>
                <a:gd name="T1" fmla="*/ 21549 h 21600"/>
                <a:gd name="T2" fmla="*/ 21567 w 21600"/>
                <a:gd name="T3" fmla="*/ 0 h 21600"/>
                <a:gd name="T4" fmla="*/ 21600 w 21600"/>
                <a:gd name="T5" fmla="*/ 21600 h 21600"/>
              </a:gdLst>
              <a:ahLst/>
              <a:cxnLst>
                <a:cxn ang="0">
                  <a:pos x="T0" y="T1"/>
                </a:cxn>
                <a:cxn ang="0">
                  <a:pos x="T2" y="T3"/>
                </a:cxn>
                <a:cxn ang="0">
                  <a:pos x="T4" y="T5"/>
                </a:cxn>
              </a:cxnLst>
              <a:rect l="0" t="0" r="r" b="b"/>
              <a:pathLst>
                <a:path w="21600" h="21600" fill="none" extrusionOk="0">
                  <a:moveTo>
                    <a:pt x="0" y="21549"/>
                  </a:moveTo>
                  <a:cubicBezTo>
                    <a:pt x="28" y="9652"/>
                    <a:pt x="9670" y="18"/>
                    <a:pt x="21567" y="0"/>
                  </a:cubicBezTo>
                </a:path>
                <a:path w="21600" h="21600" stroke="0" extrusionOk="0">
                  <a:moveTo>
                    <a:pt x="0" y="21549"/>
                  </a:moveTo>
                  <a:cubicBezTo>
                    <a:pt x="28" y="9652"/>
                    <a:pt x="9670" y="18"/>
                    <a:pt x="21567" y="0"/>
                  </a:cubicBezTo>
                  <a:lnTo>
                    <a:pt x="21600" y="21600"/>
                  </a:lnTo>
                  <a:close/>
                </a:path>
              </a:pathLst>
            </a:custGeom>
            <a:noFill/>
            <a:ln w="12700" cap="rnd">
              <a:solidFill>
                <a:srgbClr val="3333CC"/>
              </a:solidFill>
              <a:round/>
              <a:headEnd type="none" w="sm" len="sm"/>
              <a:tailEnd type="none" w="sm" len="sm"/>
            </a:ln>
            <a:effectLst/>
            <a:extLst>
              <a:ext uri="{909E8E84-426E-40DD-AFC4-6F175D3DCCD1}">
                <a14:hiddenFill xmlns:a14="http://schemas.microsoft.com/office/drawing/2010/main">
                  <a:solidFill>
                    <a:srgbClr val="00CC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23" name="Arc 34"/>
            <p:cNvSpPr>
              <a:spLocks/>
            </p:cNvSpPr>
            <p:nvPr/>
          </p:nvSpPr>
          <p:spPr bwMode="auto">
            <a:xfrm>
              <a:off x="4958" y="1675"/>
              <a:ext cx="288" cy="421"/>
            </a:xfrm>
            <a:custGeom>
              <a:avLst/>
              <a:gdLst>
                <a:gd name="G0" fmla="+- 21600 0 0"/>
                <a:gd name="G1" fmla="+- 21498 0 0"/>
                <a:gd name="G2" fmla="+- 21600 0 0"/>
                <a:gd name="T0" fmla="*/ 154 w 21600"/>
                <a:gd name="T1" fmla="*/ 24072 h 24072"/>
                <a:gd name="T2" fmla="*/ 19507 w 21600"/>
                <a:gd name="T3" fmla="*/ 0 h 24072"/>
                <a:gd name="T4" fmla="*/ 21600 w 21600"/>
                <a:gd name="T5" fmla="*/ 21498 h 24072"/>
              </a:gdLst>
              <a:ahLst/>
              <a:cxnLst>
                <a:cxn ang="0">
                  <a:pos x="T0" y="T1"/>
                </a:cxn>
                <a:cxn ang="0">
                  <a:pos x="T2" y="T3"/>
                </a:cxn>
                <a:cxn ang="0">
                  <a:pos x="T4" y="T5"/>
                </a:cxn>
              </a:cxnLst>
              <a:rect l="0" t="0" r="r" b="b"/>
              <a:pathLst>
                <a:path w="21600" h="24072" fill="none" extrusionOk="0">
                  <a:moveTo>
                    <a:pt x="153" y="24072"/>
                  </a:moveTo>
                  <a:cubicBezTo>
                    <a:pt x="51" y="23217"/>
                    <a:pt x="0" y="22358"/>
                    <a:pt x="0" y="21498"/>
                  </a:cubicBezTo>
                  <a:cubicBezTo>
                    <a:pt x="-1" y="10379"/>
                    <a:pt x="8440" y="1077"/>
                    <a:pt x="19506" y="-1"/>
                  </a:cubicBezTo>
                </a:path>
                <a:path w="21600" h="24072" stroke="0" extrusionOk="0">
                  <a:moveTo>
                    <a:pt x="153" y="24072"/>
                  </a:moveTo>
                  <a:cubicBezTo>
                    <a:pt x="51" y="23217"/>
                    <a:pt x="0" y="22358"/>
                    <a:pt x="0" y="21498"/>
                  </a:cubicBezTo>
                  <a:cubicBezTo>
                    <a:pt x="-1" y="10379"/>
                    <a:pt x="8440" y="1077"/>
                    <a:pt x="19506" y="-1"/>
                  </a:cubicBezTo>
                  <a:lnTo>
                    <a:pt x="21600" y="21498"/>
                  </a:lnTo>
                  <a:close/>
                </a:path>
              </a:pathLst>
            </a:custGeom>
            <a:noFill/>
            <a:ln w="12700" cap="rnd">
              <a:solidFill>
                <a:srgbClr val="3333CC"/>
              </a:solidFill>
              <a:round/>
              <a:headEnd type="none" w="sm" len="sm"/>
              <a:tailEnd type="none" w="sm" len="sm"/>
            </a:ln>
            <a:effectLst/>
            <a:extLst>
              <a:ext uri="{909E8E84-426E-40DD-AFC4-6F175D3DCCD1}">
                <a14:hiddenFill xmlns:a14="http://schemas.microsoft.com/office/drawing/2010/main">
                  <a:solidFill>
                    <a:srgbClr val="00CC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24" name="Arc 35"/>
            <p:cNvSpPr>
              <a:spLocks/>
            </p:cNvSpPr>
            <p:nvPr/>
          </p:nvSpPr>
          <p:spPr bwMode="auto">
            <a:xfrm rot="10800000">
              <a:off x="4306" y="2096"/>
              <a:ext cx="269" cy="395"/>
            </a:xfrm>
            <a:custGeom>
              <a:avLst/>
              <a:gdLst>
                <a:gd name="G0" fmla="+- 21600 0 0"/>
                <a:gd name="G1" fmla="+- 21600 0 0"/>
                <a:gd name="G2" fmla="+- 21600 0 0"/>
                <a:gd name="T0" fmla="*/ 0 w 21600"/>
                <a:gd name="T1" fmla="*/ 21545 h 21600"/>
                <a:gd name="T2" fmla="*/ 21520 w 21600"/>
                <a:gd name="T3" fmla="*/ 0 h 21600"/>
                <a:gd name="T4" fmla="*/ 21600 w 21600"/>
                <a:gd name="T5" fmla="*/ 21600 h 21600"/>
              </a:gdLst>
              <a:ahLst/>
              <a:cxnLst>
                <a:cxn ang="0">
                  <a:pos x="T0" y="T1"/>
                </a:cxn>
                <a:cxn ang="0">
                  <a:pos x="T2" y="T3"/>
                </a:cxn>
                <a:cxn ang="0">
                  <a:pos x="T4" y="T5"/>
                </a:cxn>
              </a:cxnLst>
              <a:rect l="0" t="0" r="r" b="b"/>
              <a:pathLst>
                <a:path w="21600" h="21600" fill="none" extrusionOk="0">
                  <a:moveTo>
                    <a:pt x="0" y="21545"/>
                  </a:moveTo>
                  <a:cubicBezTo>
                    <a:pt x="30" y="9668"/>
                    <a:pt x="9643" y="44"/>
                    <a:pt x="21520" y="0"/>
                  </a:cubicBezTo>
                </a:path>
                <a:path w="21600" h="21600" stroke="0" extrusionOk="0">
                  <a:moveTo>
                    <a:pt x="0" y="21545"/>
                  </a:moveTo>
                  <a:cubicBezTo>
                    <a:pt x="30" y="9668"/>
                    <a:pt x="9643" y="44"/>
                    <a:pt x="21520" y="0"/>
                  </a:cubicBezTo>
                  <a:lnTo>
                    <a:pt x="21600" y="21600"/>
                  </a:lnTo>
                  <a:close/>
                </a:path>
              </a:pathLst>
            </a:custGeom>
            <a:noFill/>
            <a:ln w="12700" cap="rnd">
              <a:solidFill>
                <a:srgbClr val="3333CC"/>
              </a:solidFill>
              <a:round/>
              <a:headEnd type="none" w="sm" len="sm"/>
              <a:tailEnd type="none" w="sm" len="sm"/>
            </a:ln>
            <a:effectLst/>
            <a:extLst>
              <a:ext uri="{909E8E84-426E-40DD-AFC4-6F175D3DCCD1}">
                <a14:hiddenFill xmlns:a14="http://schemas.microsoft.com/office/drawing/2010/main">
                  <a:solidFill>
                    <a:srgbClr val="00CC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grpSp>
      <p:sp>
        <p:nvSpPr>
          <p:cNvPr id="25" name="Rectangle 36"/>
          <p:cNvSpPr>
            <a:spLocks noChangeArrowheads="1"/>
          </p:cNvSpPr>
          <p:nvPr/>
        </p:nvSpPr>
        <p:spPr bwMode="auto">
          <a:xfrm>
            <a:off x="169072" y="5318048"/>
            <a:ext cx="785931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kumimoji="1" lang="zh-CN" altLang="en-US" sz="2800" dirty="0">
                <a:latin typeface="+mn-ea"/>
              </a:rPr>
              <a:t>应用：作永久磁铁，永磁喇叭</a:t>
            </a:r>
            <a:r>
              <a:rPr kumimoji="1" lang="zh-CN" altLang="en-US" sz="2800" dirty="0" smtClean="0">
                <a:latin typeface="+mn-ea"/>
              </a:rPr>
              <a:t>；电动机</a:t>
            </a:r>
            <a:r>
              <a:rPr kumimoji="1" lang="zh-CN" altLang="en-US" sz="2800" dirty="0">
                <a:latin typeface="+mn-ea"/>
              </a:rPr>
              <a:t>定子。</a:t>
            </a:r>
          </a:p>
        </p:txBody>
      </p:sp>
      <p:graphicFrame>
        <p:nvGraphicFramePr>
          <p:cNvPr id="26" name="Object 27"/>
          <p:cNvGraphicFramePr>
            <a:graphicFrameLocks noChangeAspect="1"/>
          </p:cNvGraphicFramePr>
          <p:nvPr>
            <p:extLst>
              <p:ext uri="{D42A27DB-BD31-4B8C-83A1-F6EECF244321}">
                <p14:modId xmlns:p14="http://schemas.microsoft.com/office/powerpoint/2010/main" val="2666820625"/>
              </p:ext>
            </p:extLst>
          </p:nvPr>
        </p:nvGraphicFramePr>
        <p:xfrm>
          <a:off x="6930887" y="1035029"/>
          <a:ext cx="377417" cy="279312"/>
        </p:xfrm>
        <a:graphic>
          <a:graphicData uri="http://schemas.openxmlformats.org/presentationml/2006/ole">
            <mc:AlternateContent xmlns:mc="http://schemas.openxmlformats.org/markup-compatibility/2006">
              <mc:Choice xmlns:v="urn:schemas-microsoft-com:vml" Requires="v">
                <p:oleObj spid="_x0000_s34882" name="公式" r:id="rId4" imgW="203040" imgH="164880" progId="Equation.3">
                  <p:embed/>
                </p:oleObj>
              </mc:Choice>
              <mc:Fallback>
                <p:oleObj name="公式" r:id="rId4" imgW="203040" imgH="164880" progId="Equation.3">
                  <p:embed/>
                  <p:pic>
                    <p:nvPicPr>
                      <p:cNvPr id="0" name=""/>
                      <p:cNvPicPr>
                        <a:picLocks noChangeAspect="1" noChangeArrowheads="1"/>
                      </p:cNvPicPr>
                      <p:nvPr/>
                    </p:nvPicPr>
                    <p:blipFill>
                      <a:blip r:embed="rId5"/>
                      <a:srcRect/>
                      <a:stretch>
                        <a:fillRect/>
                      </a:stretch>
                    </p:blipFill>
                    <p:spPr bwMode="auto">
                      <a:xfrm>
                        <a:off x="6930887" y="1035029"/>
                        <a:ext cx="377417" cy="279312"/>
                      </a:xfrm>
                      <a:prstGeom prst="rect">
                        <a:avLst/>
                      </a:prstGeom>
                      <a:noFill/>
                      <a:ln>
                        <a:noFill/>
                      </a:ln>
                      <a:effectLst/>
                      <a:extLst/>
                    </p:spPr>
                  </p:pic>
                </p:oleObj>
              </mc:Fallback>
            </mc:AlternateContent>
          </a:graphicData>
        </a:graphic>
      </p:graphicFrame>
      <p:graphicFrame>
        <p:nvGraphicFramePr>
          <p:cNvPr id="27" name="Object 27"/>
          <p:cNvGraphicFramePr>
            <a:graphicFrameLocks noChangeAspect="1"/>
          </p:cNvGraphicFramePr>
          <p:nvPr>
            <p:extLst>
              <p:ext uri="{D42A27DB-BD31-4B8C-83A1-F6EECF244321}">
                <p14:modId xmlns:p14="http://schemas.microsoft.com/office/powerpoint/2010/main" val="1281946071"/>
              </p:ext>
            </p:extLst>
          </p:nvPr>
        </p:nvGraphicFramePr>
        <p:xfrm>
          <a:off x="7079546" y="3329084"/>
          <a:ext cx="372774" cy="275876"/>
        </p:xfrm>
        <a:graphic>
          <a:graphicData uri="http://schemas.openxmlformats.org/presentationml/2006/ole">
            <mc:AlternateContent xmlns:mc="http://schemas.openxmlformats.org/markup-compatibility/2006">
              <mc:Choice xmlns:v="urn:schemas-microsoft-com:vml" Requires="v">
                <p:oleObj spid="_x0000_s34883" name="公式" r:id="rId6" imgW="203040" imgH="164880" progId="Equation.3">
                  <p:embed/>
                </p:oleObj>
              </mc:Choice>
              <mc:Fallback>
                <p:oleObj name="公式" r:id="rId6" imgW="203040" imgH="164880" progId="Equation.3">
                  <p:embed/>
                  <p:pic>
                    <p:nvPicPr>
                      <p:cNvPr id="0" name=""/>
                      <p:cNvPicPr>
                        <a:picLocks noChangeAspect="1" noChangeArrowheads="1"/>
                      </p:cNvPicPr>
                      <p:nvPr/>
                    </p:nvPicPr>
                    <p:blipFill>
                      <a:blip r:embed="rId5"/>
                      <a:srcRect/>
                      <a:stretch>
                        <a:fillRect/>
                      </a:stretch>
                    </p:blipFill>
                    <p:spPr bwMode="auto">
                      <a:xfrm>
                        <a:off x="7079546" y="3329084"/>
                        <a:ext cx="372774" cy="275876"/>
                      </a:xfrm>
                      <a:prstGeom prst="rect">
                        <a:avLst/>
                      </a:prstGeom>
                      <a:noFill/>
                      <a:ln>
                        <a:noFill/>
                      </a:ln>
                      <a:effectLst/>
                      <a:extLst/>
                    </p:spPr>
                  </p:pic>
                </p:oleObj>
              </mc:Fallback>
            </mc:AlternateContent>
          </a:graphicData>
        </a:graphic>
      </p:graphicFrame>
      <p:sp>
        <p:nvSpPr>
          <p:cNvPr id="28" name="Text Box 4"/>
          <p:cNvSpPr txBox="1">
            <a:spLocks noChangeArrowheads="1"/>
          </p:cNvSpPr>
          <p:nvPr/>
        </p:nvSpPr>
        <p:spPr bwMode="auto">
          <a:xfrm>
            <a:off x="170089" y="5679249"/>
            <a:ext cx="6229349"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kumimoji="1" lang="zh-CN" altLang="en-US" sz="2800" dirty="0">
                <a:latin typeface="+mn-ea"/>
              </a:rPr>
              <a:t>硬磁性材料如钕铁硼合金、碳钢、铝镍钴合金和铝钢等。</a:t>
            </a:r>
          </a:p>
        </p:txBody>
      </p:sp>
    </p:spTree>
    <p:extLst>
      <p:ext uri="{BB962C8B-B14F-4D97-AF65-F5344CB8AC3E}">
        <p14:creationId xmlns:p14="http://schemas.microsoft.com/office/powerpoint/2010/main" val="1631445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down)">
                                      <p:cBhvr>
                                        <p:cTn id="12" dur="500"/>
                                        <p:tgtEl>
                                          <p:spTgt spid="6"/>
                                        </p:tgtEl>
                                      </p:cBhvr>
                                    </p:animEffect>
                                  </p:childTnLst>
                                </p:cTn>
                              </p:par>
                              <p:par>
                                <p:cTn id="13" presetID="22" presetClass="entr" presetSubtype="4" fill="hold" nodeType="withEffect">
                                  <p:stCondLst>
                                    <p:cond delay="0"/>
                                  </p:stCondLst>
                                  <p:childTnLst>
                                    <p:set>
                                      <p:cBhvr>
                                        <p:cTn id="14" dur="1" fill="hold">
                                          <p:stCondLst>
                                            <p:cond delay="0"/>
                                          </p:stCondLst>
                                        </p:cTn>
                                        <p:tgtEl>
                                          <p:spTgt spid="26"/>
                                        </p:tgtEl>
                                        <p:attrNameLst>
                                          <p:attrName>style.visibility</p:attrName>
                                        </p:attrNameLst>
                                      </p:cBhvr>
                                      <p:to>
                                        <p:strVal val="visible"/>
                                      </p:to>
                                    </p:set>
                                    <p:animEffect transition="in" filter="wipe(down)">
                                      <p:cBhvr>
                                        <p:cTn id="15" dur="500"/>
                                        <p:tgtEl>
                                          <p:spTgt spid="26"/>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wipe(down)">
                                      <p:cBhvr>
                                        <p:cTn id="20" dur="500"/>
                                        <p:tgtEl>
                                          <p:spTgt spid="13"/>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wipe(down)">
                                      <p:cBhvr>
                                        <p:cTn id="25" dur="500"/>
                                        <p:tgtEl>
                                          <p:spTgt spid="14"/>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grpId="0" nodeType="clickEffect">
                                  <p:stCondLst>
                                    <p:cond delay="0"/>
                                  </p:stCondLst>
                                  <p:childTnLst>
                                    <p:set>
                                      <p:cBhvr>
                                        <p:cTn id="29" dur="1" fill="hold">
                                          <p:stCondLst>
                                            <p:cond delay="0"/>
                                          </p:stCondLst>
                                        </p:cTn>
                                        <p:tgtEl>
                                          <p:spTgt spid="16"/>
                                        </p:tgtEl>
                                        <p:attrNameLst>
                                          <p:attrName>style.visibility</p:attrName>
                                        </p:attrNameLst>
                                      </p:cBhvr>
                                      <p:to>
                                        <p:strVal val="visible"/>
                                      </p:to>
                                    </p:set>
                                    <p:animEffect transition="in" filter="wipe(down)">
                                      <p:cBhvr>
                                        <p:cTn id="30" dur="500"/>
                                        <p:tgtEl>
                                          <p:spTgt spid="16"/>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nodeType="clickEffect">
                                  <p:stCondLst>
                                    <p:cond delay="0"/>
                                  </p:stCondLst>
                                  <p:childTnLst>
                                    <p:set>
                                      <p:cBhvr>
                                        <p:cTn id="34" dur="1" fill="hold">
                                          <p:stCondLst>
                                            <p:cond delay="0"/>
                                          </p:stCondLst>
                                        </p:cTn>
                                        <p:tgtEl>
                                          <p:spTgt spid="18"/>
                                        </p:tgtEl>
                                        <p:attrNameLst>
                                          <p:attrName>style.visibility</p:attrName>
                                        </p:attrNameLst>
                                      </p:cBhvr>
                                      <p:to>
                                        <p:strVal val="visible"/>
                                      </p:to>
                                    </p:set>
                                    <p:animEffect transition="in" filter="wipe(down)">
                                      <p:cBhvr>
                                        <p:cTn id="35" dur="500"/>
                                        <p:tgtEl>
                                          <p:spTgt spid="18"/>
                                        </p:tgtEl>
                                      </p:cBhvr>
                                    </p:animEffect>
                                  </p:childTnLst>
                                </p:cTn>
                              </p:par>
                              <p:par>
                                <p:cTn id="36" presetID="22" presetClass="entr" presetSubtype="4" fill="hold" nodeType="withEffect">
                                  <p:stCondLst>
                                    <p:cond delay="0"/>
                                  </p:stCondLst>
                                  <p:childTnLst>
                                    <p:set>
                                      <p:cBhvr>
                                        <p:cTn id="37" dur="1" fill="hold">
                                          <p:stCondLst>
                                            <p:cond delay="0"/>
                                          </p:stCondLst>
                                        </p:cTn>
                                        <p:tgtEl>
                                          <p:spTgt spid="27"/>
                                        </p:tgtEl>
                                        <p:attrNameLst>
                                          <p:attrName>style.visibility</p:attrName>
                                        </p:attrNameLst>
                                      </p:cBhvr>
                                      <p:to>
                                        <p:strVal val="visible"/>
                                      </p:to>
                                    </p:set>
                                    <p:animEffect transition="in" filter="wipe(down)">
                                      <p:cBhvr>
                                        <p:cTn id="38" dur="500"/>
                                        <p:tgtEl>
                                          <p:spTgt spid="27"/>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4" fill="hold" grpId="0" nodeType="clickEffect">
                                  <p:stCondLst>
                                    <p:cond delay="0"/>
                                  </p:stCondLst>
                                  <p:childTnLst>
                                    <p:set>
                                      <p:cBhvr>
                                        <p:cTn id="42" dur="1" fill="hold">
                                          <p:stCondLst>
                                            <p:cond delay="0"/>
                                          </p:stCondLst>
                                        </p:cTn>
                                        <p:tgtEl>
                                          <p:spTgt spid="17"/>
                                        </p:tgtEl>
                                        <p:attrNameLst>
                                          <p:attrName>style.visibility</p:attrName>
                                        </p:attrNameLst>
                                      </p:cBhvr>
                                      <p:to>
                                        <p:strVal val="visible"/>
                                      </p:to>
                                    </p:set>
                                    <p:animEffect transition="in" filter="wipe(down)">
                                      <p:cBhvr>
                                        <p:cTn id="43" dur="500"/>
                                        <p:tgtEl>
                                          <p:spTgt spid="17"/>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4" fill="hold" grpId="0" nodeType="clickEffect">
                                  <p:stCondLst>
                                    <p:cond delay="0"/>
                                  </p:stCondLst>
                                  <p:childTnLst>
                                    <p:set>
                                      <p:cBhvr>
                                        <p:cTn id="47" dur="1" fill="hold">
                                          <p:stCondLst>
                                            <p:cond delay="0"/>
                                          </p:stCondLst>
                                        </p:cTn>
                                        <p:tgtEl>
                                          <p:spTgt spid="25"/>
                                        </p:tgtEl>
                                        <p:attrNameLst>
                                          <p:attrName>style.visibility</p:attrName>
                                        </p:attrNameLst>
                                      </p:cBhvr>
                                      <p:to>
                                        <p:strVal val="visible"/>
                                      </p:to>
                                    </p:set>
                                    <p:animEffect transition="in" filter="wipe(down)">
                                      <p:cBhvr>
                                        <p:cTn id="48" dur="500"/>
                                        <p:tgtEl>
                                          <p:spTgt spid="25"/>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4" fill="hold" grpId="0" nodeType="clickEffect">
                                  <p:stCondLst>
                                    <p:cond delay="0"/>
                                  </p:stCondLst>
                                  <p:childTnLst>
                                    <p:set>
                                      <p:cBhvr>
                                        <p:cTn id="52" dur="1" fill="hold">
                                          <p:stCondLst>
                                            <p:cond delay="0"/>
                                          </p:stCondLst>
                                        </p:cTn>
                                        <p:tgtEl>
                                          <p:spTgt spid="28"/>
                                        </p:tgtEl>
                                        <p:attrNameLst>
                                          <p:attrName>style.visibility</p:attrName>
                                        </p:attrNameLst>
                                      </p:cBhvr>
                                      <p:to>
                                        <p:strVal val="visible"/>
                                      </p:to>
                                    </p:set>
                                    <p:animEffect transition="in" filter="wipe(down)">
                                      <p:cBhvr>
                                        <p:cTn id="53"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3" grpId="0"/>
      <p:bldP spid="14" grpId="0"/>
      <p:bldP spid="16" grpId="0"/>
      <p:bldP spid="17" grpId="0"/>
      <p:bldP spid="25" grpId="0"/>
      <p:bldP spid="28" grpId="0"/>
    </p:bldLst>
  </p:timing>
</p:sld>
</file>

<file path=ppt/slides/slide3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3" name="内容占位符 2"/>
          <p:cNvSpPr>
            <a:spLocks noGrp="1"/>
          </p:cNvSpPr>
          <p:nvPr>
            <p:ph idx="1"/>
          </p:nvPr>
        </p:nvSpPr>
        <p:spPr>
          <a:xfrm>
            <a:off x="179512" y="764704"/>
            <a:ext cx="8208912" cy="5832648"/>
          </a:xfrm>
        </p:spPr>
        <p:txBody>
          <a:bodyPr>
            <a:normAutofit/>
          </a:bodyPr>
          <a:lstStyle/>
          <a:p>
            <a:pPr marL="0" indent="0">
              <a:buNone/>
            </a:pPr>
            <a:endParaRPr lang="en-US" altLang="zh-CN" dirty="0" smtClean="0"/>
          </a:p>
          <a:p>
            <a:pPr marL="0" indent="0">
              <a:buNone/>
            </a:pPr>
            <a:endParaRPr lang="zh-CN" altLang="en-US" dirty="0"/>
          </a:p>
          <a:p>
            <a:pPr marL="0" indent="0">
              <a:buNone/>
            </a:pPr>
            <a:endParaRPr lang="en-US" altLang="zh-CN" dirty="0" smtClean="0"/>
          </a:p>
        </p:txBody>
      </p:sp>
      <p:sp>
        <p:nvSpPr>
          <p:cNvPr id="5" name="Text Box 5"/>
          <p:cNvSpPr txBox="1">
            <a:spLocks noChangeArrowheads="1"/>
          </p:cNvSpPr>
          <p:nvPr/>
        </p:nvSpPr>
        <p:spPr bwMode="auto">
          <a:xfrm>
            <a:off x="191841" y="745540"/>
            <a:ext cx="3516064"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kumimoji="1" lang="en-US" altLang="zh-CN" sz="2800" dirty="0" smtClean="0">
                <a:latin typeface="+mn-ea"/>
              </a:rPr>
              <a:t>(3)</a:t>
            </a:r>
            <a:r>
              <a:rPr kumimoji="1" lang="zh-CN" altLang="en-US" sz="2800" dirty="0">
                <a:latin typeface="+mn-ea"/>
              </a:rPr>
              <a:t>矩磁</a:t>
            </a:r>
            <a:r>
              <a:rPr kumimoji="1" lang="zh-CN" altLang="en-US" sz="3200" dirty="0">
                <a:latin typeface="+mn-ea"/>
              </a:rPr>
              <a:t>材料</a:t>
            </a:r>
          </a:p>
        </p:txBody>
      </p:sp>
      <p:sp>
        <p:nvSpPr>
          <p:cNvPr id="6" name="Rectangle 6"/>
          <p:cNvSpPr>
            <a:spLocks noChangeArrowheads="1"/>
          </p:cNvSpPr>
          <p:nvPr/>
        </p:nvSpPr>
        <p:spPr bwMode="auto">
          <a:xfrm>
            <a:off x="191842" y="1340768"/>
            <a:ext cx="6120680" cy="15703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marL="1165225" indent="-1165225" eaLnBrk="0" hangingPunct="0"/>
            <a:r>
              <a:rPr kumimoji="1" lang="zh-CN" altLang="en-US" sz="3200" dirty="0">
                <a:latin typeface="+mn-ea"/>
              </a:rPr>
              <a:t>特点：</a:t>
            </a:r>
            <a:r>
              <a:rPr kumimoji="1" lang="zh-CN" altLang="en-US" sz="3200" dirty="0" smtClean="0">
                <a:latin typeface="+mn-ea"/>
              </a:rPr>
              <a:t>剩余磁化强度</a:t>
            </a:r>
            <a:r>
              <a:rPr kumimoji="1" lang="zh-CN" altLang="en-US" sz="3200" dirty="0">
                <a:latin typeface="+mn-ea"/>
              </a:rPr>
              <a:t>大，接近</a:t>
            </a:r>
            <a:r>
              <a:rPr kumimoji="1" lang="zh-CN" altLang="en-US" sz="3200" dirty="0" smtClean="0">
                <a:latin typeface="+mn-ea"/>
              </a:rPr>
              <a:t>饱和磁化强度</a:t>
            </a:r>
            <a:r>
              <a:rPr kumimoji="1" lang="zh-CN" altLang="en-US" sz="3200" dirty="0">
                <a:latin typeface="+mn-ea"/>
              </a:rPr>
              <a:t>，矫顽力小，磁滞回线</a:t>
            </a:r>
            <a:r>
              <a:rPr kumimoji="1" lang="zh-CN" altLang="en-US" sz="3200" dirty="0" smtClean="0">
                <a:latin typeface="+mn-ea"/>
              </a:rPr>
              <a:t>接近于</a:t>
            </a:r>
            <a:r>
              <a:rPr kumimoji="1" lang="zh-CN" altLang="en-US" sz="3200" dirty="0">
                <a:latin typeface="+mn-ea"/>
              </a:rPr>
              <a:t>矩形。</a:t>
            </a:r>
          </a:p>
        </p:txBody>
      </p:sp>
      <p:grpSp>
        <p:nvGrpSpPr>
          <p:cNvPr id="7" name="Group 23"/>
          <p:cNvGrpSpPr>
            <a:grpSpLocks/>
          </p:cNvGrpSpPr>
          <p:nvPr/>
        </p:nvGrpSpPr>
        <p:grpSpPr bwMode="auto">
          <a:xfrm>
            <a:off x="6012160" y="1215916"/>
            <a:ext cx="2573348" cy="2114551"/>
            <a:chOff x="3360" y="569"/>
            <a:chExt cx="2092" cy="1879"/>
          </a:xfrm>
        </p:grpSpPr>
        <p:sp>
          <p:nvSpPr>
            <p:cNvPr id="8" name="Line 24"/>
            <p:cNvSpPr>
              <a:spLocks noChangeShapeType="1"/>
            </p:cNvSpPr>
            <p:nvPr/>
          </p:nvSpPr>
          <p:spPr bwMode="auto">
            <a:xfrm>
              <a:off x="3360" y="1584"/>
              <a:ext cx="2016" cy="0"/>
            </a:xfrm>
            <a:prstGeom prst="line">
              <a:avLst/>
            </a:prstGeom>
            <a:noFill/>
            <a:ln w="19050">
              <a:solidFill>
                <a:srgbClr val="000000"/>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9" name="Line 25"/>
            <p:cNvSpPr>
              <a:spLocks noChangeShapeType="1"/>
            </p:cNvSpPr>
            <p:nvPr/>
          </p:nvSpPr>
          <p:spPr bwMode="auto">
            <a:xfrm flipV="1">
              <a:off x="4368" y="672"/>
              <a:ext cx="0" cy="1776"/>
            </a:xfrm>
            <a:prstGeom prst="line">
              <a:avLst/>
            </a:prstGeom>
            <a:noFill/>
            <a:ln w="19050">
              <a:solidFill>
                <a:srgbClr val="000000"/>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10" name="Freeform 26"/>
            <p:cNvSpPr>
              <a:spLocks/>
            </p:cNvSpPr>
            <p:nvPr/>
          </p:nvSpPr>
          <p:spPr bwMode="auto">
            <a:xfrm>
              <a:off x="4063" y="1013"/>
              <a:ext cx="556" cy="1170"/>
            </a:xfrm>
            <a:custGeom>
              <a:avLst/>
              <a:gdLst>
                <a:gd name="T0" fmla="*/ 1085 w 1085"/>
                <a:gd name="T1" fmla="*/ 17 h 1170"/>
                <a:gd name="T2" fmla="*/ 381 w 1085"/>
                <a:gd name="T3" fmla="*/ 150 h 1170"/>
                <a:gd name="T4" fmla="*/ 292 w 1085"/>
                <a:gd name="T5" fmla="*/ 743 h 1170"/>
                <a:gd name="T6" fmla="*/ 218 w 1085"/>
                <a:gd name="T7" fmla="*/ 1017 h 1170"/>
                <a:gd name="T8" fmla="*/ 70 w 1085"/>
                <a:gd name="T9" fmla="*/ 1135 h 1170"/>
                <a:gd name="T10" fmla="*/ 638 w 1085"/>
                <a:gd name="T11" fmla="*/ 1113 h 1170"/>
                <a:gd name="T12" fmla="*/ 904 w 1085"/>
                <a:gd name="T13" fmla="*/ 920 h 1170"/>
                <a:gd name="T14" fmla="*/ 929 w 1085"/>
                <a:gd name="T15" fmla="*/ 283 h 1170"/>
                <a:gd name="T16" fmla="*/ 981 w 1085"/>
                <a:gd name="T17" fmla="*/ 135 h 1170"/>
                <a:gd name="T18" fmla="*/ 1085 w 1085"/>
                <a:gd name="T19" fmla="*/ 17 h 1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85" h="1170">
                  <a:moveTo>
                    <a:pt x="1085" y="17"/>
                  </a:moveTo>
                  <a:cubicBezTo>
                    <a:pt x="993" y="0"/>
                    <a:pt x="513" y="29"/>
                    <a:pt x="381" y="150"/>
                  </a:cubicBezTo>
                  <a:cubicBezTo>
                    <a:pt x="249" y="271"/>
                    <a:pt x="319" y="599"/>
                    <a:pt x="292" y="743"/>
                  </a:cubicBezTo>
                  <a:cubicBezTo>
                    <a:pt x="265" y="887"/>
                    <a:pt x="255" y="952"/>
                    <a:pt x="218" y="1017"/>
                  </a:cubicBezTo>
                  <a:cubicBezTo>
                    <a:pt x="181" y="1082"/>
                    <a:pt x="0" y="1119"/>
                    <a:pt x="70" y="1135"/>
                  </a:cubicBezTo>
                  <a:cubicBezTo>
                    <a:pt x="107" y="1170"/>
                    <a:pt x="499" y="1149"/>
                    <a:pt x="638" y="1113"/>
                  </a:cubicBezTo>
                  <a:cubicBezTo>
                    <a:pt x="777" y="1077"/>
                    <a:pt x="856" y="1058"/>
                    <a:pt x="904" y="920"/>
                  </a:cubicBezTo>
                  <a:cubicBezTo>
                    <a:pt x="952" y="782"/>
                    <a:pt x="916" y="414"/>
                    <a:pt x="929" y="283"/>
                  </a:cubicBezTo>
                  <a:cubicBezTo>
                    <a:pt x="942" y="152"/>
                    <a:pt x="955" y="179"/>
                    <a:pt x="981" y="135"/>
                  </a:cubicBezTo>
                  <a:cubicBezTo>
                    <a:pt x="1007" y="91"/>
                    <a:pt x="1063" y="42"/>
                    <a:pt x="1085" y="17"/>
                  </a:cubicBezTo>
                  <a:close/>
                </a:path>
              </a:pathLst>
            </a:custGeom>
            <a:noFill/>
            <a:ln w="19050" cap="flat" cmpd="sng">
              <a:solidFill>
                <a:srgbClr val="FF3300"/>
              </a:solidFill>
              <a:prstDash val="solid"/>
              <a:round/>
              <a:headEnd type="none" w="med" len="med"/>
              <a:tailEnd type="none" w="med" len="lg"/>
            </a:ln>
            <a:effectLst/>
            <a:extLst>
              <a:ext uri="{909E8E84-426E-40DD-AFC4-6F175D3DCCD1}">
                <a14:hiddenFill xmlns:a14="http://schemas.microsoft.com/office/drawing/2010/main">
                  <a:solidFill>
                    <a:srgbClr val="00CC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graphicFrame>
          <p:nvGraphicFramePr>
            <p:cNvPr id="11" name="Object 27"/>
            <p:cNvGraphicFramePr>
              <a:graphicFrameLocks noChangeAspect="1"/>
            </p:cNvGraphicFramePr>
            <p:nvPr>
              <p:extLst>
                <p:ext uri="{D42A27DB-BD31-4B8C-83A1-F6EECF244321}">
                  <p14:modId xmlns:p14="http://schemas.microsoft.com/office/powerpoint/2010/main" val="3222103890"/>
                </p:ext>
              </p:extLst>
            </p:nvPr>
          </p:nvGraphicFramePr>
          <p:xfrm>
            <a:off x="3904" y="569"/>
            <a:ext cx="391" cy="315"/>
          </p:xfrm>
          <a:graphic>
            <a:graphicData uri="http://schemas.openxmlformats.org/presentationml/2006/ole">
              <mc:AlternateContent xmlns:mc="http://schemas.openxmlformats.org/markup-compatibility/2006">
                <mc:Choice xmlns:v="urn:schemas-microsoft-com:vml" Requires="v">
                  <p:oleObj spid="_x0000_s11407" name="公式" r:id="rId4" imgW="203040" imgH="164880" progId="Equation.3">
                    <p:embed/>
                  </p:oleObj>
                </mc:Choice>
                <mc:Fallback>
                  <p:oleObj name="公式" r:id="rId4" imgW="203040" imgH="164880" progId="Equation.3">
                    <p:embed/>
                    <p:pic>
                      <p:nvPicPr>
                        <p:cNvPr id="0" name=""/>
                        <p:cNvPicPr>
                          <a:picLocks noChangeAspect="1" noChangeArrowheads="1"/>
                        </p:cNvPicPr>
                        <p:nvPr/>
                      </p:nvPicPr>
                      <p:blipFill>
                        <a:blip r:embed="rId5"/>
                        <a:srcRect/>
                        <a:stretch>
                          <a:fillRect/>
                        </a:stretch>
                      </p:blipFill>
                      <p:spPr bwMode="auto">
                        <a:xfrm>
                          <a:off x="3904" y="569"/>
                          <a:ext cx="391" cy="315"/>
                        </a:xfrm>
                        <a:prstGeom prst="rect">
                          <a:avLst/>
                        </a:prstGeom>
                        <a:noFill/>
                        <a:ln>
                          <a:noFill/>
                        </a:ln>
                        <a:effectLst/>
                        <a:extLst/>
                      </p:spPr>
                    </p:pic>
                  </p:oleObj>
                </mc:Fallback>
              </mc:AlternateContent>
            </a:graphicData>
          </a:graphic>
        </p:graphicFrame>
        <p:graphicFrame>
          <p:nvGraphicFramePr>
            <p:cNvPr id="12" name="Object 28"/>
            <p:cNvGraphicFramePr>
              <a:graphicFrameLocks noChangeAspect="1"/>
            </p:cNvGraphicFramePr>
            <p:nvPr/>
          </p:nvGraphicFramePr>
          <p:xfrm>
            <a:off x="5156" y="1680"/>
            <a:ext cx="296" cy="240"/>
          </p:xfrm>
          <a:graphic>
            <a:graphicData uri="http://schemas.openxmlformats.org/presentationml/2006/ole">
              <mc:AlternateContent xmlns:mc="http://schemas.openxmlformats.org/markup-compatibility/2006">
                <mc:Choice xmlns:v="urn:schemas-microsoft-com:vml" Requires="v">
                  <p:oleObj spid="_x0000_s11408" name="公式" r:id="rId6" imgW="469800" imgH="380880" progId="Equation.3">
                    <p:embed/>
                  </p:oleObj>
                </mc:Choice>
                <mc:Fallback>
                  <p:oleObj name="公式" r:id="rId6" imgW="469800" imgH="38088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156" y="1680"/>
                          <a:ext cx="296"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 name="Object 29"/>
            <p:cNvGraphicFramePr>
              <a:graphicFrameLocks noChangeAspect="1"/>
            </p:cNvGraphicFramePr>
            <p:nvPr/>
          </p:nvGraphicFramePr>
          <p:xfrm>
            <a:off x="4176" y="1632"/>
            <a:ext cx="159" cy="176"/>
          </p:xfrm>
          <a:graphic>
            <a:graphicData uri="http://schemas.openxmlformats.org/presentationml/2006/ole">
              <mc:AlternateContent xmlns:mc="http://schemas.openxmlformats.org/markup-compatibility/2006">
                <mc:Choice xmlns:v="urn:schemas-microsoft-com:vml" Requires="v">
                  <p:oleObj spid="_x0000_s11409" name="公式" r:id="rId8" imgW="253800" imgH="279360" progId="Equation.3">
                    <p:embed/>
                  </p:oleObj>
                </mc:Choice>
                <mc:Fallback>
                  <p:oleObj name="公式" r:id="rId8" imgW="253800" imgH="27936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176" y="1632"/>
                          <a:ext cx="159" cy="17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14" name="Rectangle 30"/>
          <p:cNvSpPr>
            <a:spLocks noChangeArrowheads="1"/>
          </p:cNvSpPr>
          <p:nvPr/>
        </p:nvSpPr>
        <p:spPr bwMode="auto">
          <a:xfrm rot="10800000" flipV="1">
            <a:off x="107503" y="3210070"/>
            <a:ext cx="4110619"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kumimoji="1" lang="zh-CN" altLang="en-US" sz="3200" dirty="0">
                <a:latin typeface="+mn-ea"/>
              </a:rPr>
              <a:t>应用：磁性存储器。</a:t>
            </a:r>
          </a:p>
        </p:txBody>
      </p:sp>
      <p:sp>
        <p:nvSpPr>
          <p:cNvPr id="15" name="Text Box 32"/>
          <p:cNvSpPr txBox="1">
            <a:spLocks noChangeArrowheads="1"/>
          </p:cNvSpPr>
          <p:nvPr/>
        </p:nvSpPr>
        <p:spPr bwMode="auto">
          <a:xfrm>
            <a:off x="191840" y="4276253"/>
            <a:ext cx="8052567"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457200" indent="-457200">
              <a:spcBef>
                <a:spcPct val="50000"/>
              </a:spcBef>
              <a:buFont typeface="Arial" pitchFamily="34" charset="0"/>
              <a:buChar char="•"/>
            </a:pPr>
            <a:r>
              <a:rPr kumimoji="1" lang="zh-CN" altLang="en-US" sz="3200" dirty="0">
                <a:latin typeface="+mn-ea"/>
              </a:rPr>
              <a:t>铁磁</a:t>
            </a:r>
            <a:r>
              <a:rPr kumimoji="1" lang="zh-CN" altLang="en-US" sz="3200" dirty="0" smtClean="0">
                <a:latin typeface="+mn-ea"/>
              </a:rPr>
              <a:t>质反复磁化，分子运动加剧，温度升高，因此放出热量，损失能量，叫</a:t>
            </a:r>
            <a:r>
              <a:rPr kumimoji="1" lang="zh-CN" altLang="en-US" sz="3200" b="1" dirty="0" smtClean="0">
                <a:solidFill>
                  <a:srgbClr val="C00000"/>
                </a:solidFill>
                <a:latin typeface="+mn-ea"/>
              </a:rPr>
              <a:t>磁滞损耗</a:t>
            </a:r>
            <a:r>
              <a:rPr kumimoji="1" lang="en-US" altLang="zh-CN" sz="3200" dirty="0" smtClean="0">
                <a:latin typeface="+mn-ea"/>
              </a:rPr>
              <a:t>——</a:t>
            </a:r>
            <a:r>
              <a:rPr kumimoji="1" lang="zh-CN" altLang="en-US" sz="3200" dirty="0" smtClean="0">
                <a:latin typeface="+mn-ea"/>
              </a:rPr>
              <a:t>与磁滞回线围成的面积成正比。</a:t>
            </a:r>
            <a:endParaRPr kumimoji="1" lang="zh-CN" altLang="en-US" sz="3200" dirty="0">
              <a:latin typeface="+mn-ea"/>
            </a:endParaRPr>
          </a:p>
        </p:txBody>
      </p:sp>
    </p:spTree>
    <p:extLst>
      <p:ext uri="{BB962C8B-B14F-4D97-AF65-F5344CB8AC3E}">
        <p14:creationId xmlns:p14="http://schemas.microsoft.com/office/powerpoint/2010/main" val="39560161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down)">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wipe(down)">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wipe(down)">
                                      <p:cBhvr>
                                        <p:cTn id="2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4" grpId="0"/>
      <p:bldP spid="15"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标题 1"/>
          <p:cNvSpPr>
            <a:spLocks noGrp="1"/>
          </p:cNvSpPr>
          <p:nvPr>
            <p:ph type="title"/>
          </p:nvPr>
        </p:nvSpPr>
        <p:spPr>
          <a:xfrm>
            <a:off x="107058" y="548680"/>
            <a:ext cx="8640960" cy="720080"/>
          </a:xfrm>
        </p:spPr>
        <p:txBody>
          <a:bodyPr>
            <a:normAutofit/>
          </a:bodyPr>
          <a:lstStyle/>
          <a:p>
            <a:pPr algn="l"/>
            <a:r>
              <a:rPr lang="zh-CN" altLang="en-US" sz="3600" b="1" dirty="0">
                <a:solidFill>
                  <a:srgbClr val="0000FF"/>
                </a:solidFill>
              </a:rPr>
              <a:t>四</a:t>
            </a:r>
            <a:r>
              <a:rPr lang="zh-CN" altLang="en-US" sz="3600" b="1" dirty="0" smtClean="0">
                <a:solidFill>
                  <a:srgbClr val="0000FF"/>
                </a:solidFill>
              </a:rPr>
              <a:t>、磁畴</a:t>
            </a:r>
            <a:endParaRPr lang="zh-CN" altLang="en-US" sz="3600" b="1" dirty="0">
              <a:solidFill>
                <a:srgbClr val="0000FF"/>
              </a:solidFill>
            </a:endParaRPr>
          </a:p>
        </p:txBody>
      </p:sp>
      <p:sp>
        <p:nvSpPr>
          <p:cNvPr id="4" name="TextBox 3"/>
          <p:cNvSpPr txBox="1"/>
          <p:nvPr/>
        </p:nvSpPr>
        <p:spPr>
          <a:xfrm>
            <a:off x="0" y="1268760"/>
            <a:ext cx="9144000" cy="4031873"/>
          </a:xfrm>
          <a:prstGeom prst="rect">
            <a:avLst/>
          </a:prstGeom>
          <a:noFill/>
        </p:spPr>
        <p:txBody>
          <a:bodyPr wrap="square" rtlCol="0">
            <a:spAutoFit/>
          </a:bodyPr>
          <a:lstStyle/>
          <a:p>
            <a:pPr marL="457200" indent="-457200">
              <a:buFont typeface="Arial" pitchFamily="34" charset="0"/>
              <a:buChar char="•"/>
            </a:pPr>
            <a:r>
              <a:rPr lang="zh-CN" altLang="en-US" sz="3200" dirty="0" smtClean="0"/>
              <a:t>磁畴</a:t>
            </a:r>
            <a:r>
              <a:rPr lang="zh-CN" altLang="en-US" sz="3200" dirty="0"/>
              <a:t>理论是用量子理论从微观上说明铁磁质的磁化机理</a:t>
            </a:r>
            <a:r>
              <a:rPr lang="zh-CN" altLang="en-US" sz="3200" dirty="0" smtClean="0"/>
              <a:t>。</a:t>
            </a:r>
            <a:endParaRPr lang="en-US" altLang="zh-CN" sz="3200" dirty="0" smtClean="0"/>
          </a:p>
          <a:p>
            <a:pPr marL="457200" indent="-457200">
              <a:buFont typeface="Arial" pitchFamily="34" charset="0"/>
              <a:buChar char="•"/>
            </a:pPr>
            <a:r>
              <a:rPr lang="zh-CN" altLang="en-US" sz="3200" dirty="0" smtClean="0"/>
              <a:t>从</a:t>
            </a:r>
            <a:r>
              <a:rPr lang="zh-CN" altLang="en-US" sz="3200" dirty="0"/>
              <a:t>原子结构来看，铁原子的最外层有两个电子，会因电子自旋而产生相互作用。这一相互作用的结果使得许多铁原子的电子自旋磁矩在许多小的区域内整齐地排列起来，形成一个个微小的自发磁化区，称为磁畴，相邻的不同区域之间原子磁矩</a:t>
            </a:r>
            <a:r>
              <a:rPr lang="zh-CN" altLang="en-US" sz="3200" dirty="0" smtClean="0"/>
              <a:t>排列的</a:t>
            </a:r>
            <a:r>
              <a:rPr lang="zh-CN" altLang="en-US" sz="3200" dirty="0"/>
              <a:t>方向</a:t>
            </a:r>
            <a:r>
              <a:rPr lang="zh-CN" altLang="en-US" sz="3200" dirty="0" smtClean="0"/>
              <a:t>不同。</a:t>
            </a:r>
            <a:endParaRPr lang="en-US" altLang="zh-CN" sz="3200" dirty="0" smtClean="0"/>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24203" y="4826223"/>
            <a:ext cx="2408237" cy="167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434584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down)">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wipe(down)">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2290"/>
                                        </p:tgtEl>
                                        <p:attrNameLst>
                                          <p:attrName>style.visibility</p:attrName>
                                        </p:attrNameLst>
                                      </p:cBhvr>
                                      <p:to>
                                        <p:strVal val="visible"/>
                                      </p:to>
                                    </p:set>
                                    <p:animEffect transition="in" filter="wipe(down)">
                                      <p:cBhvr>
                                        <p:cTn id="17" dur="500"/>
                                        <p:tgtEl>
                                          <p:spTgt spid="122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内容占位符 2"/>
          <p:cNvSpPr>
            <a:spLocks noGrp="1"/>
          </p:cNvSpPr>
          <p:nvPr>
            <p:ph idx="1"/>
          </p:nvPr>
        </p:nvSpPr>
        <p:spPr>
          <a:xfrm>
            <a:off x="179512" y="764704"/>
            <a:ext cx="8208912" cy="5832648"/>
          </a:xfrm>
        </p:spPr>
        <p:txBody>
          <a:bodyPr>
            <a:normAutofit/>
          </a:bodyPr>
          <a:lstStyle/>
          <a:p>
            <a:pPr marL="0" indent="0">
              <a:buNone/>
            </a:pPr>
            <a:endParaRPr lang="en-US" altLang="zh-CN" dirty="0" smtClean="0"/>
          </a:p>
          <a:p>
            <a:pPr marL="0" indent="0">
              <a:buNone/>
            </a:pPr>
            <a:endParaRPr lang="zh-CN" altLang="en-US" dirty="0"/>
          </a:p>
          <a:p>
            <a:pPr marL="0" indent="0">
              <a:buNone/>
            </a:pPr>
            <a:endParaRPr lang="en-US" altLang="zh-CN" dirty="0" smtClean="0"/>
          </a:p>
        </p:txBody>
      </p:sp>
      <p:sp>
        <p:nvSpPr>
          <p:cNvPr id="2" name="TextBox 1"/>
          <p:cNvSpPr txBox="1"/>
          <p:nvPr/>
        </p:nvSpPr>
        <p:spPr>
          <a:xfrm>
            <a:off x="179512" y="764704"/>
            <a:ext cx="8208912" cy="5262979"/>
          </a:xfrm>
          <a:prstGeom prst="rect">
            <a:avLst/>
          </a:prstGeom>
          <a:noFill/>
        </p:spPr>
        <p:txBody>
          <a:bodyPr wrap="square" rtlCol="0">
            <a:spAutoFit/>
          </a:bodyPr>
          <a:lstStyle/>
          <a:p>
            <a:pPr marL="457200" indent="-457200">
              <a:buFont typeface="Arial" pitchFamily="34" charset="0"/>
              <a:buChar char="•"/>
            </a:pPr>
            <a:r>
              <a:rPr lang="zh-CN" altLang="en-US" sz="2800" dirty="0" smtClean="0"/>
              <a:t>在</a:t>
            </a:r>
            <a:r>
              <a:rPr lang="zh-CN" altLang="en-US" sz="2800" dirty="0"/>
              <a:t>无外磁场时，各磁畴的</a:t>
            </a:r>
            <a:r>
              <a:rPr lang="zh-CN" altLang="en-US" sz="2800" dirty="0" smtClean="0"/>
              <a:t>排列是</a:t>
            </a:r>
            <a:r>
              <a:rPr lang="zh-CN" altLang="en-US" sz="2800" dirty="0"/>
              <a:t>不规则的，各磁畴的磁化方向不同，产生的磁效应相互抵消，整个铁磁质不呈现磁性。 </a:t>
            </a:r>
          </a:p>
          <a:p>
            <a:pPr marL="457200" indent="-457200">
              <a:buFont typeface="Arial" pitchFamily="34" charset="0"/>
              <a:buChar char="•"/>
            </a:pPr>
            <a:r>
              <a:rPr lang="zh-CN" altLang="en-US" sz="2800" dirty="0"/>
              <a:t> </a:t>
            </a:r>
            <a:r>
              <a:rPr lang="zh-CN" altLang="en-US" sz="2800" dirty="0" smtClean="0"/>
              <a:t>当</a:t>
            </a:r>
            <a:r>
              <a:rPr lang="zh-CN" altLang="en-US" sz="2800" dirty="0"/>
              <a:t>铁磁质处于外磁场中时，那些自发磁化方向和外磁场方向成小角度的磁畴其体积随着外加磁场的增大而扩大并使磁畴的磁化方向进一步转向外磁场方向。另一些自发磁化方向和外磁场方向成大角度的磁畴其体积则逐渐</a:t>
            </a:r>
            <a:r>
              <a:rPr lang="zh-CN" altLang="en-US" sz="2800" dirty="0" smtClean="0"/>
              <a:t>缩小。这就使得</a:t>
            </a:r>
            <a:r>
              <a:rPr lang="zh-CN" altLang="en-US" sz="2800" dirty="0"/>
              <a:t>与外磁场方向接近一致的总磁矩得到</a:t>
            </a:r>
            <a:r>
              <a:rPr lang="zh-CN" altLang="en-US" sz="2800" dirty="0" smtClean="0"/>
              <a:t>增加，对外表现出磁化。</a:t>
            </a:r>
            <a:endParaRPr lang="en-US" altLang="zh-CN" sz="2800" dirty="0" smtClean="0"/>
          </a:p>
          <a:p>
            <a:pPr marL="457200" indent="-457200">
              <a:buFont typeface="Arial" pitchFamily="34" charset="0"/>
              <a:buChar char="•"/>
            </a:pPr>
            <a:r>
              <a:rPr lang="zh-CN" altLang="en-US" sz="2800" dirty="0" smtClean="0"/>
              <a:t>磁化过程可改变介质中晶格间距，因而会改变介质的体积，此为</a:t>
            </a:r>
            <a:r>
              <a:rPr lang="zh-CN" altLang="en-US" sz="2800" b="1" dirty="0" smtClean="0">
                <a:solidFill>
                  <a:srgbClr val="C00000"/>
                </a:solidFill>
              </a:rPr>
              <a:t>磁致伸缩</a:t>
            </a:r>
            <a:r>
              <a:rPr lang="zh-CN" altLang="en-US" sz="2800" dirty="0" smtClean="0"/>
              <a:t>。</a:t>
            </a:r>
            <a:endParaRPr lang="en-US" altLang="zh-CN" sz="2800" dirty="0" smtClean="0"/>
          </a:p>
        </p:txBody>
      </p:sp>
    </p:spTree>
    <p:extLst>
      <p:ext uri="{BB962C8B-B14F-4D97-AF65-F5344CB8AC3E}">
        <p14:creationId xmlns:p14="http://schemas.microsoft.com/office/powerpoint/2010/main" val="5263430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wipe(down)">
                                      <p:cBhvr>
                                        <p:cTn id="7" dur="500"/>
                                        <p:tgtEl>
                                          <p:spTgt spid="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wipe(down)">
                                      <p:cBhvr>
                                        <p:cTn id="12"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内容占位符 2"/>
          <p:cNvSpPr>
            <a:spLocks noGrp="1"/>
          </p:cNvSpPr>
          <p:nvPr>
            <p:ph idx="1"/>
          </p:nvPr>
        </p:nvSpPr>
        <p:spPr>
          <a:xfrm>
            <a:off x="179512" y="764704"/>
            <a:ext cx="8208912" cy="5832648"/>
          </a:xfrm>
        </p:spPr>
        <p:txBody>
          <a:bodyPr>
            <a:normAutofit/>
          </a:bodyPr>
          <a:lstStyle/>
          <a:p>
            <a:pPr marL="0" indent="0">
              <a:buNone/>
            </a:pPr>
            <a:endParaRPr lang="en-US" altLang="zh-CN" dirty="0" smtClean="0"/>
          </a:p>
          <a:p>
            <a:pPr marL="0" indent="0">
              <a:buNone/>
            </a:pPr>
            <a:endParaRPr lang="zh-CN" altLang="en-US" dirty="0"/>
          </a:p>
          <a:p>
            <a:pPr marL="0" indent="0">
              <a:buNone/>
            </a:pPr>
            <a:endParaRPr lang="en-US" altLang="zh-CN" dirty="0" smtClean="0"/>
          </a:p>
        </p:txBody>
      </p:sp>
      <p:sp>
        <p:nvSpPr>
          <p:cNvPr id="2" name="TextBox 1"/>
          <p:cNvSpPr txBox="1"/>
          <p:nvPr/>
        </p:nvSpPr>
        <p:spPr>
          <a:xfrm>
            <a:off x="179512" y="764704"/>
            <a:ext cx="8208912" cy="1077218"/>
          </a:xfrm>
          <a:prstGeom prst="rect">
            <a:avLst/>
          </a:prstGeom>
          <a:noFill/>
        </p:spPr>
        <p:txBody>
          <a:bodyPr wrap="square" rtlCol="0">
            <a:spAutoFit/>
          </a:bodyPr>
          <a:lstStyle/>
          <a:p>
            <a:pPr marL="457200" indent="-457200">
              <a:buFont typeface="Arial" pitchFamily="34" charset="0"/>
              <a:buChar char="•"/>
            </a:pPr>
            <a:r>
              <a:rPr lang="zh-CN" altLang="en-US" sz="3200" dirty="0" smtClean="0"/>
              <a:t>取消外场时，各磁畴边界未能完全恢复，故保留一定磁性，即有剩余磁化强度存在。</a:t>
            </a:r>
            <a:endParaRPr lang="zh-CN" altLang="en-US" sz="3200" dirty="0"/>
          </a:p>
        </p:txBody>
      </p:sp>
      <p:sp>
        <p:nvSpPr>
          <p:cNvPr id="4" name="Text Box 32"/>
          <p:cNvSpPr txBox="1">
            <a:spLocks noChangeArrowheads="1"/>
          </p:cNvSpPr>
          <p:nvPr/>
        </p:nvSpPr>
        <p:spPr bwMode="auto">
          <a:xfrm>
            <a:off x="257684" y="2204863"/>
            <a:ext cx="8052567" cy="2062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457200" indent="-457200">
              <a:spcBef>
                <a:spcPct val="50000"/>
              </a:spcBef>
              <a:buFont typeface="Arial" pitchFamily="34" charset="0"/>
              <a:buChar char="•"/>
            </a:pPr>
            <a:r>
              <a:rPr kumimoji="1" lang="zh-CN" altLang="en-US" sz="3200" dirty="0" smtClean="0">
                <a:latin typeface="+mn-ea"/>
              </a:rPr>
              <a:t>当</a:t>
            </a:r>
            <a:r>
              <a:rPr kumimoji="1" lang="zh-CN" altLang="en-US" sz="3200" dirty="0">
                <a:latin typeface="+mn-ea"/>
              </a:rPr>
              <a:t>铁磁质的温度升高到某一温度时</a:t>
            </a:r>
            <a:r>
              <a:rPr kumimoji="1" lang="zh-CN" altLang="en-US" sz="3200" dirty="0" smtClean="0">
                <a:latin typeface="+mn-ea"/>
              </a:rPr>
              <a:t>，分子热运动使磁畴消失，</a:t>
            </a:r>
            <a:r>
              <a:rPr kumimoji="1" lang="zh-CN" altLang="en-US" sz="3200" dirty="0">
                <a:latin typeface="+mn-ea"/>
              </a:rPr>
              <a:t>由铁磁质变为顺磁质，该温度叫做</a:t>
            </a:r>
            <a:r>
              <a:rPr kumimoji="1" lang="zh-CN" altLang="en-US" sz="3200" b="1" dirty="0">
                <a:solidFill>
                  <a:srgbClr val="C00000"/>
                </a:solidFill>
                <a:latin typeface="+mn-ea"/>
              </a:rPr>
              <a:t>居里点</a:t>
            </a:r>
            <a:r>
              <a:rPr kumimoji="1" lang="zh-CN" altLang="en-US" sz="3200" dirty="0">
                <a:latin typeface="+mn-ea"/>
              </a:rPr>
              <a:t>。当温度</a:t>
            </a:r>
            <a:r>
              <a:rPr kumimoji="1" lang="zh-CN" altLang="en-US" sz="3200" dirty="0" smtClean="0">
                <a:latin typeface="+mn-ea"/>
              </a:rPr>
              <a:t>低于居里点</a:t>
            </a:r>
            <a:r>
              <a:rPr kumimoji="1" lang="zh-CN" altLang="en-US" sz="3200" dirty="0">
                <a:latin typeface="+mn-ea"/>
              </a:rPr>
              <a:t>时，</a:t>
            </a:r>
            <a:r>
              <a:rPr kumimoji="1" lang="zh-CN" altLang="en-US" sz="3200" dirty="0" smtClean="0">
                <a:latin typeface="+mn-ea"/>
              </a:rPr>
              <a:t>又出现磁畴，由</a:t>
            </a:r>
            <a:r>
              <a:rPr kumimoji="1" lang="zh-CN" altLang="en-US" sz="3200" dirty="0">
                <a:latin typeface="+mn-ea"/>
              </a:rPr>
              <a:t>顺磁质转变为铁磁质。</a:t>
            </a:r>
          </a:p>
        </p:txBody>
      </p:sp>
    </p:spTree>
    <p:extLst>
      <p:ext uri="{BB962C8B-B14F-4D97-AF65-F5344CB8AC3E}">
        <p14:creationId xmlns:p14="http://schemas.microsoft.com/office/powerpoint/2010/main" val="647078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7504" y="332656"/>
            <a:ext cx="8856984" cy="936104"/>
          </a:xfrm>
        </p:spPr>
        <p:txBody>
          <a:bodyPr>
            <a:noAutofit/>
          </a:bodyPr>
          <a:lstStyle/>
          <a:p>
            <a:pPr lvl="0">
              <a:spcBef>
                <a:spcPct val="50000"/>
              </a:spcBef>
              <a:defRPr/>
            </a:pPr>
            <a:r>
              <a:rPr lang="en-US" altLang="zh-CN" b="1" kern="0" dirty="0" smtClean="0">
                <a:solidFill>
                  <a:prstClr val="black">
                    <a:lumMod val="95000"/>
                    <a:lumOff val="5000"/>
                  </a:prstClr>
                </a:solidFill>
                <a:latin typeface="+mj-ea"/>
                <a:cs typeface="+mn-cs"/>
              </a:rPr>
              <a:t>§6.3</a:t>
            </a:r>
            <a:r>
              <a:rPr lang="zh-CN" altLang="en-US" b="1" kern="0" dirty="0" smtClean="0">
                <a:solidFill>
                  <a:prstClr val="black">
                    <a:lumMod val="95000"/>
                    <a:lumOff val="5000"/>
                  </a:prstClr>
                </a:solidFill>
                <a:latin typeface="宋体"/>
                <a:cs typeface="+mn-cs"/>
              </a:rPr>
              <a:t>磁场边界条件与磁能</a:t>
            </a:r>
            <a:endParaRPr lang="zh-CN" altLang="en-US" dirty="0">
              <a:latin typeface="+mj-ea"/>
            </a:endParaRPr>
          </a:p>
        </p:txBody>
      </p:sp>
      <p:sp>
        <p:nvSpPr>
          <p:cNvPr id="3" name="内容占位符 2"/>
          <p:cNvSpPr>
            <a:spLocks noGrp="1"/>
          </p:cNvSpPr>
          <p:nvPr>
            <p:ph idx="1"/>
          </p:nvPr>
        </p:nvSpPr>
        <p:spPr>
          <a:xfrm>
            <a:off x="0" y="1268760"/>
            <a:ext cx="8892480" cy="5328592"/>
          </a:xfrm>
        </p:spPr>
        <p:txBody>
          <a:bodyPr/>
          <a:lstStyle/>
          <a:p>
            <a:pPr marL="0" indent="0">
              <a:buNone/>
            </a:pPr>
            <a:r>
              <a:rPr lang="en-US" altLang="zh-CN" dirty="0"/>
              <a:t>	</a:t>
            </a:r>
            <a:endParaRPr lang="en-US" altLang="zh-CN" dirty="0" smtClean="0"/>
          </a:p>
        </p:txBody>
      </p:sp>
      <p:sp>
        <p:nvSpPr>
          <p:cNvPr id="5" name="Text Box 2"/>
          <p:cNvSpPr txBox="1">
            <a:spLocks noChangeArrowheads="1"/>
          </p:cNvSpPr>
          <p:nvPr/>
        </p:nvSpPr>
        <p:spPr bwMode="auto">
          <a:xfrm>
            <a:off x="0" y="1340768"/>
            <a:ext cx="9144000" cy="32932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457200" indent="-457200">
              <a:spcBef>
                <a:spcPct val="50000"/>
              </a:spcBef>
              <a:buFont typeface="Arial" pitchFamily="34" charset="0"/>
              <a:buChar char="•"/>
            </a:pPr>
            <a:r>
              <a:rPr lang="zh-CN" altLang="en-US" sz="3200" dirty="0" smtClean="0">
                <a:solidFill>
                  <a:prstClr val="black"/>
                </a:solidFill>
                <a:latin typeface="宋体" charset="-122"/>
              </a:rPr>
              <a:t>在两种磁介质的分界面上，不论磁感矢量还是磁场矢量穿过分界面时要发生变化，它们要满足确定的关系式，这些关系式称为磁场的边界条件。</a:t>
            </a:r>
            <a:r>
              <a:rPr lang="en-US" altLang="zh-CN" sz="3200" dirty="0" smtClean="0">
                <a:solidFill>
                  <a:prstClr val="black"/>
                </a:solidFill>
                <a:latin typeface="宋体" charset="-122"/>
              </a:rPr>
              <a:t>	</a:t>
            </a:r>
          </a:p>
          <a:p>
            <a:pPr marL="457200" indent="-457200">
              <a:spcBef>
                <a:spcPct val="50000"/>
              </a:spcBef>
              <a:buFont typeface="Arial" pitchFamily="34" charset="0"/>
              <a:buChar char="•"/>
            </a:pPr>
            <a:r>
              <a:rPr lang="zh-CN" altLang="en-US" sz="3200" dirty="0" smtClean="0">
                <a:solidFill>
                  <a:prstClr val="black"/>
                </a:solidFill>
                <a:latin typeface="宋体" charset="-122"/>
              </a:rPr>
              <a:t>本节除了介绍磁场边界条件外，还介绍磁场能量的计算方法。</a:t>
            </a:r>
            <a:endParaRPr lang="en-US" altLang="zh-CN" sz="3200" dirty="0">
              <a:solidFill>
                <a:prstClr val="black"/>
              </a:solidFill>
              <a:latin typeface="宋体" charset="-122"/>
            </a:endParaRPr>
          </a:p>
        </p:txBody>
      </p:sp>
    </p:spTree>
    <p:extLst>
      <p:ext uri="{BB962C8B-B14F-4D97-AF65-F5344CB8AC3E}">
        <p14:creationId xmlns:p14="http://schemas.microsoft.com/office/powerpoint/2010/main" val="39807677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down)">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wipe(down)">
                                      <p:cBhvr>
                                        <p:cTn id="12"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标题 1"/>
          <p:cNvSpPr>
            <a:spLocks noGrp="1"/>
          </p:cNvSpPr>
          <p:nvPr>
            <p:ph type="title"/>
          </p:nvPr>
        </p:nvSpPr>
        <p:spPr>
          <a:xfrm>
            <a:off x="179512" y="584684"/>
            <a:ext cx="8640960" cy="684076"/>
          </a:xfrm>
        </p:spPr>
        <p:txBody>
          <a:bodyPr>
            <a:normAutofit/>
          </a:bodyPr>
          <a:lstStyle/>
          <a:p>
            <a:pPr algn="l"/>
            <a:r>
              <a:rPr lang="zh-CN" altLang="en-US" sz="3600" b="1" dirty="0" smtClean="0">
                <a:solidFill>
                  <a:srgbClr val="0000FF"/>
                </a:solidFill>
              </a:rPr>
              <a:t>一、边界条件</a:t>
            </a:r>
            <a:endParaRPr lang="zh-CN" altLang="en-US" sz="3600" b="1" dirty="0">
              <a:solidFill>
                <a:srgbClr val="0000FF"/>
              </a:solidFill>
            </a:endParaRPr>
          </a:p>
        </p:txBody>
      </p:sp>
      <p:sp>
        <p:nvSpPr>
          <p:cNvPr id="3" name="TextBox 2"/>
          <p:cNvSpPr txBox="1"/>
          <p:nvPr/>
        </p:nvSpPr>
        <p:spPr>
          <a:xfrm>
            <a:off x="0" y="1268760"/>
            <a:ext cx="9144000" cy="1077218"/>
          </a:xfrm>
          <a:prstGeom prst="rect">
            <a:avLst/>
          </a:prstGeom>
          <a:noFill/>
        </p:spPr>
        <p:txBody>
          <a:bodyPr wrap="square" rtlCol="0">
            <a:spAutoFit/>
          </a:bodyPr>
          <a:lstStyle/>
          <a:p>
            <a:endParaRPr lang="en-US" altLang="zh-CN" sz="3200" dirty="0" smtClean="0">
              <a:solidFill>
                <a:prstClr val="black"/>
              </a:solidFill>
            </a:endParaRPr>
          </a:p>
          <a:p>
            <a:endParaRPr lang="en-US" altLang="zh-CN" sz="3200" dirty="0" smtClean="0">
              <a:solidFill>
                <a:prstClr val="black"/>
              </a:solidFill>
            </a:endParaRPr>
          </a:p>
        </p:txBody>
      </p:sp>
      <p:sp>
        <p:nvSpPr>
          <p:cNvPr id="9" name="TextBox 8"/>
          <p:cNvSpPr txBox="1"/>
          <p:nvPr/>
        </p:nvSpPr>
        <p:spPr>
          <a:xfrm>
            <a:off x="0" y="1268760"/>
            <a:ext cx="6696236" cy="5016758"/>
          </a:xfrm>
          <a:prstGeom prst="rect">
            <a:avLst/>
          </a:prstGeom>
          <a:noFill/>
        </p:spPr>
        <p:txBody>
          <a:bodyPr wrap="square" rtlCol="0">
            <a:spAutoFit/>
          </a:bodyPr>
          <a:lstStyle/>
          <a:p>
            <a:r>
              <a:rPr lang="zh-CN" altLang="en-US" sz="3200" b="1" dirty="0" smtClean="0">
                <a:solidFill>
                  <a:srgbClr val="C00000"/>
                </a:solidFill>
                <a:latin typeface="+mn-ea"/>
              </a:rPr>
              <a:t>（</a:t>
            </a:r>
            <a:r>
              <a:rPr lang="en-US" altLang="zh-CN" sz="3200" b="1" dirty="0">
                <a:solidFill>
                  <a:srgbClr val="C00000"/>
                </a:solidFill>
                <a:latin typeface="+mn-ea"/>
              </a:rPr>
              <a:t>1</a:t>
            </a:r>
            <a:r>
              <a:rPr lang="zh-CN" altLang="en-US" sz="3200" b="1" dirty="0" smtClean="0">
                <a:solidFill>
                  <a:srgbClr val="C00000"/>
                </a:solidFill>
                <a:latin typeface="+mn-ea"/>
              </a:rPr>
              <a:t>）磁感矢量的</a:t>
            </a:r>
            <a:r>
              <a:rPr lang="zh-CN" altLang="en-US" sz="3200" b="1" dirty="0">
                <a:solidFill>
                  <a:srgbClr val="C00000"/>
                </a:solidFill>
                <a:latin typeface="+mn-ea"/>
              </a:rPr>
              <a:t>法向</a:t>
            </a:r>
            <a:r>
              <a:rPr lang="zh-CN" altLang="en-US" sz="3200" b="1" dirty="0" smtClean="0">
                <a:solidFill>
                  <a:srgbClr val="C00000"/>
                </a:solidFill>
                <a:latin typeface="+mn-ea"/>
              </a:rPr>
              <a:t>分量连续。</a:t>
            </a:r>
            <a:endParaRPr lang="en-US" altLang="zh-CN" sz="3200" b="1" dirty="0" smtClean="0">
              <a:solidFill>
                <a:srgbClr val="C00000"/>
              </a:solidFill>
              <a:latin typeface="+mn-ea"/>
            </a:endParaRPr>
          </a:p>
          <a:p>
            <a:r>
              <a:rPr lang="en-US" altLang="zh-CN" sz="3200" dirty="0">
                <a:latin typeface="+mn-ea"/>
              </a:rPr>
              <a:t> </a:t>
            </a:r>
            <a:r>
              <a:rPr lang="en-US" altLang="zh-CN" sz="3200" dirty="0" smtClean="0">
                <a:latin typeface="+mn-ea"/>
              </a:rPr>
              <a:t>    </a:t>
            </a:r>
            <a:r>
              <a:rPr lang="zh-CN" altLang="en-US" sz="3200" dirty="0" smtClean="0">
                <a:latin typeface="+mn-ea"/>
              </a:rPr>
              <a:t>即：        </a:t>
            </a:r>
            <a:endParaRPr lang="en-US" altLang="zh-CN" sz="3200" dirty="0" smtClean="0">
              <a:latin typeface="+mn-ea"/>
            </a:endParaRPr>
          </a:p>
          <a:p>
            <a:r>
              <a:rPr lang="en-US" altLang="zh-CN" sz="3200" dirty="0">
                <a:latin typeface="+mn-ea"/>
              </a:rPr>
              <a:t> </a:t>
            </a:r>
            <a:r>
              <a:rPr lang="en-US" altLang="zh-CN" sz="3200" dirty="0" smtClean="0">
                <a:latin typeface="+mn-ea"/>
              </a:rPr>
              <a:t>    </a:t>
            </a:r>
            <a:r>
              <a:rPr lang="zh-CN" altLang="en-US" sz="3200" dirty="0" smtClean="0">
                <a:latin typeface="+mn-ea"/>
              </a:rPr>
              <a:t>或：</a:t>
            </a:r>
            <a:endParaRPr lang="en-US" altLang="zh-CN" sz="3200" dirty="0" smtClean="0">
              <a:latin typeface="+mn-ea"/>
            </a:endParaRPr>
          </a:p>
          <a:p>
            <a:endParaRPr lang="en-US" altLang="zh-CN" sz="3200" dirty="0">
              <a:latin typeface="+mn-ea"/>
            </a:endParaRPr>
          </a:p>
          <a:p>
            <a:pPr marL="984250" indent="-984250"/>
            <a:r>
              <a:rPr lang="zh-CN" altLang="en-US" sz="3200" b="1" dirty="0">
                <a:solidFill>
                  <a:srgbClr val="C00000"/>
                </a:solidFill>
                <a:latin typeface="+mn-ea"/>
              </a:rPr>
              <a:t>（</a:t>
            </a:r>
            <a:r>
              <a:rPr lang="en-US" altLang="zh-CN" sz="3200" b="1" dirty="0" smtClean="0">
                <a:solidFill>
                  <a:srgbClr val="C00000"/>
                </a:solidFill>
                <a:latin typeface="+mn-ea"/>
              </a:rPr>
              <a:t>2</a:t>
            </a:r>
            <a:r>
              <a:rPr lang="zh-CN" altLang="en-US" sz="3200" b="1" dirty="0">
                <a:solidFill>
                  <a:srgbClr val="C00000"/>
                </a:solidFill>
                <a:latin typeface="+mn-ea"/>
              </a:rPr>
              <a:t>）</a:t>
            </a:r>
            <a:r>
              <a:rPr lang="zh-CN" altLang="en-US" sz="3200" b="1" dirty="0" smtClean="0">
                <a:solidFill>
                  <a:srgbClr val="C00000"/>
                </a:solidFill>
                <a:latin typeface="+mn-ea"/>
              </a:rPr>
              <a:t>如边界</a:t>
            </a:r>
            <a:r>
              <a:rPr lang="zh-CN" altLang="en-US" sz="3200" b="1" dirty="0">
                <a:solidFill>
                  <a:srgbClr val="C00000"/>
                </a:solidFill>
                <a:latin typeface="+mn-ea"/>
              </a:rPr>
              <a:t>上不</a:t>
            </a:r>
            <a:r>
              <a:rPr lang="zh-CN" altLang="en-US" sz="3200" b="1" dirty="0" smtClean="0">
                <a:solidFill>
                  <a:srgbClr val="C00000"/>
                </a:solidFill>
                <a:latin typeface="+mn-ea"/>
              </a:rPr>
              <a:t>存在传导电流，则磁场强度</a:t>
            </a:r>
            <a:r>
              <a:rPr lang="zh-CN" altLang="en-US" sz="3200" b="1" dirty="0">
                <a:solidFill>
                  <a:srgbClr val="C00000"/>
                </a:solidFill>
                <a:latin typeface="+mn-ea"/>
              </a:rPr>
              <a:t>的切向</a:t>
            </a:r>
            <a:r>
              <a:rPr lang="zh-CN" altLang="en-US" sz="3200" b="1" dirty="0" smtClean="0">
                <a:solidFill>
                  <a:srgbClr val="C00000"/>
                </a:solidFill>
                <a:latin typeface="+mn-ea"/>
              </a:rPr>
              <a:t>分量连续。</a:t>
            </a:r>
            <a:endParaRPr lang="en-US" altLang="zh-CN" sz="3200" b="1" dirty="0" smtClean="0">
              <a:solidFill>
                <a:srgbClr val="C00000"/>
              </a:solidFill>
              <a:latin typeface="+mn-ea"/>
            </a:endParaRPr>
          </a:p>
          <a:p>
            <a:pPr marL="984250" indent="-984250"/>
            <a:r>
              <a:rPr lang="en-US" altLang="zh-CN" sz="3200" dirty="0">
                <a:latin typeface="+mn-ea"/>
              </a:rPr>
              <a:t> </a:t>
            </a:r>
            <a:r>
              <a:rPr lang="en-US" altLang="zh-CN" sz="3200" dirty="0" smtClean="0">
                <a:latin typeface="+mn-ea"/>
              </a:rPr>
              <a:t>    </a:t>
            </a:r>
            <a:r>
              <a:rPr lang="zh-CN" altLang="en-US" sz="3200" dirty="0" smtClean="0">
                <a:latin typeface="+mn-ea"/>
              </a:rPr>
              <a:t>即：        </a:t>
            </a:r>
            <a:endParaRPr lang="en-US" altLang="zh-CN" sz="3200" dirty="0">
              <a:latin typeface="+mn-ea"/>
            </a:endParaRPr>
          </a:p>
          <a:p>
            <a:r>
              <a:rPr lang="en-US" altLang="zh-CN" sz="3200" dirty="0" smtClean="0">
                <a:latin typeface="+mn-ea"/>
              </a:rPr>
              <a:t>     </a:t>
            </a:r>
            <a:r>
              <a:rPr lang="zh-CN" altLang="en-US" sz="3200" dirty="0" smtClean="0">
                <a:latin typeface="+mn-ea"/>
              </a:rPr>
              <a:t>或：</a:t>
            </a:r>
            <a:endParaRPr lang="en-US" altLang="zh-CN" sz="3200" dirty="0" smtClean="0">
              <a:latin typeface="+mn-ea"/>
            </a:endParaRPr>
          </a:p>
          <a:p>
            <a:endParaRPr lang="en-US" altLang="zh-CN" sz="3200" dirty="0">
              <a:latin typeface="+mn-ea"/>
            </a:endParaRPr>
          </a:p>
          <a:p>
            <a:pPr marL="457200" indent="-457200">
              <a:buFont typeface="Arial" pitchFamily="34" charset="0"/>
              <a:buChar char="•"/>
            </a:pPr>
            <a:r>
              <a:rPr lang="zh-CN" altLang="en-US" sz="3200" dirty="0" smtClean="0">
                <a:latin typeface="+mn-ea"/>
              </a:rPr>
              <a:t>证明如下：</a:t>
            </a:r>
            <a:endParaRPr lang="zh-CN" altLang="en-US" sz="3200" dirty="0">
              <a:latin typeface="+mn-ea"/>
            </a:endParaRPr>
          </a:p>
        </p:txBody>
      </p:sp>
      <p:graphicFrame>
        <p:nvGraphicFramePr>
          <p:cNvPr id="24" name="Object 56"/>
          <p:cNvGraphicFramePr>
            <a:graphicFrameLocks noChangeAspect="1"/>
          </p:cNvGraphicFramePr>
          <p:nvPr>
            <p:extLst>
              <p:ext uri="{D42A27DB-BD31-4B8C-83A1-F6EECF244321}">
                <p14:modId xmlns:p14="http://schemas.microsoft.com/office/powerpoint/2010/main" val="2480059953"/>
              </p:ext>
            </p:extLst>
          </p:nvPr>
        </p:nvGraphicFramePr>
        <p:xfrm>
          <a:off x="1900238" y="4316413"/>
          <a:ext cx="1417637" cy="533400"/>
        </p:xfrm>
        <a:graphic>
          <a:graphicData uri="http://schemas.openxmlformats.org/presentationml/2006/ole">
            <mc:AlternateContent xmlns:mc="http://schemas.openxmlformats.org/markup-compatibility/2006">
              <mc:Choice xmlns:v="urn:schemas-microsoft-com:vml" Requires="v">
                <p:oleObj spid="_x0000_s13678" name="Equation" r:id="rId3" imgW="609480" imgH="228600" progId="Equation.DSMT4">
                  <p:embed/>
                </p:oleObj>
              </mc:Choice>
              <mc:Fallback>
                <p:oleObj name="Equation" r:id="rId3" imgW="609480" imgH="228600" progId="Equation.DSMT4">
                  <p:embed/>
                  <p:pic>
                    <p:nvPicPr>
                      <p:cNvPr id="0" name=""/>
                      <p:cNvPicPr>
                        <a:picLocks noChangeAspect="1" noChangeArrowheads="1"/>
                      </p:cNvPicPr>
                      <p:nvPr/>
                    </p:nvPicPr>
                    <p:blipFill>
                      <a:blip r:embed="rId4"/>
                      <a:srcRect/>
                      <a:stretch>
                        <a:fillRect/>
                      </a:stretch>
                    </p:blipFill>
                    <p:spPr bwMode="auto">
                      <a:xfrm>
                        <a:off x="1900238" y="4316413"/>
                        <a:ext cx="1417637" cy="533400"/>
                      </a:xfrm>
                      <a:prstGeom prst="rect">
                        <a:avLst/>
                      </a:prstGeom>
                      <a:noFill/>
                    </p:spPr>
                  </p:pic>
                </p:oleObj>
              </mc:Fallback>
            </mc:AlternateContent>
          </a:graphicData>
        </a:graphic>
      </p:graphicFrame>
      <p:graphicFrame>
        <p:nvGraphicFramePr>
          <p:cNvPr id="26" name="Object 82"/>
          <p:cNvGraphicFramePr>
            <a:graphicFrameLocks noChangeAspect="1"/>
          </p:cNvGraphicFramePr>
          <p:nvPr>
            <p:extLst>
              <p:ext uri="{D42A27DB-BD31-4B8C-83A1-F6EECF244321}">
                <p14:modId xmlns:p14="http://schemas.microsoft.com/office/powerpoint/2010/main" val="2584660526"/>
              </p:ext>
            </p:extLst>
          </p:nvPr>
        </p:nvGraphicFramePr>
        <p:xfrm>
          <a:off x="1820820" y="1841327"/>
          <a:ext cx="1383028" cy="507553"/>
        </p:xfrm>
        <a:graphic>
          <a:graphicData uri="http://schemas.openxmlformats.org/presentationml/2006/ole">
            <mc:AlternateContent xmlns:mc="http://schemas.openxmlformats.org/markup-compatibility/2006">
              <mc:Choice xmlns:v="urn:schemas-microsoft-com:vml" Requires="v">
                <p:oleObj spid="_x0000_s13679" name="Equation" r:id="rId5" imgW="583920" imgH="215640" progId="Equation.3">
                  <p:embed/>
                </p:oleObj>
              </mc:Choice>
              <mc:Fallback>
                <p:oleObj name="Equation" r:id="rId5" imgW="583920" imgH="21564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20820" y="1841327"/>
                        <a:ext cx="1383028" cy="507553"/>
                      </a:xfrm>
                      <a:prstGeom prst="rect">
                        <a:avLst/>
                      </a:prstGeom>
                      <a:noFill/>
                    </p:spPr>
                  </p:pic>
                </p:oleObj>
              </mc:Fallback>
            </mc:AlternateContent>
          </a:graphicData>
        </a:graphic>
      </p:graphicFrame>
      <p:graphicFrame>
        <p:nvGraphicFramePr>
          <p:cNvPr id="4" name="对象 3"/>
          <p:cNvGraphicFramePr>
            <a:graphicFrameLocks noChangeAspect="1"/>
          </p:cNvGraphicFramePr>
          <p:nvPr>
            <p:extLst>
              <p:ext uri="{D42A27DB-BD31-4B8C-83A1-F6EECF244321}">
                <p14:modId xmlns:p14="http://schemas.microsoft.com/office/powerpoint/2010/main" val="4281275789"/>
              </p:ext>
            </p:extLst>
          </p:nvPr>
        </p:nvGraphicFramePr>
        <p:xfrm>
          <a:off x="1799692" y="2348880"/>
          <a:ext cx="2855912" cy="538162"/>
        </p:xfrm>
        <a:graphic>
          <a:graphicData uri="http://schemas.openxmlformats.org/presentationml/2006/ole">
            <mc:AlternateContent xmlns:mc="http://schemas.openxmlformats.org/markup-compatibility/2006">
              <mc:Choice xmlns:v="urn:schemas-microsoft-com:vml" Requires="v">
                <p:oleObj spid="_x0000_s13680" name="Equation" r:id="rId7" imgW="1206360" imgH="228600" progId="Equation.DSMT4">
                  <p:embed/>
                </p:oleObj>
              </mc:Choice>
              <mc:Fallback>
                <p:oleObj name="Equation" r:id="rId7" imgW="1206360" imgH="228600" progId="Equation.DSMT4">
                  <p:embed/>
                  <p:pic>
                    <p:nvPicPr>
                      <p:cNvPr id="0" name="Object 82"/>
                      <p:cNvPicPr>
                        <a:picLocks noChangeAspect="1" noChangeArrowheads="1"/>
                      </p:cNvPicPr>
                      <p:nvPr/>
                    </p:nvPicPr>
                    <p:blipFill>
                      <a:blip r:embed="rId8"/>
                      <a:srcRect/>
                      <a:stretch>
                        <a:fillRect/>
                      </a:stretch>
                    </p:blipFill>
                    <p:spPr bwMode="auto">
                      <a:xfrm>
                        <a:off x="1799692" y="2348880"/>
                        <a:ext cx="2855912" cy="538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39" name="组合 38"/>
          <p:cNvGrpSpPr/>
          <p:nvPr/>
        </p:nvGrpSpPr>
        <p:grpSpPr>
          <a:xfrm>
            <a:off x="6516216" y="1520825"/>
            <a:ext cx="2448272" cy="2700263"/>
            <a:chOff x="6516216" y="1520825"/>
            <a:chExt cx="2448272" cy="2700263"/>
          </a:xfrm>
        </p:grpSpPr>
        <p:graphicFrame>
          <p:nvGraphicFramePr>
            <p:cNvPr id="6" name="对象 5"/>
            <p:cNvGraphicFramePr>
              <a:graphicFrameLocks noChangeAspect="1"/>
            </p:cNvGraphicFramePr>
            <p:nvPr>
              <p:extLst>
                <p:ext uri="{D42A27DB-BD31-4B8C-83A1-F6EECF244321}">
                  <p14:modId xmlns:p14="http://schemas.microsoft.com/office/powerpoint/2010/main" val="2447982301"/>
                </p:ext>
              </p:extLst>
            </p:nvPr>
          </p:nvGraphicFramePr>
          <p:xfrm>
            <a:off x="8681342" y="2572011"/>
            <a:ext cx="211138" cy="388937"/>
          </p:xfrm>
          <a:graphic>
            <a:graphicData uri="http://schemas.openxmlformats.org/presentationml/2006/ole">
              <mc:AlternateContent xmlns:mc="http://schemas.openxmlformats.org/markup-compatibility/2006">
                <mc:Choice xmlns:v="urn:schemas-microsoft-com:vml" Requires="v">
                  <p:oleObj spid="_x0000_s13681" name="Equation" r:id="rId9" imgW="88560" imgH="164880" progId="Equation.DSMT4">
                    <p:embed/>
                  </p:oleObj>
                </mc:Choice>
                <mc:Fallback>
                  <p:oleObj name="Equation" r:id="rId9" imgW="88560" imgH="164880" progId="Equation.DSMT4">
                    <p:embed/>
                    <p:pic>
                      <p:nvPicPr>
                        <p:cNvPr id="0" name="Object 82"/>
                        <p:cNvPicPr>
                          <a:picLocks noChangeAspect="1" noChangeArrowheads="1"/>
                        </p:cNvPicPr>
                        <p:nvPr/>
                      </p:nvPicPr>
                      <p:blipFill>
                        <a:blip r:embed="rId10"/>
                        <a:srcRect/>
                        <a:stretch>
                          <a:fillRect/>
                        </a:stretch>
                      </p:blipFill>
                      <p:spPr bwMode="auto">
                        <a:xfrm>
                          <a:off x="8681342" y="2572011"/>
                          <a:ext cx="211138" cy="388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3376135143"/>
                </p:ext>
              </p:extLst>
            </p:nvPr>
          </p:nvGraphicFramePr>
          <p:xfrm>
            <a:off x="8662863" y="3004059"/>
            <a:ext cx="301625" cy="388937"/>
          </p:xfrm>
          <a:graphic>
            <a:graphicData uri="http://schemas.openxmlformats.org/presentationml/2006/ole">
              <mc:AlternateContent xmlns:mc="http://schemas.openxmlformats.org/markup-compatibility/2006">
                <mc:Choice xmlns:v="urn:schemas-microsoft-com:vml" Requires="v">
                  <p:oleObj spid="_x0000_s13682" name="Equation" r:id="rId11" imgW="126720" imgH="164880" progId="Equation.DSMT4">
                    <p:embed/>
                  </p:oleObj>
                </mc:Choice>
                <mc:Fallback>
                  <p:oleObj name="Equation" r:id="rId11" imgW="126720" imgH="164880" progId="Equation.DSMT4">
                    <p:embed/>
                    <p:pic>
                      <p:nvPicPr>
                        <p:cNvPr id="0" name="对象 5"/>
                        <p:cNvPicPr>
                          <a:picLocks noChangeAspect="1" noChangeArrowheads="1"/>
                        </p:cNvPicPr>
                        <p:nvPr/>
                      </p:nvPicPr>
                      <p:blipFill>
                        <a:blip r:embed="rId12"/>
                        <a:srcRect/>
                        <a:stretch>
                          <a:fillRect/>
                        </a:stretch>
                      </p:blipFill>
                      <p:spPr bwMode="auto">
                        <a:xfrm>
                          <a:off x="8662863" y="3004059"/>
                          <a:ext cx="301625" cy="388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2" name="对象 21"/>
            <p:cNvGraphicFramePr>
              <a:graphicFrameLocks noChangeAspect="1"/>
            </p:cNvGraphicFramePr>
            <p:nvPr>
              <p:extLst>
                <p:ext uri="{D42A27DB-BD31-4B8C-83A1-F6EECF244321}">
                  <p14:modId xmlns:p14="http://schemas.microsoft.com/office/powerpoint/2010/main" val="871452809"/>
                </p:ext>
              </p:extLst>
            </p:nvPr>
          </p:nvGraphicFramePr>
          <p:xfrm>
            <a:off x="8297863" y="1520825"/>
            <a:ext cx="392112" cy="598488"/>
          </p:xfrm>
          <a:graphic>
            <a:graphicData uri="http://schemas.openxmlformats.org/presentationml/2006/ole">
              <mc:AlternateContent xmlns:mc="http://schemas.openxmlformats.org/markup-compatibility/2006">
                <mc:Choice xmlns:v="urn:schemas-microsoft-com:vml" Requires="v">
                  <p:oleObj spid="_x0000_s13683" name="Equation" r:id="rId13" imgW="164880" imgH="253800" progId="Equation.DSMT4">
                    <p:embed/>
                  </p:oleObj>
                </mc:Choice>
                <mc:Fallback>
                  <p:oleObj name="Equation" r:id="rId13" imgW="164880" imgH="253800" progId="Equation.DSMT4">
                    <p:embed/>
                    <p:pic>
                      <p:nvPicPr>
                        <p:cNvPr id="0" name="对象 5"/>
                        <p:cNvPicPr>
                          <a:picLocks noChangeAspect="1" noChangeArrowheads="1"/>
                        </p:cNvPicPr>
                        <p:nvPr/>
                      </p:nvPicPr>
                      <p:blipFill>
                        <a:blip r:embed="rId14"/>
                        <a:srcRect/>
                        <a:stretch>
                          <a:fillRect/>
                        </a:stretch>
                      </p:blipFill>
                      <p:spPr bwMode="auto">
                        <a:xfrm>
                          <a:off x="8297863" y="1520825"/>
                          <a:ext cx="392112" cy="598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3" name="对象 22"/>
            <p:cNvGraphicFramePr>
              <a:graphicFrameLocks noChangeAspect="1"/>
            </p:cNvGraphicFramePr>
            <p:nvPr>
              <p:extLst>
                <p:ext uri="{D42A27DB-BD31-4B8C-83A1-F6EECF244321}">
                  <p14:modId xmlns:p14="http://schemas.microsoft.com/office/powerpoint/2010/main" val="3160497492"/>
                </p:ext>
              </p:extLst>
            </p:nvPr>
          </p:nvGraphicFramePr>
          <p:xfrm>
            <a:off x="6732240" y="2938525"/>
            <a:ext cx="452437" cy="598487"/>
          </p:xfrm>
          <a:graphic>
            <a:graphicData uri="http://schemas.openxmlformats.org/presentationml/2006/ole">
              <mc:AlternateContent xmlns:mc="http://schemas.openxmlformats.org/markup-compatibility/2006">
                <mc:Choice xmlns:v="urn:schemas-microsoft-com:vml" Requires="v">
                  <p:oleObj spid="_x0000_s13684" name="Equation" r:id="rId15" imgW="190440" imgH="253800" progId="Equation.DSMT4">
                    <p:embed/>
                  </p:oleObj>
                </mc:Choice>
                <mc:Fallback>
                  <p:oleObj name="Equation" r:id="rId15" imgW="190440" imgH="253800" progId="Equation.DSMT4">
                    <p:embed/>
                    <p:pic>
                      <p:nvPicPr>
                        <p:cNvPr id="0" name="对象 21"/>
                        <p:cNvPicPr>
                          <a:picLocks noChangeAspect="1" noChangeArrowheads="1"/>
                        </p:cNvPicPr>
                        <p:nvPr/>
                      </p:nvPicPr>
                      <p:blipFill>
                        <a:blip r:embed="rId16"/>
                        <a:srcRect/>
                        <a:stretch>
                          <a:fillRect/>
                        </a:stretch>
                      </p:blipFill>
                      <p:spPr bwMode="auto">
                        <a:xfrm>
                          <a:off x="6732240" y="2938525"/>
                          <a:ext cx="452437" cy="598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0" name="对象 29"/>
            <p:cNvGraphicFramePr>
              <a:graphicFrameLocks noChangeAspect="1"/>
            </p:cNvGraphicFramePr>
            <p:nvPr>
              <p:extLst>
                <p:ext uri="{D42A27DB-BD31-4B8C-83A1-F6EECF244321}">
                  <p14:modId xmlns:p14="http://schemas.microsoft.com/office/powerpoint/2010/main" val="3096636079"/>
                </p:ext>
              </p:extLst>
            </p:nvPr>
          </p:nvGraphicFramePr>
          <p:xfrm>
            <a:off x="7761808" y="1570373"/>
            <a:ext cx="482600" cy="598487"/>
          </p:xfrm>
          <a:graphic>
            <a:graphicData uri="http://schemas.openxmlformats.org/presentationml/2006/ole">
              <mc:AlternateContent xmlns:mc="http://schemas.openxmlformats.org/markup-compatibility/2006">
                <mc:Choice xmlns:v="urn:schemas-microsoft-com:vml" Requires="v">
                  <p:oleObj spid="_x0000_s13685" name="Equation" r:id="rId17" imgW="203040" imgH="253800" progId="Equation.DSMT4">
                    <p:embed/>
                  </p:oleObj>
                </mc:Choice>
                <mc:Fallback>
                  <p:oleObj name="Equation" r:id="rId17" imgW="203040" imgH="253800" progId="Equation.DSMT4">
                    <p:embed/>
                    <p:pic>
                      <p:nvPicPr>
                        <p:cNvPr id="0" name="对象 21"/>
                        <p:cNvPicPr>
                          <a:picLocks noChangeAspect="1" noChangeArrowheads="1"/>
                        </p:cNvPicPr>
                        <p:nvPr/>
                      </p:nvPicPr>
                      <p:blipFill>
                        <a:blip r:embed="rId18"/>
                        <a:srcRect/>
                        <a:stretch>
                          <a:fillRect/>
                        </a:stretch>
                      </p:blipFill>
                      <p:spPr bwMode="auto">
                        <a:xfrm>
                          <a:off x="7761808" y="1570373"/>
                          <a:ext cx="482600" cy="598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1" name="对象 30"/>
            <p:cNvGraphicFramePr>
              <a:graphicFrameLocks noChangeAspect="1"/>
            </p:cNvGraphicFramePr>
            <p:nvPr>
              <p:extLst>
                <p:ext uri="{D42A27DB-BD31-4B8C-83A1-F6EECF244321}">
                  <p14:modId xmlns:p14="http://schemas.microsoft.com/office/powerpoint/2010/main" val="85679750"/>
                </p:ext>
              </p:extLst>
            </p:nvPr>
          </p:nvGraphicFramePr>
          <p:xfrm>
            <a:off x="7020272" y="3622601"/>
            <a:ext cx="512762" cy="598487"/>
          </p:xfrm>
          <a:graphic>
            <a:graphicData uri="http://schemas.openxmlformats.org/presentationml/2006/ole">
              <mc:AlternateContent xmlns:mc="http://schemas.openxmlformats.org/markup-compatibility/2006">
                <mc:Choice xmlns:v="urn:schemas-microsoft-com:vml" Requires="v">
                  <p:oleObj spid="_x0000_s13686" name="Equation" r:id="rId19" imgW="215640" imgH="253800" progId="Equation.DSMT4">
                    <p:embed/>
                  </p:oleObj>
                </mc:Choice>
                <mc:Fallback>
                  <p:oleObj name="Equation" r:id="rId19" imgW="215640" imgH="253800" progId="Equation.DSMT4">
                    <p:embed/>
                    <p:pic>
                      <p:nvPicPr>
                        <p:cNvPr id="0" name="对象 29"/>
                        <p:cNvPicPr>
                          <a:picLocks noChangeAspect="1" noChangeArrowheads="1"/>
                        </p:cNvPicPr>
                        <p:nvPr/>
                      </p:nvPicPr>
                      <p:blipFill>
                        <a:blip r:embed="rId20"/>
                        <a:srcRect/>
                        <a:stretch>
                          <a:fillRect/>
                        </a:stretch>
                      </p:blipFill>
                      <p:spPr bwMode="auto">
                        <a:xfrm>
                          <a:off x="7020272" y="3622601"/>
                          <a:ext cx="512762" cy="598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38" name="组合 37"/>
            <p:cNvGrpSpPr/>
            <p:nvPr/>
          </p:nvGrpSpPr>
          <p:grpSpPr>
            <a:xfrm>
              <a:off x="6516216" y="1556793"/>
              <a:ext cx="2376575" cy="2520279"/>
              <a:chOff x="7305152" y="1556793"/>
              <a:chExt cx="1587639" cy="1368151"/>
            </a:xfrm>
          </p:grpSpPr>
          <p:sp>
            <p:nvSpPr>
              <p:cNvPr id="5" name="任意多边形 4"/>
              <p:cNvSpPr/>
              <p:nvPr/>
            </p:nvSpPr>
            <p:spPr>
              <a:xfrm>
                <a:off x="7305152" y="2153050"/>
                <a:ext cx="1587639" cy="439425"/>
              </a:xfrm>
              <a:custGeom>
                <a:avLst/>
                <a:gdLst>
                  <a:gd name="connsiteX0" fmla="*/ 0 w 1587639"/>
                  <a:gd name="connsiteY0" fmla="*/ 439425 h 439425"/>
                  <a:gd name="connsiteX1" fmla="*/ 572756 w 1587639"/>
                  <a:gd name="connsiteY1" fmla="*/ 7346 h 439425"/>
                  <a:gd name="connsiteX2" fmla="*/ 1587639 w 1587639"/>
                  <a:gd name="connsiteY2" fmla="*/ 208313 h 439425"/>
                </a:gdLst>
                <a:ahLst/>
                <a:cxnLst>
                  <a:cxn ang="0">
                    <a:pos x="connsiteX0" y="connsiteY0"/>
                  </a:cxn>
                  <a:cxn ang="0">
                    <a:pos x="connsiteX1" y="connsiteY1"/>
                  </a:cxn>
                  <a:cxn ang="0">
                    <a:pos x="connsiteX2" y="connsiteY2"/>
                  </a:cxn>
                </a:cxnLst>
                <a:rect l="l" t="t" r="r" b="b"/>
                <a:pathLst>
                  <a:path w="1587639" h="439425">
                    <a:moveTo>
                      <a:pt x="0" y="439425"/>
                    </a:moveTo>
                    <a:cubicBezTo>
                      <a:pt x="154075" y="242645"/>
                      <a:pt x="308150" y="45865"/>
                      <a:pt x="572756" y="7346"/>
                    </a:cubicBezTo>
                    <a:cubicBezTo>
                      <a:pt x="837362" y="-31173"/>
                      <a:pt x="1212500" y="88570"/>
                      <a:pt x="1587639" y="208313"/>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 name="直接连接符 9"/>
              <p:cNvCxnSpPr/>
              <p:nvPr/>
            </p:nvCxnSpPr>
            <p:spPr>
              <a:xfrm flipH="1" flipV="1">
                <a:off x="7884368" y="1556793"/>
                <a:ext cx="72008" cy="1224135"/>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p:nvPr/>
            </p:nvCxnSpPr>
            <p:spPr>
              <a:xfrm flipV="1">
                <a:off x="7884368" y="1859183"/>
                <a:ext cx="504056" cy="345681"/>
              </a:xfrm>
              <a:prstGeom prst="straightConnector1">
                <a:avLst/>
              </a:prstGeom>
              <a:ln w="19050">
                <a:solidFill>
                  <a:schemeClr val="accent1"/>
                </a:solidFill>
                <a:tailEnd type="arrow"/>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p:nvPr/>
            </p:nvCxnSpPr>
            <p:spPr>
              <a:xfrm flipV="1">
                <a:off x="7746812" y="2160396"/>
                <a:ext cx="173560" cy="43208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p:nvPr/>
            </p:nvCxnSpPr>
            <p:spPr>
              <a:xfrm flipV="1">
                <a:off x="7560332" y="2168860"/>
                <a:ext cx="324036" cy="756084"/>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p:nvPr/>
            </p:nvCxnSpPr>
            <p:spPr>
              <a:xfrm flipV="1">
                <a:off x="7928756" y="1888253"/>
                <a:ext cx="351656" cy="244603"/>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2" name="任意多边形 31"/>
              <p:cNvSpPr/>
              <p:nvPr/>
            </p:nvSpPr>
            <p:spPr>
              <a:xfrm>
                <a:off x="7918101" y="1970823"/>
                <a:ext cx="160774" cy="99137"/>
              </a:xfrm>
              <a:custGeom>
                <a:avLst/>
                <a:gdLst>
                  <a:gd name="connsiteX0" fmla="*/ 0 w 160774"/>
                  <a:gd name="connsiteY0" fmla="*/ 8702 h 99137"/>
                  <a:gd name="connsiteX1" fmla="*/ 110532 w 160774"/>
                  <a:gd name="connsiteY1" fmla="*/ 8702 h 99137"/>
                  <a:gd name="connsiteX2" fmla="*/ 160774 w 160774"/>
                  <a:gd name="connsiteY2" fmla="*/ 99137 h 99137"/>
                  <a:gd name="connsiteX3" fmla="*/ 160774 w 160774"/>
                  <a:gd name="connsiteY3" fmla="*/ 99137 h 99137"/>
                </a:gdLst>
                <a:ahLst/>
                <a:cxnLst>
                  <a:cxn ang="0">
                    <a:pos x="connsiteX0" y="connsiteY0"/>
                  </a:cxn>
                  <a:cxn ang="0">
                    <a:pos x="connsiteX1" y="connsiteY1"/>
                  </a:cxn>
                  <a:cxn ang="0">
                    <a:pos x="connsiteX2" y="connsiteY2"/>
                  </a:cxn>
                  <a:cxn ang="0">
                    <a:pos x="connsiteX3" y="connsiteY3"/>
                  </a:cxn>
                </a:cxnLst>
                <a:rect l="l" t="t" r="r" b="b"/>
                <a:pathLst>
                  <a:path w="160774" h="99137">
                    <a:moveTo>
                      <a:pt x="0" y="8702"/>
                    </a:moveTo>
                    <a:cubicBezTo>
                      <a:pt x="41868" y="1165"/>
                      <a:pt x="83736" y="-6371"/>
                      <a:pt x="110532" y="8702"/>
                    </a:cubicBezTo>
                    <a:cubicBezTo>
                      <a:pt x="137328" y="23775"/>
                      <a:pt x="160774" y="99137"/>
                      <a:pt x="160774" y="99137"/>
                    </a:cubicBezTo>
                    <a:lnTo>
                      <a:pt x="160774" y="99137"/>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任意多边形 32"/>
              <p:cNvSpPr/>
              <p:nvPr/>
            </p:nvSpPr>
            <p:spPr>
              <a:xfrm>
                <a:off x="7817618" y="2321169"/>
                <a:ext cx="110531" cy="80982"/>
              </a:xfrm>
              <a:custGeom>
                <a:avLst/>
                <a:gdLst>
                  <a:gd name="connsiteX0" fmla="*/ 0 w 110531"/>
                  <a:gd name="connsiteY0" fmla="*/ 0 h 80982"/>
                  <a:gd name="connsiteX1" fmla="*/ 50241 w 110531"/>
                  <a:gd name="connsiteY1" fmla="*/ 80387 h 80982"/>
                  <a:gd name="connsiteX2" fmla="*/ 110531 w 110531"/>
                  <a:gd name="connsiteY2" fmla="*/ 30145 h 80982"/>
                </a:gdLst>
                <a:ahLst/>
                <a:cxnLst>
                  <a:cxn ang="0">
                    <a:pos x="connsiteX0" y="connsiteY0"/>
                  </a:cxn>
                  <a:cxn ang="0">
                    <a:pos x="connsiteX1" y="connsiteY1"/>
                  </a:cxn>
                  <a:cxn ang="0">
                    <a:pos x="connsiteX2" y="connsiteY2"/>
                  </a:cxn>
                </a:cxnLst>
                <a:rect l="l" t="t" r="r" b="b"/>
                <a:pathLst>
                  <a:path w="110531" h="80982">
                    <a:moveTo>
                      <a:pt x="0" y="0"/>
                    </a:moveTo>
                    <a:cubicBezTo>
                      <a:pt x="15909" y="37681"/>
                      <a:pt x="31819" y="75363"/>
                      <a:pt x="50241" y="80387"/>
                    </a:cubicBezTo>
                    <a:cubicBezTo>
                      <a:pt x="68663" y="85411"/>
                      <a:pt x="89597" y="57778"/>
                      <a:pt x="110531" y="30145"/>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aphicFrame>
          <p:nvGraphicFramePr>
            <p:cNvPr id="34" name="对象 33"/>
            <p:cNvGraphicFramePr>
              <a:graphicFrameLocks noChangeAspect="1"/>
            </p:cNvGraphicFramePr>
            <p:nvPr>
              <p:extLst>
                <p:ext uri="{D42A27DB-BD31-4B8C-83A1-F6EECF244321}">
                  <p14:modId xmlns:p14="http://schemas.microsoft.com/office/powerpoint/2010/main" val="3984860563"/>
                </p:ext>
              </p:extLst>
            </p:nvPr>
          </p:nvGraphicFramePr>
          <p:xfrm>
            <a:off x="7416316" y="1918729"/>
            <a:ext cx="361950" cy="538163"/>
          </p:xfrm>
          <a:graphic>
            <a:graphicData uri="http://schemas.openxmlformats.org/presentationml/2006/ole">
              <mc:AlternateContent xmlns:mc="http://schemas.openxmlformats.org/markup-compatibility/2006">
                <mc:Choice xmlns:v="urn:schemas-microsoft-com:vml" Requires="v">
                  <p:oleObj spid="_x0000_s13687" name="Equation" r:id="rId21" imgW="152280" imgH="228600" progId="Equation.DSMT4">
                    <p:embed/>
                  </p:oleObj>
                </mc:Choice>
                <mc:Fallback>
                  <p:oleObj name="Equation" r:id="rId21" imgW="152280" imgH="228600" progId="Equation.DSMT4">
                    <p:embed/>
                    <p:pic>
                      <p:nvPicPr>
                        <p:cNvPr id="0" name="对象 21"/>
                        <p:cNvPicPr>
                          <a:picLocks noChangeAspect="1" noChangeArrowheads="1"/>
                        </p:cNvPicPr>
                        <p:nvPr/>
                      </p:nvPicPr>
                      <p:blipFill>
                        <a:blip r:embed="rId22"/>
                        <a:srcRect/>
                        <a:stretch>
                          <a:fillRect/>
                        </a:stretch>
                      </p:blipFill>
                      <p:spPr bwMode="auto">
                        <a:xfrm>
                          <a:off x="7416316" y="1918729"/>
                          <a:ext cx="361950" cy="538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5" name="对象 34"/>
            <p:cNvGraphicFramePr>
              <a:graphicFrameLocks noChangeAspect="1"/>
            </p:cNvGraphicFramePr>
            <p:nvPr>
              <p:extLst>
                <p:ext uri="{D42A27DB-BD31-4B8C-83A1-F6EECF244321}">
                  <p14:modId xmlns:p14="http://schemas.microsoft.com/office/powerpoint/2010/main" val="3218448872"/>
                </p:ext>
              </p:extLst>
            </p:nvPr>
          </p:nvGraphicFramePr>
          <p:xfrm>
            <a:off x="7204223" y="3070857"/>
            <a:ext cx="392113" cy="538163"/>
          </p:xfrm>
          <a:graphic>
            <a:graphicData uri="http://schemas.openxmlformats.org/presentationml/2006/ole">
              <mc:AlternateContent xmlns:mc="http://schemas.openxmlformats.org/markup-compatibility/2006">
                <mc:Choice xmlns:v="urn:schemas-microsoft-com:vml" Requires="v">
                  <p:oleObj spid="_x0000_s13688" name="Equation" r:id="rId23" imgW="164880" imgH="228600" progId="Equation.DSMT4">
                    <p:embed/>
                  </p:oleObj>
                </mc:Choice>
                <mc:Fallback>
                  <p:oleObj name="Equation" r:id="rId23" imgW="164880" imgH="228600" progId="Equation.DSMT4">
                    <p:embed/>
                    <p:pic>
                      <p:nvPicPr>
                        <p:cNvPr id="0" name="对象 33"/>
                        <p:cNvPicPr>
                          <a:picLocks noChangeAspect="1" noChangeArrowheads="1"/>
                        </p:cNvPicPr>
                        <p:nvPr/>
                      </p:nvPicPr>
                      <p:blipFill>
                        <a:blip r:embed="rId24"/>
                        <a:srcRect/>
                        <a:stretch>
                          <a:fillRect/>
                        </a:stretch>
                      </p:blipFill>
                      <p:spPr bwMode="auto">
                        <a:xfrm>
                          <a:off x="7204223" y="3070857"/>
                          <a:ext cx="392113" cy="538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aphicFrame>
        <p:nvGraphicFramePr>
          <p:cNvPr id="36" name="对象 35"/>
          <p:cNvGraphicFramePr>
            <a:graphicFrameLocks noChangeAspect="1"/>
          </p:cNvGraphicFramePr>
          <p:nvPr>
            <p:extLst>
              <p:ext uri="{D42A27DB-BD31-4B8C-83A1-F6EECF244321}">
                <p14:modId xmlns:p14="http://schemas.microsoft.com/office/powerpoint/2010/main" val="1868960004"/>
              </p:ext>
            </p:extLst>
          </p:nvPr>
        </p:nvGraphicFramePr>
        <p:xfrm>
          <a:off x="1804988" y="4797152"/>
          <a:ext cx="2916237" cy="538163"/>
        </p:xfrm>
        <a:graphic>
          <a:graphicData uri="http://schemas.openxmlformats.org/presentationml/2006/ole">
            <mc:AlternateContent xmlns:mc="http://schemas.openxmlformats.org/markup-compatibility/2006">
              <mc:Choice xmlns:v="urn:schemas-microsoft-com:vml" Requires="v">
                <p:oleObj spid="_x0000_s13689" name="Equation" r:id="rId25" imgW="1231560" imgH="228600" progId="Equation.DSMT4">
                  <p:embed/>
                </p:oleObj>
              </mc:Choice>
              <mc:Fallback>
                <p:oleObj name="Equation" r:id="rId25" imgW="1231560" imgH="228600" progId="Equation.DSMT4">
                  <p:embed/>
                  <p:pic>
                    <p:nvPicPr>
                      <p:cNvPr id="0" name="对象 3"/>
                      <p:cNvPicPr>
                        <a:picLocks noChangeAspect="1" noChangeArrowheads="1"/>
                      </p:cNvPicPr>
                      <p:nvPr/>
                    </p:nvPicPr>
                    <p:blipFill>
                      <a:blip r:embed="rId26"/>
                      <a:srcRect/>
                      <a:stretch>
                        <a:fillRect/>
                      </a:stretch>
                    </p:blipFill>
                    <p:spPr bwMode="auto">
                      <a:xfrm>
                        <a:off x="1804988" y="4797152"/>
                        <a:ext cx="2916237" cy="538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3669166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wipe(down)">
                                      <p:cBhvr>
                                        <p:cTn id="7" dur="500"/>
                                        <p:tgtEl>
                                          <p:spTgt spid="9">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9">
                                            <p:txEl>
                                              <p:pRg st="1" end="1"/>
                                            </p:txEl>
                                          </p:spTgt>
                                        </p:tgtEl>
                                        <p:attrNameLst>
                                          <p:attrName>style.visibility</p:attrName>
                                        </p:attrNameLst>
                                      </p:cBhvr>
                                      <p:to>
                                        <p:strVal val="visible"/>
                                      </p:to>
                                    </p:set>
                                    <p:animEffect transition="in" filter="wipe(down)">
                                      <p:cBhvr>
                                        <p:cTn id="10" dur="500"/>
                                        <p:tgtEl>
                                          <p:spTgt spid="9">
                                            <p:txEl>
                                              <p:pRg st="1" end="1"/>
                                            </p:txEl>
                                          </p:spTgt>
                                        </p:tgtEl>
                                      </p:cBhvr>
                                    </p:animEffect>
                                  </p:childTnLst>
                                </p:cTn>
                              </p:par>
                              <p:par>
                                <p:cTn id="11" presetID="22" presetClass="entr" presetSubtype="4" fill="hold" nodeType="withEffect">
                                  <p:stCondLst>
                                    <p:cond delay="0"/>
                                  </p:stCondLst>
                                  <p:childTnLst>
                                    <p:set>
                                      <p:cBhvr>
                                        <p:cTn id="12" dur="1" fill="hold">
                                          <p:stCondLst>
                                            <p:cond delay="0"/>
                                          </p:stCondLst>
                                        </p:cTn>
                                        <p:tgtEl>
                                          <p:spTgt spid="9">
                                            <p:txEl>
                                              <p:pRg st="2" end="2"/>
                                            </p:txEl>
                                          </p:spTgt>
                                        </p:tgtEl>
                                        <p:attrNameLst>
                                          <p:attrName>style.visibility</p:attrName>
                                        </p:attrNameLst>
                                      </p:cBhvr>
                                      <p:to>
                                        <p:strVal val="visible"/>
                                      </p:to>
                                    </p:set>
                                    <p:animEffect transition="in" filter="wipe(down)">
                                      <p:cBhvr>
                                        <p:cTn id="13" dur="500"/>
                                        <p:tgtEl>
                                          <p:spTgt spid="9">
                                            <p:txEl>
                                              <p:pRg st="2" end="2"/>
                                            </p:txEl>
                                          </p:spTgt>
                                        </p:tgtEl>
                                      </p:cBhvr>
                                    </p:animEffect>
                                  </p:childTnLst>
                                </p:cTn>
                              </p:par>
                              <p:par>
                                <p:cTn id="14" presetID="22" presetClass="entr" presetSubtype="4" fill="hold" nodeType="with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wipe(down)">
                                      <p:cBhvr>
                                        <p:cTn id="16" dur="500"/>
                                        <p:tgtEl>
                                          <p:spTgt spid="4"/>
                                        </p:tgtEl>
                                      </p:cBhvr>
                                    </p:animEffect>
                                  </p:childTnLst>
                                </p:cTn>
                              </p:par>
                              <p:par>
                                <p:cTn id="17" presetID="22" presetClass="entr" presetSubtype="4" fill="hold" nodeType="withEffect">
                                  <p:stCondLst>
                                    <p:cond delay="0"/>
                                  </p:stCondLst>
                                  <p:childTnLst>
                                    <p:set>
                                      <p:cBhvr>
                                        <p:cTn id="18" dur="1" fill="hold">
                                          <p:stCondLst>
                                            <p:cond delay="0"/>
                                          </p:stCondLst>
                                        </p:cTn>
                                        <p:tgtEl>
                                          <p:spTgt spid="26"/>
                                        </p:tgtEl>
                                        <p:attrNameLst>
                                          <p:attrName>style.visibility</p:attrName>
                                        </p:attrNameLst>
                                      </p:cBhvr>
                                      <p:to>
                                        <p:strVal val="visible"/>
                                      </p:to>
                                    </p:set>
                                    <p:animEffect transition="in" filter="wipe(down)">
                                      <p:cBhvr>
                                        <p:cTn id="19" dur="500"/>
                                        <p:tgtEl>
                                          <p:spTgt spid="26"/>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nodeType="clickEffect">
                                  <p:stCondLst>
                                    <p:cond delay="0"/>
                                  </p:stCondLst>
                                  <p:childTnLst>
                                    <p:set>
                                      <p:cBhvr>
                                        <p:cTn id="23" dur="1" fill="hold">
                                          <p:stCondLst>
                                            <p:cond delay="0"/>
                                          </p:stCondLst>
                                        </p:cTn>
                                        <p:tgtEl>
                                          <p:spTgt spid="9">
                                            <p:txEl>
                                              <p:pRg st="4" end="4"/>
                                            </p:txEl>
                                          </p:spTgt>
                                        </p:tgtEl>
                                        <p:attrNameLst>
                                          <p:attrName>style.visibility</p:attrName>
                                        </p:attrNameLst>
                                      </p:cBhvr>
                                      <p:to>
                                        <p:strVal val="visible"/>
                                      </p:to>
                                    </p:set>
                                    <p:animEffect transition="in" filter="wipe(down)">
                                      <p:cBhvr>
                                        <p:cTn id="24" dur="500"/>
                                        <p:tgtEl>
                                          <p:spTgt spid="9">
                                            <p:txEl>
                                              <p:pRg st="4" end="4"/>
                                            </p:txEl>
                                          </p:spTgt>
                                        </p:tgtEl>
                                      </p:cBhvr>
                                    </p:animEffect>
                                  </p:childTnLst>
                                </p:cTn>
                              </p:par>
                              <p:par>
                                <p:cTn id="25" presetID="22" presetClass="entr" presetSubtype="4" fill="hold" nodeType="withEffect">
                                  <p:stCondLst>
                                    <p:cond delay="0"/>
                                  </p:stCondLst>
                                  <p:childTnLst>
                                    <p:set>
                                      <p:cBhvr>
                                        <p:cTn id="26" dur="1" fill="hold">
                                          <p:stCondLst>
                                            <p:cond delay="0"/>
                                          </p:stCondLst>
                                        </p:cTn>
                                        <p:tgtEl>
                                          <p:spTgt spid="9">
                                            <p:txEl>
                                              <p:pRg st="5" end="5"/>
                                            </p:txEl>
                                          </p:spTgt>
                                        </p:tgtEl>
                                        <p:attrNameLst>
                                          <p:attrName>style.visibility</p:attrName>
                                        </p:attrNameLst>
                                      </p:cBhvr>
                                      <p:to>
                                        <p:strVal val="visible"/>
                                      </p:to>
                                    </p:set>
                                    <p:animEffect transition="in" filter="wipe(down)">
                                      <p:cBhvr>
                                        <p:cTn id="27" dur="500"/>
                                        <p:tgtEl>
                                          <p:spTgt spid="9">
                                            <p:txEl>
                                              <p:pRg st="5" end="5"/>
                                            </p:txEl>
                                          </p:spTgt>
                                        </p:tgtEl>
                                      </p:cBhvr>
                                    </p:animEffect>
                                  </p:childTnLst>
                                </p:cTn>
                              </p:par>
                              <p:par>
                                <p:cTn id="28" presetID="22" presetClass="entr" presetSubtype="4" fill="hold" nodeType="withEffect">
                                  <p:stCondLst>
                                    <p:cond delay="0"/>
                                  </p:stCondLst>
                                  <p:childTnLst>
                                    <p:set>
                                      <p:cBhvr>
                                        <p:cTn id="29" dur="1" fill="hold">
                                          <p:stCondLst>
                                            <p:cond delay="0"/>
                                          </p:stCondLst>
                                        </p:cTn>
                                        <p:tgtEl>
                                          <p:spTgt spid="9">
                                            <p:txEl>
                                              <p:pRg st="6" end="6"/>
                                            </p:txEl>
                                          </p:spTgt>
                                        </p:tgtEl>
                                        <p:attrNameLst>
                                          <p:attrName>style.visibility</p:attrName>
                                        </p:attrNameLst>
                                      </p:cBhvr>
                                      <p:to>
                                        <p:strVal val="visible"/>
                                      </p:to>
                                    </p:set>
                                    <p:animEffect transition="in" filter="wipe(down)">
                                      <p:cBhvr>
                                        <p:cTn id="30" dur="500"/>
                                        <p:tgtEl>
                                          <p:spTgt spid="9">
                                            <p:txEl>
                                              <p:pRg st="6" end="6"/>
                                            </p:txEl>
                                          </p:spTgt>
                                        </p:tgtEl>
                                      </p:cBhvr>
                                    </p:animEffect>
                                  </p:childTnLst>
                                </p:cTn>
                              </p:par>
                              <p:par>
                                <p:cTn id="31" presetID="22" presetClass="entr" presetSubtype="4" fill="hold" nodeType="withEffect">
                                  <p:stCondLst>
                                    <p:cond delay="0"/>
                                  </p:stCondLst>
                                  <p:childTnLst>
                                    <p:set>
                                      <p:cBhvr>
                                        <p:cTn id="32" dur="1" fill="hold">
                                          <p:stCondLst>
                                            <p:cond delay="0"/>
                                          </p:stCondLst>
                                        </p:cTn>
                                        <p:tgtEl>
                                          <p:spTgt spid="24"/>
                                        </p:tgtEl>
                                        <p:attrNameLst>
                                          <p:attrName>style.visibility</p:attrName>
                                        </p:attrNameLst>
                                      </p:cBhvr>
                                      <p:to>
                                        <p:strVal val="visible"/>
                                      </p:to>
                                    </p:set>
                                    <p:animEffect transition="in" filter="wipe(down)">
                                      <p:cBhvr>
                                        <p:cTn id="33" dur="500"/>
                                        <p:tgtEl>
                                          <p:spTgt spid="24"/>
                                        </p:tgtEl>
                                      </p:cBhvr>
                                    </p:animEffect>
                                  </p:childTnLst>
                                </p:cTn>
                              </p:par>
                              <p:par>
                                <p:cTn id="34" presetID="22" presetClass="entr" presetSubtype="4" fill="hold" nodeType="withEffect">
                                  <p:stCondLst>
                                    <p:cond delay="0"/>
                                  </p:stCondLst>
                                  <p:childTnLst>
                                    <p:set>
                                      <p:cBhvr>
                                        <p:cTn id="35" dur="1" fill="hold">
                                          <p:stCondLst>
                                            <p:cond delay="0"/>
                                          </p:stCondLst>
                                        </p:cTn>
                                        <p:tgtEl>
                                          <p:spTgt spid="36"/>
                                        </p:tgtEl>
                                        <p:attrNameLst>
                                          <p:attrName>style.visibility</p:attrName>
                                        </p:attrNameLst>
                                      </p:cBhvr>
                                      <p:to>
                                        <p:strVal val="visible"/>
                                      </p:to>
                                    </p:set>
                                    <p:animEffect transition="in" filter="wipe(down)">
                                      <p:cBhvr>
                                        <p:cTn id="36" dur="500"/>
                                        <p:tgtEl>
                                          <p:spTgt spid="36"/>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4" fill="hold" nodeType="clickEffect">
                                  <p:stCondLst>
                                    <p:cond delay="0"/>
                                  </p:stCondLst>
                                  <p:childTnLst>
                                    <p:set>
                                      <p:cBhvr>
                                        <p:cTn id="40" dur="1" fill="hold">
                                          <p:stCondLst>
                                            <p:cond delay="0"/>
                                          </p:stCondLst>
                                        </p:cTn>
                                        <p:tgtEl>
                                          <p:spTgt spid="9">
                                            <p:txEl>
                                              <p:pRg st="8" end="8"/>
                                            </p:txEl>
                                          </p:spTgt>
                                        </p:tgtEl>
                                        <p:attrNameLst>
                                          <p:attrName>style.visibility</p:attrName>
                                        </p:attrNameLst>
                                      </p:cBhvr>
                                      <p:to>
                                        <p:strVal val="visible"/>
                                      </p:to>
                                    </p:set>
                                    <p:animEffect transition="in" filter="wipe(down)">
                                      <p:cBhvr>
                                        <p:cTn id="41" dur="500"/>
                                        <p:tgtEl>
                                          <p:spTgt spid="9">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3" name="内容占位符 2"/>
          <p:cNvSpPr>
            <a:spLocks noGrp="1"/>
          </p:cNvSpPr>
          <p:nvPr>
            <p:ph idx="1"/>
          </p:nvPr>
        </p:nvSpPr>
        <p:spPr>
          <a:xfrm>
            <a:off x="179512" y="764704"/>
            <a:ext cx="8208912" cy="5832648"/>
          </a:xfrm>
        </p:spPr>
        <p:txBody>
          <a:bodyPr>
            <a:normAutofit/>
          </a:bodyPr>
          <a:lstStyle/>
          <a:p>
            <a:pPr marL="0" indent="0">
              <a:buNone/>
            </a:pPr>
            <a:endParaRPr lang="en-US" altLang="zh-CN" dirty="0" smtClean="0"/>
          </a:p>
          <a:p>
            <a:pPr marL="0" indent="0">
              <a:buNone/>
            </a:pPr>
            <a:endParaRPr lang="zh-CN" altLang="en-US" dirty="0"/>
          </a:p>
          <a:p>
            <a:pPr marL="0" indent="0">
              <a:buNone/>
            </a:pPr>
            <a:endParaRPr lang="en-US" altLang="zh-CN" dirty="0" smtClean="0"/>
          </a:p>
        </p:txBody>
      </p:sp>
      <p:sp>
        <p:nvSpPr>
          <p:cNvPr id="34" name="TextBox 33"/>
          <p:cNvSpPr txBox="1"/>
          <p:nvPr/>
        </p:nvSpPr>
        <p:spPr>
          <a:xfrm>
            <a:off x="122845" y="3182193"/>
            <a:ext cx="8208912" cy="3539430"/>
          </a:xfrm>
          <a:prstGeom prst="rect">
            <a:avLst/>
          </a:prstGeom>
          <a:noFill/>
        </p:spPr>
        <p:txBody>
          <a:bodyPr wrap="square" rtlCol="0">
            <a:spAutoFit/>
          </a:bodyPr>
          <a:lstStyle/>
          <a:p>
            <a:r>
              <a:rPr lang="zh-CN" altLang="en-US" sz="3200" dirty="0"/>
              <a:t> </a:t>
            </a:r>
            <a:r>
              <a:rPr lang="zh-CN" altLang="en-US" sz="3200" dirty="0" smtClean="0"/>
              <a:t>    </a:t>
            </a:r>
            <a:r>
              <a:rPr lang="en-US" altLang="zh-CN" sz="3200" dirty="0" smtClean="0"/>
              <a:t>Gauss</a:t>
            </a:r>
            <a:r>
              <a:rPr lang="zh-CN" altLang="en-US" sz="3200" dirty="0" smtClean="0"/>
              <a:t>定理：</a:t>
            </a:r>
            <a:endParaRPr lang="en-US" altLang="zh-CN" sz="1400" dirty="0" smtClean="0"/>
          </a:p>
          <a:p>
            <a:r>
              <a:rPr lang="zh-CN" altLang="en-US" sz="3200" dirty="0" smtClean="0"/>
              <a:t>     因为</a:t>
            </a:r>
            <a:r>
              <a:rPr lang="zh-CN" altLang="en-US" sz="3200" dirty="0"/>
              <a:t>高度无限小，只</a:t>
            </a:r>
            <a:r>
              <a:rPr lang="zh-CN" altLang="en-US" sz="3200" dirty="0" smtClean="0"/>
              <a:t>考虑</a:t>
            </a:r>
            <a:endParaRPr lang="en-US" altLang="zh-CN" sz="3200" dirty="0" smtClean="0"/>
          </a:p>
          <a:p>
            <a:r>
              <a:rPr lang="zh-CN" altLang="en-US" sz="3200" dirty="0" smtClean="0"/>
              <a:t>     上下</a:t>
            </a:r>
            <a:r>
              <a:rPr lang="zh-CN" altLang="en-US" sz="3200" dirty="0"/>
              <a:t>两面的积分。</a:t>
            </a:r>
            <a:endParaRPr lang="en-US" altLang="zh-CN" sz="3200" dirty="0" smtClean="0"/>
          </a:p>
          <a:p>
            <a:endParaRPr lang="en-US" altLang="zh-CN" sz="3200" dirty="0"/>
          </a:p>
          <a:p>
            <a:endParaRPr lang="en-US" altLang="zh-CN" sz="3200" dirty="0" smtClean="0"/>
          </a:p>
          <a:p>
            <a:endParaRPr lang="en-US" altLang="zh-CN" sz="3200" dirty="0"/>
          </a:p>
          <a:p>
            <a:endParaRPr lang="en-US" altLang="zh-CN" sz="3200" dirty="0" smtClean="0"/>
          </a:p>
        </p:txBody>
      </p:sp>
      <mc:AlternateContent xmlns:mc="http://schemas.openxmlformats.org/markup-compatibility/2006" xmlns:a14="http://schemas.microsoft.com/office/drawing/2010/main">
        <mc:Choice Requires="a14">
          <p:sp>
            <p:nvSpPr>
              <p:cNvPr id="2" name="TextBox 1"/>
              <p:cNvSpPr txBox="1"/>
              <p:nvPr/>
            </p:nvSpPr>
            <p:spPr>
              <a:xfrm>
                <a:off x="179512" y="764704"/>
                <a:ext cx="8208912" cy="2554545"/>
              </a:xfrm>
              <a:prstGeom prst="rect">
                <a:avLst/>
              </a:prstGeom>
              <a:noFill/>
            </p:spPr>
            <p:txBody>
              <a:bodyPr wrap="square" rtlCol="0">
                <a:spAutoFit/>
              </a:bodyPr>
              <a:lstStyle/>
              <a:p>
                <a:r>
                  <a:rPr lang="zh-CN" altLang="en-US" sz="3200" dirty="0" smtClean="0"/>
                  <a:t>（</a:t>
                </a:r>
                <a:r>
                  <a:rPr lang="en-US" altLang="zh-CN" sz="3200" dirty="0" smtClean="0"/>
                  <a:t>1</a:t>
                </a:r>
                <a:r>
                  <a:rPr lang="zh-CN" altLang="en-US" sz="3200" dirty="0" smtClean="0"/>
                  <a:t>）</a:t>
                </a:r>
                <a:endParaRPr lang="en-US" altLang="zh-CN" sz="3200" dirty="0" smtClean="0"/>
              </a:p>
              <a:p>
                <a:pPr marL="457200" indent="-457200">
                  <a:buFont typeface="Arial" pitchFamily="34" charset="0"/>
                  <a:buChar char="•"/>
                </a:pPr>
                <a:r>
                  <a:rPr lang="zh-CN" altLang="en-US" sz="3200" dirty="0" smtClean="0"/>
                  <a:t>设</a:t>
                </a:r>
                <a:r>
                  <a:rPr lang="zh-CN" altLang="en-US" sz="3200" dirty="0"/>
                  <a:t>两种不同的</a:t>
                </a:r>
                <a:r>
                  <a:rPr lang="zh-CN" altLang="en-US" sz="3200" dirty="0" smtClean="0"/>
                  <a:t>磁介质</a:t>
                </a:r>
                <a14:m>
                  <m:oMath xmlns:m="http://schemas.openxmlformats.org/officeDocument/2006/math">
                    <m:sSub>
                      <m:sSubPr>
                        <m:ctrlPr>
                          <a:rPr lang="en-US" altLang="zh-CN" sz="3200" i="1" smtClean="0">
                            <a:latin typeface="Cambria Math"/>
                          </a:rPr>
                        </m:ctrlPr>
                      </m:sSubPr>
                      <m:e>
                        <m:r>
                          <a:rPr lang="en-US" altLang="zh-CN" sz="3200" i="1" smtClean="0">
                            <a:latin typeface="Cambria Math"/>
                            <a:ea typeface="Cambria Math"/>
                          </a:rPr>
                          <m:t>𝜇</m:t>
                        </m:r>
                      </m:e>
                      <m:sub>
                        <m:r>
                          <a:rPr lang="en-US" altLang="zh-CN" sz="3200" b="0" i="1" smtClean="0">
                            <a:latin typeface="Cambria Math"/>
                          </a:rPr>
                          <m:t>1</m:t>
                        </m:r>
                      </m:sub>
                    </m:sSub>
                    <m:r>
                      <a:rPr lang="zh-CN" altLang="en-US" sz="3200" b="0" i="1" smtClean="0">
                        <a:latin typeface="Cambria Math"/>
                      </a:rPr>
                      <m:t>、</m:t>
                    </m:r>
                    <m:sSub>
                      <m:sSubPr>
                        <m:ctrlPr>
                          <a:rPr lang="en-US" altLang="zh-CN" sz="3200" i="1" smtClean="0">
                            <a:latin typeface="Cambria Math"/>
                          </a:rPr>
                        </m:ctrlPr>
                      </m:sSubPr>
                      <m:e>
                        <m:r>
                          <a:rPr lang="en-US" altLang="zh-CN" sz="3200" i="1" smtClean="0">
                            <a:latin typeface="Cambria Math"/>
                            <a:ea typeface="Cambria Math"/>
                          </a:rPr>
                          <m:t>𝜇</m:t>
                        </m:r>
                      </m:e>
                      <m:sub>
                        <m:r>
                          <a:rPr lang="en-US" altLang="zh-CN" sz="3200" b="0" i="1" smtClean="0">
                            <a:latin typeface="Cambria Math"/>
                          </a:rPr>
                          <m:t>2</m:t>
                        </m:r>
                      </m:sub>
                    </m:sSub>
                  </m:oMath>
                </a14:m>
                <a:r>
                  <a:rPr lang="zh-CN" altLang="en-US" sz="3200" dirty="0" smtClean="0"/>
                  <a:t>，</a:t>
                </a:r>
                <a:r>
                  <a:rPr lang="zh-CN" altLang="en-US" sz="3200" dirty="0"/>
                  <a:t>其分界面的法线方向为</a:t>
                </a:r>
                <a:r>
                  <a:rPr lang="en-US" altLang="zh-CN" sz="3200" dirty="0"/>
                  <a:t>n</a:t>
                </a:r>
                <a:r>
                  <a:rPr lang="zh-CN" altLang="en-US" sz="3200" dirty="0"/>
                  <a:t>。在分界面上作一小圆柱形表面，两底面分别位于介质两侧，底面积</a:t>
                </a:r>
                <a:r>
                  <a:rPr lang="zh-CN" altLang="en-US" sz="3200" dirty="0" smtClean="0"/>
                  <a:t>为</a:t>
                </a:r>
                <a14:m>
                  <m:oMath xmlns:m="http://schemas.openxmlformats.org/officeDocument/2006/math">
                    <m:r>
                      <a:rPr lang="zh-CN" altLang="en-US" sz="3200" i="1" smtClean="0">
                        <a:latin typeface="Cambria Math"/>
                      </a:rPr>
                      <m:t>∆</m:t>
                    </m:r>
                    <m:r>
                      <a:rPr lang="en-US" altLang="zh-CN" sz="3200" b="0" i="1" smtClean="0">
                        <a:latin typeface="Cambria Math"/>
                      </a:rPr>
                      <m:t>𝑆</m:t>
                    </m:r>
                  </m:oMath>
                </a14:m>
                <a:r>
                  <a:rPr lang="zh-CN" altLang="en-US" sz="3200" dirty="0" smtClean="0"/>
                  <a:t>，</a:t>
                </a:r>
                <a:r>
                  <a:rPr lang="en-US" altLang="zh-CN" sz="3200" dirty="0"/>
                  <a:t>h</a:t>
                </a:r>
                <a:r>
                  <a:rPr lang="zh-CN" altLang="en-US" sz="3200" dirty="0"/>
                  <a:t>为无穷小量</a:t>
                </a:r>
                <a:r>
                  <a:rPr lang="zh-CN" altLang="en-US" sz="3200" dirty="0" smtClean="0"/>
                  <a:t>。</a:t>
                </a:r>
                <a:endParaRPr lang="zh-CN" altLang="en-US" sz="3200" dirty="0"/>
              </a:p>
            </p:txBody>
          </p:sp>
        </mc:Choice>
        <mc:Fallback xmlns="">
          <p:sp>
            <p:nvSpPr>
              <p:cNvPr id="2" name="TextBox 1"/>
              <p:cNvSpPr txBox="1">
                <a:spLocks noRot="1" noChangeAspect="1" noMove="1" noResize="1" noEditPoints="1" noAdjustHandles="1" noChangeArrowheads="1" noChangeShapeType="1" noTextEdit="1"/>
              </p:cNvSpPr>
              <p:nvPr/>
            </p:nvSpPr>
            <p:spPr>
              <a:xfrm>
                <a:off x="179512" y="764704"/>
                <a:ext cx="8208912" cy="2554545"/>
              </a:xfrm>
              <a:prstGeom prst="rect">
                <a:avLst/>
              </a:prstGeom>
              <a:blipFill rotWithShape="1">
                <a:blip r:embed="rId4"/>
                <a:stretch>
                  <a:fillRect l="-1856" t="-4296" r="-1633" b="-7399"/>
                </a:stretch>
              </a:blipFill>
            </p:spPr>
            <p:txBody>
              <a:bodyPr/>
              <a:lstStyle/>
              <a:p>
                <a:r>
                  <a:rPr lang="zh-CN" altLang="en-US">
                    <a:noFill/>
                  </a:rPr>
                  <a:t> </a:t>
                </a:r>
              </a:p>
            </p:txBody>
          </p:sp>
        </mc:Fallback>
      </mc:AlternateContent>
      <p:grpSp>
        <p:nvGrpSpPr>
          <p:cNvPr id="4" name="Group 12"/>
          <p:cNvGrpSpPr>
            <a:grpSpLocks/>
          </p:cNvGrpSpPr>
          <p:nvPr/>
        </p:nvGrpSpPr>
        <p:grpSpPr bwMode="auto">
          <a:xfrm>
            <a:off x="5341485" y="2888940"/>
            <a:ext cx="3010935" cy="2696918"/>
            <a:chOff x="384" y="1296"/>
            <a:chExt cx="2275" cy="2206"/>
          </a:xfrm>
        </p:grpSpPr>
        <p:sp>
          <p:nvSpPr>
            <p:cNvPr id="5" name="Rectangle 13"/>
            <p:cNvSpPr>
              <a:spLocks noChangeArrowheads="1"/>
            </p:cNvSpPr>
            <p:nvPr/>
          </p:nvSpPr>
          <p:spPr bwMode="auto">
            <a:xfrm>
              <a:off x="384" y="1344"/>
              <a:ext cx="2275" cy="1409"/>
            </a:xfrm>
            <a:prstGeom prst="rect">
              <a:avLst/>
            </a:prstGeom>
            <a:solidFill>
              <a:srgbClr val="FFFFC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 name="Rectangle 14"/>
            <p:cNvSpPr>
              <a:spLocks noChangeArrowheads="1"/>
            </p:cNvSpPr>
            <p:nvPr/>
          </p:nvSpPr>
          <p:spPr bwMode="auto">
            <a:xfrm>
              <a:off x="384" y="2723"/>
              <a:ext cx="2275" cy="779"/>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Text Box 15"/>
            <p:cNvSpPr txBox="1">
              <a:spLocks noChangeArrowheads="1"/>
            </p:cNvSpPr>
            <p:nvPr/>
          </p:nvSpPr>
          <p:spPr bwMode="auto">
            <a:xfrm>
              <a:off x="1503" y="1296"/>
              <a:ext cx="31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1800" i="1">
                  <a:solidFill>
                    <a:schemeClr val="tx1"/>
                  </a:solidFill>
                  <a:latin typeface="幼圆" pitchFamily="49" charset="-122"/>
                  <a:ea typeface="幼圆" pitchFamily="49" charset="-122"/>
                </a:rPr>
                <a:t>n</a:t>
              </a:r>
            </a:p>
          </p:txBody>
        </p:sp>
        <p:graphicFrame>
          <p:nvGraphicFramePr>
            <p:cNvPr id="8" name="Object 16"/>
            <p:cNvGraphicFramePr>
              <a:graphicFrameLocks noChangeAspect="1"/>
            </p:cNvGraphicFramePr>
            <p:nvPr/>
          </p:nvGraphicFramePr>
          <p:xfrm>
            <a:off x="384" y="2389"/>
            <a:ext cx="209" cy="340"/>
          </p:xfrm>
          <a:graphic>
            <a:graphicData uri="http://schemas.openxmlformats.org/presentationml/2006/ole">
              <mc:AlternateContent xmlns:mc="http://schemas.openxmlformats.org/markup-compatibility/2006">
                <mc:Choice xmlns:v="urn:schemas-microsoft-com:vml" Requires="v">
                  <p:oleObj spid="_x0000_s14757" name="Equation" r:id="rId5" imgW="177480" imgH="228600" progId="Equation.DSMT4">
                    <p:embed/>
                  </p:oleObj>
                </mc:Choice>
                <mc:Fallback>
                  <p:oleObj name="Equation" r:id="rId5" imgW="177480" imgH="22860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4" y="2389"/>
                          <a:ext cx="209" cy="340"/>
                        </a:xfrm>
                        <a:prstGeom prst="rect">
                          <a:avLst/>
                        </a:prstGeom>
                        <a:noFill/>
                        <a:ln>
                          <a:noFill/>
                        </a:ln>
                        <a:effectLst/>
                        <a:extLst>
                          <a:ext uri="{909E8E84-426E-40DD-AFC4-6F175D3DCCD1}">
                            <a14:hiddenFill xmlns:a14="http://schemas.microsoft.com/office/drawing/2010/main">
                              <a:gradFill rotWithShape="0">
                                <a:gsLst>
                                  <a:gs pos="0">
                                    <a:schemeClr val="accent1">
                                      <a:gamma/>
                                      <a:shade val="76078"/>
                                      <a:invGamma/>
                                    </a:schemeClr>
                                  </a:gs>
                                  <a:gs pos="50000">
                                    <a:schemeClr val="accent1"/>
                                  </a:gs>
                                  <a:gs pos="100000">
                                    <a:schemeClr val="accent1">
                                      <a:gamma/>
                                      <a:shade val="76078"/>
                                      <a:invGamma/>
                                    </a:schemeClr>
                                  </a:gs>
                                </a:gsLst>
                                <a:lin ang="5400000" scaled="1"/>
                              </a:gradFill>
                            </a14:hiddenFill>
                          </a:ext>
                          <a:ext uri="{91240B29-F687-4F45-9708-019B960494DF}">
                            <a14:hiddenLine xmlns:a14="http://schemas.microsoft.com/office/drawing/2010/main" w="9525">
                              <a:solidFill>
                                <a:schemeClr val="folHlink"/>
                              </a:solidFill>
                              <a:prstDash val="lgDash"/>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 name="Object 17"/>
            <p:cNvGraphicFramePr>
              <a:graphicFrameLocks noChangeAspect="1"/>
            </p:cNvGraphicFramePr>
            <p:nvPr/>
          </p:nvGraphicFramePr>
          <p:xfrm>
            <a:off x="384" y="2753"/>
            <a:ext cx="224" cy="340"/>
          </p:xfrm>
          <a:graphic>
            <a:graphicData uri="http://schemas.openxmlformats.org/presentationml/2006/ole">
              <mc:AlternateContent xmlns:mc="http://schemas.openxmlformats.org/markup-compatibility/2006">
                <mc:Choice xmlns:v="urn:schemas-microsoft-com:vml" Requires="v">
                  <p:oleObj spid="_x0000_s14758" name="Equation" r:id="rId7" imgW="190440" imgH="228600" progId="Equation.DSMT4">
                    <p:embed/>
                  </p:oleObj>
                </mc:Choice>
                <mc:Fallback>
                  <p:oleObj name="Equation" r:id="rId7" imgW="190440" imgH="22860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4" y="2753"/>
                          <a:ext cx="224" cy="340"/>
                        </a:xfrm>
                        <a:prstGeom prst="rect">
                          <a:avLst/>
                        </a:prstGeom>
                        <a:noFill/>
                        <a:ln>
                          <a:noFill/>
                        </a:ln>
                        <a:effectLst/>
                        <a:extLst>
                          <a:ext uri="{909E8E84-426E-40DD-AFC4-6F175D3DCCD1}">
                            <a14:hiddenFill xmlns:a14="http://schemas.microsoft.com/office/drawing/2010/main">
                              <a:gradFill rotWithShape="0">
                                <a:gsLst>
                                  <a:gs pos="0">
                                    <a:schemeClr val="accent1">
                                      <a:gamma/>
                                      <a:shade val="76078"/>
                                      <a:invGamma/>
                                    </a:schemeClr>
                                  </a:gs>
                                  <a:gs pos="50000">
                                    <a:schemeClr val="accent1"/>
                                  </a:gs>
                                  <a:gs pos="100000">
                                    <a:schemeClr val="accent1">
                                      <a:gamma/>
                                      <a:shade val="76078"/>
                                      <a:invGamma/>
                                    </a:schemeClr>
                                  </a:gs>
                                </a:gsLst>
                                <a:lin ang="5400000" scaled="1"/>
                              </a:gradFill>
                            </a14:hiddenFill>
                          </a:ext>
                          <a:ext uri="{91240B29-F687-4F45-9708-019B960494DF}">
                            <a14:hiddenLine xmlns:a14="http://schemas.microsoft.com/office/drawing/2010/main" w="9525">
                              <a:solidFill>
                                <a:schemeClr val="folHlink"/>
                              </a:solidFill>
                              <a:prstDash val="lgDash"/>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 name="Line 18"/>
            <p:cNvSpPr>
              <a:spLocks noChangeShapeType="1"/>
            </p:cNvSpPr>
            <p:nvPr/>
          </p:nvSpPr>
          <p:spPr bwMode="auto">
            <a:xfrm>
              <a:off x="1130" y="2534"/>
              <a:ext cx="0" cy="365"/>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 name="Rectangle 19"/>
            <p:cNvSpPr>
              <a:spLocks noChangeArrowheads="1"/>
            </p:cNvSpPr>
            <p:nvPr/>
          </p:nvSpPr>
          <p:spPr bwMode="auto">
            <a:xfrm>
              <a:off x="1130" y="2534"/>
              <a:ext cx="1119" cy="365"/>
            </a:xfrm>
            <a:prstGeom prst="rect">
              <a:avLst/>
            </a:prstGeom>
            <a:solidFill>
              <a:srgbClr val="FFABA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 name="Line 20"/>
            <p:cNvSpPr>
              <a:spLocks noChangeShapeType="1"/>
            </p:cNvSpPr>
            <p:nvPr/>
          </p:nvSpPr>
          <p:spPr bwMode="auto">
            <a:xfrm>
              <a:off x="2249" y="2534"/>
              <a:ext cx="0" cy="365"/>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 name="Oval 21"/>
            <p:cNvSpPr>
              <a:spLocks noChangeArrowheads="1"/>
            </p:cNvSpPr>
            <p:nvPr/>
          </p:nvSpPr>
          <p:spPr bwMode="auto">
            <a:xfrm>
              <a:off x="1125" y="2826"/>
              <a:ext cx="1119" cy="145"/>
            </a:xfrm>
            <a:prstGeom prst="ellipse">
              <a:avLst/>
            </a:prstGeom>
            <a:solidFill>
              <a:srgbClr val="FFABAB"/>
            </a:solidFill>
            <a:ln w="9525">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 name="Oval 22"/>
            <p:cNvSpPr>
              <a:spLocks noChangeArrowheads="1"/>
            </p:cNvSpPr>
            <p:nvPr/>
          </p:nvSpPr>
          <p:spPr bwMode="auto">
            <a:xfrm>
              <a:off x="1130" y="2434"/>
              <a:ext cx="1119" cy="146"/>
            </a:xfrm>
            <a:prstGeom prst="ellipse">
              <a:avLst/>
            </a:prstGeom>
            <a:solidFill>
              <a:srgbClr val="FFABAB"/>
            </a:solidFill>
            <a:ln w="9525">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 name="Line 23"/>
            <p:cNvSpPr>
              <a:spLocks noChangeShapeType="1"/>
            </p:cNvSpPr>
            <p:nvPr/>
          </p:nvSpPr>
          <p:spPr bwMode="auto">
            <a:xfrm flipV="1">
              <a:off x="1677" y="2009"/>
              <a:ext cx="311" cy="729"/>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 name="Line 24"/>
            <p:cNvSpPr>
              <a:spLocks noChangeShapeType="1"/>
            </p:cNvSpPr>
            <p:nvPr/>
          </p:nvSpPr>
          <p:spPr bwMode="auto">
            <a:xfrm flipV="1">
              <a:off x="1677" y="1515"/>
              <a:ext cx="0" cy="1238"/>
            </a:xfrm>
            <a:prstGeom prst="line">
              <a:avLst/>
            </a:prstGeom>
            <a:noFill/>
            <a:ln w="9525">
              <a:solidFill>
                <a:schemeClr val="tx1"/>
              </a:solidFill>
              <a:prstDash val="lg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 name="Line 25"/>
            <p:cNvSpPr>
              <a:spLocks noChangeShapeType="1"/>
            </p:cNvSpPr>
            <p:nvPr/>
          </p:nvSpPr>
          <p:spPr bwMode="auto">
            <a:xfrm>
              <a:off x="1104" y="2738"/>
              <a:ext cx="1182" cy="0"/>
            </a:xfrm>
            <a:prstGeom prst="line">
              <a:avLst/>
            </a:prstGeom>
            <a:noFill/>
            <a:ln w="9525">
              <a:solidFill>
                <a:srgbClr val="FFCC99"/>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 name="Line 26"/>
            <p:cNvSpPr>
              <a:spLocks noChangeShapeType="1"/>
            </p:cNvSpPr>
            <p:nvPr/>
          </p:nvSpPr>
          <p:spPr bwMode="auto">
            <a:xfrm flipV="1">
              <a:off x="1104" y="2736"/>
              <a:ext cx="576" cy="576"/>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 name="Line 27"/>
            <p:cNvSpPr>
              <a:spLocks noChangeShapeType="1"/>
            </p:cNvSpPr>
            <p:nvPr/>
          </p:nvSpPr>
          <p:spPr bwMode="auto">
            <a:xfrm>
              <a:off x="1104" y="3326"/>
              <a:ext cx="560" cy="0"/>
            </a:xfrm>
            <a:prstGeom prst="line">
              <a:avLst/>
            </a:prstGeom>
            <a:noFill/>
            <a:ln w="9525">
              <a:solidFill>
                <a:schemeClr val="tx1"/>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 name="Line 28"/>
            <p:cNvSpPr>
              <a:spLocks noChangeShapeType="1"/>
            </p:cNvSpPr>
            <p:nvPr/>
          </p:nvSpPr>
          <p:spPr bwMode="auto">
            <a:xfrm flipV="1">
              <a:off x="1667" y="2723"/>
              <a:ext cx="0" cy="616"/>
            </a:xfrm>
            <a:prstGeom prst="line">
              <a:avLst/>
            </a:prstGeom>
            <a:noFill/>
            <a:ln w="28575">
              <a:solidFill>
                <a:srgbClr val="339933"/>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 name="Line 29"/>
            <p:cNvSpPr>
              <a:spLocks noChangeShapeType="1"/>
            </p:cNvSpPr>
            <p:nvPr/>
          </p:nvSpPr>
          <p:spPr bwMode="auto">
            <a:xfrm flipH="1">
              <a:off x="1677" y="2040"/>
              <a:ext cx="311" cy="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 name="Line 30"/>
            <p:cNvSpPr>
              <a:spLocks noChangeShapeType="1"/>
            </p:cNvSpPr>
            <p:nvPr/>
          </p:nvSpPr>
          <p:spPr bwMode="auto">
            <a:xfrm flipV="1">
              <a:off x="1677" y="2009"/>
              <a:ext cx="0" cy="729"/>
            </a:xfrm>
            <a:prstGeom prst="line">
              <a:avLst/>
            </a:prstGeom>
            <a:noFill/>
            <a:ln w="28575">
              <a:solidFill>
                <a:srgbClr val="339933"/>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23" name="Object 31"/>
            <p:cNvGraphicFramePr>
              <a:graphicFrameLocks noChangeAspect="1"/>
            </p:cNvGraphicFramePr>
            <p:nvPr/>
          </p:nvGraphicFramePr>
          <p:xfrm>
            <a:off x="985" y="2956"/>
            <a:ext cx="225" cy="340"/>
          </p:xfrm>
          <a:graphic>
            <a:graphicData uri="http://schemas.openxmlformats.org/presentationml/2006/ole">
              <mc:AlternateContent xmlns:mc="http://schemas.openxmlformats.org/markup-compatibility/2006">
                <mc:Choice xmlns:v="urn:schemas-microsoft-com:vml" Requires="v">
                  <p:oleObj spid="_x0000_s14759" name="Equation" r:id="rId9" imgW="190440" imgH="228600" progId="Equation.DSMT4">
                    <p:embed/>
                  </p:oleObj>
                </mc:Choice>
                <mc:Fallback>
                  <p:oleObj name="Equation" r:id="rId9" imgW="190440" imgH="228600"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85" y="2956"/>
                          <a:ext cx="225" cy="340"/>
                        </a:xfrm>
                        <a:prstGeom prst="rect">
                          <a:avLst/>
                        </a:prstGeom>
                        <a:noFill/>
                        <a:ln>
                          <a:noFill/>
                        </a:ln>
                        <a:effectLst/>
                        <a:extLst>
                          <a:ext uri="{909E8E84-426E-40DD-AFC4-6F175D3DCCD1}">
                            <a14:hiddenFill xmlns:a14="http://schemas.microsoft.com/office/drawing/2010/main">
                              <a:gradFill rotWithShape="0">
                                <a:gsLst>
                                  <a:gs pos="0">
                                    <a:schemeClr val="accent1">
                                      <a:gamma/>
                                      <a:shade val="76078"/>
                                      <a:invGamma/>
                                    </a:schemeClr>
                                  </a:gs>
                                  <a:gs pos="50000">
                                    <a:schemeClr val="accent1"/>
                                  </a:gs>
                                  <a:gs pos="100000">
                                    <a:schemeClr val="accent1">
                                      <a:gamma/>
                                      <a:shade val="76078"/>
                                      <a:invGamma/>
                                    </a:schemeClr>
                                  </a:gs>
                                </a:gsLst>
                                <a:lin ang="5400000" scaled="1"/>
                              </a:gradFill>
                            </a14:hiddenFill>
                          </a:ext>
                          <a:ext uri="{91240B29-F687-4F45-9708-019B960494DF}">
                            <a14:hiddenLine xmlns:a14="http://schemas.microsoft.com/office/drawing/2010/main" w="9525">
                              <a:solidFill>
                                <a:schemeClr val="folHlink"/>
                              </a:solidFill>
                              <a:prstDash val="lgDash"/>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4" name="Object 32"/>
            <p:cNvGraphicFramePr>
              <a:graphicFrameLocks noChangeAspect="1"/>
            </p:cNvGraphicFramePr>
            <p:nvPr/>
          </p:nvGraphicFramePr>
          <p:xfrm>
            <a:off x="2008" y="1879"/>
            <a:ext cx="209" cy="340"/>
          </p:xfrm>
          <a:graphic>
            <a:graphicData uri="http://schemas.openxmlformats.org/presentationml/2006/ole">
              <mc:AlternateContent xmlns:mc="http://schemas.openxmlformats.org/markup-compatibility/2006">
                <mc:Choice xmlns:v="urn:schemas-microsoft-com:vml" Requires="v">
                  <p:oleObj spid="_x0000_s14760" name="Equation" r:id="rId11" imgW="177480" imgH="228600" progId="Equation.DSMT4">
                    <p:embed/>
                  </p:oleObj>
                </mc:Choice>
                <mc:Fallback>
                  <p:oleObj name="Equation" r:id="rId11" imgW="177480" imgH="228600" progId="Equation.DSMT4">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008" y="1879"/>
                          <a:ext cx="209" cy="340"/>
                        </a:xfrm>
                        <a:prstGeom prst="rect">
                          <a:avLst/>
                        </a:prstGeom>
                        <a:noFill/>
                        <a:ln>
                          <a:noFill/>
                        </a:ln>
                        <a:effectLst/>
                        <a:extLst>
                          <a:ext uri="{909E8E84-426E-40DD-AFC4-6F175D3DCCD1}">
                            <a14:hiddenFill xmlns:a14="http://schemas.microsoft.com/office/drawing/2010/main">
                              <a:gradFill rotWithShape="0">
                                <a:gsLst>
                                  <a:gs pos="0">
                                    <a:schemeClr val="accent1">
                                      <a:gamma/>
                                      <a:shade val="76078"/>
                                      <a:invGamma/>
                                    </a:schemeClr>
                                  </a:gs>
                                  <a:gs pos="50000">
                                    <a:schemeClr val="accent1"/>
                                  </a:gs>
                                  <a:gs pos="100000">
                                    <a:schemeClr val="accent1">
                                      <a:gamma/>
                                      <a:shade val="76078"/>
                                      <a:invGamma/>
                                    </a:schemeClr>
                                  </a:gs>
                                </a:gsLst>
                                <a:lin ang="5400000" scaled="1"/>
                              </a:gradFill>
                            </a14:hiddenFill>
                          </a:ext>
                          <a:ext uri="{91240B29-F687-4F45-9708-019B960494DF}">
                            <a14:hiddenLine xmlns:a14="http://schemas.microsoft.com/office/drawing/2010/main" w="9525">
                              <a:solidFill>
                                <a:schemeClr val="folHlink"/>
                              </a:solidFill>
                              <a:prstDash val="lgDash"/>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 name="Object 33"/>
            <p:cNvGraphicFramePr>
              <a:graphicFrameLocks noChangeAspect="1"/>
            </p:cNvGraphicFramePr>
            <p:nvPr/>
          </p:nvGraphicFramePr>
          <p:xfrm>
            <a:off x="1654" y="3032"/>
            <a:ext cx="285" cy="340"/>
          </p:xfrm>
          <a:graphic>
            <a:graphicData uri="http://schemas.openxmlformats.org/presentationml/2006/ole">
              <mc:AlternateContent xmlns:mc="http://schemas.openxmlformats.org/markup-compatibility/2006">
                <mc:Choice xmlns:v="urn:schemas-microsoft-com:vml" Requires="v">
                  <p:oleObj spid="_x0000_s14761" name="Equation" r:id="rId13" imgW="241200" imgH="228600" progId="Equation.DSMT4">
                    <p:embed/>
                  </p:oleObj>
                </mc:Choice>
                <mc:Fallback>
                  <p:oleObj name="Equation" r:id="rId13" imgW="241200" imgH="228600" progId="Equation.DSMT4">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654" y="3032"/>
                          <a:ext cx="285" cy="340"/>
                        </a:xfrm>
                        <a:prstGeom prst="rect">
                          <a:avLst/>
                        </a:prstGeom>
                        <a:noFill/>
                        <a:ln>
                          <a:noFill/>
                        </a:ln>
                        <a:effectLst/>
                        <a:extLst>
                          <a:ext uri="{909E8E84-426E-40DD-AFC4-6F175D3DCCD1}">
                            <a14:hiddenFill xmlns:a14="http://schemas.microsoft.com/office/drawing/2010/main">
                              <a:gradFill rotWithShape="0">
                                <a:gsLst>
                                  <a:gs pos="0">
                                    <a:schemeClr val="accent1">
                                      <a:gamma/>
                                      <a:shade val="76078"/>
                                      <a:invGamma/>
                                    </a:schemeClr>
                                  </a:gs>
                                  <a:gs pos="50000">
                                    <a:schemeClr val="accent1"/>
                                  </a:gs>
                                  <a:gs pos="100000">
                                    <a:schemeClr val="accent1">
                                      <a:gamma/>
                                      <a:shade val="76078"/>
                                      <a:invGamma/>
                                    </a:schemeClr>
                                  </a:gs>
                                </a:gsLst>
                                <a:lin ang="5400000" scaled="1"/>
                              </a:gradFill>
                            </a14:hiddenFill>
                          </a:ext>
                          <a:ext uri="{91240B29-F687-4F45-9708-019B960494DF}">
                            <a14:hiddenLine xmlns:a14="http://schemas.microsoft.com/office/drawing/2010/main" w="9525">
                              <a:solidFill>
                                <a:schemeClr val="folHlink"/>
                              </a:solidFill>
                              <a:prstDash val="lgDash"/>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 name="Object 34"/>
            <p:cNvGraphicFramePr>
              <a:graphicFrameLocks noChangeAspect="1"/>
            </p:cNvGraphicFramePr>
            <p:nvPr/>
          </p:nvGraphicFramePr>
          <p:xfrm>
            <a:off x="1420" y="2067"/>
            <a:ext cx="270" cy="340"/>
          </p:xfrm>
          <a:graphic>
            <a:graphicData uri="http://schemas.openxmlformats.org/presentationml/2006/ole">
              <mc:AlternateContent xmlns:mc="http://schemas.openxmlformats.org/markup-compatibility/2006">
                <mc:Choice xmlns:v="urn:schemas-microsoft-com:vml" Requires="v">
                  <p:oleObj spid="_x0000_s14762" name="Equation" r:id="rId15" imgW="228600" imgH="228600" progId="Equation.DSMT4">
                    <p:embed/>
                  </p:oleObj>
                </mc:Choice>
                <mc:Fallback>
                  <p:oleObj name="Equation" r:id="rId15" imgW="228600" imgH="228600" progId="Equation.DSMT4">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420" y="2067"/>
                          <a:ext cx="270" cy="340"/>
                        </a:xfrm>
                        <a:prstGeom prst="rect">
                          <a:avLst/>
                        </a:prstGeom>
                        <a:noFill/>
                        <a:ln>
                          <a:noFill/>
                        </a:ln>
                        <a:effectLst/>
                        <a:extLst>
                          <a:ext uri="{909E8E84-426E-40DD-AFC4-6F175D3DCCD1}">
                            <a14:hiddenFill xmlns:a14="http://schemas.microsoft.com/office/drawing/2010/main">
                              <a:gradFill rotWithShape="0">
                                <a:gsLst>
                                  <a:gs pos="0">
                                    <a:schemeClr val="accent1">
                                      <a:gamma/>
                                      <a:shade val="76078"/>
                                      <a:invGamma/>
                                    </a:schemeClr>
                                  </a:gs>
                                  <a:gs pos="50000">
                                    <a:schemeClr val="accent1"/>
                                  </a:gs>
                                  <a:gs pos="100000">
                                    <a:schemeClr val="accent1">
                                      <a:gamma/>
                                      <a:shade val="76078"/>
                                      <a:invGamma/>
                                    </a:schemeClr>
                                  </a:gs>
                                </a:gsLst>
                                <a:lin ang="5400000" scaled="1"/>
                              </a:gradFill>
                            </a14:hiddenFill>
                          </a:ext>
                          <a:ext uri="{91240B29-F687-4F45-9708-019B960494DF}">
                            <a14:hiddenLine xmlns:a14="http://schemas.microsoft.com/office/drawing/2010/main" w="9525">
                              <a:solidFill>
                                <a:schemeClr val="folHlink"/>
                              </a:solidFill>
                              <a:prstDash val="lgDash"/>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7" name="Object 35"/>
            <p:cNvGraphicFramePr>
              <a:graphicFrameLocks noChangeAspect="1"/>
            </p:cNvGraphicFramePr>
            <p:nvPr/>
          </p:nvGraphicFramePr>
          <p:xfrm>
            <a:off x="819" y="1952"/>
            <a:ext cx="270" cy="264"/>
          </p:xfrm>
          <a:graphic>
            <a:graphicData uri="http://schemas.openxmlformats.org/presentationml/2006/ole">
              <mc:AlternateContent xmlns:mc="http://schemas.openxmlformats.org/markup-compatibility/2006">
                <mc:Choice xmlns:v="urn:schemas-microsoft-com:vml" Requires="v">
                  <p:oleObj spid="_x0000_s14763" name="Equation" r:id="rId17" imgW="228600" imgH="177480" progId="Equation.DSMT4">
                    <p:embed/>
                  </p:oleObj>
                </mc:Choice>
                <mc:Fallback>
                  <p:oleObj name="Equation" r:id="rId17" imgW="228600" imgH="177480" progId="Equation.DSMT4">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819" y="1952"/>
                          <a:ext cx="270" cy="264"/>
                        </a:xfrm>
                        <a:prstGeom prst="rect">
                          <a:avLst/>
                        </a:prstGeom>
                        <a:noFill/>
                        <a:ln>
                          <a:noFill/>
                        </a:ln>
                        <a:effectLst/>
                        <a:extLst>
                          <a:ext uri="{909E8E84-426E-40DD-AFC4-6F175D3DCCD1}">
                            <a14:hiddenFill xmlns:a14="http://schemas.microsoft.com/office/drawing/2010/main">
                              <a:gradFill rotWithShape="0">
                                <a:gsLst>
                                  <a:gs pos="0">
                                    <a:schemeClr val="accent1">
                                      <a:gamma/>
                                      <a:shade val="76078"/>
                                      <a:invGamma/>
                                    </a:schemeClr>
                                  </a:gs>
                                  <a:gs pos="50000">
                                    <a:schemeClr val="accent1"/>
                                  </a:gs>
                                  <a:gs pos="100000">
                                    <a:schemeClr val="accent1">
                                      <a:gamma/>
                                      <a:shade val="76078"/>
                                      <a:invGamma/>
                                    </a:schemeClr>
                                  </a:gs>
                                </a:gsLst>
                                <a:lin ang="5400000" scaled="1"/>
                              </a:gradFill>
                            </a14:hiddenFill>
                          </a:ext>
                          <a:ext uri="{91240B29-F687-4F45-9708-019B960494DF}">
                            <a14:hiddenLine xmlns:a14="http://schemas.microsoft.com/office/drawing/2010/main" w="9525">
                              <a:solidFill>
                                <a:schemeClr val="folHlink"/>
                              </a:solidFill>
                              <a:prstDash val="lgDash"/>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8" name="Line 36"/>
            <p:cNvSpPr>
              <a:spLocks noChangeShapeType="1"/>
            </p:cNvSpPr>
            <p:nvPr/>
          </p:nvSpPr>
          <p:spPr bwMode="auto">
            <a:xfrm flipH="1" flipV="1">
              <a:off x="1068" y="2097"/>
              <a:ext cx="435" cy="4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9" name="Line 37"/>
            <p:cNvSpPr>
              <a:spLocks noChangeShapeType="1"/>
            </p:cNvSpPr>
            <p:nvPr/>
          </p:nvSpPr>
          <p:spPr bwMode="auto">
            <a:xfrm>
              <a:off x="2249" y="2504"/>
              <a:ext cx="37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 name="Line 38"/>
            <p:cNvSpPr>
              <a:spLocks noChangeShapeType="1"/>
            </p:cNvSpPr>
            <p:nvPr/>
          </p:nvSpPr>
          <p:spPr bwMode="auto">
            <a:xfrm>
              <a:off x="2244" y="2899"/>
              <a:ext cx="37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 name="Line 39"/>
            <p:cNvSpPr>
              <a:spLocks noChangeShapeType="1"/>
            </p:cNvSpPr>
            <p:nvPr/>
          </p:nvSpPr>
          <p:spPr bwMode="auto">
            <a:xfrm>
              <a:off x="2436" y="2489"/>
              <a:ext cx="0" cy="416"/>
            </a:xfrm>
            <a:prstGeom prst="line">
              <a:avLst/>
            </a:prstGeom>
            <a:noFill/>
            <a:ln w="9525">
              <a:solidFill>
                <a:schemeClr val="tx1"/>
              </a:solidFill>
              <a:round/>
              <a:headEnd type="stealth" w="med" len="me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 name="Text Box 40"/>
            <p:cNvSpPr txBox="1">
              <a:spLocks noChangeArrowheads="1"/>
            </p:cNvSpPr>
            <p:nvPr/>
          </p:nvSpPr>
          <p:spPr bwMode="auto">
            <a:xfrm>
              <a:off x="2410" y="2569"/>
              <a:ext cx="249"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1800" b="0" i="1">
                  <a:solidFill>
                    <a:schemeClr val="tx1"/>
                  </a:solidFill>
                  <a:ea typeface="幼圆" pitchFamily="49" charset="-122"/>
                </a:rPr>
                <a:t>h</a:t>
              </a:r>
            </a:p>
          </p:txBody>
        </p:sp>
      </p:grpSp>
      <p:graphicFrame>
        <p:nvGraphicFramePr>
          <p:cNvPr id="33" name="对象 32"/>
          <p:cNvGraphicFramePr>
            <a:graphicFrameLocks noChangeAspect="1"/>
          </p:cNvGraphicFramePr>
          <p:nvPr>
            <p:extLst>
              <p:ext uri="{D42A27DB-BD31-4B8C-83A1-F6EECF244321}">
                <p14:modId xmlns:p14="http://schemas.microsoft.com/office/powerpoint/2010/main" val="959634021"/>
              </p:ext>
            </p:extLst>
          </p:nvPr>
        </p:nvGraphicFramePr>
        <p:xfrm>
          <a:off x="1331640" y="832768"/>
          <a:ext cx="1382712" cy="508000"/>
        </p:xfrm>
        <a:graphic>
          <a:graphicData uri="http://schemas.openxmlformats.org/presentationml/2006/ole">
            <mc:AlternateContent xmlns:mc="http://schemas.openxmlformats.org/markup-compatibility/2006">
              <mc:Choice xmlns:v="urn:schemas-microsoft-com:vml" Requires="v">
                <p:oleObj spid="_x0000_s14764" name="Equation" r:id="rId19" imgW="583693" imgH="215713" progId="Equation.3">
                  <p:embed/>
                </p:oleObj>
              </mc:Choice>
              <mc:Fallback>
                <p:oleObj name="Equation" r:id="rId19" imgW="583693" imgH="215713" progId="Equation.3">
                  <p:embed/>
                  <p:pic>
                    <p:nvPicPr>
                      <p:cNvPr id="0" name="Object 82"/>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331640" y="832768"/>
                        <a:ext cx="1382712"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5" name="对象 34"/>
          <p:cNvGraphicFramePr>
            <a:graphicFrameLocks noChangeAspect="1"/>
          </p:cNvGraphicFramePr>
          <p:nvPr>
            <p:extLst>
              <p:ext uri="{D42A27DB-BD31-4B8C-83A1-F6EECF244321}">
                <p14:modId xmlns:p14="http://schemas.microsoft.com/office/powerpoint/2010/main" val="3405340767"/>
              </p:ext>
            </p:extLst>
          </p:nvPr>
        </p:nvGraphicFramePr>
        <p:xfrm>
          <a:off x="2987824" y="3177344"/>
          <a:ext cx="1768475" cy="647700"/>
        </p:xfrm>
        <a:graphic>
          <a:graphicData uri="http://schemas.openxmlformats.org/presentationml/2006/ole">
            <mc:AlternateContent xmlns:mc="http://schemas.openxmlformats.org/markup-compatibility/2006">
              <mc:Choice xmlns:v="urn:schemas-microsoft-com:vml" Requires="v">
                <p:oleObj spid="_x0000_s14765" name="公式" r:id="rId21" imgW="761760" imgH="279360" progId="Equation.3">
                  <p:embed/>
                </p:oleObj>
              </mc:Choice>
              <mc:Fallback>
                <p:oleObj name="公式" r:id="rId21" imgW="761760" imgH="279360" progId="Equation.3">
                  <p:embed/>
                  <p:pic>
                    <p:nvPicPr>
                      <p:cNvPr id="0" name="对象 9"/>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2987824" y="3177344"/>
                        <a:ext cx="1768475"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6" name="对象 35"/>
          <p:cNvGraphicFramePr>
            <a:graphicFrameLocks noChangeAspect="1"/>
          </p:cNvGraphicFramePr>
          <p:nvPr>
            <p:extLst>
              <p:ext uri="{D42A27DB-BD31-4B8C-83A1-F6EECF244321}">
                <p14:modId xmlns:p14="http://schemas.microsoft.com/office/powerpoint/2010/main" val="702003626"/>
              </p:ext>
            </p:extLst>
          </p:nvPr>
        </p:nvGraphicFramePr>
        <p:xfrm>
          <a:off x="421822" y="4689140"/>
          <a:ext cx="4919663" cy="1236663"/>
        </p:xfrm>
        <a:graphic>
          <a:graphicData uri="http://schemas.openxmlformats.org/presentationml/2006/ole">
            <mc:AlternateContent xmlns:mc="http://schemas.openxmlformats.org/markup-compatibility/2006">
              <mc:Choice xmlns:v="urn:schemas-microsoft-com:vml" Requires="v">
                <p:oleObj spid="_x0000_s14766" name="公式" r:id="rId23" imgW="2120760" imgH="533160" progId="Equation.3">
                  <p:embed/>
                </p:oleObj>
              </mc:Choice>
              <mc:Fallback>
                <p:oleObj name="公式" r:id="rId23" imgW="2120760" imgH="533160" progId="Equation.3">
                  <p:embed/>
                  <p:pic>
                    <p:nvPicPr>
                      <p:cNvPr id="0" name="对象 8"/>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421822" y="4689140"/>
                        <a:ext cx="4919663" cy="1236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7" name="对象 36"/>
          <p:cNvGraphicFramePr>
            <a:graphicFrameLocks noChangeAspect="1"/>
          </p:cNvGraphicFramePr>
          <p:nvPr>
            <p:extLst>
              <p:ext uri="{D42A27DB-BD31-4B8C-83A1-F6EECF244321}">
                <p14:modId xmlns:p14="http://schemas.microsoft.com/office/powerpoint/2010/main" val="1551117111"/>
              </p:ext>
            </p:extLst>
          </p:nvPr>
        </p:nvGraphicFramePr>
        <p:xfrm>
          <a:off x="356468" y="5926138"/>
          <a:ext cx="5727700" cy="671512"/>
        </p:xfrm>
        <a:graphic>
          <a:graphicData uri="http://schemas.openxmlformats.org/presentationml/2006/ole">
            <mc:AlternateContent xmlns:mc="http://schemas.openxmlformats.org/markup-compatibility/2006">
              <mc:Choice xmlns:v="urn:schemas-microsoft-com:vml" Requires="v">
                <p:oleObj spid="_x0000_s14767" name="Equation" r:id="rId25" imgW="2057400" imgH="241200" progId="Equation.DSMT4">
                  <p:embed/>
                </p:oleObj>
              </mc:Choice>
              <mc:Fallback>
                <p:oleObj name="Equation" r:id="rId25" imgW="2057400" imgH="241200" progId="Equation.DSMT4">
                  <p:embed/>
                  <p:pic>
                    <p:nvPicPr>
                      <p:cNvPr id="0" name="对象 10"/>
                      <p:cNvPicPr>
                        <a:picLocks noChangeAspect="1" noChangeArrowheads="1"/>
                      </p:cNvPicPr>
                      <p:nvPr/>
                    </p:nvPicPr>
                    <p:blipFill>
                      <a:blip r:embed="rId26"/>
                      <a:srcRect/>
                      <a:stretch>
                        <a:fillRect/>
                      </a:stretch>
                    </p:blipFill>
                    <p:spPr bwMode="auto">
                      <a:xfrm>
                        <a:off x="356468" y="5926138"/>
                        <a:ext cx="5727700" cy="671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5027854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wipe(up)">
                                      <p:cBhvr>
                                        <p:cTn id="7" dur="500"/>
                                        <p:tgtEl>
                                          <p:spTgt spid="2">
                                            <p:txEl>
                                              <p:pRg st="1" end="1"/>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down)">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34">
                                            <p:txEl>
                                              <p:pRg st="0" end="0"/>
                                            </p:txEl>
                                          </p:spTgt>
                                        </p:tgtEl>
                                        <p:attrNameLst>
                                          <p:attrName>style.visibility</p:attrName>
                                        </p:attrNameLst>
                                      </p:cBhvr>
                                      <p:to>
                                        <p:strVal val="visible"/>
                                      </p:to>
                                    </p:set>
                                    <p:animEffect transition="in" filter="wipe(down)">
                                      <p:cBhvr>
                                        <p:cTn id="15" dur="500"/>
                                        <p:tgtEl>
                                          <p:spTgt spid="34">
                                            <p:txEl>
                                              <p:pRg st="0" end="0"/>
                                            </p:txEl>
                                          </p:spTgt>
                                        </p:tgtEl>
                                      </p:cBhvr>
                                    </p:animEffect>
                                  </p:childTnLst>
                                </p:cTn>
                              </p:par>
                              <p:par>
                                <p:cTn id="16" presetID="22" presetClass="entr" presetSubtype="4" fill="hold" nodeType="withEffect">
                                  <p:stCondLst>
                                    <p:cond delay="0"/>
                                  </p:stCondLst>
                                  <p:childTnLst>
                                    <p:set>
                                      <p:cBhvr>
                                        <p:cTn id="17" dur="1" fill="hold">
                                          <p:stCondLst>
                                            <p:cond delay="0"/>
                                          </p:stCondLst>
                                        </p:cTn>
                                        <p:tgtEl>
                                          <p:spTgt spid="35"/>
                                        </p:tgtEl>
                                        <p:attrNameLst>
                                          <p:attrName>style.visibility</p:attrName>
                                        </p:attrNameLst>
                                      </p:cBhvr>
                                      <p:to>
                                        <p:strVal val="visible"/>
                                      </p:to>
                                    </p:set>
                                    <p:animEffect transition="in" filter="wipe(down)">
                                      <p:cBhvr>
                                        <p:cTn id="18" dur="500"/>
                                        <p:tgtEl>
                                          <p:spTgt spid="35"/>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1" fill="hold" nodeType="clickEffect">
                                  <p:stCondLst>
                                    <p:cond delay="0"/>
                                  </p:stCondLst>
                                  <p:childTnLst>
                                    <p:set>
                                      <p:cBhvr>
                                        <p:cTn id="22" dur="1" fill="hold">
                                          <p:stCondLst>
                                            <p:cond delay="0"/>
                                          </p:stCondLst>
                                        </p:cTn>
                                        <p:tgtEl>
                                          <p:spTgt spid="34">
                                            <p:txEl>
                                              <p:pRg st="1" end="1"/>
                                            </p:txEl>
                                          </p:spTgt>
                                        </p:tgtEl>
                                        <p:attrNameLst>
                                          <p:attrName>style.visibility</p:attrName>
                                        </p:attrNameLst>
                                      </p:cBhvr>
                                      <p:to>
                                        <p:strVal val="visible"/>
                                      </p:to>
                                    </p:set>
                                    <p:animEffect transition="in" filter="wipe(up)">
                                      <p:cBhvr>
                                        <p:cTn id="23" dur="500"/>
                                        <p:tgtEl>
                                          <p:spTgt spid="34">
                                            <p:txEl>
                                              <p:pRg st="1" end="1"/>
                                            </p:txEl>
                                          </p:spTgt>
                                        </p:tgtEl>
                                      </p:cBhvr>
                                    </p:animEffect>
                                  </p:childTnLst>
                                </p:cTn>
                              </p:par>
                              <p:par>
                                <p:cTn id="24" presetID="22" presetClass="entr" presetSubtype="1" fill="hold" nodeType="withEffect">
                                  <p:stCondLst>
                                    <p:cond delay="0"/>
                                  </p:stCondLst>
                                  <p:childTnLst>
                                    <p:set>
                                      <p:cBhvr>
                                        <p:cTn id="25" dur="1" fill="hold">
                                          <p:stCondLst>
                                            <p:cond delay="0"/>
                                          </p:stCondLst>
                                        </p:cTn>
                                        <p:tgtEl>
                                          <p:spTgt spid="34">
                                            <p:txEl>
                                              <p:pRg st="2" end="2"/>
                                            </p:txEl>
                                          </p:spTgt>
                                        </p:tgtEl>
                                        <p:attrNameLst>
                                          <p:attrName>style.visibility</p:attrName>
                                        </p:attrNameLst>
                                      </p:cBhvr>
                                      <p:to>
                                        <p:strVal val="visible"/>
                                      </p:to>
                                    </p:set>
                                    <p:animEffect transition="in" filter="wipe(up)">
                                      <p:cBhvr>
                                        <p:cTn id="26" dur="500"/>
                                        <p:tgtEl>
                                          <p:spTgt spid="34">
                                            <p:txEl>
                                              <p:pRg st="2" end="2"/>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nodeType="clickEffect">
                                  <p:stCondLst>
                                    <p:cond delay="0"/>
                                  </p:stCondLst>
                                  <p:childTnLst>
                                    <p:set>
                                      <p:cBhvr>
                                        <p:cTn id="30" dur="1" fill="hold">
                                          <p:stCondLst>
                                            <p:cond delay="0"/>
                                          </p:stCondLst>
                                        </p:cTn>
                                        <p:tgtEl>
                                          <p:spTgt spid="36"/>
                                        </p:tgtEl>
                                        <p:attrNameLst>
                                          <p:attrName>style.visibility</p:attrName>
                                        </p:attrNameLst>
                                      </p:cBhvr>
                                      <p:to>
                                        <p:strVal val="visible"/>
                                      </p:to>
                                    </p:set>
                                    <p:animEffect transition="in" filter="wipe(up)">
                                      <p:cBhvr>
                                        <p:cTn id="31" dur="500"/>
                                        <p:tgtEl>
                                          <p:spTgt spid="36"/>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4" fill="hold" nodeType="clickEffect">
                                  <p:stCondLst>
                                    <p:cond delay="0"/>
                                  </p:stCondLst>
                                  <p:childTnLst>
                                    <p:set>
                                      <p:cBhvr>
                                        <p:cTn id="35" dur="1" fill="hold">
                                          <p:stCondLst>
                                            <p:cond delay="0"/>
                                          </p:stCondLst>
                                        </p:cTn>
                                        <p:tgtEl>
                                          <p:spTgt spid="37"/>
                                        </p:tgtEl>
                                        <p:attrNameLst>
                                          <p:attrName>style.visibility</p:attrName>
                                        </p:attrNameLst>
                                      </p:cBhvr>
                                      <p:to>
                                        <p:strVal val="visible"/>
                                      </p:to>
                                    </p:set>
                                    <p:animEffect transition="in" filter="wipe(down)">
                                      <p:cBhvr>
                                        <p:cTn id="36"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3" name="内容占位符 2"/>
          <p:cNvSpPr>
            <a:spLocks noGrp="1"/>
          </p:cNvSpPr>
          <p:nvPr>
            <p:ph idx="1"/>
          </p:nvPr>
        </p:nvSpPr>
        <p:spPr>
          <a:xfrm>
            <a:off x="179512" y="764704"/>
            <a:ext cx="8208912" cy="5832648"/>
          </a:xfrm>
        </p:spPr>
        <p:txBody>
          <a:bodyPr>
            <a:normAutofit/>
          </a:bodyPr>
          <a:lstStyle/>
          <a:p>
            <a:pPr marL="0" indent="0">
              <a:buNone/>
            </a:pPr>
            <a:endParaRPr lang="en-US" altLang="zh-CN" dirty="0" smtClean="0"/>
          </a:p>
          <a:p>
            <a:pPr marL="0" indent="0">
              <a:buNone/>
            </a:pPr>
            <a:endParaRPr lang="zh-CN" altLang="en-US" dirty="0"/>
          </a:p>
          <a:p>
            <a:pPr marL="0" indent="0">
              <a:buNone/>
            </a:pPr>
            <a:endParaRPr lang="en-US" altLang="zh-CN" dirty="0" smtClean="0"/>
          </a:p>
        </p:txBody>
      </p:sp>
      <mc:AlternateContent xmlns:mc="http://schemas.openxmlformats.org/markup-compatibility/2006" xmlns:a14="http://schemas.microsoft.com/office/drawing/2010/main">
        <mc:Choice Requires="a14">
          <p:sp>
            <p:nvSpPr>
              <p:cNvPr id="2" name="TextBox 1"/>
              <p:cNvSpPr txBox="1"/>
              <p:nvPr/>
            </p:nvSpPr>
            <p:spPr>
              <a:xfrm>
                <a:off x="246744" y="761147"/>
                <a:ext cx="8069672" cy="4524315"/>
              </a:xfrm>
              <a:prstGeom prst="rect">
                <a:avLst/>
              </a:prstGeom>
              <a:noFill/>
            </p:spPr>
            <p:txBody>
              <a:bodyPr wrap="square" rtlCol="0">
                <a:spAutoFit/>
              </a:bodyPr>
              <a:lstStyle/>
              <a:p>
                <a:pPr lvl="0"/>
                <a:r>
                  <a:rPr lang="zh-CN" altLang="en-US" sz="3200" dirty="0" smtClean="0">
                    <a:solidFill>
                      <a:prstClr val="black"/>
                    </a:solidFill>
                  </a:rPr>
                  <a:t>（</a:t>
                </a:r>
                <a:r>
                  <a:rPr lang="en-US" altLang="zh-CN" sz="3200" dirty="0">
                    <a:solidFill>
                      <a:prstClr val="black"/>
                    </a:solidFill>
                  </a:rPr>
                  <a:t>2</a:t>
                </a:r>
                <a:r>
                  <a:rPr lang="zh-CN" altLang="en-US" sz="3200" dirty="0" smtClean="0">
                    <a:solidFill>
                      <a:prstClr val="black"/>
                    </a:solidFill>
                  </a:rPr>
                  <a:t>）</a:t>
                </a:r>
                <a:endParaRPr lang="en-US" altLang="zh-CN" sz="3200" dirty="0">
                  <a:solidFill>
                    <a:prstClr val="black"/>
                  </a:solidFill>
                </a:endParaRPr>
              </a:p>
              <a:p>
                <a:pPr marL="457200" indent="-457200">
                  <a:buFont typeface="Arial" pitchFamily="34" charset="0"/>
                  <a:buChar char="•"/>
                </a:pPr>
                <a:r>
                  <a:rPr lang="zh-CN" altLang="en-US" sz="3200" dirty="0" smtClean="0"/>
                  <a:t>在分界面上作一小的矩形回路，逆时针，其两边</a:t>
                </a:r>
                <a14:m>
                  <m:oMath xmlns:m="http://schemas.openxmlformats.org/officeDocument/2006/math">
                    <m:r>
                      <a:rPr lang="zh-CN" altLang="en-US" sz="3200" i="1" smtClean="0">
                        <a:latin typeface="Cambria Math"/>
                      </a:rPr>
                      <m:t>∆</m:t>
                    </m:r>
                    <m:r>
                      <a:rPr lang="en-US" altLang="zh-CN" sz="3200" b="0" i="1" smtClean="0">
                        <a:latin typeface="Cambria Math"/>
                      </a:rPr>
                      <m:t>𝑙</m:t>
                    </m:r>
                  </m:oMath>
                </a14:m>
                <a:r>
                  <a:rPr lang="zh-CN" altLang="en-US" sz="3200" dirty="0" smtClean="0"/>
                  <a:t>分居</a:t>
                </a:r>
                <a:r>
                  <a:rPr lang="zh-CN" altLang="en-US" sz="3200" dirty="0"/>
                  <a:t>于分界面两侧，而</a:t>
                </a:r>
                <a:r>
                  <a:rPr lang="zh-CN" altLang="en-US" sz="3200" dirty="0" smtClean="0"/>
                  <a:t>高</a:t>
                </a:r>
                <a14:m>
                  <m:oMath xmlns:m="http://schemas.openxmlformats.org/officeDocument/2006/math">
                    <m:r>
                      <a:rPr lang="en-US" altLang="zh-CN" sz="3200" b="0" i="1" smtClean="0">
                        <a:latin typeface="Cambria Math"/>
                      </a:rPr>
                      <m:t>h</m:t>
                    </m:r>
                    <m:r>
                      <a:rPr lang="en-US" altLang="zh-CN" sz="3200" b="0" i="1" smtClean="0">
                        <a:latin typeface="Cambria Math"/>
                        <a:ea typeface="Cambria Math"/>
                      </a:rPr>
                      <m:t>→0</m:t>
                    </m:r>
                  </m:oMath>
                </a14:m>
                <a:r>
                  <a:rPr lang="zh-CN" altLang="en-US" sz="3200" dirty="0" smtClean="0"/>
                  <a:t>，根据安培环路定理：</a:t>
                </a:r>
                <a:endParaRPr lang="en-US" altLang="zh-CN" sz="3200" dirty="0" smtClean="0"/>
              </a:p>
              <a:p>
                <a:endParaRPr lang="en-US" altLang="zh-CN" sz="3200" dirty="0" smtClean="0"/>
              </a:p>
              <a:p>
                <a:endParaRPr lang="en-US" altLang="zh-CN" sz="3200" dirty="0" smtClean="0"/>
              </a:p>
              <a:p>
                <a:endParaRPr lang="en-US" altLang="zh-CN" sz="3200" dirty="0"/>
              </a:p>
              <a:p>
                <a:endParaRPr lang="en-US" altLang="zh-CN" sz="3200" dirty="0" smtClean="0"/>
              </a:p>
              <a:p>
                <a:r>
                  <a:rPr lang="zh-CN" altLang="en-US" sz="3200" dirty="0" smtClean="0"/>
                  <a:t>即：</a:t>
                </a:r>
                <a:endParaRPr lang="zh-CN" altLang="en-US" sz="3200" dirty="0"/>
              </a:p>
            </p:txBody>
          </p:sp>
        </mc:Choice>
        <mc:Fallback xmlns="">
          <p:sp>
            <p:nvSpPr>
              <p:cNvPr id="2" name="TextBox 1"/>
              <p:cNvSpPr txBox="1">
                <a:spLocks noRot="1" noChangeAspect="1" noMove="1" noResize="1" noEditPoints="1" noAdjustHandles="1" noChangeArrowheads="1" noChangeShapeType="1" noTextEdit="1"/>
              </p:cNvSpPr>
              <p:nvPr/>
            </p:nvSpPr>
            <p:spPr>
              <a:xfrm>
                <a:off x="246744" y="761147"/>
                <a:ext cx="8069672" cy="4524315"/>
              </a:xfrm>
              <a:prstGeom prst="rect">
                <a:avLst/>
              </a:prstGeom>
              <a:blipFill rotWithShape="1">
                <a:blip r:embed="rId4"/>
                <a:stretch>
                  <a:fillRect l="-1888" t="-2426" r="-7024" b="-2830"/>
                </a:stretch>
              </a:blipFill>
            </p:spPr>
            <p:txBody>
              <a:bodyPr/>
              <a:lstStyle/>
              <a:p>
                <a:r>
                  <a:rPr lang="zh-CN" altLang="en-US">
                    <a:noFill/>
                  </a:rPr>
                  <a:t> </a:t>
                </a:r>
              </a:p>
            </p:txBody>
          </p:sp>
        </mc:Fallback>
      </mc:AlternateContent>
      <p:sp>
        <p:nvSpPr>
          <p:cNvPr id="4" name="TextBox 3"/>
          <p:cNvSpPr txBox="1"/>
          <p:nvPr/>
        </p:nvSpPr>
        <p:spPr>
          <a:xfrm>
            <a:off x="611560" y="980728"/>
            <a:ext cx="72008" cy="369332"/>
          </a:xfrm>
          <a:prstGeom prst="rect">
            <a:avLst/>
          </a:prstGeom>
          <a:noFill/>
        </p:spPr>
        <p:txBody>
          <a:bodyPr wrap="square" rtlCol="0">
            <a:spAutoFit/>
          </a:bodyPr>
          <a:lstStyle/>
          <a:p>
            <a:endParaRPr lang="zh-CN" altLang="en-US"/>
          </a:p>
        </p:txBody>
      </p:sp>
      <p:grpSp>
        <p:nvGrpSpPr>
          <p:cNvPr id="5" name="Group 7"/>
          <p:cNvGrpSpPr>
            <a:grpSpLocks/>
          </p:cNvGrpSpPr>
          <p:nvPr/>
        </p:nvGrpSpPr>
        <p:grpSpPr bwMode="auto">
          <a:xfrm>
            <a:off x="3218817" y="2814794"/>
            <a:ext cx="5241615" cy="2796050"/>
            <a:chOff x="727" y="816"/>
            <a:chExt cx="2886" cy="1715"/>
          </a:xfrm>
        </p:grpSpPr>
        <p:sp>
          <p:nvSpPr>
            <p:cNvPr id="6" name="Line 8"/>
            <p:cNvSpPr>
              <a:spLocks noChangeShapeType="1"/>
            </p:cNvSpPr>
            <p:nvPr/>
          </p:nvSpPr>
          <p:spPr bwMode="auto">
            <a:xfrm flipV="1">
              <a:off x="2160" y="1968"/>
              <a:ext cx="384" cy="288"/>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7" name="Line 9"/>
            <p:cNvSpPr>
              <a:spLocks noChangeShapeType="1"/>
            </p:cNvSpPr>
            <p:nvPr/>
          </p:nvSpPr>
          <p:spPr bwMode="auto">
            <a:xfrm rot="-417979">
              <a:off x="2158" y="2229"/>
              <a:ext cx="337" cy="91"/>
            </a:xfrm>
            <a:prstGeom prst="line">
              <a:avLst/>
            </a:prstGeom>
            <a:noFill/>
            <a:ln w="28575">
              <a:solidFill>
                <a:srgbClr val="339933"/>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8" name="AutoShape 10"/>
            <p:cNvSpPr>
              <a:spLocks noChangeArrowheads="1"/>
            </p:cNvSpPr>
            <p:nvPr/>
          </p:nvSpPr>
          <p:spPr bwMode="auto">
            <a:xfrm rot="699517">
              <a:off x="727" y="1881"/>
              <a:ext cx="2835" cy="650"/>
            </a:xfrm>
            <a:prstGeom prst="parallelogram">
              <a:avLst>
                <a:gd name="adj" fmla="val 95968"/>
              </a:avLst>
            </a:prstGeom>
            <a:solidFill>
              <a:srgbClr val="FFCCFF">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graphicFrame>
          <p:nvGraphicFramePr>
            <p:cNvPr id="9" name="Object 11"/>
            <p:cNvGraphicFramePr>
              <a:graphicFrameLocks noChangeAspect="1"/>
            </p:cNvGraphicFramePr>
            <p:nvPr/>
          </p:nvGraphicFramePr>
          <p:xfrm>
            <a:off x="1680" y="1872"/>
            <a:ext cx="172" cy="225"/>
          </p:xfrm>
          <a:graphic>
            <a:graphicData uri="http://schemas.openxmlformats.org/presentationml/2006/ole">
              <mc:AlternateContent xmlns:mc="http://schemas.openxmlformats.org/markup-compatibility/2006">
                <mc:Choice xmlns:v="urn:schemas-microsoft-com:vml" Requires="v">
                  <p:oleObj spid="_x0000_s17040" name="Equation" r:id="rId5" imgW="190440" imgH="228600" progId="Equation.DSMT4">
                    <p:embed/>
                  </p:oleObj>
                </mc:Choice>
                <mc:Fallback>
                  <p:oleObj name="Equation" r:id="rId5" imgW="190440" imgH="22860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80" y="1872"/>
                          <a:ext cx="172" cy="225"/>
                        </a:xfrm>
                        <a:prstGeom prst="rect">
                          <a:avLst/>
                        </a:prstGeom>
                        <a:noFill/>
                        <a:ln>
                          <a:noFill/>
                        </a:ln>
                        <a:effectLst/>
                        <a:extLst>
                          <a:ext uri="{909E8E84-426E-40DD-AFC4-6F175D3DCCD1}">
                            <a14:hiddenFill xmlns:a14="http://schemas.microsoft.com/office/drawing/2010/main">
                              <a:gradFill rotWithShape="0">
                                <a:gsLst>
                                  <a:gs pos="0">
                                    <a:schemeClr val="accent1">
                                      <a:gamma/>
                                      <a:shade val="76078"/>
                                      <a:invGamma/>
                                    </a:schemeClr>
                                  </a:gs>
                                  <a:gs pos="50000">
                                    <a:schemeClr val="accent1"/>
                                  </a:gs>
                                  <a:gs pos="100000">
                                    <a:schemeClr val="accent1">
                                      <a:gamma/>
                                      <a:shade val="76078"/>
                                      <a:invGamma/>
                                    </a:schemeClr>
                                  </a:gs>
                                </a:gsLst>
                                <a:lin ang="5400000" scaled="1"/>
                              </a:gradFill>
                            </a14:hiddenFill>
                          </a:ext>
                          <a:ext uri="{91240B29-F687-4F45-9708-019B960494DF}">
                            <a14:hiddenLine xmlns:a14="http://schemas.microsoft.com/office/drawing/2010/main" w="9525">
                              <a:solidFill>
                                <a:schemeClr val="folHlink"/>
                              </a:solidFill>
                              <a:prstDash val="lgDash"/>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 name="Object 12"/>
            <p:cNvGraphicFramePr>
              <a:graphicFrameLocks noChangeAspect="1"/>
            </p:cNvGraphicFramePr>
            <p:nvPr/>
          </p:nvGraphicFramePr>
          <p:xfrm>
            <a:off x="2208" y="2244"/>
            <a:ext cx="231" cy="225"/>
          </p:xfrm>
          <a:graphic>
            <a:graphicData uri="http://schemas.openxmlformats.org/presentationml/2006/ole">
              <mc:AlternateContent xmlns:mc="http://schemas.openxmlformats.org/markup-compatibility/2006">
                <mc:Choice xmlns:v="urn:schemas-microsoft-com:vml" Requires="v">
                  <p:oleObj spid="_x0000_s17041" name="Equation" r:id="rId7" imgW="253800" imgH="228600" progId="Equation.DSMT4">
                    <p:embed/>
                  </p:oleObj>
                </mc:Choice>
                <mc:Fallback>
                  <p:oleObj name="Equation" r:id="rId7" imgW="253800" imgH="22860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08" y="2244"/>
                          <a:ext cx="231" cy="225"/>
                        </a:xfrm>
                        <a:prstGeom prst="rect">
                          <a:avLst/>
                        </a:prstGeom>
                        <a:noFill/>
                        <a:ln>
                          <a:noFill/>
                        </a:ln>
                        <a:effectLst/>
                        <a:extLst>
                          <a:ext uri="{909E8E84-426E-40DD-AFC4-6F175D3DCCD1}">
                            <a14:hiddenFill xmlns:a14="http://schemas.microsoft.com/office/drawing/2010/main">
                              <a:gradFill rotWithShape="0">
                                <a:gsLst>
                                  <a:gs pos="0">
                                    <a:schemeClr val="accent1">
                                      <a:gamma/>
                                      <a:shade val="76078"/>
                                      <a:invGamma/>
                                    </a:schemeClr>
                                  </a:gs>
                                  <a:gs pos="50000">
                                    <a:schemeClr val="accent1"/>
                                  </a:gs>
                                  <a:gs pos="100000">
                                    <a:schemeClr val="accent1">
                                      <a:gamma/>
                                      <a:shade val="76078"/>
                                      <a:invGamma/>
                                    </a:schemeClr>
                                  </a:gs>
                                </a:gsLst>
                                <a:lin ang="5400000" scaled="1"/>
                              </a:gradFill>
                            </a14:hiddenFill>
                          </a:ext>
                          <a:ext uri="{91240B29-F687-4F45-9708-019B960494DF}">
                            <a14:hiddenLine xmlns:a14="http://schemas.microsoft.com/office/drawing/2010/main" w="9525">
                              <a:solidFill>
                                <a:schemeClr val="folHlink"/>
                              </a:solidFill>
                              <a:prstDash val="lgDash"/>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 name="Rectangle 13"/>
            <p:cNvSpPr>
              <a:spLocks noChangeArrowheads="1"/>
            </p:cNvSpPr>
            <p:nvPr/>
          </p:nvSpPr>
          <p:spPr bwMode="auto">
            <a:xfrm rot="672719">
              <a:off x="2048" y="1776"/>
              <a:ext cx="1008" cy="336"/>
            </a:xfrm>
            <a:prstGeom prst="rect">
              <a:avLst/>
            </a:prstGeom>
            <a:noFill/>
            <a:ln w="28575">
              <a:solidFill>
                <a:srgbClr val="54547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12" name="Line 14"/>
            <p:cNvSpPr>
              <a:spLocks noChangeShapeType="1"/>
            </p:cNvSpPr>
            <p:nvPr/>
          </p:nvSpPr>
          <p:spPr bwMode="auto">
            <a:xfrm rot="104942" flipV="1">
              <a:off x="2448" y="864"/>
              <a:ext cx="288" cy="1632"/>
            </a:xfrm>
            <a:prstGeom prst="line">
              <a:avLst/>
            </a:prstGeom>
            <a:noFill/>
            <a:ln w="9525">
              <a:solidFill>
                <a:srgbClr val="54547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13" name="Line 15"/>
            <p:cNvSpPr>
              <a:spLocks noChangeShapeType="1"/>
            </p:cNvSpPr>
            <p:nvPr/>
          </p:nvSpPr>
          <p:spPr bwMode="auto">
            <a:xfrm rot="705568">
              <a:off x="1589" y="1978"/>
              <a:ext cx="2024" cy="10"/>
            </a:xfrm>
            <a:prstGeom prst="line">
              <a:avLst/>
            </a:prstGeom>
            <a:noFill/>
            <a:ln w="9525">
              <a:solidFill>
                <a:srgbClr val="FF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14" name="Line 16"/>
            <p:cNvSpPr>
              <a:spLocks noChangeShapeType="1"/>
            </p:cNvSpPr>
            <p:nvPr/>
          </p:nvSpPr>
          <p:spPr bwMode="auto">
            <a:xfrm rot="146873" flipH="1" flipV="1">
              <a:off x="2630" y="1382"/>
              <a:ext cx="336" cy="48"/>
            </a:xfrm>
            <a:prstGeom prst="line">
              <a:avLst/>
            </a:prstGeom>
            <a:noFill/>
            <a:ln w="28575">
              <a:solidFill>
                <a:srgbClr val="339933"/>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15" name="Line 17"/>
            <p:cNvSpPr>
              <a:spLocks noChangeShapeType="1"/>
            </p:cNvSpPr>
            <p:nvPr/>
          </p:nvSpPr>
          <p:spPr bwMode="auto">
            <a:xfrm flipV="1">
              <a:off x="2544" y="1392"/>
              <a:ext cx="432" cy="576"/>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graphicFrame>
          <p:nvGraphicFramePr>
            <p:cNvPr id="16" name="Object 18"/>
            <p:cNvGraphicFramePr>
              <a:graphicFrameLocks noChangeAspect="1"/>
            </p:cNvGraphicFramePr>
            <p:nvPr/>
          </p:nvGraphicFramePr>
          <p:xfrm>
            <a:off x="2304" y="1584"/>
            <a:ext cx="173" cy="175"/>
          </p:xfrm>
          <a:graphic>
            <a:graphicData uri="http://schemas.openxmlformats.org/presentationml/2006/ole">
              <mc:AlternateContent xmlns:mc="http://schemas.openxmlformats.org/markup-compatibility/2006">
                <mc:Choice xmlns:v="urn:schemas-microsoft-com:vml" Requires="v">
                  <p:oleObj spid="_x0000_s17042" name="Equation" r:id="rId9" imgW="190440" imgH="177480" progId="Equation.DSMT4">
                    <p:embed/>
                  </p:oleObj>
                </mc:Choice>
                <mc:Fallback>
                  <p:oleObj name="Equation" r:id="rId9" imgW="190440" imgH="177480"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304" y="1584"/>
                          <a:ext cx="173" cy="175"/>
                        </a:xfrm>
                        <a:prstGeom prst="rect">
                          <a:avLst/>
                        </a:prstGeom>
                        <a:noFill/>
                        <a:ln>
                          <a:noFill/>
                        </a:ln>
                        <a:effectLst/>
                        <a:extLst>
                          <a:ext uri="{909E8E84-426E-40DD-AFC4-6F175D3DCCD1}">
                            <a14:hiddenFill xmlns:a14="http://schemas.microsoft.com/office/drawing/2010/main">
                              <a:gradFill rotWithShape="0">
                                <a:gsLst>
                                  <a:gs pos="0">
                                    <a:schemeClr val="accent1">
                                      <a:gamma/>
                                      <a:shade val="76078"/>
                                      <a:invGamma/>
                                    </a:schemeClr>
                                  </a:gs>
                                  <a:gs pos="50000">
                                    <a:schemeClr val="accent1"/>
                                  </a:gs>
                                  <a:gs pos="100000">
                                    <a:schemeClr val="accent1">
                                      <a:gamma/>
                                      <a:shade val="76078"/>
                                      <a:invGamma/>
                                    </a:schemeClr>
                                  </a:gs>
                                </a:gsLst>
                                <a:lin ang="5400000" scaled="1"/>
                              </a:gradFill>
                            </a14:hiddenFill>
                          </a:ext>
                          <a:ext uri="{91240B29-F687-4F45-9708-019B960494DF}">
                            <a14:hiddenLine xmlns:a14="http://schemas.microsoft.com/office/drawing/2010/main" w="9525">
                              <a:solidFill>
                                <a:schemeClr val="folHlink"/>
                              </a:solidFill>
                              <a:prstDash val="lgDash"/>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 name="Object 19"/>
            <p:cNvGraphicFramePr>
              <a:graphicFrameLocks noChangeAspect="1"/>
            </p:cNvGraphicFramePr>
            <p:nvPr/>
          </p:nvGraphicFramePr>
          <p:xfrm>
            <a:off x="2784" y="816"/>
            <a:ext cx="115" cy="125"/>
          </p:xfrm>
          <a:graphic>
            <a:graphicData uri="http://schemas.openxmlformats.org/presentationml/2006/ole">
              <mc:AlternateContent xmlns:mc="http://schemas.openxmlformats.org/markup-compatibility/2006">
                <mc:Choice xmlns:v="urn:schemas-microsoft-com:vml" Requires="v">
                  <p:oleObj spid="_x0000_s17043" name="Equation" r:id="rId11" imgW="126720" imgH="126720" progId="Equation.DSMT4">
                    <p:embed/>
                  </p:oleObj>
                </mc:Choice>
                <mc:Fallback>
                  <p:oleObj name="Equation" r:id="rId11" imgW="126720" imgH="126720" progId="Equation.DSMT4">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784" y="816"/>
                          <a:ext cx="115" cy="125"/>
                        </a:xfrm>
                        <a:prstGeom prst="rect">
                          <a:avLst/>
                        </a:prstGeom>
                        <a:noFill/>
                        <a:ln>
                          <a:noFill/>
                        </a:ln>
                        <a:effectLst/>
                        <a:extLst>
                          <a:ext uri="{909E8E84-426E-40DD-AFC4-6F175D3DCCD1}">
                            <a14:hiddenFill xmlns:a14="http://schemas.microsoft.com/office/drawing/2010/main">
                              <a:gradFill rotWithShape="0">
                                <a:gsLst>
                                  <a:gs pos="0">
                                    <a:schemeClr val="accent1">
                                      <a:gamma/>
                                      <a:shade val="76078"/>
                                      <a:invGamma/>
                                    </a:schemeClr>
                                  </a:gs>
                                  <a:gs pos="50000">
                                    <a:schemeClr val="accent1"/>
                                  </a:gs>
                                  <a:gs pos="100000">
                                    <a:schemeClr val="accent1">
                                      <a:gamma/>
                                      <a:shade val="76078"/>
                                      <a:invGamma/>
                                    </a:schemeClr>
                                  </a:gs>
                                </a:gsLst>
                                <a:lin ang="5400000" scaled="1"/>
                              </a:gradFill>
                            </a14:hiddenFill>
                          </a:ext>
                          <a:ext uri="{91240B29-F687-4F45-9708-019B960494DF}">
                            <a14:hiddenLine xmlns:a14="http://schemas.microsoft.com/office/drawing/2010/main" w="9525">
                              <a:solidFill>
                                <a:schemeClr val="folHlink"/>
                              </a:solidFill>
                              <a:prstDash val="lgDash"/>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 name="Object 20"/>
            <p:cNvGraphicFramePr>
              <a:graphicFrameLocks noChangeAspect="1"/>
            </p:cNvGraphicFramePr>
            <p:nvPr/>
          </p:nvGraphicFramePr>
          <p:xfrm>
            <a:off x="2976" y="1392"/>
            <a:ext cx="196" cy="225"/>
          </p:xfrm>
          <a:graphic>
            <a:graphicData uri="http://schemas.openxmlformats.org/presentationml/2006/ole">
              <mc:AlternateContent xmlns:mc="http://schemas.openxmlformats.org/markup-compatibility/2006">
                <mc:Choice xmlns:v="urn:schemas-microsoft-com:vml" Requires="v">
                  <p:oleObj spid="_x0000_s17044" name="Equation" r:id="rId13" imgW="215640" imgH="228600" progId="Equation.DSMT4">
                    <p:embed/>
                  </p:oleObj>
                </mc:Choice>
                <mc:Fallback>
                  <p:oleObj name="Equation" r:id="rId13" imgW="215640" imgH="228600" progId="Equation.DSMT4">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976" y="1392"/>
                          <a:ext cx="196" cy="225"/>
                        </a:xfrm>
                        <a:prstGeom prst="rect">
                          <a:avLst/>
                        </a:prstGeom>
                        <a:noFill/>
                        <a:ln>
                          <a:noFill/>
                        </a:ln>
                        <a:effectLst/>
                        <a:extLst>
                          <a:ext uri="{909E8E84-426E-40DD-AFC4-6F175D3DCCD1}">
                            <a14:hiddenFill xmlns:a14="http://schemas.microsoft.com/office/drawing/2010/main">
                              <a:gradFill rotWithShape="0">
                                <a:gsLst>
                                  <a:gs pos="0">
                                    <a:schemeClr val="accent1">
                                      <a:gamma/>
                                      <a:shade val="76078"/>
                                      <a:invGamma/>
                                    </a:schemeClr>
                                  </a:gs>
                                  <a:gs pos="50000">
                                    <a:schemeClr val="accent1"/>
                                  </a:gs>
                                  <a:gs pos="100000">
                                    <a:schemeClr val="accent1">
                                      <a:gamma/>
                                      <a:shade val="76078"/>
                                      <a:invGamma/>
                                    </a:schemeClr>
                                  </a:gs>
                                </a:gsLst>
                                <a:lin ang="5400000" scaled="1"/>
                              </a:gradFill>
                            </a14:hiddenFill>
                          </a:ext>
                          <a:ext uri="{91240B29-F687-4F45-9708-019B960494DF}">
                            <a14:hiddenLine xmlns:a14="http://schemas.microsoft.com/office/drawing/2010/main" w="9525">
                              <a:solidFill>
                                <a:schemeClr val="folHlink"/>
                              </a:solidFill>
                              <a:prstDash val="lgDash"/>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 name="Object 21"/>
            <p:cNvGraphicFramePr>
              <a:graphicFrameLocks noChangeAspect="1"/>
            </p:cNvGraphicFramePr>
            <p:nvPr/>
          </p:nvGraphicFramePr>
          <p:xfrm>
            <a:off x="2688" y="1214"/>
            <a:ext cx="219" cy="225"/>
          </p:xfrm>
          <a:graphic>
            <a:graphicData uri="http://schemas.openxmlformats.org/presentationml/2006/ole">
              <mc:AlternateContent xmlns:mc="http://schemas.openxmlformats.org/markup-compatibility/2006">
                <mc:Choice xmlns:v="urn:schemas-microsoft-com:vml" Requires="v">
                  <p:oleObj spid="_x0000_s17045" name="Equation" r:id="rId15" imgW="241200" imgH="228600" progId="Equation.DSMT4">
                    <p:embed/>
                  </p:oleObj>
                </mc:Choice>
                <mc:Fallback>
                  <p:oleObj name="Equation" r:id="rId15" imgW="241200" imgH="228600" progId="Equation.DSMT4">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688" y="1214"/>
                          <a:ext cx="219" cy="225"/>
                        </a:xfrm>
                        <a:prstGeom prst="rect">
                          <a:avLst/>
                        </a:prstGeom>
                        <a:noFill/>
                        <a:ln>
                          <a:noFill/>
                        </a:ln>
                        <a:effectLst/>
                        <a:extLst>
                          <a:ext uri="{909E8E84-426E-40DD-AFC4-6F175D3DCCD1}">
                            <a14:hiddenFill xmlns:a14="http://schemas.microsoft.com/office/drawing/2010/main">
                              <a:gradFill rotWithShape="0">
                                <a:gsLst>
                                  <a:gs pos="0">
                                    <a:schemeClr val="accent1">
                                      <a:gamma/>
                                      <a:shade val="76078"/>
                                      <a:invGamma/>
                                    </a:schemeClr>
                                  </a:gs>
                                  <a:gs pos="50000">
                                    <a:schemeClr val="accent1"/>
                                  </a:gs>
                                  <a:gs pos="100000">
                                    <a:schemeClr val="accent1">
                                      <a:gamma/>
                                      <a:shade val="76078"/>
                                      <a:invGamma/>
                                    </a:schemeClr>
                                  </a:gs>
                                </a:gsLst>
                                <a:lin ang="5400000" scaled="1"/>
                              </a:gradFill>
                            </a14:hiddenFill>
                          </a:ext>
                          <a:ext uri="{91240B29-F687-4F45-9708-019B960494DF}">
                            <a14:hiddenLine xmlns:a14="http://schemas.microsoft.com/office/drawing/2010/main" w="9525">
                              <a:solidFill>
                                <a:schemeClr val="folHlink"/>
                              </a:solidFill>
                              <a:prstDash val="lgDash"/>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 name="Object 22"/>
            <p:cNvGraphicFramePr>
              <a:graphicFrameLocks noChangeAspect="1"/>
            </p:cNvGraphicFramePr>
            <p:nvPr/>
          </p:nvGraphicFramePr>
          <p:xfrm>
            <a:off x="3072" y="1968"/>
            <a:ext cx="116" cy="175"/>
          </p:xfrm>
          <a:graphic>
            <a:graphicData uri="http://schemas.openxmlformats.org/presentationml/2006/ole">
              <mc:AlternateContent xmlns:mc="http://schemas.openxmlformats.org/markup-compatibility/2006">
                <mc:Choice xmlns:v="urn:schemas-microsoft-com:vml" Requires="v">
                  <p:oleObj spid="_x0000_s17046" name="Equation" r:id="rId17" imgW="126720" imgH="177480" progId="Equation.DSMT4">
                    <p:embed/>
                  </p:oleObj>
                </mc:Choice>
                <mc:Fallback>
                  <p:oleObj name="Equation" r:id="rId17" imgW="126720" imgH="177480" progId="Equation.DSMT4">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072" y="1968"/>
                          <a:ext cx="116" cy="175"/>
                        </a:xfrm>
                        <a:prstGeom prst="rect">
                          <a:avLst/>
                        </a:prstGeom>
                        <a:noFill/>
                        <a:ln>
                          <a:noFill/>
                        </a:ln>
                        <a:effectLst/>
                        <a:extLst>
                          <a:ext uri="{909E8E84-426E-40DD-AFC4-6F175D3DCCD1}">
                            <a14:hiddenFill xmlns:a14="http://schemas.microsoft.com/office/drawing/2010/main">
                              <a:gradFill rotWithShape="0">
                                <a:gsLst>
                                  <a:gs pos="0">
                                    <a:schemeClr val="accent1">
                                      <a:gamma/>
                                      <a:shade val="76078"/>
                                      <a:invGamma/>
                                    </a:schemeClr>
                                  </a:gs>
                                  <a:gs pos="50000">
                                    <a:schemeClr val="accent1"/>
                                  </a:gs>
                                  <a:gs pos="100000">
                                    <a:schemeClr val="accent1">
                                      <a:gamma/>
                                      <a:shade val="76078"/>
                                      <a:invGamma/>
                                    </a:schemeClr>
                                  </a:gs>
                                </a:gsLst>
                                <a:lin ang="5400000" scaled="1"/>
                              </a:gradFill>
                            </a14:hiddenFill>
                          </a:ext>
                          <a:ext uri="{91240B29-F687-4F45-9708-019B960494DF}">
                            <a14:hiddenLine xmlns:a14="http://schemas.microsoft.com/office/drawing/2010/main" w="9525">
                              <a:solidFill>
                                <a:schemeClr val="folHlink"/>
                              </a:solidFill>
                              <a:prstDash val="lgDash"/>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 name="Object 23"/>
            <p:cNvGraphicFramePr>
              <a:graphicFrameLocks noChangeAspect="1"/>
            </p:cNvGraphicFramePr>
            <p:nvPr>
              <p:extLst>
                <p:ext uri="{D42A27DB-BD31-4B8C-83A1-F6EECF244321}">
                  <p14:modId xmlns:p14="http://schemas.microsoft.com/office/powerpoint/2010/main" val="3830789939"/>
                </p:ext>
              </p:extLst>
            </p:nvPr>
          </p:nvGraphicFramePr>
          <p:xfrm>
            <a:off x="1728" y="1536"/>
            <a:ext cx="161" cy="225"/>
          </p:xfrm>
          <a:graphic>
            <a:graphicData uri="http://schemas.openxmlformats.org/presentationml/2006/ole">
              <mc:AlternateContent xmlns:mc="http://schemas.openxmlformats.org/markup-compatibility/2006">
                <mc:Choice xmlns:v="urn:schemas-microsoft-com:vml" Requires="v">
                  <p:oleObj spid="_x0000_s17047" name="Equation" r:id="rId19" imgW="177480" imgH="228600" progId="Equation.DSMT4">
                    <p:embed/>
                  </p:oleObj>
                </mc:Choice>
                <mc:Fallback>
                  <p:oleObj name="Equation" r:id="rId19" imgW="177480" imgH="228600" progId="Equation.DSMT4">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728" y="1536"/>
                          <a:ext cx="161" cy="225"/>
                        </a:xfrm>
                        <a:prstGeom prst="rect">
                          <a:avLst/>
                        </a:prstGeom>
                        <a:noFill/>
                        <a:ln>
                          <a:noFill/>
                        </a:ln>
                        <a:effectLst/>
                        <a:extLst>
                          <a:ext uri="{909E8E84-426E-40DD-AFC4-6F175D3DCCD1}">
                            <a14:hiddenFill xmlns:a14="http://schemas.microsoft.com/office/drawing/2010/main">
                              <a:gradFill rotWithShape="0">
                                <a:gsLst>
                                  <a:gs pos="0">
                                    <a:schemeClr val="accent1">
                                      <a:gamma/>
                                      <a:shade val="76078"/>
                                      <a:invGamma/>
                                    </a:schemeClr>
                                  </a:gs>
                                  <a:gs pos="50000">
                                    <a:schemeClr val="accent1"/>
                                  </a:gs>
                                  <a:gs pos="100000">
                                    <a:schemeClr val="accent1">
                                      <a:gamma/>
                                      <a:shade val="76078"/>
                                      <a:invGamma/>
                                    </a:schemeClr>
                                  </a:gs>
                                </a:gsLst>
                                <a:lin ang="5400000" scaled="1"/>
                              </a:gradFill>
                            </a14:hiddenFill>
                          </a:ext>
                          <a:ext uri="{91240B29-F687-4F45-9708-019B960494DF}">
                            <a14:hiddenLine xmlns:a14="http://schemas.microsoft.com/office/drawing/2010/main" w="9525">
                              <a:solidFill>
                                <a:schemeClr val="folHlink"/>
                              </a:solidFill>
                              <a:prstDash val="lgDash"/>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2" name="Line 24"/>
            <p:cNvSpPr>
              <a:spLocks noChangeShapeType="1"/>
            </p:cNvSpPr>
            <p:nvPr/>
          </p:nvSpPr>
          <p:spPr bwMode="auto">
            <a:xfrm flipH="1" flipV="1">
              <a:off x="2448" y="1748"/>
              <a:ext cx="240" cy="48"/>
            </a:xfrm>
            <a:prstGeom prst="line">
              <a:avLst/>
            </a:prstGeom>
            <a:noFill/>
            <a:ln w="28575">
              <a:solidFill>
                <a:srgbClr val="54547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graphicFrame>
          <p:nvGraphicFramePr>
            <p:cNvPr id="23" name="Object 25"/>
            <p:cNvGraphicFramePr>
              <a:graphicFrameLocks noChangeAspect="1"/>
            </p:cNvGraphicFramePr>
            <p:nvPr/>
          </p:nvGraphicFramePr>
          <p:xfrm>
            <a:off x="2287" y="2066"/>
            <a:ext cx="207" cy="225"/>
          </p:xfrm>
          <a:graphic>
            <a:graphicData uri="http://schemas.openxmlformats.org/presentationml/2006/ole">
              <mc:AlternateContent xmlns:mc="http://schemas.openxmlformats.org/markup-compatibility/2006">
                <mc:Choice xmlns:v="urn:schemas-microsoft-com:vml" Requires="v">
                  <p:oleObj spid="_x0000_s17048" name="Equation" r:id="rId21" imgW="228600" imgH="228600" progId="Equation.DSMT4">
                    <p:embed/>
                  </p:oleObj>
                </mc:Choice>
                <mc:Fallback>
                  <p:oleObj name="Equation" r:id="rId21" imgW="228600" imgH="228600" progId="Equation.DSMT4">
                    <p:embed/>
                    <p:pic>
                      <p:nvPicPr>
                        <p:cNvPr id="0" name=""/>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2287" y="2066"/>
                          <a:ext cx="207" cy="225"/>
                        </a:xfrm>
                        <a:prstGeom prst="rect">
                          <a:avLst/>
                        </a:prstGeom>
                        <a:noFill/>
                        <a:ln>
                          <a:noFill/>
                        </a:ln>
                        <a:effectLst/>
                        <a:extLst>
                          <a:ext uri="{909E8E84-426E-40DD-AFC4-6F175D3DCCD1}">
                            <a14:hiddenFill xmlns:a14="http://schemas.microsoft.com/office/drawing/2010/main">
                              <a:gradFill rotWithShape="0">
                                <a:gsLst>
                                  <a:gs pos="0">
                                    <a:schemeClr val="accent1">
                                      <a:gamma/>
                                      <a:shade val="76078"/>
                                      <a:invGamma/>
                                    </a:schemeClr>
                                  </a:gs>
                                  <a:gs pos="50000">
                                    <a:schemeClr val="accent1"/>
                                  </a:gs>
                                  <a:gs pos="100000">
                                    <a:schemeClr val="accent1">
                                      <a:gamma/>
                                      <a:shade val="76078"/>
                                      <a:invGamma/>
                                    </a:schemeClr>
                                  </a:gs>
                                </a:gsLst>
                                <a:lin ang="5400000" scaled="1"/>
                              </a:gradFill>
                            </a14:hiddenFill>
                          </a:ext>
                          <a:ext uri="{91240B29-F687-4F45-9708-019B960494DF}">
                            <a14:hiddenLine xmlns:a14="http://schemas.microsoft.com/office/drawing/2010/main" w="9525">
                              <a:solidFill>
                                <a:schemeClr val="folHlink"/>
                              </a:solidFill>
                              <a:prstDash val="lgDash"/>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32" name="对象 31"/>
          <p:cNvGraphicFramePr>
            <a:graphicFrameLocks noChangeAspect="1"/>
          </p:cNvGraphicFramePr>
          <p:nvPr>
            <p:extLst>
              <p:ext uri="{D42A27DB-BD31-4B8C-83A1-F6EECF244321}">
                <p14:modId xmlns:p14="http://schemas.microsoft.com/office/powerpoint/2010/main" val="111050783"/>
              </p:ext>
            </p:extLst>
          </p:nvPr>
        </p:nvGraphicFramePr>
        <p:xfrm>
          <a:off x="4268255" y="2166064"/>
          <a:ext cx="1835208" cy="708326"/>
        </p:xfrm>
        <a:graphic>
          <a:graphicData uri="http://schemas.openxmlformats.org/presentationml/2006/ole">
            <mc:AlternateContent xmlns:mc="http://schemas.openxmlformats.org/markup-compatibility/2006">
              <mc:Choice xmlns:v="urn:schemas-microsoft-com:vml" Requires="v">
                <p:oleObj spid="_x0000_s17049" name="公式" r:id="rId23" imgW="723600" imgH="279360" progId="Equation.3">
                  <p:embed/>
                </p:oleObj>
              </mc:Choice>
              <mc:Fallback>
                <p:oleObj name="公式" r:id="rId23" imgW="723600" imgH="279360" progId="Equation.3">
                  <p:embed/>
                  <p:pic>
                    <p:nvPicPr>
                      <p:cNvPr id="0" name=""/>
                      <p:cNvPicPr/>
                      <p:nvPr/>
                    </p:nvPicPr>
                    <p:blipFill>
                      <a:blip r:embed="rId24"/>
                      <a:stretch>
                        <a:fillRect/>
                      </a:stretch>
                    </p:blipFill>
                    <p:spPr>
                      <a:xfrm>
                        <a:off x="4268255" y="2166064"/>
                        <a:ext cx="1835208" cy="708326"/>
                      </a:xfrm>
                      <a:prstGeom prst="rect">
                        <a:avLst/>
                      </a:prstGeom>
                    </p:spPr>
                  </p:pic>
                </p:oleObj>
              </mc:Fallback>
            </mc:AlternateContent>
          </a:graphicData>
        </a:graphic>
      </p:graphicFrame>
      <p:graphicFrame>
        <p:nvGraphicFramePr>
          <p:cNvPr id="31" name="对象 30"/>
          <p:cNvGraphicFramePr>
            <a:graphicFrameLocks noChangeAspect="1"/>
          </p:cNvGraphicFramePr>
          <p:nvPr>
            <p:extLst>
              <p:ext uri="{D42A27DB-BD31-4B8C-83A1-F6EECF244321}">
                <p14:modId xmlns:p14="http://schemas.microsoft.com/office/powerpoint/2010/main" val="1010442554"/>
              </p:ext>
            </p:extLst>
          </p:nvPr>
        </p:nvGraphicFramePr>
        <p:xfrm>
          <a:off x="1295636" y="843372"/>
          <a:ext cx="1417637" cy="533400"/>
        </p:xfrm>
        <a:graphic>
          <a:graphicData uri="http://schemas.openxmlformats.org/presentationml/2006/ole">
            <mc:AlternateContent xmlns:mc="http://schemas.openxmlformats.org/markup-compatibility/2006">
              <mc:Choice xmlns:v="urn:schemas-microsoft-com:vml" Requires="v">
                <p:oleObj spid="_x0000_s17050" name="Equation" r:id="rId25" imgW="609480" imgH="228600" progId="Equation.DSMT4">
                  <p:embed/>
                </p:oleObj>
              </mc:Choice>
              <mc:Fallback>
                <p:oleObj name="Equation" r:id="rId25" imgW="609480" imgH="228600" progId="Equation.DSMT4">
                  <p:embed/>
                  <p:pic>
                    <p:nvPicPr>
                      <p:cNvPr id="0" name="Object 56"/>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295636" y="843372"/>
                        <a:ext cx="1417637"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3" name="对象 32"/>
          <p:cNvGraphicFramePr>
            <a:graphicFrameLocks noChangeAspect="1"/>
          </p:cNvGraphicFramePr>
          <p:nvPr>
            <p:extLst>
              <p:ext uri="{D42A27DB-BD31-4B8C-83A1-F6EECF244321}">
                <p14:modId xmlns:p14="http://schemas.microsoft.com/office/powerpoint/2010/main" val="1022999448"/>
              </p:ext>
            </p:extLst>
          </p:nvPr>
        </p:nvGraphicFramePr>
        <p:xfrm>
          <a:off x="474959" y="2888940"/>
          <a:ext cx="5537201" cy="996950"/>
        </p:xfrm>
        <a:graphic>
          <a:graphicData uri="http://schemas.openxmlformats.org/presentationml/2006/ole">
            <mc:AlternateContent xmlns:mc="http://schemas.openxmlformats.org/markup-compatibility/2006">
              <mc:Choice xmlns:v="urn:schemas-microsoft-com:vml" Requires="v">
                <p:oleObj spid="_x0000_s17051" name="Equation" r:id="rId27" imgW="2184120" imgH="393480" progId="Equation.DSMT4">
                  <p:embed/>
                </p:oleObj>
              </mc:Choice>
              <mc:Fallback>
                <p:oleObj name="Equation" r:id="rId27" imgW="2184120" imgH="393480" progId="Equation.DSMT4">
                  <p:embed/>
                  <p:pic>
                    <p:nvPicPr>
                      <p:cNvPr id="0" name="对象 31"/>
                      <p:cNvPicPr>
                        <a:picLocks noChangeAspect="1" noChangeArrowheads="1"/>
                      </p:cNvPicPr>
                      <p:nvPr/>
                    </p:nvPicPr>
                    <p:blipFill>
                      <a:blip r:embed="rId28"/>
                      <a:srcRect/>
                      <a:stretch>
                        <a:fillRect/>
                      </a:stretch>
                    </p:blipFill>
                    <p:spPr bwMode="auto">
                      <a:xfrm>
                        <a:off x="474959" y="2888940"/>
                        <a:ext cx="5537201" cy="996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4" name="对象 33"/>
          <p:cNvGraphicFramePr>
            <a:graphicFrameLocks noChangeAspect="1"/>
          </p:cNvGraphicFramePr>
          <p:nvPr>
            <p:extLst>
              <p:ext uri="{D42A27DB-BD31-4B8C-83A1-F6EECF244321}">
                <p14:modId xmlns:p14="http://schemas.microsoft.com/office/powerpoint/2010/main" val="1941749658"/>
              </p:ext>
            </p:extLst>
          </p:nvPr>
        </p:nvGraphicFramePr>
        <p:xfrm>
          <a:off x="503548" y="3933056"/>
          <a:ext cx="3670300" cy="577850"/>
        </p:xfrm>
        <a:graphic>
          <a:graphicData uri="http://schemas.openxmlformats.org/presentationml/2006/ole">
            <mc:AlternateContent xmlns:mc="http://schemas.openxmlformats.org/markup-compatibility/2006">
              <mc:Choice xmlns:v="urn:schemas-microsoft-com:vml" Requires="v">
                <p:oleObj spid="_x0000_s17052" name="Equation" r:id="rId29" imgW="1447560" imgH="228600" progId="Equation.DSMT4">
                  <p:embed/>
                </p:oleObj>
              </mc:Choice>
              <mc:Fallback>
                <p:oleObj name="Equation" r:id="rId29" imgW="1447560" imgH="228600" progId="Equation.DSMT4">
                  <p:embed/>
                  <p:pic>
                    <p:nvPicPr>
                      <p:cNvPr id="0" name="对象 32"/>
                      <p:cNvPicPr>
                        <a:picLocks noChangeAspect="1" noChangeArrowheads="1"/>
                      </p:cNvPicPr>
                      <p:nvPr/>
                    </p:nvPicPr>
                    <p:blipFill>
                      <a:blip r:embed="rId30"/>
                      <a:srcRect/>
                      <a:stretch>
                        <a:fillRect/>
                      </a:stretch>
                    </p:blipFill>
                    <p:spPr bwMode="auto">
                      <a:xfrm>
                        <a:off x="503548" y="3933056"/>
                        <a:ext cx="3670300" cy="57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5" name="对象 34"/>
          <p:cNvGraphicFramePr>
            <a:graphicFrameLocks noChangeAspect="1"/>
          </p:cNvGraphicFramePr>
          <p:nvPr>
            <p:extLst>
              <p:ext uri="{D42A27DB-BD31-4B8C-83A1-F6EECF244321}">
                <p14:modId xmlns:p14="http://schemas.microsoft.com/office/powerpoint/2010/main" val="1599569557"/>
              </p:ext>
            </p:extLst>
          </p:nvPr>
        </p:nvGraphicFramePr>
        <p:xfrm>
          <a:off x="1223628" y="4689140"/>
          <a:ext cx="1417638" cy="533400"/>
        </p:xfrm>
        <a:graphic>
          <a:graphicData uri="http://schemas.openxmlformats.org/presentationml/2006/ole">
            <mc:AlternateContent xmlns:mc="http://schemas.openxmlformats.org/markup-compatibility/2006">
              <mc:Choice xmlns:v="urn:schemas-microsoft-com:vml" Requires="v">
                <p:oleObj spid="_x0000_s17053" name="Equation" r:id="rId31" imgW="609600" imgH="228600" progId="Equation.DSMT4">
                  <p:embed/>
                </p:oleObj>
              </mc:Choice>
              <mc:Fallback>
                <p:oleObj name="Equation" r:id="rId31" imgW="609600" imgH="228600" progId="Equation.DSMT4">
                  <p:embed/>
                  <p:pic>
                    <p:nvPicPr>
                      <p:cNvPr id="0" name="对象 30"/>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223628" y="4689140"/>
                        <a:ext cx="1417638"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6" name="任意多边形 35"/>
          <p:cNvSpPr/>
          <p:nvPr/>
        </p:nvSpPr>
        <p:spPr>
          <a:xfrm>
            <a:off x="6591719" y="4198759"/>
            <a:ext cx="251208" cy="101936"/>
          </a:xfrm>
          <a:custGeom>
            <a:avLst/>
            <a:gdLst>
              <a:gd name="connsiteX0" fmla="*/ 0 w 251208"/>
              <a:gd name="connsiteY0" fmla="*/ 51694 h 101936"/>
              <a:gd name="connsiteX1" fmla="*/ 140677 w 251208"/>
              <a:gd name="connsiteY1" fmla="*/ 1452 h 101936"/>
              <a:gd name="connsiteX2" fmla="*/ 251208 w 251208"/>
              <a:gd name="connsiteY2" fmla="*/ 101936 h 101936"/>
            </a:gdLst>
            <a:ahLst/>
            <a:cxnLst>
              <a:cxn ang="0">
                <a:pos x="connsiteX0" y="connsiteY0"/>
              </a:cxn>
              <a:cxn ang="0">
                <a:pos x="connsiteX1" y="connsiteY1"/>
              </a:cxn>
              <a:cxn ang="0">
                <a:pos x="connsiteX2" y="connsiteY2"/>
              </a:cxn>
            </a:cxnLst>
            <a:rect l="l" t="t" r="r" b="b"/>
            <a:pathLst>
              <a:path w="251208" h="101936">
                <a:moveTo>
                  <a:pt x="0" y="51694"/>
                </a:moveTo>
                <a:cubicBezTo>
                  <a:pt x="49404" y="22386"/>
                  <a:pt x="98809" y="-6922"/>
                  <a:pt x="140677" y="1452"/>
                </a:cubicBezTo>
                <a:cubicBezTo>
                  <a:pt x="182545" y="9826"/>
                  <a:pt x="216876" y="55881"/>
                  <a:pt x="251208" y="101936"/>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37" name="Object 23"/>
          <p:cNvGraphicFramePr>
            <a:graphicFrameLocks noChangeAspect="1"/>
          </p:cNvGraphicFramePr>
          <p:nvPr>
            <p:extLst>
              <p:ext uri="{D42A27DB-BD31-4B8C-83A1-F6EECF244321}">
                <p14:modId xmlns:p14="http://schemas.microsoft.com/office/powerpoint/2010/main" val="3057971992"/>
              </p:ext>
            </p:extLst>
          </p:nvPr>
        </p:nvGraphicFramePr>
        <p:xfrm>
          <a:off x="6686550" y="3883025"/>
          <a:ext cx="250825" cy="366713"/>
        </p:xfrm>
        <a:graphic>
          <a:graphicData uri="http://schemas.openxmlformats.org/presentationml/2006/ole">
            <mc:AlternateContent xmlns:mc="http://schemas.openxmlformats.org/markup-compatibility/2006">
              <mc:Choice xmlns:v="urn:schemas-microsoft-com:vml" Requires="v">
                <p:oleObj spid="_x0000_s17054" name="Equation" r:id="rId32" imgW="152280" imgH="228600" progId="Equation.DSMT4">
                  <p:embed/>
                </p:oleObj>
              </mc:Choice>
              <mc:Fallback>
                <p:oleObj name="Equation" r:id="rId32" imgW="152280" imgH="228600" progId="Equation.DSMT4">
                  <p:embed/>
                  <p:pic>
                    <p:nvPicPr>
                      <p:cNvPr id="0" name=""/>
                      <p:cNvPicPr>
                        <a:picLocks noChangeAspect="1" noChangeArrowheads="1"/>
                      </p:cNvPicPr>
                      <p:nvPr/>
                    </p:nvPicPr>
                    <p:blipFill>
                      <a:blip r:embed="rId33"/>
                      <a:srcRect/>
                      <a:stretch>
                        <a:fillRect/>
                      </a:stretch>
                    </p:blipFill>
                    <p:spPr bwMode="auto">
                      <a:xfrm>
                        <a:off x="6686550" y="3883025"/>
                        <a:ext cx="250825" cy="366713"/>
                      </a:xfrm>
                      <a:prstGeom prst="rect">
                        <a:avLst/>
                      </a:prstGeom>
                      <a:noFill/>
                      <a:ln>
                        <a:noFill/>
                      </a:ln>
                      <a:effectLst/>
                      <a:extLst>
                        <a:ext uri="{909E8E84-426E-40DD-AFC4-6F175D3DCCD1}">
                          <a14:hiddenFill xmlns:a14="http://schemas.microsoft.com/office/drawing/2010/main">
                            <a:gradFill rotWithShape="0">
                              <a:gsLst>
                                <a:gs pos="0">
                                  <a:schemeClr val="accent1">
                                    <a:gamma/>
                                    <a:shade val="76078"/>
                                    <a:invGamma/>
                                  </a:schemeClr>
                                </a:gs>
                                <a:gs pos="50000">
                                  <a:schemeClr val="accent1"/>
                                </a:gs>
                                <a:gs pos="100000">
                                  <a:schemeClr val="accent1">
                                    <a:gamma/>
                                    <a:shade val="76078"/>
                                    <a:invGamma/>
                                  </a:schemeClr>
                                </a:gs>
                              </a:gsLst>
                              <a:lin ang="5400000" scaled="1"/>
                            </a:gradFill>
                          </a14:hiddenFill>
                        </a:ext>
                        <a:ext uri="{91240B29-F687-4F45-9708-019B960494DF}">
                          <a14:hiddenLine xmlns:a14="http://schemas.microsoft.com/office/drawing/2010/main" w="9525">
                            <a:solidFill>
                              <a:schemeClr val="folHlink"/>
                            </a:solidFill>
                            <a:prstDash val="lgDash"/>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8" name="对象 37"/>
          <p:cNvGraphicFramePr>
            <a:graphicFrameLocks noChangeAspect="1"/>
          </p:cNvGraphicFramePr>
          <p:nvPr>
            <p:extLst>
              <p:ext uri="{D42A27DB-BD31-4B8C-83A1-F6EECF244321}">
                <p14:modId xmlns:p14="http://schemas.microsoft.com/office/powerpoint/2010/main" val="2013588467"/>
              </p:ext>
            </p:extLst>
          </p:nvPr>
        </p:nvGraphicFramePr>
        <p:xfrm>
          <a:off x="6508964" y="4898551"/>
          <a:ext cx="271463" cy="366713"/>
        </p:xfrm>
        <a:graphic>
          <a:graphicData uri="http://schemas.openxmlformats.org/presentationml/2006/ole">
            <mc:AlternateContent xmlns:mc="http://schemas.openxmlformats.org/markup-compatibility/2006">
              <mc:Choice xmlns:v="urn:schemas-microsoft-com:vml" Requires="v">
                <p:oleObj spid="_x0000_s17055" name="Equation" r:id="rId34" imgW="164880" imgH="228600" progId="Equation.DSMT4">
                  <p:embed/>
                </p:oleObj>
              </mc:Choice>
              <mc:Fallback>
                <p:oleObj name="Equation" r:id="rId34" imgW="164880" imgH="228600" progId="Equation.DSMT4">
                  <p:embed/>
                  <p:pic>
                    <p:nvPicPr>
                      <p:cNvPr id="0" name="Object 23"/>
                      <p:cNvPicPr>
                        <a:picLocks noChangeAspect="1" noChangeArrowheads="1"/>
                      </p:cNvPicPr>
                      <p:nvPr/>
                    </p:nvPicPr>
                    <p:blipFill>
                      <a:blip r:embed="rId35">
                        <a:extLst>
                          <a:ext uri="{28A0092B-C50C-407E-A947-70E740481C1C}">
                            <a14:useLocalDpi xmlns:a14="http://schemas.microsoft.com/office/drawing/2010/main" val="0"/>
                          </a:ext>
                        </a:extLst>
                      </a:blip>
                      <a:srcRect/>
                      <a:stretch>
                        <a:fillRect/>
                      </a:stretch>
                    </p:blipFill>
                    <p:spPr bwMode="auto">
                      <a:xfrm>
                        <a:off x="6508964" y="4898551"/>
                        <a:ext cx="271463" cy="366713"/>
                      </a:xfrm>
                      <a:prstGeom prst="rect">
                        <a:avLst/>
                      </a:prstGeom>
                      <a:noFill/>
                      <a:ln>
                        <a:noFill/>
                      </a:ln>
                      <a:effectLst/>
                      <a:extLst>
                        <a:ext uri="{909E8E84-426E-40DD-AFC4-6F175D3DCCD1}">
                          <a14:hiddenFill xmlns:a14="http://schemas.microsoft.com/office/drawing/2010/main">
                            <a:gradFill rotWithShape="0">
                              <a:gsLst>
                                <a:gs pos="0">
                                  <a:srgbClr val="3C6290"/>
                                </a:gs>
                                <a:gs pos="50000">
                                  <a:schemeClr val="accent1"/>
                                </a:gs>
                                <a:gs pos="100000">
                                  <a:srgbClr val="3C6290"/>
                                </a:gs>
                              </a:gsLst>
                              <a:lin ang="5400000" scaled="1"/>
                            </a:gradFill>
                          </a14:hiddenFill>
                        </a:ext>
                        <a:ext uri="{91240B29-F687-4F45-9708-019B960494DF}">
                          <a14:hiddenLine xmlns:a14="http://schemas.microsoft.com/office/drawing/2010/main" w="9525">
                            <a:solidFill>
                              <a:schemeClr val="folHlink"/>
                            </a:solidFill>
                            <a:prstDash val="lgDash"/>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9" name="任意多边形 38"/>
          <p:cNvSpPr/>
          <p:nvPr/>
        </p:nvSpPr>
        <p:spPr>
          <a:xfrm>
            <a:off x="6330462" y="4823209"/>
            <a:ext cx="100483" cy="121167"/>
          </a:xfrm>
          <a:custGeom>
            <a:avLst/>
            <a:gdLst>
              <a:gd name="connsiteX0" fmla="*/ 0 w 100483"/>
              <a:gd name="connsiteY0" fmla="*/ 0 h 121167"/>
              <a:gd name="connsiteX1" fmla="*/ 30145 w 100483"/>
              <a:gd name="connsiteY1" fmla="*/ 110532 h 121167"/>
              <a:gd name="connsiteX2" fmla="*/ 100483 w 100483"/>
              <a:gd name="connsiteY2" fmla="*/ 110532 h 121167"/>
            </a:gdLst>
            <a:ahLst/>
            <a:cxnLst>
              <a:cxn ang="0">
                <a:pos x="connsiteX0" y="connsiteY0"/>
              </a:cxn>
              <a:cxn ang="0">
                <a:pos x="connsiteX1" y="connsiteY1"/>
              </a:cxn>
              <a:cxn ang="0">
                <a:pos x="connsiteX2" y="connsiteY2"/>
              </a:cxn>
            </a:cxnLst>
            <a:rect l="l" t="t" r="r" b="b"/>
            <a:pathLst>
              <a:path w="100483" h="121167">
                <a:moveTo>
                  <a:pt x="0" y="0"/>
                </a:moveTo>
                <a:cubicBezTo>
                  <a:pt x="6699" y="46055"/>
                  <a:pt x="13398" y="92110"/>
                  <a:pt x="30145" y="110532"/>
                </a:cubicBezTo>
                <a:cubicBezTo>
                  <a:pt x="46892" y="128954"/>
                  <a:pt x="73687" y="119743"/>
                  <a:pt x="100483" y="110532"/>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9360997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wipe(up)">
                                      <p:cBhvr>
                                        <p:cTn id="7" dur="500"/>
                                        <p:tgtEl>
                                          <p:spTgt spid="2">
                                            <p:txEl>
                                              <p:pRg st="1" end="1"/>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39"/>
                                        </p:tgtEl>
                                        <p:attrNameLst>
                                          <p:attrName>style.visibility</p:attrName>
                                        </p:attrNameLst>
                                      </p:cBhvr>
                                      <p:to>
                                        <p:strVal val="visible"/>
                                      </p:to>
                                    </p:set>
                                    <p:animEffect transition="in" filter="wipe(down)">
                                      <p:cBhvr>
                                        <p:cTn id="10" dur="500"/>
                                        <p:tgtEl>
                                          <p:spTgt spid="39"/>
                                        </p:tgtEl>
                                      </p:cBhvr>
                                    </p:animEffect>
                                  </p:childTnLst>
                                </p:cTn>
                              </p:par>
                              <p:par>
                                <p:cTn id="11" presetID="22" presetClass="entr" presetSubtype="4" fill="hold" nodeType="withEffect">
                                  <p:stCondLst>
                                    <p:cond delay="0"/>
                                  </p:stCondLst>
                                  <p:childTnLst>
                                    <p:set>
                                      <p:cBhvr>
                                        <p:cTn id="12" dur="1" fill="hold">
                                          <p:stCondLst>
                                            <p:cond delay="0"/>
                                          </p:stCondLst>
                                        </p:cTn>
                                        <p:tgtEl>
                                          <p:spTgt spid="37"/>
                                        </p:tgtEl>
                                        <p:attrNameLst>
                                          <p:attrName>style.visibility</p:attrName>
                                        </p:attrNameLst>
                                      </p:cBhvr>
                                      <p:to>
                                        <p:strVal val="visible"/>
                                      </p:to>
                                    </p:set>
                                    <p:animEffect transition="in" filter="wipe(down)">
                                      <p:cBhvr>
                                        <p:cTn id="13" dur="500"/>
                                        <p:tgtEl>
                                          <p:spTgt spid="37"/>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36"/>
                                        </p:tgtEl>
                                        <p:attrNameLst>
                                          <p:attrName>style.visibility</p:attrName>
                                        </p:attrNameLst>
                                      </p:cBhvr>
                                      <p:to>
                                        <p:strVal val="visible"/>
                                      </p:to>
                                    </p:set>
                                    <p:animEffect transition="in" filter="wipe(down)">
                                      <p:cBhvr>
                                        <p:cTn id="16" dur="500"/>
                                        <p:tgtEl>
                                          <p:spTgt spid="36"/>
                                        </p:tgtEl>
                                      </p:cBhvr>
                                    </p:animEffect>
                                  </p:childTnLst>
                                </p:cTn>
                              </p:par>
                              <p:par>
                                <p:cTn id="17" presetID="22" presetClass="entr" presetSubtype="4" fill="hold" nodeType="withEffect">
                                  <p:stCondLst>
                                    <p:cond delay="0"/>
                                  </p:stCondLst>
                                  <p:childTnLst>
                                    <p:set>
                                      <p:cBhvr>
                                        <p:cTn id="18" dur="1" fill="hold">
                                          <p:stCondLst>
                                            <p:cond delay="0"/>
                                          </p:stCondLst>
                                        </p:cTn>
                                        <p:tgtEl>
                                          <p:spTgt spid="38"/>
                                        </p:tgtEl>
                                        <p:attrNameLst>
                                          <p:attrName>style.visibility</p:attrName>
                                        </p:attrNameLst>
                                      </p:cBhvr>
                                      <p:to>
                                        <p:strVal val="visible"/>
                                      </p:to>
                                    </p:set>
                                    <p:animEffect transition="in" filter="wipe(down)">
                                      <p:cBhvr>
                                        <p:cTn id="19" dur="500"/>
                                        <p:tgtEl>
                                          <p:spTgt spid="38"/>
                                        </p:tgtEl>
                                      </p:cBhvr>
                                    </p:animEffect>
                                  </p:childTnLst>
                                </p:cTn>
                              </p:par>
                              <p:par>
                                <p:cTn id="20" presetID="22" presetClass="entr" presetSubtype="4" fill="hold" nodeType="with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down)">
                                      <p:cBhvr>
                                        <p:cTn id="22" dur="500"/>
                                        <p:tgtEl>
                                          <p:spTgt spid="5"/>
                                        </p:tgtEl>
                                      </p:cBhvr>
                                    </p:animEffect>
                                  </p:childTnLst>
                                </p:cTn>
                              </p:par>
                              <p:par>
                                <p:cTn id="23" presetID="22" presetClass="entr" presetSubtype="1" fill="hold" nodeType="withEffect">
                                  <p:stCondLst>
                                    <p:cond delay="0"/>
                                  </p:stCondLst>
                                  <p:childTnLst>
                                    <p:set>
                                      <p:cBhvr>
                                        <p:cTn id="24" dur="1" fill="hold">
                                          <p:stCondLst>
                                            <p:cond delay="0"/>
                                          </p:stCondLst>
                                        </p:cTn>
                                        <p:tgtEl>
                                          <p:spTgt spid="32"/>
                                        </p:tgtEl>
                                        <p:attrNameLst>
                                          <p:attrName>style.visibility</p:attrName>
                                        </p:attrNameLst>
                                      </p:cBhvr>
                                      <p:to>
                                        <p:strVal val="visible"/>
                                      </p:to>
                                    </p:set>
                                    <p:animEffect transition="in" filter="wipe(up)">
                                      <p:cBhvr>
                                        <p:cTn id="25" dur="500"/>
                                        <p:tgtEl>
                                          <p:spTgt spid="32"/>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33"/>
                                        </p:tgtEl>
                                        <p:attrNameLst>
                                          <p:attrName>style.visibility</p:attrName>
                                        </p:attrNameLst>
                                      </p:cBhvr>
                                      <p:to>
                                        <p:strVal val="visible"/>
                                      </p:to>
                                    </p:set>
                                    <p:animEffect transition="in" filter="wipe(left)">
                                      <p:cBhvr>
                                        <p:cTn id="30" dur="500"/>
                                        <p:tgtEl>
                                          <p:spTgt spid="33"/>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34"/>
                                        </p:tgtEl>
                                        <p:attrNameLst>
                                          <p:attrName>style.visibility</p:attrName>
                                        </p:attrNameLst>
                                      </p:cBhvr>
                                      <p:to>
                                        <p:strVal val="visible"/>
                                      </p:to>
                                    </p:set>
                                    <p:animEffect transition="in" filter="wipe(left)">
                                      <p:cBhvr>
                                        <p:cTn id="35" dur="500"/>
                                        <p:tgtEl>
                                          <p:spTgt spid="34"/>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4" fill="hold" nodeType="clickEffect">
                                  <p:stCondLst>
                                    <p:cond delay="0"/>
                                  </p:stCondLst>
                                  <p:childTnLst>
                                    <p:set>
                                      <p:cBhvr>
                                        <p:cTn id="39" dur="1" fill="hold">
                                          <p:stCondLst>
                                            <p:cond delay="0"/>
                                          </p:stCondLst>
                                        </p:cTn>
                                        <p:tgtEl>
                                          <p:spTgt spid="2">
                                            <p:txEl>
                                              <p:pRg st="6" end="6"/>
                                            </p:txEl>
                                          </p:spTgt>
                                        </p:tgtEl>
                                        <p:attrNameLst>
                                          <p:attrName>style.visibility</p:attrName>
                                        </p:attrNameLst>
                                      </p:cBhvr>
                                      <p:to>
                                        <p:strVal val="visible"/>
                                      </p:to>
                                    </p:set>
                                    <p:animEffect transition="in" filter="wipe(down)">
                                      <p:cBhvr>
                                        <p:cTn id="40" dur="500"/>
                                        <p:tgtEl>
                                          <p:spTgt spid="2">
                                            <p:txEl>
                                              <p:pRg st="6" end="6"/>
                                            </p:txEl>
                                          </p:spTgt>
                                        </p:tgtEl>
                                      </p:cBhvr>
                                    </p:animEffect>
                                  </p:childTnLst>
                                </p:cTn>
                              </p:par>
                              <p:par>
                                <p:cTn id="41" presetID="22" presetClass="entr" presetSubtype="4" fill="hold" nodeType="withEffect">
                                  <p:stCondLst>
                                    <p:cond delay="0"/>
                                  </p:stCondLst>
                                  <p:childTnLst>
                                    <p:set>
                                      <p:cBhvr>
                                        <p:cTn id="42" dur="1" fill="hold">
                                          <p:stCondLst>
                                            <p:cond delay="0"/>
                                          </p:stCondLst>
                                        </p:cTn>
                                        <p:tgtEl>
                                          <p:spTgt spid="35"/>
                                        </p:tgtEl>
                                        <p:attrNameLst>
                                          <p:attrName>style.visibility</p:attrName>
                                        </p:attrNameLst>
                                      </p:cBhvr>
                                      <p:to>
                                        <p:strVal val="visible"/>
                                      </p:to>
                                    </p:set>
                                    <p:animEffect transition="in" filter="wipe(down)">
                                      <p:cBhvr>
                                        <p:cTn id="43"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9"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3" name="内容占位符 2"/>
          <p:cNvSpPr>
            <a:spLocks noGrp="1"/>
          </p:cNvSpPr>
          <p:nvPr>
            <p:ph idx="1"/>
          </p:nvPr>
        </p:nvSpPr>
        <p:spPr>
          <a:xfrm>
            <a:off x="179512" y="764704"/>
            <a:ext cx="8208912" cy="5832648"/>
          </a:xfrm>
        </p:spPr>
        <p:txBody>
          <a:bodyPr>
            <a:normAutofit/>
          </a:bodyPr>
          <a:lstStyle/>
          <a:p>
            <a:pPr marL="0" indent="0">
              <a:buNone/>
            </a:pPr>
            <a:endParaRPr lang="en-US" altLang="zh-CN" dirty="0" smtClean="0"/>
          </a:p>
          <a:p>
            <a:pPr marL="0" indent="0">
              <a:buNone/>
            </a:pPr>
            <a:endParaRPr lang="zh-CN" altLang="en-US" dirty="0"/>
          </a:p>
          <a:p>
            <a:pPr marL="0" indent="0">
              <a:buNone/>
            </a:pPr>
            <a:endParaRPr lang="en-US" altLang="zh-CN" dirty="0" smtClean="0"/>
          </a:p>
        </p:txBody>
      </p:sp>
      <p:sp>
        <p:nvSpPr>
          <p:cNvPr id="2" name="TextBox 1"/>
          <p:cNvSpPr txBox="1"/>
          <p:nvPr/>
        </p:nvSpPr>
        <p:spPr>
          <a:xfrm>
            <a:off x="246744" y="761147"/>
            <a:ext cx="8069672" cy="6001643"/>
          </a:xfrm>
          <a:prstGeom prst="rect">
            <a:avLst/>
          </a:prstGeom>
          <a:noFill/>
        </p:spPr>
        <p:txBody>
          <a:bodyPr wrap="square" rtlCol="0">
            <a:spAutoFit/>
          </a:bodyPr>
          <a:lstStyle/>
          <a:p>
            <a:pPr marL="457200" indent="-457200">
              <a:buFont typeface="Arial" pitchFamily="34" charset="0"/>
              <a:buChar char="•"/>
            </a:pPr>
            <a:r>
              <a:rPr lang="zh-CN" altLang="en-US" sz="3200" dirty="0" smtClean="0">
                <a:solidFill>
                  <a:prstClr val="black"/>
                </a:solidFill>
              </a:rPr>
              <a:t>用类似的方法，可以证明：</a:t>
            </a:r>
            <a:endParaRPr lang="en-US" altLang="zh-CN" sz="3200" dirty="0" smtClean="0">
              <a:solidFill>
                <a:prstClr val="black"/>
              </a:solidFill>
            </a:endParaRPr>
          </a:p>
          <a:p>
            <a:pPr marL="984250" indent="-984250"/>
            <a:r>
              <a:rPr lang="zh-CN" altLang="en-US" sz="3200" b="1" dirty="0" smtClean="0">
                <a:solidFill>
                  <a:srgbClr val="C00000"/>
                </a:solidFill>
              </a:rPr>
              <a:t>（</a:t>
            </a:r>
            <a:r>
              <a:rPr lang="en-US" altLang="zh-CN" sz="3200" b="1" dirty="0" smtClean="0">
                <a:solidFill>
                  <a:srgbClr val="C00000"/>
                </a:solidFill>
              </a:rPr>
              <a:t>1</a:t>
            </a:r>
            <a:r>
              <a:rPr lang="zh-CN" altLang="en-US" sz="3200" b="1" dirty="0" smtClean="0">
                <a:solidFill>
                  <a:srgbClr val="C00000"/>
                </a:solidFill>
              </a:rPr>
              <a:t>）如果两种电介质的分界面上没有自由电荷，则电位移矢量的法向分量连续。</a:t>
            </a:r>
            <a:r>
              <a:rPr lang="zh-CN" altLang="en-US" sz="3200" dirty="0" smtClean="0">
                <a:solidFill>
                  <a:prstClr val="black"/>
                </a:solidFill>
              </a:rPr>
              <a:t>即：</a:t>
            </a:r>
            <a:endParaRPr lang="en-US" altLang="zh-CN" sz="3200" dirty="0" smtClean="0">
              <a:solidFill>
                <a:prstClr val="black"/>
              </a:solidFill>
            </a:endParaRPr>
          </a:p>
          <a:p>
            <a:endParaRPr lang="en-US" altLang="zh-CN" sz="3200" dirty="0" smtClean="0">
              <a:solidFill>
                <a:prstClr val="black"/>
              </a:solidFill>
            </a:endParaRPr>
          </a:p>
          <a:p>
            <a:endParaRPr lang="en-US" altLang="zh-CN" sz="3200" dirty="0">
              <a:solidFill>
                <a:prstClr val="black"/>
              </a:solidFill>
            </a:endParaRPr>
          </a:p>
          <a:p>
            <a:pPr marL="984250" indent="-984250"/>
            <a:r>
              <a:rPr lang="zh-CN" altLang="en-US" sz="3200" b="1" dirty="0" smtClean="0">
                <a:solidFill>
                  <a:srgbClr val="C00000"/>
                </a:solidFill>
              </a:rPr>
              <a:t>（</a:t>
            </a:r>
            <a:r>
              <a:rPr lang="en-US" altLang="zh-CN" sz="3200" b="1" dirty="0" smtClean="0">
                <a:solidFill>
                  <a:srgbClr val="C00000"/>
                </a:solidFill>
              </a:rPr>
              <a:t>2</a:t>
            </a:r>
            <a:r>
              <a:rPr lang="zh-CN" altLang="en-US" sz="3200" b="1" dirty="0" smtClean="0">
                <a:solidFill>
                  <a:srgbClr val="C00000"/>
                </a:solidFill>
              </a:rPr>
              <a:t>）如果两种</a:t>
            </a:r>
            <a:r>
              <a:rPr lang="zh-CN" altLang="en-US" sz="3200" b="1" dirty="0">
                <a:solidFill>
                  <a:srgbClr val="C00000"/>
                </a:solidFill>
              </a:rPr>
              <a:t>电介质的分</a:t>
            </a:r>
            <a:r>
              <a:rPr lang="zh-CN" altLang="en-US" sz="3200" b="1" dirty="0" smtClean="0">
                <a:solidFill>
                  <a:srgbClr val="C00000"/>
                </a:solidFill>
              </a:rPr>
              <a:t>界面处没有变化的磁场，则电场强度矢量的切向</a:t>
            </a:r>
            <a:r>
              <a:rPr lang="zh-CN" altLang="en-US" sz="3200" b="1" dirty="0">
                <a:solidFill>
                  <a:srgbClr val="C00000"/>
                </a:solidFill>
              </a:rPr>
              <a:t>分量</a:t>
            </a:r>
            <a:r>
              <a:rPr lang="zh-CN" altLang="en-US" sz="3200" b="1" dirty="0" smtClean="0">
                <a:solidFill>
                  <a:srgbClr val="C00000"/>
                </a:solidFill>
              </a:rPr>
              <a:t>连续。</a:t>
            </a:r>
            <a:r>
              <a:rPr lang="zh-CN" altLang="en-US" sz="3200" dirty="0" smtClean="0">
                <a:solidFill>
                  <a:prstClr val="black"/>
                </a:solidFill>
              </a:rPr>
              <a:t>即</a:t>
            </a:r>
            <a:r>
              <a:rPr lang="zh-CN" altLang="en-US" sz="3200" dirty="0">
                <a:solidFill>
                  <a:prstClr val="black"/>
                </a:solidFill>
              </a:rPr>
              <a:t>：</a:t>
            </a:r>
            <a:endParaRPr lang="en-US" altLang="zh-CN" sz="3200" dirty="0">
              <a:solidFill>
                <a:prstClr val="black"/>
              </a:solidFill>
            </a:endParaRPr>
          </a:p>
          <a:p>
            <a:endParaRPr lang="en-US" altLang="zh-CN" sz="3200" dirty="0" smtClean="0">
              <a:solidFill>
                <a:prstClr val="black"/>
              </a:solidFill>
            </a:endParaRPr>
          </a:p>
          <a:p>
            <a:endParaRPr lang="en-US" altLang="zh-CN" sz="3200" dirty="0">
              <a:solidFill>
                <a:prstClr val="black"/>
              </a:solidFill>
            </a:endParaRPr>
          </a:p>
          <a:p>
            <a:r>
              <a:rPr lang="zh-CN" altLang="en-US" sz="3200" b="1" dirty="0" smtClean="0">
                <a:solidFill>
                  <a:srgbClr val="C00000"/>
                </a:solidFill>
              </a:rPr>
              <a:t>      </a:t>
            </a:r>
            <a:r>
              <a:rPr lang="en-US" altLang="zh-CN" sz="3200" b="1" dirty="0" smtClean="0">
                <a:solidFill>
                  <a:srgbClr val="C00000"/>
                </a:solidFill>
              </a:rPr>
              <a:t>——</a:t>
            </a:r>
            <a:r>
              <a:rPr lang="zh-CN" altLang="en-US" sz="3200" b="1" dirty="0" smtClean="0">
                <a:solidFill>
                  <a:srgbClr val="C00000"/>
                </a:solidFill>
              </a:rPr>
              <a:t>电场的边界条件</a:t>
            </a:r>
            <a:r>
              <a:rPr lang="zh-CN" altLang="en-US" sz="3200" dirty="0" smtClean="0">
                <a:solidFill>
                  <a:prstClr val="black"/>
                </a:solidFill>
              </a:rPr>
              <a:t>。</a:t>
            </a:r>
            <a:endParaRPr lang="en-US" altLang="zh-CN" sz="3200" dirty="0" smtClean="0">
              <a:solidFill>
                <a:prstClr val="black"/>
              </a:solidFill>
            </a:endParaRPr>
          </a:p>
        </p:txBody>
      </p:sp>
      <p:sp>
        <p:nvSpPr>
          <p:cNvPr id="4" name="TextBox 3"/>
          <p:cNvSpPr txBox="1"/>
          <p:nvPr/>
        </p:nvSpPr>
        <p:spPr>
          <a:xfrm>
            <a:off x="611560" y="980728"/>
            <a:ext cx="72008" cy="369332"/>
          </a:xfrm>
          <a:prstGeom prst="rect">
            <a:avLst/>
          </a:prstGeom>
          <a:noFill/>
        </p:spPr>
        <p:txBody>
          <a:bodyPr wrap="square" rtlCol="0">
            <a:spAutoFit/>
          </a:bodyPr>
          <a:lstStyle/>
          <a:p>
            <a:endParaRPr lang="zh-CN" altLang="en-US">
              <a:solidFill>
                <a:prstClr val="black"/>
              </a:solidFill>
            </a:endParaRPr>
          </a:p>
        </p:txBody>
      </p:sp>
      <p:graphicFrame>
        <p:nvGraphicFramePr>
          <p:cNvPr id="35" name="对象 34"/>
          <p:cNvGraphicFramePr>
            <a:graphicFrameLocks noChangeAspect="1"/>
          </p:cNvGraphicFramePr>
          <p:nvPr>
            <p:extLst>
              <p:ext uri="{D42A27DB-BD31-4B8C-83A1-F6EECF244321}">
                <p14:modId xmlns:p14="http://schemas.microsoft.com/office/powerpoint/2010/main" val="57835529"/>
              </p:ext>
            </p:extLst>
          </p:nvPr>
        </p:nvGraphicFramePr>
        <p:xfrm>
          <a:off x="3383868" y="5244505"/>
          <a:ext cx="1298575" cy="533400"/>
        </p:xfrm>
        <a:graphic>
          <a:graphicData uri="http://schemas.openxmlformats.org/presentationml/2006/ole">
            <mc:AlternateContent xmlns:mc="http://schemas.openxmlformats.org/markup-compatibility/2006">
              <mc:Choice xmlns:v="urn:schemas-microsoft-com:vml" Requires="v">
                <p:oleObj spid="_x0000_s52260" name="Equation" r:id="rId4" imgW="558720" imgH="228600" progId="Equation.DSMT4">
                  <p:embed/>
                </p:oleObj>
              </mc:Choice>
              <mc:Fallback>
                <p:oleObj name="Equation" r:id="rId4" imgW="558720" imgH="228600" progId="Equation.DSMT4">
                  <p:embed/>
                  <p:pic>
                    <p:nvPicPr>
                      <p:cNvPr id="0" name=""/>
                      <p:cNvPicPr>
                        <a:picLocks noChangeAspect="1" noChangeArrowheads="1"/>
                      </p:cNvPicPr>
                      <p:nvPr/>
                    </p:nvPicPr>
                    <p:blipFill>
                      <a:blip r:embed="rId5"/>
                      <a:srcRect/>
                      <a:stretch>
                        <a:fillRect/>
                      </a:stretch>
                    </p:blipFill>
                    <p:spPr bwMode="auto">
                      <a:xfrm>
                        <a:off x="3383868" y="5244505"/>
                        <a:ext cx="1298575"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4" name="对象 23"/>
          <p:cNvGraphicFramePr>
            <a:graphicFrameLocks noChangeAspect="1"/>
          </p:cNvGraphicFramePr>
          <p:nvPr>
            <p:extLst>
              <p:ext uri="{D42A27DB-BD31-4B8C-83A1-F6EECF244321}">
                <p14:modId xmlns:p14="http://schemas.microsoft.com/office/powerpoint/2010/main" val="2214879514"/>
              </p:ext>
            </p:extLst>
          </p:nvPr>
        </p:nvGraphicFramePr>
        <p:xfrm>
          <a:off x="2912939" y="2854834"/>
          <a:ext cx="1443037" cy="538162"/>
        </p:xfrm>
        <a:graphic>
          <a:graphicData uri="http://schemas.openxmlformats.org/presentationml/2006/ole">
            <mc:AlternateContent xmlns:mc="http://schemas.openxmlformats.org/markup-compatibility/2006">
              <mc:Choice xmlns:v="urn:schemas-microsoft-com:vml" Requires="v">
                <p:oleObj spid="_x0000_s52261" name="Equation" r:id="rId6" imgW="609480" imgH="228600" progId="Equation.DSMT4">
                  <p:embed/>
                </p:oleObj>
              </mc:Choice>
              <mc:Fallback>
                <p:oleObj name="Equation" r:id="rId6" imgW="609480" imgH="228600" progId="Equation.DSMT4">
                  <p:embed/>
                  <p:pic>
                    <p:nvPicPr>
                      <p:cNvPr id="0" name="对象 32"/>
                      <p:cNvPicPr>
                        <a:picLocks noChangeAspect="1" noChangeArrowheads="1"/>
                      </p:cNvPicPr>
                      <p:nvPr/>
                    </p:nvPicPr>
                    <p:blipFill>
                      <a:blip r:embed="rId7"/>
                      <a:srcRect/>
                      <a:stretch>
                        <a:fillRect/>
                      </a:stretch>
                    </p:blipFill>
                    <p:spPr bwMode="auto">
                      <a:xfrm>
                        <a:off x="2912939" y="2854834"/>
                        <a:ext cx="1443037" cy="538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2273624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wipe(up)">
                                      <p:cBhvr>
                                        <p:cTn id="7" dur="500"/>
                                        <p:tgtEl>
                                          <p:spTgt spid="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wipe(left)">
                                      <p:cBhvr>
                                        <p:cTn id="12" dur="500"/>
                                        <p:tgtEl>
                                          <p:spTgt spid="2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animEffect transition="in" filter="wipe(up)">
                                      <p:cBhvr>
                                        <p:cTn id="17" dur="500"/>
                                        <p:tgtEl>
                                          <p:spTgt spid="2">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5"/>
                                        </p:tgtEl>
                                        <p:attrNameLst>
                                          <p:attrName>style.visibility</p:attrName>
                                        </p:attrNameLst>
                                      </p:cBhvr>
                                      <p:to>
                                        <p:strVal val="visible"/>
                                      </p:to>
                                    </p:set>
                                    <p:animEffect transition="in" filter="wipe(down)">
                                      <p:cBhvr>
                                        <p:cTn id="22" dur="500"/>
                                        <p:tgtEl>
                                          <p:spTgt spid="3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
                                            <p:txEl>
                                              <p:pRg st="7" end="7"/>
                                            </p:txEl>
                                          </p:spTgt>
                                        </p:tgtEl>
                                        <p:attrNameLst>
                                          <p:attrName>style.visibility</p:attrName>
                                        </p:attrNameLst>
                                      </p:cBhvr>
                                      <p:to>
                                        <p:strVal val="visible"/>
                                      </p:to>
                                    </p:set>
                                    <p:animEffect transition="in" filter="wipe(left)">
                                      <p:cBhvr>
                                        <p:cTn id="27" dur="500"/>
                                        <p:tgtEl>
                                          <p:spTgt spid="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7504" y="332656"/>
            <a:ext cx="8856984" cy="936104"/>
          </a:xfrm>
        </p:spPr>
        <p:txBody>
          <a:bodyPr>
            <a:noAutofit/>
          </a:bodyPr>
          <a:lstStyle/>
          <a:p>
            <a:pPr lvl="0">
              <a:spcBef>
                <a:spcPct val="50000"/>
              </a:spcBef>
              <a:defRPr/>
            </a:pPr>
            <a:r>
              <a:rPr lang="en-US" altLang="zh-CN" sz="4000" b="1" kern="0" dirty="0" smtClean="0">
                <a:solidFill>
                  <a:prstClr val="black">
                    <a:lumMod val="95000"/>
                    <a:lumOff val="5000"/>
                  </a:prstClr>
                </a:solidFill>
                <a:latin typeface="+mj-ea"/>
                <a:cs typeface="+mn-cs"/>
              </a:rPr>
              <a:t>§6.1 </a:t>
            </a:r>
            <a:r>
              <a:rPr lang="zh-CN" altLang="en-US" sz="4000" b="1" kern="0" dirty="0" smtClean="0">
                <a:solidFill>
                  <a:prstClr val="black">
                    <a:lumMod val="95000"/>
                    <a:lumOff val="5000"/>
                  </a:prstClr>
                </a:solidFill>
                <a:latin typeface="宋体"/>
                <a:cs typeface="+mn-cs"/>
              </a:rPr>
              <a:t>磁介质分子电流理论</a:t>
            </a:r>
            <a:endParaRPr lang="zh-CN" altLang="en-US" sz="4000" dirty="0">
              <a:latin typeface="+mj-ea"/>
            </a:endParaRP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0" y="1268760"/>
                <a:ext cx="8892480" cy="5328592"/>
              </a:xfrm>
            </p:spPr>
            <p:txBody>
              <a:bodyPr>
                <a:noAutofit/>
              </a:bodyPr>
              <a:lstStyle/>
              <a:p>
                <a:pPr>
                  <a:spcBef>
                    <a:spcPts val="0"/>
                  </a:spcBef>
                </a:pPr>
                <a:r>
                  <a:rPr lang="zh-CN" altLang="en-US" sz="3000" dirty="0">
                    <a:solidFill>
                      <a:prstClr val="black"/>
                    </a:solidFill>
                    <a:latin typeface="宋体" charset="-122"/>
                  </a:rPr>
                  <a:t>这一节从分子电流的观点出发，介绍磁介质的</a:t>
                </a:r>
                <a:r>
                  <a:rPr lang="zh-CN" altLang="en-US" sz="3000" dirty="0" smtClean="0">
                    <a:solidFill>
                      <a:prstClr val="black"/>
                    </a:solidFill>
                    <a:latin typeface="宋体" charset="-122"/>
                  </a:rPr>
                  <a:t>磁化理论</a:t>
                </a:r>
                <a:r>
                  <a:rPr lang="zh-CN" altLang="en-US" sz="3000" dirty="0">
                    <a:solidFill>
                      <a:prstClr val="black"/>
                    </a:solidFill>
                    <a:latin typeface="宋体" charset="-122"/>
                  </a:rPr>
                  <a:t>，及磁介质存在时磁场的基本规律</a:t>
                </a:r>
                <a:r>
                  <a:rPr lang="zh-CN" altLang="en-US" sz="3000" dirty="0" smtClean="0">
                    <a:solidFill>
                      <a:prstClr val="black"/>
                    </a:solidFill>
                    <a:latin typeface="宋体" charset="-122"/>
                  </a:rPr>
                  <a:t>。</a:t>
                </a:r>
                <a:endParaRPr lang="en-US" altLang="zh-CN" sz="3000" dirty="0" smtClean="0">
                  <a:solidFill>
                    <a:prstClr val="black"/>
                  </a:solidFill>
                  <a:latin typeface="宋体" charset="-122"/>
                </a:endParaRPr>
              </a:p>
              <a:p>
                <a:pPr marL="0" indent="0">
                  <a:spcBef>
                    <a:spcPts val="0"/>
                  </a:spcBef>
                  <a:buNone/>
                </a:pPr>
                <a:r>
                  <a:rPr lang="zh-CN" altLang="en-US" sz="3000" b="1" dirty="0" smtClean="0">
                    <a:solidFill>
                      <a:srgbClr val="0000FF"/>
                    </a:solidFill>
                    <a:latin typeface="宋体" charset="-122"/>
                  </a:rPr>
                  <a:t>一、磁化理论</a:t>
                </a:r>
                <a:endParaRPr lang="en-US" altLang="zh-CN" sz="3000" b="1" dirty="0" smtClean="0">
                  <a:solidFill>
                    <a:srgbClr val="0000FF"/>
                  </a:solidFill>
                  <a:latin typeface="宋体" charset="-122"/>
                </a:endParaRPr>
              </a:p>
              <a:p>
                <a:pPr marL="514350" indent="-514350">
                  <a:spcBef>
                    <a:spcPts val="0"/>
                  </a:spcBef>
                  <a:buAutoNum type="arabicPeriod"/>
                </a:pPr>
                <a:r>
                  <a:rPr lang="zh-CN" altLang="en-US" sz="3000" b="1" dirty="0" smtClean="0">
                    <a:solidFill>
                      <a:srgbClr val="C00000"/>
                    </a:solidFill>
                    <a:latin typeface="宋体" charset="-122"/>
                  </a:rPr>
                  <a:t>磁介质的分类：</a:t>
                </a:r>
                <a:endParaRPr lang="en-US" altLang="zh-CN" sz="3000" b="1" dirty="0" smtClean="0">
                  <a:solidFill>
                    <a:srgbClr val="C00000"/>
                  </a:solidFill>
                  <a:latin typeface="宋体" charset="-122"/>
                </a:endParaRPr>
              </a:p>
              <a:p>
                <a:pPr>
                  <a:spcBef>
                    <a:spcPts val="0"/>
                  </a:spcBef>
                </a:pPr>
                <a:r>
                  <a:rPr lang="zh-CN" altLang="en-US" sz="3000" dirty="0"/>
                  <a:t>磁介质在磁场中要受到磁场的作用，要发生</a:t>
                </a:r>
                <a:r>
                  <a:rPr lang="zh-CN" altLang="en-US" sz="3000" dirty="0" smtClean="0"/>
                  <a:t>变化，即磁化。磁化后的磁介质反过来</a:t>
                </a:r>
                <a:r>
                  <a:rPr lang="zh-CN" altLang="en-US" sz="3000" dirty="0"/>
                  <a:t>又会对磁场产生影响，这种影响表现为产生附加磁场，使总的磁场发生变化</a:t>
                </a:r>
                <a:r>
                  <a:rPr lang="zh-CN" altLang="en-US" sz="3000" dirty="0" smtClean="0"/>
                  <a:t>。</a:t>
                </a:r>
                <a:endParaRPr lang="en-US" altLang="zh-CN" sz="3000" dirty="0" smtClean="0"/>
              </a:p>
              <a:p>
                <a:pPr>
                  <a:spcBef>
                    <a:spcPts val="0"/>
                  </a:spcBef>
                </a:pPr>
                <a:r>
                  <a:rPr lang="zh-CN" altLang="en-US" sz="3000" dirty="0"/>
                  <a:t>设介质内某点原来的</a:t>
                </a:r>
                <a:r>
                  <a:rPr lang="zh-CN" altLang="en-US" sz="3000" dirty="0" smtClean="0"/>
                  <a:t>磁感矢量</a:t>
                </a:r>
                <a:r>
                  <a:rPr lang="zh-CN" altLang="en-US" sz="3000" dirty="0"/>
                  <a:t>为</a:t>
                </a:r>
                <a14:m>
                  <m:oMath xmlns:m="http://schemas.openxmlformats.org/officeDocument/2006/math">
                    <m:sSub>
                      <m:sSubPr>
                        <m:ctrlPr>
                          <a:rPr lang="en-US" altLang="zh-CN" sz="3000" i="1">
                            <a:latin typeface="Cambria Math"/>
                          </a:rPr>
                        </m:ctrlPr>
                      </m:sSubPr>
                      <m:e>
                        <m:acc>
                          <m:accPr>
                            <m:chr m:val="⃗"/>
                            <m:ctrlPr>
                              <a:rPr lang="en-US" altLang="zh-CN" sz="3000" i="1">
                                <a:latin typeface="Cambria Math"/>
                              </a:rPr>
                            </m:ctrlPr>
                          </m:accPr>
                          <m:e>
                            <m:r>
                              <a:rPr lang="en-US" altLang="zh-CN" sz="3000" i="1">
                                <a:latin typeface="Cambria Math"/>
                              </a:rPr>
                              <m:t>𝐵</m:t>
                            </m:r>
                          </m:e>
                        </m:acc>
                      </m:e>
                      <m:sub>
                        <m:r>
                          <a:rPr lang="en-US" altLang="zh-CN" sz="3000" i="1">
                            <a:latin typeface="Cambria Math"/>
                          </a:rPr>
                          <m:t>𝑜</m:t>
                        </m:r>
                      </m:sub>
                    </m:sSub>
                  </m:oMath>
                </a14:m>
                <a:r>
                  <a:rPr lang="zh-CN" altLang="en-US" sz="3000" dirty="0" smtClean="0"/>
                  <a:t>（外加磁场），</a:t>
                </a:r>
                <a:r>
                  <a:rPr lang="zh-CN" altLang="en-US" sz="3000" dirty="0"/>
                  <a:t>该点存在</a:t>
                </a:r>
                <a:r>
                  <a:rPr lang="zh-CN" altLang="en-US" sz="3000" dirty="0" smtClean="0"/>
                  <a:t>磁介质，并且被磁化后，产生附加</a:t>
                </a:r>
                <a:r>
                  <a:rPr lang="zh-CN" altLang="en-US" sz="3000" dirty="0"/>
                  <a:t>磁场为</a:t>
                </a:r>
                <a14:m>
                  <m:oMath xmlns:m="http://schemas.openxmlformats.org/officeDocument/2006/math">
                    <m:sSup>
                      <m:sSupPr>
                        <m:ctrlPr>
                          <a:rPr lang="en-US" altLang="zh-CN" sz="3000" i="1">
                            <a:latin typeface="Cambria Math"/>
                          </a:rPr>
                        </m:ctrlPr>
                      </m:sSupPr>
                      <m:e>
                        <m:acc>
                          <m:accPr>
                            <m:chr m:val="⃗"/>
                            <m:ctrlPr>
                              <a:rPr lang="en-US" altLang="zh-CN" sz="3000" i="1">
                                <a:latin typeface="Cambria Math"/>
                              </a:rPr>
                            </m:ctrlPr>
                          </m:accPr>
                          <m:e>
                            <m:r>
                              <a:rPr lang="en-US" altLang="zh-CN" sz="3000" i="1">
                                <a:latin typeface="Cambria Math"/>
                              </a:rPr>
                              <m:t>𝐵</m:t>
                            </m:r>
                          </m:e>
                        </m:acc>
                      </m:e>
                      <m:sup>
                        <m:r>
                          <a:rPr lang="en-US" altLang="zh-CN" sz="3000" i="1">
                            <a:latin typeface="Cambria Math"/>
                          </a:rPr>
                          <m:t>′</m:t>
                        </m:r>
                      </m:sup>
                    </m:sSup>
                  </m:oMath>
                </a14:m>
                <a:r>
                  <a:rPr lang="zh-CN" altLang="en-US" sz="3000" dirty="0"/>
                  <a:t>，则该点总磁场为</a:t>
                </a:r>
                <a:r>
                  <a:rPr lang="zh-CN" altLang="en-US" sz="3000" dirty="0" smtClean="0"/>
                  <a:t>：</a:t>
                </a:r>
                <a:r>
                  <a:rPr lang="en-US" altLang="zh-CN" sz="3000" dirty="0" smtClean="0"/>
                  <a:t> </a:t>
                </a:r>
                <a14:m>
                  <m:oMath xmlns:m="http://schemas.openxmlformats.org/officeDocument/2006/math">
                    <m:acc>
                      <m:accPr>
                        <m:chr m:val="⃗"/>
                        <m:ctrlPr>
                          <a:rPr lang="en-US" altLang="zh-CN" sz="3000" i="1">
                            <a:latin typeface="Cambria Math"/>
                          </a:rPr>
                        </m:ctrlPr>
                      </m:accPr>
                      <m:e>
                        <m:r>
                          <a:rPr lang="en-US" altLang="zh-CN" sz="3000" i="1">
                            <a:latin typeface="Cambria Math"/>
                          </a:rPr>
                          <m:t>𝐵</m:t>
                        </m:r>
                      </m:e>
                    </m:acc>
                    <m:r>
                      <a:rPr lang="en-US" altLang="zh-CN" sz="3000" i="1">
                        <a:latin typeface="Cambria Math"/>
                      </a:rPr>
                      <m:t>=</m:t>
                    </m:r>
                  </m:oMath>
                </a14:m>
                <a:r>
                  <a:rPr lang="zh-CN" altLang="en-US" sz="3000" dirty="0">
                    <a:solidFill>
                      <a:prstClr val="black"/>
                    </a:solidFill>
                  </a:rPr>
                  <a:t> </a:t>
                </a:r>
                <a14:m>
                  <m:oMath xmlns:m="http://schemas.openxmlformats.org/officeDocument/2006/math">
                    <m:sSub>
                      <m:sSubPr>
                        <m:ctrlPr>
                          <a:rPr lang="en-US" altLang="zh-CN" sz="3000" i="1">
                            <a:latin typeface="Cambria Math"/>
                          </a:rPr>
                        </m:ctrlPr>
                      </m:sSubPr>
                      <m:e>
                        <m:acc>
                          <m:accPr>
                            <m:chr m:val="⃗"/>
                            <m:ctrlPr>
                              <a:rPr lang="en-US" altLang="zh-CN" sz="3000" i="1">
                                <a:latin typeface="Cambria Math"/>
                              </a:rPr>
                            </m:ctrlPr>
                          </m:accPr>
                          <m:e>
                            <m:r>
                              <a:rPr lang="en-US" altLang="zh-CN" sz="3000" i="1">
                                <a:latin typeface="Cambria Math"/>
                              </a:rPr>
                              <m:t>𝐵</m:t>
                            </m:r>
                          </m:e>
                        </m:acc>
                      </m:e>
                      <m:sub>
                        <m:r>
                          <a:rPr lang="en-US" altLang="zh-CN" sz="3000" i="1">
                            <a:latin typeface="Cambria Math"/>
                          </a:rPr>
                          <m:t>𝑜</m:t>
                        </m:r>
                      </m:sub>
                    </m:sSub>
                    <m:r>
                      <a:rPr lang="en-US" altLang="zh-CN" sz="3000" i="1">
                        <a:latin typeface="Cambria Math"/>
                      </a:rPr>
                      <m:t> </m:t>
                    </m:r>
                  </m:oMath>
                </a14:m>
                <a:r>
                  <a:rPr lang="en-US" altLang="zh-CN" sz="3000" dirty="0"/>
                  <a:t>+ </a:t>
                </a:r>
                <a14:m>
                  <m:oMath xmlns:m="http://schemas.openxmlformats.org/officeDocument/2006/math">
                    <m:sSup>
                      <m:sSupPr>
                        <m:ctrlPr>
                          <a:rPr lang="en-US" altLang="zh-CN" sz="3000" i="1">
                            <a:latin typeface="Cambria Math"/>
                          </a:rPr>
                        </m:ctrlPr>
                      </m:sSupPr>
                      <m:e>
                        <m:acc>
                          <m:accPr>
                            <m:chr m:val="⃗"/>
                            <m:ctrlPr>
                              <a:rPr lang="en-US" altLang="zh-CN" sz="3000" i="1">
                                <a:latin typeface="Cambria Math"/>
                              </a:rPr>
                            </m:ctrlPr>
                          </m:accPr>
                          <m:e>
                            <m:r>
                              <a:rPr lang="en-US" altLang="zh-CN" sz="3000" i="1">
                                <a:latin typeface="Cambria Math"/>
                              </a:rPr>
                              <m:t>𝐵</m:t>
                            </m:r>
                          </m:e>
                        </m:acc>
                      </m:e>
                      <m:sup>
                        <m:r>
                          <a:rPr lang="en-US" altLang="zh-CN" sz="3000" i="1">
                            <a:latin typeface="Cambria Math"/>
                          </a:rPr>
                          <m:t>′</m:t>
                        </m:r>
                      </m:sup>
                    </m:sSup>
                  </m:oMath>
                </a14:m>
                <a:r>
                  <a:rPr lang="zh-CN" altLang="en-US" sz="3000" dirty="0">
                    <a:solidFill>
                      <a:prstClr val="black"/>
                    </a:solidFill>
                  </a:rPr>
                  <a:t> </a:t>
                </a:r>
                <a:r>
                  <a:rPr lang="zh-CN" altLang="en-US" sz="3000" dirty="0" smtClean="0">
                    <a:solidFill>
                      <a:prstClr val="black"/>
                    </a:solidFill>
                  </a:rPr>
                  <a:t>。</a:t>
                </a:r>
                <a:endParaRPr lang="en-US" altLang="zh-CN" sz="3000"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0" y="1268760"/>
                <a:ext cx="8892480" cy="5328592"/>
              </a:xfrm>
              <a:blipFill rotWithShape="1">
                <a:blip r:embed="rId2"/>
                <a:stretch>
                  <a:fillRect l="-1576" t="-1487" r="-5826" b="-183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5917179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标题 1"/>
          <p:cNvSpPr>
            <a:spLocks noGrp="1"/>
          </p:cNvSpPr>
          <p:nvPr>
            <p:ph type="title"/>
          </p:nvPr>
        </p:nvSpPr>
        <p:spPr>
          <a:xfrm>
            <a:off x="179512" y="548680"/>
            <a:ext cx="8640960" cy="720080"/>
          </a:xfrm>
        </p:spPr>
        <p:txBody>
          <a:bodyPr>
            <a:normAutofit/>
          </a:bodyPr>
          <a:lstStyle/>
          <a:p>
            <a:pPr algn="l"/>
            <a:r>
              <a:rPr lang="zh-CN" altLang="en-US" sz="3600" b="1" dirty="0">
                <a:solidFill>
                  <a:srgbClr val="0000FF"/>
                </a:solidFill>
              </a:rPr>
              <a:t>二</a:t>
            </a:r>
            <a:r>
              <a:rPr lang="zh-CN" altLang="en-US" sz="3600" b="1" dirty="0" smtClean="0">
                <a:solidFill>
                  <a:srgbClr val="0000FF"/>
                </a:solidFill>
              </a:rPr>
              <a:t>、磁场折射定律</a:t>
            </a:r>
            <a:endParaRPr lang="zh-CN" altLang="en-US" sz="3600" b="1" dirty="0">
              <a:solidFill>
                <a:srgbClr val="0000FF"/>
              </a:solidFill>
            </a:endParaRPr>
          </a:p>
        </p:txBody>
      </p:sp>
      <p:sp>
        <p:nvSpPr>
          <p:cNvPr id="3" name="TextBox 2"/>
          <p:cNvSpPr txBox="1"/>
          <p:nvPr/>
        </p:nvSpPr>
        <p:spPr>
          <a:xfrm>
            <a:off x="0" y="1268760"/>
            <a:ext cx="9144000" cy="1077218"/>
          </a:xfrm>
          <a:prstGeom prst="rect">
            <a:avLst/>
          </a:prstGeom>
          <a:noFill/>
        </p:spPr>
        <p:txBody>
          <a:bodyPr wrap="square" rtlCol="0">
            <a:spAutoFit/>
          </a:bodyPr>
          <a:lstStyle/>
          <a:p>
            <a:endParaRPr lang="en-US" altLang="zh-CN" sz="3200" dirty="0" smtClean="0">
              <a:solidFill>
                <a:prstClr val="black"/>
              </a:solidFill>
            </a:endParaRPr>
          </a:p>
          <a:p>
            <a:endParaRPr lang="en-US" altLang="zh-CN" sz="3200" dirty="0" smtClean="0">
              <a:solidFill>
                <a:prstClr val="black"/>
              </a:solidFill>
            </a:endParaRPr>
          </a:p>
        </p:txBody>
      </p:sp>
      <p:sp>
        <p:nvSpPr>
          <p:cNvPr id="9" name="TextBox 8"/>
          <p:cNvSpPr txBox="1"/>
          <p:nvPr/>
        </p:nvSpPr>
        <p:spPr>
          <a:xfrm>
            <a:off x="0" y="1268760"/>
            <a:ext cx="9144000" cy="1569660"/>
          </a:xfrm>
          <a:prstGeom prst="rect">
            <a:avLst/>
          </a:prstGeom>
          <a:noFill/>
        </p:spPr>
        <p:txBody>
          <a:bodyPr wrap="square" rtlCol="0">
            <a:spAutoFit/>
          </a:bodyPr>
          <a:lstStyle/>
          <a:p>
            <a:endParaRPr lang="zh-CN" altLang="en-US" sz="3200" dirty="0">
              <a:solidFill>
                <a:prstClr val="black"/>
              </a:solidFill>
              <a:latin typeface="宋体"/>
            </a:endParaRPr>
          </a:p>
          <a:p>
            <a:endParaRPr lang="zh-CN" altLang="en-US" sz="3200" dirty="0">
              <a:solidFill>
                <a:prstClr val="black"/>
              </a:solidFill>
              <a:latin typeface="宋体"/>
            </a:endParaRPr>
          </a:p>
          <a:p>
            <a:endParaRPr lang="zh-CN" altLang="en-US" sz="3200" dirty="0">
              <a:solidFill>
                <a:prstClr val="black"/>
              </a:solidFill>
              <a:latin typeface="宋体"/>
            </a:endParaRPr>
          </a:p>
        </p:txBody>
      </p:sp>
      <p:sp>
        <p:nvSpPr>
          <p:cNvPr id="2" name="TextBox 1"/>
          <p:cNvSpPr txBox="1"/>
          <p:nvPr/>
        </p:nvSpPr>
        <p:spPr>
          <a:xfrm>
            <a:off x="0" y="1332312"/>
            <a:ext cx="9144000" cy="5016758"/>
          </a:xfrm>
          <a:prstGeom prst="rect">
            <a:avLst/>
          </a:prstGeom>
          <a:noFill/>
        </p:spPr>
        <p:txBody>
          <a:bodyPr wrap="square" rtlCol="0">
            <a:spAutoFit/>
          </a:bodyPr>
          <a:lstStyle/>
          <a:p>
            <a:r>
              <a:rPr lang="zh-CN" altLang="en-US" sz="3200" dirty="0" smtClean="0"/>
              <a:t>磁场的边界条件：</a:t>
            </a:r>
            <a:endParaRPr lang="en-US" altLang="zh-CN" sz="3200" dirty="0" smtClean="0"/>
          </a:p>
          <a:p>
            <a:endParaRPr lang="en-US" altLang="zh-CN" sz="3200" dirty="0"/>
          </a:p>
          <a:p>
            <a:endParaRPr lang="en-US" altLang="zh-CN" sz="3200" dirty="0" smtClean="0"/>
          </a:p>
          <a:p>
            <a:endParaRPr lang="en-US" altLang="zh-CN" sz="3200" dirty="0"/>
          </a:p>
          <a:p>
            <a:endParaRPr lang="en-US" altLang="zh-CN" sz="3200" dirty="0" smtClean="0"/>
          </a:p>
          <a:p>
            <a:endParaRPr lang="en-US" altLang="zh-CN" sz="3200" dirty="0" smtClean="0"/>
          </a:p>
          <a:p>
            <a:endParaRPr lang="en-US" altLang="zh-CN" sz="3200" dirty="0"/>
          </a:p>
          <a:p>
            <a:r>
              <a:rPr lang="zh-CN" altLang="en-US" sz="3200" b="1" dirty="0" smtClean="0">
                <a:solidFill>
                  <a:srgbClr val="C00000"/>
                </a:solidFill>
              </a:rPr>
              <a:t>折射定律：</a:t>
            </a:r>
            <a:r>
              <a:rPr lang="zh-CN" altLang="en-US" sz="3200" dirty="0" smtClean="0"/>
              <a:t>在两种磁介质的分界面上，磁场与分界面法线夹角的正切之比，等于分界面两侧磁介质的磁导率之比。</a:t>
            </a:r>
            <a:endParaRPr lang="en-US" altLang="zh-CN" sz="3200" dirty="0" smtClean="0"/>
          </a:p>
        </p:txBody>
      </p:sp>
      <p:graphicFrame>
        <p:nvGraphicFramePr>
          <p:cNvPr id="5" name="对象 4"/>
          <p:cNvGraphicFramePr>
            <a:graphicFrameLocks noChangeAspect="1"/>
          </p:cNvGraphicFramePr>
          <p:nvPr>
            <p:extLst>
              <p:ext uri="{D42A27DB-BD31-4B8C-83A1-F6EECF244321}">
                <p14:modId xmlns:p14="http://schemas.microsoft.com/office/powerpoint/2010/main" val="2924598765"/>
              </p:ext>
            </p:extLst>
          </p:nvPr>
        </p:nvGraphicFramePr>
        <p:xfrm>
          <a:off x="4514850" y="3321050"/>
          <a:ext cx="114300" cy="215900"/>
        </p:xfrm>
        <a:graphic>
          <a:graphicData uri="http://schemas.openxmlformats.org/presentationml/2006/ole">
            <mc:AlternateContent xmlns:mc="http://schemas.openxmlformats.org/markup-compatibility/2006">
              <mc:Choice xmlns:v="urn:schemas-microsoft-com:vml" Requires="v">
                <p:oleObj spid="_x0000_s36260" name="公式" r:id="rId3" imgW="114120" imgH="215640" progId="Equation.3">
                  <p:embed/>
                </p:oleObj>
              </mc:Choice>
              <mc:Fallback>
                <p:oleObj name="公式" r:id="rId3" imgW="114120" imgH="215640" progId="Equation.3">
                  <p:embed/>
                  <p:pic>
                    <p:nvPicPr>
                      <p:cNvPr id="0" name=""/>
                      <p:cNvPicPr/>
                      <p:nvPr/>
                    </p:nvPicPr>
                    <p:blipFill>
                      <a:blip r:embed="rId4"/>
                      <a:stretch>
                        <a:fillRect/>
                      </a:stretch>
                    </p:blipFill>
                    <p:spPr>
                      <a:xfrm>
                        <a:off x="4514850" y="3321050"/>
                        <a:ext cx="114300" cy="215900"/>
                      </a:xfrm>
                      <a:prstGeom prst="rect">
                        <a:avLst/>
                      </a:prstGeom>
                    </p:spPr>
                  </p:pic>
                </p:oleObj>
              </mc:Fallback>
            </mc:AlternateContent>
          </a:graphicData>
        </a:graphic>
      </p:graphicFrame>
      <p:grpSp>
        <p:nvGrpSpPr>
          <p:cNvPr id="20" name="组合 19"/>
          <p:cNvGrpSpPr/>
          <p:nvPr/>
        </p:nvGrpSpPr>
        <p:grpSpPr>
          <a:xfrm>
            <a:off x="6588889" y="2456892"/>
            <a:ext cx="2411603" cy="2224968"/>
            <a:chOff x="6588889" y="2672916"/>
            <a:chExt cx="2411603" cy="2224968"/>
          </a:xfrm>
        </p:grpSpPr>
        <p:pic>
          <p:nvPicPr>
            <p:cNvPr id="8" name="图片 7"/>
            <p:cNvPicPr>
              <a:picLocks noChangeAspect="1"/>
            </p:cNvPicPr>
            <p:nvPr/>
          </p:nvPicPr>
          <p:blipFill rotWithShape="1">
            <a:blip r:embed="rId5">
              <a:extLst>
                <a:ext uri="{28A0092B-C50C-407E-A947-70E740481C1C}">
                  <a14:useLocalDpi xmlns:a14="http://schemas.microsoft.com/office/drawing/2010/main" val="0"/>
                </a:ext>
              </a:extLst>
            </a:blip>
            <a:srcRect l="24308" t="3404" r="21673" b="19535"/>
            <a:stretch/>
          </p:blipFill>
          <p:spPr>
            <a:xfrm>
              <a:off x="6588889" y="2672916"/>
              <a:ext cx="2411603" cy="2210583"/>
            </a:xfrm>
            <a:prstGeom prst="rect">
              <a:avLst/>
            </a:prstGeom>
          </p:spPr>
        </p:pic>
        <p:graphicFrame>
          <p:nvGraphicFramePr>
            <p:cNvPr id="10" name="对象 9"/>
            <p:cNvGraphicFramePr>
              <a:graphicFrameLocks noChangeAspect="1"/>
            </p:cNvGraphicFramePr>
            <p:nvPr>
              <p:extLst>
                <p:ext uri="{D42A27DB-BD31-4B8C-83A1-F6EECF244321}">
                  <p14:modId xmlns:p14="http://schemas.microsoft.com/office/powerpoint/2010/main" val="497275528"/>
                </p:ext>
              </p:extLst>
            </p:nvPr>
          </p:nvGraphicFramePr>
          <p:xfrm>
            <a:off x="6660232" y="2855899"/>
            <a:ext cx="288032" cy="349753"/>
          </p:xfrm>
          <a:graphic>
            <a:graphicData uri="http://schemas.openxmlformats.org/presentationml/2006/ole">
              <mc:AlternateContent xmlns:mc="http://schemas.openxmlformats.org/markup-compatibility/2006">
                <mc:Choice xmlns:v="urn:schemas-microsoft-com:vml" Requires="v">
                  <p:oleObj spid="_x0000_s36261" name="公式" r:id="rId6" imgW="177480" imgH="215640" progId="Equation.3">
                    <p:embed/>
                  </p:oleObj>
                </mc:Choice>
                <mc:Fallback>
                  <p:oleObj name="公式" r:id="rId6" imgW="177480" imgH="215640" progId="Equation.3">
                    <p:embed/>
                    <p:pic>
                      <p:nvPicPr>
                        <p:cNvPr id="0" name=""/>
                        <p:cNvPicPr/>
                        <p:nvPr/>
                      </p:nvPicPr>
                      <p:blipFill>
                        <a:blip r:embed="rId7"/>
                        <a:stretch>
                          <a:fillRect/>
                        </a:stretch>
                      </p:blipFill>
                      <p:spPr>
                        <a:xfrm>
                          <a:off x="6660232" y="2855899"/>
                          <a:ext cx="288032" cy="349753"/>
                        </a:xfrm>
                        <a:prstGeom prst="rect">
                          <a:avLst/>
                        </a:prstGeom>
                      </p:spPr>
                    </p:pic>
                  </p:oleObj>
                </mc:Fallback>
              </mc:AlternateContent>
            </a:graphicData>
          </a:graphic>
        </p:graphicFrame>
        <p:graphicFrame>
          <p:nvGraphicFramePr>
            <p:cNvPr id="11" name="对象 10"/>
            <p:cNvGraphicFramePr>
              <a:graphicFrameLocks noChangeAspect="1"/>
            </p:cNvGraphicFramePr>
            <p:nvPr>
              <p:extLst>
                <p:ext uri="{D42A27DB-BD31-4B8C-83A1-F6EECF244321}">
                  <p14:modId xmlns:p14="http://schemas.microsoft.com/office/powerpoint/2010/main" val="2925036753"/>
                </p:ext>
              </p:extLst>
            </p:nvPr>
          </p:nvGraphicFramePr>
          <p:xfrm>
            <a:off x="8163421" y="4548634"/>
            <a:ext cx="309563" cy="349250"/>
          </p:xfrm>
          <a:graphic>
            <a:graphicData uri="http://schemas.openxmlformats.org/presentationml/2006/ole">
              <mc:AlternateContent xmlns:mc="http://schemas.openxmlformats.org/markup-compatibility/2006">
                <mc:Choice xmlns:v="urn:schemas-microsoft-com:vml" Requires="v">
                  <p:oleObj spid="_x0000_s36262" name="公式" r:id="rId8" imgW="190440" imgH="215640" progId="Equation.3">
                    <p:embed/>
                  </p:oleObj>
                </mc:Choice>
                <mc:Fallback>
                  <p:oleObj name="公式" r:id="rId8" imgW="190440" imgH="215640" progId="Equation.3">
                    <p:embed/>
                    <p:pic>
                      <p:nvPicPr>
                        <p:cNvPr id="0" name="对象 9"/>
                        <p:cNvPicPr>
                          <a:picLocks noChangeAspect="1" noChangeArrowheads="1"/>
                        </p:cNvPicPr>
                        <p:nvPr/>
                      </p:nvPicPr>
                      <p:blipFill>
                        <a:blip r:embed="rId9"/>
                        <a:srcRect/>
                        <a:stretch>
                          <a:fillRect/>
                        </a:stretch>
                      </p:blipFill>
                      <p:spPr bwMode="auto">
                        <a:xfrm>
                          <a:off x="8163421" y="4548634"/>
                          <a:ext cx="309563" cy="34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 name="对象 11"/>
            <p:cNvGraphicFramePr>
              <a:graphicFrameLocks noChangeAspect="1"/>
            </p:cNvGraphicFramePr>
            <p:nvPr>
              <p:extLst>
                <p:ext uri="{D42A27DB-BD31-4B8C-83A1-F6EECF244321}">
                  <p14:modId xmlns:p14="http://schemas.microsoft.com/office/powerpoint/2010/main" val="450756914"/>
                </p:ext>
              </p:extLst>
            </p:nvPr>
          </p:nvGraphicFramePr>
          <p:xfrm>
            <a:off x="7164288" y="3068960"/>
            <a:ext cx="226566" cy="296279"/>
          </p:xfrm>
          <a:graphic>
            <a:graphicData uri="http://schemas.openxmlformats.org/presentationml/2006/ole">
              <mc:AlternateContent xmlns:mc="http://schemas.openxmlformats.org/markup-compatibility/2006">
                <mc:Choice xmlns:v="urn:schemas-microsoft-com:vml" Requires="v">
                  <p:oleObj spid="_x0000_s36263" name="公式" r:id="rId10" imgW="164880" imgH="215640" progId="Equation.3">
                    <p:embed/>
                  </p:oleObj>
                </mc:Choice>
                <mc:Fallback>
                  <p:oleObj name="公式" r:id="rId10" imgW="164880" imgH="215640" progId="Equation.3">
                    <p:embed/>
                    <p:pic>
                      <p:nvPicPr>
                        <p:cNvPr id="0" name=""/>
                        <p:cNvPicPr/>
                        <p:nvPr/>
                      </p:nvPicPr>
                      <p:blipFill>
                        <a:blip r:embed="rId11"/>
                        <a:stretch>
                          <a:fillRect/>
                        </a:stretch>
                      </p:blipFill>
                      <p:spPr>
                        <a:xfrm>
                          <a:off x="7164288" y="3068960"/>
                          <a:ext cx="226566" cy="296279"/>
                        </a:xfrm>
                        <a:prstGeom prst="rect">
                          <a:avLst/>
                        </a:prstGeom>
                      </p:spPr>
                    </p:pic>
                  </p:oleObj>
                </mc:Fallback>
              </mc:AlternateContent>
            </a:graphicData>
          </a:graphic>
        </p:graphicFrame>
        <p:graphicFrame>
          <p:nvGraphicFramePr>
            <p:cNvPr id="13" name="对象 12"/>
            <p:cNvGraphicFramePr>
              <a:graphicFrameLocks noChangeAspect="1"/>
            </p:cNvGraphicFramePr>
            <p:nvPr>
              <p:extLst>
                <p:ext uri="{D42A27DB-BD31-4B8C-83A1-F6EECF244321}">
                  <p14:modId xmlns:p14="http://schemas.microsoft.com/office/powerpoint/2010/main" val="4020193422"/>
                </p:ext>
              </p:extLst>
            </p:nvPr>
          </p:nvGraphicFramePr>
          <p:xfrm>
            <a:off x="7547471" y="4226372"/>
            <a:ext cx="242888" cy="296862"/>
          </p:xfrm>
          <a:graphic>
            <a:graphicData uri="http://schemas.openxmlformats.org/presentationml/2006/ole">
              <mc:AlternateContent xmlns:mc="http://schemas.openxmlformats.org/markup-compatibility/2006">
                <mc:Choice xmlns:v="urn:schemas-microsoft-com:vml" Requires="v">
                  <p:oleObj spid="_x0000_s36264" name="公式" r:id="rId12" imgW="177480" imgH="215640" progId="Equation.3">
                    <p:embed/>
                  </p:oleObj>
                </mc:Choice>
                <mc:Fallback>
                  <p:oleObj name="公式" r:id="rId12" imgW="177480" imgH="215640" progId="Equation.3">
                    <p:embed/>
                    <p:pic>
                      <p:nvPicPr>
                        <p:cNvPr id="0" name="对象 11"/>
                        <p:cNvPicPr>
                          <a:picLocks noChangeAspect="1" noChangeArrowheads="1"/>
                        </p:cNvPicPr>
                        <p:nvPr/>
                      </p:nvPicPr>
                      <p:blipFill>
                        <a:blip r:embed="rId13"/>
                        <a:srcRect/>
                        <a:stretch>
                          <a:fillRect/>
                        </a:stretch>
                      </p:blipFill>
                      <p:spPr bwMode="auto">
                        <a:xfrm>
                          <a:off x="7547471" y="4226372"/>
                          <a:ext cx="242888" cy="296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4" name="对象 13"/>
            <p:cNvGraphicFramePr>
              <a:graphicFrameLocks noChangeAspect="1"/>
            </p:cNvGraphicFramePr>
            <p:nvPr>
              <p:extLst>
                <p:ext uri="{D42A27DB-BD31-4B8C-83A1-F6EECF244321}">
                  <p14:modId xmlns:p14="http://schemas.microsoft.com/office/powerpoint/2010/main" val="134448061"/>
                </p:ext>
              </p:extLst>
            </p:nvPr>
          </p:nvGraphicFramePr>
          <p:xfrm>
            <a:off x="8244408" y="3429000"/>
            <a:ext cx="376932" cy="457703"/>
          </p:xfrm>
          <a:graphic>
            <a:graphicData uri="http://schemas.openxmlformats.org/presentationml/2006/ole">
              <mc:AlternateContent xmlns:mc="http://schemas.openxmlformats.org/markup-compatibility/2006">
                <mc:Choice xmlns:v="urn:schemas-microsoft-com:vml" Requires="v">
                  <p:oleObj spid="_x0000_s36265" name="公式" r:id="rId14" imgW="177480" imgH="215640" progId="Equation.3">
                    <p:embed/>
                  </p:oleObj>
                </mc:Choice>
                <mc:Fallback>
                  <p:oleObj name="公式" r:id="rId14" imgW="177480" imgH="215640" progId="Equation.3">
                    <p:embed/>
                    <p:pic>
                      <p:nvPicPr>
                        <p:cNvPr id="0" name=""/>
                        <p:cNvPicPr/>
                        <p:nvPr/>
                      </p:nvPicPr>
                      <p:blipFill>
                        <a:blip r:embed="rId15"/>
                        <a:stretch>
                          <a:fillRect/>
                        </a:stretch>
                      </p:blipFill>
                      <p:spPr>
                        <a:xfrm>
                          <a:off x="8244408" y="3429000"/>
                          <a:ext cx="376932" cy="457703"/>
                        </a:xfrm>
                        <a:prstGeom prst="rect">
                          <a:avLst/>
                        </a:prstGeom>
                      </p:spPr>
                    </p:pic>
                  </p:oleObj>
                </mc:Fallback>
              </mc:AlternateContent>
            </a:graphicData>
          </a:graphic>
        </p:graphicFrame>
        <p:graphicFrame>
          <p:nvGraphicFramePr>
            <p:cNvPr id="15" name="对象 14"/>
            <p:cNvGraphicFramePr>
              <a:graphicFrameLocks noChangeAspect="1"/>
            </p:cNvGraphicFramePr>
            <p:nvPr>
              <p:extLst>
                <p:ext uri="{D42A27DB-BD31-4B8C-83A1-F6EECF244321}">
                  <p14:modId xmlns:p14="http://schemas.microsoft.com/office/powerpoint/2010/main" val="143413975"/>
                </p:ext>
              </p:extLst>
            </p:nvPr>
          </p:nvGraphicFramePr>
          <p:xfrm>
            <a:off x="8388424" y="4149080"/>
            <a:ext cx="376237" cy="457200"/>
          </p:xfrm>
          <a:graphic>
            <a:graphicData uri="http://schemas.openxmlformats.org/presentationml/2006/ole">
              <mc:AlternateContent xmlns:mc="http://schemas.openxmlformats.org/markup-compatibility/2006">
                <mc:Choice xmlns:v="urn:schemas-microsoft-com:vml" Requires="v">
                  <p:oleObj spid="_x0000_s36266" name="公式" r:id="rId16" imgW="177480" imgH="215640" progId="Equation.3">
                    <p:embed/>
                  </p:oleObj>
                </mc:Choice>
                <mc:Fallback>
                  <p:oleObj name="公式" r:id="rId16" imgW="177480" imgH="215640" progId="Equation.3">
                    <p:embed/>
                    <p:pic>
                      <p:nvPicPr>
                        <p:cNvPr id="0" name="对象 13"/>
                        <p:cNvPicPr>
                          <a:picLocks noChangeAspect="1" noChangeArrowheads="1"/>
                        </p:cNvPicPr>
                        <p:nvPr/>
                      </p:nvPicPr>
                      <p:blipFill>
                        <a:blip r:embed="rId17"/>
                        <a:srcRect/>
                        <a:stretch>
                          <a:fillRect/>
                        </a:stretch>
                      </p:blipFill>
                      <p:spPr bwMode="auto">
                        <a:xfrm>
                          <a:off x="8388424" y="4149080"/>
                          <a:ext cx="3762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aphicFrame>
        <p:nvGraphicFramePr>
          <p:cNvPr id="4" name="对象 3"/>
          <p:cNvGraphicFramePr>
            <a:graphicFrameLocks noChangeAspect="1"/>
          </p:cNvGraphicFramePr>
          <p:nvPr>
            <p:extLst>
              <p:ext uri="{D42A27DB-BD31-4B8C-83A1-F6EECF244321}">
                <p14:modId xmlns:p14="http://schemas.microsoft.com/office/powerpoint/2010/main" val="1374798788"/>
              </p:ext>
            </p:extLst>
          </p:nvPr>
        </p:nvGraphicFramePr>
        <p:xfrm>
          <a:off x="755576" y="1918729"/>
          <a:ext cx="2855913" cy="538163"/>
        </p:xfrm>
        <a:graphic>
          <a:graphicData uri="http://schemas.openxmlformats.org/presentationml/2006/ole">
            <mc:AlternateContent xmlns:mc="http://schemas.openxmlformats.org/markup-compatibility/2006">
              <mc:Choice xmlns:v="urn:schemas-microsoft-com:vml" Requires="v">
                <p:oleObj spid="_x0000_s36267" name="Equation" r:id="rId18" imgW="1206360" imgH="228600" progId="Equation.DSMT4">
                  <p:embed/>
                </p:oleObj>
              </mc:Choice>
              <mc:Fallback>
                <p:oleObj name="Equation" r:id="rId18" imgW="1206360" imgH="228600" progId="Equation.DSMT4">
                  <p:embed/>
                  <p:pic>
                    <p:nvPicPr>
                      <p:cNvPr id="0" name="对象 3"/>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755576" y="1918729"/>
                        <a:ext cx="2855913" cy="538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3858579580"/>
              </p:ext>
            </p:extLst>
          </p:nvPr>
        </p:nvGraphicFramePr>
        <p:xfrm>
          <a:off x="4427984" y="1918729"/>
          <a:ext cx="2916237" cy="538163"/>
        </p:xfrm>
        <a:graphic>
          <a:graphicData uri="http://schemas.openxmlformats.org/presentationml/2006/ole">
            <mc:AlternateContent xmlns:mc="http://schemas.openxmlformats.org/markup-compatibility/2006">
              <mc:Choice xmlns:v="urn:schemas-microsoft-com:vml" Requires="v">
                <p:oleObj spid="_x0000_s36268" name="Equation" r:id="rId20" imgW="1231560" imgH="228600" progId="Equation.DSMT4">
                  <p:embed/>
                </p:oleObj>
              </mc:Choice>
              <mc:Fallback>
                <p:oleObj name="Equation" r:id="rId20" imgW="1231560" imgH="228600" progId="Equation.DSMT4">
                  <p:embed/>
                  <p:pic>
                    <p:nvPicPr>
                      <p:cNvPr id="0" name="对象 35"/>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4427984" y="1918729"/>
                        <a:ext cx="2916237" cy="538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490951401"/>
              </p:ext>
            </p:extLst>
          </p:nvPr>
        </p:nvGraphicFramePr>
        <p:xfrm>
          <a:off x="755576" y="2593020"/>
          <a:ext cx="2674937" cy="1016000"/>
        </p:xfrm>
        <a:graphic>
          <a:graphicData uri="http://schemas.openxmlformats.org/presentationml/2006/ole">
            <mc:AlternateContent xmlns:mc="http://schemas.openxmlformats.org/markup-compatibility/2006">
              <mc:Choice xmlns:v="urn:schemas-microsoft-com:vml" Requires="v">
                <p:oleObj spid="_x0000_s36269" name="Equation" r:id="rId22" imgW="1130040" imgH="431640" progId="Equation.DSMT4">
                  <p:embed/>
                </p:oleObj>
              </mc:Choice>
              <mc:Fallback>
                <p:oleObj name="Equation" r:id="rId22" imgW="1130040" imgH="431640" progId="Equation.DSMT4">
                  <p:embed/>
                  <p:pic>
                    <p:nvPicPr>
                      <p:cNvPr id="0" name="对象 3"/>
                      <p:cNvPicPr>
                        <a:picLocks noChangeAspect="1" noChangeArrowheads="1"/>
                      </p:cNvPicPr>
                      <p:nvPr/>
                    </p:nvPicPr>
                    <p:blipFill>
                      <a:blip r:embed="rId23"/>
                      <a:srcRect/>
                      <a:stretch>
                        <a:fillRect/>
                      </a:stretch>
                    </p:blipFill>
                    <p:spPr bwMode="auto">
                      <a:xfrm>
                        <a:off x="755576" y="2593020"/>
                        <a:ext cx="2674937"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7" name="对象 16"/>
          <p:cNvGraphicFramePr>
            <a:graphicFrameLocks noChangeAspect="1"/>
          </p:cNvGraphicFramePr>
          <p:nvPr>
            <p:extLst>
              <p:ext uri="{D42A27DB-BD31-4B8C-83A1-F6EECF244321}">
                <p14:modId xmlns:p14="http://schemas.microsoft.com/office/powerpoint/2010/main" val="2410676456"/>
              </p:ext>
            </p:extLst>
          </p:nvPr>
        </p:nvGraphicFramePr>
        <p:xfrm>
          <a:off x="3995936" y="2593020"/>
          <a:ext cx="2133600" cy="1016000"/>
        </p:xfrm>
        <a:graphic>
          <a:graphicData uri="http://schemas.openxmlformats.org/presentationml/2006/ole">
            <mc:AlternateContent xmlns:mc="http://schemas.openxmlformats.org/markup-compatibility/2006">
              <mc:Choice xmlns:v="urn:schemas-microsoft-com:vml" Requires="v">
                <p:oleObj spid="_x0000_s36270" name="Equation" r:id="rId24" imgW="901440" imgH="431640" progId="Equation.DSMT4">
                  <p:embed/>
                </p:oleObj>
              </mc:Choice>
              <mc:Fallback>
                <p:oleObj name="Equation" r:id="rId24" imgW="901440" imgH="431640" progId="Equation.DSMT4">
                  <p:embed/>
                  <p:pic>
                    <p:nvPicPr>
                      <p:cNvPr id="0" name="对象 6"/>
                      <p:cNvPicPr>
                        <a:picLocks noChangeAspect="1" noChangeArrowheads="1"/>
                      </p:cNvPicPr>
                      <p:nvPr/>
                    </p:nvPicPr>
                    <p:blipFill>
                      <a:blip r:embed="rId25"/>
                      <a:srcRect/>
                      <a:stretch>
                        <a:fillRect/>
                      </a:stretch>
                    </p:blipFill>
                    <p:spPr bwMode="auto">
                      <a:xfrm>
                        <a:off x="3995936" y="2593020"/>
                        <a:ext cx="213360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8" name="对象 17"/>
          <p:cNvGraphicFramePr>
            <a:graphicFrameLocks noChangeAspect="1"/>
          </p:cNvGraphicFramePr>
          <p:nvPr>
            <p:extLst>
              <p:ext uri="{D42A27DB-BD31-4B8C-83A1-F6EECF244321}">
                <p14:modId xmlns:p14="http://schemas.microsoft.com/office/powerpoint/2010/main" val="3866360287"/>
              </p:ext>
            </p:extLst>
          </p:nvPr>
        </p:nvGraphicFramePr>
        <p:xfrm>
          <a:off x="827584" y="3969060"/>
          <a:ext cx="2844316" cy="603055"/>
        </p:xfrm>
        <a:graphic>
          <a:graphicData uri="http://schemas.openxmlformats.org/presentationml/2006/ole">
            <mc:AlternateContent xmlns:mc="http://schemas.openxmlformats.org/markup-compatibility/2006">
              <mc:Choice xmlns:v="urn:schemas-microsoft-com:vml" Requires="v">
                <p:oleObj spid="_x0000_s36271" name="Equation" r:id="rId26" imgW="1015920" imgH="215640" progId="Equation.DSMT4">
                  <p:embed/>
                </p:oleObj>
              </mc:Choice>
              <mc:Fallback>
                <p:oleObj name="Equation" r:id="rId26" imgW="1015920" imgH="215640" progId="Equation.DSMT4">
                  <p:embed/>
                  <p:pic>
                    <p:nvPicPr>
                      <p:cNvPr id="0" name="对象 16"/>
                      <p:cNvPicPr>
                        <a:picLocks noChangeAspect="1" noChangeArrowheads="1"/>
                      </p:cNvPicPr>
                      <p:nvPr/>
                    </p:nvPicPr>
                    <p:blipFill>
                      <a:blip r:embed="rId27"/>
                      <a:srcRect/>
                      <a:stretch>
                        <a:fillRect/>
                      </a:stretch>
                    </p:blipFill>
                    <p:spPr bwMode="auto">
                      <a:xfrm>
                        <a:off x="827584" y="3969060"/>
                        <a:ext cx="2844316" cy="603055"/>
                      </a:xfrm>
                      <a:prstGeom prst="rect">
                        <a:avLst/>
                      </a:prstGeom>
                      <a:noFill/>
                      <a:ln>
                        <a:noFill/>
                      </a:ln>
                    </p:spPr>
                  </p:pic>
                </p:oleObj>
              </mc:Fallback>
            </mc:AlternateContent>
          </a:graphicData>
        </a:graphic>
      </p:graphicFrame>
      <p:graphicFrame>
        <p:nvGraphicFramePr>
          <p:cNvPr id="19" name="对象 18"/>
          <p:cNvGraphicFramePr>
            <a:graphicFrameLocks noChangeAspect="1"/>
          </p:cNvGraphicFramePr>
          <p:nvPr>
            <p:extLst>
              <p:ext uri="{D42A27DB-BD31-4B8C-83A1-F6EECF244321}">
                <p14:modId xmlns:p14="http://schemas.microsoft.com/office/powerpoint/2010/main" val="1688304364"/>
              </p:ext>
            </p:extLst>
          </p:nvPr>
        </p:nvGraphicFramePr>
        <p:xfrm>
          <a:off x="4031940" y="3753036"/>
          <a:ext cx="1562100" cy="1016000"/>
        </p:xfrm>
        <a:graphic>
          <a:graphicData uri="http://schemas.openxmlformats.org/presentationml/2006/ole">
            <mc:AlternateContent xmlns:mc="http://schemas.openxmlformats.org/markup-compatibility/2006">
              <mc:Choice xmlns:v="urn:schemas-microsoft-com:vml" Requires="v">
                <p:oleObj spid="_x0000_s36272" name="Equation" r:id="rId28" imgW="660240" imgH="431640" progId="Equation.DSMT4">
                  <p:embed/>
                </p:oleObj>
              </mc:Choice>
              <mc:Fallback>
                <p:oleObj name="Equation" r:id="rId28" imgW="660240" imgH="431640" progId="Equation.DSMT4">
                  <p:embed/>
                  <p:pic>
                    <p:nvPicPr>
                      <p:cNvPr id="0" name="对象 16"/>
                      <p:cNvPicPr>
                        <a:picLocks noChangeAspect="1" noChangeArrowheads="1"/>
                      </p:cNvPicPr>
                      <p:nvPr/>
                    </p:nvPicPr>
                    <p:blipFill>
                      <a:blip r:embed="rId29"/>
                      <a:srcRect/>
                      <a:stretch>
                        <a:fillRect/>
                      </a:stretch>
                    </p:blipFill>
                    <p:spPr bwMode="auto">
                      <a:xfrm>
                        <a:off x="4031940" y="3753036"/>
                        <a:ext cx="156210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0142890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down)">
                                      <p:cBhvr>
                                        <p:cTn id="7" dur="500"/>
                                        <p:tgtEl>
                                          <p:spTgt spid="2">
                                            <p:txEl>
                                              <p:pRg st="0" end="0"/>
                                            </p:txEl>
                                          </p:spTgt>
                                        </p:tgtEl>
                                      </p:cBhvr>
                                    </p:animEffect>
                                  </p:childTnLst>
                                </p:cTn>
                              </p:par>
                              <p:par>
                                <p:cTn id="8" presetID="22" presetClass="entr" presetSubtype="1" fill="hold" nodeType="with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wipe(up)">
                                      <p:cBhvr>
                                        <p:cTn id="10" dur="500"/>
                                        <p:tgtEl>
                                          <p:spTgt spid="20"/>
                                        </p:tgtEl>
                                      </p:cBhvr>
                                    </p:animEffect>
                                  </p:childTnLst>
                                </p:cTn>
                              </p:par>
                              <p:par>
                                <p:cTn id="11" presetID="22" presetClass="entr" presetSubtype="4"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wipe(down)">
                                      <p:cBhvr>
                                        <p:cTn id="13" dur="500"/>
                                        <p:tgtEl>
                                          <p:spTgt spid="4"/>
                                        </p:tgtEl>
                                      </p:cBhvr>
                                    </p:animEffect>
                                  </p:childTnLst>
                                </p:cTn>
                              </p:par>
                              <p:par>
                                <p:cTn id="14" presetID="22" presetClass="entr" presetSubtype="4" fill="hold"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wipe(down)">
                                      <p:cBhvr>
                                        <p:cTn id="16" dur="500"/>
                                        <p:tgtEl>
                                          <p:spTgt spid="6"/>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wipe(down)">
                                      <p:cBhvr>
                                        <p:cTn id="21" dur="500"/>
                                        <p:tgtEl>
                                          <p:spTgt spid="7"/>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nodeType="clickEffect">
                                  <p:stCondLst>
                                    <p:cond delay="0"/>
                                  </p:stCondLst>
                                  <p:childTnLst>
                                    <p:set>
                                      <p:cBhvr>
                                        <p:cTn id="25" dur="1" fill="hold">
                                          <p:stCondLst>
                                            <p:cond delay="0"/>
                                          </p:stCondLst>
                                        </p:cTn>
                                        <p:tgtEl>
                                          <p:spTgt spid="17"/>
                                        </p:tgtEl>
                                        <p:attrNameLst>
                                          <p:attrName>style.visibility</p:attrName>
                                        </p:attrNameLst>
                                      </p:cBhvr>
                                      <p:to>
                                        <p:strVal val="visible"/>
                                      </p:to>
                                    </p:set>
                                    <p:animEffect transition="in" filter="wipe(down)">
                                      <p:cBhvr>
                                        <p:cTn id="26" dur="500"/>
                                        <p:tgtEl>
                                          <p:spTgt spid="17"/>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nodeType="clickEffect">
                                  <p:stCondLst>
                                    <p:cond delay="0"/>
                                  </p:stCondLst>
                                  <p:childTnLst>
                                    <p:set>
                                      <p:cBhvr>
                                        <p:cTn id="30" dur="1" fill="hold">
                                          <p:stCondLst>
                                            <p:cond delay="0"/>
                                          </p:stCondLst>
                                        </p:cTn>
                                        <p:tgtEl>
                                          <p:spTgt spid="18"/>
                                        </p:tgtEl>
                                        <p:attrNameLst>
                                          <p:attrName>style.visibility</p:attrName>
                                        </p:attrNameLst>
                                      </p:cBhvr>
                                      <p:to>
                                        <p:strVal val="visible"/>
                                      </p:to>
                                    </p:set>
                                    <p:animEffect transition="in" filter="wipe(down)">
                                      <p:cBhvr>
                                        <p:cTn id="31" dur="500"/>
                                        <p:tgtEl>
                                          <p:spTgt spid="18"/>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4" fill="hold" nodeType="clickEffect">
                                  <p:stCondLst>
                                    <p:cond delay="0"/>
                                  </p:stCondLst>
                                  <p:childTnLst>
                                    <p:set>
                                      <p:cBhvr>
                                        <p:cTn id="35" dur="1" fill="hold">
                                          <p:stCondLst>
                                            <p:cond delay="0"/>
                                          </p:stCondLst>
                                        </p:cTn>
                                        <p:tgtEl>
                                          <p:spTgt spid="19"/>
                                        </p:tgtEl>
                                        <p:attrNameLst>
                                          <p:attrName>style.visibility</p:attrName>
                                        </p:attrNameLst>
                                      </p:cBhvr>
                                      <p:to>
                                        <p:strVal val="visible"/>
                                      </p:to>
                                    </p:set>
                                    <p:animEffect transition="in" filter="wipe(down)">
                                      <p:cBhvr>
                                        <p:cTn id="36" dur="500"/>
                                        <p:tgtEl>
                                          <p:spTgt spid="19"/>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4" fill="hold" nodeType="clickEffect">
                                  <p:stCondLst>
                                    <p:cond delay="0"/>
                                  </p:stCondLst>
                                  <p:childTnLst>
                                    <p:set>
                                      <p:cBhvr>
                                        <p:cTn id="40" dur="1" fill="hold">
                                          <p:stCondLst>
                                            <p:cond delay="0"/>
                                          </p:stCondLst>
                                        </p:cTn>
                                        <p:tgtEl>
                                          <p:spTgt spid="2">
                                            <p:txEl>
                                              <p:pRg st="7" end="7"/>
                                            </p:txEl>
                                          </p:spTgt>
                                        </p:tgtEl>
                                        <p:attrNameLst>
                                          <p:attrName>style.visibility</p:attrName>
                                        </p:attrNameLst>
                                      </p:cBhvr>
                                      <p:to>
                                        <p:strVal val="visible"/>
                                      </p:to>
                                    </p:set>
                                    <p:animEffect transition="in" filter="wipe(down)">
                                      <p:cBhvr>
                                        <p:cTn id="41" dur="500"/>
                                        <p:tgtEl>
                                          <p:spTgt spid="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内容占位符 2"/>
          <p:cNvSpPr>
            <a:spLocks noGrp="1"/>
          </p:cNvSpPr>
          <p:nvPr>
            <p:ph idx="1"/>
          </p:nvPr>
        </p:nvSpPr>
        <p:spPr>
          <a:xfrm>
            <a:off x="179512" y="764704"/>
            <a:ext cx="8208912" cy="5832648"/>
          </a:xfrm>
        </p:spPr>
        <p:txBody>
          <a:bodyPr>
            <a:normAutofit/>
          </a:bodyPr>
          <a:lstStyle/>
          <a:p>
            <a:pPr marL="0" indent="0">
              <a:buNone/>
            </a:pPr>
            <a:endParaRPr lang="en-US" altLang="zh-CN" dirty="0" smtClean="0"/>
          </a:p>
          <a:p>
            <a:pPr marL="0" indent="0">
              <a:buNone/>
            </a:pPr>
            <a:endParaRPr lang="zh-CN" altLang="en-US" dirty="0"/>
          </a:p>
          <a:p>
            <a:pPr marL="0" indent="0">
              <a:buNone/>
            </a:pPr>
            <a:endParaRPr lang="en-US" altLang="zh-CN" dirty="0" smtClean="0"/>
          </a:p>
        </p:txBody>
      </p:sp>
      <mc:AlternateContent xmlns:mc="http://schemas.openxmlformats.org/markup-compatibility/2006" xmlns:a14="http://schemas.microsoft.com/office/drawing/2010/main">
        <mc:Choice Requires="a14">
          <p:sp>
            <p:nvSpPr>
              <p:cNvPr id="4" name="TextBox 3"/>
              <p:cNvSpPr txBox="1"/>
              <p:nvPr/>
            </p:nvSpPr>
            <p:spPr>
              <a:xfrm>
                <a:off x="179512" y="836712"/>
                <a:ext cx="8280920" cy="5797421"/>
              </a:xfrm>
              <a:prstGeom prst="rect">
                <a:avLst/>
              </a:prstGeom>
              <a:noFill/>
            </p:spPr>
            <p:txBody>
              <a:bodyPr wrap="square" rtlCol="0">
                <a:spAutoFit/>
              </a:bodyPr>
              <a:lstStyle/>
              <a:p>
                <a:pPr marL="457200" indent="-457200">
                  <a:buFont typeface="Arial" pitchFamily="34" charset="0"/>
                  <a:buChar char="•"/>
                </a:pPr>
                <a:r>
                  <a:rPr lang="zh-CN" altLang="en-US" sz="3200" dirty="0" smtClean="0"/>
                  <a:t>若介质</a:t>
                </a:r>
                <a:r>
                  <a:rPr lang="en-US" altLang="zh-CN" sz="3200" dirty="0" smtClean="0"/>
                  <a:t>1</a:t>
                </a:r>
                <a:r>
                  <a:rPr lang="zh-CN" altLang="en-US" sz="3200" dirty="0" smtClean="0"/>
                  <a:t>为铁磁质（</a:t>
                </a:r>
                <a14:m>
                  <m:oMath xmlns:m="http://schemas.openxmlformats.org/officeDocument/2006/math">
                    <m:sSub>
                      <m:sSubPr>
                        <m:ctrlPr>
                          <a:rPr lang="en-US" altLang="zh-CN" sz="3200" i="1" smtClean="0">
                            <a:latin typeface="Cambria Math"/>
                          </a:rPr>
                        </m:ctrlPr>
                      </m:sSubPr>
                      <m:e>
                        <m:r>
                          <a:rPr lang="en-US" altLang="zh-CN" sz="3200" i="1" smtClean="0">
                            <a:latin typeface="Cambria Math"/>
                            <a:ea typeface="Cambria Math"/>
                          </a:rPr>
                          <m:t>𝜇</m:t>
                        </m:r>
                      </m:e>
                      <m:sub>
                        <m:r>
                          <a:rPr lang="en-US" altLang="zh-CN" sz="3200" b="0" i="1" smtClean="0">
                            <a:latin typeface="Cambria Math"/>
                          </a:rPr>
                          <m:t>1</m:t>
                        </m:r>
                      </m:sub>
                    </m:sSub>
                  </m:oMath>
                </a14:m>
                <a:r>
                  <a:rPr lang="zh-CN" altLang="en-US" sz="3200" dirty="0" smtClean="0"/>
                  <a:t>很大）。介质</a:t>
                </a:r>
                <a:r>
                  <a:rPr lang="en-US" altLang="zh-CN" sz="3200" dirty="0" smtClean="0"/>
                  <a:t>2</a:t>
                </a:r>
                <a:r>
                  <a:rPr lang="zh-CN" altLang="en-US" sz="3200" dirty="0" smtClean="0"/>
                  <a:t>为空气（</a:t>
                </a:r>
                <a:r>
                  <a:rPr lang="en-US" altLang="zh-CN" sz="3200" dirty="0"/>
                  <a:t> </a:t>
                </a:r>
                <a14:m>
                  <m:oMath xmlns:m="http://schemas.openxmlformats.org/officeDocument/2006/math">
                    <m:sSub>
                      <m:sSubPr>
                        <m:ctrlPr>
                          <a:rPr lang="en-US" altLang="zh-CN" sz="3200" i="1">
                            <a:latin typeface="Cambria Math"/>
                          </a:rPr>
                        </m:ctrlPr>
                      </m:sSubPr>
                      <m:e>
                        <m:r>
                          <a:rPr lang="en-US" altLang="zh-CN" sz="3200" i="1" smtClean="0">
                            <a:latin typeface="Cambria Math"/>
                            <a:ea typeface="Cambria Math"/>
                          </a:rPr>
                          <m:t>𝜇</m:t>
                        </m:r>
                      </m:e>
                      <m:sub>
                        <m:r>
                          <a:rPr lang="en-US" altLang="zh-CN" sz="3200" b="0" i="1" smtClean="0">
                            <a:latin typeface="Cambria Math"/>
                          </a:rPr>
                          <m:t>2</m:t>
                        </m:r>
                      </m:sub>
                    </m:sSub>
                  </m:oMath>
                </a14:m>
                <a:r>
                  <a:rPr lang="zh-CN" altLang="en-US" sz="3200" dirty="0" smtClean="0"/>
                  <a:t>很小），则由</a:t>
                </a:r>
                <a14:m>
                  <m:oMath xmlns:m="http://schemas.openxmlformats.org/officeDocument/2006/math">
                    <m:f>
                      <m:fPr>
                        <m:ctrlPr>
                          <a:rPr lang="en-US" altLang="zh-CN" sz="3200" i="1">
                            <a:latin typeface="Cambria Math"/>
                          </a:rPr>
                        </m:ctrlPr>
                      </m:fPr>
                      <m:num>
                        <m:func>
                          <m:funcPr>
                            <m:ctrlPr>
                              <a:rPr lang="en-US" altLang="zh-CN" sz="3200" i="1">
                                <a:latin typeface="Cambria Math"/>
                              </a:rPr>
                            </m:ctrlPr>
                          </m:funcPr>
                          <m:fName>
                            <m:r>
                              <m:rPr>
                                <m:sty m:val="p"/>
                              </m:rPr>
                              <a:rPr lang="en-US" altLang="zh-CN" sz="3200">
                                <a:latin typeface="Cambria Math"/>
                              </a:rPr>
                              <m:t>t</m:t>
                            </m:r>
                            <m:r>
                              <a:rPr lang="en-US" altLang="zh-CN" sz="3200" i="1">
                                <a:latin typeface="Cambria Math"/>
                              </a:rPr>
                              <m:t>𝑎𝑛</m:t>
                            </m:r>
                          </m:fName>
                          <m:e>
                            <m:sSub>
                              <m:sSubPr>
                                <m:ctrlPr>
                                  <a:rPr lang="en-US" altLang="zh-CN" sz="3200" i="1">
                                    <a:latin typeface="Cambria Math"/>
                                  </a:rPr>
                                </m:ctrlPr>
                              </m:sSubPr>
                              <m:e>
                                <m:r>
                                  <a:rPr lang="zh-CN" altLang="en-US" sz="3200" i="1">
                                    <a:latin typeface="Cambria Math"/>
                                  </a:rPr>
                                  <m:t>𝜃</m:t>
                                </m:r>
                              </m:e>
                              <m:sub>
                                <m:r>
                                  <a:rPr lang="en-US" altLang="zh-CN" sz="3200" i="1">
                                    <a:latin typeface="Cambria Math"/>
                                  </a:rPr>
                                  <m:t>1</m:t>
                                </m:r>
                              </m:sub>
                            </m:sSub>
                          </m:e>
                        </m:func>
                      </m:num>
                      <m:den>
                        <m:func>
                          <m:funcPr>
                            <m:ctrlPr>
                              <a:rPr lang="en-US" altLang="zh-CN" sz="3200" i="1">
                                <a:latin typeface="Cambria Math"/>
                              </a:rPr>
                            </m:ctrlPr>
                          </m:funcPr>
                          <m:fName>
                            <m:r>
                              <m:rPr>
                                <m:sty m:val="p"/>
                              </m:rPr>
                              <a:rPr lang="en-US" altLang="zh-CN" sz="3200">
                                <a:latin typeface="Cambria Math"/>
                              </a:rPr>
                              <m:t>t</m:t>
                            </m:r>
                            <m:r>
                              <a:rPr lang="en-US" altLang="zh-CN" sz="3200" i="1">
                                <a:latin typeface="Cambria Math"/>
                              </a:rPr>
                              <m:t>𝑎𝑛</m:t>
                            </m:r>
                          </m:fName>
                          <m:e>
                            <m:sSub>
                              <m:sSubPr>
                                <m:ctrlPr>
                                  <a:rPr lang="en-US" altLang="zh-CN" sz="3200" i="1">
                                    <a:latin typeface="Cambria Math"/>
                                  </a:rPr>
                                </m:ctrlPr>
                              </m:sSubPr>
                              <m:e>
                                <m:r>
                                  <a:rPr lang="zh-CN" altLang="en-US" sz="3200" i="1">
                                    <a:latin typeface="Cambria Math"/>
                                  </a:rPr>
                                  <m:t>𝜃</m:t>
                                </m:r>
                              </m:e>
                              <m:sub>
                                <m:r>
                                  <a:rPr lang="en-US" altLang="zh-CN" sz="3200" i="1">
                                    <a:latin typeface="Cambria Math"/>
                                  </a:rPr>
                                  <m:t>2</m:t>
                                </m:r>
                              </m:sub>
                            </m:sSub>
                          </m:e>
                        </m:func>
                      </m:den>
                    </m:f>
                    <m:r>
                      <a:rPr lang="en-US" altLang="zh-CN" sz="3200" i="1">
                        <a:latin typeface="Cambria Math"/>
                      </a:rPr>
                      <m:t>=</m:t>
                    </m:r>
                    <m:f>
                      <m:fPr>
                        <m:ctrlPr>
                          <a:rPr lang="en-US" altLang="zh-CN" sz="3200" i="1">
                            <a:latin typeface="Cambria Math"/>
                          </a:rPr>
                        </m:ctrlPr>
                      </m:fPr>
                      <m:num>
                        <m:sSub>
                          <m:sSubPr>
                            <m:ctrlPr>
                              <a:rPr lang="en-US" altLang="zh-CN" sz="3200" i="1">
                                <a:latin typeface="Cambria Math"/>
                              </a:rPr>
                            </m:ctrlPr>
                          </m:sSubPr>
                          <m:e>
                            <m:r>
                              <a:rPr lang="en-US" altLang="zh-CN" sz="3200" i="1" smtClean="0">
                                <a:latin typeface="Cambria Math"/>
                                <a:ea typeface="Cambria Math"/>
                              </a:rPr>
                              <m:t>𝜇</m:t>
                            </m:r>
                          </m:e>
                          <m:sub>
                            <m:r>
                              <a:rPr lang="en-US" altLang="zh-CN" sz="3200" i="1">
                                <a:latin typeface="Cambria Math"/>
                              </a:rPr>
                              <m:t>1</m:t>
                            </m:r>
                          </m:sub>
                        </m:sSub>
                      </m:num>
                      <m:den>
                        <m:sSub>
                          <m:sSubPr>
                            <m:ctrlPr>
                              <a:rPr lang="en-US" altLang="zh-CN" sz="3200" i="1">
                                <a:latin typeface="Cambria Math"/>
                              </a:rPr>
                            </m:ctrlPr>
                          </m:sSubPr>
                          <m:e>
                            <m:r>
                              <a:rPr lang="en-US" altLang="zh-CN" sz="3200" i="1" smtClean="0">
                                <a:latin typeface="Cambria Math"/>
                                <a:ea typeface="Cambria Math"/>
                              </a:rPr>
                              <m:t>𝜇</m:t>
                            </m:r>
                          </m:e>
                          <m:sub>
                            <m:r>
                              <a:rPr lang="en-US" altLang="zh-CN" sz="3200" i="1">
                                <a:latin typeface="Cambria Math"/>
                              </a:rPr>
                              <m:t>2</m:t>
                            </m:r>
                          </m:sub>
                        </m:sSub>
                      </m:den>
                    </m:f>
                  </m:oMath>
                </a14:m>
                <a:r>
                  <a:rPr lang="zh-CN" altLang="en-US" sz="3200" dirty="0" smtClean="0"/>
                  <a:t>知，</a:t>
                </a:r>
                <a14:m>
                  <m:oMath xmlns:m="http://schemas.openxmlformats.org/officeDocument/2006/math">
                    <m:sSub>
                      <m:sSubPr>
                        <m:ctrlPr>
                          <a:rPr lang="en-US" altLang="zh-CN" sz="3200" i="1" dirty="0" smtClean="0">
                            <a:latin typeface="Cambria Math"/>
                          </a:rPr>
                        </m:ctrlPr>
                      </m:sSubPr>
                      <m:e>
                        <m:r>
                          <a:rPr lang="zh-CN" altLang="en-US" sz="3200" i="1" dirty="0" smtClean="0">
                            <a:latin typeface="Cambria Math"/>
                          </a:rPr>
                          <m:t>𝜃</m:t>
                        </m:r>
                      </m:e>
                      <m:sub>
                        <m:r>
                          <a:rPr lang="en-US" altLang="zh-CN" sz="3200" b="0" i="1" dirty="0" smtClean="0">
                            <a:latin typeface="Cambria Math"/>
                          </a:rPr>
                          <m:t>1</m:t>
                        </m:r>
                      </m:sub>
                    </m:sSub>
                    <m:r>
                      <a:rPr lang="en-US" altLang="zh-CN" sz="3200" i="1" dirty="0" smtClean="0">
                        <a:latin typeface="Cambria Math"/>
                        <a:ea typeface="Cambria Math"/>
                      </a:rPr>
                      <m:t>→</m:t>
                    </m:r>
                    <m:f>
                      <m:fPr>
                        <m:ctrlPr>
                          <a:rPr lang="en-US" altLang="zh-CN" sz="3200" i="1" dirty="0" smtClean="0">
                            <a:latin typeface="Cambria Math"/>
                            <a:ea typeface="Cambria Math"/>
                          </a:rPr>
                        </m:ctrlPr>
                      </m:fPr>
                      <m:num>
                        <m:r>
                          <a:rPr lang="zh-CN" altLang="en-US" sz="3200" i="1" dirty="0" smtClean="0">
                            <a:latin typeface="Cambria Math"/>
                            <a:ea typeface="Cambria Math"/>
                          </a:rPr>
                          <m:t>𝜋</m:t>
                        </m:r>
                      </m:num>
                      <m:den>
                        <m:r>
                          <a:rPr lang="en-US" altLang="zh-CN" sz="3200" b="0" i="1" dirty="0" smtClean="0">
                            <a:latin typeface="Cambria Math"/>
                            <a:ea typeface="Cambria Math"/>
                          </a:rPr>
                          <m:t>2</m:t>
                        </m:r>
                      </m:den>
                    </m:f>
                  </m:oMath>
                </a14:m>
                <a:r>
                  <a:rPr lang="zh-CN" altLang="en-US" sz="3200" dirty="0" smtClean="0"/>
                  <a:t>，</a:t>
                </a:r>
                <a:r>
                  <a:rPr lang="en-US" altLang="zh-CN" sz="3200" dirty="0"/>
                  <a:t> </a:t>
                </a:r>
                <a14:m>
                  <m:oMath xmlns:m="http://schemas.openxmlformats.org/officeDocument/2006/math">
                    <m:sSub>
                      <m:sSubPr>
                        <m:ctrlPr>
                          <a:rPr lang="en-US" altLang="zh-CN" sz="3200" i="1" dirty="0">
                            <a:latin typeface="Cambria Math"/>
                          </a:rPr>
                        </m:ctrlPr>
                      </m:sSubPr>
                      <m:e>
                        <m:r>
                          <a:rPr lang="zh-CN" altLang="en-US" sz="3200" i="1" dirty="0">
                            <a:latin typeface="Cambria Math"/>
                          </a:rPr>
                          <m:t>𝜃</m:t>
                        </m:r>
                      </m:e>
                      <m:sub>
                        <m:r>
                          <a:rPr lang="en-US" altLang="zh-CN" sz="3200" b="0" i="1" dirty="0" smtClean="0">
                            <a:latin typeface="Cambria Math"/>
                          </a:rPr>
                          <m:t>2</m:t>
                        </m:r>
                      </m:sub>
                    </m:sSub>
                    <m:r>
                      <a:rPr lang="en-US" altLang="zh-CN" sz="3200" i="1" dirty="0">
                        <a:latin typeface="Cambria Math"/>
                        <a:ea typeface="Cambria Math"/>
                      </a:rPr>
                      <m:t>→</m:t>
                    </m:r>
                    <m:r>
                      <a:rPr lang="en-US" altLang="zh-CN" sz="3200" b="0" i="1" dirty="0" smtClean="0">
                        <a:latin typeface="Cambria Math"/>
                        <a:ea typeface="Cambria Math"/>
                      </a:rPr>
                      <m:t>0</m:t>
                    </m:r>
                  </m:oMath>
                </a14:m>
                <a:r>
                  <a:rPr lang="zh-CN" altLang="en-US" sz="3200" dirty="0" smtClean="0"/>
                  <a:t>。</a:t>
                </a:r>
                <a:endParaRPr lang="en-US" altLang="zh-CN" sz="3200" dirty="0" smtClean="0"/>
              </a:p>
              <a:p>
                <a:pPr marL="457200" indent="-457200">
                  <a:buFont typeface="Arial" pitchFamily="34" charset="0"/>
                  <a:buChar char="•"/>
                </a:pPr>
                <a:r>
                  <a:rPr lang="zh-CN" altLang="en-US" sz="3200" dirty="0" smtClean="0"/>
                  <a:t>即是说，铁磁质与空气的分界面处铁磁质一侧，磁感矢量几乎与分界面平行。</a:t>
                </a:r>
                <a:endParaRPr lang="en-US" altLang="zh-CN" sz="3200" dirty="0"/>
              </a:p>
              <a:p>
                <a:pPr marL="457200" indent="-457200">
                  <a:buFont typeface="Arial" pitchFamily="34" charset="0"/>
                  <a:buChar char="•"/>
                </a:pPr>
                <a:r>
                  <a:rPr lang="zh-CN" altLang="en-US" sz="3200" dirty="0" smtClean="0"/>
                  <a:t>或者说，磁感矢量几乎集中在高磁导率的铁磁质内，很难穿过分界进入空气。</a:t>
                </a:r>
                <a:endParaRPr lang="en-US" altLang="zh-CN" sz="3200" dirty="0"/>
              </a:p>
              <a:p>
                <a:pPr marL="457200" indent="-457200">
                  <a:buFont typeface="Arial" pitchFamily="34" charset="0"/>
                  <a:buChar char="•"/>
                </a:pPr>
                <a:r>
                  <a:rPr lang="zh-CN" altLang="en-US" sz="3200" dirty="0" smtClean="0"/>
                  <a:t>也可以说，高磁导率的磁介质具有把磁力线集中在自己内部的能力。（导体对电场也有类似结论）</a:t>
                </a:r>
                <a:endParaRPr lang="en-US" altLang="zh-CN" sz="3200" dirty="0"/>
              </a:p>
              <a:p>
                <a:pPr marL="457200" indent="-457200">
                  <a:buFont typeface="Arial" pitchFamily="34" charset="0"/>
                  <a:buChar char="•"/>
                </a:pPr>
                <a:r>
                  <a:rPr lang="zh-CN" altLang="en-US" sz="3200" dirty="0" smtClean="0"/>
                  <a:t>正因如此，铁磁质做的变压器漏磁很小。</a:t>
                </a:r>
                <a:endParaRPr lang="en-US" altLang="zh-CN" sz="3200" dirty="0" smtClean="0"/>
              </a:p>
            </p:txBody>
          </p:sp>
        </mc:Choice>
        <mc:Fallback xmlns="">
          <p:sp>
            <p:nvSpPr>
              <p:cNvPr id="4" name="TextBox 3"/>
              <p:cNvSpPr txBox="1">
                <a:spLocks noRot="1" noChangeAspect="1" noMove="1" noResize="1" noEditPoints="1" noAdjustHandles="1" noChangeArrowheads="1" noChangeShapeType="1" noTextEdit="1"/>
              </p:cNvSpPr>
              <p:nvPr/>
            </p:nvSpPr>
            <p:spPr>
              <a:xfrm>
                <a:off x="179512" y="836712"/>
                <a:ext cx="8280920" cy="5797421"/>
              </a:xfrm>
              <a:prstGeom prst="rect">
                <a:avLst/>
              </a:prstGeom>
              <a:blipFill rotWithShape="1">
                <a:blip r:embed="rId3"/>
                <a:stretch>
                  <a:fillRect l="-1619" t="-1893" r="-6770" b="-199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3534196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wipe(down)">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wipe(down)">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wipe(down)">
                                      <p:cBhvr>
                                        <p:cTn id="17" dur="500"/>
                                        <p:tgtEl>
                                          <p:spTgt spid="4">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4">
                                            <p:txEl>
                                              <p:pRg st="4" end="4"/>
                                            </p:txEl>
                                          </p:spTgt>
                                        </p:tgtEl>
                                        <p:attrNameLst>
                                          <p:attrName>style.visibility</p:attrName>
                                        </p:attrNameLst>
                                      </p:cBhvr>
                                      <p:to>
                                        <p:strVal val="visible"/>
                                      </p:to>
                                    </p:set>
                                    <p:animEffect transition="in" filter="wipe(down)">
                                      <p:cBhvr>
                                        <p:cTn id="22"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标题 1"/>
          <p:cNvSpPr>
            <a:spLocks noGrp="1"/>
          </p:cNvSpPr>
          <p:nvPr>
            <p:ph type="title"/>
          </p:nvPr>
        </p:nvSpPr>
        <p:spPr>
          <a:xfrm>
            <a:off x="179512" y="620688"/>
            <a:ext cx="8640960" cy="648072"/>
          </a:xfrm>
        </p:spPr>
        <p:txBody>
          <a:bodyPr>
            <a:normAutofit/>
          </a:bodyPr>
          <a:lstStyle/>
          <a:p>
            <a:pPr algn="l"/>
            <a:r>
              <a:rPr lang="zh-CN" altLang="en-US" sz="3600" b="1" dirty="0">
                <a:solidFill>
                  <a:srgbClr val="0000FF"/>
                </a:solidFill>
              </a:rPr>
              <a:t>三</a:t>
            </a:r>
            <a:r>
              <a:rPr lang="zh-CN" altLang="en-US" sz="3600" b="1" dirty="0" smtClean="0">
                <a:solidFill>
                  <a:srgbClr val="0000FF"/>
                </a:solidFill>
              </a:rPr>
              <a:t>、磁屏蔽</a:t>
            </a:r>
            <a:endParaRPr lang="zh-CN" altLang="en-US" sz="3600" b="1" dirty="0">
              <a:solidFill>
                <a:srgbClr val="0000FF"/>
              </a:solidFill>
            </a:endParaRPr>
          </a:p>
        </p:txBody>
      </p:sp>
      <p:sp>
        <p:nvSpPr>
          <p:cNvPr id="3" name="TextBox 2"/>
          <p:cNvSpPr txBox="1"/>
          <p:nvPr/>
        </p:nvSpPr>
        <p:spPr>
          <a:xfrm>
            <a:off x="0" y="1268760"/>
            <a:ext cx="9144000" cy="1077218"/>
          </a:xfrm>
          <a:prstGeom prst="rect">
            <a:avLst/>
          </a:prstGeom>
          <a:noFill/>
        </p:spPr>
        <p:txBody>
          <a:bodyPr wrap="square" rtlCol="0">
            <a:spAutoFit/>
          </a:bodyPr>
          <a:lstStyle/>
          <a:p>
            <a:endParaRPr lang="en-US" altLang="zh-CN" sz="3200" dirty="0" smtClean="0">
              <a:solidFill>
                <a:prstClr val="black"/>
              </a:solidFill>
            </a:endParaRPr>
          </a:p>
          <a:p>
            <a:endParaRPr lang="en-US" altLang="zh-CN" sz="3200" dirty="0" smtClean="0">
              <a:solidFill>
                <a:prstClr val="black"/>
              </a:solidFill>
            </a:endParaRPr>
          </a:p>
        </p:txBody>
      </p:sp>
      <p:sp>
        <p:nvSpPr>
          <p:cNvPr id="9" name="TextBox 8"/>
          <p:cNvSpPr txBox="1"/>
          <p:nvPr/>
        </p:nvSpPr>
        <p:spPr>
          <a:xfrm>
            <a:off x="0" y="1268760"/>
            <a:ext cx="9144000" cy="1569660"/>
          </a:xfrm>
          <a:prstGeom prst="rect">
            <a:avLst/>
          </a:prstGeom>
          <a:noFill/>
        </p:spPr>
        <p:txBody>
          <a:bodyPr wrap="square" rtlCol="0">
            <a:spAutoFit/>
          </a:bodyPr>
          <a:lstStyle/>
          <a:p>
            <a:endParaRPr lang="zh-CN" altLang="en-US" sz="3200" dirty="0">
              <a:solidFill>
                <a:prstClr val="black"/>
              </a:solidFill>
              <a:latin typeface="宋体"/>
            </a:endParaRPr>
          </a:p>
          <a:p>
            <a:endParaRPr lang="zh-CN" altLang="en-US" sz="3200" dirty="0">
              <a:solidFill>
                <a:prstClr val="black"/>
              </a:solidFill>
              <a:latin typeface="宋体"/>
            </a:endParaRPr>
          </a:p>
          <a:p>
            <a:endParaRPr lang="zh-CN" altLang="en-US" sz="3200" dirty="0">
              <a:solidFill>
                <a:prstClr val="black"/>
              </a:solidFill>
              <a:latin typeface="宋体"/>
            </a:endParaRPr>
          </a:p>
        </p:txBody>
      </p:sp>
      <p:sp>
        <p:nvSpPr>
          <p:cNvPr id="2" name="TextBox 1"/>
          <p:cNvSpPr txBox="1"/>
          <p:nvPr/>
        </p:nvSpPr>
        <p:spPr>
          <a:xfrm>
            <a:off x="-15776" y="1268760"/>
            <a:ext cx="9036496" cy="5016758"/>
          </a:xfrm>
          <a:prstGeom prst="rect">
            <a:avLst/>
          </a:prstGeom>
          <a:noFill/>
        </p:spPr>
        <p:txBody>
          <a:bodyPr wrap="square" rtlCol="0">
            <a:spAutoFit/>
          </a:bodyPr>
          <a:lstStyle/>
          <a:p>
            <a:pPr marL="457200" indent="-457200">
              <a:buFont typeface="Arial" pitchFamily="34" charset="0"/>
              <a:buChar char="•"/>
            </a:pPr>
            <a:r>
              <a:rPr lang="zh-CN" altLang="en-US" sz="3200" dirty="0" smtClean="0">
                <a:solidFill>
                  <a:prstClr val="black"/>
                </a:solidFill>
              </a:rPr>
              <a:t>若用铁磁质（例如熟铁）围成一个封闭的空腔，由于铁磁质的磁导率很高，因此具有汇聚磁力线的作用，因此空腔外面的磁力线难于穿过腔壁进入腔内，使腔内免受腔外磁场的影响；反过来，若空腔内存在磁场，那么磁力线也不易穿出腔壁，因而腔外空间免受腔内磁场的影响，这</a:t>
            </a:r>
            <a:r>
              <a:rPr lang="zh-CN" altLang="en-US" sz="3200" dirty="0">
                <a:solidFill>
                  <a:prstClr val="black"/>
                </a:solidFill>
              </a:rPr>
              <a:t>就是</a:t>
            </a:r>
            <a:r>
              <a:rPr lang="zh-CN" altLang="en-US" sz="3200" dirty="0" smtClean="0">
                <a:solidFill>
                  <a:prstClr val="black"/>
                </a:solidFill>
              </a:rPr>
              <a:t>磁屏蔽。</a:t>
            </a:r>
            <a:endParaRPr lang="en-US" altLang="zh-CN" sz="3200" dirty="0" smtClean="0">
              <a:solidFill>
                <a:prstClr val="black"/>
              </a:solidFill>
            </a:endParaRPr>
          </a:p>
          <a:p>
            <a:pPr marL="457200" indent="-457200">
              <a:buFont typeface="Arial" pitchFamily="34" charset="0"/>
              <a:buChar char="•"/>
            </a:pPr>
            <a:r>
              <a:rPr lang="zh-CN" altLang="en-US" sz="3200" dirty="0" smtClean="0">
                <a:solidFill>
                  <a:prstClr val="black"/>
                </a:solidFill>
              </a:rPr>
              <a:t>静电屏蔽可以达到理想的效果，但磁屏蔽效果较差。为了提高屏蔽效果，经常采用多层屏蔽的方式。</a:t>
            </a:r>
            <a:endParaRPr lang="zh-CN" altLang="en-US" sz="3200" dirty="0">
              <a:solidFill>
                <a:prstClr val="black"/>
              </a:solidFill>
            </a:endParaRPr>
          </a:p>
        </p:txBody>
      </p:sp>
    </p:spTree>
    <p:extLst>
      <p:ext uri="{BB962C8B-B14F-4D97-AF65-F5344CB8AC3E}">
        <p14:creationId xmlns:p14="http://schemas.microsoft.com/office/powerpoint/2010/main" val="4587158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down)">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down)">
                                      <p:cBhvr>
                                        <p:cTn id="12" dur="500"/>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标题 1"/>
          <p:cNvSpPr>
            <a:spLocks noGrp="1"/>
          </p:cNvSpPr>
          <p:nvPr>
            <p:ph type="title"/>
          </p:nvPr>
        </p:nvSpPr>
        <p:spPr>
          <a:xfrm>
            <a:off x="179512" y="620688"/>
            <a:ext cx="8640960" cy="648072"/>
          </a:xfrm>
        </p:spPr>
        <p:txBody>
          <a:bodyPr>
            <a:normAutofit/>
          </a:bodyPr>
          <a:lstStyle/>
          <a:p>
            <a:pPr algn="l"/>
            <a:r>
              <a:rPr lang="zh-CN" altLang="en-US" sz="3600" b="1" dirty="0" smtClean="0">
                <a:solidFill>
                  <a:srgbClr val="0000FF"/>
                </a:solidFill>
              </a:rPr>
              <a:t>三、磁场能量</a:t>
            </a:r>
            <a:endParaRPr lang="zh-CN" altLang="en-US" sz="3600" b="1" dirty="0">
              <a:solidFill>
                <a:srgbClr val="0000FF"/>
              </a:solidFill>
            </a:endParaRPr>
          </a:p>
        </p:txBody>
      </p:sp>
      <p:sp>
        <p:nvSpPr>
          <p:cNvPr id="3" name="TextBox 2"/>
          <p:cNvSpPr txBox="1"/>
          <p:nvPr/>
        </p:nvSpPr>
        <p:spPr>
          <a:xfrm>
            <a:off x="0" y="1268760"/>
            <a:ext cx="9144000" cy="1077218"/>
          </a:xfrm>
          <a:prstGeom prst="rect">
            <a:avLst/>
          </a:prstGeom>
          <a:noFill/>
        </p:spPr>
        <p:txBody>
          <a:bodyPr wrap="square" rtlCol="0">
            <a:spAutoFit/>
          </a:bodyPr>
          <a:lstStyle/>
          <a:p>
            <a:endParaRPr lang="en-US" altLang="zh-CN" sz="3200" dirty="0" smtClean="0">
              <a:solidFill>
                <a:prstClr val="black"/>
              </a:solidFill>
            </a:endParaRPr>
          </a:p>
          <a:p>
            <a:endParaRPr lang="en-US" altLang="zh-CN" sz="3200" dirty="0" smtClean="0">
              <a:solidFill>
                <a:prstClr val="black"/>
              </a:solidFill>
            </a:endParaRPr>
          </a:p>
        </p:txBody>
      </p:sp>
      <p:sp>
        <p:nvSpPr>
          <p:cNvPr id="9" name="TextBox 8"/>
          <p:cNvSpPr txBox="1"/>
          <p:nvPr/>
        </p:nvSpPr>
        <p:spPr>
          <a:xfrm>
            <a:off x="0" y="1268760"/>
            <a:ext cx="9144000" cy="1569660"/>
          </a:xfrm>
          <a:prstGeom prst="rect">
            <a:avLst/>
          </a:prstGeom>
          <a:noFill/>
        </p:spPr>
        <p:txBody>
          <a:bodyPr wrap="square" rtlCol="0">
            <a:spAutoFit/>
          </a:bodyPr>
          <a:lstStyle/>
          <a:p>
            <a:endParaRPr lang="zh-CN" altLang="en-US" sz="3200" dirty="0">
              <a:solidFill>
                <a:prstClr val="black"/>
              </a:solidFill>
              <a:latin typeface="宋体"/>
            </a:endParaRPr>
          </a:p>
          <a:p>
            <a:endParaRPr lang="zh-CN" altLang="en-US" sz="3200" dirty="0">
              <a:solidFill>
                <a:prstClr val="black"/>
              </a:solidFill>
              <a:latin typeface="宋体"/>
            </a:endParaRPr>
          </a:p>
          <a:p>
            <a:endParaRPr lang="zh-CN" altLang="en-US" sz="3200" dirty="0">
              <a:solidFill>
                <a:prstClr val="black"/>
              </a:solidFill>
              <a:latin typeface="宋体"/>
            </a:endParaRPr>
          </a:p>
        </p:txBody>
      </p:sp>
      <mc:AlternateContent xmlns:mc="http://schemas.openxmlformats.org/markup-compatibility/2006" xmlns:a14="http://schemas.microsoft.com/office/drawing/2010/main">
        <mc:Choice Requires="a14">
          <p:sp>
            <p:nvSpPr>
              <p:cNvPr id="4" name="TextBox 3"/>
              <p:cNvSpPr txBox="1"/>
              <p:nvPr/>
            </p:nvSpPr>
            <p:spPr>
              <a:xfrm>
                <a:off x="0" y="1268760"/>
                <a:ext cx="9144000" cy="5509200"/>
              </a:xfrm>
              <a:prstGeom prst="rect">
                <a:avLst/>
              </a:prstGeom>
              <a:noFill/>
            </p:spPr>
            <p:txBody>
              <a:bodyPr wrap="square" rtlCol="0">
                <a:spAutoFit/>
              </a:bodyPr>
              <a:lstStyle/>
              <a:p>
                <a:pPr marL="457200" indent="-457200">
                  <a:buFont typeface="Arial" pitchFamily="34" charset="0"/>
                  <a:buChar char="•"/>
                </a:pPr>
                <a:r>
                  <a:rPr lang="zh-CN" altLang="en-US" sz="3200" dirty="0" smtClean="0"/>
                  <a:t>与电场一样，磁场也具有能量。</a:t>
                </a:r>
                <a:endParaRPr lang="en-US" altLang="zh-CN" sz="3200" dirty="0" smtClean="0"/>
              </a:p>
              <a:p>
                <a:pPr marL="457200" indent="-457200">
                  <a:buFont typeface="Arial" pitchFamily="34" charset="0"/>
                  <a:buChar char="•"/>
                </a:pPr>
                <a:r>
                  <a:rPr lang="zh-CN" altLang="en-US" sz="3200" dirty="0" smtClean="0"/>
                  <a:t>线圈的电感储能，本质上是线圈通有电流后产生磁场，而磁场是具有能量的。也就是说，能量是分布在磁场中的。</a:t>
                </a:r>
                <a:endParaRPr lang="en-US" altLang="zh-CN" sz="3200" dirty="0" smtClean="0"/>
              </a:p>
              <a:p>
                <a:pPr marL="457200" indent="-457200">
                  <a:buFont typeface="Arial" pitchFamily="34" charset="0"/>
                  <a:buChar char="•"/>
                </a:pPr>
                <a:r>
                  <a:rPr lang="zh-CN" altLang="en-US" sz="3200" dirty="0" smtClean="0"/>
                  <a:t>既然如此，电感储能也可以用描述磁场的物理量予以表示。</a:t>
                </a:r>
                <a:endParaRPr lang="en-US" altLang="zh-CN" sz="3200" dirty="0" smtClean="0"/>
              </a:p>
              <a:p>
                <a:pPr marL="457200" indent="-457200">
                  <a:buFont typeface="Arial" pitchFamily="34" charset="0"/>
                  <a:buChar char="•"/>
                </a:pPr>
                <a:r>
                  <a:rPr lang="zh-CN" altLang="en-US" sz="3200" dirty="0" smtClean="0"/>
                  <a:t>以细螺绕环为例：内部介质的磁导率为</a:t>
                </a:r>
                <a14:m>
                  <m:oMath xmlns:m="http://schemas.openxmlformats.org/officeDocument/2006/math">
                    <m:r>
                      <a:rPr lang="zh-CN" altLang="en-US" sz="3200" i="1" smtClean="0">
                        <a:latin typeface="Cambria Math"/>
                      </a:rPr>
                      <m:t>𝜇</m:t>
                    </m:r>
                  </m:oMath>
                </a14:m>
                <a:r>
                  <a:rPr lang="zh-CN" altLang="en-US" sz="3200" dirty="0" smtClean="0"/>
                  <a:t>，环半径为</a:t>
                </a:r>
                <a14:m>
                  <m:oMath xmlns:m="http://schemas.openxmlformats.org/officeDocument/2006/math">
                    <m:r>
                      <a:rPr lang="en-US" altLang="zh-CN" sz="3200" b="0" i="1" smtClean="0">
                        <a:latin typeface="Cambria Math"/>
                      </a:rPr>
                      <m:t>𝑅</m:t>
                    </m:r>
                  </m:oMath>
                </a14:m>
                <a:r>
                  <a:rPr lang="zh-CN" altLang="en-US" sz="3200" dirty="0" smtClean="0"/>
                  <a:t>，电流为</a:t>
                </a:r>
                <a14:m>
                  <m:oMath xmlns:m="http://schemas.openxmlformats.org/officeDocument/2006/math">
                    <m:r>
                      <a:rPr lang="en-US" altLang="zh-CN" sz="3200" b="0" i="1" smtClean="0">
                        <a:latin typeface="Cambria Math"/>
                      </a:rPr>
                      <m:t>𝐼</m:t>
                    </m:r>
                  </m:oMath>
                </a14:m>
                <a:r>
                  <a:rPr lang="zh-CN" altLang="en-US" sz="3200" dirty="0" smtClean="0"/>
                  <a:t>，截面积为</a:t>
                </a:r>
                <a14:m>
                  <m:oMath xmlns:m="http://schemas.openxmlformats.org/officeDocument/2006/math">
                    <m:r>
                      <a:rPr lang="en-US" altLang="zh-CN" sz="3200" i="1">
                        <a:latin typeface="Cambria Math"/>
                      </a:rPr>
                      <m:t>𝑆</m:t>
                    </m:r>
                  </m:oMath>
                </a14:m>
                <a:r>
                  <a:rPr lang="zh-CN" altLang="en-US" sz="3200" dirty="0" smtClean="0"/>
                  <a:t>，匝数为</a:t>
                </a:r>
                <a14:m>
                  <m:oMath xmlns:m="http://schemas.openxmlformats.org/officeDocument/2006/math">
                    <m:r>
                      <a:rPr lang="en-US" altLang="zh-CN" sz="3200" i="1">
                        <a:latin typeface="Cambria Math"/>
                      </a:rPr>
                      <m:t>𝑁</m:t>
                    </m:r>
                  </m:oMath>
                </a14:m>
                <a:r>
                  <a:rPr lang="zh-CN" altLang="en-US" sz="3200" dirty="0" smtClean="0"/>
                  <a:t>，可以求得，管内磁场强度为：</a:t>
                </a:r>
                <a14:m>
                  <m:oMath xmlns:m="http://schemas.openxmlformats.org/officeDocument/2006/math">
                    <m:r>
                      <a:rPr lang="en-US" altLang="zh-CN" sz="3200" b="0" i="1" smtClean="0">
                        <a:latin typeface="Cambria Math"/>
                      </a:rPr>
                      <m:t>𝐻</m:t>
                    </m:r>
                    <m:r>
                      <a:rPr lang="en-US" altLang="zh-CN" sz="3200" b="0" i="1" smtClean="0">
                        <a:latin typeface="Cambria Math"/>
                      </a:rPr>
                      <m:t>=</m:t>
                    </m:r>
                    <m:r>
                      <a:rPr lang="en-US" altLang="zh-CN" sz="3200" b="0" i="1" smtClean="0">
                        <a:latin typeface="Cambria Math"/>
                      </a:rPr>
                      <m:t>𝑛𝐼</m:t>
                    </m:r>
                  </m:oMath>
                </a14:m>
                <a:endParaRPr lang="en-US" altLang="zh-CN" sz="3200" b="0" dirty="0" smtClean="0"/>
              </a:p>
              <a:p>
                <a:r>
                  <a:rPr lang="en-US" altLang="zh-CN" sz="3200" dirty="0" smtClean="0"/>
                  <a:t>     </a:t>
                </a:r>
                <a:r>
                  <a:rPr lang="zh-CN" altLang="en-US" sz="3200" dirty="0"/>
                  <a:t>全</a:t>
                </a:r>
                <a:r>
                  <a:rPr lang="zh-CN" altLang="en-US" sz="3200" dirty="0" smtClean="0"/>
                  <a:t>磁通为：</a:t>
                </a:r>
                <a:endParaRPr lang="en-US" altLang="zh-CN" sz="3200" dirty="0" smtClean="0"/>
              </a:p>
              <a:p>
                <a:r>
                  <a:rPr lang="en-US" altLang="zh-CN" sz="3200" dirty="0"/>
                  <a:t> </a:t>
                </a:r>
                <a:r>
                  <a:rPr lang="en-US" altLang="zh-CN" sz="3200" dirty="0" smtClean="0"/>
                  <a:t>    </a:t>
                </a:r>
                <a14:m>
                  <m:oMath xmlns:m="http://schemas.openxmlformats.org/officeDocument/2006/math">
                    <m:r>
                      <a:rPr lang="en-US" altLang="zh-CN" sz="3200" b="0" i="1" smtClean="0">
                        <a:latin typeface="Cambria Math"/>
                      </a:rPr>
                      <m:t>𝑉</m:t>
                    </m:r>
                  </m:oMath>
                </a14:m>
                <a:r>
                  <a:rPr lang="zh-CN" altLang="en-US" sz="3200" dirty="0" smtClean="0"/>
                  <a:t>为螺绕环的体积，也就是磁场的体积。</a:t>
                </a:r>
                <a:endParaRPr lang="zh-CN" altLang="en-US" sz="3200" dirty="0"/>
              </a:p>
            </p:txBody>
          </p:sp>
        </mc:Choice>
        <mc:Fallback xmlns="">
          <p:sp>
            <p:nvSpPr>
              <p:cNvPr id="4" name="TextBox 3"/>
              <p:cNvSpPr txBox="1">
                <a:spLocks noRot="1" noChangeAspect="1" noMove="1" noResize="1" noEditPoints="1" noAdjustHandles="1" noChangeArrowheads="1" noChangeShapeType="1" noTextEdit="1"/>
              </p:cNvSpPr>
              <p:nvPr/>
            </p:nvSpPr>
            <p:spPr>
              <a:xfrm>
                <a:off x="0" y="1268760"/>
                <a:ext cx="9144000" cy="5509200"/>
              </a:xfrm>
              <a:prstGeom prst="rect">
                <a:avLst/>
              </a:prstGeom>
              <a:blipFill rotWithShape="1">
                <a:blip r:embed="rId3"/>
                <a:stretch>
                  <a:fillRect l="-1467" t="-1991" r="-267" b="-2102"/>
                </a:stretch>
              </a:blipFill>
            </p:spPr>
            <p:txBody>
              <a:bodyPr/>
              <a:lstStyle/>
              <a:p>
                <a:r>
                  <a:rPr lang="zh-CN" altLang="en-US">
                    <a:noFill/>
                  </a:rPr>
                  <a:t> </a:t>
                </a:r>
              </a:p>
            </p:txBody>
          </p:sp>
        </mc:Fallback>
      </mc:AlternateContent>
      <p:graphicFrame>
        <p:nvGraphicFramePr>
          <p:cNvPr id="2" name="对象 1"/>
          <p:cNvGraphicFramePr>
            <a:graphicFrameLocks noChangeAspect="1"/>
          </p:cNvGraphicFramePr>
          <p:nvPr>
            <p:extLst>
              <p:ext uri="{D42A27DB-BD31-4B8C-83A1-F6EECF244321}">
                <p14:modId xmlns:p14="http://schemas.microsoft.com/office/powerpoint/2010/main" val="1332299975"/>
              </p:ext>
            </p:extLst>
          </p:nvPr>
        </p:nvGraphicFramePr>
        <p:xfrm>
          <a:off x="2471067" y="5678488"/>
          <a:ext cx="4621213" cy="568325"/>
        </p:xfrm>
        <a:graphic>
          <a:graphicData uri="http://schemas.openxmlformats.org/presentationml/2006/ole">
            <mc:AlternateContent xmlns:mc="http://schemas.openxmlformats.org/markup-compatibility/2006">
              <mc:Choice xmlns:v="urn:schemas-microsoft-com:vml" Requires="v">
                <p:oleObj spid="_x0000_s53268" name="Equation" r:id="rId4" imgW="1650960" imgH="203040" progId="Equation.DSMT4">
                  <p:embed/>
                </p:oleObj>
              </mc:Choice>
              <mc:Fallback>
                <p:oleObj name="Equation" r:id="rId4" imgW="1650960" imgH="203040" progId="Equation.DSMT4">
                  <p:embed/>
                  <p:pic>
                    <p:nvPicPr>
                      <p:cNvPr id="0" name="对象 17"/>
                      <p:cNvPicPr>
                        <a:picLocks noChangeAspect="1" noChangeArrowheads="1"/>
                      </p:cNvPicPr>
                      <p:nvPr/>
                    </p:nvPicPr>
                    <p:blipFill>
                      <a:blip r:embed="rId5"/>
                      <a:srcRect/>
                      <a:stretch>
                        <a:fillRect/>
                      </a:stretch>
                    </p:blipFill>
                    <p:spPr bwMode="auto">
                      <a:xfrm>
                        <a:off x="2471067" y="5678488"/>
                        <a:ext cx="4621213" cy="56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9680900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down)">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wipe(down)">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wipe(down)">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wipe(down)">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wipe(down)">
                                      <p:cBhvr>
                                        <p:cTn id="27" dur="500"/>
                                        <p:tgtEl>
                                          <p:spTgt spid="4">
                                            <p:txEl>
                                              <p:pRg st="4" end="4"/>
                                            </p:txEl>
                                          </p:spTgt>
                                        </p:tgtEl>
                                      </p:cBhvr>
                                    </p:animEffect>
                                  </p:childTnLst>
                                </p:cTn>
                              </p:par>
                              <p:par>
                                <p:cTn id="28" presetID="22" presetClass="entr" presetSubtype="4" fill="hold" nodeType="withEffect">
                                  <p:stCondLst>
                                    <p:cond delay="0"/>
                                  </p:stCondLst>
                                  <p:childTnLst>
                                    <p:set>
                                      <p:cBhvr>
                                        <p:cTn id="29" dur="1" fill="hold">
                                          <p:stCondLst>
                                            <p:cond delay="0"/>
                                          </p:stCondLst>
                                        </p:cTn>
                                        <p:tgtEl>
                                          <p:spTgt spid="2"/>
                                        </p:tgtEl>
                                        <p:attrNameLst>
                                          <p:attrName>style.visibility</p:attrName>
                                        </p:attrNameLst>
                                      </p:cBhvr>
                                      <p:to>
                                        <p:strVal val="visible"/>
                                      </p:to>
                                    </p:set>
                                    <p:animEffect transition="in" filter="wipe(down)">
                                      <p:cBhvr>
                                        <p:cTn id="30" dur="500"/>
                                        <p:tgtEl>
                                          <p:spTgt spid="2"/>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nodeType="clickEffect">
                                  <p:stCondLst>
                                    <p:cond delay="0"/>
                                  </p:stCondLst>
                                  <p:childTnLst>
                                    <p:set>
                                      <p:cBhvr>
                                        <p:cTn id="34" dur="1" fill="hold">
                                          <p:stCondLst>
                                            <p:cond delay="0"/>
                                          </p:stCondLst>
                                        </p:cTn>
                                        <p:tgtEl>
                                          <p:spTgt spid="4">
                                            <p:txEl>
                                              <p:pRg st="5" end="5"/>
                                            </p:txEl>
                                          </p:spTgt>
                                        </p:tgtEl>
                                        <p:attrNameLst>
                                          <p:attrName>style.visibility</p:attrName>
                                        </p:attrNameLst>
                                      </p:cBhvr>
                                      <p:to>
                                        <p:strVal val="visible"/>
                                      </p:to>
                                    </p:set>
                                    <p:animEffect transition="in" filter="wipe(down)">
                                      <p:cBhvr>
                                        <p:cTn id="35"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3" name="内容占位符 2"/>
          <p:cNvSpPr>
            <a:spLocks noGrp="1"/>
          </p:cNvSpPr>
          <p:nvPr>
            <p:ph idx="1"/>
          </p:nvPr>
        </p:nvSpPr>
        <p:spPr>
          <a:xfrm>
            <a:off x="179512" y="764704"/>
            <a:ext cx="8208912" cy="5832648"/>
          </a:xfrm>
        </p:spPr>
        <p:txBody>
          <a:bodyPr>
            <a:normAutofit fontScale="92500" lnSpcReduction="10000"/>
          </a:bodyPr>
          <a:lstStyle/>
          <a:p>
            <a:pPr>
              <a:spcBef>
                <a:spcPct val="50000"/>
              </a:spcBef>
            </a:pPr>
            <a:r>
              <a:rPr lang="zh-CN" altLang="en-US" dirty="0">
                <a:latin typeface="Century Schoolbook" pitchFamily="18" charset="0"/>
              </a:rPr>
              <a:t>另一方面：</a:t>
            </a:r>
            <a:endParaRPr lang="en-US" altLang="zh-CN" dirty="0">
              <a:latin typeface="Century Schoolbook" pitchFamily="18" charset="0"/>
            </a:endParaRPr>
          </a:p>
          <a:p>
            <a:pPr>
              <a:spcBef>
                <a:spcPct val="50000"/>
              </a:spcBef>
            </a:pPr>
            <a:r>
              <a:rPr lang="zh-CN" altLang="en-US" dirty="0">
                <a:latin typeface="Century Schoolbook" pitchFamily="18" charset="0"/>
              </a:rPr>
              <a:t>自感储能：</a:t>
            </a:r>
            <a:endParaRPr lang="en-US" altLang="zh-CN" dirty="0">
              <a:latin typeface="Century Schoolbook" pitchFamily="18" charset="0"/>
            </a:endParaRPr>
          </a:p>
          <a:p>
            <a:pPr>
              <a:spcBef>
                <a:spcPct val="50000"/>
              </a:spcBef>
            </a:pPr>
            <a:r>
              <a:rPr lang="zh-CN" altLang="en-US" dirty="0">
                <a:latin typeface="Century Schoolbook" pitchFamily="18" charset="0"/>
              </a:rPr>
              <a:t>由于细螺绕环的磁场全部集中在管内，而且管内磁场强度、磁感应强度的大小是均匀的，所以单位体积磁场的能量为：</a:t>
            </a:r>
            <a:endParaRPr lang="en-US" altLang="zh-CN" dirty="0">
              <a:latin typeface="Century Schoolbook" pitchFamily="18" charset="0"/>
            </a:endParaRPr>
          </a:p>
          <a:p>
            <a:pPr marL="0" indent="0">
              <a:spcBef>
                <a:spcPct val="50000"/>
              </a:spcBef>
              <a:buNone/>
            </a:pPr>
            <a:r>
              <a:rPr lang="en-US" altLang="zh-CN" dirty="0">
                <a:latin typeface="Century Schoolbook" pitchFamily="18" charset="0"/>
              </a:rPr>
              <a:t>                    </a:t>
            </a:r>
            <a:r>
              <a:rPr lang="en-US" altLang="zh-CN" dirty="0" smtClean="0">
                <a:latin typeface="Century Schoolbook" pitchFamily="18" charset="0"/>
              </a:rPr>
              <a:t>  </a:t>
            </a:r>
            <a:r>
              <a:rPr lang="en-US" altLang="zh-CN" b="1" dirty="0" smtClean="0">
                <a:solidFill>
                  <a:srgbClr val="C00000"/>
                </a:solidFill>
                <a:latin typeface="Century Schoolbook" pitchFamily="18" charset="0"/>
              </a:rPr>
              <a:t>——</a:t>
            </a:r>
            <a:r>
              <a:rPr lang="zh-CN" altLang="en-US" b="1" dirty="0">
                <a:solidFill>
                  <a:srgbClr val="C00000"/>
                </a:solidFill>
                <a:latin typeface="Century Schoolbook" pitchFamily="18" charset="0"/>
              </a:rPr>
              <a:t>磁场能量密度</a:t>
            </a:r>
            <a:endParaRPr lang="en-US" altLang="zh-CN" b="1" dirty="0">
              <a:solidFill>
                <a:srgbClr val="C00000"/>
              </a:solidFill>
              <a:latin typeface="Century Schoolbook" pitchFamily="18" charset="0"/>
            </a:endParaRPr>
          </a:p>
          <a:p>
            <a:pPr>
              <a:spcBef>
                <a:spcPct val="50000"/>
              </a:spcBef>
            </a:pPr>
            <a:r>
              <a:rPr lang="zh-CN" altLang="en-US" dirty="0">
                <a:latin typeface="Century Schoolbook" pitchFamily="18" charset="0"/>
              </a:rPr>
              <a:t>这一结论由特例得到，但适合于任意磁场。</a:t>
            </a:r>
            <a:endParaRPr lang="en-US" altLang="zh-CN" dirty="0">
              <a:latin typeface="Century Schoolbook" pitchFamily="18" charset="0"/>
            </a:endParaRPr>
          </a:p>
          <a:p>
            <a:pPr>
              <a:spcBef>
                <a:spcPct val="50000"/>
              </a:spcBef>
            </a:pPr>
            <a:r>
              <a:rPr lang="zh-CN" altLang="en-US" dirty="0">
                <a:latin typeface="Century Schoolbook" pitchFamily="18" charset="0"/>
              </a:rPr>
              <a:t>普遍表达式</a:t>
            </a:r>
            <a:r>
              <a:rPr lang="zh-CN" altLang="en-US" dirty="0" smtClean="0">
                <a:latin typeface="Century Schoolbook" pitchFamily="18" charset="0"/>
              </a:rPr>
              <a:t>：</a:t>
            </a:r>
            <a:endParaRPr lang="en-US" altLang="zh-CN" dirty="0" smtClean="0">
              <a:latin typeface="Century Schoolbook" pitchFamily="18" charset="0"/>
            </a:endParaRPr>
          </a:p>
          <a:p>
            <a:pPr marL="0" indent="0">
              <a:spcBef>
                <a:spcPct val="50000"/>
              </a:spcBef>
              <a:buNone/>
            </a:pPr>
            <a:endParaRPr lang="en-US" altLang="zh-CN" sz="1300" dirty="0" smtClean="0">
              <a:latin typeface="Century Schoolbook" pitchFamily="18" charset="0"/>
            </a:endParaRPr>
          </a:p>
          <a:p>
            <a:pPr>
              <a:spcBef>
                <a:spcPct val="50000"/>
              </a:spcBef>
            </a:pPr>
            <a:r>
              <a:rPr lang="zh-CN" altLang="en-US" dirty="0" smtClean="0"/>
              <a:t>磁场能量：</a:t>
            </a:r>
            <a:endParaRPr lang="en-US" altLang="zh-CN" dirty="0" smtClean="0"/>
          </a:p>
        </p:txBody>
      </p:sp>
      <p:graphicFrame>
        <p:nvGraphicFramePr>
          <p:cNvPr id="2" name="对象 1"/>
          <p:cNvGraphicFramePr>
            <a:graphicFrameLocks noChangeAspect="1"/>
          </p:cNvGraphicFramePr>
          <p:nvPr>
            <p:extLst>
              <p:ext uri="{D42A27DB-BD31-4B8C-83A1-F6EECF244321}">
                <p14:modId xmlns:p14="http://schemas.microsoft.com/office/powerpoint/2010/main" val="1061554680"/>
              </p:ext>
            </p:extLst>
          </p:nvPr>
        </p:nvGraphicFramePr>
        <p:xfrm>
          <a:off x="2393454" y="728700"/>
          <a:ext cx="1314450" cy="568325"/>
        </p:xfrm>
        <a:graphic>
          <a:graphicData uri="http://schemas.openxmlformats.org/presentationml/2006/ole">
            <mc:AlternateContent xmlns:mc="http://schemas.openxmlformats.org/markup-compatibility/2006">
              <mc:Choice xmlns:v="urn:schemas-microsoft-com:vml" Requires="v">
                <p:oleObj spid="_x0000_s20876" name="Equation" r:id="rId4" imgW="469800" imgH="203040" progId="Equation.DSMT4">
                  <p:embed/>
                </p:oleObj>
              </mc:Choice>
              <mc:Fallback>
                <p:oleObj name="Equation" r:id="rId4" imgW="469800" imgH="203040" progId="Equation.DSMT4">
                  <p:embed/>
                  <p:pic>
                    <p:nvPicPr>
                      <p:cNvPr id="0" name="对象 1"/>
                      <p:cNvPicPr>
                        <a:picLocks noChangeAspect="1" noChangeArrowheads="1"/>
                      </p:cNvPicPr>
                      <p:nvPr/>
                    </p:nvPicPr>
                    <p:blipFill>
                      <a:blip r:embed="rId5"/>
                      <a:srcRect/>
                      <a:stretch>
                        <a:fillRect/>
                      </a:stretch>
                    </p:blipFill>
                    <p:spPr bwMode="auto">
                      <a:xfrm>
                        <a:off x="2393454" y="728700"/>
                        <a:ext cx="1314450" cy="56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8" name="对象 47"/>
          <p:cNvGraphicFramePr>
            <a:graphicFrameLocks noChangeAspect="1"/>
          </p:cNvGraphicFramePr>
          <p:nvPr>
            <p:extLst>
              <p:ext uri="{D42A27DB-BD31-4B8C-83A1-F6EECF244321}">
                <p14:modId xmlns:p14="http://schemas.microsoft.com/office/powerpoint/2010/main" val="1168005941"/>
              </p:ext>
            </p:extLst>
          </p:nvPr>
        </p:nvGraphicFramePr>
        <p:xfrm>
          <a:off x="4170970" y="692696"/>
          <a:ext cx="2381250" cy="496887"/>
        </p:xfrm>
        <a:graphic>
          <a:graphicData uri="http://schemas.openxmlformats.org/presentationml/2006/ole">
            <mc:AlternateContent xmlns:mc="http://schemas.openxmlformats.org/markup-compatibility/2006">
              <mc:Choice xmlns:v="urn:schemas-microsoft-com:vml" Requires="v">
                <p:oleObj spid="_x0000_s20877" name="Equation" r:id="rId6" imgW="850680" imgH="177480" progId="Equation.DSMT4">
                  <p:embed/>
                </p:oleObj>
              </mc:Choice>
              <mc:Fallback>
                <p:oleObj name="Equation" r:id="rId6" imgW="850680" imgH="177480" progId="Equation.DSMT4">
                  <p:embed/>
                  <p:pic>
                    <p:nvPicPr>
                      <p:cNvPr id="0" name="对象 1"/>
                      <p:cNvPicPr>
                        <a:picLocks noChangeAspect="1" noChangeArrowheads="1"/>
                      </p:cNvPicPr>
                      <p:nvPr/>
                    </p:nvPicPr>
                    <p:blipFill>
                      <a:blip r:embed="rId7"/>
                      <a:srcRect/>
                      <a:stretch>
                        <a:fillRect/>
                      </a:stretch>
                    </p:blipFill>
                    <p:spPr bwMode="auto">
                      <a:xfrm>
                        <a:off x="4170970" y="692696"/>
                        <a:ext cx="2381250" cy="496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9" name="对象 48"/>
          <p:cNvGraphicFramePr>
            <a:graphicFrameLocks noChangeAspect="1"/>
          </p:cNvGraphicFramePr>
          <p:nvPr>
            <p:extLst>
              <p:ext uri="{D42A27DB-BD31-4B8C-83A1-F6EECF244321}">
                <p14:modId xmlns:p14="http://schemas.microsoft.com/office/powerpoint/2010/main" val="2454904004"/>
              </p:ext>
            </p:extLst>
          </p:nvPr>
        </p:nvGraphicFramePr>
        <p:xfrm>
          <a:off x="2518618" y="1113920"/>
          <a:ext cx="4969706" cy="1018936"/>
        </p:xfrm>
        <a:graphic>
          <a:graphicData uri="http://schemas.openxmlformats.org/presentationml/2006/ole">
            <mc:AlternateContent xmlns:mc="http://schemas.openxmlformats.org/markup-compatibility/2006">
              <mc:Choice xmlns:v="urn:schemas-microsoft-com:vml" Requires="v">
                <p:oleObj spid="_x0000_s20878" name="Equation" r:id="rId8" imgW="1917360" imgH="393480" progId="Equation.DSMT4">
                  <p:embed/>
                </p:oleObj>
              </mc:Choice>
              <mc:Fallback>
                <p:oleObj name="Equation" r:id="rId8" imgW="1917360" imgH="393480" progId="Equation.DSMT4">
                  <p:embed/>
                  <p:pic>
                    <p:nvPicPr>
                      <p:cNvPr id="0" name="对象 1"/>
                      <p:cNvPicPr>
                        <a:picLocks noChangeAspect="1" noChangeArrowheads="1"/>
                      </p:cNvPicPr>
                      <p:nvPr/>
                    </p:nvPicPr>
                    <p:blipFill>
                      <a:blip r:embed="rId9"/>
                      <a:srcRect/>
                      <a:stretch>
                        <a:fillRect/>
                      </a:stretch>
                    </p:blipFill>
                    <p:spPr bwMode="auto">
                      <a:xfrm>
                        <a:off x="2518618" y="1113920"/>
                        <a:ext cx="4969706" cy="1018936"/>
                      </a:xfrm>
                      <a:prstGeom prst="rect">
                        <a:avLst/>
                      </a:prstGeom>
                      <a:noFill/>
                      <a:ln>
                        <a:noFill/>
                      </a:ln>
                    </p:spPr>
                  </p:pic>
                </p:oleObj>
              </mc:Fallback>
            </mc:AlternateContent>
          </a:graphicData>
        </a:graphic>
      </p:graphicFrame>
      <p:graphicFrame>
        <p:nvGraphicFramePr>
          <p:cNvPr id="50" name="对象 49"/>
          <p:cNvGraphicFramePr>
            <a:graphicFrameLocks noChangeAspect="1"/>
          </p:cNvGraphicFramePr>
          <p:nvPr>
            <p:extLst>
              <p:ext uri="{D42A27DB-BD31-4B8C-83A1-F6EECF244321}">
                <p14:modId xmlns:p14="http://schemas.microsoft.com/office/powerpoint/2010/main" val="2219211840"/>
              </p:ext>
            </p:extLst>
          </p:nvPr>
        </p:nvGraphicFramePr>
        <p:xfrm>
          <a:off x="530126" y="3176972"/>
          <a:ext cx="2025650" cy="1100138"/>
        </p:xfrm>
        <a:graphic>
          <a:graphicData uri="http://schemas.openxmlformats.org/presentationml/2006/ole">
            <mc:AlternateContent xmlns:mc="http://schemas.openxmlformats.org/markup-compatibility/2006">
              <mc:Choice xmlns:v="urn:schemas-microsoft-com:vml" Requires="v">
                <p:oleObj spid="_x0000_s20879" name="Equation" r:id="rId10" imgW="723600" imgH="393480" progId="Equation.DSMT4">
                  <p:embed/>
                </p:oleObj>
              </mc:Choice>
              <mc:Fallback>
                <p:oleObj name="Equation" r:id="rId10" imgW="723600" imgH="393480" progId="Equation.DSMT4">
                  <p:embed/>
                  <p:pic>
                    <p:nvPicPr>
                      <p:cNvPr id="0" name="对象 48"/>
                      <p:cNvPicPr>
                        <a:picLocks noChangeAspect="1" noChangeArrowheads="1"/>
                      </p:cNvPicPr>
                      <p:nvPr/>
                    </p:nvPicPr>
                    <p:blipFill>
                      <a:blip r:embed="rId11"/>
                      <a:srcRect/>
                      <a:stretch>
                        <a:fillRect/>
                      </a:stretch>
                    </p:blipFill>
                    <p:spPr bwMode="auto">
                      <a:xfrm>
                        <a:off x="530126" y="3176972"/>
                        <a:ext cx="2025650" cy="1100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1" name="对象 50"/>
          <p:cNvGraphicFramePr>
            <a:graphicFrameLocks noChangeAspect="1"/>
          </p:cNvGraphicFramePr>
          <p:nvPr>
            <p:extLst>
              <p:ext uri="{D42A27DB-BD31-4B8C-83A1-F6EECF244321}">
                <p14:modId xmlns:p14="http://schemas.microsoft.com/office/powerpoint/2010/main" val="3249230868"/>
              </p:ext>
            </p:extLst>
          </p:nvPr>
        </p:nvGraphicFramePr>
        <p:xfrm>
          <a:off x="2945184" y="4437112"/>
          <a:ext cx="2274888" cy="1100138"/>
        </p:xfrm>
        <a:graphic>
          <a:graphicData uri="http://schemas.openxmlformats.org/presentationml/2006/ole">
            <mc:AlternateContent xmlns:mc="http://schemas.openxmlformats.org/markup-compatibility/2006">
              <mc:Choice xmlns:v="urn:schemas-microsoft-com:vml" Requires="v">
                <p:oleObj spid="_x0000_s20880" name="Equation" r:id="rId12" imgW="812520" imgH="393480" progId="Equation.DSMT4">
                  <p:embed/>
                </p:oleObj>
              </mc:Choice>
              <mc:Fallback>
                <p:oleObj name="Equation" r:id="rId12" imgW="812520" imgH="393480" progId="Equation.DSMT4">
                  <p:embed/>
                  <p:pic>
                    <p:nvPicPr>
                      <p:cNvPr id="0" name="对象 49"/>
                      <p:cNvPicPr>
                        <a:picLocks noChangeAspect="1" noChangeArrowheads="1"/>
                      </p:cNvPicPr>
                      <p:nvPr/>
                    </p:nvPicPr>
                    <p:blipFill>
                      <a:blip r:embed="rId13"/>
                      <a:srcRect/>
                      <a:stretch>
                        <a:fillRect/>
                      </a:stretch>
                    </p:blipFill>
                    <p:spPr bwMode="auto">
                      <a:xfrm>
                        <a:off x="2945184" y="4437112"/>
                        <a:ext cx="2274888" cy="1100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2" name="对象 51"/>
          <p:cNvGraphicFramePr>
            <a:graphicFrameLocks noChangeAspect="1"/>
          </p:cNvGraphicFramePr>
          <p:nvPr>
            <p:extLst>
              <p:ext uri="{D42A27DB-BD31-4B8C-83A1-F6EECF244321}">
                <p14:modId xmlns:p14="http://schemas.microsoft.com/office/powerpoint/2010/main" val="111666089"/>
              </p:ext>
            </p:extLst>
          </p:nvPr>
        </p:nvGraphicFramePr>
        <p:xfrm>
          <a:off x="2337011" y="5391931"/>
          <a:ext cx="5367337" cy="1241425"/>
        </p:xfrm>
        <a:graphic>
          <a:graphicData uri="http://schemas.openxmlformats.org/presentationml/2006/ole">
            <mc:AlternateContent xmlns:mc="http://schemas.openxmlformats.org/markup-compatibility/2006">
              <mc:Choice xmlns:v="urn:schemas-microsoft-com:vml" Requires="v">
                <p:oleObj spid="_x0000_s20881" name="Equation" r:id="rId14" imgW="1917360" imgH="444240" progId="Equation.DSMT4">
                  <p:embed/>
                </p:oleObj>
              </mc:Choice>
              <mc:Fallback>
                <p:oleObj name="Equation" r:id="rId14" imgW="1917360" imgH="444240" progId="Equation.DSMT4">
                  <p:embed/>
                  <p:pic>
                    <p:nvPicPr>
                      <p:cNvPr id="0" name="对象 50"/>
                      <p:cNvPicPr>
                        <a:picLocks noChangeAspect="1" noChangeArrowheads="1"/>
                      </p:cNvPicPr>
                      <p:nvPr/>
                    </p:nvPicPr>
                    <p:blipFill>
                      <a:blip r:embed="rId15"/>
                      <a:srcRect/>
                      <a:stretch>
                        <a:fillRect/>
                      </a:stretch>
                    </p:blipFill>
                    <p:spPr bwMode="auto">
                      <a:xfrm>
                        <a:off x="2337011" y="5391931"/>
                        <a:ext cx="5367337" cy="1241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6383592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500"/>
                                        <p:tgtEl>
                                          <p:spTgt spid="3">
                                            <p:txEl>
                                              <p:pRg st="1" end="1"/>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49"/>
                                        </p:tgtEl>
                                        <p:attrNameLst>
                                          <p:attrName>style.visibility</p:attrName>
                                        </p:attrNameLst>
                                      </p:cBhvr>
                                      <p:to>
                                        <p:strVal val="visible"/>
                                      </p:to>
                                    </p:set>
                                    <p:animEffect transition="in" filter="wipe(left)">
                                      <p:cBhvr>
                                        <p:cTn id="10" dur="500"/>
                                        <p:tgtEl>
                                          <p:spTgt spid="49"/>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up)">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wipe(left)">
                                      <p:cBhvr>
                                        <p:cTn id="20" dur="500"/>
                                        <p:tgtEl>
                                          <p:spTgt spid="3">
                                            <p:txEl>
                                              <p:pRg st="3" end="3"/>
                                            </p:txEl>
                                          </p:spTgt>
                                        </p:tgtEl>
                                      </p:cBhvr>
                                    </p:animEffect>
                                  </p:childTnLst>
                                </p:cTn>
                              </p:par>
                              <p:par>
                                <p:cTn id="21" presetID="22" presetClass="entr" presetSubtype="8" fill="hold" nodeType="withEffect">
                                  <p:stCondLst>
                                    <p:cond delay="0"/>
                                  </p:stCondLst>
                                  <p:childTnLst>
                                    <p:set>
                                      <p:cBhvr>
                                        <p:cTn id="22" dur="1" fill="hold">
                                          <p:stCondLst>
                                            <p:cond delay="0"/>
                                          </p:stCondLst>
                                        </p:cTn>
                                        <p:tgtEl>
                                          <p:spTgt spid="50"/>
                                        </p:tgtEl>
                                        <p:attrNameLst>
                                          <p:attrName>style.visibility</p:attrName>
                                        </p:attrNameLst>
                                      </p:cBhvr>
                                      <p:to>
                                        <p:strVal val="visible"/>
                                      </p:to>
                                    </p:set>
                                    <p:animEffect transition="in" filter="wipe(left)">
                                      <p:cBhvr>
                                        <p:cTn id="23" dur="500"/>
                                        <p:tgtEl>
                                          <p:spTgt spid="50"/>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wipe(left)">
                                      <p:cBhvr>
                                        <p:cTn id="28" dur="500"/>
                                        <p:tgtEl>
                                          <p:spTgt spid="3">
                                            <p:txEl>
                                              <p:pRg st="4" end="4"/>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nodeType="click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animEffect transition="in" filter="wipe(left)">
                                      <p:cBhvr>
                                        <p:cTn id="33" dur="500"/>
                                        <p:tgtEl>
                                          <p:spTgt spid="3">
                                            <p:txEl>
                                              <p:pRg st="5" end="5"/>
                                            </p:txEl>
                                          </p:spTgt>
                                        </p:tgtEl>
                                      </p:cBhvr>
                                    </p:animEffect>
                                  </p:childTnLst>
                                </p:cTn>
                              </p:par>
                              <p:par>
                                <p:cTn id="34" presetID="22" presetClass="entr" presetSubtype="8" fill="hold" nodeType="withEffect">
                                  <p:stCondLst>
                                    <p:cond delay="0"/>
                                  </p:stCondLst>
                                  <p:childTnLst>
                                    <p:set>
                                      <p:cBhvr>
                                        <p:cTn id="35" dur="1" fill="hold">
                                          <p:stCondLst>
                                            <p:cond delay="0"/>
                                          </p:stCondLst>
                                        </p:cTn>
                                        <p:tgtEl>
                                          <p:spTgt spid="51"/>
                                        </p:tgtEl>
                                        <p:attrNameLst>
                                          <p:attrName>style.visibility</p:attrName>
                                        </p:attrNameLst>
                                      </p:cBhvr>
                                      <p:to>
                                        <p:strVal val="visible"/>
                                      </p:to>
                                    </p:set>
                                    <p:animEffect transition="in" filter="wipe(left)">
                                      <p:cBhvr>
                                        <p:cTn id="36" dur="500"/>
                                        <p:tgtEl>
                                          <p:spTgt spid="51"/>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nodeType="clickEffect">
                                  <p:stCondLst>
                                    <p:cond delay="0"/>
                                  </p:stCondLst>
                                  <p:childTnLst>
                                    <p:set>
                                      <p:cBhvr>
                                        <p:cTn id="40" dur="1" fill="hold">
                                          <p:stCondLst>
                                            <p:cond delay="0"/>
                                          </p:stCondLst>
                                        </p:cTn>
                                        <p:tgtEl>
                                          <p:spTgt spid="3">
                                            <p:txEl>
                                              <p:pRg st="7" end="7"/>
                                            </p:txEl>
                                          </p:spTgt>
                                        </p:tgtEl>
                                        <p:attrNameLst>
                                          <p:attrName>style.visibility</p:attrName>
                                        </p:attrNameLst>
                                      </p:cBhvr>
                                      <p:to>
                                        <p:strVal val="visible"/>
                                      </p:to>
                                    </p:set>
                                    <p:animEffect transition="in" filter="wipe(left)">
                                      <p:cBhvr>
                                        <p:cTn id="41" dur="500"/>
                                        <p:tgtEl>
                                          <p:spTgt spid="3">
                                            <p:txEl>
                                              <p:pRg st="7" end="7"/>
                                            </p:txEl>
                                          </p:spTgt>
                                        </p:tgtEl>
                                      </p:cBhvr>
                                    </p:animEffect>
                                  </p:childTnLst>
                                </p:cTn>
                              </p:par>
                              <p:par>
                                <p:cTn id="42" presetID="22" presetClass="entr" presetSubtype="4" fill="hold" nodeType="withEffect">
                                  <p:stCondLst>
                                    <p:cond delay="0"/>
                                  </p:stCondLst>
                                  <p:childTnLst>
                                    <p:set>
                                      <p:cBhvr>
                                        <p:cTn id="43" dur="1" fill="hold">
                                          <p:stCondLst>
                                            <p:cond delay="0"/>
                                          </p:stCondLst>
                                        </p:cTn>
                                        <p:tgtEl>
                                          <p:spTgt spid="52"/>
                                        </p:tgtEl>
                                        <p:attrNameLst>
                                          <p:attrName>style.visibility</p:attrName>
                                        </p:attrNameLst>
                                      </p:cBhvr>
                                      <p:to>
                                        <p:strVal val="visible"/>
                                      </p:to>
                                    </p:set>
                                    <p:animEffect transition="in" filter="wipe(down)">
                                      <p:cBhvr>
                                        <p:cTn id="44"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3" name="内容占位符 2"/>
          <p:cNvSpPr>
            <a:spLocks noGrp="1"/>
          </p:cNvSpPr>
          <p:nvPr>
            <p:ph idx="1"/>
          </p:nvPr>
        </p:nvSpPr>
        <p:spPr>
          <a:xfrm>
            <a:off x="179512" y="764704"/>
            <a:ext cx="8208912" cy="5832648"/>
          </a:xfrm>
        </p:spPr>
        <p:txBody>
          <a:bodyPr>
            <a:normAutofit/>
          </a:bodyPr>
          <a:lstStyle/>
          <a:p>
            <a:pPr>
              <a:spcBef>
                <a:spcPct val="50000"/>
              </a:spcBef>
            </a:pPr>
            <a:r>
              <a:rPr lang="zh-CN" altLang="en-US" dirty="0" smtClean="0">
                <a:latin typeface="Century Schoolbook" pitchFamily="18" charset="0"/>
              </a:rPr>
              <a:t>从磁场储能的角度理解两个载流线圈储存的磁场能量：</a:t>
            </a:r>
            <a:endParaRPr lang="en-US" altLang="zh-CN" dirty="0" smtClean="0">
              <a:latin typeface="Century Schoolbook" pitchFamily="18" charset="0"/>
            </a:endParaRPr>
          </a:p>
          <a:p>
            <a:pPr marL="0" indent="0">
              <a:spcBef>
                <a:spcPct val="50000"/>
              </a:spcBef>
              <a:buNone/>
            </a:pPr>
            <a:r>
              <a:rPr lang="zh-CN" altLang="en-US" dirty="0" smtClean="0">
                <a:latin typeface="Century Schoolbook" pitchFamily="18" charset="0"/>
              </a:rPr>
              <a:t>设线圈</a:t>
            </a:r>
            <a:r>
              <a:rPr lang="en-US" altLang="zh-CN" dirty="0" smtClean="0">
                <a:latin typeface="Century Schoolbook" pitchFamily="18" charset="0"/>
              </a:rPr>
              <a:t>1</a:t>
            </a:r>
            <a:r>
              <a:rPr lang="zh-CN" altLang="en-US" dirty="0" smtClean="0">
                <a:latin typeface="Century Schoolbook" pitchFamily="18" charset="0"/>
              </a:rPr>
              <a:t>产生的磁场为          ，线圈</a:t>
            </a:r>
            <a:r>
              <a:rPr lang="en-US" altLang="zh-CN" dirty="0" smtClean="0">
                <a:latin typeface="Century Schoolbook" pitchFamily="18" charset="0"/>
              </a:rPr>
              <a:t>2</a:t>
            </a:r>
            <a:r>
              <a:rPr lang="zh-CN" altLang="en-US" dirty="0" smtClean="0">
                <a:latin typeface="Century Schoolbook" pitchFamily="18" charset="0"/>
              </a:rPr>
              <a:t>产生的磁场为           ，则：</a:t>
            </a:r>
            <a:endParaRPr lang="en-US" altLang="zh-CN" dirty="0" smtClean="0">
              <a:latin typeface="Century Schoolbook" pitchFamily="18" charset="0"/>
            </a:endParaRPr>
          </a:p>
        </p:txBody>
      </p:sp>
      <p:graphicFrame>
        <p:nvGraphicFramePr>
          <p:cNvPr id="51" name="对象 50"/>
          <p:cNvGraphicFramePr>
            <a:graphicFrameLocks noChangeAspect="1"/>
          </p:cNvGraphicFramePr>
          <p:nvPr>
            <p:extLst>
              <p:ext uri="{D42A27DB-BD31-4B8C-83A1-F6EECF244321}">
                <p14:modId xmlns:p14="http://schemas.microsoft.com/office/powerpoint/2010/main" val="4111881522"/>
              </p:ext>
            </p:extLst>
          </p:nvPr>
        </p:nvGraphicFramePr>
        <p:xfrm>
          <a:off x="4139952" y="2024844"/>
          <a:ext cx="1114926" cy="601898"/>
        </p:xfrm>
        <a:graphic>
          <a:graphicData uri="http://schemas.openxmlformats.org/presentationml/2006/ole">
            <mc:AlternateContent xmlns:mc="http://schemas.openxmlformats.org/markup-compatibility/2006">
              <mc:Choice xmlns:v="urn:schemas-microsoft-com:vml" Requires="v">
                <p:oleObj spid="_x0000_s54416" name="Equation" r:id="rId4" imgW="469800" imgH="253800" progId="Equation.DSMT4">
                  <p:embed/>
                </p:oleObj>
              </mc:Choice>
              <mc:Fallback>
                <p:oleObj name="Equation" r:id="rId4" imgW="469800" imgH="253800" progId="Equation.DSMT4">
                  <p:embed/>
                  <p:pic>
                    <p:nvPicPr>
                      <p:cNvPr id="0" name=""/>
                      <p:cNvPicPr>
                        <a:picLocks noChangeAspect="1" noChangeArrowheads="1"/>
                      </p:cNvPicPr>
                      <p:nvPr/>
                    </p:nvPicPr>
                    <p:blipFill>
                      <a:blip r:embed="rId5"/>
                      <a:srcRect/>
                      <a:stretch>
                        <a:fillRect/>
                      </a:stretch>
                    </p:blipFill>
                    <p:spPr bwMode="auto">
                      <a:xfrm>
                        <a:off x="4139952" y="2024844"/>
                        <a:ext cx="1114926" cy="601898"/>
                      </a:xfrm>
                      <a:prstGeom prst="rect">
                        <a:avLst/>
                      </a:prstGeom>
                      <a:noFill/>
                      <a:ln>
                        <a:noFill/>
                      </a:ln>
                    </p:spPr>
                  </p:pic>
                </p:oleObj>
              </mc:Fallback>
            </mc:AlternateContent>
          </a:graphicData>
        </a:graphic>
      </p:graphicFrame>
      <p:graphicFrame>
        <p:nvGraphicFramePr>
          <p:cNvPr id="52" name="对象 51"/>
          <p:cNvGraphicFramePr>
            <a:graphicFrameLocks noChangeAspect="1"/>
          </p:cNvGraphicFramePr>
          <p:nvPr>
            <p:extLst>
              <p:ext uri="{D42A27DB-BD31-4B8C-83A1-F6EECF244321}">
                <p14:modId xmlns:p14="http://schemas.microsoft.com/office/powerpoint/2010/main" val="2713508209"/>
              </p:ext>
            </p:extLst>
          </p:nvPr>
        </p:nvGraphicFramePr>
        <p:xfrm>
          <a:off x="363538" y="2940050"/>
          <a:ext cx="4694237" cy="1085850"/>
        </p:xfrm>
        <a:graphic>
          <a:graphicData uri="http://schemas.openxmlformats.org/presentationml/2006/ole">
            <mc:AlternateContent xmlns:mc="http://schemas.openxmlformats.org/markup-compatibility/2006">
              <mc:Choice xmlns:v="urn:schemas-microsoft-com:vml" Requires="v">
                <p:oleObj spid="_x0000_s54417" name="Equation" r:id="rId6" imgW="1917360" imgH="444240" progId="Equation.DSMT4">
                  <p:embed/>
                </p:oleObj>
              </mc:Choice>
              <mc:Fallback>
                <p:oleObj name="Equation" r:id="rId6" imgW="1917360" imgH="444240" progId="Equation.DSMT4">
                  <p:embed/>
                  <p:pic>
                    <p:nvPicPr>
                      <p:cNvPr id="0" name=""/>
                      <p:cNvPicPr>
                        <a:picLocks noChangeAspect="1" noChangeArrowheads="1"/>
                      </p:cNvPicPr>
                      <p:nvPr/>
                    </p:nvPicPr>
                    <p:blipFill>
                      <a:blip r:embed="rId7"/>
                      <a:srcRect/>
                      <a:stretch>
                        <a:fillRect/>
                      </a:stretch>
                    </p:blipFill>
                    <p:spPr bwMode="auto">
                      <a:xfrm>
                        <a:off x="363538" y="2940050"/>
                        <a:ext cx="4694237" cy="1085850"/>
                      </a:xfrm>
                      <a:prstGeom prst="rect">
                        <a:avLst/>
                      </a:prstGeom>
                      <a:noFill/>
                      <a:ln>
                        <a:noFill/>
                      </a:ln>
                    </p:spPr>
                  </p:pic>
                </p:oleObj>
              </mc:Fallback>
            </mc:AlternateContent>
          </a:graphicData>
        </a:graphic>
      </p:graphicFrame>
      <p:graphicFrame>
        <p:nvGraphicFramePr>
          <p:cNvPr id="4" name="对象 3"/>
          <p:cNvGraphicFramePr>
            <a:graphicFrameLocks noChangeAspect="1"/>
          </p:cNvGraphicFramePr>
          <p:nvPr>
            <p:extLst>
              <p:ext uri="{D42A27DB-BD31-4B8C-83A1-F6EECF244321}">
                <p14:modId xmlns:p14="http://schemas.microsoft.com/office/powerpoint/2010/main" val="2744420763"/>
              </p:ext>
            </p:extLst>
          </p:nvPr>
        </p:nvGraphicFramePr>
        <p:xfrm>
          <a:off x="1457921" y="2503363"/>
          <a:ext cx="1174938" cy="601601"/>
        </p:xfrm>
        <a:graphic>
          <a:graphicData uri="http://schemas.openxmlformats.org/presentationml/2006/ole">
            <mc:AlternateContent xmlns:mc="http://schemas.openxmlformats.org/markup-compatibility/2006">
              <mc:Choice xmlns:v="urn:schemas-microsoft-com:vml" Requires="v">
                <p:oleObj spid="_x0000_s54418" name="Equation" r:id="rId8" imgW="495000" imgH="253800" progId="Equation.DSMT4">
                  <p:embed/>
                </p:oleObj>
              </mc:Choice>
              <mc:Fallback>
                <p:oleObj name="Equation" r:id="rId8" imgW="495000" imgH="253800" progId="Equation.DSMT4">
                  <p:embed/>
                  <p:pic>
                    <p:nvPicPr>
                      <p:cNvPr id="0" name="对象 50"/>
                      <p:cNvPicPr>
                        <a:picLocks noChangeAspect="1" noChangeArrowheads="1"/>
                      </p:cNvPicPr>
                      <p:nvPr/>
                    </p:nvPicPr>
                    <p:blipFill>
                      <a:blip r:embed="rId9"/>
                      <a:srcRect/>
                      <a:stretch>
                        <a:fillRect/>
                      </a:stretch>
                    </p:blipFill>
                    <p:spPr bwMode="auto">
                      <a:xfrm>
                        <a:off x="1457921" y="2503363"/>
                        <a:ext cx="1174938" cy="601601"/>
                      </a:xfrm>
                      <a:prstGeom prst="rect">
                        <a:avLst/>
                      </a:prstGeom>
                      <a:noFill/>
                      <a:ln>
                        <a:noFill/>
                      </a:ln>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2108837007"/>
              </p:ext>
            </p:extLst>
          </p:nvPr>
        </p:nvGraphicFramePr>
        <p:xfrm>
          <a:off x="893180" y="3897313"/>
          <a:ext cx="4506912" cy="1085850"/>
        </p:xfrm>
        <a:graphic>
          <a:graphicData uri="http://schemas.openxmlformats.org/presentationml/2006/ole">
            <mc:AlternateContent xmlns:mc="http://schemas.openxmlformats.org/markup-compatibility/2006">
              <mc:Choice xmlns:v="urn:schemas-microsoft-com:vml" Requires="v">
                <p:oleObj spid="_x0000_s54419" name="Equation" r:id="rId10" imgW="1841400" imgH="444240" progId="Equation.DSMT4">
                  <p:embed/>
                </p:oleObj>
              </mc:Choice>
              <mc:Fallback>
                <p:oleObj name="Equation" r:id="rId10" imgW="1841400" imgH="444240" progId="Equation.DSMT4">
                  <p:embed/>
                  <p:pic>
                    <p:nvPicPr>
                      <p:cNvPr id="0" name="对象 51"/>
                      <p:cNvPicPr>
                        <a:picLocks noChangeAspect="1" noChangeArrowheads="1"/>
                      </p:cNvPicPr>
                      <p:nvPr/>
                    </p:nvPicPr>
                    <p:blipFill>
                      <a:blip r:embed="rId11"/>
                      <a:srcRect/>
                      <a:stretch>
                        <a:fillRect/>
                      </a:stretch>
                    </p:blipFill>
                    <p:spPr bwMode="auto">
                      <a:xfrm>
                        <a:off x="893180" y="3897313"/>
                        <a:ext cx="4506912" cy="108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2570155487"/>
              </p:ext>
            </p:extLst>
          </p:nvPr>
        </p:nvGraphicFramePr>
        <p:xfrm>
          <a:off x="899592" y="4791075"/>
          <a:ext cx="5159375" cy="1085850"/>
        </p:xfrm>
        <a:graphic>
          <a:graphicData uri="http://schemas.openxmlformats.org/presentationml/2006/ole">
            <mc:AlternateContent xmlns:mc="http://schemas.openxmlformats.org/markup-compatibility/2006">
              <mc:Choice xmlns:v="urn:schemas-microsoft-com:vml" Requires="v">
                <p:oleObj spid="_x0000_s54420" name="Equation" r:id="rId12" imgW="2108160" imgH="444240" progId="Equation.DSMT4">
                  <p:embed/>
                </p:oleObj>
              </mc:Choice>
              <mc:Fallback>
                <p:oleObj name="Equation" r:id="rId12" imgW="2108160" imgH="444240" progId="Equation.DSMT4">
                  <p:embed/>
                  <p:pic>
                    <p:nvPicPr>
                      <p:cNvPr id="0" name="对象 4"/>
                      <p:cNvPicPr>
                        <a:picLocks noChangeAspect="1" noChangeArrowheads="1"/>
                      </p:cNvPicPr>
                      <p:nvPr/>
                    </p:nvPicPr>
                    <p:blipFill>
                      <a:blip r:embed="rId13"/>
                      <a:srcRect/>
                      <a:stretch>
                        <a:fillRect/>
                      </a:stretch>
                    </p:blipFill>
                    <p:spPr bwMode="auto">
                      <a:xfrm>
                        <a:off x="899592" y="4791075"/>
                        <a:ext cx="5159375" cy="108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986703871"/>
              </p:ext>
            </p:extLst>
          </p:nvPr>
        </p:nvGraphicFramePr>
        <p:xfrm>
          <a:off x="1187624" y="5655518"/>
          <a:ext cx="5095875" cy="1085850"/>
        </p:xfrm>
        <a:graphic>
          <a:graphicData uri="http://schemas.openxmlformats.org/presentationml/2006/ole">
            <mc:AlternateContent xmlns:mc="http://schemas.openxmlformats.org/markup-compatibility/2006">
              <mc:Choice xmlns:v="urn:schemas-microsoft-com:vml" Requires="v">
                <p:oleObj spid="_x0000_s54421" name="Equation" r:id="rId14" imgW="2082600" imgH="444240" progId="Equation.DSMT4">
                  <p:embed/>
                </p:oleObj>
              </mc:Choice>
              <mc:Fallback>
                <p:oleObj name="Equation" r:id="rId14" imgW="2082600" imgH="444240" progId="Equation.DSMT4">
                  <p:embed/>
                  <p:pic>
                    <p:nvPicPr>
                      <p:cNvPr id="0" name="对象 5"/>
                      <p:cNvPicPr>
                        <a:picLocks noChangeAspect="1" noChangeArrowheads="1"/>
                      </p:cNvPicPr>
                      <p:nvPr/>
                    </p:nvPicPr>
                    <p:blipFill>
                      <a:blip r:embed="rId15"/>
                      <a:srcRect/>
                      <a:stretch>
                        <a:fillRect/>
                      </a:stretch>
                    </p:blipFill>
                    <p:spPr bwMode="auto">
                      <a:xfrm>
                        <a:off x="1187624" y="5655518"/>
                        <a:ext cx="5095875" cy="108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 name="对象 9"/>
          <p:cNvGraphicFramePr>
            <a:graphicFrameLocks noChangeAspect="1"/>
          </p:cNvGraphicFramePr>
          <p:nvPr>
            <p:extLst>
              <p:ext uri="{D42A27DB-BD31-4B8C-83A1-F6EECF244321}">
                <p14:modId xmlns:p14="http://schemas.microsoft.com/office/powerpoint/2010/main" val="3950190553"/>
              </p:ext>
            </p:extLst>
          </p:nvPr>
        </p:nvGraphicFramePr>
        <p:xfrm>
          <a:off x="6012160" y="5002213"/>
          <a:ext cx="1897063" cy="482600"/>
        </p:xfrm>
        <a:graphic>
          <a:graphicData uri="http://schemas.openxmlformats.org/presentationml/2006/ole">
            <mc:AlternateContent xmlns:mc="http://schemas.openxmlformats.org/markup-compatibility/2006">
              <mc:Choice xmlns:v="urn:schemas-microsoft-com:vml" Requires="v">
                <p:oleObj spid="_x0000_s54422" name="Equation" r:id="rId16" imgW="799920" imgH="203040" progId="Equation.DSMT4">
                  <p:embed/>
                </p:oleObj>
              </mc:Choice>
              <mc:Fallback>
                <p:oleObj name="Equation" r:id="rId16" imgW="799920" imgH="203040" progId="Equation.DSMT4">
                  <p:embed/>
                  <p:pic>
                    <p:nvPicPr>
                      <p:cNvPr id="0" name="对象 50"/>
                      <p:cNvPicPr>
                        <a:picLocks noChangeAspect="1" noChangeArrowheads="1"/>
                      </p:cNvPicPr>
                      <p:nvPr/>
                    </p:nvPicPr>
                    <p:blipFill>
                      <a:blip r:embed="rId17"/>
                      <a:srcRect/>
                      <a:stretch>
                        <a:fillRect/>
                      </a:stretch>
                    </p:blipFill>
                    <p:spPr bwMode="auto">
                      <a:xfrm>
                        <a:off x="6012160" y="5002213"/>
                        <a:ext cx="1897063"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1" name="对象 10"/>
          <p:cNvGraphicFramePr>
            <a:graphicFrameLocks noChangeAspect="1"/>
          </p:cNvGraphicFramePr>
          <p:nvPr>
            <p:extLst>
              <p:ext uri="{D42A27DB-BD31-4B8C-83A1-F6EECF244321}">
                <p14:modId xmlns:p14="http://schemas.microsoft.com/office/powerpoint/2010/main" val="985817387"/>
              </p:ext>
            </p:extLst>
          </p:nvPr>
        </p:nvGraphicFramePr>
        <p:xfrm>
          <a:off x="6111875" y="5876925"/>
          <a:ext cx="1987550" cy="482600"/>
        </p:xfrm>
        <a:graphic>
          <a:graphicData uri="http://schemas.openxmlformats.org/presentationml/2006/ole">
            <mc:AlternateContent xmlns:mc="http://schemas.openxmlformats.org/markup-compatibility/2006">
              <mc:Choice xmlns:v="urn:schemas-microsoft-com:vml" Requires="v">
                <p:oleObj spid="_x0000_s54423" name="Equation" r:id="rId18" imgW="838080" imgH="203040" progId="Equation.DSMT4">
                  <p:embed/>
                </p:oleObj>
              </mc:Choice>
              <mc:Fallback>
                <p:oleObj name="Equation" r:id="rId18" imgW="838080" imgH="203040" progId="Equation.DSMT4">
                  <p:embed/>
                  <p:pic>
                    <p:nvPicPr>
                      <p:cNvPr id="0" name="对象 9"/>
                      <p:cNvPicPr>
                        <a:picLocks noChangeAspect="1" noChangeArrowheads="1"/>
                      </p:cNvPicPr>
                      <p:nvPr/>
                    </p:nvPicPr>
                    <p:blipFill>
                      <a:blip r:embed="rId19"/>
                      <a:srcRect/>
                      <a:stretch>
                        <a:fillRect/>
                      </a:stretch>
                    </p:blipFill>
                    <p:spPr bwMode="auto">
                      <a:xfrm>
                        <a:off x="6111875" y="5876925"/>
                        <a:ext cx="198755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9" name="内容占位符 2"/>
          <p:cNvSpPr txBox="1">
            <a:spLocks/>
          </p:cNvSpPr>
          <p:nvPr/>
        </p:nvSpPr>
        <p:spPr>
          <a:xfrm>
            <a:off x="5364088" y="3212976"/>
            <a:ext cx="2988332" cy="1620180"/>
          </a:xfrm>
          <a:prstGeom prst="rect">
            <a:avLst/>
          </a:prstGeom>
          <a:ln>
            <a:solidFill>
              <a:srgbClr val="0000FF"/>
            </a:solidFill>
          </a:ln>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ct val="50000"/>
              </a:spcBef>
            </a:pPr>
            <a:r>
              <a:rPr lang="zh-CN" altLang="en-US" b="1" dirty="0" smtClean="0">
                <a:solidFill>
                  <a:srgbClr val="C00000"/>
                </a:solidFill>
                <a:latin typeface="Century Schoolbook" pitchFamily="18" charset="0"/>
              </a:rPr>
              <a:t>自感储能总是正的；互感储能可正可负。</a:t>
            </a:r>
            <a:endParaRPr lang="en-US" altLang="zh-CN" b="1" dirty="0" smtClean="0">
              <a:solidFill>
                <a:srgbClr val="C00000"/>
              </a:solidFill>
              <a:latin typeface="Century Schoolbook" pitchFamily="18" charset="0"/>
            </a:endParaRPr>
          </a:p>
        </p:txBody>
      </p:sp>
    </p:spTree>
    <p:extLst>
      <p:ext uri="{BB962C8B-B14F-4D97-AF65-F5344CB8AC3E}">
        <p14:creationId xmlns:p14="http://schemas.microsoft.com/office/powerpoint/2010/main" val="2667153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500"/>
                                        <p:tgtEl>
                                          <p:spTgt spid="3">
                                            <p:txEl>
                                              <p:pRg st="1" end="1"/>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51"/>
                                        </p:tgtEl>
                                        <p:attrNameLst>
                                          <p:attrName>style.visibility</p:attrName>
                                        </p:attrNameLst>
                                      </p:cBhvr>
                                      <p:to>
                                        <p:strVal val="visible"/>
                                      </p:to>
                                    </p:set>
                                    <p:animEffect transition="in" filter="wipe(left)">
                                      <p:cBhvr>
                                        <p:cTn id="10" dur="500"/>
                                        <p:tgtEl>
                                          <p:spTgt spid="51"/>
                                        </p:tgtEl>
                                      </p:cBhvr>
                                    </p:animEffect>
                                  </p:childTnLst>
                                </p:cTn>
                              </p:par>
                              <p:par>
                                <p:cTn id="11" presetID="22" presetClass="entr" presetSubtype="8"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wipe(left)">
                                      <p:cBhvr>
                                        <p:cTn id="13" dur="500"/>
                                        <p:tgtEl>
                                          <p:spTgt spid="4"/>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nodeType="clickEffect">
                                  <p:stCondLst>
                                    <p:cond delay="0"/>
                                  </p:stCondLst>
                                  <p:childTnLst>
                                    <p:set>
                                      <p:cBhvr>
                                        <p:cTn id="17" dur="1" fill="hold">
                                          <p:stCondLst>
                                            <p:cond delay="0"/>
                                          </p:stCondLst>
                                        </p:cTn>
                                        <p:tgtEl>
                                          <p:spTgt spid="52"/>
                                        </p:tgtEl>
                                        <p:attrNameLst>
                                          <p:attrName>style.visibility</p:attrName>
                                        </p:attrNameLst>
                                      </p:cBhvr>
                                      <p:to>
                                        <p:strVal val="visible"/>
                                      </p:to>
                                    </p:set>
                                    <p:animEffect transition="in" filter="wipe(left)">
                                      <p:cBhvr>
                                        <p:cTn id="18" dur="500"/>
                                        <p:tgtEl>
                                          <p:spTgt spid="52"/>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wipe(left)">
                                      <p:cBhvr>
                                        <p:cTn id="23" dur="500"/>
                                        <p:tgtEl>
                                          <p:spTgt spid="5"/>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wipe(left)">
                                      <p:cBhvr>
                                        <p:cTn id="28" dur="500"/>
                                        <p:tgtEl>
                                          <p:spTgt spid="6"/>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nodeType="clickEffect">
                                  <p:stCondLst>
                                    <p:cond delay="0"/>
                                  </p:stCondLst>
                                  <p:childTnLst>
                                    <p:set>
                                      <p:cBhvr>
                                        <p:cTn id="32" dur="1" fill="hold">
                                          <p:stCondLst>
                                            <p:cond delay="0"/>
                                          </p:stCondLst>
                                        </p:cTn>
                                        <p:tgtEl>
                                          <p:spTgt spid="7"/>
                                        </p:tgtEl>
                                        <p:attrNameLst>
                                          <p:attrName>style.visibility</p:attrName>
                                        </p:attrNameLst>
                                      </p:cBhvr>
                                      <p:to>
                                        <p:strVal val="visible"/>
                                      </p:to>
                                    </p:set>
                                    <p:animEffect transition="in" filter="wipe(left)">
                                      <p:cBhvr>
                                        <p:cTn id="33" dur="500"/>
                                        <p:tgtEl>
                                          <p:spTgt spid="7"/>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nodeType="clickEffect">
                                  <p:stCondLst>
                                    <p:cond delay="0"/>
                                  </p:stCondLst>
                                  <p:childTnLst>
                                    <p:set>
                                      <p:cBhvr>
                                        <p:cTn id="37" dur="1" fill="hold">
                                          <p:stCondLst>
                                            <p:cond delay="0"/>
                                          </p:stCondLst>
                                        </p:cTn>
                                        <p:tgtEl>
                                          <p:spTgt spid="10"/>
                                        </p:tgtEl>
                                        <p:attrNameLst>
                                          <p:attrName>style.visibility</p:attrName>
                                        </p:attrNameLst>
                                      </p:cBhvr>
                                      <p:to>
                                        <p:strVal val="visible"/>
                                      </p:to>
                                    </p:set>
                                    <p:animEffect transition="in" filter="wipe(left)">
                                      <p:cBhvr>
                                        <p:cTn id="38" dur="500"/>
                                        <p:tgtEl>
                                          <p:spTgt spid="10"/>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nodeType="clickEffect">
                                  <p:stCondLst>
                                    <p:cond delay="0"/>
                                  </p:stCondLst>
                                  <p:childTnLst>
                                    <p:set>
                                      <p:cBhvr>
                                        <p:cTn id="42" dur="1" fill="hold">
                                          <p:stCondLst>
                                            <p:cond delay="0"/>
                                          </p:stCondLst>
                                        </p:cTn>
                                        <p:tgtEl>
                                          <p:spTgt spid="11"/>
                                        </p:tgtEl>
                                        <p:attrNameLst>
                                          <p:attrName>style.visibility</p:attrName>
                                        </p:attrNameLst>
                                      </p:cBhvr>
                                      <p:to>
                                        <p:strVal val="visible"/>
                                      </p:to>
                                    </p:set>
                                    <p:animEffect transition="in" filter="wipe(left)">
                                      <p:cBhvr>
                                        <p:cTn id="43" dur="500"/>
                                        <p:tgtEl>
                                          <p:spTgt spid="11"/>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1" fill="hold" grpId="0" nodeType="clickEffect">
                                  <p:stCondLst>
                                    <p:cond delay="0"/>
                                  </p:stCondLst>
                                  <p:childTnLst>
                                    <p:set>
                                      <p:cBhvr>
                                        <p:cTn id="47" dur="1" fill="hold">
                                          <p:stCondLst>
                                            <p:cond delay="0"/>
                                          </p:stCondLst>
                                        </p:cTn>
                                        <p:tgtEl>
                                          <p:spTgt spid="19"/>
                                        </p:tgtEl>
                                        <p:attrNameLst>
                                          <p:attrName>style.visibility</p:attrName>
                                        </p:attrNameLst>
                                      </p:cBhvr>
                                      <p:to>
                                        <p:strVal val="visible"/>
                                      </p:to>
                                    </p:set>
                                    <p:animEffect transition="in" filter="wipe(up)">
                                      <p:cBhvr>
                                        <p:cTn id="48"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内容占位符 2"/>
          <p:cNvSpPr>
            <a:spLocks noGrp="1"/>
          </p:cNvSpPr>
          <p:nvPr>
            <p:ph idx="1"/>
          </p:nvPr>
        </p:nvSpPr>
        <p:spPr>
          <a:xfrm>
            <a:off x="179512" y="764704"/>
            <a:ext cx="8208912" cy="5832648"/>
          </a:xfrm>
        </p:spPr>
        <p:txBody>
          <a:bodyPr>
            <a:normAutofit/>
          </a:bodyPr>
          <a:lstStyle/>
          <a:p>
            <a:pPr marL="0" indent="0">
              <a:buNone/>
            </a:pPr>
            <a:endParaRPr lang="en-US" altLang="zh-CN" dirty="0" smtClean="0"/>
          </a:p>
          <a:p>
            <a:pPr marL="0" indent="0">
              <a:buNone/>
            </a:pPr>
            <a:endParaRPr lang="zh-CN" altLang="en-US" dirty="0"/>
          </a:p>
          <a:p>
            <a:pPr marL="0" indent="0">
              <a:buNone/>
            </a:pPr>
            <a:endParaRPr lang="en-US" altLang="zh-CN" dirty="0" smtClean="0"/>
          </a:p>
        </p:txBody>
      </p:sp>
      <mc:AlternateContent xmlns:mc="http://schemas.openxmlformats.org/markup-compatibility/2006" xmlns:a14="http://schemas.microsoft.com/office/drawing/2010/main">
        <mc:Choice Requires="a14">
          <p:sp>
            <p:nvSpPr>
              <p:cNvPr id="2" name="TextBox 1"/>
              <p:cNvSpPr txBox="1"/>
              <p:nvPr/>
            </p:nvSpPr>
            <p:spPr>
              <a:xfrm>
                <a:off x="179512" y="764704"/>
                <a:ext cx="8208912" cy="5016758"/>
              </a:xfrm>
              <a:prstGeom prst="rect">
                <a:avLst/>
              </a:prstGeom>
              <a:noFill/>
            </p:spPr>
            <p:txBody>
              <a:bodyPr wrap="square" rtlCol="0">
                <a:spAutoFit/>
              </a:bodyPr>
              <a:lstStyle/>
              <a:p>
                <a:r>
                  <a:rPr lang="zh-CN" altLang="en-US" sz="3200" b="1" dirty="0" smtClean="0"/>
                  <a:t>应用举例：</a:t>
                </a:r>
                <a:endParaRPr lang="en-US" altLang="zh-CN" sz="3200" b="1" dirty="0" smtClean="0"/>
              </a:p>
              <a:p>
                <a:r>
                  <a:rPr lang="zh-CN" altLang="en-US" sz="3200" b="1" dirty="0" smtClean="0"/>
                  <a:t>例：</a:t>
                </a:r>
                <a:r>
                  <a:rPr lang="zh-CN" altLang="en-US" sz="3200" dirty="0" smtClean="0"/>
                  <a:t>无限长同轴线，内导体半径为</a:t>
                </a:r>
                <a14:m>
                  <m:oMath xmlns:m="http://schemas.openxmlformats.org/officeDocument/2006/math">
                    <m:sSub>
                      <m:sSubPr>
                        <m:ctrlPr>
                          <a:rPr lang="en-US" altLang="zh-CN" sz="3200" i="1" smtClean="0">
                            <a:latin typeface="Cambria Math"/>
                          </a:rPr>
                        </m:ctrlPr>
                      </m:sSubPr>
                      <m:e>
                        <m:r>
                          <a:rPr lang="en-US" altLang="zh-CN" sz="3200" b="0" i="1" smtClean="0">
                            <a:latin typeface="Cambria Math"/>
                          </a:rPr>
                          <m:t>𝑅</m:t>
                        </m:r>
                      </m:e>
                      <m:sub>
                        <m:r>
                          <a:rPr lang="en-US" altLang="zh-CN" sz="3200" b="0" i="1" smtClean="0">
                            <a:latin typeface="Cambria Math"/>
                          </a:rPr>
                          <m:t>1</m:t>
                        </m:r>
                      </m:sub>
                    </m:sSub>
                  </m:oMath>
                </a14:m>
                <a:r>
                  <a:rPr lang="zh-CN" altLang="en-US" sz="3200" b="1" dirty="0" smtClean="0"/>
                  <a:t>，</a:t>
                </a:r>
                <a:r>
                  <a:rPr lang="zh-CN" altLang="en-US" sz="3200" dirty="0" smtClean="0"/>
                  <a:t>外导体内半径为</a:t>
                </a:r>
                <a14:m>
                  <m:oMath xmlns:m="http://schemas.openxmlformats.org/officeDocument/2006/math">
                    <m:sSub>
                      <m:sSubPr>
                        <m:ctrlPr>
                          <a:rPr lang="en-US" altLang="zh-CN" sz="3200" i="1">
                            <a:latin typeface="Cambria Math"/>
                          </a:rPr>
                        </m:ctrlPr>
                      </m:sSubPr>
                      <m:e>
                        <m:r>
                          <a:rPr lang="en-US" altLang="zh-CN" sz="3200" i="1">
                            <a:latin typeface="Cambria Math"/>
                          </a:rPr>
                          <m:t>𝑅</m:t>
                        </m:r>
                      </m:e>
                      <m:sub>
                        <m:r>
                          <a:rPr lang="en-US" altLang="zh-CN" sz="3200" b="0" i="1" smtClean="0">
                            <a:latin typeface="Cambria Math"/>
                          </a:rPr>
                          <m:t>2</m:t>
                        </m:r>
                      </m:sub>
                    </m:sSub>
                  </m:oMath>
                </a14:m>
                <a:r>
                  <a:rPr lang="zh-CN" altLang="en-US" sz="3200" b="1" dirty="0" smtClean="0"/>
                  <a:t>，</a:t>
                </a:r>
                <a:r>
                  <a:rPr lang="zh-CN" altLang="en-US" sz="3200" dirty="0" smtClean="0"/>
                  <a:t>已知</a:t>
                </a:r>
                <a14:m>
                  <m:oMath xmlns:m="http://schemas.openxmlformats.org/officeDocument/2006/math">
                    <m:sSub>
                      <m:sSubPr>
                        <m:ctrlPr>
                          <a:rPr lang="en-US" altLang="zh-CN" sz="3200" i="1">
                            <a:latin typeface="Cambria Math"/>
                          </a:rPr>
                        </m:ctrlPr>
                      </m:sSubPr>
                      <m:e>
                        <m:r>
                          <a:rPr lang="en-US" altLang="zh-CN" sz="3200" i="1">
                            <a:latin typeface="Cambria Math"/>
                          </a:rPr>
                          <m:t>𝑅</m:t>
                        </m:r>
                      </m:e>
                      <m:sub>
                        <m:r>
                          <a:rPr lang="en-US" altLang="zh-CN" sz="3200" i="1">
                            <a:latin typeface="Cambria Math"/>
                          </a:rPr>
                          <m:t>1</m:t>
                        </m:r>
                      </m:sub>
                    </m:sSub>
                    <m:r>
                      <a:rPr lang="en-US" altLang="zh-CN" sz="3200" b="0" i="1" smtClean="0">
                        <a:latin typeface="Cambria Math"/>
                      </a:rPr>
                      <m:t>&lt;</m:t>
                    </m:r>
                  </m:oMath>
                </a14:m>
                <a:r>
                  <a:rPr lang="en-US" altLang="zh-CN" sz="3200" dirty="0"/>
                  <a:t> </a:t>
                </a:r>
                <a14:m>
                  <m:oMath xmlns:m="http://schemas.openxmlformats.org/officeDocument/2006/math">
                    <m:sSub>
                      <m:sSubPr>
                        <m:ctrlPr>
                          <a:rPr lang="en-US" altLang="zh-CN" sz="3200" i="1">
                            <a:latin typeface="Cambria Math"/>
                          </a:rPr>
                        </m:ctrlPr>
                      </m:sSubPr>
                      <m:e>
                        <m:r>
                          <a:rPr lang="en-US" altLang="zh-CN" sz="3200" i="1">
                            <a:latin typeface="Cambria Math"/>
                          </a:rPr>
                          <m:t>𝑅</m:t>
                        </m:r>
                      </m:e>
                      <m:sub>
                        <m:r>
                          <a:rPr lang="en-US" altLang="zh-CN" sz="3200" i="1">
                            <a:latin typeface="Cambria Math"/>
                          </a:rPr>
                          <m:t>2</m:t>
                        </m:r>
                      </m:sub>
                    </m:sSub>
                  </m:oMath>
                </a14:m>
                <a:r>
                  <a:rPr lang="zh-CN" altLang="en-US" sz="3200" dirty="0" smtClean="0"/>
                  <a:t>，导体之间有磁导率为</a:t>
                </a:r>
                <a14:m>
                  <m:oMath xmlns:m="http://schemas.openxmlformats.org/officeDocument/2006/math">
                    <m:r>
                      <a:rPr lang="zh-CN" altLang="en-US" sz="3200" i="1" smtClean="0">
                        <a:latin typeface="Cambria Math"/>
                      </a:rPr>
                      <m:t>𝜇</m:t>
                    </m:r>
                  </m:oMath>
                </a14:m>
                <a:r>
                  <a:rPr lang="zh-CN" altLang="en-US" sz="3200" dirty="0" smtClean="0"/>
                  <a:t>的磁介质</a:t>
                </a:r>
                <a:r>
                  <a:rPr lang="en-US" altLang="zh-CN" sz="3200" dirty="0" smtClean="0"/>
                  <a:t>,</a:t>
                </a:r>
                <a:r>
                  <a:rPr lang="zh-CN" altLang="en-US" sz="3200" dirty="0" smtClean="0"/>
                  <a:t>请在下列条件下</a:t>
                </a:r>
                <a:r>
                  <a:rPr lang="zh-CN" altLang="en-US" sz="3200" dirty="0"/>
                  <a:t>，</a:t>
                </a:r>
                <a:r>
                  <a:rPr lang="zh-CN" altLang="en-US" sz="3200" dirty="0" smtClean="0"/>
                  <a:t>分别求单位长度同轴线的自感系数。</a:t>
                </a:r>
                <a:endParaRPr lang="en-US" altLang="zh-CN" sz="3200" dirty="0" smtClean="0"/>
              </a:p>
              <a:p>
                <a:r>
                  <a:rPr lang="zh-CN" altLang="en-US" sz="3200" dirty="0"/>
                  <a:t>（</a:t>
                </a:r>
                <a:r>
                  <a:rPr lang="en-US" altLang="zh-CN" sz="3200" dirty="0" smtClean="0"/>
                  <a:t>1</a:t>
                </a:r>
                <a:r>
                  <a:rPr lang="zh-CN" altLang="en-US" sz="3200" dirty="0" smtClean="0"/>
                  <a:t>）内外导体都为薄圆柱面；</a:t>
                </a:r>
                <a:endParaRPr lang="en-US" altLang="zh-CN" sz="3200" dirty="0" smtClean="0"/>
              </a:p>
              <a:p>
                <a:r>
                  <a:rPr lang="zh-CN" altLang="en-US" sz="3200" dirty="0" smtClean="0"/>
                  <a:t>（</a:t>
                </a:r>
                <a:r>
                  <a:rPr lang="en-US" altLang="zh-CN" sz="3200" dirty="0" smtClean="0"/>
                  <a:t>2</a:t>
                </a:r>
                <a:r>
                  <a:rPr lang="zh-CN" altLang="en-US" sz="3200" dirty="0" smtClean="0"/>
                  <a:t>）内导体为实心圆柱，</a:t>
                </a:r>
                <a:endParaRPr lang="en-US" altLang="zh-CN" sz="3200" dirty="0" smtClean="0"/>
              </a:p>
              <a:p>
                <a:r>
                  <a:rPr lang="en-US" altLang="zh-CN" sz="3200" dirty="0"/>
                  <a:t> </a:t>
                </a:r>
                <a:r>
                  <a:rPr lang="en-US" altLang="zh-CN" sz="3200" dirty="0" smtClean="0"/>
                  <a:t>          </a:t>
                </a:r>
                <a:r>
                  <a:rPr lang="zh-CN" altLang="en-US" sz="3200" dirty="0" smtClean="0"/>
                  <a:t>外导体为薄圆柱面。</a:t>
                </a:r>
                <a:endParaRPr lang="en-US" altLang="zh-CN" sz="3200" dirty="0" smtClean="0"/>
              </a:p>
              <a:p>
                <a:r>
                  <a:rPr lang="en-US" altLang="zh-CN" sz="3200" dirty="0"/>
                  <a:t> </a:t>
                </a:r>
                <a:r>
                  <a:rPr lang="en-US" altLang="zh-CN" sz="3200" dirty="0" smtClean="0"/>
                  <a:t>          </a:t>
                </a:r>
                <a:r>
                  <a:rPr lang="zh-CN" altLang="en-US" sz="3200" dirty="0" smtClean="0"/>
                  <a:t>导体的磁导率为</a:t>
                </a:r>
                <a14:m>
                  <m:oMath xmlns:m="http://schemas.openxmlformats.org/officeDocument/2006/math">
                    <m:sSup>
                      <m:sSupPr>
                        <m:ctrlPr>
                          <a:rPr lang="en-US" altLang="zh-CN" sz="3200" i="1" smtClean="0">
                            <a:latin typeface="Cambria Math"/>
                          </a:rPr>
                        </m:ctrlPr>
                      </m:sSupPr>
                      <m:e>
                        <m:r>
                          <a:rPr lang="en-US" altLang="zh-CN" sz="3200" i="1" smtClean="0">
                            <a:latin typeface="Cambria Math"/>
                            <a:ea typeface="Cambria Math"/>
                          </a:rPr>
                          <m:t>𝜇</m:t>
                        </m:r>
                      </m:e>
                      <m:sup>
                        <m:r>
                          <a:rPr lang="en-US" altLang="zh-CN" sz="3200" b="0" i="1" smtClean="0">
                            <a:latin typeface="Cambria Math"/>
                          </a:rPr>
                          <m:t>′</m:t>
                        </m:r>
                      </m:sup>
                    </m:sSup>
                  </m:oMath>
                </a14:m>
                <a:endParaRPr lang="en-US" altLang="zh-CN" sz="3200" dirty="0" smtClean="0"/>
              </a:p>
              <a:p>
                <a:endParaRPr lang="zh-CN" altLang="en-US" sz="3200" dirty="0"/>
              </a:p>
            </p:txBody>
          </p:sp>
        </mc:Choice>
        <mc:Fallback xmlns="">
          <p:sp>
            <p:nvSpPr>
              <p:cNvPr id="2" name="TextBox 1"/>
              <p:cNvSpPr txBox="1">
                <a:spLocks noRot="1" noChangeAspect="1" noMove="1" noResize="1" noEditPoints="1" noAdjustHandles="1" noChangeArrowheads="1" noChangeShapeType="1" noTextEdit="1"/>
              </p:cNvSpPr>
              <p:nvPr/>
            </p:nvSpPr>
            <p:spPr>
              <a:xfrm>
                <a:off x="179512" y="764704"/>
                <a:ext cx="8208912" cy="5016758"/>
              </a:xfrm>
              <a:prstGeom prst="rect">
                <a:avLst/>
              </a:prstGeom>
              <a:blipFill rotWithShape="1">
                <a:blip r:embed="rId3"/>
                <a:stretch>
                  <a:fillRect l="-1856" t="-2187" r="-742"/>
                </a:stretch>
              </a:blipFill>
            </p:spPr>
            <p:txBody>
              <a:bodyPr/>
              <a:lstStyle/>
              <a:p>
                <a:r>
                  <a:rPr lang="zh-CN" altLang="en-US">
                    <a:noFill/>
                  </a:rPr>
                  <a:t> </a:t>
                </a:r>
              </a:p>
            </p:txBody>
          </p:sp>
        </mc:Fallback>
      </mc:AlternateContent>
      <p:pic>
        <p:nvPicPr>
          <p:cNvPr id="48" name="图片 4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08104" y="2912368"/>
            <a:ext cx="2706869" cy="2712831"/>
          </a:xfrm>
          <a:prstGeom prst="rect">
            <a:avLst/>
          </a:prstGeom>
        </p:spPr>
      </p:pic>
    </p:spTree>
    <p:extLst>
      <p:ext uri="{BB962C8B-B14F-4D97-AF65-F5344CB8AC3E}">
        <p14:creationId xmlns:p14="http://schemas.microsoft.com/office/powerpoint/2010/main" val="206533408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内容占位符 1"/>
              <p:cNvSpPr>
                <a:spLocks noGrp="1"/>
              </p:cNvSpPr>
              <p:nvPr>
                <p:ph idx="1"/>
              </p:nvPr>
            </p:nvSpPr>
            <p:spPr>
              <a:xfrm>
                <a:off x="179512" y="764704"/>
                <a:ext cx="8280920" cy="5904656"/>
              </a:xfrm>
            </p:spPr>
            <p:txBody>
              <a:bodyPr>
                <a:normAutofit/>
              </a:bodyPr>
              <a:lstStyle/>
              <a:p>
                <a:pPr marL="0" indent="0">
                  <a:buNone/>
                </a:pPr>
                <a:r>
                  <a:rPr lang="zh-CN" altLang="en-US" dirty="0" smtClean="0"/>
                  <a:t>解：作为同轴电缆，其电流流向一定是，内、外导体一出一入。</a:t>
                </a:r>
                <a:endParaRPr lang="en-US" altLang="zh-CN" dirty="0" smtClean="0"/>
              </a:p>
              <a:p>
                <a:pPr marL="0" indent="0">
                  <a:buNone/>
                </a:pPr>
                <a:r>
                  <a:rPr lang="zh-CN" altLang="en-US" dirty="0" smtClean="0"/>
                  <a:t>方法一：可由自感系数定义求解：</a:t>
                </a:r>
                <a14:m>
                  <m:oMath xmlns:m="http://schemas.openxmlformats.org/officeDocument/2006/math">
                    <m:r>
                      <a:rPr lang="zh-CN" altLang="en-US" i="1" smtClean="0">
                        <a:latin typeface="Cambria Math"/>
                      </a:rPr>
                      <m:t>𝜓</m:t>
                    </m:r>
                    <m:r>
                      <a:rPr lang="en-US" altLang="zh-CN" b="0" i="1" smtClean="0">
                        <a:latin typeface="Cambria Math"/>
                      </a:rPr>
                      <m:t>=</m:t>
                    </m:r>
                    <m:r>
                      <a:rPr lang="en-US" altLang="zh-CN" b="0" i="1" smtClean="0">
                        <a:latin typeface="Cambria Math"/>
                      </a:rPr>
                      <m:t>𝐿𝐼</m:t>
                    </m:r>
                  </m:oMath>
                </a14:m>
                <a:endParaRPr lang="en-US" altLang="zh-CN" dirty="0" smtClean="0"/>
              </a:p>
              <a:p>
                <a:pPr marL="0" indent="0">
                  <a:buNone/>
                </a:pPr>
                <a:r>
                  <a:rPr lang="zh-CN" altLang="en-US" dirty="0" smtClean="0"/>
                  <a:t>方法二：由磁场分布，求</a:t>
                </a:r>
                <a14:m>
                  <m:oMath xmlns:m="http://schemas.openxmlformats.org/officeDocument/2006/math">
                    <m:sSub>
                      <m:sSubPr>
                        <m:ctrlPr>
                          <a:rPr lang="en-US" altLang="zh-CN" i="1" smtClean="0">
                            <a:latin typeface="Cambria Math"/>
                          </a:rPr>
                        </m:ctrlPr>
                      </m:sSubPr>
                      <m:e>
                        <m:r>
                          <a:rPr lang="en-US" altLang="zh-CN" b="0" i="1" smtClean="0">
                            <a:latin typeface="Cambria Math"/>
                          </a:rPr>
                          <m:t>𝑊</m:t>
                        </m:r>
                      </m:e>
                      <m:sub>
                        <m:r>
                          <a:rPr lang="en-US" altLang="zh-CN" b="0" i="1" smtClean="0">
                            <a:latin typeface="Cambria Math"/>
                          </a:rPr>
                          <m:t>𝑚</m:t>
                        </m:r>
                      </m:sub>
                    </m:sSub>
                  </m:oMath>
                </a14:m>
                <a:r>
                  <a:rPr lang="zh-CN" altLang="en-US" dirty="0" smtClean="0"/>
                  <a:t>，由</a:t>
                </a:r>
                <a14:m>
                  <m:oMath xmlns:m="http://schemas.openxmlformats.org/officeDocument/2006/math">
                    <m:sSub>
                      <m:sSubPr>
                        <m:ctrlPr>
                          <a:rPr lang="en-US" altLang="zh-CN" i="1">
                            <a:latin typeface="Cambria Math"/>
                          </a:rPr>
                        </m:ctrlPr>
                      </m:sSubPr>
                      <m:e>
                        <m:r>
                          <a:rPr lang="en-US" altLang="zh-CN" i="1">
                            <a:latin typeface="Cambria Math"/>
                          </a:rPr>
                          <m:t>𝑊</m:t>
                        </m:r>
                      </m:e>
                      <m:sub>
                        <m:r>
                          <a:rPr lang="en-US" altLang="zh-CN" i="1">
                            <a:latin typeface="Cambria Math"/>
                          </a:rPr>
                          <m:t>𝑚</m:t>
                        </m:r>
                      </m:sub>
                    </m:sSub>
                    <m:r>
                      <a:rPr lang="en-US" altLang="zh-CN" b="0" i="1" smtClean="0">
                        <a:latin typeface="Cambria Math"/>
                      </a:rPr>
                      <m:t>=</m:t>
                    </m:r>
                    <m:f>
                      <m:fPr>
                        <m:ctrlPr>
                          <a:rPr lang="en-US" altLang="zh-CN" b="0" i="1" smtClean="0">
                            <a:latin typeface="Cambria Math"/>
                          </a:rPr>
                        </m:ctrlPr>
                      </m:fPr>
                      <m:num>
                        <m:r>
                          <a:rPr lang="en-US" altLang="zh-CN" b="0" i="1" smtClean="0">
                            <a:latin typeface="Cambria Math"/>
                          </a:rPr>
                          <m:t>1</m:t>
                        </m:r>
                      </m:num>
                      <m:den>
                        <m:r>
                          <a:rPr lang="en-US" altLang="zh-CN" b="0" i="1" smtClean="0">
                            <a:latin typeface="Cambria Math"/>
                          </a:rPr>
                          <m:t>2</m:t>
                        </m:r>
                      </m:den>
                    </m:f>
                    <m:r>
                      <a:rPr lang="en-US" altLang="zh-CN" b="0" i="1" smtClean="0">
                        <a:latin typeface="Cambria Math"/>
                      </a:rPr>
                      <m:t>𝐿</m:t>
                    </m:r>
                    <m:sSup>
                      <m:sSupPr>
                        <m:ctrlPr>
                          <a:rPr lang="en-US" altLang="zh-CN" b="0" i="1" smtClean="0">
                            <a:latin typeface="Cambria Math"/>
                          </a:rPr>
                        </m:ctrlPr>
                      </m:sSupPr>
                      <m:e>
                        <m:r>
                          <a:rPr lang="en-US" altLang="zh-CN" b="0" i="1" smtClean="0">
                            <a:latin typeface="Cambria Math"/>
                          </a:rPr>
                          <m:t>𝐼</m:t>
                        </m:r>
                      </m:e>
                      <m:sup>
                        <m:r>
                          <a:rPr lang="en-US" altLang="zh-CN" b="0" i="1" smtClean="0">
                            <a:latin typeface="Cambria Math"/>
                          </a:rPr>
                          <m:t>2</m:t>
                        </m:r>
                      </m:sup>
                    </m:sSup>
                  </m:oMath>
                </a14:m>
                <a:endParaRPr lang="en-US" altLang="zh-CN" b="0" dirty="0" smtClean="0"/>
              </a:p>
              <a:p>
                <a:pPr marL="0" indent="0">
                  <a:buNone/>
                </a:pPr>
                <a:r>
                  <a:rPr lang="zh-CN" altLang="en-US" dirty="0" smtClean="0"/>
                  <a:t>                 求</a:t>
                </a:r>
                <a14:m>
                  <m:oMath xmlns:m="http://schemas.openxmlformats.org/officeDocument/2006/math">
                    <m:r>
                      <a:rPr lang="en-US" altLang="zh-CN" b="0" i="1" smtClean="0">
                        <a:latin typeface="Cambria Math"/>
                      </a:rPr>
                      <m:t>𝐿</m:t>
                    </m:r>
                  </m:oMath>
                </a14:m>
                <a:r>
                  <a:rPr lang="zh-CN" altLang="en-US" dirty="0" smtClean="0"/>
                  <a:t>。</a:t>
                </a:r>
                <a:endParaRPr lang="en-US" altLang="zh-CN" dirty="0" smtClean="0"/>
              </a:p>
              <a:p>
                <a:pPr marL="0" indent="0">
                  <a:buNone/>
                </a:pPr>
                <a:r>
                  <a:rPr lang="zh-CN" altLang="en-US" dirty="0" smtClean="0"/>
                  <a:t>我们采用方法二。</a:t>
                </a:r>
                <a:endParaRPr lang="en-US" altLang="zh-CN" dirty="0" smtClean="0"/>
              </a:p>
              <a:p>
                <a:pPr marL="0" indent="0">
                  <a:buNone/>
                </a:pPr>
                <a:r>
                  <a:rPr lang="zh-CN" altLang="en-US" dirty="0" smtClean="0"/>
                  <a:t>（</a:t>
                </a:r>
                <a:r>
                  <a:rPr lang="en-US" altLang="zh-CN" dirty="0" smtClean="0"/>
                  <a:t>1</a:t>
                </a:r>
                <a:r>
                  <a:rPr lang="zh-CN" altLang="en-US" dirty="0" smtClean="0"/>
                  <a:t>）磁场只分布在导体间</a:t>
                </a:r>
                <a:endParaRPr lang="en-US" altLang="zh-CN" dirty="0" smtClean="0"/>
              </a:p>
              <a:p>
                <a:pPr marL="0" indent="0">
                  <a:buNone/>
                </a:pPr>
                <a:endParaRPr lang="zh-CN" altLang="en-US" dirty="0"/>
              </a:p>
            </p:txBody>
          </p:sp>
        </mc:Choice>
        <mc:Fallback xmlns="">
          <p:sp>
            <p:nvSpPr>
              <p:cNvPr id="2" name="内容占位符 1"/>
              <p:cNvSpPr>
                <a:spLocks noGrp="1" noRot="1" noChangeAspect="1" noMove="1" noResize="1" noEditPoints="1" noAdjustHandles="1" noChangeArrowheads="1" noChangeShapeType="1" noTextEdit="1"/>
              </p:cNvSpPr>
              <p:nvPr>
                <p:ph idx="1"/>
              </p:nvPr>
            </p:nvSpPr>
            <p:spPr>
              <a:xfrm>
                <a:off x="179512" y="764704"/>
                <a:ext cx="8280920" cy="5904656"/>
              </a:xfrm>
              <a:blipFill rotWithShape="1">
                <a:blip r:embed="rId4"/>
                <a:stretch>
                  <a:fillRect l="-1840" t="-1342" r="-2208"/>
                </a:stretch>
              </a:blipFill>
            </p:spPr>
            <p:txBody>
              <a:bodyPr/>
              <a:lstStyle/>
              <a:p>
                <a:r>
                  <a:rPr lang="zh-CN" altLang="en-US">
                    <a:noFill/>
                  </a:rPr>
                  <a:t> </a:t>
                </a:r>
              </a:p>
            </p:txBody>
          </p:sp>
        </mc:Fallback>
      </mc:AlternateContent>
      <p:graphicFrame>
        <p:nvGraphicFramePr>
          <p:cNvPr id="48" name="对象 47"/>
          <p:cNvGraphicFramePr>
            <a:graphicFrameLocks noChangeAspect="1"/>
          </p:cNvGraphicFramePr>
          <p:nvPr>
            <p:extLst>
              <p:ext uri="{D42A27DB-BD31-4B8C-83A1-F6EECF244321}">
                <p14:modId xmlns:p14="http://schemas.microsoft.com/office/powerpoint/2010/main" val="370849790"/>
              </p:ext>
            </p:extLst>
          </p:nvPr>
        </p:nvGraphicFramePr>
        <p:xfrm>
          <a:off x="539552" y="4808823"/>
          <a:ext cx="5945187" cy="960437"/>
        </p:xfrm>
        <a:graphic>
          <a:graphicData uri="http://schemas.openxmlformats.org/presentationml/2006/ole">
            <mc:AlternateContent xmlns:mc="http://schemas.openxmlformats.org/markup-compatibility/2006">
              <mc:Choice xmlns:v="urn:schemas-microsoft-com:vml" Requires="v">
                <p:oleObj spid="_x0000_s37948" name="Equation" r:id="rId5" imgW="2438280" imgH="393480" progId="Equation.DSMT4">
                  <p:embed/>
                </p:oleObj>
              </mc:Choice>
              <mc:Fallback>
                <p:oleObj name="Equation" r:id="rId5" imgW="2438280" imgH="393480" progId="Equation.DSMT4">
                  <p:embed/>
                  <p:pic>
                    <p:nvPicPr>
                      <p:cNvPr id="0" name=""/>
                      <p:cNvPicPr/>
                      <p:nvPr/>
                    </p:nvPicPr>
                    <p:blipFill>
                      <a:blip r:embed="rId6"/>
                      <a:stretch>
                        <a:fillRect/>
                      </a:stretch>
                    </p:blipFill>
                    <p:spPr>
                      <a:xfrm>
                        <a:off x="539552" y="4808823"/>
                        <a:ext cx="5945187" cy="960437"/>
                      </a:xfrm>
                      <a:prstGeom prst="rect">
                        <a:avLst/>
                      </a:prstGeom>
                    </p:spPr>
                  </p:pic>
                </p:oleObj>
              </mc:Fallback>
            </mc:AlternateContent>
          </a:graphicData>
        </a:graphic>
      </p:graphicFrame>
      <p:graphicFrame>
        <p:nvGraphicFramePr>
          <p:cNvPr id="3" name="对象 2"/>
          <p:cNvGraphicFramePr>
            <a:graphicFrameLocks noChangeAspect="1"/>
          </p:cNvGraphicFramePr>
          <p:nvPr>
            <p:extLst>
              <p:ext uri="{D42A27DB-BD31-4B8C-83A1-F6EECF244321}">
                <p14:modId xmlns:p14="http://schemas.microsoft.com/office/powerpoint/2010/main" val="265473860"/>
              </p:ext>
            </p:extLst>
          </p:nvPr>
        </p:nvGraphicFramePr>
        <p:xfrm>
          <a:off x="489284" y="5697252"/>
          <a:ext cx="7431088" cy="960438"/>
        </p:xfrm>
        <a:graphic>
          <a:graphicData uri="http://schemas.openxmlformats.org/presentationml/2006/ole">
            <mc:AlternateContent xmlns:mc="http://schemas.openxmlformats.org/markup-compatibility/2006">
              <mc:Choice xmlns:v="urn:schemas-microsoft-com:vml" Requires="v">
                <p:oleObj spid="_x0000_s37949" name="Equation" r:id="rId7" imgW="3047760" imgH="393480" progId="Equation.DSMT4">
                  <p:embed/>
                </p:oleObj>
              </mc:Choice>
              <mc:Fallback>
                <p:oleObj name="Equation" r:id="rId7" imgW="3047760" imgH="393480" progId="Equation.DSMT4">
                  <p:embed/>
                  <p:pic>
                    <p:nvPicPr>
                      <p:cNvPr id="0" name="对象 47"/>
                      <p:cNvPicPr>
                        <a:picLocks noChangeAspect="1" noChangeArrowheads="1"/>
                      </p:cNvPicPr>
                      <p:nvPr/>
                    </p:nvPicPr>
                    <p:blipFill>
                      <a:blip r:embed="rId8"/>
                      <a:srcRect/>
                      <a:stretch>
                        <a:fillRect/>
                      </a:stretch>
                    </p:blipFill>
                    <p:spPr bwMode="auto">
                      <a:xfrm>
                        <a:off x="489284" y="5697252"/>
                        <a:ext cx="7431088" cy="960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224302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wipe(left)">
                                      <p:cBhvr>
                                        <p:cTn id="7" dur="500"/>
                                        <p:tgtEl>
                                          <p:spTgt spid="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wipe(up)">
                                      <p:cBhvr>
                                        <p:cTn id="12" dur="500"/>
                                        <p:tgtEl>
                                          <p:spTgt spid="2">
                                            <p:txEl>
                                              <p:pRg st="2" end="2"/>
                                            </p:txEl>
                                          </p:spTgt>
                                        </p:tgtEl>
                                      </p:cBhvr>
                                    </p:animEffect>
                                  </p:childTnLst>
                                </p:cTn>
                              </p:par>
                              <p:par>
                                <p:cTn id="13" presetID="22" presetClass="entr" presetSubtype="8" fill="hold" nodeType="with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animEffect transition="in" filter="wipe(left)">
                                      <p:cBhvr>
                                        <p:cTn id="15" dur="500"/>
                                        <p:tgtEl>
                                          <p:spTgt spid="2">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2">
                                            <p:txEl>
                                              <p:pRg st="4" end="4"/>
                                            </p:txEl>
                                          </p:spTgt>
                                        </p:tgtEl>
                                        <p:attrNameLst>
                                          <p:attrName>style.visibility</p:attrName>
                                        </p:attrNameLst>
                                      </p:cBhvr>
                                      <p:to>
                                        <p:strVal val="visible"/>
                                      </p:to>
                                    </p:set>
                                    <p:animEffect transition="in" filter="wipe(left)">
                                      <p:cBhvr>
                                        <p:cTn id="20" dur="500"/>
                                        <p:tgtEl>
                                          <p:spTgt spid="2">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2">
                                            <p:txEl>
                                              <p:pRg st="5" end="5"/>
                                            </p:txEl>
                                          </p:spTgt>
                                        </p:tgtEl>
                                        <p:attrNameLst>
                                          <p:attrName>style.visibility</p:attrName>
                                        </p:attrNameLst>
                                      </p:cBhvr>
                                      <p:to>
                                        <p:strVal val="visible"/>
                                      </p:to>
                                    </p:set>
                                    <p:animEffect transition="in" filter="wipe(left)">
                                      <p:cBhvr>
                                        <p:cTn id="25" dur="500"/>
                                        <p:tgtEl>
                                          <p:spTgt spid="2">
                                            <p:txEl>
                                              <p:pRg st="5" end="5"/>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48"/>
                                        </p:tgtEl>
                                        <p:attrNameLst>
                                          <p:attrName>style.visibility</p:attrName>
                                        </p:attrNameLst>
                                      </p:cBhvr>
                                      <p:to>
                                        <p:strVal val="visible"/>
                                      </p:to>
                                    </p:set>
                                    <p:animEffect transition="in" filter="wipe(left)">
                                      <p:cBhvr>
                                        <p:cTn id="30" dur="500"/>
                                        <p:tgtEl>
                                          <p:spTgt spid="48"/>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3"/>
                                        </p:tgtEl>
                                        <p:attrNameLst>
                                          <p:attrName>style.visibility</p:attrName>
                                        </p:attrNameLst>
                                      </p:cBhvr>
                                      <p:to>
                                        <p:strVal val="visible"/>
                                      </p:to>
                                    </p:set>
                                    <p:animEffect transition="in" filter="wipe(left)">
                                      <p:cBhvr>
                                        <p:cTn id="3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内容占位符 1"/>
          <p:cNvSpPr>
            <a:spLocks noGrp="1"/>
          </p:cNvSpPr>
          <p:nvPr>
            <p:ph idx="1"/>
          </p:nvPr>
        </p:nvSpPr>
        <p:spPr>
          <a:xfrm>
            <a:off x="179512" y="764704"/>
            <a:ext cx="8280920" cy="5904656"/>
          </a:xfrm>
        </p:spPr>
        <p:txBody>
          <a:bodyPr>
            <a:normAutofit/>
          </a:bodyPr>
          <a:lstStyle/>
          <a:p>
            <a:pPr marL="0" indent="0">
              <a:buNone/>
            </a:pPr>
            <a:endParaRPr lang="en-US" altLang="zh-CN" dirty="0" smtClean="0"/>
          </a:p>
          <a:p>
            <a:pPr marL="0" indent="0">
              <a:buNone/>
            </a:pPr>
            <a:endParaRPr lang="en-US" altLang="zh-CN" dirty="0"/>
          </a:p>
          <a:p>
            <a:pPr marL="0" indent="0">
              <a:buNone/>
            </a:pPr>
            <a:endParaRPr lang="en-US" altLang="zh-CN" dirty="0" smtClean="0"/>
          </a:p>
          <a:p>
            <a:pPr marL="0" indent="0">
              <a:buNone/>
            </a:pPr>
            <a:endParaRPr lang="en-US" altLang="zh-CN" dirty="0"/>
          </a:p>
          <a:p>
            <a:pPr marL="0" indent="0">
              <a:buNone/>
            </a:pPr>
            <a:endParaRPr lang="en-US" altLang="zh-CN" dirty="0" smtClean="0"/>
          </a:p>
          <a:p>
            <a:pPr marL="0" indent="0">
              <a:buNone/>
            </a:pPr>
            <a:endParaRPr lang="en-US" altLang="zh-CN" dirty="0"/>
          </a:p>
          <a:p>
            <a:pPr marL="0" indent="0">
              <a:buNone/>
            </a:pPr>
            <a:endParaRPr lang="en-US" altLang="zh-CN" dirty="0" smtClean="0"/>
          </a:p>
          <a:p>
            <a:pPr marL="0" indent="0">
              <a:buNone/>
            </a:pPr>
            <a:endParaRPr lang="en-US" altLang="zh-CN" dirty="0" smtClean="0"/>
          </a:p>
          <a:p>
            <a:pPr marL="0" indent="0">
              <a:buNone/>
            </a:pPr>
            <a:endParaRPr lang="en-US" altLang="zh-CN" dirty="0" smtClean="0"/>
          </a:p>
          <a:p>
            <a:pPr marL="0" indent="0">
              <a:buNone/>
            </a:pPr>
            <a:r>
              <a:rPr lang="zh-CN" altLang="en-US" dirty="0" smtClean="0"/>
              <a:t>    与上一章结论相同。</a:t>
            </a:r>
            <a:endParaRPr lang="zh-CN" altLang="en-US" dirty="0"/>
          </a:p>
        </p:txBody>
      </p:sp>
      <p:graphicFrame>
        <p:nvGraphicFramePr>
          <p:cNvPr id="3" name="对象 2"/>
          <p:cNvGraphicFramePr>
            <a:graphicFrameLocks noChangeAspect="1"/>
          </p:cNvGraphicFramePr>
          <p:nvPr>
            <p:extLst>
              <p:ext uri="{D42A27DB-BD31-4B8C-83A1-F6EECF244321}">
                <p14:modId xmlns:p14="http://schemas.microsoft.com/office/powerpoint/2010/main" val="590770854"/>
              </p:ext>
            </p:extLst>
          </p:nvPr>
        </p:nvGraphicFramePr>
        <p:xfrm>
          <a:off x="431540" y="800100"/>
          <a:ext cx="7908926" cy="695325"/>
        </p:xfrm>
        <a:graphic>
          <a:graphicData uri="http://schemas.openxmlformats.org/presentationml/2006/ole">
            <mc:AlternateContent xmlns:mc="http://schemas.openxmlformats.org/markup-compatibility/2006">
              <mc:Choice xmlns:v="urn:schemas-microsoft-com:vml" Requires="v">
                <p:oleObj spid="_x0000_s39022" name="Equation" r:id="rId4" imgW="3174840" imgH="279360" progId="Equation.DSMT4">
                  <p:embed/>
                </p:oleObj>
              </mc:Choice>
              <mc:Fallback>
                <p:oleObj name="Equation" r:id="rId4" imgW="3174840" imgH="279360" progId="Equation.DSMT4">
                  <p:embed/>
                  <p:pic>
                    <p:nvPicPr>
                      <p:cNvPr id="0" name=""/>
                      <p:cNvPicPr/>
                      <p:nvPr/>
                    </p:nvPicPr>
                    <p:blipFill>
                      <a:blip r:embed="rId5"/>
                      <a:stretch>
                        <a:fillRect/>
                      </a:stretch>
                    </p:blipFill>
                    <p:spPr>
                      <a:xfrm>
                        <a:off x="431540" y="800100"/>
                        <a:ext cx="7908926" cy="695325"/>
                      </a:xfrm>
                      <a:prstGeom prst="rect">
                        <a:avLst/>
                      </a:prstGeom>
                    </p:spPr>
                  </p:pic>
                </p:oleObj>
              </mc:Fallback>
            </mc:AlternateContent>
          </a:graphicData>
        </a:graphic>
      </p:graphicFrame>
      <p:graphicFrame>
        <p:nvGraphicFramePr>
          <p:cNvPr id="4" name="对象 3"/>
          <p:cNvGraphicFramePr>
            <a:graphicFrameLocks noChangeAspect="1"/>
          </p:cNvGraphicFramePr>
          <p:nvPr>
            <p:extLst>
              <p:ext uri="{D42A27DB-BD31-4B8C-83A1-F6EECF244321}">
                <p14:modId xmlns:p14="http://schemas.microsoft.com/office/powerpoint/2010/main" val="3748550803"/>
              </p:ext>
            </p:extLst>
          </p:nvPr>
        </p:nvGraphicFramePr>
        <p:xfrm>
          <a:off x="503548" y="2594099"/>
          <a:ext cx="3959225" cy="1050925"/>
        </p:xfrm>
        <a:graphic>
          <a:graphicData uri="http://schemas.openxmlformats.org/presentationml/2006/ole">
            <mc:AlternateContent xmlns:mc="http://schemas.openxmlformats.org/markup-compatibility/2006">
              <mc:Choice xmlns:v="urn:schemas-microsoft-com:vml" Requires="v">
                <p:oleObj spid="_x0000_s39023" name="Equation" r:id="rId6" imgW="1485720" imgH="393480" progId="Equation.DSMT4">
                  <p:embed/>
                </p:oleObj>
              </mc:Choice>
              <mc:Fallback>
                <p:oleObj name="Equation" r:id="rId6" imgW="1485720" imgH="393480" progId="Equation.DSMT4">
                  <p:embed/>
                  <p:pic>
                    <p:nvPicPr>
                      <p:cNvPr id="0" name=""/>
                      <p:cNvPicPr/>
                      <p:nvPr/>
                    </p:nvPicPr>
                    <p:blipFill>
                      <a:blip r:embed="rId7"/>
                      <a:stretch>
                        <a:fillRect/>
                      </a:stretch>
                    </p:blipFill>
                    <p:spPr>
                      <a:xfrm>
                        <a:off x="503548" y="2594099"/>
                        <a:ext cx="3959225" cy="1050925"/>
                      </a:xfrm>
                      <a:prstGeom prst="rect">
                        <a:avLst/>
                      </a:prstGeom>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2372139979"/>
              </p:ext>
            </p:extLst>
          </p:nvPr>
        </p:nvGraphicFramePr>
        <p:xfrm>
          <a:off x="475704" y="1628800"/>
          <a:ext cx="6832600" cy="1076325"/>
        </p:xfrm>
        <a:graphic>
          <a:graphicData uri="http://schemas.openxmlformats.org/presentationml/2006/ole">
            <mc:AlternateContent xmlns:mc="http://schemas.openxmlformats.org/markup-compatibility/2006">
              <mc:Choice xmlns:v="urn:schemas-microsoft-com:vml" Requires="v">
                <p:oleObj spid="_x0000_s39024" name="Equation" r:id="rId8" imgW="2743200" imgH="431640" progId="Equation.DSMT4">
                  <p:embed/>
                </p:oleObj>
              </mc:Choice>
              <mc:Fallback>
                <p:oleObj name="Equation" r:id="rId8" imgW="2743200" imgH="431640" progId="Equation.DSMT4">
                  <p:embed/>
                  <p:pic>
                    <p:nvPicPr>
                      <p:cNvPr id="0" name="对象 2"/>
                      <p:cNvPicPr>
                        <a:picLocks noChangeAspect="1" noChangeArrowheads="1"/>
                      </p:cNvPicPr>
                      <p:nvPr/>
                    </p:nvPicPr>
                    <p:blipFill>
                      <a:blip r:embed="rId9"/>
                      <a:srcRect/>
                      <a:stretch>
                        <a:fillRect/>
                      </a:stretch>
                    </p:blipFill>
                    <p:spPr bwMode="auto">
                      <a:xfrm>
                        <a:off x="475704" y="1628800"/>
                        <a:ext cx="6832600" cy="107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4231092030"/>
              </p:ext>
            </p:extLst>
          </p:nvPr>
        </p:nvGraphicFramePr>
        <p:xfrm>
          <a:off x="575556" y="3645024"/>
          <a:ext cx="2774950" cy="1150937"/>
        </p:xfrm>
        <a:graphic>
          <a:graphicData uri="http://schemas.openxmlformats.org/presentationml/2006/ole">
            <mc:AlternateContent xmlns:mc="http://schemas.openxmlformats.org/markup-compatibility/2006">
              <mc:Choice xmlns:v="urn:schemas-microsoft-com:vml" Requires="v">
                <p:oleObj spid="_x0000_s39025" name="Equation" r:id="rId10" imgW="1041120" imgH="431640" progId="Equation.DSMT4">
                  <p:embed/>
                </p:oleObj>
              </mc:Choice>
              <mc:Fallback>
                <p:oleObj name="Equation" r:id="rId10" imgW="1041120" imgH="431640" progId="Equation.DSMT4">
                  <p:embed/>
                  <p:pic>
                    <p:nvPicPr>
                      <p:cNvPr id="0" name="对象 3"/>
                      <p:cNvPicPr>
                        <a:picLocks noChangeAspect="1" noChangeArrowheads="1"/>
                      </p:cNvPicPr>
                      <p:nvPr/>
                    </p:nvPicPr>
                    <p:blipFill>
                      <a:blip r:embed="rId11"/>
                      <a:srcRect/>
                      <a:stretch>
                        <a:fillRect/>
                      </a:stretch>
                    </p:blipFill>
                    <p:spPr bwMode="auto">
                      <a:xfrm>
                        <a:off x="575556" y="3645024"/>
                        <a:ext cx="2774950" cy="1150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3206402238"/>
              </p:ext>
            </p:extLst>
          </p:nvPr>
        </p:nvGraphicFramePr>
        <p:xfrm>
          <a:off x="575556" y="4726334"/>
          <a:ext cx="5346700" cy="1150938"/>
        </p:xfrm>
        <a:graphic>
          <a:graphicData uri="http://schemas.openxmlformats.org/presentationml/2006/ole">
            <mc:AlternateContent xmlns:mc="http://schemas.openxmlformats.org/markup-compatibility/2006">
              <mc:Choice xmlns:v="urn:schemas-microsoft-com:vml" Requires="v">
                <p:oleObj spid="_x0000_s39026" name="Equation" r:id="rId12" imgW="2006280" imgH="431640" progId="Equation.DSMT4">
                  <p:embed/>
                </p:oleObj>
              </mc:Choice>
              <mc:Fallback>
                <p:oleObj name="Equation" r:id="rId12" imgW="2006280" imgH="431640" progId="Equation.DSMT4">
                  <p:embed/>
                  <p:pic>
                    <p:nvPicPr>
                      <p:cNvPr id="0" name="对象 5"/>
                      <p:cNvPicPr>
                        <a:picLocks noChangeAspect="1" noChangeArrowheads="1"/>
                      </p:cNvPicPr>
                      <p:nvPr/>
                    </p:nvPicPr>
                    <p:blipFill>
                      <a:blip r:embed="rId13"/>
                      <a:srcRect/>
                      <a:stretch>
                        <a:fillRect/>
                      </a:stretch>
                    </p:blipFill>
                    <p:spPr bwMode="auto">
                      <a:xfrm>
                        <a:off x="575556" y="4726334"/>
                        <a:ext cx="5346700" cy="1150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5214693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down)">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down)">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down)">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2">
                                            <p:txEl>
                                              <p:pRg st="9" end="9"/>
                                            </p:txEl>
                                          </p:spTgt>
                                        </p:tgtEl>
                                        <p:attrNameLst>
                                          <p:attrName>style.visibility</p:attrName>
                                        </p:attrNameLst>
                                      </p:cBhvr>
                                      <p:to>
                                        <p:strVal val="visible"/>
                                      </p:to>
                                    </p:set>
                                    <p:animEffect transition="in" filter="wipe(down)">
                                      <p:cBhvr>
                                        <p:cTn id="27" dur="500"/>
                                        <p:tgtEl>
                                          <p:spTgt spid="2">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内容占位符 1"/>
          <p:cNvSpPr>
            <a:spLocks noGrp="1"/>
          </p:cNvSpPr>
          <p:nvPr>
            <p:ph idx="1"/>
          </p:nvPr>
        </p:nvSpPr>
        <p:spPr>
          <a:xfrm>
            <a:off x="179512" y="764704"/>
            <a:ext cx="8280920" cy="5904656"/>
          </a:xfrm>
        </p:spPr>
        <p:txBody>
          <a:bodyPr>
            <a:normAutofit/>
          </a:bodyPr>
          <a:lstStyle/>
          <a:p>
            <a:pPr marL="984250" indent="-984250">
              <a:buNone/>
            </a:pPr>
            <a:r>
              <a:rPr lang="zh-CN" altLang="en-US" dirty="0" smtClean="0"/>
              <a:t>（</a:t>
            </a:r>
            <a:r>
              <a:rPr lang="en-US" altLang="zh-CN" dirty="0" smtClean="0"/>
              <a:t>2</a:t>
            </a:r>
            <a:r>
              <a:rPr lang="zh-CN" altLang="en-US" dirty="0" smtClean="0"/>
              <a:t>）此时，除导体间存在相同的磁场，具有相同能量外，内导体内部也有磁场分布。故磁场能量应加上这一部分。</a:t>
            </a:r>
            <a:endParaRPr lang="en-US" altLang="zh-CN" dirty="0" smtClean="0"/>
          </a:p>
          <a:p>
            <a:pPr marL="0" indent="0">
              <a:buNone/>
            </a:pPr>
            <a:endParaRPr lang="zh-CN" altLang="en-US" dirty="0"/>
          </a:p>
        </p:txBody>
      </p:sp>
      <p:graphicFrame>
        <p:nvGraphicFramePr>
          <p:cNvPr id="3" name="对象 2"/>
          <p:cNvGraphicFramePr>
            <a:graphicFrameLocks noChangeAspect="1"/>
          </p:cNvGraphicFramePr>
          <p:nvPr>
            <p:extLst>
              <p:ext uri="{D42A27DB-BD31-4B8C-83A1-F6EECF244321}">
                <p14:modId xmlns:p14="http://schemas.microsoft.com/office/powerpoint/2010/main" val="1721919640"/>
              </p:ext>
            </p:extLst>
          </p:nvPr>
        </p:nvGraphicFramePr>
        <p:xfrm>
          <a:off x="1151620" y="2204864"/>
          <a:ext cx="4294188" cy="1144587"/>
        </p:xfrm>
        <a:graphic>
          <a:graphicData uri="http://schemas.openxmlformats.org/presentationml/2006/ole">
            <mc:AlternateContent xmlns:mc="http://schemas.openxmlformats.org/markup-compatibility/2006">
              <mc:Choice xmlns:v="urn:schemas-microsoft-com:vml" Requires="v">
                <p:oleObj spid="_x0000_s40047" name="Equation" r:id="rId4" imgW="1714320" imgH="457200" progId="Equation.DSMT4">
                  <p:embed/>
                </p:oleObj>
              </mc:Choice>
              <mc:Fallback>
                <p:oleObj name="Equation" r:id="rId4" imgW="1714320" imgH="457200" progId="Equation.DSMT4">
                  <p:embed/>
                  <p:pic>
                    <p:nvPicPr>
                      <p:cNvPr id="0" name=""/>
                      <p:cNvPicPr/>
                      <p:nvPr/>
                    </p:nvPicPr>
                    <p:blipFill>
                      <a:blip r:embed="rId5"/>
                      <a:stretch>
                        <a:fillRect/>
                      </a:stretch>
                    </p:blipFill>
                    <p:spPr>
                      <a:xfrm>
                        <a:off x="1151620" y="2204864"/>
                        <a:ext cx="4294188" cy="1144587"/>
                      </a:xfrm>
                      <a:prstGeom prst="rect">
                        <a:avLst/>
                      </a:prstGeom>
                    </p:spPr>
                  </p:pic>
                </p:oleObj>
              </mc:Fallback>
            </mc:AlternateContent>
          </a:graphicData>
        </a:graphic>
      </p:graphicFrame>
      <p:graphicFrame>
        <p:nvGraphicFramePr>
          <p:cNvPr id="4" name="对象 3"/>
          <p:cNvGraphicFramePr>
            <a:graphicFrameLocks noChangeAspect="1"/>
          </p:cNvGraphicFramePr>
          <p:nvPr>
            <p:extLst>
              <p:ext uri="{D42A27DB-BD31-4B8C-83A1-F6EECF244321}">
                <p14:modId xmlns:p14="http://schemas.microsoft.com/office/powerpoint/2010/main" val="3302719567"/>
              </p:ext>
            </p:extLst>
          </p:nvPr>
        </p:nvGraphicFramePr>
        <p:xfrm>
          <a:off x="1046163" y="4221708"/>
          <a:ext cx="5819775" cy="1079500"/>
        </p:xfrm>
        <a:graphic>
          <a:graphicData uri="http://schemas.openxmlformats.org/presentationml/2006/ole">
            <mc:AlternateContent xmlns:mc="http://schemas.openxmlformats.org/markup-compatibility/2006">
              <mc:Choice xmlns:v="urn:schemas-microsoft-com:vml" Requires="v">
                <p:oleObj spid="_x0000_s40048" name="Equation" r:id="rId6" imgW="2120760" imgH="393480" progId="Equation.DSMT4">
                  <p:embed/>
                </p:oleObj>
              </mc:Choice>
              <mc:Fallback>
                <p:oleObj name="Equation" r:id="rId6" imgW="2120760" imgH="393480" progId="Equation.DSMT4">
                  <p:embed/>
                  <p:pic>
                    <p:nvPicPr>
                      <p:cNvPr id="0" name=""/>
                      <p:cNvPicPr/>
                      <p:nvPr/>
                    </p:nvPicPr>
                    <p:blipFill>
                      <a:blip r:embed="rId7"/>
                      <a:stretch>
                        <a:fillRect/>
                      </a:stretch>
                    </p:blipFill>
                    <p:spPr>
                      <a:xfrm>
                        <a:off x="1046163" y="4221708"/>
                        <a:ext cx="5819775" cy="1079500"/>
                      </a:xfrm>
                      <a:prstGeom prst="rect">
                        <a:avLst/>
                      </a:prstGeom>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1906671535"/>
              </p:ext>
            </p:extLst>
          </p:nvPr>
        </p:nvGraphicFramePr>
        <p:xfrm>
          <a:off x="998538" y="5481228"/>
          <a:ext cx="5187950" cy="1008062"/>
        </p:xfrm>
        <a:graphic>
          <a:graphicData uri="http://schemas.openxmlformats.org/presentationml/2006/ole">
            <mc:AlternateContent xmlns:mc="http://schemas.openxmlformats.org/markup-compatibility/2006">
              <mc:Choice xmlns:v="urn:schemas-microsoft-com:vml" Requires="v">
                <p:oleObj spid="_x0000_s40049" name="Equation" r:id="rId8" imgW="2222280" imgH="431640" progId="Equation.DSMT4">
                  <p:embed/>
                </p:oleObj>
              </mc:Choice>
              <mc:Fallback>
                <p:oleObj name="Equation" r:id="rId8" imgW="2222280" imgH="431640" progId="Equation.DSMT4">
                  <p:embed/>
                  <p:pic>
                    <p:nvPicPr>
                      <p:cNvPr id="0" name=""/>
                      <p:cNvPicPr/>
                      <p:nvPr/>
                    </p:nvPicPr>
                    <p:blipFill>
                      <a:blip r:embed="rId9"/>
                      <a:stretch>
                        <a:fillRect/>
                      </a:stretch>
                    </p:blipFill>
                    <p:spPr>
                      <a:xfrm>
                        <a:off x="998538" y="5481228"/>
                        <a:ext cx="5187950" cy="1008062"/>
                      </a:xfrm>
                      <a:prstGeom prst="rect">
                        <a:avLst/>
                      </a:prstGeom>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1540932786"/>
              </p:ext>
            </p:extLst>
          </p:nvPr>
        </p:nvGraphicFramePr>
        <p:xfrm>
          <a:off x="1187624" y="3140968"/>
          <a:ext cx="5757862" cy="1081088"/>
        </p:xfrm>
        <a:graphic>
          <a:graphicData uri="http://schemas.openxmlformats.org/presentationml/2006/ole">
            <mc:AlternateContent xmlns:mc="http://schemas.openxmlformats.org/markup-compatibility/2006">
              <mc:Choice xmlns:v="urn:schemas-microsoft-com:vml" Requires="v">
                <p:oleObj spid="_x0000_s40050" name="Equation" r:id="rId10" imgW="2298600" imgH="431640" progId="Equation.DSMT4">
                  <p:embed/>
                </p:oleObj>
              </mc:Choice>
              <mc:Fallback>
                <p:oleObj name="Equation" r:id="rId10" imgW="2298600" imgH="431640" progId="Equation.DSMT4">
                  <p:embed/>
                  <p:pic>
                    <p:nvPicPr>
                      <p:cNvPr id="0" name="对象 2"/>
                      <p:cNvPicPr>
                        <a:picLocks noChangeAspect="1" noChangeArrowheads="1"/>
                      </p:cNvPicPr>
                      <p:nvPr/>
                    </p:nvPicPr>
                    <p:blipFill>
                      <a:blip r:embed="rId11"/>
                      <a:srcRect/>
                      <a:stretch>
                        <a:fillRect/>
                      </a:stretch>
                    </p:blipFill>
                    <p:spPr bwMode="auto">
                      <a:xfrm>
                        <a:off x="1187624" y="3140968"/>
                        <a:ext cx="5757862" cy="1081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0535142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down)">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down)">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down)">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p:cNvSpPr>
                <a:spLocks noGrp="1"/>
              </p:cNvSpPr>
              <p:nvPr>
                <p:ph idx="1"/>
              </p:nvPr>
            </p:nvSpPr>
            <p:spPr>
              <a:xfrm>
                <a:off x="179512" y="764704"/>
                <a:ext cx="8208912" cy="5832648"/>
              </a:xfrm>
            </p:spPr>
            <p:txBody>
              <a:bodyPr>
                <a:normAutofit/>
              </a:bodyPr>
              <a:lstStyle/>
              <a:p>
                <a:pPr lvl="0">
                  <a:spcBef>
                    <a:spcPts val="0"/>
                  </a:spcBef>
                </a:pPr>
                <a:r>
                  <a:rPr lang="zh-CN" altLang="en-US" dirty="0" smtClean="0">
                    <a:solidFill>
                      <a:prstClr val="black"/>
                    </a:solidFill>
                  </a:rPr>
                  <a:t>对于不同的磁介质来说，</a:t>
                </a:r>
                <a14:m>
                  <m:oMath xmlns:m="http://schemas.openxmlformats.org/officeDocument/2006/math">
                    <m:sSup>
                      <m:sSupPr>
                        <m:ctrlPr>
                          <a:rPr lang="en-US" altLang="zh-CN" i="1">
                            <a:solidFill>
                              <a:prstClr val="black"/>
                            </a:solidFill>
                            <a:latin typeface="Cambria Math"/>
                          </a:rPr>
                        </m:ctrlPr>
                      </m:sSupPr>
                      <m:e>
                        <m:acc>
                          <m:accPr>
                            <m:chr m:val="⃗"/>
                            <m:ctrlPr>
                              <a:rPr lang="en-US" altLang="zh-CN" i="1">
                                <a:solidFill>
                                  <a:prstClr val="black"/>
                                </a:solidFill>
                                <a:latin typeface="Cambria Math"/>
                              </a:rPr>
                            </m:ctrlPr>
                          </m:accPr>
                          <m:e>
                            <m:r>
                              <a:rPr lang="en-US" altLang="zh-CN" i="1">
                                <a:solidFill>
                                  <a:prstClr val="black"/>
                                </a:solidFill>
                                <a:latin typeface="Cambria Math"/>
                              </a:rPr>
                              <m:t>𝐵</m:t>
                            </m:r>
                          </m:e>
                        </m:acc>
                      </m:e>
                      <m:sup>
                        <m:r>
                          <a:rPr lang="en-US" altLang="zh-CN" i="1">
                            <a:solidFill>
                              <a:prstClr val="black"/>
                            </a:solidFill>
                            <a:latin typeface="Cambria Math"/>
                          </a:rPr>
                          <m:t>′</m:t>
                        </m:r>
                      </m:sup>
                    </m:sSup>
                  </m:oMath>
                </a14:m>
                <a:r>
                  <a:rPr lang="zh-CN" altLang="en-US" dirty="0">
                    <a:solidFill>
                      <a:prstClr val="black"/>
                    </a:solidFill>
                  </a:rPr>
                  <a:t>与</a:t>
                </a:r>
                <a14:m>
                  <m:oMath xmlns:m="http://schemas.openxmlformats.org/officeDocument/2006/math">
                    <m:sSub>
                      <m:sSubPr>
                        <m:ctrlPr>
                          <a:rPr lang="en-US" altLang="zh-CN" i="1">
                            <a:solidFill>
                              <a:prstClr val="black"/>
                            </a:solidFill>
                            <a:latin typeface="Cambria Math"/>
                          </a:rPr>
                        </m:ctrlPr>
                      </m:sSubPr>
                      <m:e>
                        <m:acc>
                          <m:accPr>
                            <m:chr m:val="⃗"/>
                            <m:ctrlPr>
                              <a:rPr lang="en-US" altLang="zh-CN" i="1">
                                <a:solidFill>
                                  <a:prstClr val="black"/>
                                </a:solidFill>
                                <a:latin typeface="Cambria Math"/>
                              </a:rPr>
                            </m:ctrlPr>
                          </m:accPr>
                          <m:e>
                            <m:r>
                              <a:rPr lang="en-US" altLang="zh-CN" i="1">
                                <a:solidFill>
                                  <a:prstClr val="black"/>
                                </a:solidFill>
                                <a:latin typeface="Cambria Math"/>
                              </a:rPr>
                              <m:t>𝐵</m:t>
                            </m:r>
                          </m:e>
                        </m:acc>
                      </m:e>
                      <m:sub>
                        <m:r>
                          <a:rPr lang="en-US" altLang="zh-CN" i="1">
                            <a:solidFill>
                              <a:prstClr val="black"/>
                            </a:solidFill>
                            <a:latin typeface="Cambria Math"/>
                          </a:rPr>
                          <m:t>𝑜</m:t>
                        </m:r>
                      </m:sub>
                    </m:sSub>
                  </m:oMath>
                </a14:m>
                <a:r>
                  <a:rPr lang="zh-CN" altLang="en-US" dirty="0" smtClean="0">
                    <a:solidFill>
                      <a:prstClr val="black"/>
                    </a:solidFill>
                  </a:rPr>
                  <a:t>的关系不同，由此可对磁介质进行分类：</a:t>
                </a:r>
                <a:endParaRPr lang="en-US" altLang="zh-CN" dirty="0" smtClean="0">
                  <a:solidFill>
                    <a:prstClr val="black"/>
                  </a:solidFill>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179512" y="764704"/>
                <a:ext cx="8208912" cy="5832648"/>
              </a:xfrm>
              <a:blipFill rotWithShape="1">
                <a:blip r:embed="rId4"/>
                <a:stretch>
                  <a:fillRect l="-1633" t="-731"/>
                </a:stretch>
              </a:blipFill>
            </p:spPr>
            <p:txBody>
              <a:bodyPr/>
              <a:lstStyle/>
              <a:p>
                <a:r>
                  <a:rPr lang="zh-CN" altLang="en-US">
                    <a:noFill/>
                  </a:rPr>
                  <a:t> </a:t>
                </a:r>
              </a:p>
            </p:txBody>
          </p:sp>
        </mc:Fallback>
      </mc:AlternateContent>
      <p:graphicFrame>
        <p:nvGraphicFramePr>
          <p:cNvPr id="4" name="对象 3"/>
          <p:cNvGraphicFramePr>
            <a:graphicFrameLocks noChangeAspect="1"/>
          </p:cNvGraphicFramePr>
          <p:nvPr>
            <p:extLst>
              <p:ext uri="{D42A27DB-BD31-4B8C-83A1-F6EECF244321}">
                <p14:modId xmlns:p14="http://schemas.microsoft.com/office/powerpoint/2010/main" val="2822158516"/>
              </p:ext>
            </p:extLst>
          </p:nvPr>
        </p:nvGraphicFramePr>
        <p:xfrm>
          <a:off x="107950" y="2036763"/>
          <a:ext cx="8235950" cy="3095625"/>
        </p:xfrm>
        <a:graphic>
          <a:graphicData uri="http://schemas.openxmlformats.org/presentationml/2006/ole">
            <mc:AlternateContent xmlns:mc="http://schemas.openxmlformats.org/markup-compatibility/2006">
              <mc:Choice xmlns:v="urn:schemas-microsoft-com:vml" Requires="v">
                <p:oleObj spid="_x0000_s46139" name="Equation" r:id="rId5" imgW="3238200" imgH="1218960" progId="Equation.DSMT4">
                  <p:embed/>
                </p:oleObj>
              </mc:Choice>
              <mc:Fallback>
                <p:oleObj name="Equation" r:id="rId5" imgW="3238200" imgH="1218960" progId="Equation.DSMT4">
                  <p:embed/>
                  <p:pic>
                    <p:nvPicPr>
                      <p:cNvPr id="0" name="对象 3"/>
                      <p:cNvPicPr>
                        <a:picLocks noChangeAspect="1" noChangeArrowheads="1"/>
                      </p:cNvPicPr>
                      <p:nvPr/>
                    </p:nvPicPr>
                    <p:blipFill>
                      <a:blip r:embed="rId6"/>
                      <a:srcRect/>
                      <a:stretch>
                        <a:fillRect/>
                      </a:stretch>
                    </p:blipFill>
                    <p:spPr bwMode="auto">
                      <a:xfrm>
                        <a:off x="107950" y="2036763"/>
                        <a:ext cx="8235950" cy="3095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2919392330"/>
              </p:ext>
            </p:extLst>
          </p:nvPr>
        </p:nvGraphicFramePr>
        <p:xfrm>
          <a:off x="3707904" y="4941168"/>
          <a:ext cx="3165475" cy="515937"/>
        </p:xfrm>
        <a:graphic>
          <a:graphicData uri="http://schemas.openxmlformats.org/presentationml/2006/ole">
            <mc:AlternateContent xmlns:mc="http://schemas.openxmlformats.org/markup-compatibility/2006">
              <mc:Choice xmlns:v="urn:schemas-microsoft-com:vml" Requires="v">
                <p:oleObj spid="_x0000_s46140" name="Equation" r:id="rId7" imgW="1244520" imgH="203040" progId="Equation.DSMT4">
                  <p:embed/>
                </p:oleObj>
              </mc:Choice>
              <mc:Fallback>
                <p:oleObj name="Equation" r:id="rId7" imgW="1244520" imgH="203040" progId="Equation.DSMT4">
                  <p:embed/>
                  <p:pic>
                    <p:nvPicPr>
                      <p:cNvPr id="0" name="对象 3"/>
                      <p:cNvPicPr>
                        <a:picLocks noChangeAspect="1" noChangeArrowheads="1"/>
                      </p:cNvPicPr>
                      <p:nvPr/>
                    </p:nvPicPr>
                    <p:blipFill>
                      <a:blip r:embed="rId8"/>
                      <a:srcRect/>
                      <a:stretch>
                        <a:fillRect/>
                      </a:stretch>
                    </p:blipFill>
                    <p:spPr bwMode="auto">
                      <a:xfrm>
                        <a:off x="3707904" y="4941168"/>
                        <a:ext cx="3165475"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078204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par>
                                <p:cTn id="8" presetID="22" presetClass="entr" presetSubtype="4"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down)">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graphicFrame>
        <p:nvGraphicFramePr>
          <p:cNvPr id="3" name="对象 2"/>
          <p:cNvGraphicFramePr>
            <a:graphicFrameLocks noChangeAspect="1"/>
          </p:cNvGraphicFramePr>
          <p:nvPr>
            <p:extLst>
              <p:ext uri="{D42A27DB-BD31-4B8C-83A1-F6EECF244321}">
                <p14:modId xmlns:p14="http://schemas.microsoft.com/office/powerpoint/2010/main" val="1977589777"/>
              </p:ext>
            </p:extLst>
          </p:nvPr>
        </p:nvGraphicFramePr>
        <p:xfrm>
          <a:off x="308049" y="873125"/>
          <a:ext cx="8080375" cy="1085850"/>
        </p:xfrm>
        <a:graphic>
          <a:graphicData uri="http://schemas.openxmlformats.org/presentationml/2006/ole">
            <mc:AlternateContent xmlns:mc="http://schemas.openxmlformats.org/markup-compatibility/2006">
              <mc:Choice xmlns:v="urn:schemas-microsoft-com:vml" Requires="v">
                <p:oleObj spid="_x0000_s41034" name="Equation" r:id="rId4" imgW="3213000" imgH="431640" progId="Equation.DSMT4">
                  <p:embed/>
                </p:oleObj>
              </mc:Choice>
              <mc:Fallback>
                <p:oleObj name="Equation" r:id="rId4" imgW="3213000" imgH="431640" progId="Equation.DSMT4">
                  <p:embed/>
                  <p:pic>
                    <p:nvPicPr>
                      <p:cNvPr id="0" name=""/>
                      <p:cNvPicPr/>
                      <p:nvPr/>
                    </p:nvPicPr>
                    <p:blipFill>
                      <a:blip r:embed="rId5"/>
                      <a:stretch>
                        <a:fillRect/>
                      </a:stretch>
                    </p:blipFill>
                    <p:spPr>
                      <a:xfrm>
                        <a:off x="308049" y="873125"/>
                        <a:ext cx="8080375" cy="1085850"/>
                      </a:xfrm>
                      <a:prstGeom prst="rect">
                        <a:avLst/>
                      </a:prstGeom>
                    </p:spPr>
                  </p:pic>
                </p:oleObj>
              </mc:Fallback>
            </mc:AlternateContent>
          </a:graphicData>
        </a:graphic>
      </p:graphicFrame>
      <p:graphicFrame>
        <p:nvGraphicFramePr>
          <p:cNvPr id="2" name="对象 1"/>
          <p:cNvGraphicFramePr>
            <a:graphicFrameLocks noChangeAspect="1"/>
          </p:cNvGraphicFramePr>
          <p:nvPr>
            <p:extLst>
              <p:ext uri="{D42A27DB-BD31-4B8C-83A1-F6EECF244321}">
                <p14:modId xmlns:p14="http://schemas.microsoft.com/office/powerpoint/2010/main" val="910009363"/>
              </p:ext>
            </p:extLst>
          </p:nvPr>
        </p:nvGraphicFramePr>
        <p:xfrm>
          <a:off x="359532" y="2096852"/>
          <a:ext cx="2393950" cy="990600"/>
        </p:xfrm>
        <a:graphic>
          <a:graphicData uri="http://schemas.openxmlformats.org/presentationml/2006/ole">
            <mc:AlternateContent xmlns:mc="http://schemas.openxmlformats.org/markup-compatibility/2006">
              <mc:Choice xmlns:v="urn:schemas-microsoft-com:vml" Requires="v">
                <p:oleObj spid="_x0000_s41035" name="Equation" r:id="rId6" imgW="952200" imgH="393480" progId="Equation.DSMT4">
                  <p:embed/>
                </p:oleObj>
              </mc:Choice>
              <mc:Fallback>
                <p:oleObj name="Equation" r:id="rId6" imgW="952200" imgH="393480" progId="Equation.DSMT4">
                  <p:embed/>
                  <p:pic>
                    <p:nvPicPr>
                      <p:cNvPr id="0" name="对象 2"/>
                      <p:cNvPicPr>
                        <a:picLocks noChangeAspect="1" noChangeArrowheads="1"/>
                      </p:cNvPicPr>
                      <p:nvPr/>
                    </p:nvPicPr>
                    <p:blipFill>
                      <a:blip r:embed="rId7"/>
                      <a:srcRect/>
                      <a:stretch>
                        <a:fillRect/>
                      </a:stretch>
                    </p:blipFill>
                    <p:spPr bwMode="auto">
                      <a:xfrm>
                        <a:off x="359532" y="2096852"/>
                        <a:ext cx="239395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 name="对象 3"/>
          <p:cNvGraphicFramePr>
            <a:graphicFrameLocks noChangeAspect="1"/>
          </p:cNvGraphicFramePr>
          <p:nvPr>
            <p:extLst>
              <p:ext uri="{D42A27DB-BD31-4B8C-83A1-F6EECF244321}">
                <p14:modId xmlns:p14="http://schemas.microsoft.com/office/powerpoint/2010/main" val="1543738143"/>
              </p:ext>
            </p:extLst>
          </p:nvPr>
        </p:nvGraphicFramePr>
        <p:xfrm>
          <a:off x="395536" y="3212976"/>
          <a:ext cx="3802062" cy="1085850"/>
        </p:xfrm>
        <a:graphic>
          <a:graphicData uri="http://schemas.openxmlformats.org/presentationml/2006/ole">
            <mc:AlternateContent xmlns:mc="http://schemas.openxmlformats.org/markup-compatibility/2006">
              <mc:Choice xmlns:v="urn:schemas-microsoft-com:vml" Requires="v">
                <p:oleObj spid="_x0000_s41036" name="Equation" r:id="rId8" imgW="1511280" imgH="431640" progId="Equation.DSMT4">
                  <p:embed/>
                </p:oleObj>
              </mc:Choice>
              <mc:Fallback>
                <p:oleObj name="Equation" r:id="rId8" imgW="1511280" imgH="431640" progId="Equation.DSMT4">
                  <p:embed/>
                  <p:pic>
                    <p:nvPicPr>
                      <p:cNvPr id="0" name="对象 1"/>
                      <p:cNvPicPr>
                        <a:picLocks noChangeAspect="1" noChangeArrowheads="1"/>
                      </p:cNvPicPr>
                      <p:nvPr/>
                    </p:nvPicPr>
                    <p:blipFill>
                      <a:blip r:embed="rId9"/>
                      <a:srcRect/>
                      <a:stretch>
                        <a:fillRect/>
                      </a:stretch>
                    </p:blipFill>
                    <p:spPr bwMode="auto">
                      <a:xfrm>
                        <a:off x="395536" y="3212976"/>
                        <a:ext cx="3802062" cy="108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2699669596"/>
              </p:ext>
            </p:extLst>
          </p:nvPr>
        </p:nvGraphicFramePr>
        <p:xfrm>
          <a:off x="295275" y="4545013"/>
          <a:ext cx="5880100" cy="1085850"/>
        </p:xfrm>
        <a:graphic>
          <a:graphicData uri="http://schemas.openxmlformats.org/presentationml/2006/ole">
            <mc:AlternateContent xmlns:mc="http://schemas.openxmlformats.org/markup-compatibility/2006">
              <mc:Choice xmlns:v="urn:schemas-microsoft-com:vml" Requires="v">
                <p:oleObj spid="_x0000_s41037" name="Equation" r:id="rId10" imgW="2336760" imgH="431640" progId="Equation.DSMT4">
                  <p:embed/>
                </p:oleObj>
              </mc:Choice>
              <mc:Fallback>
                <p:oleObj name="Equation" r:id="rId10" imgW="2336760" imgH="431640" progId="Equation.DSMT4">
                  <p:embed/>
                  <p:pic>
                    <p:nvPicPr>
                      <p:cNvPr id="0" name="对象 3"/>
                      <p:cNvPicPr>
                        <a:picLocks noChangeAspect="1" noChangeArrowheads="1"/>
                      </p:cNvPicPr>
                      <p:nvPr/>
                    </p:nvPicPr>
                    <p:blipFill>
                      <a:blip r:embed="rId11"/>
                      <a:srcRect/>
                      <a:stretch>
                        <a:fillRect/>
                      </a:stretch>
                    </p:blipFill>
                    <p:spPr bwMode="auto">
                      <a:xfrm>
                        <a:off x="295275" y="4545013"/>
                        <a:ext cx="5880100" cy="108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8830210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down)">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down)">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内容占位符 2"/>
          <p:cNvSpPr>
            <a:spLocks noGrp="1"/>
          </p:cNvSpPr>
          <p:nvPr>
            <p:ph idx="1"/>
          </p:nvPr>
        </p:nvSpPr>
        <p:spPr>
          <a:xfrm>
            <a:off x="179512" y="764704"/>
            <a:ext cx="8208912" cy="5832648"/>
          </a:xfrm>
        </p:spPr>
        <p:txBody>
          <a:bodyPr>
            <a:normAutofit/>
          </a:bodyPr>
          <a:lstStyle/>
          <a:p>
            <a:pPr marL="0" indent="0">
              <a:buNone/>
            </a:pPr>
            <a:endParaRPr lang="en-US" altLang="zh-CN" dirty="0" smtClean="0"/>
          </a:p>
          <a:p>
            <a:pPr marL="0" indent="0">
              <a:buNone/>
            </a:pPr>
            <a:endParaRPr lang="zh-CN" altLang="en-US" dirty="0"/>
          </a:p>
          <a:p>
            <a:pPr marL="0" indent="0">
              <a:buNone/>
            </a:pPr>
            <a:endParaRPr lang="en-US" altLang="zh-CN" dirty="0" smtClean="0"/>
          </a:p>
        </p:txBody>
      </p:sp>
      <p:sp>
        <p:nvSpPr>
          <p:cNvPr id="6" name="Rectangle 40"/>
          <p:cNvSpPr>
            <a:spLocks noChangeArrowheads="1"/>
          </p:cNvSpPr>
          <p:nvPr/>
        </p:nvSpPr>
        <p:spPr bwMode="auto">
          <a:xfrm>
            <a:off x="147536" y="752713"/>
            <a:ext cx="8312895" cy="566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10000"/>
              </a:lnSpc>
            </a:pPr>
            <a:r>
              <a:rPr lang="en-US" altLang="zh-CN" sz="2800" b="1" dirty="0">
                <a:solidFill>
                  <a:srgbClr val="000066"/>
                </a:solidFill>
                <a:latin typeface="楷体_GB2312" pitchFamily="1" charset="-122"/>
                <a:ea typeface="楷体_GB2312" pitchFamily="1" charset="-122"/>
              </a:rPr>
              <a:t>    </a:t>
            </a:r>
            <a:endParaRPr lang="zh-CN" altLang="en-US" sz="2800" dirty="0">
              <a:latin typeface="+mn-ea"/>
            </a:endParaRPr>
          </a:p>
        </p:txBody>
      </p:sp>
      <p:sp>
        <p:nvSpPr>
          <p:cNvPr id="2" name="TextBox 1"/>
          <p:cNvSpPr txBox="1"/>
          <p:nvPr/>
        </p:nvSpPr>
        <p:spPr>
          <a:xfrm>
            <a:off x="147536" y="752712"/>
            <a:ext cx="8096872" cy="2554545"/>
          </a:xfrm>
          <a:prstGeom prst="rect">
            <a:avLst/>
          </a:prstGeom>
          <a:noFill/>
        </p:spPr>
        <p:txBody>
          <a:bodyPr wrap="square" rtlCol="0">
            <a:spAutoFit/>
          </a:bodyPr>
          <a:lstStyle/>
          <a:p>
            <a:r>
              <a:rPr lang="zh-CN" altLang="en-US" sz="3200" b="1" dirty="0" smtClean="0"/>
              <a:t>本章重点：</a:t>
            </a:r>
            <a:endParaRPr lang="en-US" altLang="zh-CN" sz="3200" b="1" dirty="0" smtClean="0"/>
          </a:p>
          <a:p>
            <a:pPr marL="984250" indent="-984250"/>
            <a:r>
              <a:rPr lang="zh-CN" altLang="en-US" sz="3200" dirty="0" smtClean="0"/>
              <a:t>（</a:t>
            </a:r>
            <a:r>
              <a:rPr lang="en-US" altLang="zh-CN" sz="3200" dirty="0" smtClean="0"/>
              <a:t>1</a:t>
            </a:r>
            <a:r>
              <a:rPr lang="zh-CN" altLang="en-US" sz="3200" dirty="0" smtClean="0"/>
              <a:t>）磁场的环路定理及应用，及各物理量的关系。</a:t>
            </a:r>
            <a:endParaRPr lang="en-US" altLang="zh-CN" sz="3200" dirty="0" smtClean="0"/>
          </a:p>
          <a:p>
            <a:r>
              <a:rPr lang="zh-CN" altLang="en-US" sz="3200" dirty="0" smtClean="0"/>
              <a:t>（</a:t>
            </a:r>
            <a:r>
              <a:rPr lang="en-US" altLang="zh-CN" sz="3200" dirty="0" smtClean="0"/>
              <a:t>2</a:t>
            </a:r>
            <a:r>
              <a:rPr lang="zh-CN" altLang="en-US" sz="3200" dirty="0" smtClean="0"/>
              <a:t>）铁磁质的性质。</a:t>
            </a:r>
            <a:endParaRPr lang="en-US" altLang="zh-CN" sz="3200" dirty="0" smtClean="0"/>
          </a:p>
          <a:p>
            <a:r>
              <a:rPr lang="zh-CN" altLang="en-US" sz="3200" dirty="0" smtClean="0"/>
              <a:t>（</a:t>
            </a:r>
            <a:r>
              <a:rPr lang="en-US" altLang="zh-CN" sz="3200" dirty="0" smtClean="0"/>
              <a:t>2</a:t>
            </a:r>
            <a:r>
              <a:rPr lang="zh-CN" altLang="en-US" sz="3200" dirty="0" smtClean="0"/>
              <a:t>）磁场能量，由此可计算自感。</a:t>
            </a:r>
            <a:endParaRPr lang="en-US" altLang="zh-CN" sz="3200" dirty="0" smtClean="0"/>
          </a:p>
        </p:txBody>
      </p:sp>
    </p:spTree>
    <p:extLst>
      <p:ext uri="{BB962C8B-B14F-4D97-AF65-F5344CB8AC3E}">
        <p14:creationId xmlns:p14="http://schemas.microsoft.com/office/powerpoint/2010/main" val="3390917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wipe(down)">
                                      <p:cBhvr>
                                        <p:cTn id="7" dur="500"/>
                                        <p:tgtEl>
                                          <p:spTgt spid="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wipe(down)">
                                      <p:cBhvr>
                                        <p:cTn id="12" dur="50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animEffect transition="in" filter="wipe(down)">
                                      <p:cBhvr>
                                        <p:cTn id="17" dur="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3" name="内容占位符 2"/>
          <p:cNvSpPr>
            <a:spLocks noGrp="1"/>
          </p:cNvSpPr>
          <p:nvPr>
            <p:ph idx="1"/>
          </p:nvPr>
        </p:nvSpPr>
        <p:spPr>
          <a:xfrm>
            <a:off x="179512" y="764704"/>
            <a:ext cx="8208912" cy="5832648"/>
          </a:xfrm>
        </p:spPr>
        <p:txBody>
          <a:bodyPr>
            <a:normAutofit/>
          </a:bodyPr>
          <a:lstStyle/>
          <a:p>
            <a:pPr marL="0" indent="0">
              <a:buNone/>
            </a:pPr>
            <a:endParaRPr lang="en-US" altLang="zh-CN" dirty="0" smtClean="0"/>
          </a:p>
          <a:p>
            <a:pPr marL="0" indent="0">
              <a:buNone/>
            </a:pPr>
            <a:endParaRPr lang="zh-CN" altLang="en-US" dirty="0"/>
          </a:p>
          <a:p>
            <a:pPr marL="0" indent="0">
              <a:buNone/>
            </a:pPr>
            <a:endParaRPr lang="en-US" altLang="zh-CN" dirty="0" smtClean="0"/>
          </a:p>
        </p:txBody>
      </p:sp>
      <mc:AlternateContent xmlns:mc="http://schemas.openxmlformats.org/markup-compatibility/2006" xmlns:a14="http://schemas.microsoft.com/office/drawing/2010/main">
        <mc:Choice Requires="a14">
          <p:sp>
            <p:nvSpPr>
              <p:cNvPr id="5" name="TextBox 4"/>
              <p:cNvSpPr txBox="1"/>
              <p:nvPr/>
            </p:nvSpPr>
            <p:spPr>
              <a:xfrm>
                <a:off x="179512" y="692696"/>
                <a:ext cx="8208912" cy="6001643"/>
              </a:xfrm>
              <a:prstGeom prst="rect">
                <a:avLst/>
              </a:prstGeom>
              <a:noFill/>
            </p:spPr>
            <p:txBody>
              <a:bodyPr wrap="square" rtlCol="0">
                <a:spAutoFit/>
              </a:bodyPr>
              <a:lstStyle/>
              <a:p>
                <a:r>
                  <a:rPr lang="en-US" altLang="zh-CN" sz="3200" b="1" dirty="0" smtClean="0">
                    <a:solidFill>
                      <a:srgbClr val="C00000"/>
                    </a:solidFill>
                  </a:rPr>
                  <a:t>2</a:t>
                </a:r>
                <a:r>
                  <a:rPr lang="zh-CN" altLang="en-US" sz="3200" b="1" dirty="0" smtClean="0">
                    <a:solidFill>
                      <a:srgbClr val="C00000"/>
                    </a:solidFill>
                  </a:rPr>
                  <a:t>、磁化过程（顺磁质）</a:t>
                </a:r>
                <a:endParaRPr lang="en-US" altLang="zh-CN" sz="3200" b="1" dirty="0" smtClean="0">
                  <a:solidFill>
                    <a:srgbClr val="C00000"/>
                  </a:solidFill>
                </a:endParaRPr>
              </a:p>
              <a:p>
                <a:pPr marL="457200" indent="-457200">
                  <a:buFont typeface="Arial" pitchFamily="34" charset="0"/>
                  <a:buChar char="•"/>
                </a:pPr>
                <a:r>
                  <a:rPr lang="en-US" altLang="zh-CN" sz="3200" dirty="0" smtClean="0"/>
                  <a:t>1822</a:t>
                </a:r>
                <a:r>
                  <a:rPr lang="zh-CN" altLang="en-US" sz="3200" dirty="0" smtClean="0"/>
                  <a:t>年，安培提出：分子环流</a:t>
                </a:r>
                <a:r>
                  <a:rPr lang="zh-CN" altLang="en-US" sz="3200" dirty="0"/>
                  <a:t>假说</a:t>
                </a:r>
                <a:r>
                  <a:rPr lang="en-US" altLang="zh-CN" sz="3200" dirty="0" smtClean="0"/>
                  <a:t>——</a:t>
                </a:r>
                <a:r>
                  <a:rPr lang="zh-CN" altLang="en-US" sz="3200" dirty="0" smtClean="0"/>
                  <a:t>分子电流理论。它可以从物质的微观结构来解释磁介质的磁化过程。</a:t>
                </a:r>
                <a:endParaRPr lang="en-US" altLang="zh-CN" sz="3200" dirty="0" smtClean="0"/>
              </a:p>
              <a:p>
                <a:pPr marL="457200" indent="-457200">
                  <a:buFont typeface="Arial" pitchFamily="34" charset="0"/>
                  <a:buChar char="•"/>
                </a:pPr>
                <a:r>
                  <a:rPr lang="zh-CN" altLang="en-US" sz="3200" dirty="0" smtClean="0"/>
                  <a:t>介质分子中电子参与两种运动：自旋及绕核的轨道运动，都可以等效为环状电流，就像一个微小的载流线圈，存在磁矩</a:t>
                </a:r>
                <a:r>
                  <a:rPr lang="zh-CN" altLang="en-US" sz="3200" dirty="0"/>
                  <a:t>矢量</a:t>
                </a:r>
                <a:r>
                  <a:rPr lang="zh-CN" altLang="en-US" sz="3200" dirty="0" smtClean="0"/>
                  <a:t>（轨道磁矩</a:t>
                </a:r>
                <a:r>
                  <a:rPr lang="zh-CN" altLang="en-US" sz="3200" dirty="0"/>
                  <a:t>和自旋磁矩）</a:t>
                </a:r>
                <a:r>
                  <a:rPr lang="zh-CN" altLang="en-US" sz="3200" dirty="0" smtClean="0"/>
                  <a:t>。</a:t>
                </a:r>
                <a:endParaRPr lang="en-US" altLang="zh-CN" sz="3200" dirty="0" smtClean="0"/>
              </a:p>
              <a:p>
                <a:pPr marL="457200" indent="-457200">
                  <a:buFont typeface="Arial" pitchFamily="34" charset="0"/>
                  <a:buChar char="•"/>
                </a:pPr>
                <a:r>
                  <a:rPr lang="zh-CN" altLang="en-US" sz="3200" dirty="0"/>
                  <a:t>一</a:t>
                </a:r>
                <a:r>
                  <a:rPr lang="zh-CN" altLang="en-US" sz="3200" dirty="0" smtClean="0"/>
                  <a:t>个分子中各个电子的轨道</a:t>
                </a:r>
                <a:endParaRPr lang="en-US" altLang="zh-CN" sz="3200" dirty="0" smtClean="0"/>
              </a:p>
              <a:p>
                <a:r>
                  <a:rPr lang="en-US" altLang="zh-CN" sz="3200" dirty="0"/>
                  <a:t> </a:t>
                </a:r>
                <a:r>
                  <a:rPr lang="en-US" altLang="zh-CN" sz="3200" dirty="0" smtClean="0"/>
                  <a:t>    </a:t>
                </a:r>
                <a:r>
                  <a:rPr lang="zh-CN" altLang="en-US" sz="3200" dirty="0" smtClean="0"/>
                  <a:t>磁矩和自旋磁矩的矢量和构</a:t>
                </a:r>
                <a:endParaRPr lang="en-US" altLang="zh-CN" sz="3200" dirty="0" smtClean="0"/>
              </a:p>
              <a:p>
                <a:r>
                  <a:rPr lang="en-US" altLang="zh-CN" sz="3200" dirty="0"/>
                  <a:t> </a:t>
                </a:r>
                <a:r>
                  <a:rPr lang="en-US" altLang="zh-CN" sz="3200" dirty="0" smtClean="0"/>
                  <a:t>    </a:t>
                </a:r>
                <a:r>
                  <a:rPr lang="zh-CN" altLang="en-US" sz="3200" dirty="0" smtClean="0"/>
                  <a:t>成了分子磁矩矢量</a:t>
                </a:r>
                <a14:m>
                  <m:oMath xmlns:m="http://schemas.openxmlformats.org/officeDocument/2006/math">
                    <m:acc>
                      <m:accPr>
                        <m:chr m:val="⃗"/>
                        <m:ctrlPr>
                          <a:rPr lang="zh-CN" altLang="en-US" sz="3200" i="1" smtClean="0">
                            <a:latin typeface="Cambria Math"/>
                          </a:rPr>
                        </m:ctrlPr>
                      </m:accPr>
                      <m:e>
                        <m:r>
                          <a:rPr lang="en-US" altLang="zh-CN" sz="3200" b="0" i="1" smtClean="0">
                            <a:latin typeface="Cambria Math"/>
                          </a:rPr>
                          <m:t>𝑚</m:t>
                        </m:r>
                      </m:e>
                    </m:acc>
                  </m:oMath>
                </a14:m>
                <a:r>
                  <a:rPr lang="zh-CN" altLang="en-US" sz="3200" dirty="0" smtClean="0"/>
                  <a:t>，这是</a:t>
                </a:r>
                <a:endParaRPr lang="en-US" altLang="zh-CN" sz="3200" dirty="0" smtClean="0"/>
              </a:p>
              <a:p>
                <a:r>
                  <a:rPr lang="en-US" altLang="zh-CN" sz="3200" dirty="0"/>
                  <a:t> </a:t>
                </a:r>
                <a:r>
                  <a:rPr lang="en-US" altLang="zh-CN" sz="3200" dirty="0" smtClean="0"/>
                  <a:t>    </a:t>
                </a:r>
                <a:r>
                  <a:rPr lang="zh-CN" altLang="en-US" sz="3200" dirty="0" smtClean="0"/>
                  <a:t>分子固有的。</a:t>
                </a:r>
                <a:endParaRPr lang="zh-CN" altLang="en-US" sz="3200" dirty="0"/>
              </a:p>
            </p:txBody>
          </p:sp>
        </mc:Choice>
        <mc:Fallback xmlns="">
          <p:sp>
            <p:nvSpPr>
              <p:cNvPr id="5" name="TextBox 4"/>
              <p:cNvSpPr txBox="1">
                <a:spLocks noRot="1" noChangeAspect="1" noMove="1" noResize="1" noEditPoints="1" noAdjustHandles="1" noChangeArrowheads="1" noChangeShapeType="1" noTextEdit="1"/>
              </p:cNvSpPr>
              <p:nvPr/>
            </p:nvSpPr>
            <p:spPr>
              <a:xfrm>
                <a:off x="179512" y="692696"/>
                <a:ext cx="8208912" cy="6001643"/>
              </a:xfrm>
              <a:prstGeom prst="rect">
                <a:avLst/>
              </a:prstGeom>
              <a:blipFill rotWithShape="1">
                <a:blip r:embed="rId4"/>
                <a:stretch>
                  <a:fillRect l="-1856" t="-1829" b="-1931"/>
                </a:stretch>
              </a:blipFill>
            </p:spPr>
            <p:txBody>
              <a:bodyPr/>
              <a:lstStyle/>
              <a:p>
                <a:r>
                  <a:rPr lang="zh-CN" altLang="en-US">
                    <a:noFill/>
                  </a:rPr>
                  <a:t> </a:t>
                </a:r>
              </a:p>
            </p:txBody>
          </p:sp>
        </mc:Fallback>
      </mc:AlternateContent>
      <p:grpSp>
        <p:nvGrpSpPr>
          <p:cNvPr id="7" name="Group 6"/>
          <p:cNvGrpSpPr>
            <a:grpSpLocks/>
          </p:cNvGrpSpPr>
          <p:nvPr/>
        </p:nvGrpSpPr>
        <p:grpSpPr bwMode="auto">
          <a:xfrm>
            <a:off x="6300192" y="4518496"/>
            <a:ext cx="1440160" cy="1934840"/>
            <a:chOff x="3504" y="1374"/>
            <a:chExt cx="768" cy="992"/>
          </a:xfrm>
        </p:grpSpPr>
        <p:sp>
          <p:nvSpPr>
            <p:cNvPr id="8" name="Oval 7"/>
            <p:cNvSpPr>
              <a:spLocks noChangeArrowheads="1"/>
            </p:cNvSpPr>
            <p:nvPr/>
          </p:nvSpPr>
          <p:spPr bwMode="auto">
            <a:xfrm>
              <a:off x="3504" y="1854"/>
              <a:ext cx="768" cy="288"/>
            </a:xfrm>
            <a:prstGeom prst="ellipse">
              <a:avLst/>
            </a:prstGeom>
            <a:noFill/>
            <a:ln w="444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Freeform 8"/>
            <p:cNvSpPr>
              <a:spLocks/>
            </p:cNvSpPr>
            <p:nvPr/>
          </p:nvSpPr>
          <p:spPr bwMode="auto">
            <a:xfrm>
              <a:off x="3504" y="2022"/>
              <a:ext cx="429" cy="138"/>
            </a:xfrm>
            <a:custGeom>
              <a:avLst/>
              <a:gdLst>
                <a:gd name="T0" fmla="*/ 0 w 429"/>
                <a:gd name="T1" fmla="*/ 0 h 138"/>
                <a:gd name="T2" fmla="*/ 132 w 429"/>
                <a:gd name="T3" fmla="*/ 88 h 138"/>
                <a:gd name="T4" fmla="*/ 429 w 429"/>
                <a:gd name="T5" fmla="*/ 138 h 138"/>
              </a:gdLst>
              <a:ahLst/>
              <a:cxnLst>
                <a:cxn ang="0">
                  <a:pos x="T0" y="T1"/>
                </a:cxn>
                <a:cxn ang="0">
                  <a:pos x="T2" y="T3"/>
                </a:cxn>
                <a:cxn ang="0">
                  <a:pos x="T4" y="T5"/>
                </a:cxn>
              </a:cxnLst>
              <a:rect l="0" t="0" r="r" b="b"/>
              <a:pathLst>
                <a:path w="429" h="138">
                  <a:moveTo>
                    <a:pt x="0" y="0"/>
                  </a:moveTo>
                  <a:cubicBezTo>
                    <a:pt x="20" y="15"/>
                    <a:pt x="61" y="65"/>
                    <a:pt x="132" y="88"/>
                  </a:cubicBezTo>
                  <a:cubicBezTo>
                    <a:pt x="264" y="102"/>
                    <a:pt x="367" y="128"/>
                    <a:pt x="429" y="138"/>
                  </a:cubicBezTo>
                </a:path>
              </a:pathLst>
            </a:custGeom>
            <a:noFill/>
            <a:ln w="41275">
              <a:solidFill>
                <a:srgbClr val="FF0000"/>
              </a:solidFill>
              <a:round/>
              <a:headEnd type="none" w="med" len="med"/>
              <a:tailEnd type="arrow"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 name="Line 9"/>
            <p:cNvSpPr>
              <a:spLocks noChangeShapeType="1"/>
            </p:cNvSpPr>
            <p:nvPr/>
          </p:nvSpPr>
          <p:spPr bwMode="auto">
            <a:xfrm flipV="1">
              <a:off x="3888" y="1374"/>
              <a:ext cx="0" cy="624"/>
            </a:xfrm>
            <a:prstGeom prst="line">
              <a:avLst/>
            </a:prstGeom>
            <a:noFill/>
            <a:ln w="44450">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11" name="Object 10"/>
            <p:cNvGraphicFramePr>
              <a:graphicFrameLocks noChangeAspect="1"/>
            </p:cNvGraphicFramePr>
            <p:nvPr/>
          </p:nvGraphicFramePr>
          <p:xfrm>
            <a:off x="3984" y="2127"/>
            <a:ext cx="183" cy="239"/>
          </p:xfrm>
          <a:graphic>
            <a:graphicData uri="http://schemas.openxmlformats.org/presentationml/2006/ole">
              <mc:AlternateContent xmlns:mc="http://schemas.openxmlformats.org/markup-compatibility/2006">
                <mc:Choice xmlns:v="urn:schemas-microsoft-com:vml" Requires="v">
                  <p:oleObj spid="_x0000_s1185" name="公式" r:id="rId5" imgW="126720" imgH="164880" progId="Equation.3">
                    <p:embed/>
                  </p:oleObj>
                </mc:Choice>
                <mc:Fallback>
                  <p:oleObj name="公式" r:id="rId5" imgW="126720" imgH="16488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84" y="2127"/>
                          <a:ext cx="183" cy="2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 name="Object 11"/>
            <p:cNvGraphicFramePr>
              <a:graphicFrameLocks noChangeAspect="1"/>
            </p:cNvGraphicFramePr>
            <p:nvPr/>
          </p:nvGraphicFramePr>
          <p:xfrm>
            <a:off x="3504" y="1392"/>
            <a:ext cx="385" cy="412"/>
          </p:xfrm>
          <a:graphic>
            <a:graphicData uri="http://schemas.openxmlformats.org/presentationml/2006/ole">
              <mc:AlternateContent xmlns:mc="http://schemas.openxmlformats.org/markup-compatibility/2006">
                <mc:Choice xmlns:v="urn:schemas-microsoft-com:vml" Requires="v">
                  <p:oleObj spid="_x0000_s1186" name="公式" r:id="rId7" imgW="215640" imgH="228600" progId="Equation.3">
                    <p:embed/>
                  </p:oleObj>
                </mc:Choice>
                <mc:Fallback>
                  <p:oleObj name="公式" r:id="rId7" imgW="215640" imgH="2286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04" y="1392"/>
                          <a:ext cx="385" cy="4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 name="Object 12"/>
            <p:cNvGraphicFramePr>
              <a:graphicFrameLocks noChangeAspect="1"/>
            </p:cNvGraphicFramePr>
            <p:nvPr/>
          </p:nvGraphicFramePr>
          <p:xfrm>
            <a:off x="3549" y="1438"/>
            <a:ext cx="294" cy="320"/>
          </p:xfrm>
          <a:graphic>
            <a:graphicData uri="http://schemas.openxmlformats.org/presentationml/2006/ole">
              <mc:AlternateContent xmlns:mc="http://schemas.openxmlformats.org/markup-compatibility/2006">
                <mc:Choice xmlns:v="urn:schemas-microsoft-com:vml" Requires="v">
                  <p:oleObj spid="_x0000_s1187" name="Equation" r:id="rId9" imgW="164880" imgH="177480" progId="Equation.DSMT4">
                    <p:embed/>
                  </p:oleObj>
                </mc:Choice>
                <mc:Fallback>
                  <p:oleObj name="Equation" r:id="rId9" imgW="164880" imgH="177480"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549" y="1438"/>
                          <a:ext cx="294" cy="3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extLst>
      <p:ext uri="{BB962C8B-B14F-4D97-AF65-F5344CB8AC3E}">
        <p14:creationId xmlns:p14="http://schemas.microsoft.com/office/powerpoint/2010/main" val="2976125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wipe(down)">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wipe(up)">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animEffect transition="in" filter="wipe(down)">
                                      <p:cBhvr>
                                        <p:cTn id="17" dur="500"/>
                                        <p:tgtEl>
                                          <p:spTgt spid="5">
                                            <p:txEl>
                                              <p:pRg st="3" end="3"/>
                                            </p:txEl>
                                          </p:spTgt>
                                        </p:tgtEl>
                                      </p:cBhvr>
                                    </p:animEffect>
                                  </p:childTnLst>
                                </p:cTn>
                              </p:par>
                              <p:par>
                                <p:cTn id="18" presetID="22" presetClass="entr" presetSubtype="4" fill="hold" nodeType="withEffect">
                                  <p:stCondLst>
                                    <p:cond delay="0"/>
                                  </p:stCondLst>
                                  <p:childTnLst>
                                    <p:set>
                                      <p:cBhvr>
                                        <p:cTn id="19" dur="1" fill="hold">
                                          <p:stCondLst>
                                            <p:cond delay="0"/>
                                          </p:stCondLst>
                                        </p:cTn>
                                        <p:tgtEl>
                                          <p:spTgt spid="5">
                                            <p:txEl>
                                              <p:pRg st="4" end="4"/>
                                            </p:txEl>
                                          </p:spTgt>
                                        </p:tgtEl>
                                        <p:attrNameLst>
                                          <p:attrName>style.visibility</p:attrName>
                                        </p:attrNameLst>
                                      </p:cBhvr>
                                      <p:to>
                                        <p:strVal val="visible"/>
                                      </p:to>
                                    </p:set>
                                    <p:animEffect transition="in" filter="wipe(down)">
                                      <p:cBhvr>
                                        <p:cTn id="20" dur="500"/>
                                        <p:tgtEl>
                                          <p:spTgt spid="5">
                                            <p:txEl>
                                              <p:pRg st="4" end="4"/>
                                            </p:txEl>
                                          </p:spTgt>
                                        </p:tgtEl>
                                      </p:cBhvr>
                                    </p:animEffect>
                                  </p:childTnLst>
                                </p:cTn>
                              </p:par>
                              <p:par>
                                <p:cTn id="21" presetID="22" presetClass="entr" presetSubtype="4" fill="hold" nodeType="withEffect">
                                  <p:stCondLst>
                                    <p:cond delay="0"/>
                                  </p:stCondLst>
                                  <p:childTnLst>
                                    <p:set>
                                      <p:cBhvr>
                                        <p:cTn id="22" dur="1" fill="hold">
                                          <p:stCondLst>
                                            <p:cond delay="0"/>
                                          </p:stCondLst>
                                        </p:cTn>
                                        <p:tgtEl>
                                          <p:spTgt spid="5">
                                            <p:txEl>
                                              <p:pRg st="5" end="5"/>
                                            </p:txEl>
                                          </p:spTgt>
                                        </p:tgtEl>
                                        <p:attrNameLst>
                                          <p:attrName>style.visibility</p:attrName>
                                        </p:attrNameLst>
                                      </p:cBhvr>
                                      <p:to>
                                        <p:strVal val="visible"/>
                                      </p:to>
                                    </p:set>
                                    <p:animEffect transition="in" filter="wipe(down)">
                                      <p:cBhvr>
                                        <p:cTn id="23" dur="500"/>
                                        <p:tgtEl>
                                          <p:spTgt spid="5">
                                            <p:txEl>
                                              <p:pRg st="5" end="5"/>
                                            </p:txEl>
                                          </p:spTgt>
                                        </p:tgtEl>
                                      </p:cBhvr>
                                    </p:animEffect>
                                  </p:childTnLst>
                                </p:cTn>
                              </p:par>
                              <p:par>
                                <p:cTn id="24" presetID="22" presetClass="entr" presetSubtype="4" fill="hold" nodeType="withEffect">
                                  <p:stCondLst>
                                    <p:cond delay="0"/>
                                  </p:stCondLst>
                                  <p:childTnLst>
                                    <p:set>
                                      <p:cBhvr>
                                        <p:cTn id="25" dur="1" fill="hold">
                                          <p:stCondLst>
                                            <p:cond delay="0"/>
                                          </p:stCondLst>
                                        </p:cTn>
                                        <p:tgtEl>
                                          <p:spTgt spid="5">
                                            <p:txEl>
                                              <p:pRg st="6" end="6"/>
                                            </p:txEl>
                                          </p:spTgt>
                                        </p:tgtEl>
                                        <p:attrNameLst>
                                          <p:attrName>style.visibility</p:attrName>
                                        </p:attrNameLst>
                                      </p:cBhvr>
                                      <p:to>
                                        <p:strVal val="visible"/>
                                      </p:to>
                                    </p:set>
                                    <p:animEffect transition="in" filter="wipe(down)">
                                      <p:cBhvr>
                                        <p:cTn id="26" dur="500"/>
                                        <p:tgtEl>
                                          <p:spTgt spid="5">
                                            <p:txEl>
                                              <p:pRg st="6" end="6"/>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nodeType="click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wipe(down)">
                                      <p:cBhvr>
                                        <p:cTn id="3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内容占位符 2"/>
          <p:cNvSpPr>
            <a:spLocks noGrp="1"/>
          </p:cNvSpPr>
          <p:nvPr>
            <p:ph idx="1"/>
          </p:nvPr>
        </p:nvSpPr>
        <p:spPr>
          <a:xfrm>
            <a:off x="107504" y="764704"/>
            <a:ext cx="8280920" cy="5832648"/>
          </a:xfrm>
        </p:spPr>
        <p:txBody>
          <a:bodyPr>
            <a:normAutofit/>
          </a:bodyPr>
          <a:lstStyle/>
          <a:p>
            <a:pPr marL="0" indent="0">
              <a:buNone/>
            </a:pPr>
            <a:endParaRPr lang="en-US" altLang="zh-CN" dirty="0" smtClean="0"/>
          </a:p>
          <a:p>
            <a:pPr marL="0" indent="0">
              <a:buNone/>
            </a:pPr>
            <a:endParaRPr lang="zh-CN" altLang="en-US" dirty="0"/>
          </a:p>
          <a:p>
            <a:pPr marL="0" indent="0">
              <a:buNone/>
            </a:pPr>
            <a:endParaRPr lang="en-US" altLang="zh-CN" dirty="0" smtClean="0"/>
          </a:p>
        </p:txBody>
      </p:sp>
      <mc:AlternateContent xmlns:mc="http://schemas.openxmlformats.org/markup-compatibility/2006" xmlns:a14="http://schemas.microsoft.com/office/drawing/2010/main">
        <mc:Choice Requires="a14">
          <p:sp>
            <p:nvSpPr>
              <p:cNvPr id="5" name="TextBox 4"/>
              <p:cNvSpPr txBox="1"/>
              <p:nvPr/>
            </p:nvSpPr>
            <p:spPr>
              <a:xfrm>
                <a:off x="179512" y="764704"/>
                <a:ext cx="8280920" cy="6001643"/>
              </a:xfrm>
              <a:prstGeom prst="rect">
                <a:avLst/>
              </a:prstGeom>
              <a:noFill/>
            </p:spPr>
            <p:txBody>
              <a:bodyPr wrap="square" rtlCol="0">
                <a:spAutoFit/>
              </a:bodyPr>
              <a:lstStyle/>
              <a:p>
                <a:pPr marL="457200" indent="-457200">
                  <a:buFont typeface="Arial" pitchFamily="34" charset="0"/>
                  <a:buChar char="•"/>
                </a:pPr>
                <a:r>
                  <a:rPr lang="zh-CN" altLang="en-US" sz="3200" dirty="0" smtClean="0"/>
                  <a:t>顺磁质的磁化过程：磁介质是由大量分子（或原子）组成。由于分子的热运动，无外场时，分子的磁矩排列杂乱无章，介质内分子磁矩的矢量和</a:t>
                </a:r>
                <a14:m>
                  <m:oMath xmlns:m="http://schemas.openxmlformats.org/officeDocument/2006/math">
                    <m:nary>
                      <m:naryPr>
                        <m:chr m:val="∑"/>
                        <m:subHide m:val="on"/>
                        <m:supHide m:val="on"/>
                        <m:ctrlPr>
                          <a:rPr lang="zh-CN" altLang="en-US" sz="3200" i="1" smtClean="0">
                            <a:latin typeface="Cambria Math"/>
                          </a:rPr>
                        </m:ctrlPr>
                      </m:naryPr>
                      <m:sub/>
                      <m:sup/>
                      <m:e>
                        <m:acc>
                          <m:accPr>
                            <m:chr m:val="⃗"/>
                            <m:ctrlPr>
                              <a:rPr lang="zh-CN" altLang="en-US" sz="3200" i="1" smtClean="0">
                                <a:latin typeface="Cambria Math"/>
                              </a:rPr>
                            </m:ctrlPr>
                          </m:accPr>
                          <m:e>
                            <m:r>
                              <a:rPr lang="en-US" altLang="zh-CN" sz="3200" b="0" i="1" smtClean="0">
                                <a:latin typeface="Cambria Math"/>
                              </a:rPr>
                              <m:t>𝑚</m:t>
                            </m:r>
                          </m:e>
                        </m:acc>
                      </m:e>
                    </m:nary>
                    <m:r>
                      <a:rPr lang="en-US" altLang="zh-CN" sz="3200" b="0" i="0" smtClean="0">
                        <a:latin typeface="Cambria Math"/>
                      </a:rPr>
                      <m:t>=0</m:t>
                    </m:r>
                    <m:r>
                      <a:rPr lang="zh-CN" altLang="en-US" sz="3200" b="0" i="1" smtClean="0">
                        <a:latin typeface="Cambria Math"/>
                      </a:rPr>
                      <m:t>。</m:t>
                    </m:r>
                  </m:oMath>
                </a14:m>
                <a:endParaRPr lang="en-US" altLang="zh-CN" sz="3200" dirty="0" smtClean="0"/>
              </a:p>
              <a:p>
                <a:pPr marL="457200" lvl="0" indent="-457200">
                  <a:buFont typeface="Arial" pitchFamily="34" charset="0"/>
                  <a:buChar char="•"/>
                </a:pPr>
                <a:r>
                  <a:rPr lang="zh-CN" altLang="en-US" sz="3200" dirty="0" smtClean="0"/>
                  <a:t>有外磁场时，这些分子固有磁</a:t>
                </a:r>
                <a:endParaRPr lang="en-US" altLang="zh-CN" sz="3200" dirty="0" smtClean="0"/>
              </a:p>
              <a:p>
                <a:pPr lvl="0"/>
                <a:r>
                  <a:rPr lang="en-US" altLang="zh-CN" sz="3200" dirty="0"/>
                  <a:t> </a:t>
                </a:r>
                <a:r>
                  <a:rPr lang="en-US" altLang="zh-CN" sz="3200" dirty="0" smtClean="0"/>
                  <a:t>    </a:t>
                </a:r>
                <a:r>
                  <a:rPr lang="zh-CN" altLang="en-US" sz="3200" dirty="0" smtClean="0"/>
                  <a:t>矩就要受到磁力矩作用，使分</a:t>
                </a:r>
                <a:endParaRPr lang="en-US" altLang="zh-CN" sz="3200" dirty="0" smtClean="0"/>
              </a:p>
              <a:p>
                <a:pPr lvl="0"/>
                <a:r>
                  <a:rPr lang="en-US" altLang="zh-CN" sz="3200" dirty="0"/>
                  <a:t> </a:t>
                </a:r>
                <a:r>
                  <a:rPr lang="en-US" altLang="zh-CN" sz="3200" dirty="0" smtClean="0"/>
                  <a:t>    </a:t>
                </a:r>
                <a:r>
                  <a:rPr lang="zh-CN" altLang="en-US" sz="3200" dirty="0" smtClean="0"/>
                  <a:t>子磁矩的方向向外磁场方向转动。</a:t>
                </a:r>
                <a:endParaRPr lang="en-US" altLang="zh-CN" sz="3200" dirty="0" smtClean="0"/>
              </a:p>
              <a:p>
                <a:pPr marL="457200" lvl="0" indent="-457200">
                  <a:buFont typeface="Arial" pitchFamily="34" charset="0"/>
                  <a:buChar char="•"/>
                </a:pPr>
                <a:r>
                  <a:rPr lang="zh-CN" altLang="en-US" sz="3200" dirty="0" smtClean="0"/>
                  <a:t>各分子磁矩都在一定程度上沿</a:t>
                </a:r>
                <a:endParaRPr lang="en-US" altLang="zh-CN" sz="3200" dirty="0" smtClean="0"/>
              </a:p>
              <a:p>
                <a:pPr lvl="0"/>
                <a:r>
                  <a:rPr lang="en-US" altLang="zh-CN" sz="3200" dirty="0"/>
                  <a:t> </a:t>
                </a:r>
                <a:r>
                  <a:rPr lang="en-US" altLang="zh-CN" sz="3200" dirty="0" smtClean="0"/>
                  <a:t>    </a:t>
                </a:r>
                <a:r>
                  <a:rPr lang="zh-CN" altLang="en-US" sz="3200" dirty="0" smtClean="0"/>
                  <a:t>外磁场方向排列起来（由于分</a:t>
                </a:r>
                <a:endParaRPr lang="en-US" altLang="zh-CN" sz="3200" dirty="0" smtClean="0"/>
              </a:p>
              <a:p>
                <a:pPr lvl="0"/>
                <a:r>
                  <a:rPr lang="en-US" altLang="zh-CN" sz="3200" dirty="0"/>
                  <a:t> </a:t>
                </a:r>
                <a:r>
                  <a:rPr lang="en-US" altLang="zh-CN" sz="3200" dirty="0" smtClean="0"/>
                  <a:t>    </a:t>
                </a:r>
                <a:r>
                  <a:rPr lang="zh-CN" altLang="en-US" sz="3200" dirty="0" smtClean="0"/>
                  <a:t>子热运动会破坏有序性，因此</a:t>
                </a:r>
                <a:endParaRPr lang="en-US" altLang="zh-CN" sz="3200" dirty="0" smtClean="0"/>
              </a:p>
              <a:p>
                <a:pPr lvl="0"/>
                <a:r>
                  <a:rPr lang="zh-CN" altLang="en-US" sz="3200" dirty="0" smtClean="0"/>
                  <a:t>     有序性取决于外磁场的强弱）。</a:t>
                </a:r>
                <a:endParaRPr lang="en-US" altLang="zh-CN" sz="3200" dirty="0" smtClean="0"/>
              </a:p>
              <a:p>
                <a:pPr lvl="0"/>
                <a:r>
                  <a:rPr lang="en-US" altLang="zh-CN" sz="3200" dirty="0"/>
                  <a:t> </a:t>
                </a:r>
                <a:r>
                  <a:rPr lang="en-US" altLang="zh-CN" sz="3200" dirty="0" smtClean="0"/>
                  <a:t>    </a:t>
                </a:r>
                <a:r>
                  <a:rPr lang="zh-CN" altLang="en-US" sz="3200" dirty="0" smtClean="0"/>
                  <a:t>这时分子磁矩的矢量和</a:t>
                </a:r>
                <a14:m>
                  <m:oMath xmlns:m="http://schemas.openxmlformats.org/officeDocument/2006/math">
                    <m:r>
                      <a:rPr lang="zh-CN" altLang="en-US" sz="3200" b="0" i="1" smtClean="0">
                        <a:solidFill>
                          <a:prstClr val="black"/>
                        </a:solidFill>
                        <a:latin typeface="Cambria Math"/>
                      </a:rPr>
                      <m:t>：</m:t>
                    </m:r>
                    <m:nary>
                      <m:naryPr>
                        <m:chr m:val="∑"/>
                        <m:subHide m:val="on"/>
                        <m:supHide m:val="on"/>
                        <m:ctrlPr>
                          <a:rPr lang="zh-CN" altLang="en-US" sz="3200" i="1">
                            <a:solidFill>
                              <a:prstClr val="black"/>
                            </a:solidFill>
                            <a:latin typeface="Cambria Math"/>
                          </a:rPr>
                        </m:ctrlPr>
                      </m:naryPr>
                      <m:sub/>
                      <m:sup/>
                      <m:e>
                        <m:acc>
                          <m:accPr>
                            <m:chr m:val="⃗"/>
                            <m:ctrlPr>
                              <a:rPr lang="zh-CN" altLang="en-US" sz="3200" i="1">
                                <a:solidFill>
                                  <a:prstClr val="black"/>
                                </a:solidFill>
                                <a:latin typeface="Cambria Math"/>
                              </a:rPr>
                            </m:ctrlPr>
                          </m:accPr>
                          <m:e>
                            <m:r>
                              <a:rPr lang="en-US" altLang="zh-CN" sz="3200" i="1">
                                <a:solidFill>
                                  <a:prstClr val="black"/>
                                </a:solidFill>
                                <a:latin typeface="Cambria Math"/>
                              </a:rPr>
                              <m:t>𝑚</m:t>
                            </m:r>
                          </m:e>
                        </m:acc>
                      </m:e>
                    </m:nary>
                    <m:r>
                      <a:rPr lang="en-US" altLang="zh-CN" sz="3200" i="1" smtClean="0">
                        <a:solidFill>
                          <a:prstClr val="black"/>
                        </a:solidFill>
                        <a:latin typeface="Cambria Math"/>
                        <a:ea typeface="Cambria Math"/>
                      </a:rPr>
                      <m:t>≠</m:t>
                    </m:r>
                    <m:r>
                      <a:rPr lang="en-US" altLang="zh-CN" sz="3200" b="0" i="1" smtClean="0">
                        <a:solidFill>
                          <a:prstClr val="black"/>
                        </a:solidFill>
                        <a:latin typeface="Cambria Math"/>
                        <a:ea typeface="Cambria Math"/>
                      </a:rPr>
                      <m:t>0</m:t>
                    </m:r>
                    <m:r>
                      <a:rPr lang="zh-CN" altLang="en-US" sz="3200" b="0" i="1" smtClean="0">
                        <a:solidFill>
                          <a:prstClr val="black"/>
                        </a:solidFill>
                        <a:latin typeface="Cambria Math"/>
                        <a:ea typeface="Cambria Math"/>
                      </a:rPr>
                      <m:t>。</m:t>
                    </m:r>
                  </m:oMath>
                </a14:m>
                <a:endParaRPr lang="en-US" altLang="zh-CN" sz="3200" dirty="0">
                  <a:solidFill>
                    <a:prstClr val="black"/>
                  </a:solidFill>
                </a:endParaRPr>
              </a:p>
            </p:txBody>
          </p:sp>
        </mc:Choice>
        <mc:Fallback xmlns="">
          <p:sp>
            <p:nvSpPr>
              <p:cNvPr id="5" name="TextBox 4"/>
              <p:cNvSpPr txBox="1">
                <a:spLocks noRot="1" noChangeAspect="1" noMove="1" noResize="1" noEditPoints="1" noAdjustHandles="1" noChangeArrowheads="1" noChangeShapeType="1" noTextEdit="1"/>
              </p:cNvSpPr>
              <p:nvPr/>
            </p:nvSpPr>
            <p:spPr>
              <a:xfrm>
                <a:off x="179512" y="764704"/>
                <a:ext cx="8280920" cy="6001643"/>
              </a:xfrm>
              <a:prstGeom prst="rect">
                <a:avLst/>
              </a:prstGeom>
              <a:blipFill rotWithShape="1">
                <a:blip r:embed="rId3"/>
                <a:stretch>
                  <a:fillRect l="-1619" t="-1320" b="-1827"/>
                </a:stretch>
              </a:blipFill>
            </p:spPr>
            <p:txBody>
              <a:bodyPr/>
              <a:lstStyle/>
              <a:p>
                <a:r>
                  <a:rPr lang="zh-CN" altLang="en-US">
                    <a:noFill/>
                  </a:rPr>
                  <a:t> </a:t>
                </a:r>
              </a:p>
            </p:txBody>
          </p:sp>
        </mc:Fallback>
      </mc:AlternateContent>
      <p:pic>
        <p:nvPicPr>
          <p:cNvPr id="2050" name="Picture 2"/>
          <p:cNvPicPr>
            <a:picLocks noChangeAspect="1" noChangeArrowheads="1"/>
          </p:cNvPicPr>
          <p:nvPr/>
        </p:nvPicPr>
        <p:blipFill rotWithShape="1">
          <a:blip r:embed="rId4">
            <a:extLst>
              <a:ext uri="{28A0092B-C50C-407E-A947-70E740481C1C}">
                <a14:useLocalDpi xmlns:a14="http://schemas.microsoft.com/office/drawing/2010/main" val="0"/>
              </a:ext>
            </a:extLst>
          </a:blip>
          <a:srcRect b="56801"/>
          <a:stretch/>
        </p:blipFill>
        <p:spPr bwMode="auto">
          <a:xfrm>
            <a:off x="6084168" y="2487029"/>
            <a:ext cx="2416834" cy="1157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2"/>
          <p:cNvPicPr>
            <a:picLocks noChangeAspect="1" noChangeArrowheads="1"/>
          </p:cNvPicPr>
          <p:nvPr/>
        </p:nvPicPr>
        <p:blipFill rotWithShape="1">
          <a:blip r:embed="rId4">
            <a:extLst>
              <a:ext uri="{28A0092B-C50C-407E-A947-70E740481C1C}">
                <a14:useLocalDpi xmlns:a14="http://schemas.microsoft.com/office/drawing/2010/main" val="0"/>
              </a:ext>
            </a:extLst>
          </a:blip>
          <a:srcRect t="44329"/>
          <a:stretch/>
        </p:blipFill>
        <p:spPr bwMode="auto">
          <a:xfrm>
            <a:off x="6084168" y="4221088"/>
            <a:ext cx="2416834" cy="14922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113175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wipe(down)">
                                      <p:cBhvr>
                                        <p:cTn id="7" dur="500"/>
                                        <p:tgtEl>
                                          <p:spTgt spid="5">
                                            <p:txEl>
                                              <p:pRg st="1" end="1"/>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5">
                                            <p:txEl>
                                              <p:pRg st="2" end="2"/>
                                            </p:txEl>
                                          </p:spTgt>
                                        </p:tgtEl>
                                        <p:attrNameLst>
                                          <p:attrName>style.visibility</p:attrName>
                                        </p:attrNameLst>
                                      </p:cBhvr>
                                      <p:to>
                                        <p:strVal val="visible"/>
                                      </p:to>
                                    </p:set>
                                    <p:animEffect transition="in" filter="wipe(down)">
                                      <p:cBhvr>
                                        <p:cTn id="10" dur="500"/>
                                        <p:tgtEl>
                                          <p:spTgt spid="5">
                                            <p:txEl>
                                              <p:pRg st="2" end="2"/>
                                            </p:txEl>
                                          </p:spTgt>
                                        </p:tgtEl>
                                      </p:cBhvr>
                                    </p:animEffect>
                                  </p:childTnLst>
                                </p:cTn>
                              </p:par>
                              <p:par>
                                <p:cTn id="11" presetID="22" presetClass="entr" presetSubtype="4" fill="hold"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animEffect transition="in" filter="wipe(down)">
                                      <p:cBhvr>
                                        <p:cTn id="13" dur="500"/>
                                        <p:tgtEl>
                                          <p:spTgt spid="5">
                                            <p:txEl>
                                              <p:pRg st="3" end="3"/>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nodeType="clickEffect">
                                  <p:stCondLst>
                                    <p:cond delay="0"/>
                                  </p:stCondLst>
                                  <p:childTnLst>
                                    <p:set>
                                      <p:cBhvr>
                                        <p:cTn id="17" dur="1" fill="hold">
                                          <p:stCondLst>
                                            <p:cond delay="0"/>
                                          </p:stCondLst>
                                        </p:cTn>
                                        <p:tgtEl>
                                          <p:spTgt spid="5">
                                            <p:txEl>
                                              <p:pRg st="4" end="4"/>
                                            </p:txEl>
                                          </p:spTgt>
                                        </p:tgtEl>
                                        <p:attrNameLst>
                                          <p:attrName>style.visibility</p:attrName>
                                        </p:attrNameLst>
                                      </p:cBhvr>
                                      <p:to>
                                        <p:strVal val="visible"/>
                                      </p:to>
                                    </p:set>
                                    <p:animEffect transition="in" filter="wipe(down)">
                                      <p:cBhvr>
                                        <p:cTn id="18" dur="500"/>
                                        <p:tgtEl>
                                          <p:spTgt spid="5">
                                            <p:txEl>
                                              <p:pRg st="4" end="4"/>
                                            </p:txEl>
                                          </p:spTgt>
                                        </p:tgtEl>
                                      </p:cBhvr>
                                    </p:animEffect>
                                  </p:childTnLst>
                                </p:cTn>
                              </p:par>
                              <p:par>
                                <p:cTn id="19" presetID="22" presetClass="entr" presetSubtype="4" fill="hold" nodeType="with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animEffect transition="in" filter="wipe(down)">
                                      <p:cBhvr>
                                        <p:cTn id="21" dur="500"/>
                                        <p:tgtEl>
                                          <p:spTgt spid="5">
                                            <p:txEl>
                                              <p:pRg st="5" end="5"/>
                                            </p:txEl>
                                          </p:spTgt>
                                        </p:tgtEl>
                                      </p:cBhvr>
                                    </p:animEffect>
                                  </p:childTnLst>
                                </p:cTn>
                              </p:par>
                              <p:par>
                                <p:cTn id="22" presetID="22" presetClass="entr" presetSubtype="4" fill="hold" nodeType="withEffect">
                                  <p:stCondLst>
                                    <p:cond delay="0"/>
                                  </p:stCondLst>
                                  <p:childTnLst>
                                    <p:set>
                                      <p:cBhvr>
                                        <p:cTn id="23" dur="1" fill="hold">
                                          <p:stCondLst>
                                            <p:cond delay="0"/>
                                          </p:stCondLst>
                                        </p:cTn>
                                        <p:tgtEl>
                                          <p:spTgt spid="5">
                                            <p:txEl>
                                              <p:pRg st="6" end="6"/>
                                            </p:txEl>
                                          </p:spTgt>
                                        </p:tgtEl>
                                        <p:attrNameLst>
                                          <p:attrName>style.visibility</p:attrName>
                                        </p:attrNameLst>
                                      </p:cBhvr>
                                      <p:to>
                                        <p:strVal val="visible"/>
                                      </p:to>
                                    </p:set>
                                    <p:animEffect transition="in" filter="wipe(down)">
                                      <p:cBhvr>
                                        <p:cTn id="24" dur="500"/>
                                        <p:tgtEl>
                                          <p:spTgt spid="5">
                                            <p:txEl>
                                              <p:pRg st="6" end="6"/>
                                            </p:txEl>
                                          </p:spTgt>
                                        </p:tgtEl>
                                      </p:cBhvr>
                                    </p:animEffect>
                                  </p:childTnLst>
                                </p:cTn>
                              </p:par>
                              <p:par>
                                <p:cTn id="25" presetID="22" presetClass="entr" presetSubtype="4" fill="hold" nodeType="withEffect">
                                  <p:stCondLst>
                                    <p:cond delay="0"/>
                                  </p:stCondLst>
                                  <p:childTnLst>
                                    <p:set>
                                      <p:cBhvr>
                                        <p:cTn id="26" dur="1" fill="hold">
                                          <p:stCondLst>
                                            <p:cond delay="0"/>
                                          </p:stCondLst>
                                        </p:cTn>
                                        <p:tgtEl>
                                          <p:spTgt spid="5">
                                            <p:txEl>
                                              <p:pRg st="7" end="7"/>
                                            </p:txEl>
                                          </p:spTgt>
                                        </p:tgtEl>
                                        <p:attrNameLst>
                                          <p:attrName>style.visibility</p:attrName>
                                        </p:attrNameLst>
                                      </p:cBhvr>
                                      <p:to>
                                        <p:strVal val="visible"/>
                                      </p:to>
                                    </p:set>
                                    <p:animEffect transition="in" filter="wipe(down)">
                                      <p:cBhvr>
                                        <p:cTn id="27" dur="500"/>
                                        <p:tgtEl>
                                          <p:spTgt spid="5">
                                            <p:txEl>
                                              <p:pRg st="7" end="7"/>
                                            </p:txEl>
                                          </p:spTgt>
                                        </p:tgtEl>
                                      </p:cBhvr>
                                    </p:animEffect>
                                  </p:childTnLst>
                                </p:cTn>
                              </p:par>
                              <p:par>
                                <p:cTn id="28" presetID="22" presetClass="entr" presetSubtype="4" fill="hold" nodeType="withEffect">
                                  <p:stCondLst>
                                    <p:cond delay="0"/>
                                  </p:stCondLst>
                                  <p:childTnLst>
                                    <p:set>
                                      <p:cBhvr>
                                        <p:cTn id="29" dur="1" fill="hold">
                                          <p:stCondLst>
                                            <p:cond delay="0"/>
                                          </p:stCondLst>
                                        </p:cTn>
                                        <p:tgtEl>
                                          <p:spTgt spid="5">
                                            <p:txEl>
                                              <p:pRg st="8" end="8"/>
                                            </p:txEl>
                                          </p:spTgt>
                                        </p:tgtEl>
                                        <p:attrNameLst>
                                          <p:attrName>style.visibility</p:attrName>
                                        </p:attrNameLst>
                                      </p:cBhvr>
                                      <p:to>
                                        <p:strVal val="visible"/>
                                      </p:to>
                                    </p:set>
                                    <p:animEffect transition="in" filter="wipe(down)">
                                      <p:cBhvr>
                                        <p:cTn id="30" dur="500"/>
                                        <p:tgtEl>
                                          <p:spTgt spid="5">
                                            <p:txEl>
                                              <p:pRg st="8" end="8"/>
                                            </p:txEl>
                                          </p:spTgt>
                                        </p:tgtEl>
                                      </p:cBhvr>
                                    </p:animEffect>
                                  </p:childTnLst>
                                </p:cTn>
                              </p:par>
                              <p:par>
                                <p:cTn id="31" presetID="22" presetClass="entr" presetSubtype="4" fill="hold" nodeType="withEffect">
                                  <p:stCondLst>
                                    <p:cond delay="0"/>
                                  </p:stCondLst>
                                  <p:childTnLst>
                                    <p:set>
                                      <p:cBhvr>
                                        <p:cTn id="32" dur="1" fill="hold">
                                          <p:stCondLst>
                                            <p:cond delay="0"/>
                                          </p:stCondLst>
                                        </p:cTn>
                                        <p:tgtEl>
                                          <p:spTgt spid="6"/>
                                        </p:tgtEl>
                                        <p:attrNameLst>
                                          <p:attrName>style.visibility</p:attrName>
                                        </p:attrNameLst>
                                      </p:cBhvr>
                                      <p:to>
                                        <p:strVal val="visible"/>
                                      </p:to>
                                    </p:set>
                                    <p:animEffect transition="in" filter="wipe(down)">
                                      <p:cBhvr>
                                        <p:cTn id="3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3" name="内容占位符 2"/>
          <p:cNvSpPr>
            <a:spLocks noGrp="1"/>
          </p:cNvSpPr>
          <p:nvPr>
            <p:ph idx="1"/>
          </p:nvPr>
        </p:nvSpPr>
        <p:spPr>
          <a:xfrm>
            <a:off x="179512" y="764704"/>
            <a:ext cx="8208912" cy="5832648"/>
          </a:xfrm>
        </p:spPr>
        <p:txBody>
          <a:bodyPr>
            <a:normAutofit/>
          </a:bodyPr>
          <a:lstStyle/>
          <a:p>
            <a:pPr marL="0" indent="0">
              <a:buNone/>
            </a:pPr>
            <a:endParaRPr lang="en-US" altLang="zh-CN" dirty="0" smtClean="0"/>
          </a:p>
          <a:p>
            <a:pPr marL="0" indent="0">
              <a:buNone/>
            </a:pPr>
            <a:endParaRPr lang="zh-CN" altLang="en-US" dirty="0"/>
          </a:p>
          <a:p>
            <a:pPr marL="0" indent="0">
              <a:buNone/>
            </a:pPr>
            <a:endParaRPr lang="en-US" altLang="zh-CN" dirty="0" smtClean="0"/>
          </a:p>
        </p:txBody>
      </p:sp>
      <mc:AlternateContent xmlns:mc="http://schemas.openxmlformats.org/markup-compatibility/2006" xmlns:a14="http://schemas.microsoft.com/office/drawing/2010/main">
        <mc:Choice Requires="a14">
          <p:sp>
            <p:nvSpPr>
              <p:cNvPr id="2" name="TextBox 1"/>
              <p:cNvSpPr txBox="1"/>
              <p:nvPr/>
            </p:nvSpPr>
            <p:spPr>
              <a:xfrm>
                <a:off x="107504" y="638148"/>
                <a:ext cx="8352928" cy="6122382"/>
              </a:xfrm>
              <a:prstGeom prst="rect">
                <a:avLst/>
              </a:prstGeom>
              <a:noFill/>
            </p:spPr>
            <p:txBody>
              <a:bodyPr wrap="square" rtlCol="0">
                <a:spAutoFit/>
              </a:bodyPr>
              <a:lstStyle/>
              <a:p>
                <a:pPr marL="457200" indent="-457200">
                  <a:buFont typeface="Arial" pitchFamily="34" charset="0"/>
                  <a:buChar char="•"/>
                </a:pPr>
                <a:r>
                  <a:rPr lang="zh-CN" altLang="en-US" sz="3000" dirty="0" smtClean="0"/>
                  <a:t>如图，介质内部相邻分子环流相互</a:t>
                </a:r>
                <a:endParaRPr lang="en-US" altLang="zh-CN" sz="3000" dirty="0" smtClean="0"/>
              </a:p>
              <a:p>
                <a:r>
                  <a:rPr lang="en-US" altLang="zh-CN" sz="3000" dirty="0" smtClean="0"/>
                  <a:t>     </a:t>
                </a:r>
                <a:r>
                  <a:rPr lang="zh-CN" altLang="en-US" sz="3000" dirty="0" smtClean="0"/>
                  <a:t>抵消，介质表面形成了环状的等效</a:t>
                </a:r>
                <a:endParaRPr lang="en-US" altLang="zh-CN" sz="3000" dirty="0" smtClean="0"/>
              </a:p>
              <a:p>
                <a:r>
                  <a:rPr lang="en-US" altLang="zh-CN" sz="3000" dirty="0" smtClean="0"/>
                  <a:t>     </a:t>
                </a:r>
                <a:r>
                  <a:rPr lang="zh-CN" altLang="en-US" sz="3000" dirty="0" smtClean="0"/>
                  <a:t>电流</a:t>
                </a:r>
                <a:r>
                  <a:rPr lang="en-US" altLang="zh-CN" sz="3000" dirty="0" smtClean="0"/>
                  <a:t>——</a:t>
                </a:r>
                <a:r>
                  <a:rPr lang="zh-CN" altLang="en-US" sz="3000" dirty="0" smtClean="0"/>
                  <a:t>磁化电流</a:t>
                </a:r>
                <a14:m>
                  <m:oMath xmlns:m="http://schemas.openxmlformats.org/officeDocument/2006/math">
                    <m:r>
                      <a:rPr lang="en-US" altLang="zh-CN" sz="3000" b="0" i="1" smtClean="0">
                        <a:latin typeface="Cambria Math"/>
                      </a:rPr>
                      <m:t>𝐼</m:t>
                    </m:r>
                    <m:r>
                      <a:rPr lang="en-US" altLang="zh-CN" sz="3000" b="0" i="1" smtClean="0">
                        <a:latin typeface="Cambria Math"/>
                      </a:rPr>
                      <m:t>′</m:t>
                    </m:r>
                  </m:oMath>
                </a14:m>
                <a:r>
                  <a:rPr lang="zh-CN" altLang="en-US" sz="3000" dirty="0" smtClean="0"/>
                  <a:t>，产生附加磁场。</a:t>
                </a:r>
                <a:endParaRPr lang="en-US" altLang="zh-CN" sz="3000" dirty="0" smtClean="0"/>
              </a:p>
              <a:p>
                <a:r>
                  <a:rPr lang="zh-CN" altLang="en-US" sz="3000" dirty="0" smtClean="0"/>
                  <a:t>关于磁化电流：</a:t>
                </a:r>
                <a:endParaRPr lang="en-US" altLang="zh-CN" sz="3000" dirty="0" smtClean="0"/>
              </a:p>
              <a:p>
                <a:pPr marL="893763" indent="-893763"/>
                <a:r>
                  <a:rPr lang="zh-CN" altLang="en-US" sz="3000" dirty="0" smtClean="0"/>
                  <a:t>（</a:t>
                </a:r>
                <a:r>
                  <a:rPr lang="en-US" altLang="zh-CN" sz="3000" dirty="0" smtClean="0"/>
                  <a:t>1</a:t>
                </a:r>
                <a:r>
                  <a:rPr lang="zh-CN" altLang="en-US" sz="3000" dirty="0" smtClean="0"/>
                  <a:t>）分子有序排列的宏观效果，没有带电粒子的宏观定向运动；</a:t>
                </a:r>
                <a:endParaRPr lang="en-US" altLang="zh-CN" sz="3000" dirty="0" smtClean="0"/>
              </a:p>
              <a:p>
                <a:pPr marL="893763" indent="-893763"/>
                <a:r>
                  <a:rPr lang="zh-CN" altLang="en-US" sz="3000" dirty="0" smtClean="0"/>
                  <a:t>（</a:t>
                </a:r>
                <a:r>
                  <a:rPr lang="en-US" altLang="zh-CN" sz="3000" dirty="0" smtClean="0"/>
                  <a:t>2</a:t>
                </a:r>
                <a:r>
                  <a:rPr lang="zh-CN" altLang="en-US" sz="3000" dirty="0" smtClean="0"/>
                  <a:t>）对于各向同性的均匀磁介质，磁化电流只分布在磁介质的表面上；</a:t>
                </a:r>
                <a:endParaRPr lang="en-US" altLang="zh-CN" sz="3000" dirty="0" smtClean="0"/>
              </a:p>
              <a:p>
                <a:pPr marL="893763" indent="-893763"/>
                <a:r>
                  <a:rPr lang="zh-CN" altLang="en-US" sz="3000" dirty="0" smtClean="0"/>
                  <a:t>（</a:t>
                </a:r>
                <a:r>
                  <a:rPr lang="en-US" altLang="zh-CN" sz="3000" dirty="0" smtClean="0"/>
                  <a:t>3</a:t>
                </a:r>
                <a:r>
                  <a:rPr lang="zh-CN" altLang="en-US" sz="3000" dirty="0" smtClean="0"/>
                  <a:t>）磁化电流可用面电流密度矢量</a:t>
                </a:r>
                <a14:m>
                  <m:oMath xmlns:m="http://schemas.openxmlformats.org/officeDocument/2006/math">
                    <m:acc>
                      <m:accPr>
                        <m:chr m:val="⃗"/>
                        <m:ctrlPr>
                          <a:rPr lang="zh-CN" altLang="en-US" sz="3000" i="1">
                            <a:solidFill>
                              <a:prstClr val="black"/>
                            </a:solidFill>
                            <a:latin typeface="Cambria Math"/>
                          </a:rPr>
                        </m:ctrlPr>
                      </m:accPr>
                      <m:e>
                        <m:sSup>
                          <m:sSupPr>
                            <m:ctrlPr>
                              <a:rPr lang="en-US" altLang="zh-CN" sz="3000" i="1">
                                <a:solidFill>
                                  <a:prstClr val="black"/>
                                </a:solidFill>
                                <a:latin typeface="Cambria Math"/>
                              </a:rPr>
                            </m:ctrlPr>
                          </m:sSupPr>
                          <m:e>
                            <m:r>
                              <a:rPr lang="en-US" altLang="zh-CN" sz="3000" i="1">
                                <a:solidFill>
                                  <a:prstClr val="black"/>
                                </a:solidFill>
                                <a:latin typeface="Cambria Math"/>
                              </a:rPr>
                              <m:t>𝑗</m:t>
                            </m:r>
                          </m:e>
                          <m:sup>
                            <m:r>
                              <a:rPr lang="en-US" altLang="zh-CN" sz="3000" i="1">
                                <a:solidFill>
                                  <a:prstClr val="black"/>
                                </a:solidFill>
                                <a:latin typeface="Cambria Math"/>
                              </a:rPr>
                              <m:t>′</m:t>
                            </m:r>
                          </m:sup>
                        </m:sSup>
                      </m:e>
                    </m:acc>
                  </m:oMath>
                </a14:m>
                <a:r>
                  <a:rPr lang="zh-CN" altLang="en-US" sz="3000" dirty="0" smtClean="0"/>
                  <a:t>表示：其大小为在磁化电流垂直方向上单位长度的磁化电流，其方向为该点磁化电流方向：</a:t>
                </a:r>
                <a:endParaRPr lang="en-US" altLang="zh-CN" sz="3000" dirty="0" smtClean="0"/>
              </a:p>
              <a:p>
                <a:pPr marL="893763" indent="-893763" algn="ctr"/>
                <a14:m>
                  <m:oMathPara xmlns:m="http://schemas.openxmlformats.org/officeDocument/2006/math">
                    <m:oMathParaPr>
                      <m:jc m:val="centerGroup"/>
                    </m:oMathParaPr>
                    <m:oMath xmlns:m="http://schemas.openxmlformats.org/officeDocument/2006/math">
                      <m:r>
                        <m:rPr>
                          <m:sty m:val="p"/>
                        </m:rPr>
                        <a:rPr lang="en-US" altLang="zh-CN" sz="3000" b="0" i="0" smtClean="0">
                          <a:solidFill>
                            <a:prstClr val="black"/>
                          </a:solidFill>
                          <a:latin typeface="Cambria Math"/>
                        </a:rPr>
                        <m:t>j</m:t>
                      </m:r>
                      <m:r>
                        <a:rPr lang="en-US" altLang="zh-CN" sz="3000" b="0" i="0" smtClean="0">
                          <a:solidFill>
                            <a:prstClr val="black"/>
                          </a:solidFill>
                          <a:latin typeface="Cambria Math"/>
                        </a:rPr>
                        <m:t>′</m:t>
                      </m:r>
                      <m:r>
                        <a:rPr lang="en-US" altLang="zh-CN" sz="3000" i="1">
                          <a:solidFill>
                            <a:prstClr val="black"/>
                          </a:solidFill>
                          <a:latin typeface="Cambria Math"/>
                        </a:rPr>
                        <m:t>=</m:t>
                      </m:r>
                      <m:func>
                        <m:funcPr>
                          <m:ctrlPr>
                            <a:rPr lang="en-US" altLang="zh-CN" sz="3000" i="1">
                              <a:solidFill>
                                <a:prstClr val="black"/>
                              </a:solidFill>
                              <a:latin typeface="Cambria Math"/>
                            </a:rPr>
                          </m:ctrlPr>
                        </m:funcPr>
                        <m:fName>
                          <m:limLow>
                            <m:limLowPr>
                              <m:ctrlPr>
                                <a:rPr lang="en-US" altLang="zh-CN" sz="3000" i="1">
                                  <a:solidFill>
                                    <a:prstClr val="black"/>
                                  </a:solidFill>
                                  <a:latin typeface="Cambria Math"/>
                                </a:rPr>
                              </m:ctrlPr>
                            </m:limLowPr>
                            <m:e>
                              <m:r>
                                <m:rPr>
                                  <m:sty m:val="p"/>
                                </m:rPr>
                                <a:rPr lang="en-US" altLang="zh-CN" sz="3000">
                                  <a:solidFill>
                                    <a:prstClr val="black"/>
                                  </a:solidFill>
                                  <a:latin typeface="Cambria Math"/>
                                </a:rPr>
                                <m:t>lim</m:t>
                              </m:r>
                            </m:e>
                            <m:lim>
                              <m:r>
                                <a:rPr lang="en-US" altLang="zh-CN" sz="3000" i="1">
                                  <a:solidFill>
                                    <a:prstClr val="black"/>
                                  </a:solidFill>
                                  <a:latin typeface="Cambria Math"/>
                                  <a:ea typeface="Cambria Math"/>
                                </a:rPr>
                                <m:t>∆</m:t>
                              </m:r>
                              <m:r>
                                <a:rPr lang="en-US" altLang="zh-CN" sz="3000" i="1">
                                  <a:solidFill>
                                    <a:prstClr val="black"/>
                                  </a:solidFill>
                                  <a:latin typeface="Cambria Math"/>
                                  <a:ea typeface="Cambria Math"/>
                                </a:rPr>
                                <m:t>𝐿</m:t>
                              </m:r>
                              <m:r>
                                <a:rPr lang="en-US" altLang="zh-CN" sz="3000" i="1">
                                  <a:solidFill>
                                    <a:prstClr val="black"/>
                                  </a:solidFill>
                                  <a:latin typeface="Cambria Math"/>
                                  <a:ea typeface="Cambria Math"/>
                                </a:rPr>
                                <m:t>→0</m:t>
                              </m:r>
                            </m:lim>
                          </m:limLow>
                        </m:fName>
                        <m:e>
                          <m:f>
                            <m:fPr>
                              <m:ctrlPr>
                                <a:rPr lang="en-US" altLang="zh-CN" sz="3000" i="1">
                                  <a:solidFill>
                                    <a:prstClr val="black"/>
                                  </a:solidFill>
                                  <a:latin typeface="Cambria Math"/>
                                </a:rPr>
                              </m:ctrlPr>
                            </m:fPr>
                            <m:num>
                              <m:r>
                                <a:rPr lang="zh-CN" altLang="en-US" sz="3000" i="1">
                                  <a:solidFill>
                                    <a:prstClr val="black"/>
                                  </a:solidFill>
                                  <a:latin typeface="Cambria Math"/>
                                </a:rPr>
                                <m:t>∆</m:t>
                              </m:r>
                              <m:sSup>
                                <m:sSupPr>
                                  <m:ctrlPr>
                                    <a:rPr lang="en-US" altLang="zh-CN" sz="3000" i="1">
                                      <a:solidFill>
                                        <a:prstClr val="black"/>
                                      </a:solidFill>
                                      <a:latin typeface="Cambria Math"/>
                                    </a:rPr>
                                  </m:ctrlPr>
                                </m:sSupPr>
                                <m:e>
                                  <m:r>
                                    <a:rPr lang="en-US" altLang="zh-CN" sz="3000" i="1">
                                      <a:solidFill>
                                        <a:prstClr val="black"/>
                                      </a:solidFill>
                                      <a:latin typeface="Cambria Math"/>
                                    </a:rPr>
                                    <m:t>𝐼</m:t>
                                  </m:r>
                                </m:e>
                                <m:sup>
                                  <m:r>
                                    <a:rPr lang="en-US" altLang="zh-CN" sz="3000" i="1">
                                      <a:solidFill>
                                        <a:prstClr val="black"/>
                                      </a:solidFill>
                                      <a:latin typeface="Cambria Math"/>
                                    </a:rPr>
                                    <m:t>′</m:t>
                                  </m:r>
                                </m:sup>
                              </m:sSup>
                            </m:num>
                            <m:den>
                              <m:r>
                                <a:rPr lang="zh-CN" altLang="en-US" sz="3000" i="1">
                                  <a:solidFill>
                                    <a:prstClr val="black"/>
                                  </a:solidFill>
                                  <a:latin typeface="Cambria Math"/>
                                </a:rPr>
                                <m:t>∆</m:t>
                              </m:r>
                              <m:r>
                                <a:rPr lang="en-US" altLang="zh-CN" sz="3000" i="1">
                                  <a:solidFill>
                                    <a:prstClr val="black"/>
                                  </a:solidFill>
                                  <a:latin typeface="Cambria Math"/>
                                </a:rPr>
                                <m:t>𝐿</m:t>
                              </m:r>
                            </m:den>
                          </m:f>
                        </m:e>
                      </m:func>
                    </m:oMath>
                  </m:oMathPara>
                </a14:m>
                <a:endParaRPr lang="en-US" altLang="zh-CN" sz="3000" dirty="0"/>
              </a:p>
            </p:txBody>
          </p:sp>
        </mc:Choice>
        <mc:Fallback xmlns="">
          <p:sp>
            <p:nvSpPr>
              <p:cNvPr id="2" name="TextBox 1"/>
              <p:cNvSpPr txBox="1">
                <a:spLocks noRot="1" noChangeAspect="1" noMove="1" noResize="1" noEditPoints="1" noAdjustHandles="1" noChangeArrowheads="1" noChangeShapeType="1" noTextEdit="1"/>
              </p:cNvSpPr>
              <p:nvPr/>
            </p:nvSpPr>
            <p:spPr>
              <a:xfrm>
                <a:off x="107504" y="638148"/>
                <a:ext cx="8352928" cy="6122382"/>
              </a:xfrm>
              <a:prstGeom prst="rect">
                <a:avLst/>
              </a:prstGeom>
              <a:blipFill rotWithShape="1">
                <a:blip r:embed="rId4"/>
                <a:stretch>
                  <a:fillRect l="-1752" t="-1693" r="-1533"/>
                </a:stretch>
              </a:blipFill>
            </p:spPr>
            <p:txBody>
              <a:bodyPr/>
              <a:lstStyle/>
              <a:p>
                <a:r>
                  <a:rPr lang="zh-CN" altLang="en-US">
                    <a:noFill/>
                  </a:rPr>
                  <a:t> </a:t>
                </a:r>
              </a:p>
            </p:txBody>
          </p:sp>
        </mc:Fallback>
      </mc:AlternateContent>
      <p:grpSp>
        <p:nvGrpSpPr>
          <p:cNvPr id="7" name="组合 6"/>
          <p:cNvGrpSpPr/>
          <p:nvPr/>
        </p:nvGrpSpPr>
        <p:grpSpPr>
          <a:xfrm>
            <a:off x="6816937" y="980728"/>
            <a:ext cx="1382554" cy="1382400"/>
            <a:chOff x="6012160" y="2492896"/>
            <a:chExt cx="1382554" cy="1416648"/>
          </a:xfrm>
        </p:grpSpPr>
        <p:sp>
          <p:nvSpPr>
            <p:cNvPr id="8" name="椭圆 7"/>
            <p:cNvSpPr>
              <a:spLocks noChangeAspect="1"/>
            </p:cNvSpPr>
            <p:nvPr/>
          </p:nvSpPr>
          <p:spPr>
            <a:xfrm>
              <a:off x="6012160" y="2492896"/>
              <a:ext cx="1382554" cy="1382400"/>
            </a:xfrm>
            <a:prstGeom prst="ellipse">
              <a:avLst/>
            </a:prstGeom>
            <a:solidFill>
              <a:schemeClr val="tx2">
                <a:lumMod val="40000"/>
                <a:lumOff val="60000"/>
              </a:schemeClr>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16216" y="2492896"/>
              <a:ext cx="287756" cy="3365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28184" y="2588416"/>
              <a:ext cx="287756" cy="3365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04248" y="2552412"/>
              <a:ext cx="287756" cy="3365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20272" y="2780928"/>
              <a:ext cx="287756" cy="3365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48440" y="2852936"/>
              <a:ext cx="287756" cy="3365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72200" y="2876448"/>
              <a:ext cx="287756" cy="3365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96512" y="2876448"/>
              <a:ext cx="287756" cy="3365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48440" y="3164480"/>
              <a:ext cx="287756" cy="3365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68520" y="3200484"/>
              <a:ext cx="287756" cy="3365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92004" y="3094797"/>
              <a:ext cx="287756" cy="3365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44484" y="3200484"/>
              <a:ext cx="287756" cy="3365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28460" y="3429000"/>
              <a:ext cx="287756" cy="3365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84544" y="3416508"/>
              <a:ext cx="287756" cy="3365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44208" y="3573016"/>
              <a:ext cx="287756" cy="3365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3"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32516" y="3573016"/>
              <a:ext cx="287756" cy="3365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27" name="组合 26"/>
          <p:cNvGrpSpPr/>
          <p:nvPr/>
        </p:nvGrpSpPr>
        <p:grpSpPr>
          <a:xfrm flipH="1" flipV="1">
            <a:off x="6816937" y="966480"/>
            <a:ext cx="1391467" cy="1382400"/>
            <a:chOff x="6571360" y="1866580"/>
            <a:chExt cx="1385016" cy="1382400"/>
          </a:xfrm>
        </p:grpSpPr>
        <p:sp>
          <p:nvSpPr>
            <p:cNvPr id="25" name="椭圆 24"/>
            <p:cNvSpPr/>
            <p:nvPr/>
          </p:nvSpPr>
          <p:spPr>
            <a:xfrm>
              <a:off x="6573976" y="1866580"/>
              <a:ext cx="1382400" cy="1382400"/>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任意多边形 25"/>
            <p:cNvSpPr/>
            <p:nvPr/>
          </p:nvSpPr>
          <p:spPr>
            <a:xfrm>
              <a:off x="6571360" y="2381459"/>
              <a:ext cx="30407" cy="371789"/>
            </a:xfrm>
            <a:custGeom>
              <a:avLst/>
              <a:gdLst>
                <a:gd name="connsiteX0" fmla="*/ 20359 w 30407"/>
                <a:gd name="connsiteY0" fmla="*/ 0 h 371789"/>
                <a:gd name="connsiteX1" fmla="*/ 262 w 30407"/>
                <a:gd name="connsiteY1" fmla="*/ 110532 h 371789"/>
                <a:gd name="connsiteX2" fmla="*/ 10310 w 30407"/>
                <a:gd name="connsiteY2" fmla="*/ 261257 h 371789"/>
                <a:gd name="connsiteX3" fmla="*/ 30407 w 30407"/>
                <a:gd name="connsiteY3" fmla="*/ 371789 h 371789"/>
              </a:gdLst>
              <a:ahLst/>
              <a:cxnLst>
                <a:cxn ang="0">
                  <a:pos x="connsiteX0" y="connsiteY0"/>
                </a:cxn>
                <a:cxn ang="0">
                  <a:pos x="connsiteX1" y="connsiteY1"/>
                </a:cxn>
                <a:cxn ang="0">
                  <a:pos x="connsiteX2" y="connsiteY2"/>
                </a:cxn>
                <a:cxn ang="0">
                  <a:pos x="connsiteX3" y="connsiteY3"/>
                </a:cxn>
              </a:cxnLst>
              <a:rect l="l" t="t" r="r" b="b"/>
              <a:pathLst>
                <a:path w="30407" h="371789">
                  <a:moveTo>
                    <a:pt x="20359" y="0"/>
                  </a:moveTo>
                  <a:cubicBezTo>
                    <a:pt x="11148" y="33494"/>
                    <a:pt x="1937" y="66989"/>
                    <a:pt x="262" y="110532"/>
                  </a:cubicBezTo>
                  <a:cubicBezTo>
                    <a:pt x="-1413" y="154075"/>
                    <a:pt x="5286" y="217714"/>
                    <a:pt x="10310" y="261257"/>
                  </a:cubicBezTo>
                  <a:cubicBezTo>
                    <a:pt x="15334" y="304800"/>
                    <a:pt x="22870" y="338294"/>
                    <a:pt x="30407" y="371789"/>
                  </a:cubicBezTo>
                </a:path>
              </a:pathLst>
            </a:custGeom>
            <a:noFill/>
            <a:ln w="12700">
              <a:solidFill>
                <a:srgbClr val="FF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aphicFrame>
        <p:nvGraphicFramePr>
          <p:cNvPr id="28" name="对象 27"/>
          <p:cNvGraphicFramePr>
            <a:graphicFrameLocks noChangeAspect="1"/>
          </p:cNvGraphicFramePr>
          <p:nvPr>
            <p:extLst>
              <p:ext uri="{D42A27DB-BD31-4B8C-83A1-F6EECF244321}">
                <p14:modId xmlns:p14="http://schemas.microsoft.com/office/powerpoint/2010/main" val="1469793614"/>
              </p:ext>
            </p:extLst>
          </p:nvPr>
        </p:nvGraphicFramePr>
        <p:xfrm>
          <a:off x="8146052" y="1150206"/>
          <a:ext cx="242372" cy="262570"/>
        </p:xfrm>
        <a:graphic>
          <a:graphicData uri="http://schemas.openxmlformats.org/presentationml/2006/ole">
            <mc:AlternateContent xmlns:mc="http://schemas.openxmlformats.org/markup-compatibility/2006">
              <mc:Choice xmlns:v="urn:schemas-microsoft-com:vml" Requires="v">
                <p:oleObj spid="_x0000_s48158" name="Equation" r:id="rId6" imgW="152280" imgH="164880" progId="Equation.DSMT4">
                  <p:embed/>
                </p:oleObj>
              </mc:Choice>
              <mc:Fallback>
                <p:oleObj name="Equation" r:id="rId6" imgW="152280" imgH="164880" progId="Equation.DSMT4">
                  <p:embed/>
                  <p:pic>
                    <p:nvPicPr>
                      <p:cNvPr id="0" name=""/>
                      <p:cNvPicPr/>
                      <p:nvPr/>
                    </p:nvPicPr>
                    <p:blipFill>
                      <a:blip r:embed="rId7"/>
                      <a:stretch>
                        <a:fillRect/>
                      </a:stretch>
                    </p:blipFill>
                    <p:spPr>
                      <a:xfrm>
                        <a:off x="8146052" y="1150206"/>
                        <a:ext cx="242372" cy="262570"/>
                      </a:xfrm>
                      <a:prstGeom prst="rect">
                        <a:avLst/>
                      </a:prstGeom>
                    </p:spPr>
                  </p:pic>
                </p:oleObj>
              </mc:Fallback>
            </mc:AlternateContent>
          </a:graphicData>
        </a:graphic>
      </p:graphicFrame>
    </p:spTree>
    <p:extLst>
      <p:ext uri="{BB962C8B-B14F-4D97-AF65-F5344CB8AC3E}">
        <p14:creationId xmlns:p14="http://schemas.microsoft.com/office/powerpoint/2010/main" val="22601651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wipe(down)">
                                      <p:cBhvr>
                                        <p:cTn id="7" dur="500"/>
                                        <p:tgtEl>
                                          <p:spTgt spid="28"/>
                                        </p:tgtEl>
                                      </p:cBhvr>
                                    </p:animEffect>
                                  </p:childTnLst>
                                </p:cTn>
                              </p:par>
                              <p:par>
                                <p:cTn id="8" presetID="22" presetClass="entr" presetSubtype="4" fill="hold" nodeType="withEffect">
                                  <p:stCondLst>
                                    <p:cond delay="0"/>
                                  </p:stCondLst>
                                  <p:childTnLst>
                                    <p:set>
                                      <p:cBhvr>
                                        <p:cTn id="9" dur="1" fill="hold">
                                          <p:stCondLst>
                                            <p:cond delay="0"/>
                                          </p:stCondLst>
                                        </p:cTn>
                                        <p:tgtEl>
                                          <p:spTgt spid="27"/>
                                        </p:tgtEl>
                                        <p:attrNameLst>
                                          <p:attrName>style.visibility</p:attrName>
                                        </p:attrNameLst>
                                      </p:cBhvr>
                                      <p:to>
                                        <p:strVal val="visible"/>
                                      </p:to>
                                    </p:set>
                                    <p:animEffect transition="in" filter="wipe(down)">
                                      <p:cBhvr>
                                        <p:cTn id="10" dur="500"/>
                                        <p:tgtEl>
                                          <p:spTgt spid="27"/>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animEffect transition="in" filter="wipe(left)">
                                      <p:cBhvr>
                                        <p:cTn id="15" dur="500"/>
                                        <p:tgtEl>
                                          <p:spTgt spid="2">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nodeType="clickEffect">
                                  <p:stCondLst>
                                    <p:cond delay="0"/>
                                  </p:stCondLst>
                                  <p:childTnLst>
                                    <p:set>
                                      <p:cBhvr>
                                        <p:cTn id="19" dur="1" fill="hold">
                                          <p:stCondLst>
                                            <p:cond delay="0"/>
                                          </p:stCondLst>
                                        </p:cTn>
                                        <p:tgtEl>
                                          <p:spTgt spid="2">
                                            <p:txEl>
                                              <p:pRg st="4" end="4"/>
                                            </p:txEl>
                                          </p:spTgt>
                                        </p:tgtEl>
                                        <p:attrNameLst>
                                          <p:attrName>style.visibility</p:attrName>
                                        </p:attrNameLst>
                                      </p:cBhvr>
                                      <p:to>
                                        <p:strVal val="visible"/>
                                      </p:to>
                                    </p:set>
                                    <p:animEffect transition="in" filter="wipe(up)">
                                      <p:cBhvr>
                                        <p:cTn id="20" dur="500"/>
                                        <p:tgtEl>
                                          <p:spTgt spid="2">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1" fill="hold" nodeType="clickEffect">
                                  <p:stCondLst>
                                    <p:cond delay="0"/>
                                  </p:stCondLst>
                                  <p:childTnLst>
                                    <p:set>
                                      <p:cBhvr>
                                        <p:cTn id="24" dur="1" fill="hold">
                                          <p:stCondLst>
                                            <p:cond delay="0"/>
                                          </p:stCondLst>
                                        </p:cTn>
                                        <p:tgtEl>
                                          <p:spTgt spid="2">
                                            <p:txEl>
                                              <p:pRg st="5" end="5"/>
                                            </p:txEl>
                                          </p:spTgt>
                                        </p:tgtEl>
                                        <p:attrNameLst>
                                          <p:attrName>style.visibility</p:attrName>
                                        </p:attrNameLst>
                                      </p:cBhvr>
                                      <p:to>
                                        <p:strVal val="visible"/>
                                      </p:to>
                                    </p:set>
                                    <p:animEffect transition="in" filter="wipe(up)">
                                      <p:cBhvr>
                                        <p:cTn id="25" dur="500"/>
                                        <p:tgtEl>
                                          <p:spTgt spid="2">
                                            <p:txEl>
                                              <p:pRg st="5" end="5"/>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1" fill="hold" nodeType="clickEffect">
                                  <p:stCondLst>
                                    <p:cond delay="0"/>
                                  </p:stCondLst>
                                  <p:childTnLst>
                                    <p:set>
                                      <p:cBhvr>
                                        <p:cTn id="29" dur="1" fill="hold">
                                          <p:stCondLst>
                                            <p:cond delay="0"/>
                                          </p:stCondLst>
                                        </p:cTn>
                                        <p:tgtEl>
                                          <p:spTgt spid="2">
                                            <p:txEl>
                                              <p:pRg st="6" end="6"/>
                                            </p:txEl>
                                          </p:spTgt>
                                        </p:tgtEl>
                                        <p:attrNameLst>
                                          <p:attrName>style.visibility</p:attrName>
                                        </p:attrNameLst>
                                      </p:cBhvr>
                                      <p:to>
                                        <p:strVal val="visible"/>
                                      </p:to>
                                    </p:set>
                                    <p:animEffect transition="in" filter="wipe(up)">
                                      <p:cBhvr>
                                        <p:cTn id="30" dur="500"/>
                                        <p:tgtEl>
                                          <p:spTgt spid="2">
                                            <p:txEl>
                                              <p:pRg st="6" end="6"/>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animEffect transition="in" filter="wipe(left)">
                                      <p:cBhvr>
                                        <p:cTn id="35" dur="500"/>
                                        <p:tgtEl>
                                          <p:spTgt spid="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3" name="内容占位符 2"/>
          <p:cNvSpPr>
            <a:spLocks noGrp="1"/>
          </p:cNvSpPr>
          <p:nvPr>
            <p:ph idx="1"/>
          </p:nvPr>
        </p:nvSpPr>
        <p:spPr>
          <a:xfrm>
            <a:off x="179512" y="764704"/>
            <a:ext cx="8208912" cy="5832648"/>
          </a:xfrm>
        </p:spPr>
        <p:txBody>
          <a:bodyPr>
            <a:normAutofit/>
          </a:bodyPr>
          <a:lstStyle/>
          <a:p>
            <a:pPr marL="0" indent="0">
              <a:buNone/>
            </a:pPr>
            <a:endParaRPr lang="en-US" altLang="zh-CN" sz="3000" dirty="0" smtClean="0"/>
          </a:p>
          <a:p>
            <a:pPr marL="0" indent="0">
              <a:buNone/>
            </a:pPr>
            <a:endParaRPr lang="zh-CN" altLang="en-US" sz="3000" dirty="0"/>
          </a:p>
          <a:p>
            <a:pPr marL="0" indent="0">
              <a:buNone/>
            </a:pPr>
            <a:endParaRPr lang="en-US" altLang="zh-CN" sz="3000" dirty="0" smtClean="0"/>
          </a:p>
        </p:txBody>
      </p:sp>
      <mc:AlternateContent xmlns:mc="http://schemas.openxmlformats.org/markup-compatibility/2006" xmlns:a14="http://schemas.microsoft.com/office/drawing/2010/main">
        <mc:Choice Requires="a14">
          <p:sp>
            <p:nvSpPr>
              <p:cNvPr id="2" name="TextBox 1"/>
              <p:cNvSpPr txBox="1"/>
              <p:nvPr/>
            </p:nvSpPr>
            <p:spPr>
              <a:xfrm>
                <a:off x="179512" y="764704"/>
                <a:ext cx="8280920" cy="5569089"/>
              </a:xfrm>
              <a:prstGeom prst="rect">
                <a:avLst/>
              </a:prstGeom>
              <a:noFill/>
            </p:spPr>
            <p:txBody>
              <a:bodyPr wrap="square" rtlCol="0">
                <a:spAutoFit/>
              </a:bodyPr>
              <a:lstStyle/>
              <a:p>
                <a:r>
                  <a:rPr lang="en-US" altLang="zh-CN" sz="3200" b="1" dirty="0" smtClean="0">
                    <a:solidFill>
                      <a:srgbClr val="C00000"/>
                    </a:solidFill>
                  </a:rPr>
                  <a:t>3</a:t>
                </a:r>
                <a:r>
                  <a:rPr lang="zh-CN" altLang="en-US" sz="3200" b="1" dirty="0" smtClean="0">
                    <a:solidFill>
                      <a:srgbClr val="C00000"/>
                    </a:solidFill>
                  </a:rPr>
                  <a:t>、磁化</a:t>
                </a:r>
                <a:r>
                  <a:rPr lang="zh-CN" altLang="en-US" sz="3200" b="1" dirty="0">
                    <a:solidFill>
                      <a:srgbClr val="C00000"/>
                    </a:solidFill>
                  </a:rPr>
                  <a:t>强度</a:t>
                </a:r>
                <a:r>
                  <a:rPr lang="zh-CN" altLang="en-US" sz="3200" b="1" dirty="0" smtClean="0">
                    <a:solidFill>
                      <a:srgbClr val="C00000"/>
                    </a:solidFill>
                  </a:rPr>
                  <a:t>矢量</a:t>
                </a:r>
                <a:endParaRPr lang="en-US" altLang="zh-CN" sz="3200" b="1" dirty="0" smtClean="0">
                  <a:solidFill>
                    <a:srgbClr val="C00000"/>
                  </a:solidFill>
                </a:endParaRPr>
              </a:p>
              <a:p>
                <a:pPr marL="457200" indent="-457200">
                  <a:buFont typeface="Arial" pitchFamily="34" charset="0"/>
                  <a:buChar char="•"/>
                </a:pPr>
                <a:r>
                  <a:rPr lang="zh-CN" altLang="en-US" sz="3200" dirty="0" smtClean="0"/>
                  <a:t>为了描述磁介质磁化的程度，引入磁化矢量</a:t>
                </a:r>
                <a14:m>
                  <m:oMath xmlns:m="http://schemas.openxmlformats.org/officeDocument/2006/math">
                    <m:acc>
                      <m:accPr>
                        <m:chr m:val="⃗"/>
                        <m:ctrlPr>
                          <a:rPr lang="zh-CN" altLang="en-US" sz="3200" i="1" smtClean="0">
                            <a:latin typeface="Cambria Math"/>
                          </a:rPr>
                        </m:ctrlPr>
                      </m:accPr>
                      <m:e>
                        <m:r>
                          <a:rPr lang="en-US" altLang="zh-CN" sz="3200" b="0" i="1" smtClean="0">
                            <a:latin typeface="Cambria Math"/>
                          </a:rPr>
                          <m:t>𝑀</m:t>
                        </m:r>
                      </m:e>
                    </m:acc>
                    <m:r>
                      <a:rPr lang="zh-CN" altLang="en-US" sz="3200" b="0" i="1" smtClean="0">
                        <a:latin typeface="Cambria Math"/>
                      </a:rPr>
                      <m:t>。它的</m:t>
                    </m:r>
                  </m:oMath>
                </a14:m>
                <a:r>
                  <a:rPr lang="zh-CN" altLang="en-US" sz="3200" dirty="0" smtClean="0"/>
                  <a:t>定义为：磁介质中，单位体积内分子磁矩</a:t>
                </a:r>
                <a14:m>
                  <m:oMath xmlns:m="http://schemas.openxmlformats.org/officeDocument/2006/math">
                    <m:acc>
                      <m:accPr>
                        <m:chr m:val="⃗"/>
                        <m:ctrlPr>
                          <a:rPr lang="zh-CN" altLang="en-US" sz="3200" i="1" smtClean="0">
                            <a:latin typeface="Cambria Math"/>
                          </a:rPr>
                        </m:ctrlPr>
                      </m:accPr>
                      <m:e>
                        <m:r>
                          <a:rPr lang="en-US" altLang="zh-CN" sz="3200" b="0" i="1" smtClean="0">
                            <a:latin typeface="Cambria Math"/>
                          </a:rPr>
                          <m:t>𝑚</m:t>
                        </m:r>
                      </m:e>
                    </m:acc>
                  </m:oMath>
                </a14:m>
                <a:r>
                  <a:rPr lang="zh-CN" altLang="en-US" sz="3200" dirty="0" smtClean="0"/>
                  <a:t>的矢量和，即：</a:t>
                </a:r>
                <a:endParaRPr lang="en-US" altLang="zh-CN" sz="3200" dirty="0" smtClean="0"/>
              </a:p>
              <a:p>
                <a:endParaRPr lang="en-US" altLang="zh-CN" sz="3200" dirty="0" smtClean="0"/>
              </a:p>
              <a:p>
                <a:endParaRPr lang="en-US" altLang="zh-CN" sz="3200" dirty="0" smtClean="0"/>
              </a:p>
              <a:p>
                <a:endParaRPr lang="en-US" altLang="zh-CN" sz="3200" dirty="0"/>
              </a:p>
              <a:p>
                <a:endParaRPr lang="en-US" altLang="zh-CN" sz="3200" dirty="0" smtClean="0"/>
              </a:p>
              <a:p>
                <a:endParaRPr lang="en-US" altLang="zh-CN" sz="3200" dirty="0" smtClean="0"/>
              </a:p>
              <a:p>
                <a:endParaRPr lang="en-US" altLang="zh-CN" sz="3200" dirty="0" smtClean="0"/>
              </a:p>
              <a:p>
                <a:endParaRPr lang="en-US" altLang="zh-CN" sz="3200" dirty="0" smtClean="0"/>
              </a:p>
            </p:txBody>
          </p:sp>
        </mc:Choice>
        <mc:Fallback xmlns="">
          <p:sp>
            <p:nvSpPr>
              <p:cNvPr id="2" name="TextBox 1"/>
              <p:cNvSpPr txBox="1">
                <a:spLocks noRot="1" noChangeAspect="1" noMove="1" noResize="1" noEditPoints="1" noAdjustHandles="1" noChangeArrowheads="1" noChangeShapeType="1" noTextEdit="1"/>
              </p:cNvSpPr>
              <p:nvPr/>
            </p:nvSpPr>
            <p:spPr>
              <a:xfrm>
                <a:off x="179512" y="764704"/>
                <a:ext cx="8280920" cy="5569089"/>
              </a:xfrm>
              <a:prstGeom prst="rect">
                <a:avLst/>
              </a:prstGeom>
              <a:blipFill rotWithShape="1">
                <a:blip r:embed="rId4"/>
                <a:stretch>
                  <a:fillRect l="-1840" t="-1969"/>
                </a:stretch>
              </a:blipFill>
            </p:spPr>
            <p:txBody>
              <a:bodyPr/>
              <a:lstStyle/>
              <a:p>
                <a:r>
                  <a:rPr lang="zh-CN" altLang="en-US">
                    <a:noFill/>
                  </a:rPr>
                  <a:t> </a:t>
                </a:r>
              </a:p>
            </p:txBody>
          </p:sp>
        </mc:Fallback>
      </mc:AlternateContent>
      <p:graphicFrame>
        <p:nvGraphicFramePr>
          <p:cNvPr id="4" name="对象 3"/>
          <p:cNvGraphicFramePr>
            <a:graphicFrameLocks noChangeAspect="1"/>
          </p:cNvGraphicFramePr>
          <p:nvPr>
            <p:extLst>
              <p:ext uri="{D42A27DB-BD31-4B8C-83A1-F6EECF244321}">
                <p14:modId xmlns:p14="http://schemas.microsoft.com/office/powerpoint/2010/main" val="4291549554"/>
              </p:ext>
            </p:extLst>
          </p:nvPr>
        </p:nvGraphicFramePr>
        <p:xfrm>
          <a:off x="2979429" y="3016944"/>
          <a:ext cx="2024619" cy="1060128"/>
        </p:xfrm>
        <a:graphic>
          <a:graphicData uri="http://schemas.openxmlformats.org/presentationml/2006/ole">
            <mc:AlternateContent xmlns:mc="http://schemas.openxmlformats.org/markup-compatibility/2006">
              <mc:Choice xmlns:v="urn:schemas-microsoft-com:vml" Requires="v">
                <p:oleObj spid="_x0000_s49180" name="Equation" r:id="rId5" imgW="990360" imgH="520560" progId="Equation.DSMT4">
                  <p:embed/>
                </p:oleObj>
              </mc:Choice>
              <mc:Fallback>
                <p:oleObj name="Equation" r:id="rId5" imgW="990360" imgH="520560" progId="Equation.DSMT4">
                  <p:embed/>
                  <p:pic>
                    <p:nvPicPr>
                      <p:cNvPr id="0" name="对象 27"/>
                      <p:cNvPicPr>
                        <a:picLocks noChangeAspect="1" noChangeArrowheads="1"/>
                      </p:cNvPicPr>
                      <p:nvPr/>
                    </p:nvPicPr>
                    <p:blipFill>
                      <a:blip r:embed="rId6"/>
                      <a:srcRect/>
                      <a:stretch>
                        <a:fillRect/>
                      </a:stretch>
                    </p:blipFill>
                    <p:spPr bwMode="auto">
                      <a:xfrm>
                        <a:off x="2979429" y="3016944"/>
                        <a:ext cx="2024619" cy="1060128"/>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39519810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wipe(down)">
                                      <p:cBhvr>
                                        <p:cTn id="7" dur="500"/>
                                        <p:tgtEl>
                                          <p:spTgt spid="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down)">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1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2762</TotalTime>
  <Words>3407</Words>
  <Application>Microsoft Office PowerPoint</Application>
  <PresentationFormat>全屏显示(4:3)</PresentationFormat>
  <Paragraphs>400</Paragraphs>
  <Slides>51</Slides>
  <Notes>1</Notes>
  <HiddenSlides>0</HiddenSlides>
  <MMClips>0</MMClips>
  <ScaleCrop>false</ScaleCrop>
  <HeadingPairs>
    <vt:vector size="6" baseType="variant">
      <vt:variant>
        <vt:lpstr>主题</vt:lpstr>
      </vt:variant>
      <vt:variant>
        <vt:i4>1</vt:i4>
      </vt:variant>
      <vt:variant>
        <vt:lpstr>嵌入 OLE 服务器</vt:lpstr>
      </vt:variant>
      <vt:variant>
        <vt:i4>2</vt:i4>
      </vt:variant>
      <vt:variant>
        <vt:lpstr>幻灯片标题</vt:lpstr>
      </vt:variant>
      <vt:variant>
        <vt:i4>51</vt:i4>
      </vt:variant>
    </vt:vector>
  </HeadingPairs>
  <TitlesOfParts>
    <vt:vector size="54" baseType="lpstr">
      <vt:lpstr>1_Office 主题​​</vt:lpstr>
      <vt:lpstr>Equation</vt:lpstr>
      <vt:lpstr>公式</vt:lpstr>
      <vt:lpstr>PowerPoint 演示文稿</vt:lpstr>
      <vt:lpstr>PowerPoint 演示文稿</vt:lpstr>
      <vt:lpstr>本章目录</vt:lpstr>
      <vt:lpstr>§6.1 磁介质分子电流理论</vt:lpstr>
      <vt:lpstr>PowerPoint 演示文稿</vt:lpstr>
      <vt:lpstr>PowerPoint 演示文稿</vt:lpstr>
      <vt:lpstr>PowerPoint 演示文稿</vt:lpstr>
      <vt:lpstr>PowerPoint 演示文稿</vt:lpstr>
      <vt:lpstr>PowerPoint 演示文稿</vt:lpstr>
      <vt:lpstr>PowerPoint 演示文稿</vt:lpstr>
      <vt:lpstr>二、环路定理及“高斯定律”</vt:lpstr>
      <vt:lpstr>PowerPoint 演示文稿</vt:lpstr>
      <vt:lpstr>PowerPoint 演示文稿</vt:lpstr>
      <vt:lpstr>PowerPoint 演示文稿</vt:lpstr>
      <vt:lpstr>PowerPoint 演示文稿</vt:lpstr>
      <vt:lpstr>三、应用举例</vt:lpstr>
      <vt:lpstr>PowerPoint 演示文稿</vt:lpstr>
      <vt:lpstr>PowerPoint 演示文稿</vt:lpstr>
      <vt:lpstr>PowerPoint 演示文稿</vt:lpstr>
      <vt:lpstr>PowerPoint 演示文稿</vt:lpstr>
      <vt:lpstr>PowerPoint 演示文稿</vt:lpstr>
      <vt:lpstr>§6.2磁介质特性分析</vt:lpstr>
      <vt:lpstr>一、一般特性</vt:lpstr>
      <vt:lpstr>二、抗磁质的磁化</vt:lpstr>
      <vt:lpstr>PowerPoint 演示文稿</vt:lpstr>
      <vt:lpstr>三、铁磁质的特性</vt:lpstr>
      <vt:lpstr>PowerPoint 演示文稿</vt:lpstr>
      <vt:lpstr>PowerPoint 演示文稿</vt:lpstr>
      <vt:lpstr>PowerPoint 演示文稿</vt:lpstr>
      <vt:lpstr>PowerPoint 演示文稿</vt:lpstr>
      <vt:lpstr>PowerPoint 演示文稿</vt:lpstr>
      <vt:lpstr>四、磁畴</vt:lpstr>
      <vt:lpstr>PowerPoint 演示文稿</vt:lpstr>
      <vt:lpstr>PowerPoint 演示文稿</vt:lpstr>
      <vt:lpstr>§6.3磁场边界条件与磁能</vt:lpstr>
      <vt:lpstr>一、边界条件</vt:lpstr>
      <vt:lpstr>PowerPoint 演示文稿</vt:lpstr>
      <vt:lpstr>PowerPoint 演示文稿</vt:lpstr>
      <vt:lpstr>PowerPoint 演示文稿</vt:lpstr>
      <vt:lpstr>二、磁场折射定律</vt:lpstr>
      <vt:lpstr>PowerPoint 演示文稿</vt:lpstr>
      <vt:lpstr>三、磁屏蔽</vt:lpstr>
      <vt:lpstr>三、磁场能量</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ywx</dc:creator>
  <cp:lastModifiedBy>DELL</cp:lastModifiedBy>
  <cp:revision>180</cp:revision>
  <dcterms:created xsi:type="dcterms:W3CDTF">2013-02-07T06:49:37Z</dcterms:created>
  <dcterms:modified xsi:type="dcterms:W3CDTF">2016-05-16T02:42:31Z</dcterms:modified>
</cp:coreProperties>
</file>