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66" r:id="rId12"/>
    <p:sldId id="267" r:id="rId13"/>
    <p:sldId id="268" r:id="rId14"/>
    <p:sldId id="282" r:id="rId15"/>
    <p:sldId id="281" r:id="rId16"/>
    <p:sldId id="280" r:id="rId17"/>
    <p:sldId id="279" r:id="rId18"/>
    <p:sldId id="278" r:id="rId19"/>
    <p:sldId id="277" r:id="rId20"/>
    <p:sldId id="276" r:id="rId21"/>
    <p:sldId id="275" r:id="rId22"/>
    <p:sldId id="274" r:id="rId23"/>
    <p:sldId id="273" r:id="rId24"/>
    <p:sldId id="272" r:id="rId25"/>
    <p:sldId id="269" r:id="rId26"/>
    <p:sldId id="271" r:id="rId27"/>
    <p:sldId id="27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§2    </a:t>
            </a:r>
            <a:r>
              <a:rPr lang="zh-CN" altLang="en-US" dirty="0" smtClean="0"/>
              <a:t>三重积分的定义与性质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21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kretype.bdimg.com/retype/zoom/49e85c144b73f242336c5fd4?pn=13&amp;o=jpg_6&amp;md5sum=f26e79c09e37444facf9058a4a6d3b5b&amp;sign=0511a3fe72&amp;png=227920-246662&amp;jpg=606582-6541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786730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8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wkretype.bdimg.com/retype/zoom/49e85c144b73f242336c5fd4?pn=14&amp;o=jpg_6&amp;md5sum=f26e79c09e37444facf9058a4a6d3b5b&amp;sign=0511a3fe72&amp;png=246663-261373&amp;jpg=654185-6906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14722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5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wkretype.bdimg.com/retype/zoom/49e85c144b73f242336c5fd4?pn=15&amp;o=jpg_6&amp;md5sum=f26e79c09e37444facf9058a4a6d3b5b&amp;sign=0511a3fe72&amp;png=261374-277836&amp;jpg=690630-732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86730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wkretype.bdimg.com/retype/zoom/49e85c144b73f242336c5fd4?pn=16&amp;o=jpg_6&amp;md5sum=f26e79c09e37444facf9058a4a6d3b5b&amp;sign=0511a3fe72&amp;png=277837-287594&amp;jpg=732146-753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14722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kretype.bdimg.com/retype/zoom/49e85c144b73f242336c5fd4?pn=17&amp;o=jpg_6&amp;md5sum=f26e79c09e37444facf9058a4a6d3b5b&amp;sign=0511a3fe72&amp;png=287595-303199&amp;jpg=753278-7936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30746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kretype.bdimg.com/retype/zoom/49e85c144b73f242336c5fd4?pn=18&amp;o=jpg_6&amp;md5sum=f26e79c09e37444facf9058a4a6d3b5b&amp;sign=0511a3fe72&amp;png=303200-319803&amp;jpg=793648-8367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58738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kretype.bdimg.com/retype/zoom/49e85c144b73f242336c5fd4?pn=19&amp;o=jpg_6&amp;md5sum=f26e79c09e37444facf9058a4a6d3b5b&amp;sign=0511a3fe72&amp;png=319804-343231&amp;jpg=836719-898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58738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kretype.bdimg.com/retype/zoom/49e85c144b73f242336c5fd4?pn=20&amp;o=jpg_6&amp;md5sum=f26e79c09e37444facf9058a4a6d3b5b&amp;sign=0511a3fe72&amp;png=343232-363235&amp;jpg=898165-950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58738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wkretype.bdimg.com/retype/zoom/49e85c144b73f242336c5fd4?pn=21&amp;o=jpg_6&amp;md5sum=f26e79c09e37444facf9058a4a6d3b5b&amp;sign=0511a3fe72&amp;png=363236-383493&amp;jpg=950043-1002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0728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kretype.bdimg.com/retype/zoom/49e85c144b73f242336c5fd4?pn=22&amp;o=jpg_6&amp;md5sum=f26e79c09e37444facf9058a4a6d3b5b&amp;sign=0511a3fe72&amp;png=383494-403163&amp;jpg=1002426-1052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58738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kretype.bdimg.com/retype/zoom/49e85c144b73f242336c5fd4?pn=4&amp;o=jpg_6&amp;md5sum=f26e79c09e37444facf9058a4a6d3b5b&amp;sign=0511a3fe72&amp;png=53292-73963&amp;jpg=142392-199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930746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8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kretype.bdimg.com/retype/zoom/49e85c144b73f242336c5fd4?pn=23&amp;o=jpg_6&amp;md5sum=f26e79c09e37444facf9058a4a6d3b5b&amp;sign=0511a3fe72&amp;png=403164-416300&amp;jpg=1052344-1084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58738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wkretype.bdimg.com/retype/zoom/49e85c144b73f242336c5fd4?pn=24&amp;o=jpg_6&amp;md5sum=f26e79c09e37444facf9058a4a6d3b5b&amp;sign=0511a3fe72&amp;png=416301-&amp;jpg=1084248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14722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85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kretype.bdimg.com/retype/zoom/49e85c144b73f242336c5fd4?pn=5&amp;o=jpg_6&amp;md5sum=f26e79c09e37444facf9058a4a6d3b5b&amp;sign=0511a3fe72&amp;png=73964-90621&amp;jpg=199406-243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30746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8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kretype.bdimg.com/retype/zoom/49e85c144b73f242336c5fd4?pn=6&amp;o=jpg_6&amp;md5sum=f26e79c09e37444facf9058a4a6d3b5b&amp;sign=0511a3fe72&amp;png=90622-100416&amp;jpg=243004-267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58738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8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kretype.bdimg.com/retype/zoom/49e85c144b73f242336c5fd4?pn=7&amp;o=jpg_6&amp;md5sum=f26e79c09e37444facf9058a4a6d3b5b&amp;sign=0511a3fe72&amp;png=100417-126744&amp;jpg=267315-33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kretype.bdimg.com/retype/zoom/49e85c144b73f242336c5fd4?pn=8&amp;o=jpg_6&amp;md5sum=f26e79c09e37444facf9058a4a6d3b5b&amp;sign=0511a3fe72&amp;png=126745-151665&amp;jpg=339085-406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5358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8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kretype.bdimg.com/retype/zoom/49e85c144b73f242336c5fd4?pn=9&amp;o=jpg_6&amp;md5sum=f26e79c09e37444facf9058a4a6d3b5b&amp;sign=0511a3fe72&amp;png=151666-174717&amp;jpg=406493-4693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786730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8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kretype.bdimg.com/retype/zoom/49e85c144b73f242336c5fd4?pn=10&amp;o=jpg_6&amp;md5sum=f26e79c09e37444facf9058a4a6d3b5b&amp;sign=0511a3fe72&amp;png=174718-191355&amp;jpg=469343-5129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14722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8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kretype.bdimg.com/retype/zoom/49e85c144b73f242336c5fd4?pn=11&amp;o=jpg_6&amp;md5sum=f26e79c09e37444facf9058a4a6d3b5b&amp;sign=0511a3fe72&amp;png=191356-208649&amp;jpg=512995-556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14722"/>
            <a:ext cx="91821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8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§2    三重积分的定义与性质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    三重积分的定义与性质</dc:title>
  <dc:creator>math</dc:creator>
  <cp:lastModifiedBy>math</cp:lastModifiedBy>
  <cp:revision>7</cp:revision>
  <dcterms:created xsi:type="dcterms:W3CDTF">2020-02-21T04:33:30Z</dcterms:created>
  <dcterms:modified xsi:type="dcterms:W3CDTF">2020-02-21T06:30:21Z</dcterms:modified>
</cp:coreProperties>
</file>