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7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5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2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7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3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EEE2-BF02-4AA2-B4E1-9DAF64EFBB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B3E1-DF03-42BD-8D5D-75A0A7AF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斯托克斯公式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6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062abd3c6c175f0e7cd137d1?pn=11&amp;o=jpg_6&amp;md5sum=1204e0e48e6a1a8f35aeffdd3f264cff&amp;sign=e6e816a471&amp;png=976567-1064370&amp;jpg=1468133-1634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29" y="-27384"/>
            <a:ext cx="9230883" cy="69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062abd3c6c175f0e7cd137d1?pn=12&amp;o=jpg_6&amp;md5sum=1204e0e48e6a1a8f35aeffdd3f264cff&amp;sign=e6e816a471&amp;png=1064371-1153879&amp;jpg=1634990-1795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062abd3c6c175f0e7cd137d1?pn=13&amp;o=jpg_6&amp;md5sum=1204e0e48e6a1a8f35aeffdd3f264cff&amp;sign=e6e816a471&amp;png=1153880-1244077&amp;jpg=1795013-1894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062abd3c6c175f0e7cd137d1?pn=14&amp;o=jpg_6&amp;md5sum=1204e0e48e6a1a8f35aeffdd3f264cff&amp;sign=e6e816a471&amp;png=1244078-1335550&amp;jpg=1894559-1982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062abd3c6c175f0e7cd137d1?pn=15&amp;o=jpg_6&amp;md5sum=1204e0e48e6a1a8f35aeffdd3f264cff&amp;sign=e6e816a471&amp;png=1335551-1414132&amp;jpg=1982309-2082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58" y="-27384"/>
            <a:ext cx="9199870" cy="68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062abd3c6c175f0e7cd137d1?pn=16&amp;o=jpg_6&amp;md5sum=1204e0e48e6a1a8f35aeffdd3f264cff&amp;sign=e6e816a471&amp;png=1414133-1512927&amp;jpg=2082695-2253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" y="-27384"/>
            <a:ext cx="9135362" cy="68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062abd3c6c175f0e7cd137d1?pn=17&amp;o=jpg_6&amp;md5sum=1204e0e48e6a1a8f35aeffdd3f264cff&amp;sign=e6e816a471&amp;png=1512928-1635558&amp;jpg=2253068-245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55" y="-27384"/>
            <a:ext cx="9197667" cy="68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062abd3c6c175f0e7cd137d1?pn=18&amp;o=jpg_6&amp;md5sum=1204e0e48e6a1a8f35aeffdd3f264cff&amp;sign=e6e816a471&amp;png=1635559-1711909&amp;jpg=2451076-2624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kretype.bdimg.com/retype/zoom/062abd3c6c175f0e7cd137d1?pn=19&amp;o=jpg_6&amp;md5sum=1204e0e48e6a1a8f35aeffdd3f264cff&amp;sign=e6e816a471&amp;png=1711910-1797636&amp;jpg=2624760-2786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30883" cy="69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kretype.bdimg.com/retype/zoom/062abd3c6c175f0e7cd137d1?pn=25&amp;o=jpg_6&amp;md5sum=1204e0e48e6a1a8f35aeffdd3f264cff&amp;sign=e6e816a471&amp;png=2254578-2334341&amp;jpg=3482236-3619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30883" cy="69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062abd3c6c175f0e7cd137d1?pn=3&amp;o=jpg_6&amp;md5sum=1204e0e48e6a1a8f35aeffdd3f264cff&amp;sign=e6e816a471&amp;png=248354-353749&amp;jpg=201807-307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34872" cy="68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5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kretype.bdimg.com/retype/zoom/062abd3c6c175f0e7cd137d1?pn=26&amp;o=jpg_6&amp;md5sum=1204e0e48e6a1a8f35aeffdd3f264cff&amp;sign=e6e816a471&amp;png=2334342-2411506&amp;jpg=3619077-3759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6" y="-27384"/>
            <a:ext cx="9147726" cy="68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062abd3c6c175f0e7cd137d1?pn=4&amp;o=jpg_6&amp;md5sum=1204e0e48e6a1a8f35aeffdd3f264cff&amp;sign=e6e816a471&amp;png=353750-430418&amp;jpg=307203-473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062abd3c6c175f0e7cd137d1?pn=5&amp;o=jpg_6&amp;md5sum=1204e0e48e6a1a8f35aeffdd3f264cff&amp;sign=e6e816a471&amp;png=430419-558230&amp;jpg=473251-6988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703638"/>
            <a:ext cx="10287000" cy="77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062abd3c6c175f0e7cd137d1?pn=6&amp;o=jpg_6&amp;md5sum=1204e0e48e6a1a8f35aeffdd3f264cff&amp;sign=e6e816a471&amp;png=558231-635546&amp;jpg=698900-877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703638"/>
            <a:ext cx="10287000" cy="77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062abd3c6c175f0e7cd137d1?pn=7&amp;o=jpg_6&amp;md5sum=1204e0e48e6a1a8f35aeffdd3f264cff&amp;sign=e6e816a471&amp;png=635547-712670&amp;jpg=877565-982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062abd3c6c175f0e7cd137d1?pn=8&amp;o=jpg_6&amp;md5sum=1204e0e48e6a1a8f35aeffdd3f264cff&amp;sign=e6e816a471&amp;png=712671-797045&amp;jpg=982865-1190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80512" cy="68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062abd3c6c175f0e7cd137d1?pn=9&amp;o=jpg_6&amp;md5sum=1204e0e48e6a1a8f35aeffdd3f264cff&amp;sign=e6e816a471&amp;png=797046-886227&amp;jpg=1190459-1354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062abd3c6c175f0e7cd137d1?pn=10&amp;o=jpg_6&amp;md5sum=1204e0e48e6a1a8f35aeffdd3f264cff&amp;sign=e6e816a471&amp;png=886228-976566&amp;jpg=1354266-1468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2" y="-27384"/>
            <a:ext cx="9236665" cy="69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全屏显示(4:3)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斯托克斯公式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斯托克斯公式</dc:title>
  <dc:creator>math</dc:creator>
  <cp:lastModifiedBy>math</cp:lastModifiedBy>
  <cp:revision>4</cp:revision>
  <dcterms:created xsi:type="dcterms:W3CDTF">2020-02-26T08:42:39Z</dcterms:created>
  <dcterms:modified xsi:type="dcterms:W3CDTF">2020-02-26T08:51:51Z</dcterms:modified>
</cp:coreProperties>
</file>