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5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8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1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5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5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6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9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7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6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8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3398-838F-436E-A4B3-256BD67672F4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3957-C182-4C46-9858-7354AA812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2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第一型曲线积分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7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kretype.bdimg.com/retype/zoom/19f6723b0066f5335a812147?pn=10&amp;o=jpg_6&amp;md5sum=4dce2c7ac368a18291f23a9c797224d1&amp;sign=1d366ee238&amp;png=241296-273390&amp;jpg=1386711-1553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44" y="-27384"/>
            <a:ext cx="9279904" cy="695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kretype.bdimg.com/retype/zoom/19f6723b0066f5335a812147?pn=11&amp;o=jpg_6&amp;md5sum=4dce2c7ac368a18291f23a9c797224d1&amp;sign=1d366ee238&amp;png=273391-309232&amp;jpg=1553012-1666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2" y="11504"/>
            <a:ext cx="9165172" cy="68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kretype.bdimg.com/retype/zoom/19f6723b0066f5335a812147?pn=12&amp;o=jpg_6&amp;md5sum=4dce2c7ac368a18291f23a9c797224d1&amp;sign=1d366ee238&amp;png=309233-357770&amp;jpg=1666015-1810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79"/>
            <a:ext cx="9135893" cy="68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kretype.bdimg.com/retype/zoom/19f6723b0066f5335a812147?pn=13&amp;o=jpg_6&amp;md5sum=4dce2c7ac368a18291f23a9c797224d1&amp;sign=1d366ee238&amp;png=357771-393234&amp;jpg=1810975-1986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7" y="-22448"/>
            <a:ext cx="9210441" cy="690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kretype.bdimg.com/retype/zoom/19f6723b0066f5335a812147?pn=14&amp;o=jpg_6&amp;md5sum=4dce2c7ac368a18291f23a9c797224d1&amp;sign=1d366ee238&amp;png=393235-433553&amp;jpg=1986718-2120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051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kretype.bdimg.com/retype/zoom/19f6723b0066f5335a812147?pn=15&amp;o=jpg_6&amp;md5sum=4dce2c7ac368a18291f23a9c797224d1&amp;sign=1d366ee238&amp;png=433554-468992&amp;jpg=2120081-2260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594" y="0"/>
            <a:ext cx="9179594" cy="68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kretype.bdimg.com/retype/zoom/19f6723b0066f5335a812147?pn=16&amp;o=jpg_6&amp;md5sum=4dce2c7ac368a18291f23a9c797224d1&amp;sign=1d366ee238&amp;png=468993-502284&amp;jpg=2260614-23679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kretype.bdimg.com/retype/zoom/19f6723b0066f5335a812147?pn=17&amp;o=jpg_6&amp;md5sum=4dce2c7ac368a18291f23a9c797224d1&amp;sign=1d366ee238&amp;png=502285-537699&amp;jpg=2367956-2496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kretype.bdimg.com/retype/zoom/19f6723b0066f5335a812147?pn=19&amp;o=jpg_6&amp;md5sum=4dce2c7ac368a18291f23a9c797224d1&amp;sign=1d366ee238&amp;png=578261-606842&amp;jpg=2638301-27807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wkretype.bdimg.com/retype/zoom/19f6723b0066f5335a812147?pn=20&amp;o=jpg_6&amp;md5sum=4dce2c7ac368a18291f23a9c797224d1&amp;sign=1d366ee238&amp;png=606843-&amp;jpg=2780761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82"/>
            <a:ext cx="9154508" cy="686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kretype.bdimg.com/retype/zoom/19f6723b0066f5335a812147?pn=2&amp;o=jpg_6&amp;md5sum=4dce2c7ac368a18291f23a9c797224d1&amp;sign=1d366ee238&amp;png=23342-54862&amp;jpg=159307-331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30882" cy="69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8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kretype.bdimg.com/retype/zoom/19f6723b0066f5335a812147?pn=3&amp;o=jpg_6&amp;md5sum=4dce2c7ac368a18291f23a9c797224d1&amp;sign=1d366ee238&amp;png=54863-78204&amp;jpg=331266-515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9392"/>
            <a:ext cx="9276521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kretype.bdimg.com/retype/zoom/19f6723b0066f5335a812147?pn=4&amp;o=jpg_6&amp;md5sum=4dce2c7ac368a18291f23a9c797224d1&amp;sign=1d366ee238&amp;png=78205-101546&amp;jpg=515262-667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kretype.bdimg.com/retype/zoom/19f6723b0066f5335a812147?pn=5&amp;o=jpg_6&amp;md5sum=4dce2c7ac368a18291f23a9c797224d1&amp;sign=1d366ee238&amp;png=101547-124888&amp;jpg=667639-812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8559"/>
            <a:ext cx="9289033" cy="69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kretype.bdimg.com/retype/zoom/19f6723b0066f5335a812147?pn=6&amp;o=jpg_6&amp;md5sum=4dce2c7ac368a18291f23a9c797224d1&amp;sign=1d366ee238&amp;png=124889-149240&amp;jpg=812120-956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7384"/>
            <a:ext cx="9217022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kretype.bdimg.com/retype/zoom/19f6723b0066f5335a812147?pn=7&amp;o=jpg_6&amp;md5sum=4dce2c7ac368a18291f23a9c797224d1&amp;sign=1d366ee238&amp;png=149241-182266&amp;jpg=956305-1120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108504" cy="683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kretype.bdimg.com/retype/zoom/19f6723b0066f5335a812147?pn=8&amp;o=jpg_6&amp;md5sum=4dce2c7ac368a18291f23a9c797224d1&amp;sign=1d366ee238&amp;png=182267-209539&amp;jpg=1120947-1258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95"/>
            <a:ext cx="9125472" cy="684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kretype.bdimg.com/retype/zoom/19f6723b0066f5335a812147?pn=9&amp;o=jpg_6&amp;md5sum=4dce2c7ac368a18291f23a9c797224d1&amp;sign=1d366ee238&amp;png=209540-241295&amp;jpg=1258057-13867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58" y="-54242"/>
            <a:ext cx="9252833" cy="693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全屏显示(4:3)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第一型曲线积分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math</dc:creator>
  <cp:lastModifiedBy>math</cp:lastModifiedBy>
  <cp:revision>10</cp:revision>
  <dcterms:created xsi:type="dcterms:W3CDTF">2020-02-26T03:08:48Z</dcterms:created>
  <dcterms:modified xsi:type="dcterms:W3CDTF">2020-02-26T03:37:36Z</dcterms:modified>
</cp:coreProperties>
</file>