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A10-0087-4E7B-BF12-1BD8C979B8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F264-36C8-48B5-B595-BCABC522D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8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A10-0087-4E7B-BF12-1BD8C979B8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F264-36C8-48B5-B595-BCABC522D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4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A10-0087-4E7B-BF12-1BD8C979B8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F264-36C8-48B5-B595-BCABC522D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7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A10-0087-4E7B-BF12-1BD8C979B8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F264-36C8-48B5-B595-BCABC522D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A10-0087-4E7B-BF12-1BD8C979B8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F264-36C8-48B5-B595-BCABC522D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A10-0087-4E7B-BF12-1BD8C979B8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F264-36C8-48B5-B595-BCABC522D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A10-0087-4E7B-BF12-1BD8C979B8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F264-36C8-48B5-B595-BCABC522D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A10-0087-4E7B-BF12-1BD8C979B8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F264-36C8-48B5-B595-BCABC522D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A10-0087-4E7B-BF12-1BD8C979B8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F264-36C8-48B5-B595-BCABC522D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6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A10-0087-4E7B-BF12-1BD8C979B8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F264-36C8-48B5-B595-BCABC522D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A10-0087-4E7B-BF12-1BD8C979B8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F264-36C8-48B5-B595-BCABC522D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3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16A10-0087-4E7B-BF12-1BD8C979B81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F264-36C8-48B5-B595-BCABC522D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2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第一型曲面积分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7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kretype.bdimg.com/retype/zoom/fbc52814de80d4d8d15a4fae?pn=9&amp;o=jpg_6&amp;md5sum=47c2abc5129f68ffc8c7e160f2291198&amp;sign=c2eda3e251&amp;png=78307-96888&amp;jpg=997512-11488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71384" cy="68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wkretype.bdimg.com/retype/zoom/fbc52814de80d4d8d15a4fae?pn=10&amp;o=jpg_6&amp;md5sum=47c2abc5129f68ffc8c7e160f2291198&amp;sign=c2eda3e251&amp;png=96889-112884&amp;jpg=1148828-12804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63" y="-27384"/>
            <a:ext cx="9166164" cy="68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kretype.bdimg.com/retype/zoom/fbc52814de80d4d8d15a4fae?pn=11&amp;o=jpg_6&amp;md5sum=47c2abc5129f68ffc8c7e160f2291198&amp;sign=c2eda3e251&amp;png=112885-139871&amp;jpg=1280438-14639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wkretype.bdimg.com/retype/zoom/fbc52814de80d4d8d15a4fae?pn=12&amp;o=jpg_6&amp;md5sum=47c2abc5129f68ffc8c7e160f2291198&amp;sign=c2eda3e251&amp;png=139872-143931&amp;jpg=1463998-15759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64618" cy="687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wkretype.bdimg.com/retype/zoom/fbc52814de80d4d8d15a4fae?pn=13&amp;o=jpg_6&amp;md5sum=47c2abc5129f68ffc8c7e160f2291198&amp;sign=c2eda3e251&amp;png=143932-147154&amp;jpg=1575912-16780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wkretype.bdimg.com/retype/zoom/fbc52814de80d4d8d15a4fae?pn=14&amp;o=jpg_6&amp;md5sum=47c2abc5129f68ffc8c7e160f2291198&amp;sign=c2eda3e251&amp;png=147155-152034&amp;jpg=1678054-17505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74" y="-27384"/>
            <a:ext cx="9156074" cy="6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wkretype.bdimg.com/retype/zoom/fbc52814de80d4d8d15a4fae?pn=15&amp;o=jpg_6&amp;md5sum=47c2abc5129f68ffc8c7e160f2291198&amp;sign=c2eda3e251&amp;png=152035-154557&amp;jpg=1750534-1857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98" y="-27384"/>
            <a:ext cx="9151598" cy="686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wkretype.bdimg.com/retype/zoom/fbc52814de80d4d8d15a4fae?pn=16&amp;o=jpg_6&amp;md5sum=47c2abc5129f68ffc8c7e160f2291198&amp;sign=c2eda3e251&amp;png=154558-158330&amp;jpg=1857003-19166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34872" cy="68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kretype.bdimg.com/retype/zoom/fbc52814de80d4d8d15a4fae?pn=17&amp;o=jpg_6&amp;md5sum=47c2abc5129f68ffc8c7e160f2291198&amp;sign=c2eda3e251&amp;png=158331-158573&amp;jpg=1916611-20099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71384" cy="68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wkretype.bdimg.com/retype/zoom/fbc52814de80d4d8d15a4fae?pn=18&amp;o=jpg_6&amp;md5sum=47c2abc5129f68ffc8c7e160f2291198&amp;sign=c2eda3e251&amp;png=158574-&amp;jpg=2009966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1384" cy="68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kretype.bdimg.com/retype/zoom/fbc52814de80d4d8d15a4fae?pn=1&amp;o=jpg_6&amp;md5sum=47c2abc5129f68ffc8c7e160f2291198&amp;sign=c2eda3e251&amp;png=0-18576&amp;jpg=0-134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3658"/>
            <a:ext cx="9175542" cy="688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kretype.bdimg.com/retype/zoom/fbc52814de80d4d8d15a4fae?pn=2&amp;o=jpg_6&amp;md5sum=47c2abc5129f68ffc8c7e160f2291198&amp;sign=c2eda3e251&amp;png=18577-19686&amp;jpg=134188-2757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" y="-27384"/>
            <a:ext cx="918051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kretype.bdimg.com/retype/zoom/fbc52814de80d4d8d15a4fae?pn=3&amp;o=jpg_6&amp;md5sum=47c2abc5129f68ffc8c7e160f2291198&amp;sign=c2eda3e251&amp;png=19687-19929&amp;jpg=275757-3968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40" y="-27384"/>
            <a:ext cx="9171384" cy="68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kretype.bdimg.com/retype/zoom/fbc52814de80d4d8d15a4fae?pn=4&amp;o=jpg_6&amp;md5sum=47c2abc5129f68ffc8c7e160f2291198&amp;sign=c2eda3e251&amp;png=19930-23909&amp;jpg=396824-530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" y="-27384"/>
            <a:ext cx="9167649" cy="687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kretype.bdimg.com/retype/zoom/fbc52814de80d4d8d15a4fae?pn=5&amp;o=jpg_6&amp;md5sum=47c2abc5129f68ffc8c7e160f2291198&amp;sign=c2eda3e251&amp;png=23910-33640&amp;jpg=530471-641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" y="-27384"/>
            <a:ext cx="9174221" cy="688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kretype.bdimg.com/retype/zoom/fbc52814de80d4d8d15a4fae?pn=6&amp;o=jpg_6&amp;md5sum=47c2abc5129f68ffc8c7e160f2291198&amp;sign=c2eda3e251&amp;png=33641-36787&amp;jpg=641238-722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wkretype.bdimg.com/retype/zoom/fbc52814de80d4d8d15a4fae?pn=7&amp;o=jpg_6&amp;md5sum=47c2abc5129f68ffc8c7e160f2291198&amp;sign=c2eda3e251&amp;png=36788-59915&amp;jpg=722385-841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44" y="-27384"/>
            <a:ext cx="9182330" cy="688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wkretype.bdimg.com/retype/zoom/fbc52814de80d4d8d15a4fae?pn=8&amp;o=jpg_6&amp;md5sum=47c2abc5129f68ffc8c7e160f2291198&amp;sign=c2eda3e251&amp;png=59916-78306&amp;jpg=841123-9975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87958" cy="689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3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全屏显示(4:3)</PresentationFormat>
  <Paragraphs>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第一型曲面积分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math</dc:creator>
  <cp:lastModifiedBy>math</cp:lastModifiedBy>
  <cp:revision>8</cp:revision>
  <dcterms:created xsi:type="dcterms:W3CDTF">2020-02-26T03:52:11Z</dcterms:created>
  <dcterms:modified xsi:type="dcterms:W3CDTF">2020-02-26T04:12:11Z</dcterms:modified>
</cp:coreProperties>
</file>