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A38-7A9D-4B97-9318-65A3C415518A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F7C9-1242-4671-A4F6-C67B6AFD5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5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A38-7A9D-4B97-9318-65A3C415518A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F7C9-1242-4671-A4F6-C67B6AFD5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0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A38-7A9D-4B97-9318-65A3C415518A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F7C9-1242-4671-A4F6-C67B6AFD5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A38-7A9D-4B97-9318-65A3C415518A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F7C9-1242-4671-A4F6-C67B6AFD5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4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A38-7A9D-4B97-9318-65A3C415518A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F7C9-1242-4671-A4F6-C67B6AFD5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9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A38-7A9D-4B97-9318-65A3C415518A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F7C9-1242-4671-A4F6-C67B6AFD5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A38-7A9D-4B97-9318-65A3C415518A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F7C9-1242-4671-A4F6-C67B6AFD5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1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A38-7A9D-4B97-9318-65A3C415518A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F7C9-1242-4671-A4F6-C67B6AFD5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3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A38-7A9D-4B97-9318-65A3C415518A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F7C9-1242-4671-A4F6-C67B6AFD5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5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A38-7A9D-4B97-9318-65A3C415518A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F7C9-1242-4671-A4F6-C67B6AFD5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3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A38-7A9D-4B97-9318-65A3C415518A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F7C9-1242-4671-A4F6-C67B6AFD5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3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3A38-7A9D-4B97-9318-65A3C415518A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F7C9-1242-4671-A4F6-C67B6AFD5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0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第二型曲线积分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87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kretype.bdimg.com/retype/zoom/6d5452e8d0d233d4b04e6925?pn=16&amp;o=jpg_6&amp;md5sum=635d8536117414b066beb03bf380c513&amp;sign=df99df84b4&amp;png=56326-57923&amp;jpg=1619489-17392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wkretype.bdimg.com/retype/zoom/6d5452e8d0d233d4b04e6925?pn=17&amp;o=jpg_6&amp;md5sum=635d8536117414b066beb03bf380c513&amp;sign=df99df84b4&amp;png=57924-59587&amp;jpg=1739214-18515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1" y="0"/>
            <a:ext cx="918051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wkretype.bdimg.com/retype/zoom/6d5452e8d0d233d4b04e6925?pn=18&amp;o=jpg_6&amp;md5sum=635d8536117414b066beb03bf380c513&amp;sign=df99df84b4&amp;png=59588-66196&amp;jpg=1851547-1956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kretype.bdimg.com/retype/zoom/6d5452e8d0d233d4b04e6925?pn=19&amp;o=jpg_6&amp;md5sum=635d8536117414b066beb03bf380c513&amp;sign=df99df84b4&amp;png=66197-72773&amp;jpg=1956833-20685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703638"/>
            <a:ext cx="10287000" cy="771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wkretype.bdimg.com/retype/zoom/6d5452e8d0d233d4b04e6925?pn=20&amp;o=jpg_6&amp;md5sum=635d8536117414b066beb03bf380c513&amp;sign=df99df84b4&amp;png=72774-76132&amp;jpg=2068521-2159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kretype.bdimg.com/retype/zoom/6d5452e8d0d233d4b04e6925?pn=21&amp;o=jpg_6&amp;md5sum=635d8536117414b066beb03bf380c513&amp;sign=df99df84b4&amp;png=76133-82003&amp;jpg=2159631-22565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49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wkretype.bdimg.com/retype/zoom/6d5452e8d0d233d4b04e6925?pn=22&amp;o=jpg_6&amp;md5sum=635d8536117414b066beb03bf380c513&amp;sign=df99df84b4&amp;png=82004-87931&amp;jpg=2256594-23634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wkretype.bdimg.com/retype/zoom/6d5452e8d0d233d4b04e6925?pn=23&amp;o=jpg_6&amp;md5sum=635d8536117414b066beb03bf380c513&amp;sign=df99df84b4&amp;png=87932-89512&amp;jpg=2363476-2462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wkretype.bdimg.com/retype/zoom/6d5452e8d0d233d4b04e6925?pn=24&amp;o=jpg_6&amp;md5sum=635d8536117414b066beb03bf380c513&amp;sign=df99df84b4&amp;png=89513-95560&amp;jpg=2462749-25867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wkretype.bdimg.com/retype/zoom/6d5452e8d0d233d4b04e6925?pn=25&amp;o=jpg_6&amp;md5sum=635d8536117414b066beb03bf380c513&amp;sign=df99df84b4&amp;png=95561-99105&amp;jpg=2586792-2672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kretype.bdimg.com/retype/zoom/6d5452e8d0d233d4b04e6925?pn=8&amp;o=jpg_6&amp;md5sum=635d8536117414b066beb03bf380c513&amp;sign=df99df84b4&amp;png=35948-45713&amp;jpg=800817-9156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wkretype.bdimg.com/retype/zoom/6d5452e8d0d233d4b04e6925?pn=26&amp;o=jpg_6&amp;md5sum=635d8536117414b066beb03bf380c513&amp;sign=df99df84b4&amp;png=99106-100891&amp;jpg=2672012-27805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77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kretype.bdimg.com/retype/zoom/6d5452e8d0d233d4b04e6925?pn=9&amp;o=jpg_6&amp;md5sum=635d8536117414b066beb03bf380c513&amp;sign=df99df84b4&amp;png=45714-45956&amp;jpg=915669-10176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kretype.bdimg.com/retype/zoom/6d5452e8d0d233d4b04e6925?pn=10&amp;o=jpg_6&amp;md5sum=635d8536117414b066beb03bf380c513&amp;sign=df99df84b4&amp;png=45957-46199&amp;jpg=1017612-1083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kretype.bdimg.com/retype/zoom/6d5452e8d0d233d4b04e6925?pn=11&amp;o=jpg_6&amp;md5sum=635d8536117414b066beb03bf380c513&amp;sign=df99df84b4&amp;png=46200-46442&amp;jpg=1083565-12023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kretype.bdimg.com/retype/zoom/6d5452e8d0d233d4b04e6925?pn=12&amp;o=jpg_6&amp;md5sum=635d8536117414b066beb03bf380c513&amp;sign=df99df84b4&amp;png=46443-47687&amp;jpg=1202305-13180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kretype.bdimg.com/retype/zoom/6d5452e8d0d233d4b04e6925?pn=13&amp;o=jpg_6&amp;md5sum=635d8536117414b066beb03bf380c513&amp;sign=df99df84b4&amp;png=47688-50613&amp;jpg=1318088-14265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71383" cy="68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kretype.bdimg.com/retype/zoom/6d5452e8d0d233d4b04e6925?pn=14&amp;o=jpg_6&amp;md5sum=635d8536117414b066beb03bf380c513&amp;sign=df99df84b4&amp;png=50614-53772&amp;jpg=1426549-15182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kretype.bdimg.com/retype/zoom/6d5452e8d0d233d4b04e6925?pn=15&amp;o=jpg_6&amp;md5sum=635d8536117414b066beb03bf380c513&amp;sign=df99df84b4&amp;png=53773-56325&amp;jpg=1518249-16194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79" y="2062"/>
            <a:ext cx="9141249" cy="685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</Words>
  <Application>Microsoft Office PowerPoint</Application>
  <PresentationFormat>全屏显示(4:3)</PresentationFormat>
  <Paragraphs>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第二型曲线积分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math</dc:creator>
  <cp:lastModifiedBy>math</cp:lastModifiedBy>
  <cp:revision>7</cp:revision>
  <dcterms:created xsi:type="dcterms:W3CDTF">2020-02-26T03:39:43Z</dcterms:created>
  <dcterms:modified xsi:type="dcterms:W3CDTF">2020-02-26T04:13:16Z</dcterms:modified>
</cp:coreProperties>
</file>