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ardebusch" userId="8502d643e22defe2" providerId="LiveId" clId="{DE10317F-0222-44D2-899E-05FEC2DE86DF}"/>
    <pc:docChg chg="custSel addSld modSld">
      <pc:chgData name="Jonas Hardebusch" userId="8502d643e22defe2" providerId="LiveId" clId="{DE10317F-0222-44D2-899E-05FEC2DE86DF}" dt="2023-06-30T09:15:26.745" v="769" actId="20577"/>
      <pc:docMkLst>
        <pc:docMk/>
      </pc:docMkLst>
      <pc:sldChg chg="modSp mod">
        <pc:chgData name="Jonas Hardebusch" userId="8502d643e22defe2" providerId="LiveId" clId="{DE10317F-0222-44D2-899E-05FEC2DE86DF}" dt="2023-06-30T07:27:02.696" v="7" actId="20577"/>
        <pc:sldMkLst>
          <pc:docMk/>
          <pc:sldMk cId="3729403436" sldId="256"/>
        </pc:sldMkLst>
        <pc:spChg chg="mod">
          <ac:chgData name="Jonas Hardebusch" userId="8502d643e22defe2" providerId="LiveId" clId="{DE10317F-0222-44D2-899E-05FEC2DE86DF}" dt="2023-06-30T07:27:02.696" v="7" actId="20577"/>
          <ac:spMkLst>
            <pc:docMk/>
            <pc:sldMk cId="3729403436" sldId="256"/>
            <ac:spMk id="2" creationId="{CB962687-DA90-4660-986E-36C7DAE71B1B}"/>
          </ac:spMkLst>
        </pc:spChg>
      </pc:sldChg>
      <pc:sldChg chg="modSp new mod">
        <pc:chgData name="Jonas Hardebusch" userId="8502d643e22defe2" providerId="LiveId" clId="{DE10317F-0222-44D2-899E-05FEC2DE86DF}" dt="2023-06-30T09:10:21.798" v="674" actId="20577"/>
        <pc:sldMkLst>
          <pc:docMk/>
          <pc:sldMk cId="1761539299" sldId="257"/>
        </pc:sldMkLst>
        <pc:spChg chg="mod">
          <ac:chgData name="Jonas Hardebusch" userId="8502d643e22defe2" providerId="LiveId" clId="{DE10317F-0222-44D2-899E-05FEC2DE86DF}" dt="2023-06-30T07:27:10.071" v="14" actId="20577"/>
          <ac:spMkLst>
            <pc:docMk/>
            <pc:sldMk cId="1761539299" sldId="257"/>
            <ac:spMk id="2" creationId="{BBF6819D-7CFB-4DD1-B559-FE7DA37631E9}"/>
          </ac:spMkLst>
        </pc:spChg>
        <pc:spChg chg="mod">
          <ac:chgData name="Jonas Hardebusch" userId="8502d643e22defe2" providerId="LiveId" clId="{DE10317F-0222-44D2-899E-05FEC2DE86DF}" dt="2023-06-30T09:10:21.798" v="674" actId="20577"/>
          <ac:spMkLst>
            <pc:docMk/>
            <pc:sldMk cId="1761539299" sldId="257"/>
            <ac:spMk id="3" creationId="{58AB60AF-BA7E-4957-9BFA-061AAE295E4C}"/>
          </ac:spMkLst>
        </pc:spChg>
      </pc:sldChg>
      <pc:sldChg chg="modSp new mod">
        <pc:chgData name="Jonas Hardebusch" userId="8502d643e22defe2" providerId="LiveId" clId="{DE10317F-0222-44D2-899E-05FEC2DE86DF}" dt="2023-06-30T07:49:27.672" v="259" actId="20577"/>
        <pc:sldMkLst>
          <pc:docMk/>
          <pc:sldMk cId="4110869751" sldId="258"/>
        </pc:sldMkLst>
        <pc:spChg chg="mod">
          <ac:chgData name="Jonas Hardebusch" userId="8502d643e22defe2" providerId="LiveId" clId="{DE10317F-0222-44D2-899E-05FEC2DE86DF}" dt="2023-06-30T07:39:13.655" v="137" actId="20577"/>
          <ac:spMkLst>
            <pc:docMk/>
            <pc:sldMk cId="4110869751" sldId="258"/>
            <ac:spMk id="2" creationId="{7C3FD1EE-D0F8-442C-84C9-AB7AC4385782}"/>
          </ac:spMkLst>
        </pc:spChg>
        <pc:spChg chg="mod">
          <ac:chgData name="Jonas Hardebusch" userId="8502d643e22defe2" providerId="LiveId" clId="{DE10317F-0222-44D2-899E-05FEC2DE86DF}" dt="2023-06-30T07:49:27.672" v="259" actId="20577"/>
          <ac:spMkLst>
            <pc:docMk/>
            <pc:sldMk cId="4110869751" sldId="258"/>
            <ac:spMk id="3" creationId="{0F3BA7FA-C7F4-495F-9A87-8FAD17DA4B7F}"/>
          </ac:spMkLst>
        </pc:spChg>
      </pc:sldChg>
      <pc:sldChg chg="modSp new mod">
        <pc:chgData name="Jonas Hardebusch" userId="8502d643e22defe2" providerId="LiveId" clId="{DE10317F-0222-44D2-899E-05FEC2DE86DF}" dt="2023-06-30T09:14:33.271" v="722" actId="20577"/>
        <pc:sldMkLst>
          <pc:docMk/>
          <pc:sldMk cId="2478926423" sldId="259"/>
        </pc:sldMkLst>
        <pc:spChg chg="mod">
          <ac:chgData name="Jonas Hardebusch" userId="8502d643e22defe2" providerId="LiveId" clId="{DE10317F-0222-44D2-899E-05FEC2DE86DF}" dt="2023-06-30T07:49:50.611" v="283" actId="20577"/>
          <ac:spMkLst>
            <pc:docMk/>
            <pc:sldMk cId="2478926423" sldId="259"/>
            <ac:spMk id="2" creationId="{1F4E5B12-3280-4799-B60A-70A97429BD27}"/>
          </ac:spMkLst>
        </pc:spChg>
        <pc:spChg chg="mod">
          <ac:chgData name="Jonas Hardebusch" userId="8502d643e22defe2" providerId="LiveId" clId="{DE10317F-0222-44D2-899E-05FEC2DE86DF}" dt="2023-06-30T09:14:33.271" v="722" actId="20577"/>
          <ac:spMkLst>
            <pc:docMk/>
            <pc:sldMk cId="2478926423" sldId="259"/>
            <ac:spMk id="3" creationId="{C3253792-8FCD-4853-B745-51E23DF1C30B}"/>
          </ac:spMkLst>
        </pc:spChg>
      </pc:sldChg>
      <pc:sldChg chg="modSp new mod modShow">
        <pc:chgData name="Jonas Hardebusch" userId="8502d643e22defe2" providerId="LiveId" clId="{DE10317F-0222-44D2-899E-05FEC2DE86DF}" dt="2023-06-30T08:51:18.048" v="494" actId="729"/>
        <pc:sldMkLst>
          <pc:docMk/>
          <pc:sldMk cId="991643680" sldId="260"/>
        </pc:sldMkLst>
        <pc:spChg chg="mod">
          <ac:chgData name="Jonas Hardebusch" userId="8502d643e22defe2" providerId="LiveId" clId="{DE10317F-0222-44D2-899E-05FEC2DE86DF}" dt="2023-06-30T07:59:17.296" v="304" actId="20577"/>
          <ac:spMkLst>
            <pc:docMk/>
            <pc:sldMk cId="991643680" sldId="260"/>
            <ac:spMk id="2" creationId="{F8229A92-F481-4498-B8EF-3D08A80C8B59}"/>
          </ac:spMkLst>
        </pc:spChg>
        <pc:spChg chg="mod">
          <ac:chgData name="Jonas Hardebusch" userId="8502d643e22defe2" providerId="LiveId" clId="{DE10317F-0222-44D2-899E-05FEC2DE86DF}" dt="2023-06-30T08:05:16.263" v="373" actId="20577"/>
          <ac:spMkLst>
            <pc:docMk/>
            <pc:sldMk cId="991643680" sldId="260"/>
            <ac:spMk id="3" creationId="{6FCEA494-1577-4C92-8291-F5691E7BE30E}"/>
          </ac:spMkLst>
        </pc:spChg>
      </pc:sldChg>
      <pc:sldChg chg="modSp new mod">
        <pc:chgData name="Jonas Hardebusch" userId="8502d643e22defe2" providerId="LiveId" clId="{DE10317F-0222-44D2-899E-05FEC2DE86DF}" dt="2023-06-30T09:15:26.745" v="769" actId="20577"/>
        <pc:sldMkLst>
          <pc:docMk/>
          <pc:sldMk cId="2178727426" sldId="261"/>
        </pc:sldMkLst>
        <pc:spChg chg="mod">
          <ac:chgData name="Jonas Hardebusch" userId="8502d643e22defe2" providerId="LiveId" clId="{DE10317F-0222-44D2-899E-05FEC2DE86DF}" dt="2023-06-30T08:01:25.111" v="313" actId="20577"/>
          <ac:spMkLst>
            <pc:docMk/>
            <pc:sldMk cId="2178727426" sldId="261"/>
            <ac:spMk id="2" creationId="{D0287B23-21DF-4CAC-AB06-25F8B12F3E58}"/>
          </ac:spMkLst>
        </pc:spChg>
        <pc:spChg chg="mod">
          <ac:chgData name="Jonas Hardebusch" userId="8502d643e22defe2" providerId="LiveId" clId="{DE10317F-0222-44D2-899E-05FEC2DE86DF}" dt="2023-06-30T09:15:26.745" v="769" actId="20577"/>
          <ac:spMkLst>
            <pc:docMk/>
            <pc:sldMk cId="2178727426" sldId="261"/>
            <ac:spMk id="3" creationId="{A485DA66-E4CB-4659-B8CE-53F10D9DFD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AA194-662C-4D02-A5B6-93C341F7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2FDFD4-82D6-4C7A-A4AE-2FAE1167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FA2060-2802-4332-8F40-D85E95A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25220-6073-40B8-80B8-BF1F7F0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5FCE1-722A-486D-9E36-60C6FF93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71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8B043-7339-40F1-8D40-7B5823D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92CA4-E25A-4C26-A858-A1D7DE7A0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1B4CC-03BF-447D-B239-D41ACCA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D0AE1-BD0F-4D5E-B9ED-8A44AAEF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D7F09-5711-4EA0-8F37-A0DC0C7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67E8EF-2C99-4E50-8012-CF6604E7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80FDA3-CA90-4C20-8F0C-9F33BC7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D3F68-E88F-4D69-BA75-6C6DB9EF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BFB64-9ABF-462D-9C29-E186C80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8AFA5F-75CB-41F9-9D10-F3474240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9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F8A3-ED11-4BB3-ACF0-E272EAA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A1A58-D7AA-4E01-8DDD-CDFD27D1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AA127-3E99-4A2D-AE39-F2D50D90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3E471-06FB-4A44-8FFE-F0D9C430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112F8-09B3-4DE0-815B-3EFA81E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3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9C32B-6B40-4710-9A9C-0A61F998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B3E16-8F5C-42D6-BDAC-D8560AFD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5D14F-48F6-46BE-86F0-EF00426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06AA9-77BF-4682-92D6-F9CA325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4873-C4F0-4FB5-AA78-51940BE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12ED-B551-4476-AB57-2614F6C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EC688-AAD5-4961-9C74-FD63CE04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AA46A-6FBE-4F61-A020-F690536B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16EA9-6DB1-46D6-9FF1-7395A89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3702B-722C-485E-93B0-5DCE80C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5D7A6-AAD7-440A-9FC8-00D4BAD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3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825BF-38CF-40D0-9AA7-D825ACED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3FF43-935A-44BE-9B7D-C09E2863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E0175-3B88-4CC6-BC3E-4AB31EB4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4D85-E3AA-4FFA-9867-93D7ED96E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E0432-209C-4D17-A298-1243AA66E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B4B7F2-2C10-4D5E-90CB-8033644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B3B77A-BCA9-42E3-B62C-E2E20EB2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773003-B538-449D-AC59-C10426EC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720C0-065D-4000-8119-E38F7BE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750415-64C7-4186-B381-6BDD6876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46DBF4-3A4B-4F02-A507-0B3F8F2E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EC4FEA-5370-4DB7-818B-ED83E7E2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9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B497E-0EE9-4E8A-8C83-29B256D0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2A7D77-1134-4D87-8ADC-2467EA5B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4110BB-7CC7-41DB-9FF2-39877EC6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5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A561E-3F87-486A-A660-688AD2F2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1563-251F-47AA-BF05-74894CF1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5D8D1-A760-47A2-8297-26CE515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980D34-6ABD-4898-A4E7-AF6C0C3F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ABDCEC-2BE4-49E9-B357-28BE74B5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4E642-2B4D-4D53-8E35-0BFA308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E458-2E56-49BB-AF9E-6AE366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D8BEE6-8F72-439D-80B3-BB844D3D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28C967-952F-4EC1-BB4A-40C9E9770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A032AA-250B-47A7-9F9B-D021A21F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71B59-8F26-48A8-BBAD-5AA1112F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82F7E-E5BE-4477-B5C5-2DABE9D6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2F4538-14BE-49F3-9884-7C487D2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1DCAF7-204A-4FF0-8AE1-266203EE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5A4F6-DD15-4D37-8C1D-4938C376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DF76-756C-4928-9A7E-4F1260BA48A9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ED87-A1AB-4076-B2D1-82F389F6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02F1-3780-42CB-A618-F552E044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DEA5-535B-468D-99B9-7E9B2210F5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62687-DA90-4660-986E-36C7DAE7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Realtime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F7805-ECE2-4386-90D4-F846852ED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0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9121EA8-415A-4D7E-906F-D2EF9EB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Warum </a:t>
            </a:r>
            <a:r>
              <a:rPr lang="de-DE" sz="3600" dirty="0" err="1"/>
              <a:t>NextAuth</a:t>
            </a:r>
            <a:r>
              <a:rPr lang="de-DE" sz="3600" dirty="0"/>
              <a:t>?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1DE88C1-BC69-426E-96B8-C606AE3F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per Default verschlüsselte Kommunikation zwischen Frontend und Backend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Bietet viele bekannte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Services an (Apple, Google, GitHub, Twitter etc.)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Kann mit und ohne Datenbanken verwendet werden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Kompatibel mit dem Next.js Framework (Routing)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Sehr flexibel durch mehrere Authentifizierungsmethoden: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OpenAuthentication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(Apple, Google, GitHub, Twitter etc.)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OpenID</a:t>
            </a: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Connect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Tokens (JWT)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8" name="Grafik 7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2886D9F5-1FE2-460A-9C41-1248585E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97" y="139729"/>
            <a:ext cx="1939776" cy="21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9498B-1CE4-4177-9B0F-74AF2F47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- Persistieren von externen Usern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174F8-C984-4B2E-A3A3-52E33663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Warum?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Benutzerverwaltung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Sitzungsverwaltung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Personalisierung</a:t>
            </a:r>
          </a:p>
          <a:p>
            <a:pPr marL="0" indent="0">
              <a:buNone/>
            </a:pPr>
            <a:r>
              <a:rPr lang="de-DE" sz="1800" dirty="0"/>
              <a:t>Wie?</a:t>
            </a:r>
          </a:p>
          <a:p>
            <a:pPr marL="0" indent="0">
              <a:buNone/>
            </a:pPr>
            <a:r>
              <a:rPr lang="de-DE" sz="1800" dirty="0" err="1"/>
              <a:t>NextAuth</a:t>
            </a:r>
            <a:r>
              <a:rPr lang="de-DE" sz="1800" dirty="0"/>
              <a:t> stellt Adapter für unterschiedliche Datenbanken zur Verfügung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83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42ED9-5CF8-4CB4-9653-DAEA3B6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NextJS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40F35-E8F5-41AA-8428-5A76FDEA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33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29A92-F481-4498-B8EF-3D08A80C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EA494-1577-4C92-8291-F5691E7B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Prisma</a:t>
            </a:r>
          </a:p>
          <a:p>
            <a:r>
              <a:rPr lang="de-DE" dirty="0" err="1"/>
              <a:t>NextJs</a:t>
            </a:r>
            <a:endParaRPr lang="de-DE" dirty="0"/>
          </a:p>
          <a:p>
            <a:r>
              <a:rPr lang="de-DE" dirty="0" err="1"/>
              <a:t>NextAuth</a:t>
            </a:r>
            <a:endParaRPr lang="de-DE" dirty="0"/>
          </a:p>
          <a:p>
            <a:r>
              <a:rPr lang="de-DE" dirty="0" err="1"/>
              <a:t>HuggingFace</a:t>
            </a:r>
            <a:endParaRPr lang="de-DE" dirty="0"/>
          </a:p>
          <a:p>
            <a:r>
              <a:rPr lang="de-DE" dirty="0"/>
              <a:t>Socket.IO</a:t>
            </a:r>
          </a:p>
          <a:p>
            <a:r>
              <a:rPr lang="de-DE" dirty="0"/>
              <a:t>Lottie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43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7B23-21DF-4CAC-AB06-25F8B12F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5DA66-E4CB-4659-B8CE-53F10D9D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MongoDB Replica Set (Jonas)</a:t>
            </a:r>
          </a:p>
          <a:p>
            <a:r>
              <a:rPr lang="de-DE" dirty="0"/>
              <a:t>Custom </a:t>
            </a:r>
            <a:r>
              <a:rPr lang="de-DE" dirty="0" err="1"/>
              <a:t>NextJS</a:t>
            </a:r>
            <a:r>
              <a:rPr lang="de-DE" dirty="0"/>
              <a:t> Server Logik </a:t>
            </a:r>
            <a:r>
              <a:rPr lang="de-DE"/>
              <a:t>(Tilman)</a:t>
            </a:r>
            <a:endParaRPr lang="de-DE" dirty="0"/>
          </a:p>
          <a:p>
            <a:r>
              <a:rPr lang="de-DE" dirty="0" err="1"/>
              <a:t>React</a:t>
            </a:r>
            <a:r>
              <a:rPr lang="de-DE" dirty="0"/>
              <a:t> Performance: Use </a:t>
            </a:r>
            <a:r>
              <a:rPr lang="de-DE" dirty="0" err="1"/>
              <a:t>Effect</a:t>
            </a:r>
            <a:r>
              <a:rPr lang="de-DE" dirty="0"/>
              <a:t> (Pascal)</a:t>
            </a:r>
          </a:p>
          <a:p>
            <a:r>
              <a:rPr lang="de-DE" dirty="0"/>
              <a:t>Persistieren von Externen Usern (Ludwig)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72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6819D-7CFB-4DD1-B559-FE7DA376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B60AF-BA7E-4957-9BFA-061AAE29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des Projekts</a:t>
            </a:r>
          </a:p>
          <a:p>
            <a:r>
              <a:rPr lang="de-DE" dirty="0"/>
              <a:t>Struktur des Projekts</a:t>
            </a:r>
          </a:p>
          <a:p>
            <a:r>
              <a:rPr lang="de-DE" dirty="0"/>
              <a:t>Tools &amp; Probleme</a:t>
            </a:r>
          </a:p>
          <a:p>
            <a:r>
              <a:rPr lang="de-DE" dirty="0"/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176153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FD1EE-D0F8-442C-84C9-AB7AC43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3BA7FA-C7F4-495F-9A87-8FAD17DA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Chat-Applikation in Echtzeit</a:t>
            </a:r>
          </a:p>
          <a:p>
            <a:r>
              <a:rPr lang="de-DE" dirty="0" err="1"/>
              <a:t>Sign</a:t>
            </a:r>
            <a:r>
              <a:rPr lang="de-DE" dirty="0"/>
              <a:t>-In oder Register</a:t>
            </a:r>
          </a:p>
          <a:p>
            <a:r>
              <a:rPr lang="de-DE" dirty="0"/>
              <a:t>Chaträume</a:t>
            </a:r>
          </a:p>
          <a:p>
            <a:r>
              <a:rPr lang="de-DE" dirty="0"/>
              <a:t>Private Chats</a:t>
            </a:r>
          </a:p>
          <a:p>
            <a:r>
              <a:rPr lang="de-DE" dirty="0"/>
              <a:t>Echtzeit-</a:t>
            </a:r>
            <a:r>
              <a:rPr lang="de-DE" dirty="0" err="1"/>
              <a:t>Typing</a:t>
            </a:r>
            <a:r>
              <a:rPr lang="de-DE" dirty="0"/>
              <a:t>-Indikator</a:t>
            </a:r>
          </a:p>
          <a:p>
            <a:r>
              <a:rPr lang="de-DE" dirty="0"/>
              <a:t>KI-Chat-Bot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8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53792-8FCD-4853-B745-51E23DF1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 End: </a:t>
            </a:r>
            <a:r>
              <a:rPr lang="de-DE" dirty="0" err="1"/>
              <a:t>React</a:t>
            </a:r>
            <a:r>
              <a:rPr lang="de-DE" dirty="0"/>
              <a:t> (Pascal)</a:t>
            </a:r>
          </a:p>
          <a:p>
            <a:r>
              <a:rPr lang="de-DE" dirty="0"/>
              <a:t>Back End: (Prisma, MongoDB auf Docker Container) -&gt; Jonas, </a:t>
            </a:r>
            <a:r>
              <a:rPr lang="de-DE" dirty="0" err="1"/>
              <a:t>SocketIO</a:t>
            </a:r>
            <a:r>
              <a:rPr lang="de-DE" dirty="0"/>
              <a:t>-Server (Tilman), </a:t>
            </a:r>
            <a:r>
              <a:rPr lang="de-DE" dirty="0" err="1"/>
              <a:t>NextJS</a:t>
            </a:r>
            <a:r>
              <a:rPr lang="de-DE" dirty="0"/>
              <a:t> (Ludwig)</a:t>
            </a:r>
          </a:p>
          <a:p>
            <a:r>
              <a:rPr lang="de-DE" dirty="0"/>
              <a:t>Warum haben wir uns für .. Entschieden?</a:t>
            </a:r>
          </a:p>
        </p:txBody>
      </p:sp>
    </p:spTree>
    <p:extLst>
      <p:ext uri="{BB962C8B-B14F-4D97-AF65-F5344CB8AC3E}">
        <p14:creationId xmlns:p14="http://schemas.microsoft.com/office/powerpoint/2010/main" val="24789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E5B12-3280-4799-B60A-70A97429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Projekts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1E5A99-90B2-47F3-9BEE-302421871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1906120"/>
            <a:ext cx="2290233" cy="6904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B81091-8308-46C0-B75E-3923CE0F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58" y="2450311"/>
            <a:ext cx="1621896" cy="16218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C586D2-0B3A-40E7-B999-2558E0DCA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1" y="3142721"/>
            <a:ext cx="2290233" cy="5725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2E0265C-AB93-40E7-B69F-6A0DAAA61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811991"/>
            <a:ext cx="1901825" cy="15728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2E17FB5-052E-40DC-B843-78911ADB3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44" y="2194983"/>
            <a:ext cx="1851025" cy="1234017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1D2C79-6E27-4570-AA31-1959345F1287}"/>
              </a:ext>
            </a:extLst>
          </p:cNvPr>
          <p:cNvCxnSpPr/>
          <p:nvPr/>
        </p:nvCxnSpPr>
        <p:spPr>
          <a:xfrm>
            <a:off x="2650067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3B85EFC-B2AF-4DDD-A252-174E5A550B55}"/>
              </a:ext>
            </a:extLst>
          </p:cNvPr>
          <p:cNvCxnSpPr/>
          <p:nvPr/>
        </p:nvCxnSpPr>
        <p:spPr>
          <a:xfrm>
            <a:off x="6180669" y="3395132"/>
            <a:ext cx="204893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3A49429-6686-4023-BC6F-9EF05998F203}"/>
              </a:ext>
            </a:extLst>
          </p:cNvPr>
          <p:cNvCxnSpPr>
            <a:cxnSpLocks/>
          </p:cNvCxnSpPr>
          <p:nvPr/>
        </p:nvCxnSpPr>
        <p:spPr>
          <a:xfrm flipV="1">
            <a:off x="6180669" y="2336800"/>
            <a:ext cx="2048934" cy="9244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6D93AB-1E88-4E28-9DF6-45E25DEAC550}"/>
              </a:ext>
            </a:extLst>
          </p:cNvPr>
          <p:cNvCxnSpPr>
            <a:cxnSpLocks/>
          </p:cNvCxnSpPr>
          <p:nvPr/>
        </p:nvCxnSpPr>
        <p:spPr>
          <a:xfrm>
            <a:off x="6180669" y="3556000"/>
            <a:ext cx="2065868" cy="9456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980B738F-C446-466E-8BB9-804062D54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99" y="4072207"/>
            <a:ext cx="931330" cy="102707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65DD041C-D8CA-496A-AE08-7478124E3075}"/>
              </a:ext>
            </a:extLst>
          </p:cNvPr>
          <p:cNvSpPr txBox="1"/>
          <p:nvPr/>
        </p:nvSpPr>
        <p:spPr>
          <a:xfrm>
            <a:off x="9287929" y="4401078"/>
            <a:ext cx="166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 Black" panose="020B0A04020102020204" pitchFamily="34" charset="0"/>
              </a:rPr>
              <a:t>NextAuth.js</a:t>
            </a:r>
          </a:p>
        </p:txBody>
      </p:sp>
    </p:spTree>
    <p:extLst>
      <p:ext uri="{BB962C8B-B14F-4D97-AF65-F5344CB8AC3E}">
        <p14:creationId xmlns:p14="http://schemas.microsoft.com/office/powerpoint/2010/main" val="17735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DF265-6781-460F-BD03-80CBE655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9CEFC-832D-4078-8B91-7BB97779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4B41E-1546-4700-8AC2-041E54F9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EB3B4-3669-49D3-932F-01539D34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6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CCE17-A04D-426E-BA15-7395A680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– MongoDB Replica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8C043-7A6F-4911-80B3-3047A554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63650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7A03F0C2-5E87-4E49-95DC-35AABDD6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Welche Authentifizierung Möglichkeiten? </a:t>
            </a:r>
            <a:endParaRPr lang="de-DE" sz="7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DCDDE96-D239-46F3-B00B-12F46DB4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6381" cy="2580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3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Keycloak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1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Gluu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fik 7" descr="Ein Bild, das Grafiken, Farbigkeit, Kreis, Grafikdesign enthält.&#10;&#10;Automatisch generierte Beschreibung">
            <a:extLst>
              <a:ext uri="{FF2B5EF4-FFF2-40B4-BE49-F238E27FC236}">
                <a16:creationId xmlns:a16="http://schemas.microsoft.com/office/drawing/2014/main" id="{4723B204-5C4B-4D43-AD92-1FE1457D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16" y="1825625"/>
            <a:ext cx="523031" cy="5230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E86F10C-4483-48C0-AFAA-B1708A3D75E8}"/>
              </a:ext>
            </a:extLst>
          </p:cNvPr>
          <p:cNvSpPr txBox="1"/>
          <p:nvPr/>
        </p:nvSpPr>
        <p:spPr>
          <a:xfrm>
            <a:off x="5285239" y="1825625"/>
            <a:ext cx="5900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NextAuth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10" name="Grafik 9" descr="Ein Bild, das Logo, Grafiken, Design, Screenshot enthält.&#10;&#10;Automatisch generierte Beschreibung">
            <a:extLst>
              <a:ext uri="{FF2B5EF4-FFF2-40B4-BE49-F238E27FC236}">
                <a16:creationId xmlns:a16="http://schemas.microsoft.com/office/drawing/2014/main" id="{15B41B4A-39CF-4A64-902E-9E0F1D191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94" y="2585597"/>
            <a:ext cx="1169071" cy="779381"/>
          </a:xfrm>
          <a:prstGeom prst="rect">
            <a:avLst/>
          </a:prstGeom>
        </p:spPr>
      </p:pic>
      <p:pic>
        <p:nvPicPr>
          <p:cNvPr id="11" name="Grafik 10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3DDAB5E3-CFBC-4BD8-A147-AB19C0226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0" y="3809196"/>
            <a:ext cx="1338557" cy="522000"/>
          </a:xfrm>
          <a:prstGeom prst="rect">
            <a:avLst/>
          </a:prstGeom>
        </p:spPr>
      </p:pic>
      <p:pic>
        <p:nvPicPr>
          <p:cNvPr id="12" name="Grafik 11" descr="Ein Bild, das Logo, Schrift, Grafiken, Text enthält.&#10;&#10;Automatisch generierte Beschreibung">
            <a:extLst>
              <a:ext uri="{FF2B5EF4-FFF2-40B4-BE49-F238E27FC236}">
                <a16:creationId xmlns:a16="http://schemas.microsoft.com/office/drawing/2014/main" id="{4B8E4B10-B114-4D1D-B8FF-F58A9B859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80" y="1667633"/>
            <a:ext cx="674730" cy="674730"/>
          </a:xfrm>
          <a:prstGeom prst="rect">
            <a:avLst/>
          </a:prstGeom>
        </p:spPr>
      </p:pic>
      <p:pic>
        <p:nvPicPr>
          <p:cNvPr id="13" name="Grafik 12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21CC9AB3-0DFA-4546-83B2-EC8C3DB78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39" y="2632247"/>
            <a:ext cx="1349459" cy="522000"/>
          </a:xfrm>
          <a:prstGeom prst="rect">
            <a:avLst/>
          </a:prstGeom>
        </p:spPr>
      </p:pic>
      <p:pic>
        <p:nvPicPr>
          <p:cNvPr id="14" name="Grafik 13" descr="Ein Bild, das Grafiken, Clipart, Cartoon enthält.&#10;&#10;Automatisch generierte Beschreibung">
            <a:extLst>
              <a:ext uri="{FF2B5EF4-FFF2-40B4-BE49-F238E27FC236}">
                <a16:creationId xmlns:a16="http://schemas.microsoft.com/office/drawing/2014/main" id="{47A5FA6A-55B1-4042-B7E6-691C462EA4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57" y="3544922"/>
            <a:ext cx="712221" cy="7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9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66</Paragraphs>
  <Slides>14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Symbol</vt:lpstr>
      <vt:lpstr>Office</vt:lpstr>
      <vt:lpstr>Realtime</vt:lpstr>
      <vt:lpstr>Agenda</vt:lpstr>
      <vt:lpstr>Beschreibung des Projekts</vt:lpstr>
      <vt:lpstr>Struktur des Projekts</vt:lpstr>
      <vt:lpstr>Struktur des Projekts</vt:lpstr>
      <vt:lpstr>Prisma</vt:lpstr>
      <vt:lpstr>MongoDB</vt:lpstr>
      <vt:lpstr>Problem – MongoDB Replica Set</vt:lpstr>
      <vt:lpstr>Welche Authentifizierung Möglichkeiten? </vt:lpstr>
      <vt:lpstr>Warum NextAuth?</vt:lpstr>
      <vt:lpstr>Problem - Persistieren von externen Usern</vt:lpstr>
      <vt:lpstr>NextJS</vt:lpstr>
      <vt:lpstr>Verwendete Tools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Hardebusch</dc:creator>
  <cp:lastModifiedBy>Jonas Hardebusch</cp:lastModifiedBy>
  <cp:revision>12</cp:revision>
  <dcterms:created xsi:type="dcterms:W3CDTF">2023-06-30T07:21:08Z</dcterms:created>
  <dcterms:modified xsi:type="dcterms:W3CDTF">2023-07-02T17:12:25Z</dcterms:modified>
</cp:coreProperties>
</file>