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rdebusch" userId="8502d643e22defe2" providerId="LiveId" clId="{DE10317F-0222-44D2-899E-05FEC2DE86DF}"/>
    <pc:docChg chg="custSel addSld modSld">
      <pc:chgData name="Jonas Hardebusch" userId="8502d643e22defe2" providerId="LiveId" clId="{DE10317F-0222-44D2-899E-05FEC2DE86DF}" dt="2023-06-30T09:15:26.745" v="769" actId="20577"/>
      <pc:docMkLst>
        <pc:docMk/>
      </pc:docMkLst>
      <pc:sldChg chg="modSp mod">
        <pc:chgData name="Jonas Hardebusch" userId="8502d643e22defe2" providerId="LiveId" clId="{DE10317F-0222-44D2-899E-05FEC2DE86DF}" dt="2023-06-30T07:27:02.696" v="7" actId="20577"/>
        <pc:sldMkLst>
          <pc:docMk/>
          <pc:sldMk cId="3729403436" sldId="256"/>
        </pc:sldMkLst>
        <pc:spChg chg="mod">
          <ac:chgData name="Jonas Hardebusch" userId="8502d643e22defe2" providerId="LiveId" clId="{DE10317F-0222-44D2-899E-05FEC2DE86DF}" dt="2023-06-30T07:27:02.696" v="7" actId="20577"/>
          <ac:spMkLst>
            <pc:docMk/>
            <pc:sldMk cId="3729403436" sldId="256"/>
            <ac:spMk id="2" creationId="{CB962687-DA90-4660-986E-36C7DAE71B1B}"/>
          </ac:spMkLst>
        </pc:spChg>
      </pc:sldChg>
      <pc:sldChg chg="modSp new mod">
        <pc:chgData name="Jonas Hardebusch" userId="8502d643e22defe2" providerId="LiveId" clId="{DE10317F-0222-44D2-899E-05FEC2DE86DF}" dt="2023-06-30T09:10:21.798" v="674" actId="20577"/>
        <pc:sldMkLst>
          <pc:docMk/>
          <pc:sldMk cId="1761539299" sldId="257"/>
        </pc:sldMkLst>
        <pc:spChg chg="mod">
          <ac:chgData name="Jonas Hardebusch" userId="8502d643e22defe2" providerId="LiveId" clId="{DE10317F-0222-44D2-899E-05FEC2DE86DF}" dt="2023-06-30T07:27:10.071" v="14" actId="20577"/>
          <ac:spMkLst>
            <pc:docMk/>
            <pc:sldMk cId="1761539299" sldId="257"/>
            <ac:spMk id="2" creationId="{BBF6819D-7CFB-4DD1-B559-FE7DA37631E9}"/>
          </ac:spMkLst>
        </pc:spChg>
        <pc:spChg chg="mod">
          <ac:chgData name="Jonas Hardebusch" userId="8502d643e22defe2" providerId="LiveId" clId="{DE10317F-0222-44D2-899E-05FEC2DE86DF}" dt="2023-06-30T09:10:21.798" v="674" actId="20577"/>
          <ac:spMkLst>
            <pc:docMk/>
            <pc:sldMk cId="1761539299" sldId="257"/>
            <ac:spMk id="3" creationId="{58AB60AF-BA7E-4957-9BFA-061AAE295E4C}"/>
          </ac:spMkLst>
        </pc:spChg>
      </pc:sldChg>
      <pc:sldChg chg="modSp new mod">
        <pc:chgData name="Jonas Hardebusch" userId="8502d643e22defe2" providerId="LiveId" clId="{DE10317F-0222-44D2-899E-05FEC2DE86DF}" dt="2023-06-30T07:49:27.672" v="259" actId="20577"/>
        <pc:sldMkLst>
          <pc:docMk/>
          <pc:sldMk cId="4110869751" sldId="258"/>
        </pc:sldMkLst>
        <pc:spChg chg="mod">
          <ac:chgData name="Jonas Hardebusch" userId="8502d643e22defe2" providerId="LiveId" clId="{DE10317F-0222-44D2-899E-05FEC2DE86DF}" dt="2023-06-30T07:39:13.655" v="137" actId="20577"/>
          <ac:spMkLst>
            <pc:docMk/>
            <pc:sldMk cId="4110869751" sldId="258"/>
            <ac:spMk id="2" creationId="{7C3FD1EE-D0F8-442C-84C9-AB7AC4385782}"/>
          </ac:spMkLst>
        </pc:spChg>
        <pc:spChg chg="mod">
          <ac:chgData name="Jonas Hardebusch" userId="8502d643e22defe2" providerId="LiveId" clId="{DE10317F-0222-44D2-899E-05FEC2DE86DF}" dt="2023-06-30T07:49:27.672" v="259" actId="20577"/>
          <ac:spMkLst>
            <pc:docMk/>
            <pc:sldMk cId="4110869751" sldId="258"/>
            <ac:spMk id="3" creationId="{0F3BA7FA-C7F4-495F-9A87-8FAD17DA4B7F}"/>
          </ac:spMkLst>
        </pc:spChg>
      </pc:sldChg>
      <pc:sldChg chg="modSp new mod">
        <pc:chgData name="Jonas Hardebusch" userId="8502d643e22defe2" providerId="LiveId" clId="{DE10317F-0222-44D2-899E-05FEC2DE86DF}" dt="2023-06-30T09:14:33.271" v="722" actId="20577"/>
        <pc:sldMkLst>
          <pc:docMk/>
          <pc:sldMk cId="2478926423" sldId="259"/>
        </pc:sldMkLst>
        <pc:spChg chg="mod">
          <ac:chgData name="Jonas Hardebusch" userId="8502d643e22defe2" providerId="LiveId" clId="{DE10317F-0222-44D2-899E-05FEC2DE86DF}" dt="2023-06-30T07:49:50.611" v="283" actId="20577"/>
          <ac:spMkLst>
            <pc:docMk/>
            <pc:sldMk cId="2478926423" sldId="259"/>
            <ac:spMk id="2" creationId="{1F4E5B12-3280-4799-B60A-70A97429BD27}"/>
          </ac:spMkLst>
        </pc:spChg>
        <pc:spChg chg="mod">
          <ac:chgData name="Jonas Hardebusch" userId="8502d643e22defe2" providerId="LiveId" clId="{DE10317F-0222-44D2-899E-05FEC2DE86DF}" dt="2023-06-30T09:14:33.271" v="722" actId="20577"/>
          <ac:spMkLst>
            <pc:docMk/>
            <pc:sldMk cId="2478926423" sldId="259"/>
            <ac:spMk id="3" creationId="{C3253792-8FCD-4853-B745-51E23DF1C30B}"/>
          </ac:spMkLst>
        </pc:spChg>
      </pc:sldChg>
      <pc:sldChg chg="modSp new mod modShow">
        <pc:chgData name="Jonas Hardebusch" userId="8502d643e22defe2" providerId="LiveId" clId="{DE10317F-0222-44D2-899E-05FEC2DE86DF}" dt="2023-06-30T08:51:18.048" v="494" actId="729"/>
        <pc:sldMkLst>
          <pc:docMk/>
          <pc:sldMk cId="991643680" sldId="260"/>
        </pc:sldMkLst>
        <pc:spChg chg="mod">
          <ac:chgData name="Jonas Hardebusch" userId="8502d643e22defe2" providerId="LiveId" clId="{DE10317F-0222-44D2-899E-05FEC2DE86DF}" dt="2023-06-30T07:59:17.296" v="304" actId="20577"/>
          <ac:spMkLst>
            <pc:docMk/>
            <pc:sldMk cId="991643680" sldId="260"/>
            <ac:spMk id="2" creationId="{F8229A92-F481-4498-B8EF-3D08A80C8B59}"/>
          </ac:spMkLst>
        </pc:spChg>
        <pc:spChg chg="mod">
          <ac:chgData name="Jonas Hardebusch" userId="8502d643e22defe2" providerId="LiveId" clId="{DE10317F-0222-44D2-899E-05FEC2DE86DF}" dt="2023-06-30T08:05:16.263" v="373" actId="20577"/>
          <ac:spMkLst>
            <pc:docMk/>
            <pc:sldMk cId="991643680" sldId="260"/>
            <ac:spMk id="3" creationId="{6FCEA494-1577-4C92-8291-F5691E7BE30E}"/>
          </ac:spMkLst>
        </pc:spChg>
      </pc:sldChg>
      <pc:sldChg chg="modSp new mod">
        <pc:chgData name="Jonas Hardebusch" userId="8502d643e22defe2" providerId="LiveId" clId="{DE10317F-0222-44D2-899E-05FEC2DE86DF}" dt="2023-06-30T09:15:26.745" v="769" actId="20577"/>
        <pc:sldMkLst>
          <pc:docMk/>
          <pc:sldMk cId="2178727426" sldId="261"/>
        </pc:sldMkLst>
        <pc:spChg chg="mod">
          <ac:chgData name="Jonas Hardebusch" userId="8502d643e22defe2" providerId="LiveId" clId="{DE10317F-0222-44D2-899E-05FEC2DE86DF}" dt="2023-06-30T08:01:25.111" v="313" actId="20577"/>
          <ac:spMkLst>
            <pc:docMk/>
            <pc:sldMk cId="2178727426" sldId="261"/>
            <ac:spMk id="2" creationId="{D0287B23-21DF-4CAC-AB06-25F8B12F3E58}"/>
          </ac:spMkLst>
        </pc:spChg>
        <pc:spChg chg="mod">
          <ac:chgData name="Jonas Hardebusch" userId="8502d643e22defe2" providerId="LiveId" clId="{DE10317F-0222-44D2-899E-05FEC2DE86DF}" dt="2023-06-30T09:15:26.745" v="769" actId="20577"/>
          <ac:spMkLst>
            <pc:docMk/>
            <pc:sldMk cId="2178727426" sldId="261"/>
            <ac:spMk id="3" creationId="{A485DA66-E4CB-4659-B8CE-53F10D9DF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A194-662C-4D02-A5B6-93C341F7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FDFD4-82D6-4C7A-A4AE-2FAE1167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A2060-2802-4332-8F40-D85E95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5220-6073-40B8-80B8-BF1F7F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5FCE1-722A-486D-9E36-60C6FF9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8B043-7339-40F1-8D40-7B5823D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92CA4-E25A-4C26-A858-A1D7DE7A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1B4CC-03BF-447D-B239-D41ACCA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D0AE1-BD0F-4D5E-B9ED-8A44AAEF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D7F09-5711-4EA0-8F37-A0DC0C7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67E8EF-2C99-4E50-8012-CF6604E7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0FDA3-CA90-4C20-8F0C-9F33BC7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3F68-E88F-4D69-BA75-6C6DB9E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BFB64-9ABF-462D-9C29-E186C80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FA5F-75CB-41F9-9D10-F3474240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F8A3-ED11-4BB3-ACF0-E272EAA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1A58-D7AA-4E01-8DDD-CDFD27D1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A127-3E99-4A2D-AE39-F2D50D9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3E471-06FB-4A44-8FFE-F0D9C430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12F8-09B3-4DE0-815B-3EFA81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C32B-6B40-4710-9A9C-0A61F998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3E16-8F5C-42D6-BDAC-D8560AFD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D14F-48F6-46BE-86F0-EF00426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AA9-77BF-4682-92D6-F9CA325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4873-C4F0-4FB5-AA78-51940BE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12ED-B551-4476-AB57-2614F6C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EC688-AAD5-4961-9C74-FD63CE04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A46A-6FBE-4F61-A020-F690536B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16EA9-6DB1-46D6-9FF1-7395A89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702B-722C-485E-93B0-5DCE80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5D7A6-AAD7-440A-9FC8-00D4BAD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25BF-38CF-40D0-9AA7-D825ACE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3FF43-935A-44BE-9B7D-C09E2863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E0175-3B88-4CC6-BC3E-4AB31EB4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4D85-E3AA-4FFA-9867-93D7ED9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E0432-209C-4D17-A298-1243AA66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4B7F2-2C10-4D5E-90CB-8033644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3B77A-BCA9-42E3-B62C-E2E20EB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73003-B538-449D-AC59-C10426EC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720C0-065D-4000-8119-E38F7BE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50415-64C7-4186-B381-6BDD687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6DBF4-3A4B-4F02-A507-0B3F8F2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C4FEA-5370-4DB7-818B-ED83E7E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B497E-0EE9-4E8A-8C83-29B256D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A7D77-1134-4D87-8ADC-2467EA5B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110BB-7CC7-41DB-9FF2-39877EC6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561E-3F87-486A-A660-688AD2F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1563-251F-47AA-BF05-74894CF1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5D8D1-A760-47A2-8297-26CE515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80D34-6ABD-4898-A4E7-AF6C0C3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BDCEC-2BE4-49E9-B357-28BE74B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4E642-2B4D-4D53-8E35-0BFA308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E458-2E56-49BB-AF9E-6AE366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D8BEE6-8F72-439D-80B3-BB844D3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8C967-952F-4EC1-BB4A-40C9E977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A032AA-250B-47A7-9F9B-D021A21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71B59-8F26-48A8-BBAD-5AA1112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82F7E-E5BE-4477-B5C5-2DABE9D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2F4538-14BE-49F3-9884-7C487D2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DCAF7-204A-4FF0-8AE1-266203E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5A4F6-DD15-4D37-8C1D-4938C376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DF76-756C-4928-9A7E-4F1260BA48A9}" type="datetimeFigureOut">
              <a:rPr lang="de-DE" smtClean="0"/>
              <a:t>30.06.2023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ED87-A1AB-4076-B2D1-82F389F6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02F1-3780-42CB-A618-F552E044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2687-DA90-4660-986E-36C7DAE7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Realtime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F7805-ECE2-4386-90D4-F846852ED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6819D-7CFB-4DD1-B559-FE7DA37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60AF-BA7E-4957-9BFA-061AAE29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  <a:p>
            <a:r>
              <a:rPr lang="de-DE" dirty="0"/>
              <a:t>Struktur des Projekts</a:t>
            </a:r>
          </a:p>
          <a:p>
            <a:r>
              <a:rPr lang="de-DE" dirty="0"/>
              <a:t>Probleme</a:t>
            </a:r>
          </a:p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15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FD1EE-D0F8-442C-84C9-AB7AC43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A7FA-C7F4-495F-9A87-8FAD17D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Chat-Applikation in Echtzeit</a:t>
            </a:r>
          </a:p>
          <a:p>
            <a:r>
              <a:rPr lang="de-DE" dirty="0" err="1"/>
              <a:t>Sign</a:t>
            </a:r>
            <a:r>
              <a:rPr lang="de-DE" dirty="0"/>
              <a:t>-In oder Register</a:t>
            </a:r>
          </a:p>
          <a:p>
            <a:r>
              <a:rPr lang="de-DE" dirty="0"/>
              <a:t>Chaträume</a:t>
            </a:r>
          </a:p>
          <a:p>
            <a:r>
              <a:rPr lang="de-DE" dirty="0"/>
              <a:t>Private Chats</a:t>
            </a:r>
          </a:p>
          <a:p>
            <a:r>
              <a:rPr lang="de-DE" dirty="0"/>
              <a:t>Echtzeit-</a:t>
            </a:r>
            <a:r>
              <a:rPr lang="de-DE" dirty="0" err="1"/>
              <a:t>Typing</a:t>
            </a:r>
            <a:r>
              <a:rPr lang="de-DE" dirty="0"/>
              <a:t>-Indikator</a:t>
            </a:r>
          </a:p>
          <a:p>
            <a:r>
              <a:rPr lang="de-DE" dirty="0"/>
              <a:t>KI-Chat-Bot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53792-8FCD-4853-B745-51E23DF1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 End: </a:t>
            </a:r>
            <a:r>
              <a:rPr lang="de-DE" dirty="0" err="1"/>
              <a:t>React</a:t>
            </a:r>
            <a:r>
              <a:rPr lang="de-DE" dirty="0"/>
              <a:t> (Pascal)</a:t>
            </a:r>
          </a:p>
          <a:p>
            <a:r>
              <a:rPr lang="de-DE" dirty="0"/>
              <a:t>Back End: (Prisma, MongoDB auf Docker Container) -&gt; Jonas, </a:t>
            </a:r>
            <a:r>
              <a:rPr lang="de-DE" dirty="0" err="1"/>
              <a:t>SocketIO</a:t>
            </a:r>
            <a:r>
              <a:rPr lang="de-DE" dirty="0"/>
              <a:t>-Server (Tilman), </a:t>
            </a:r>
            <a:r>
              <a:rPr lang="de-DE" dirty="0" err="1"/>
              <a:t>NextJS</a:t>
            </a:r>
            <a:r>
              <a:rPr lang="de-DE" dirty="0"/>
              <a:t> (Ludwig)</a:t>
            </a:r>
          </a:p>
          <a:p>
            <a:r>
              <a:rPr lang="de-DE" dirty="0"/>
              <a:t>Warum haben wir uns für .. Entschieden?</a:t>
            </a:r>
          </a:p>
        </p:txBody>
      </p:sp>
    </p:spTree>
    <p:extLst>
      <p:ext uri="{BB962C8B-B14F-4D97-AF65-F5344CB8AC3E}">
        <p14:creationId xmlns:p14="http://schemas.microsoft.com/office/powerpoint/2010/main" val="2478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29A92-F481-4498-B8EF-3D08A80C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EA494-1577-4C92-8291-F5691E7B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  <a:p>
            <a:r>
              <a:rPr lang="de-DE" dirty="0" err="1"/>
              <a:t>NextJs</a:t>
            </a:r>
            <a:endParaRPr lang="de-DE" dirty="0"/>
          </a:p>
          <a:p>
            <a:r>
              <a:rPr lang="de-DE" dirty="0" err="1"/>
              <a:t>NextAuth</a:t>
            </a:r>
            <a:endParaRPr lang="de-DE" dirty="0"/>
          </a:p>
          <a:p>
            <a:r>
              <a:rPr lang="de-DE" dirty="0" err="1"/>
              <a:t>HuggingFace</a:t>
            </a:r>
            <a:endParaRPr lang="de-DE" dirty="0"/>
          </a:p>
          <a:p>
            <a:r>
              <a:rPr lang="de-DE" dirty="0"/>
              <a:t>Socket.IO</a:t>
            </a:r>
          </a:p>
          <a:p>
            <a:r>
              <a:rPr lang="de-DE" dirty="0"/>
              <a:t>Lottie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7B23-21DF-4CAC-AB06-25F8B12F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5DA66-E4CB-4659-B8CE-53F10D9D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MongoDB Replica Set (Jonas)</a:t>
            </a:r>
          </a:p>
          <a:p>
            <a:r>
              <a:rPr lang="de-DE" dirty="0"/>
              <a:t>Custom </a:t>
            </a:r>
            <a:r>
              <a:rPr lang="de-DE" dirty="0" err="1"/>
              <a:t>NextJS</a:t>
            </a:r>
            <a:r>
              <a:rPr lang="de-DE" dirty="0"/>
              <a:t> Server Logik </a:t>
            </a:r>
            <a:r>
              <a:rPr lang="de-DE"/>
              <a:t>(Tilman)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Performance: Use </a:t>
            </a:r>
            <a:r>
              <a:rPr lang="de-DE" dirty="0" err="1"/>
              <a:t>Effect</a:t>
            </a:r>
            <a:r>
              <a:rPr lang="de-DE" dirty="0"/>
              <a:t> (Pascal)</a:t>
            </a:r>
          </a:p>
          <a:p>
            <a:r>
              <a:rPr lang="de-DE" dirty="0"/>
              <a:t>Persistieren von Externen Usern (Ludwig)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72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30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Realtime</vt:lpstr>
      <vt:lpstr>Agenda</vt:lpstr>
      <vt:lpstr>Beschreibung des Projekts</vt:lpstr>
      <vt:lpstr>Struktur des Projekts</vt:lpstr>
      <vt:lpstr>Verwendete Tools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Hardebusch</dc:creator>
  <cp:lastModifiedBy>Jonas Hardebusch</cp:lastModifiedBy>
  <cp:revision>6</cp:revision>
  <dcterms:created xsi:type="dcterms:W3CDTF">2023-06-30T07:21:08Z</dcterms:created>
  <dcterms:modified xsi:type="dcterms:W3CDTF">2023-06-30T09:15:27Z</dcterms:modified>
</cp:coreProperties>
</file>