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336" r:id="rId3"/>
    <p:sldId id="368" r:id="rId4"/>
    <p:sldId id="372" r:id="rId5"/>
    <p:sldId id="373" r:id="rId6"/>
    <p:sldId id="369" r:id="rId7"/>
    <p:sldId id="371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 autoAdjust="0"/>
    <p:restoredTop sz="94646"/>
  </p:normalViewPr>
  <p:slideViewPr>
    <p:cSldViewPr>
      <p:cViewPr varScale="1">
        <p:scale>
          <a:sx n="107" d="100"/>
          <a:sy n="107" d="100"/>
        </p:scale>
        <p:origin x="159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07B9D-D807-4AAC-B1DF-0E450E979E5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3A601FB-4078-4394-82E9-535BC562CCEE}">
      <dgm:prSet phldrT="[Texto]"/>
      <dgm:spPr/>
      <dgm:t>
        <a:bodyPr/>
        <a:lstStyle/>
        <a:p>
          <a:r>
            <a:rPr lang="es-ES" dirty="0" smtClean="0"/>
            <a:t>Añadir</a:t>
          </a:r>
          <a:endParaRPr lang="es-ES" dirty="0"/>
        </a:p>
      </dgm:t>
    </dgm:pt>
    <dgm:pt modelId="{F8EE232D-DD88-4B85-BE1D-94B48CB12B5C}" type="parTrans" cxnId="{4F2F8F7C-82E1-4A8E-9873-2729FDCC2D41}">
      <dgm:prSet/>
      <dgm:spPr/>
      <dgm:t>
        <a:bodyPr/>
        <a:lstStyle/>
        <a:p>
          <a:endParaRPr lang="es-ES"/>
        </a:p>
      </dgm:t>
    </dgm:pt>
    <dgm:pt modelId="{24E978C9-73CA-410B-85EA-9DA7E30F91AD}" type="sibTrans" cxnId="{4F2F8F7C-82E1-4A8E-9873-2729FDCC2D41}">
      <dgm:prSet/>
      <dgm:spPr/>
      <dgm:t>
        <a:bodyPr/>
        <a:lstStyle/>
        <a:p>
          <a:endParaRPr lang="es-ES"/>
        </a:p>
      </dgm:t>
    </dgm:pt>
    <dgm:pt modelId="{1103BF32-594B-44D1-BF3E-E9589E8AEF73}">
      <dgm:prSet phldrT="[Texto]"/>
      <dgm:spPr/>
      <dgm:t>
        <a:bodyPr/>
        <a:lstStyle/>
        <a:p>
          <a:r>
            <a:rPr lang="es-ES" b="0" i="0" dirty="0" smtClean="0"/>
            <a:t>agregar un nuevo objeto llamado producto.</a:t>
          </a:r>
          <a:endParaRPr lang="es-ES" dirty="0"/>
        </a:p>
      </dgm:t>
    </dgm:pt>
    <dgm:pt modelId="{26C27257-5ED2-4309-94BD-5878002F8839}" type="parTrans" cxnId="{31F40D8A-7417-4D87-9F67-E085711A948B}">
      <dgm:prSet/>
      <dgm:spPr/>
      <dgm:t>
        <a:bodyPr/>
        <a:lstStyle/>
        <a:p>
          <a:endParaRPr lang="es-ES"/>
        </a:p>
      </dgm:t>
    </dgm:pt>
    <dgm:pt modelId="{46C5A85B-E9E1-48D1-B323-E38F7D45C39E}" type="sibTrans" cxnId="{31F40D8A-7417-4D87-9F67-E085711A948B}">
      <dgm:prSet/>
      <dgm:spPr/>
      <dgm:t>
        <a:bodyPr/>
        <a:lstStyle/>
        <a:p>
          <a:endParaRPr lang="es-ES"/>
        </a:p>
      </dgm:t>
    </dgm:pt>
    <dgm:pt modelId="{1967EC83-8A30-4995-9619-580E78A2BDF5}">
      <dgm:prSet phldrT="[Texto]"/>
      <dgm:spPr/>
      <dgm:t>
        <a:bodyPr/>
        <a:lstStyle/>
        <a:p>
          <a:r>
            <a:rPr lang="es-ES" dirty="0" smtClean="0"/>
            <a:t>Actualizar</a:t>
          </a:r>
          <a:endParaRPr lang="es-ES" dirty="0"/>
        </a:p>
      </dgm:t>
    </dgm:pt>
    <dgm:pt modelId="{83A9F371-E794-4364-A037-F68B7CEE3465}" type="parTrans" cxnId="{F2559B36-2202-4747-B59A-0E4894588B64}">
      <dgm:prSet/>
      <dgm:spPr/>
      <dgm:t>
        <a:bodyPr/>
        <a:lstStyle/>
        <a:p>
          <a:endParaRPr lang="es-ES"/>
        </a:p>
      </dgm:t>
    </dgm:pt>
    <dgm:pt modelId="{B49C77E1-CBF6-4F20-B633-40310B27F743}" type="sibTrans" cxnId="{F2559B36-2202-4747-B59A-0E4894588B64}">
      <dgm:prSet/>
      <dgm:spPr/>
      <dgm:t>
        <a:bodyPr/>
        <a:lstStyle/>
        <a:p>
          <a:endParaRPr lang="es-ES"/>
        </a:p>
      </dgm:t>
    </dgm:pt>
    <dgm:pt modelId="{61E2F308-CD14-4A1D-850A-5F4274191239}">
      <dgm:prSet phldrT="[Texto]"/>
      <dgm:spPr/>
      <dgm:t>
        <a:bodyPr/>
        <a:lstStyle/>
        <a:p>
          <a:r>
            <a:rPr lang="es-ES" b="0" i="0" dirty="0" smtClean="0"/>
            <a:t>permite modificar la fecha de producción, en caso que exista un cambio en la fecha programada de la misma por cualquier eventualidad.</a:t>
          </a:r>
          <a:endParaRPr lang="es-ES" dirty="0"/>
        </a:p>
      </dgm:t>
    </dgm:pt>
    <dgm:pt modelId="{80A21DA1-AC3E-4EA9-87F0-DDC1D01D35D0}" type="parTrans" cxnId="{9A7B7761-32BC-4CB4-9D8C-960C67B48581}">
      <dgm:prSet/>
      <dgm:spPr/>
      <dgm:t>
        <a:bodyPr/>
        <a:lstStyle/>
        <a:p>
          <a:endParaRPr lang="es-ES"/>
        </a:p>
      </dgm:t>
    </dgm:pt>
    <dgm:pt modelId="{01A17A51-2840-44A8-B0A0-E1F9FAD00449}" type="sibTrans" cxnId="{9A7B7761-32BC-4CB4-9D8C-960C67B48581}">
      <dgm:prSet/>
      <dgm:spPr/>
      <dgm:t>
        <a:bodyPr/>
        <a:lstStyle/>
        <a:p>
          <a:endParaRPr lang="es-ES"/>
        </a:p>
      </dgm:t>
    </dgm:pt>
    <dgm:pt modelId="{8C46473D-586B-496F-8352-30EDFE9D906F}">
      <dgm:prSet phldrT="[Texto]"/>
      <dgm:spPr/>
      <dgm:t>
        <a:bodyPr/>
        <a:lstStyle/>
        <a:p>
          <a:r>
            <a:rPr lang="es-ES" dirty="0" smtClean="0"/>
            <a:t>Eliminar</a:t>
          </a:r>
          <a:endParaRPr lang="es-ES" dirty="0"/>
        </a:p>
      </dgm:t>
    </dgm:pt>
    <dgm:pt modelId="{7FB2C54E-1034-4432-8CED-B924287E7F5D}" type="parTrans" cxnId="{C43CC8A6-5F70-4B31-A43B-5FD0C64F23A7}">
      <dgm:prSet/>
      <dgm:spPr/>
      <dgm:t>
        <a:bodyPr/>
        <a:lstStyle/>
        <a:p>
          <a:endParaRPr lang="es-ES"/>
        </a:p>
      </dgm:t>
    </dgm:pt>
    <dgm:pt modelId="{F5DBF385-533F-4D76-8C42-581E84A3D0EF}" type="sibTrans" cxnId="{C43CC8A6-5F70-4B31-A43B-5FD0C64F23A7}">
      <dgm:prSet/>
      <dgm:spPr/>
      <dgm:t>
        <a:bodyPr/>
        <a:lstStyle/>
        <a:p>
          <a:endParaRPr lang="es-ES"/>
        </a:p>
      </dgm:t>
    </dgm:pt>
    <dgm:pt modelId="{3C5F2A89-3DD3-4752-8522-0247F72E4E2B}">
      <dgm:prSet phldrT="[Texto]"/>
      <dgm:spPr/>
      <dgm:t>
        <a:bodyPr/>
        <a:lstStyle/>
        <a:p>
          <a:r>
            <a:rPr lang="es-ES" b="0" i="0" dirty="0" smtClean="0"/>
            <a:t>elimina un objeto producto.</a:t>
          </a:r>
          <a:endParaRPr lang="es-ES" dirty="0"/>
        </a:p>
      </dgm:t>
    </dgm:pt>
    <dgm:pt modelId="{375B2318-4D4E-4AB6-A722-0947E7D42589}" type="parTrans" cxnId="{E58062D4-9712-41B9-A7CC-BA3C8613F890}">
      <dgm:prSet/>
      <dgm:spPr/>
      <dgm:t>
        <a:bodyPr/>
        <a:lstStyle/>
        <a:p>
          <a:endParaRPr lang="es-ES"/>
        </a:p>
      </dgm:t>
    </dgm:pt>
    <dgm:pt modelId="{AFFAB782-4FE1-4271-A7A8-74D9CAA4FED2}" type="sibTrans" cxnId="{E58062D4-9712-41B9-A7CC-BA3C8613F890}">
      <dgm:prSet/>
      <dgm:spPr/>
      <dgm:t>
        <a:bodyPr/>
        <a:lstStyle/>
        <a:p>
          <a:endParaRPr lang="es-ES"/>
        </a:p>
      </dgm:t>
    </dgm:pt>
    <dgm:pt modelId="{B1FC5733-2096-4058-AD0F-7BAC4746D9CA}">
      <dgm:prSet phldrT="[Texto]"/>
      <dgm:spPr/>
      <dgm:t>
        <a:bodyPr/>
        <a:lstStyle/>
        <a:p>
          <a:r>
            <a:rPr lang="es-ES" b="0" i="0" dirty="0" smtClean="0"/>
            <a:t>el objeto producto debe contener fecha producción, fecha de vencimiento, cantidad y nombre producto como atributos.</a:t>
          </a:r>
          <a:endParaRPr lang="es-ES" dirty="0"/>
        </a:p>
      </dgm:t>
    </dgm:pt>
    <dgm:pt modelId="{8E5CB6D7-3900-4491-B676-666852579703}" type="parTrans" cxnId="{41358ABD-1573-4EEA-9DD2-C6089612498E}">
      <dgm:prSet/>
      <dgm:spPr/>
      <dgm:t>
        <a:bodyPr/>
        <a:lstStyle/>
        <a:p>
          <a:endParaRPr lang="es-ES"/>
        </a:p>
      </dgm:t>
    </dgm:pt>
    <dgm:pt modelId="{31BCE3AC-EE28-4D81-93DC-0D20EA13E723}" type="sibTrans" cxnId="{41358ABD-1573-4EEA-9DD2-C6089612498E}">
      <dgm:prSet/>
      <dgm:spPr/>
      <dgm:t>
        <a:bodyPr/>
        <a:lstStyle/>
        <a:p>
          <a:endParaRPr lang="es-ES"/>
        </a:p>
      </dgm:t>
    </dgm:pt>
    <dgm:pt modelId="{7E45C880-D58E-48A8-85CD-FDE47E1217CD}">
      <dgm:prSet phldrT="[Texto]"/>
      <dgm:spPr/>
      <dgm:t>
        <a:bodyPr/>
        <a:lstStyle/>
        <a:p>
          <a:r>
            <a:rPr lang="es-ES" b="0" i="0" dirty="0" smtClean="0"/>
            <a:t>permite modificar la fecha de vencimiento.</a:t>
          </a:r>
          <a:endParaRPr lang="es-ES" dirty="0"/>
        </a:p>
      </dgm:t>
    </dgm:pt>
    <dgm:pt modelId="{2F9E489B-D869-4EF8-B9B9-14E8E3354AA1}" type="parTrans" cxnId="{40075EE8-60BC-4465-AEE9-1AD5A65F1368}">
      <dgm:prSet/>
      <dgm:spPr/>
      <dgm:t>
        <a:bodyPr/>
        <a:lstStyle/>
        <a:p>
          <a:endParaRPr lang="es-ES"/>
        </a:p>
      </dgm:t>
    </dgm:pt>
    <dgm:pt modelId="{4CA8F894-5F55-4A85-9E02-21913BC08B8D}" type="sibTrans" cxnId="{40075EE8-60BC-4465-AEE9-1AD5A65F1368}">
      <dgm:prSet/>
      <dgm:spPr/>
      <dgm:t>
        <a:bodyPr/>
        <a:lstStyle/>
        <a:p>
          <a:endParaRPr lang="es-ES"/>
        </a:p>
      </dgm:t>
    </dgm:pt>
    <dgm:pt modelId="{EE9A73EE-6886-4D82-9FEC-274B91C49A4A}">
      <dgm:prSet phldrT="[Texto]"/>
      <dgm:spPr/>
      <dgm:t>
        <a:bodyPr/>
        <a:lstStyle/>
        <a:p>
          <a:r>
            <a:rPr lang="es-ES" b="0" i="0" dirty="0" smtClean="0"/>
            <a:t>permite modificar la cantidad de producto.</a:t>
          </a:r>
          <a:endParaRPr lang="es-ES" dirty="0"/>
        </a:p>
      </dgm:t>
    </dgm:pt>
    <dgm:pt modelId="{6A0DEF2C-7CE6-4E5B-AC53-3313525FCB0D}" type="parTrans" cxnId="{F65F4BC9-F661-4033-9B19-1DA892998D6F}">
      <dgm:prSet/>
      <dgm:spPr/>
      <dgm:t>
        <a:bodyPr/>
        <a:lstStyle/>
        <a:p>
          <a:endParaRPr lang="es-ES"/>
        </a:p>
      </dgm:t>
    </dgm:pt>
    <dgm:pt modelId="{D6499C31-9B0D-49C5-876D-C944E0E7262D}" type="sibTrans" cxnId="{F65F4BC9-F661-4033-9B19-1DA892998D6F}">
      <dgm:prSet/>
      <dgm:spPr/>
      <dgm:t>
        <a:bodyPr/>
        <a:lstStyle/>
        <a:p>
          <a:endParaRPr lang="es-ES"/>
        </a:p>
      </dgm:t>
    </dgm:pt>
    <dgm:pt modelId="{3537D6F0-6914-4BBA-97CC-E30C66A3F6CF}">
      <dgm:prSet phldrT="[Texto]"/>
      <dgm:spPr/>
      <dgm:t>
        <a:bodyPr/>
        <a:lstStyle/>
        <a:p>
          <a:r>
            <a:rPr lang="es-ES" b="0" i="0" dirty="0" smtClean="0"/>
            <a:t>permite modificar el nombre de producto.</a:t>
          </a:r>
          <a:endParaRPr lang="es-ES" dirty="0"/>
        </a:p>
      </dgm:t>
    </dgm:pt>
    <dgm:pt modelId="{805AD9EA-C63E-4814-BEBB-DE9D8CF5B76C}" type="parTrans" cxnId="{A87CE01B-DE93-4F69-8D54-80E6299FFAEC}">
      <dgm:prSet/>
      <dgm:spPr/>
      <dgm:t>
        <a:bodyPr/>
        <a:lstStyle/>
        <a:p>
          <a:endParaRPr lang="es-ES"/>
        </a:p>
      </dgm:t>
    </dgm:pt>
    <dgm:pt modelId="{850F64DC-3ACA-4E15-9021-80CF54B8D3F5}" type="sibTrans" cxnId="{A87CE01B-DE93-4F69-8D54-80E6299FFAEC}">
      <dgm:prSet/>
      <dgm:spPr/>
      <dgm:t>
        <a:bodyPr/>
        <a:lstStyle/>
        <a:p>
          <a:endParaRPr lang="es-ES"/>
        </a:p>
      </dgm:t>
    </dgm:pt>
    <dgm:pt modelId="{C3C59E85-E022-4E3E-9261-DD60E34AA2DC}">
      <dgm:prSet phldrT="[Texto]"/>
      <dgm:spPr/>
      <dgm:t>
        <a:bodyPr/>
        <a:lstStyle/>
        <a:p>
          <a:r>
            <a:rPr lang="es-ES" b="0" i="0" dirty="0" smtClean="0"/>
            <a:t>no debe permitir eliminaciones parciales o de solo algún atributo.</a:t>
          </a:r>
          <a:endParaRPr lang="es-ES" dirty="0"/>
        </a:p>
      </dgm:t>
    </dgm:pt>
    <dgm:pt modelId="{6A6A4C6C-6A80-452C-82DD-64ABD6B709CF}" type="parTrans" cxnId="{68E4DA2E-C1BA-4E92-B1D1-1A8D434536DA}">
      <dgm:prSet/>
      <dgm:spPr/>
      <dgm:t>
        <a:bodyPr/>
        <a:lstStyle/>
        <a:p>
          <a:endParaRPr lang="es-ES"/>
        </a:p>
      </dgm:t>
    </dgm:pt>
    <dgm:pt modelId="{F7E4FB18-1D35-4E2E-B6EE-7E5436818804}" type="sibTrans" cxnId="{68E4DA2E-C1BA-4E92-B1D1-1A8D434536DA}">
      <dgm:prSet/>
      <dgm:spPr/>
      <dgm:t>
        <a:bodyPr/>
        <a:lstStyle/>
        <a:p>
          <a:endParaRPr lang="es-ES"/>
        </a:p>
      </dgm:t>
    </dgm:pt>
    <dgm:pt modelId="{EAC22F29-252A-4C89-9E8C-8CE6ECE16179}" type="pres">
      <dgm:prSet presAssocID="{D1407B9D-D807-4AAC-B1DF-0E450E979E5A}" presName="linearFlow" presStyleCnt="0">
        <dgm:presLayoutVars>
          <dgm:dir/>
          <dgm:animLvl val="lvl"/>
          <dgm:resizeHandles val="exact"/>
        </dgm:presLayoutVars>
      </dgm:prSet>
      <dgm:spPr/>
    </dgm:pt>
    <dgm:pt modelId="{943032F8-C471-46B0-92E2-B3896B788DA6}" type="pres">
      <dgm:prSet presAssocID="{E3A601FB-4078-4394-82E9-535BC562CCEE}" presName="composite" presStyleCnt="0"/>
      <dgm:spPr/>
    </dgm:pt>
    <dgm:pt modelId="{949C52FD-1580-489B-B18A-74D2CFAB3C00}" type="pres">
      <dgm:prSet presAssocID="{E3A601FB-4078-4394-82E9-535BC562CCE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006095C-B961-4FAC-A6CC-C6001F1945F3}" type="pres">
      <dgm:prSet presAssocID="{E3A601FB-4078-4394-82E9-535BC562CCE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F73880-3221-494C-9C4C-5BD940CEB5BD}" type="pres">
      <dgm:prSet presAssocID="{24E978C9-73CA-410B-85EA-9DA7E30F91AD}" presName="sp" presStyleCnt="0"/>
      <dgm:spPr/>
    </dgm:pt>
    <dgm:pt modelId="{72D8683E-129B-411D-A771-A1746BE930DA}" type="pres">
      <dgm:prSet presAssocID="{1967EC83-8A30-4995-9619-580E78A2BDF5}" presName="composite" presStyleCnt="0"/>
      <dgm:spPr/>
    </dgm:pt>
    <dgm:pt modelId="{30BE198E-F35E-401B-B7A9-4B18B256766F}" type="pres">
      <dgm:prSet presAssocID="{1967EC83-8A30-4995-9619-580E78A2BDF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9957B6B-1250-4E63-93E1-75B5F446D171}" type="pres">
      <dgm:prSet presAssocID="{1967EC83-8A30-4995-9619-580E78A2BDF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0E8578-8F69-414C-99C9-DC857B424604}" type="pres">
      <dgm:prSet presAssocID="{B49C77E1-CBF6-4F20-B633-40310B27F743}" presName="sp" presStyleCnt="0"/>
      <dgm:spPr/>
    </dgm:pt>
    <dgm:pt modelId="{0BA76125-E80C-428B-A848-D705833731B8}" type="pres">
      <dgm:prSet presAssocID="{8C46473D-586B-496F-8352-30EDFE9D906F}" presName="composite" presStyleCnt="0"/>
      <dgm:spPr/>
    </dgm:pt>
    <dgm:pt modelId="{6005C511-9029-4759-B876-B61B8EEA7C12}" type="pres">
      <dgm:prSet presAssocID="{8C46473D-586B-496F-8352-30EDFE9D906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14AE720-BA6C-4FEC-BFF2-84D557082FFC}" type="pres">
      <dgm:prSet presAssocID="{8C46473D-586B-496F-8352-30EDFE9D906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E1E248A-FC18-4226-864E-C30A44D7346E}" type="presOf" srcId="{E3A601FB-4078-4394-82E9-535BC562CCEE}" destId="{949C52FD-1580-489B-B18A-74D2CFAB3C00}" srcOrd="0" destOrd="0" presId="urn:microsoft.com/office/officeart/2005/8/layout/chevron2"/>
    <dgm:cxn modelId="{8FEC67C3-EDF6-45F9-9CF3-6B099D466D33}" type="presOf" srcId="{D1407B9D-D807-4AAC-B1DF-0E450E979E5A}" destId="{EAC22F29-252A-4C89-9E8C-8CE6ECE16179}" srcOrd="0" destOrd="0" presId="urn:microsoft.com/office/officeart/2005/8/layout/chevron2"/>
    <dgm:cxn modelId="{6793D291-BBB3-448B-9990-64C7EDA4C726}" type="presOf" srcId="{C3C59E85-E022-4E3E-9261-DD60E34AA2DC}" destId="{714AE720-BA6C-4FEC-BFF2-84D557082FFC}" srcOrd="0" destOrd="1" presId="urn:microsoft.com/office/officeart/2005/8/layout/chevron2"/>
    <dgm:cxn modelId="{31F40D8A-7417-4D87-9F67-E085711A948B}" srcId="{E3A601FB-4078-4394-82E9-535BC562CCEE}" destId="{1103BF32-594B-44D1-BF3E-E9589E8AEF73}" srcOrd="0" destOrd="0" parTransId="{26C27257-5ED2-4309-94BD-5878002F8839}" sibTransId="{46C5A85B-E9E1-48D1-B323-E38F7D45C39E}"/>
    <dgm:cxn modelId="{F65F4BC9-F661-4033-9B19-1DA892998D6F}" srcId="{1967EC83-8A30-4995-9619-580E78A2BDF5}" destId="{EE9A73EE-6886-4D82-9FEC-274B91C49A4A}" srcOrd="2" destOrd="0" parTransId="{6A0DEF2C-7CE6-4E5B-AC53-3313525FCB0D}" sibTransId="{D6499C31-9B0D-49C5-876D-C944E0E7262D}"/>
    <dgm:cxn modelId="{D92D8824-56A3-48E6-9664-91718EEC08A9}" type="presOf" srcId="{7E45C880-D58E-48A8-85CD-FDE47E1217CD}" destId="{29957B6B-1250-4E63-93E1-75B5F446D171}" srcOrd="0" destOrd="1" presId="urn:microsoft.com/office/officeart/2005/8/layout/chevron2"/>
    <dgm:cxn modelId="{92CD1743-11D5-4895-8AAF-117F1EB85651}" type="presOf" srcId="{3C5F2A89-3DD3-4752-8522-0247F72E4E2B}" destId="{714AE720-BA6C-4FEC-BFF2-84D557082FFC}" srcOrd="0" destOrd="0" presId="urn:microsoft.com/office/officeart/2005/8/layout/chevron2"/>
    <dgm:cxn modelId="{697D4443-EF32-4C72-9AC6-C0A7C071B300}" type="presOf" srcId="{1967EC83-8A30-4995-9619-580E78A2BDF5}" destId="{30BE198E-F35E-401B-B7A9-4B18B256766F}" srcOrd="0" destOrd="0" presId="urn:microsoft.com/office/officeart/2005/8/layout/chevron2"/>
    <dgm:cxn modelId="{A87CE01B-DE93-4F69-8D54-80E6299FFAEC}" srcId="{1967EC83-8A30-4995-9619-580E78A2BDF5}" destId="{3537D6F0-6914-4BBA-97CC-E30C66A3F6CF}" srcOrd="3" destOrd="0" parTransId="{805AD9EA-C63E-4814-BEBB-DE9D8CF5B76C}" sibTransId="{850F64DC-3ACA-4E15-9021-80CF54B8D3F5}"/>
    <dgm:cxn modelId="{9A7B7761-32BC-4CB4-9D8C-960C67B48581}" srcId="{1967EC83-8A30-4995-9619-580E78A2BDF5}" destId="{61E2F308-CD14-4A1D-850A-5F4274191239}" srcOrd="0" destOrd="0" parTransId="{80A21DA1-AC3E-4EA9-87F0-DDC1D01D35D0}" sibTransId="{01A17A51-2840-44A8-B0A0-E1F9FAD00449}"/>
    <dgm:cxn modelId="{797A926D-ED8B-45E2-A0F4-F3A066372834}" type="presOf" srcId="{EE9A73EE-6886-4D82-9FEC-274B91C49A4A}" destId="{29957B6B-1250-4E63-93E1-75B5F446D171}" srcOrd="0" destOrd="2" presId="urn:microsoft.com/office/officeart/2005/8/layout/chevron2"/>
    <dgm:cxn modelId="{C43CC8A6-5F70-4B31-A43B-5FD0C64F23A7}" srcId="{D1407B9D-D807-4AAC-B1DF-0E450E979E5A}" destId="{8C46473D-586B-496F-8352-30EDFE9D906F}" srcOrd="2" destOrd="0" parTransId="{7FB2C54E-1034-4432-8CED-B924287E7F5D}" sibTransId="{F5DBF385-533F-4D76-8C42-581E84A3D0EF}"/>
    <dgm:cxn modelId="{10279FBE-C43F-4DEC-A6F6-86D27EF2A40D}" type="presOf" srcId="{61E2F308-CD14-4A1D-850A-5F4274191239}" destId="{29957B6B-1250-4E63-93E1-75B5F446D171}" srcOrd="0" destOrd="0" presId="urn:microsoft.com/office/officeart/2005/8/layout/chevron2"/>
    <dgm:cxn modelId="{E58062D4-9712-41B9-A7CC-BA3C8613F890}" srcId="{8C46473D-586B-496F-8352-30EDFE9D906F}" destId="{3C5F2A89-3DD3-4752-8522-0247F72E4E2B}" srcOrd="0" destOrd="0" parTransId="{375B2318-4D4E-4AB6-A722-0947E7D42589}" sibTransId="{AFFAB782-4FE1-4271-A7A8-74D9CAA4FED2}"/>
    <dgm:cxn modelId="{E974BBD6-BAB0-42AE-9B1C-F03D8117C74A}" type="presOf" srcId="{8C46473D-586B-496F-8352-30EDFE9D906F}" destId="{6005C511-9029-4759-B876-B61B8EEA7C12}" srcOrd="0" destOrd="0" presId="urn:microsoft.com/office/officeart/2005/8/layout/chevron2"/>
    <dgm:cxn modelId="{714DF42A-4048-40FF-8339-886C68CFE7B7}" type="presOf" srcId="{1103BF32-594B-44D1-BF3E-E9589E8AEF73}" destId="{C006095C-B961-4FAC-A6CC-C6001F1945F3}" srcOrd="0" destOrd="0" presId="urn:microsoft.com/office/officeart/2005/8/layout/chevron2"/>
    <dgm:cxn modelId="{40075EE8-60BC-4465-AEE9-1AD5A65F1368}" srcId="{1967EC83-8A30-4995-9619-580E78A2BDF5}" destId="{7E45C880-D58E-48A8-85CD-FDE47E1217CD}" srcOrd="1" destOrd="0" parTransId="{2F9E489B-D869-4EF8-B9B9-14E8E3354AA1}" sibTransId="{4CA8F894-5F55-4A85-9E02-21913BC08B8D}"/>
    <dgm:cxn modelId="{68E4DA2E-C1BA-4E92-B1D1-1A8D434536DA}" srcId="{8C46473D-586B-496F-8352-30EDFE9D906F}" destId="{C3C59E85-E022-4E3E-9261-DD60E34AA2DC}" srcOrd="1" destOrd="0" parTransId="{6A6A4C6C-6A80-452C-82DD-64ABD6B709CF}" sibTransId="{F7E4FB18-1D35-4E2E-B6EE-7E5436818804}"/>
    <dgm:cxn modelId="{41358ABD-1573-4EEA-9DD2-C6089612498E}" srcId="{E3A601FB-4078-4394-82E9-535BC562CCEE}" destId="{B1FC5733-2096-4058-AD0F-7BAC4746D9CA}" srcOrd="1" destOrd="0" parTransId="{8E5CB6D7-3900-4491-B676-666852579703}" sibTransId="{31BCE3AC-EE28-4D81-93DC-0D20EA13E723}"/>
    <dgm:cxn modelId="{B2026540-C9D4-45F5-906C-0E04DDD7F7DE}" type="presOf" srcId="{3537D6F0-6914-4BBA-97CC-E30C66A3F6CF}" destId="{29957B6B-1250-4E63-93E1-75B5F446D171}" srcOrd="0" destOrd="3" presId="urn:microsoft.com/office/officeart/2005/8/layout/chevron2"/>
    <dgm:cxn modelId="{4F2F8F7C-82E1-4A8E-9873-2729FDCC2D41}" srcId="{D1407B9D-D807-4AAC-B1DF-0E450E979E5A}" destId="{E3A601FB-4078-4394-82E9-535BC562CCEE}" srcOrd="0" destOrd="0" parTransId="{F8EE232D-DD88-4B85-BE1D-94B48CB12B5C}" sibTransId="{24E978C9-73CA-410B-85EA-9DA7E30F91AD}"/>
    <dgm:cxn modelId="{55E2F585-2BDD-40BD-8992-45F036F30972}" type="presOf" srcId="{B1FC5733-2096-4058-AD0F-7BAC4746D9CA}" destId="{C006095C-B961-4FAC-A6CC-C6001F1945F3}" srcOrd="0" destOrd="1" presId="urn:microsoft.com/office/officeart/2005/8/layout/chevron2"/>
    <dgm:cxn modelId="{F2559B36-2202-4747-B59A-0E4894588B64}" srcId="{D1407B9D-D807-4AAC-B1DF-0E450E979E5A}" destId="{1967EC83-8A30-4995-9619-580E78A2BDF5}" srcOrd="1" destOrd="0" parTransId="{83A9F371-E794-4364-A037-F68B7CEE3465}" sibTransId="{B49C77E1-CBF6-4F20-B633-40310B27F743}"/>
    <dgm:cxn modelId="{918AF129-1F93-48A7-BF5F-ECF2974BCD39}" type="presParOf" srcId="{EAC22F29-252A-4C89-9E8C-8CE6ECE16179}" destId="{943032F8-C471-46B0-92E2-B3896B788DA6}" srcOrd="0" destOrd="0" presId="urn:microsoft.com/office/officeart/2005/8/layout/chevron2"/>
    <dgm:cxn modelId="{BC9DC2BE-67A9-435B-A6E4-9A2660BCB4E6}" type="presParOf" srcId="{943032F8-C471-46B0-92E2-B3896B788DA6}" destId="{949C52FD-1580-489B-B18A-74D2CFAB3C00}" srcOrd="0" destOrd="0" presId="urn:microsoft.com/office/officeart/2005/8/layout/chevron2"/>
    <dgm:cxn modelId="{C111EF72-0758-4B68-ADAF-2B53C6FE1EAA}" type="presParOf" srcId="{943032F8-C471-46B0-92E2-B3896B788DA6}" destId="{C006095C-B961-4FAC-A6CC-C6001F1945F3}" srcOrd="1" destOrd="0" presId="urn:microsoft.com/office/officeart/2005/8/layout/chevron2"/>
    <dgm:cxn modelId="{4ACB61C2-9406-4555-92BB-BE2A34BF68E0}" type="presParOf" srcId="{EAC22F29-252A-4C89-9E8C-8CE6ECE16179}" destId="{CBF73880-3221-494C-9C4C-5BD940CEB5BD}" srcOrd="1" destOrd="0" presId="urn:microsoft.com/office/officeart/2005/8/layout/chevron2"/>
    <dgm:cxn modelId="{2183C685-E916-4AC5-9AB8-D37FF07E8130}" type="presParOf" srcId="{EAC22F29-252A-4C89-9E8C-8CE6ECE16179}" destId="{72D8683E-129B-411D-A771-A1746BE930DA}" srcOrd="2" destOrd="0" presId="urn:microsoft.com/office/officeart/2005/8/layout/chevron2"/>
    <dgm:cxn modelId="{107EE8ED-8ED8-4ADB-B2CE-EFF0A89F3D7B}" type="presParOf" srcId="{72D8683E-129B-411D-A771-A1746BE930DA}" destId="{30BE198E-F35E-401B-B7A9-4B18B256766F}" srcOrd="0" destOrd="0" presId="urn:microsoft.com/office/officeart/2005/8/layout/chevron2"/>
    <dgm:cxn modelId="{337A86DC-CC2B-4363-A2CF-94BDDC507D2B}" type="presParOf" srcId="{72D8683E-129B-411D-A771-A1746BE930DA}" destId="{29957B6B-1250-4E63-93E1-75B5F446D171}" srcOrd="1" destOrd="0" presId="urn:microsoft.com/office/officeart/2005/8/layout/chevron2"/>
    <dgm:cxn modelId="{EF157F7F-462B-4A8A-B09E-682C6C264104}" type="presParOf" srcId="{EAC22F29-252A-4C89-9E8C-8CE6ECE16179}" destId="{0E0E8578-8F69-414C-99C9-DC857B424604}" srcOrd="3" destOrd="0" presId="urn:microsoft.com/office/officeart/2005/8/layout/chevron2"/>
    <dgm:cxn modelId="{8217A571-3B85-492A-A9D7-E63485A08A58}" type="presParOf" srcId="{EAC22F29-252A-4C89-9E8C-8CE6ECE16179}" destId="{0BA76125-E80C-428B-A848-D705833731B8}" srcOrd="4" destOrd="0" presId="urn:microsoft.com/office/officeart/2005/8/layout/chevron2"/>
    <dgm:cxn modelId="{33D15076-528A-4835-A59F-59F7292AFD51}" type="presParOf" srcId="{0BA76125-E80C-428B-A848-D705833731B8}" destId="{6005C511-9029-4759-B876-B61B8EEA7C12}" srcOrd="0" destOrd="0" presId="urn:microsoft.com/office/officeart/2005/8/layout/chevron2"/>
    <dgm:cxn modelId="{668BED75-C8C3-4D1F-A726-F3C8C9270642}" type="presParOf" srcId="{0BA76125-E80C-428B-A848-D705833731B8}" destId="{714AE720-BA6C-4FEC-BFF2-84D557082FF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07B9D-D807-4AAC-B1DF-0E450E979E5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3436E25-A888-4553-A6CD-F69995E87074}">
      <dgm:prSet phldrT="[Texto]"/>
      <dgm:spPr/>
      <dgm:t>
        <a:bodyPr/>
        <a:lstStyle/>
        <a:p>
          <a:r>
            <a:rPr lang="es-ES" dirty="0" smtClean="0"/>
            <a:t>Consultar todo</a:t>
          </a:r>
          <a:endParaRPr lang="es-ES" dirty="0"/>
        </a:p>
      </dgm:t>
    </dgm:pt>
    <dgm:pt modelId="{3D2B2FB9-C22C-48E6-A169-179366D20EE7}" type="parTrans" cxnId="{7996AD33-B9D7-442E-B714-36FEADE14F8A}">
      <dgm:prSet/>
      <dgm:spPr/>
      <dgm:t>
        <a:bodyPr/>
        <a:lstStyle/>
        <a:p>
          <a:endParaRPr lang="es-ES"/>
        </a:p>
      </dgm:t>
    </dgm:pt>
    <dgm:pt modelId="{DEE312F3-5207-4469-992A-C34D228A9F73}" type="sibTrans" cxnId="{7996AD33-B9D7-442E-B714-36FEADE14F8A}">
      <dgm:prSet/>
      <dgm:spPr/>
      <dgm:t>
        <a:bodyPr/>
        <a:lstStyle/>
        <a:p>
          <a:endParaRPr lang="es-ES"/>
        </a:p>
      </dgm:t>
    </dgm:pt>
    <dgm:pt modelId="{8186D1E9-C07A-4D4F-B72F-CF2AB7AC23B8}">
      <dgm:prSet/>
      <dgm:spPr/>
      <dgm:t>
        <a:bodyPr/>
        <a:lstStyle/>
        <a:p>
          <a:r>
            <a:rPr lang="es-ES" b="0" i="0" dirty="0" smtClean="0"/>
            <a:t>debe imprimir la lista completa de objetos productos, mostrando sus atributos de forma gráfica y ordenada.</a:t>
          </a:r>
          <a:endParaRPr lang="es-ES" dirty="0"/>
        </a:p>
      </dgm:t>
    </dgm:pt>
    <dgm:pt modelId="{C778F27C-1ED2-4B74-BE1B-CF827A04938A}" type="parTrans" cxnId="{BB4300B5-2C74-42E3-A7CE-C7086C095323}">
      <dgm:prSet/>
      <dgm:spPr/>
      <dgm:t>
        <a:bodyPr/>
        <a:lstStyle/>
        <a:p>
          <a:endParaRPr lang="es-ES"/>
        </a:p>
      </dgm:t>
    </dgm:pt>
    <dgm:pt modelId="{8241621B-9AC1-49A2-9DCB-FF0DB7B751F5}" type="sibTrans" cxnId="{BB4300B5-2C74-42E3-A7CE-C7086C095323}">
      <dgm:prSet/>
      <dgm:spPr/>
      <dgm:t>
        <a:bodyPr/>
        <a:lstStyle/>
        <a:p>
          <a:endParaRPr lang="es-ES"/>
        </a:p>
      </dgm:t>
    </dgm:pt>
    <dgm:pt modelId="{31B7E0F6-75E9-4791-A801-786533276C77}">
      <dgm:prSet/>
      <dgm:spPr/>
      <dgm:t>
        <a:bodyPr/>
        <a:lstStyle/>
        <a:p>
          <a:r>
            <a:rPr lang="es-ES" dirty="0" smtClean="0"/>
            <a:t>Consulta por elemento</a:t>
          </a:r>
          <a:endParaRPr lang="es-ES" dirty="0"/>
        </a:p>
      </dgm:t>
    </dgm:pt>
    <dgm:pt modelId="{25D852FB-B547-43D7-B4E5-A55BA0CA74DB}" type="parTrans" cxnId="{DCA4B007-E6ED-429B-A648-1B934E35161C}">
      <dgm:prSet/>
      <dgm:spPr/>
      <dgm:t>
        <a:bodyPr/>
        <a:lstStyle/>
        <a:p>
          <a:endParaRPr lang="es-ES"/>
        </a:p>
      </dgm:t>
    </dgm:pt>
    <dgm:pt modelId="{0A57F3E9-870F-4339-B97F-25B6B96007CC}" type="sibTrans" cxnId="{DCA4B007-E6ED-429B-A648-1B934E35161C}">
      <dgm:prSet/>
      <dgm:spPr/>
      <dgm:t>
        <a:bodyPr/>
        <a:lstStyle/>
        <a:p>
          <a:endParaRPr lang="es-ES"/>
        </a:p>
      </dgm:t>
    </dgm:pt>
    <dgm:pt modelId="{BAA505D3-835E-4439-A4BE-511C7AD441C8}">
      <dgm:prSet/>
      <dgm:spPr/>
      <dgm:t>
        <a:bodyPr/>
        <a:lstStyle/>
        <a:p>
          <a:r>
            <a:rPr lang="es-ES" b="0" i="0" smtClean="0"/>
            <a:t>debe imprimir en pantalla el producto solicitado contodos sus atributos.</a:t>
          </a:r>
          <a:endParaRPr lang="es-ES" dirty="0"/>
        </a:p>
      </dgm:t>
    </dgm:pt>
    <dgm:pt modelId="{CEBC5E5A-8230-4062-963C-68C837BB2DA6}" type="parTrans" cxnId="{1CF4DE52-137A-4E97-91DA-5E4B651768EA}">
      <dgm:prSet/>
      <dgm:spPr/>
      <dgm:t>
        <a:bodyPr/>
        <a:lstStyle/>
        <a:p>
          <a:endParaRPr lang="es-ES"/>
        </a:p>
      </dgm:t>
    </dgm:pt>
    <dgm:pt modelId="{00C751DF-ABEB-4D99-BDE2-318FE346906E}" type="sibTrans" cxnId="{1CF4DE52-137A-4E97-91DA-5E4B651768EA}">
      <dgm:prSet/>
      <dgm:spPr/>
      <dgm:t>
        <a:bodyPr/>
        <a:lstStyle/>
        <a:p>
          <a:endParaRPr lang="es-ES"/>
        </a:p>
      </dgm:t>
    </dgm:pt>
    <dgm:pt modelId="{48DB32EC-CC54-4A35-9F26-31C6BDBB1BA2}">
      <dgm:prSet/>
      <dgm:spPr/>
      <dgm:t>
        <a:bodyPr/>
        <a:lstStyle/>
        <a:p>
          <a:r>
            <a:rPr lang="es-ES" dirty="0" smtClean="0"/>
            <a:t>Ordenamiento</a:t>
          </a:r>
          <a:endParaRPr lang="es-ES" dirty="0"/>
        </a:p>
      </dgm:t>
    </dgm:pt>
    <dgm:pt modelId="{7A1A12F9-A96E-4843-A7EE-9BC05DD3A516}" type="parTrans" cxnId="{A9933C39-EF6D-4E62-B095-097DD8A48265}">
      <dgm:prSet/>
      <dgm:spPr/>
      <dgm:t>
        <a:bodyPr/>
        <a:lstStyle/>
        <a:p>
          <a:endParaRPr lang="es-ES"/>
        </a:p>
      </dgm:t>
    </dgm:pt>
    <dgm:pt modelId="{2E7457CE-685F-452C-B987-CC9E4FED81C9}" type="sibTrans" cxnId="{A9933C39-EF6D-4E62-B095-097DD8A48265}">
      <dgm:prSet/>
      <dgm:spPr/>
      <dgm:t>
        <a:bodyPr/>
        <a:lstStyle/>
        <a:p>
          <a:endParaRPr lang="es-ES"/>
        </a:p>
      </dgm:t>
    </dgm:pt>
    <dgm:pt modelId="{B9F89FE6-DEFB-49F0-BDCA-8E4476F43577}">
      <dgm:prSet/>
      <dgm:spPr/>
      <dgm:t>
        <a:bodyPr/>
        <a:lstStyle/>
        <a:p>
          <a:r>
            <a:rPr lang="es-ES" b="0" i="0" dirty="0" smtClean="0"/>
            <a:t>Ser capaz de buscar por nombre o por cantidad de producto.</a:t>
          </a:r>
          <a:endParaRPr lang="es-ES" dirty="0"/>
        </a:p>
      </dgm:t>
    </dgm:pt>
    <dgm:pt modelId="{5D70B798-B36C-4A84-8352-7B328E563F2C}" type="parTrans" cxnId="{25FBD400-3AED-4828-BFEF-E51E2073A8FD}">
      <dgm:prSet/>
      <dgm:spPr/>
      <dgm:t>
        <a:bodyPr/>
        <a:lstStyle/>
        <a:p>
          <a:endParaRPr lang="es-ES"/>
        </a:p>
      </dgm:t>
    </dgm:pt>
    <dgm:pt modelId="{41280866-4F78-47AF-A36C-113A6BF0FB1F}" type="sibTrans" cxnId="{25FBD400-3AED-4828-BFEF-E51E2073A8FD}">
      <dgm:prSet/>
      <dgm:spPr/>
      <dgm:t>
        <a:bodyPr/>
        <a:lstStyle/>
        <a:p>
          <a:endParaRPr lang="es-ES"/>
        </a:p>
      </dgm:t>
    </dgm:pt>
    <dgm:pt modelId="{EAC22F29-252A-4C89-9E8C-8CE6ECE16179}" type="pres">
      <dgm:prSet presAssocID="{D1407B9D-D807-4AAC-B1DF-0E450E979E5A}" presName="linearFlow" presStyleCnt="0">
        <dgm:presLayoutVars>
          <dgm:dir/>
          <dgm:animLvl val="lvl"/>
          <dgm:resizeHandles val="exact"/>
        </dgm:presLayoutVars>
      </dgm:prSet>
      <dgm:spPr/>
    </dgm:pt>
    <dgm:pt modelId="{AD64F424-5151-48A8-BD27-420C9059DCC1}" type="pres">
      <dgm:prSet presAssocID="{E3436E25-A888-4553-A6CD-F69995E87074}" presName="composite" presStyleCnt="0"/>
      <dgm:spPr/>
    </dgm:pt>
    <dgm:pt modelId="{6C8FEBA1-4F4B-4CEA-9B5F-94A57BA35358}" type="pres">
      <dgm:prSet presAssocID="{E3436E25-A888-4553-A6CD-F69995E8707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5404ED-EADA-4EE0-95B6-5B5707EEC4BF}" type="pres">
      <dgm:prSet presAssocID="{E3436E25-A888-4553-A6CD-F69995E8707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AEF8B0-9691-4F31-AB50-E34F15C2434D}" type="pres">
      <dgm:prSet presAssocID="{DEE312F3-5207-4469-992A-C34D228A9F73}" presName="sp" presStyleCnt="0"/>
      <dgm:spPr/>
    </dgm:pt>
    <dgm:pt modelId="{5CFE9B3B-9336-4B40-80D8-E2F5AADDAF53}" type="pres">
      <dgm:prSet presAssocID="{31B7E0F6-75E9-4791-A801-786533276C77}" presName="composite" presStyleCnt="0"/>
      <dgm:spPr/>
    </dgm:pt>
    <dgm:pt modelId="{E4DC8764-AC5A-433A-8856-A391F8BAA6B9}" type="pres">
      <dgm:prSet presAssocID="{31B7E0F6-75E9-4791-A801-786533276C7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DE3B4F9-D55D-407B-8A9F-6F62F9F225B0}" type="pres">
      <dgm:prSet presAssocID="{31B7E0F6-75E9-4791-A801-786533276C7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EE3380-C539-4127-96CB-C704E8DCDC23}" type="pres">
      <dgm:prSet presAssocID="{0A57F3E9-870F-4339-B97F-25B6B96007CC}" presName="sp" presStyleCnt="0"/>
      <dgm:spPr/>
    </dgm:pt>
    <dgm:pt modelId="{E0F96325-9BA9-47FE-A265-7C42F36C74B0}" type="pres">
      <dgm:prSet presAssocID="{48DB32EC-CC54-4A35-9F26-31C6BDBB1BA2}" presName="composite" presStyleCnt="0"/>
      <dgm:spPr/>
    </dgm:pt>
    <dgm:pt modelId="{877DEEC2-F82C-4EA0-9541-47AFB3764254}" type="pres">
      <dgm:prSet presAssocID="{48DB32EC-CC54-4A35-9F26-31C6BDBB1BA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C962BCB-C764-4213-87D5-2D322C053D08}" type="pres">
      <dgm:prSet presAssocID="{48DB32EC-CC54-4A35-9F26-31C6BDBB1BA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9933C39-EF6D-4E62-B095-097DD8A48265}" srcId="{D1407B9D-D807-4AAC-B1DF-0E450E979E5A}" destId="{48DB32EC-CC54-4A35-9F26-31C6BDBB1BA2}" srcOrd="2" destOrd="0" parTransId="{7A1A12F9-A96E-4843-A7EE-9BC05DD3A516}" sibTransId="{2E7457CE-685F-452C-B987-CC9E4FED81C9}"/>
    <dgm:cxn modelId="{51BEDDBE-9C1E-472A-8FC9-5FE7BA18FF44}" type="presOf" srcId="{B9F89FE6-DEFB-49F0-BDCA-8E4476F43577}" destId="{EC962BCB-C764-4213-87D5-2D322C053D08}" srcOrd="0" destOrd="0" presId="urn:microsoft.com/office/officeart/2005/8/layout/chevron2"/>
    <dgm:cxn modelId="{4EC2C573-9BED-43F6-B0BF-1BA4E8C79855}" type="presOf" srcId="{BAA505D3-835E-4439-A4BE-511C7AD441C8}" destId="{8DE3B4F9-D55D-407B-8A9F-6F62F9F225B0}" srcOrd="0" destOrd="0" presId="urn:microsoft.com/office/officeart/2005/8/layout/chevron2"/>
    <dgm:cxn modelId="{38B5066A-8181-4D47-8E5D-14960EF75C2C}" type="presOf" srcId="{8186D1E9-C07A-4D4F-B72F-CF2AB7AC23B8}" destId="{A75404ED-EADA-4EE0-95B6-5B5707EEC4BF}" srcOrd="0" destOrd="0" presId="urn:microsoft.com/office/officeart/2005/8/layout/chevron2"/>
    <dgm:cxn modelId="{7996AD33-B9D7-442E-B714-36FEADE14F8A}" srcId="{D1407B9D-D807-4AAC-B1DF-0E450E979E5A}" destId="{E3436E25-A888-4553-A6CD-F69995E87074}" srcOrd="0" destOrd="0" parTransId="{3D2B2FB9-C22C-48E6-A169-179366D20EE7}" sibTransId="{DEE312F3-5207-4469-992A-C34D228A9F73}"/>
    <dgm:cxn modelId="{1CF4DE52-137A-4E97-91DA-5E4B651768EA}" srcId="{31B7E0F6-75E9-4791-A801-786533276C77}" destId="{BAA505D3-835E-4439-A4BE-511C7AD441C8}" srcOrd="0" destOrd="0" parTransId="{CEBC5E5A-8230-4062-963C-68C837BB2DA6}" sibTransId="{00C751DF-ABEB-4D99-BDE2-318FE346906E}"/>
    <dgm:cxn modelId="{220D2D3A-494E-4C34-85AB-25EBACF91B67}" type="presOf" srcId="{48DB32EC-CC54-4A35-9F26-31C6BDBB1BA2}" destId="{877DEEC2-F82C-4EA0-9541-47AFB3764254}" srcOrd="0" destOrd="0" presId="urn:microsoft.com/office/officeart/2005/8/layout/chevron2"/>
    <dgm:cxn modelId="{25FBD400-3AED-4828-BFEF-E51E2073A8FD}" srcId="{48DB32EC-CC54-4A35-9F26-31C6BDBB1BA2}" destId="{B9F89FE6-DEFB-49F0-BDCA-8E4476F43577}" srcOrd="0" destOrd="0" parTransId="{5D70B798-B36C-4A84-8352-7B328E563F2C}" sibTransId="{41280866-4F78-47AF-A36C-113A6BF0FB1F}"/>
    <dgm:cxn modelId="{BB4300B5-2C74-42E3-A7CE-C7086C095323}" srcId="{E3436E25-A888-4553-A6CD-F69995E87074}" destId="{8186D1E9-C07A-4D4F-B72F-CF2AB7AC23B8}" srcOrd="0" destOrd="0" parTransId="{C778F27C-1ED2-4B74-BE1B-CF827A04938A}" sibTransId="{8241621B-9AC1-49A2-9DCB-FF0DB7B751F5}"/>
    <dgm:cxn modelId="{AA262CED-A460-46FC-8F05-E2D92408DFC1}" type="presOf" srcId="{E3436E25-A888-4553-A6CD-F69995E87074}" destId="{6C8FEBA1-4F4B-4CEA-9B5F-94A57BA35358}" srcOrd="0" destOrd="0" presId="urn:microsoft.com/office/officeart/2005/8/layout/chevron2"/>
    <dgm:cxn modelId="{DCA4B007-E6ED-429B-A648-1B934E35161C}" srcId="{D1407B9D-D807-4AAC-B1DF-0E450E979E5A}" destId="{31B7E0F6-75E9-4791-A801-786533276C77}" srcOrd="1" destOrd="0" parTransId="{25D852FB-B547-43D7-B4E5-A55BA0CA74DB}" sibTransId="{0A57F3E9-870F-4339-B97F-25B6B96007CC}"/>
    <dgm:cxn modelId="{C672102B-F325-4218-8886-41FF7329ECA8}" type="presOf" srcId="{31B7E0F6-75E9-4791-A801-786533276C77}" destId="{E4DC8764-AC5A-433A-8856-A391F8BAA6B9}" srcOrd="0" destOrd="0" presId="urn:microsoft.com/office/officeart/2005/8/layout/chevron2"/>
    <dgm:cxn modelId="{8FEC67C3-EDF6-45F9-9CF3-6B099D466D33}" type="presOf" srcId="{D1407B9D-D807-4AAC-B1DF-0E450E979E5A}" destId="{EAC22F29-252A-4C89-9E8C-8CE6ECE16179}" srcOrd="0" destOrd="0" presId="urn:microsoft.com/office/officeart/2005/8/layout/chevron2"/>
    <dgm:cxn modelId="{3617DE74-0511-4488-87A3-07532E6D1843}" type="presParOf" srcId="{EAC22F29-252A-4C89-9E8C-8CE6ECE16179}" destId="{AD64F424-5151-48A8-BD27-420C9059DCC1}" srcOrd="0" destOrd="0" presId="urn:microsoft.com/office/officeart/2005/8/layout/chevron2"/>
    <dgm:cxn modelId="{2BB5C871-4F2B-4099-A35D-ABBE9A55FDC0}" type="presParOf" srcId="{AD64F424-5151-48A8-BD27-420C9059DCC1}" destId="{6C8FEBA1-4F4B-4CEA-9B5F-94A57BA35358}" srcOrd="0" destOrd="0" presId="urn:microsoft.com/office/officeart/2005/8/layout/chevron2"/>
    <dgm:cxn modelId="{182CB9F3-07F0-472D-874B-A3B136AF5848}" type="presParOf" srcId="{AD64F424-5151-48A8-BD27-420C9059DCC1}" destId="{A75404ED-EADA-4EE0-95B6-5B5707EEC4BF}" srcOrd="1" destOrd="0" presId="urn:microsoft.com/office/officeart/2005/8/layout/chevron2"/>
    <dgm:cxn modelId="{6EC32315-9880-4AE7-9F9B-1B0178FA8265}" type="presParOf" srcId="{EAC22F29-252A-4C89-9E8C-8CE6ECE16179}" destId="{1FAEF8B0-9691-4F31-AB50-E34F15C2434D}" srcOrd="1" destOrd="0" presId="urn:microsoft.com/office/officeart/2005/8/layout/chevron2"/>
    <dgm:cxn modelId="{F4BAC10B-9714-490F-9796-A09DE5BBBF10}" type="presParOf" srcId="{EAC22F29-252A-4C89-9E8C-8CE6ECE16179}" destId="{5CFE9B3B-9336-4B40-80D8-E2F5AADDAF53}" srcOrd="2" destOrd="0" presId="urn:microsoft.com/office/officeart/2005/8/layout/chevron2"/>
    <dgm:cxn modelId="{F328B887-75D0-4091-AAB6-760D33B4E806}" type="presParOf" srcId="{5CFE9B3B-9336-4B40-80D8-E2F5AADDAF53}" destId="{E4DC8764-AC5A-433A-8856-A391F8BAA6B9}" srcOrd="0" destOrd="0" presId="urn:microsoft.com/office/officeart/2005/8/layout/chevron2"/>
    <dgm:cxn modelId="{A79F6948-189B-458C-B7DE-7F3579FB2374}" type="presParOf" srcId="{5CFE9B3B-9336-4B40-80D8-E2F5AADDAF53}" destId="{8DE3B4F9-D55D-407B-8A9F-6F62F9F225B0}" srcOrd="1" destOrd="0" presId="urn:microsoft.com/office/officeart/2005/8/layout/chevron2"/>
    <dgm:cxn modelId="{D0EE5F63-5176-4875-9E05-54E792F67C39}" type="presParOf" srcId="{EAC22F29-252A-4C89-9E8C-8CE6ECE16179}" destId="{31EE3380-C539-4127-96CB-C704E8DCDC23}" srcOrd="3" destOrd="0" presId="urn:microsoft.com/office/officeart/2005/8/layout/chevron2"/>
    <dgm:cxn modelId="{E1B57464-5CE9-4E5D-83AC-7C8B9363ABCF}" type="presParOf" srcId="{EAC22F29-252A-4C89-9E8C-8CE6ECE16179}" destId="{E0F96325-9BA9-47FE-A265-7C42F36C74B0}" srcOrd="4" destOrd="0" presId="urn:microsoft.com/office/officeart/2005/8/layout/chevron2"/>
    <dgm:cxn modelId="{6B70F41E-A2F5-4D34-B300-C62492148E13}" type="presParOf" srcId="{E0F96325-9BA9-47FE-A265-7C42F36C74B0}" destId="{877DEEC2-F82C-4EA0-9541-47AFB3764254}" srcOrd="0" destOrd="0" presId="urn:microsoft.com/office/officeart/2005/8/layout/chevron2"/>
    <dgm:cxn modelId="{E262FD62-D314-4B1C-84DE-DC7BE69FF1DF}" type="presParOf" srcId="{E0F96325-9BA9-47FE-A265-7C42F36C74B0}" destId="{EC962BCB-C764-4213-87D5-2D322C053D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407B9D-D807-4AAC-B1DF-0E450E979E5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3436E25-A888-4553-A6CD-F69995E87074}">
      <dgm:prSet phldrT="[Texto]"/>
      <dgm:spPr/>
      <dgm:t>
        <a:bodyPr/>
        <a:lstStyle/>
        <a:p>
          <a:r>
            <a:rPr lang="es-ES" b="0" i="0" dirty="0" smtClean="0"/>
            <a:t>Almacenamiento</a:t>
          </a:r>
          <a:endParaRPr lang="es-ES" dirty="0"/>
        </a:p>
      </dgm:t>
    </dgm:pt>
    <dgm:pt modelId="{3D2B2FB9-C22C-48E6-A169-179366D20EE7}" type="parTrans" cxnId="{7996AD33-B9D7-442E-B714-36FEADE14F8A}">
      <dgm:prSet/>
      <dgm:spPr/>
      <dgm:t>
        <a:bodyPr/>
        <a:lstStyle/>
        <a:p>
          <a:endParaRPr lang="es-ES"/>
        </a:p>
      </dgm:t>
    </dgm:pt>
    <dgm:pt modelId="{DEE312F3-5207-4469-992A-C34D228A9F73}" type="sibTrans" cxnId="{7996AD33-B9D7-442E-B714-36FEADE14F8A}">
      <dgm:prSet/>
      <dgm:spPr/>
      <dgm:t>
        <a:bodyPr/>
        <a:lstStyle/>
        <a:p>
          <a:endParaRPr lang="es-ES"/>
        </a:p>
      </dgm:t>
    </dgm:pt>
    <dgm:pt modelId="{8186D1E9-C07A-4D4F-B72F-CF2AB7AC23B8}">
      <dgm:prSet/>
      <dgm:spPr/>
      <dgm:t>
        <a:bodyPr/>
        <a:lstStyle/>
        <a:p>
          <a:r>
            <a:rPr lang="es-ES" b="0" i="0" dirty="0" smtClean="0"/>
            <a:t>debe imprimir la lista de atributos de cada objeto producto almacenado en un archivo.txt</a:t>
          </a:r>
          <a:endParaRPr lang="es-ES" dirty="0"/>
        </a:p>
      </dgm:t>
    </dgm:pt>
    <dgm:pt modelId="{C778F27C-1ED2-4B74-BE1B-CF827A04938A}" type="parTrans" cxnId="{BB4300B5-2C74-42E3-A7CE-C7086C095323}">
      <dgm:prSet/>
      <dgm:spPr/>
      <dgm:t>
        <a:bodyPr/>
        <a:lstStyle/>
        <a:p>
          <a:endParaRPr lang="es-ES"/>
        </a:p>
      </dgm:t>
    </dgm:pt>
    <dgm:pt modelId="{8241621B-9AC1-49A2-9DCB-FF0DB7B751F5}" type="sibTrans" cxnId="{BB4300B5-2C74-42E3-A7CE-C7086C095323}">
      <dgm:prSet/>
      <dgm:spPr/>
      <dgm:t>
        <a:bodyPr/>
        <a:lstStyle/>
        <a:p>
          <a:endParaRPr lang="es-ES"/>
        </a:p>
      </dgm:t>
    </dgm:pt>
    <dgm:pt modelId="{31B7E0F6-75E9-4791-A801-786533276C77}">
      <dgm:prSet/>
      <dgm:spPr/>
      <dgm:t>
        <a:bodyPr/>
        <a:lstStyle/>
        <a:p>
          <a:r>
            <a:rPr lang="es-ES" b="0" i="0" dirty="0" smtClean="0"/>
            <a:t>Salir</a:t>
          </a:r>
          <a:endParaRPr lang="es-ES" dirty="0"/>
        </a:p>
      </dgm:t>
    </dgm:pt>
    <dgm:pt modelId="{25D852FB-B547-43D7-B4E5-A55BA0CA74DB}" type="parTrans" cxnId="{DCA4B007-E6ED-429B-A648-1B934E35161C}">
      <dgm:prSet/>
      <dgm:spPr/>
      <dgm:t>
        <a:bodyPr/>
        <a:lstStyle/>
        <a:p>
          <a:endParaRPr lang="es-ES"/>
        </a:p>
      </dgm:t>
    </dgm:pt>
    <dgm:pt modelId="{0A57F3E9-870F-4339-B97F-25B6B96007CC}" type="sibTrans" cxnId="{DCA4B007-E6ED-429B-A648-1B934E35161C}">
      <dgm:prSet/>
      <dgm:spPr/>
      <dgm:t>
        <a:bodyPr/>
        <a:lstStyle/>
        <a:p>
          <a:endParaRPr lang="es-ES"/>
        </a:p>
      </dgm:t>
    </dgm:pt>
    <dgm:pt modelId="{BAA505D3-835E-4439-A4BE-511C7AD441C8}">
      <dgm:prSet/>
      <dgm:spPr/>
      <dgm:t>
        <a:bodyPr/>
        <a:lstStyle/>
        <a:p>
          <a:r>
            <a:rPr lang="es-ES" b="0" i="0" dirty="0" smtClean="0"/>
            <a:t>desactiva toda funcionalidad del software y cierra </a:t>
          </a:r>
          <a:r>
            <a:rPr lang="es-ES" b="0" i="0" dirty="0" err="1" smtClean="0"/>
            <a:t>elaplicativo</a:t>
          </a:r>
          <a:r>
            <a:rPr lang="es-ES" b="0" i="0" dirty="0" smtClean="0"/>
            <a:t>.</a:t>
          </a:r>
          <a:endParaRPr lang="es-ES" dirty="0"/>
        </a:p>
      </dgm:t>
    </dgm:pt>
    <dgm:pt modelId="{CEBC5E5A-8230-4062-963C-68C837BB2DA6}" type="parTrans" cxnId="{1CF4DE52-137A-4E97-91DA-5E4B651768EA}">
      <dgm:prSet/>
      <dgm:spPr/>
      <dgm:t>
        <a:bodyPr/>
        <a:lstStyle/>
        <a:p>
          <a:endParaRPr lang="es-ES"/>
        </a:p>
      </dgm:t>
    </dgm:pt>
    <dgm:pt modelId="{00C751DF-ABEB-4D99-BDE2-318FE346906E}" type="sibTrans" cxnId="{1CF4DE52-137A-4E97-91DA-5E4B651768EA}">
      <dgm:prSet/>
      <dgm:spPr/>
      <dgm:t>
        <a:bodyPr/>
        <a:lstStyle/>
        <a:p>
          <a:endParaRPr lang="es-ES"/>
        </a:p>
      </dgm:t>
    </dgm:pt>
    <dgm:pt modelId="{EAC22F29-252A-4C89-9E8C-8CE6ECE16179}" type="pres">
      <dgm:prSet presAssocID="{D1407B9D-D807-4AAC-B1DF-0E450E979E5A}" presName="linearFlow" presStyleCnt="0">
        <dgm:presLayoutVars>
          <dgm:dir/>
          <dgm:animLvl val="lvl"/>
          <dgm:resizeHandles val="exact"/>
        </dgm:presLayoutVars>
      </dgm:prSet>
      <dgm:spPr/>
    </dgm:pt>
    <dgm:pt modelId="{AD64F424-5151-48A8-BD27-420C9059DCC1}" type="pres">
      <dgm:prSet presAssocID="{E3436E25-A888-4553-A6CD-F69995E87074}" presName="composite" presStyleCnt="0"/>
      <dgm:spPr/>
    </dgm:pt>
    <dgm:pt modelId="{6C8FEBA1-4F4B-4CEA-9B5F-94A57BA35358}" type="pres">
      <dgm:prSet presAssocID="{E3436E25-A888-4553-A6CD-F69995E87074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5404ED-EADA-4EE0-95B6-5B5707EEC4BF}" type="pres">
      <dgm:prSet presAssocID="{E3436E25-A888-4553-A6CD-F69995E87074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AEF8B0-9691-4F31-AB50-E34F15C2434D}" type="pres">
      <dgm:prSet presAssocID="{DEE312F3-5207-4469-992A-C34D228A9F73}" presName="sp" presStyleCnt="0"/>
      <dgm:spPr/>
    </dgm:pt>
    <dgm:pt modelId="{5CFE9B3B-9336-4B40-80D8-E2F5AADDAF53}" type="pres">
      <dgm:prSet presAssocID="{31B7E0F6-75E9-4791-A801-786533276C77}" presName="composite" presStyleCnt="0"/>
      <dgm:spPr/>
    </dgm:pt>
    <dgm:pt modelId="{E4DC8764-AC5A-433A-8856-A391F8BAA6B9}" type="pres">
      <dgm:prSet presAssocID="{31B7E0F6-75E9-4791-A801-786533276C77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E3B4F9-D55D-407B-8A9F-6F62F9F225B0}" type="pres">
      <dgm:prSet presAssocID="{31B7E0F6-75E9-4791-A801-786533276C77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672102B-F325-4218-8886-41FF7329ECA8}" type="presOf" srcId="{31B7E0F6-75E9-4791-A801-786533276C77}" destId="{E4DC8764-AC5A-433A-8856-A391F8BAA6B9}" srcOrd="0" destOrd="0" presId="urn:microsoft.com/office/officeart/2005/8/layout/chevron2"/>
    <dgm:cxn modelId="{8FEC67C3-EDF6-45F9-9CF3-6B099D466D33}" type="presOf" srcId="{D1407B9D-D807-4AAC-B1DF-0E450E979E5A}" destId="{EAC22F29-252A-4C89-9E8C-8CE6ECE16179}" srcOrd="0" destOrd="0" presId="urn:microsoft.com/office/officeart/2005/8/layout/chevron2"/>
    <dgm:cxn modelId="{4EC2C573-9BED-43F6-B0BF-1BA4E8C79855}" type="presOf" srcId="{BAA505D3-835E-4439-A4BE-511C7AD441C8}" destId="{8DE3B4F9-D55D-407B-8A9F-6F62F9F225B0}" srcOrd="0" destOrd="0" presId="urn:microsoft.com/office/officeart/2005/8/layout/chevron2"/>
    <dgm:cxn modelId="{AA262CED-A460-46FC-8F05-E2D92408DFC1}" type="presOf" srcId="{E3436E25-A888-4553-A6CD-F69995E87074}" destId="{6C8FEBA1-4F4B-4CEA-9B5F-94A57BA35358}" srcOrd="0" destOrd="0" presId="urn:microsoft.com/office/officeart/2005/8/layout/chevron2"/>
    <dgm:cxn modelId="{7996AD33-B9D7-442E-B714-36FEADE14F8A}" srcId="{D1407B9D-D807-4AAC-B1DF-0E450E979E5A}" destId="{E3436E25-A888-4553-A6CD-F69995E87074}" srcOrd="0" destOrd="0" parTransId="{3D2B2FB9-C22C-48E6-A169-179366D20EE7}" sibTransId="{DEE312F3-5207-4469-992A-C34D228A9F73}"/>
    <dgm:cxn modelId="{BB4300B5-2C74-42E3-A7CE-C7086C095323}" srcId="{E3436E25-A888-4553-A6CD-F69995E87074}" destId="{8186D1E9-C07A-4D4F-B72F-CF2AB7AC23B8}" srcOrd="0" destOrd="0" parTransId="{C778F27C-1ED2-4B74-BE1B-CF827A04938A}" sibTransId="{8241621B-9AC1-49A2-9DCB-FF0DB7B751F5}"/>
    <dgm:cxn modelId="{DCA4B007-E6ED-429B-A648-1B934E35161C}" srcId="{D1407B9D-D807-4AAC-B1DF-0E450E979E5A}" destId="{31B7E0F6-75E9-4791-A801-786533276C77}" srcOrd="1" destOrd="0" parTransId="{25D852FB-B547-43D7-B4E5-A55BA0CA74DB}" sibTransId="{0A57F3E9-870F-4339-B97F-25B6B96007CC}"/>
    <dgm:cxn modelId="{1CF4DE52-137A-4E97-91DA-5E4B651768EA}" srcId="{31B7E0F6-75E9-4791-A801-786533276C77}" destId="{BAA505D3-835E-4439-A4BE-511C7AD441C8}" srcOrd="0" destOrd="0" parTransId="{CEBC5E5A-8230-4062-963C-68C837BB2DA6}" sibTransId="{00C751DF-ABEB-4D99-BDE2-318FE346906E}"/>
    <dgm:cxn modelId="{38B5066A-8181-4D47-8E5D-14960EF75C2C}" type="presOf" srcId="{8186D1E9-C07A-4D4F-B72F-CF2AB7AC23B8}" destId="{A75404ED-EADA-4EE0-95B6-5B5707EEC4BF}" srcOrd="0" destOrd="0" presId="urn:microsoft.com/office/officeart/2005/8/layout/chevron2"/>
    <dgm:cxn modelId="{3617DE74-0511-4488-87A3-07532E6D1843}" type="presParOf" srcId="{EAC22F29-252A-4C89-9E8C-8CE6ECE16179}" destId="{AD64F424-5151-48A8-BD27-420C9059DCC1}" srcOrd="0" destOrd="0" presId="urn:microsoft.com/office/officeart/2005/8/layout/chevron2"/>
    <dgm:cxn modelId="{2BB5C871-4F2B-4099-A35D-ABBE9A55FDC0}" type="presParOf" srcId="{AD64F424-5151-48A8-BD27-420C9059DCC1}" destId="{6C8FEBA1-4F4B-4CEA-9B5F-94A57BA35358}" srcOrd="0" destOrd="0" presId="urn:microsoft.com/office/officeart/2005/8/layout/chevron2"/>
    <dgm:cxn modelId="{182CB9F3-07F0-472D-874B-A3B136AF5848}" type="presParOf" srcId="{AD64F424-5151-48A8-BD27-420C9059DCC1}" destId="{A75404ED-EADA-4EE0-95B6-5B5707EEC4BF}" srcOrd="1" destOrd="0" presId="urn:microsoft.com/office/officeart/2005/8/layout/chevron2"/>
    <dgm:cxn modelId="{6EC32315-9880-4AE7-9F9B-1B0178FA8265}" type="presParOf" srcId="{EAC22F29-252A-4C89-9E8C-8CE6ECE16179}" destId="{1FAEF8B0-9691-4F31-AB50-E34F15C2434D}" srcOrd="1" destOrd="0" presId="urn:microsoft.com/office/officeart/2005/8/layout/chevron2"/>
    <dgm:cxn modelId="{F4BAC10B-9714-490F-9796-A09DE5BBBF10}" type="presParOf" srcId="{EAC22F29-252A-4C89-9E8C-8CE6ECE16179}" destId="{5CFE9B3B-9336-4B40-80D8-E2F5AADDAF53}" srcOrd="2" destOrd="0" presId="urn:microsoft.com/office/officeart/2005/8/layout/chevron2"/>
    <dgm:cxn modelId="{F328B887-75D0-4091-AAB6-760D33B4E806}" type="presParOf" srcId="{5CFE9B3B-9336-4B40-80D8-E2F5AADDAF53}" destId="{E4DC8764-AC5A-433A-8856-A391F8BAA6B9}" srcOrd="0" destOrd="0" presId="urn:microsoft.com/office/officeart/2005/8/layout/chevron2"/>
    <dgm:cxn modelId="{A79F6948-189B-458C-B7DE-7F3579FB2374}" type="presParOf" srcId="{5CFE9B3B-9336-4B40-80D8-E2F5AADDAF53}" destId="{8DE3B4F9-D55D-407B-8A9F-6F62F9F225B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C52FD-1580-489B-B18A-74D2CFAB3C00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Añadir</a:t>
          </a:r>
          <a:endParaRPr lang="es-ES" sz="1900" kern="1200" dirty="0"/>
        </a:p>
      </dsp:txBody>
      <dsp:txXfrm rot="-5400000">
        <a:off x="1" y="520688"/>
        <a:ext cx="1039018" cy="445294"/>
      </dsp:txXfrm>
    </dsp:sp>
    <dsp:sp modelId="{C006095C-B961-4FAC-A6CC-C6001F1945F3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0" i="0" kern="1200" dirty="0" smtClean="0"/>
            <a:t>agregar un nuevo objeto llamado producto.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0" i="0" kern="1200" dirty="0" smtClean="0"/>
            <a:t>el objeto producto debe contener fecha producción, fecha de vencimiento, cantidad y nombre producto como atributos.</a:t>
          </a:r>
          <a:endParaRPr lang="es-ES" sz="1100" kern="1200" dirty="0"/>
        </a:p>
      </dsp:txBody>
      <dsp:txXfrm rot="-5400000">
        <a:off x="1039018" y="48278"/>
        <a:ext cx="5009883" cy="870607"/>
      </dsp:txXfrm>
    </dsp:sp>
    <dsp:sp modelId="{30BE198E-F35E-401B-B7A9-4B18B256766F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Actualizar</a:t>
          </a:r>
          <a:endParaRPr lang="es-ES" sz="1900" kern="1200" dirty="0"/>
        </a:p>
      </dsp:txBody>
      <dsp:txXfrm rot="-5400000">
        <a:off x="1" y="1809352"/>
        <a:ext cx="1039018" cy="445294"/>
      </dsp:txXfrm>
    </dsp:sp>
    <dsp:sp modelId="{29957B6B-1250-4E63-93E1-75B5F446D171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0" i="0" kern="1200" dirty="0" smtClean="0"/>
            <a:t>permite modificar la fecha de producción, en caso que exista un cambio en la fecha programada de la misma por cualquier eventualidad.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0" i="0" kern="1200" dirty="0" smtClean="0"/>
            <a:t>permite modificar la fecha de vencimiento.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0" i="0" kern="1200" dirty="0" smtClean="0"/>
            <a:t>permite modificar la cantidad de producto.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0" i="0" kern="1200" dirty="0" smtClean="0"/>
            <a:t>permite modificar el nombre de producto.</a:t>
          </a:r>
          <a:endParaRPr lang="es-ES" sz="1100" kern="1200" dirty="0"/>
        </a:p>
      </dsp:txBody>
      <dsp:txXfrm rot="-5400000">
        <a:off x="1039018" y="1336942"/>
        <a:ext cx="5009883" cy="870607"/>
      </dsp:txXfrm>
    </dsp:sp>
    <dsp:sp modelId="{6005C511-9029-4759-B876-B61B8EEA7C12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Eliminar</a:t>
          </a:r>
          <a:endParaRPr lang="es-ES" sz="1900" kern="1200" dirty="0"/>
        </a:p>
      </dsp:txBody>
      <dsp:txXfrm rot="-5400000">
        <a:off x="1" y="3098016"/>
        <a:ext cx="1039018" cy="445294"/>
      </dsp:txXfrm>
    </dsp:sp>
    <dsp:sp modelId="{714AE720-BA6C-4FEC-BFF2-84D557082FFC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0" i="0" kern="1200" dirty="0" smtClean="0"/>
            <a:t>elimina un objeto producto.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0" i="0" kern="1200" dirty="0" smtClean="0"/>
            <a:t>no debe permitir eliminaciones parciales o de solo algún atributo.</a:t>
          </a:r>
          <a:endParaRPr lang="es-ES" sz="11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FEBA1-4F4B-4CEA-9B5F-94A57BA35358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Consultar todo</a:t>
          </a:r>
          <a:endParaRPr lang="es-ES" sz="1300" kern="1200" dirty="0"/>
        </a:p>
      </dsp:txBody>
      <dsp:txXfrm rot="-5400000">
        <a:off x="1" y="520688"/>
        <a:ext cx="1039018" cy="445294"/>
      </dsp:txXfrm>
    </dsp:sp>
    <dsp:sp modelId="{A75404ED-EADA-4EE0-95B6-5B5707EEC4BF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0" i="0" kern="1200" dirty="0" smtClean="0"/>
            <a:t>debe imprimir la lista completa de objetos productos, mostrando sus atributos de forma gráfica y ordenada.</a:t>
          </a:r>
          <a:endParaRPr lang="es-ES" sz="2000" kern="1200" dirty="0"/>
        </a:p>
      </dsp:txBody>
      <dsp:txXfrm rot="-5400000">
        <a:off x="1039018" y="48278"/>
        <a:ext cx="5009883" cy="870607"/>
      </dsp:txXfrm>
    </dsp:sp>
    <dsp:sp modelId="{E4DC8764-AC5A-433A-8856-A391F8BAA6B9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Consulta por elemento</a:t>
          </a:r>
          <a:endParaRPr lang="es-ES" sz="1300" kern="1200" dirty="0"/>
        </a:p>
      </dsp:txBody>
      <dsp:txXfrm rot="-5400000">
        <a:off x="1" y="1809352"/>
        <a:ext cx="1039018" cy="445294"/>
      </dsp:txXfrm>
    </dsp:sp>
    <dsp:sp modelId="{8DE3B4F9-D55D-407B-8A9F-6F62F9F225B0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0" i="0" kern="1200" smtClean="0"/>
            <a:t>debe imprimir en pantalla el producto solicitado contodos sus atributos.</a:t>
          </a:r>
          <a:endParaRPr lang="es-ES" sz="2000" kern="1200" dirty="0"/>
        </a:p>
      </dsp:txBody>
      <dsp:txXfrm rot="-5400000">
        <a:off x="1039018" y="1336942"/>
        <a:ext cx="5009883" cy="870607"/>
      </dsp:txXfrm>
    </dsp:sp>
    <dsp:sp modelId="{877DEEC2-F82C-4EA0-9541-47AFB3764254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Ordenamiento</a:t>
          </a:r>
          <a:endParaRPr lang="es-ES" sz="1300" kern="1200" dirty="0"/>
        </a:p>
      </dsp:txBody>
      <dsp:txXfrm rot="-5400000">
        <a:off x="1" y="3098016"/>
        <a:ext cx="1039018" cy="445294"/>
      </dsp:txXfrm>
    </dsp:sp>
    <dsp:sp modelId="{EC962BCB-C764-4213-87D5-2D322C053D08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b="0" i="0" kern="1200" dirty="0" smtClean="0"/>
            <a:t>Ser capaz de buscar por nombre o por cantidad de producto.</a:t>
          </a:r>
          <a:endParaRPr lang="es-ES" sz="20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FEBA1-4F4B-4CEA-9B5F-94A57BA35358}">
      <dsp:nvSpPr>
        <dsp:cNvPr id="0" name=""/>
        <dsp:cNvSpPr/>
      </dsp:nvSpPr>
      <dsp:spPr>
        <a:xfrm rot="5400000">
          <a:off x="-326231" y="326692"/>
          <a:ext cx="2174874" cy="152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i="0" kern="1200" dirty="0" smtClean="0"/>
            <a:t>Almacenamiento</a:t>
          </a:r>
          <a:endParaRPr lang="es-ES" sz="1700" kern="1200" dirty="0"/>
        </a:p>
      </dsp:txBody>
      <dsp:txXfrm rot="-5400000">
        <a:off x="0" y="761667"/>
        <a:ext cx="1522412" cy="652462"/>
      </dsp:txXfrm>
    </dsp:sp>
    <dsp:sp modelId="{A75404ED-EADA-4EE0-95B6-5B5707EEC4BF}">
      <dsp:nvSpPr>
        <dsp:cNvPr id="0" name=""/>
        <dsp:cNvSpPr/>
      </dsp:nvSpPr>
      <dsp:spPr>
        <a:xfrm rot="5400000">
          <a:off x="3102371" y="-1579498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b="0" i="0" kern="1200" dirty="0" smtClean="0"/>
            <a:t>debe imprimir la lista de atributos de cada objeto producto almacenado en un archivo.txt</a:t>
          </a:r>
          <a:endParaRPr lang="es-ES" sz="2300" kern="1200" dirty="0"/>
        </a:p>
      </dsp:txBody>
      <dsp:txXfrm rot="-5400000">
        <a:off x="1522412" y="69471"/>
        <a:ext cx="4504577" cy="1275648"/>
      </dsp:txXfrm>
    </dsp:sp>
    <dsp:sp modelId="{E4DC8764-AC5A-433A-8856-A391F8BAA6B9}">
      <dsp:nvSpPr>
        <dsp:cNvPr id="0" name=""/>
        <dsp:cNvSpPr/>
      </dsp:nvSpPr>
      <dsp:spPr>
        <a:xfrm rot="5400000">
          <a:off x="-326231" y="2214895"/>
          <a:ext cx="2174874" cy="15224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i="0" kern="1200" dirty="0" smtClean="0"/>
            <a:t>Salir</a:t>
          </a:r>
          <a:endParaRPr lang="es-ES" sz="1700" kern="1200" dirty="0"/>
        </a:p>
      </dsp:txBody>
      <dsp:txXfrm rot="-5400000">
        <a:off x="0" y="2649870"/>
        <a:ext cx="1522412" cy="652462"/>
      </dsp:txXfrm>
    </dsp:sp>
    <dsp:sp modelId="{8DE3B4F9-D55D-407B-8A9F-6F62F9F225B0}">
      <dsp:nvSpPr>
        <dsp:cNvPr id="0" name=""/>
        <dsp:cNvSpPr/>
      </dsp:nvSpPr>
      <dsp:spPr>
        <a:xfrm rot="5400000">
          <a:off x="3102371" y="308704"/>
          <a:ext cx="1413668" cy="457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b="0" i="0" kern="1200" dirty="0" smtClean="0"/>
            <a:t>desactiva toda funcionalidad del software y cierra </a:t>
          </a:r>
          <a:r>
            <a:rPr lang="es-ES" sz="2300" b="0" i="0" kern="1200" dirty="0" err="1" smtClean="0"/>
            <a:t>elaplicativo</a:t>
          </a:r>
          <a:r>
            <a:rPr lang="es-ES" sz="2300" b="0" i="0" kern="1200" dirty="0" smtClean="0"/>
            <a:t>.</a:t>
          </a:r>
          <a:endParaRPr lang="es-ES" sz="2300" kern="1200" dirty="0"/>
        </a:p>
      </dsp:txBody>
      <dsp:txXfrm rot="-5400000">
        <a:off x="1522412" y="1957673"/>
        <a:ext cx="4504577" cy="127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4498-86A4-4FB3-B857-52C76705F4AC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55F34-A085-4D4A-B8B3-9972F9BC6F0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5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92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5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5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4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6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3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8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1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5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4E27-73A6-4DC7-A6F8-418FCC4E1301}" type="datetimeFigureOut">
              <a:rPr lang="es-CO" smtClean="0"/>
              <a:pPr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9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7.png"/><Relationship Id="rId10" Type="http://schemas.microsoft.com/office/2007/relationships/diagramDrawing" Target="../diagrams/drawing2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7.png"/><Relationship Id="rId10" Type="http://schemas.microsoft.com/office/2007/relationships/diagramDrawing" Target="../diagrams/drawing3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2838"/>
            <a:ext cx="9143999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244595"/>
            <a:ext cx="7958166" cy="1470025"/>
          </a:xfrm>
        </p:spPr>
        <p:txBody>
          <a:bodyPr>
            <a:noAutofit/>
          </a:bodyPr>
          <a:lstStyle/>
          <a:p>
            <a:r>
              <a:rPr lang="es-CO" sz="3600" dirty="0">
                <a:solidFill>
                  <a:schemeClr val="bg1"/>
                </a:solidFill>
                <a:latin typeface="Gandhi Sans" pitchFamily="50" charset="0"/>
              </a:rPr>
              <a:t>INPALPE, Inventario para Alimentos Perecederos</a:t>
            </a:r>
            <a:endParaRPr lang="es-CO" sz="2000" dirty="0">
              <a:solidFill>
                <a:schemeClr val="bg1"/>
              </a:solidFill>
              <a:latin typeface="Gandhi Sans" pitchFamily="50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071810"/>
            <a:ext cx="6400800" cy="1038220"/>
          </a:xfrm>
        </p:spPr>
        <p:txBody>
          <a:bodyPr>
            <a:normAutofit fontScale="77500" lnSpcReduction="20000"/>
          </a:bodyPr>
          <a:lstStyle/>
          <a:p>
            <a:r>
              <a:rPr lang="es-CO" sz="3600" b="1" dirty="0" smtClean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Luis Alberto Chávez Castro</a:t>
            </a:r>
          </a:p>
          <a:p>
            <a:r>
              <a:rPr lang="es-CO" sz="3600" b="1" dirty="0" smtClean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Camilo Andrés Cárdenas Vargas</a:t>
            </a:r>
            <a:endParaRPr lang="es-CO" sz="3600" b="1" dirty="0">
              <a:solidFill>
                <a:schemeClr val="bg1">
                  <a:lumMod val="75000"/>
                </a:schemeClr>
              </a:solidFill>
              <a:latin typeface="Gandhi Sans" pitchFamily="50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9177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 r="9091" b="16666"/>
          <a:stretch>
            <a:fillRect/>
          </a:stretch>
        </p:blipFill>
        <p:spPr bwMode="auto">
          <a:xfrm>
            <a:off x="0" y="4714884"/>
            <a:ext cx="914400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077319"/>
            <a:ext cx="3024032" cy="1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 smtClean="0">
                <a:latin typeface="Albertus" pitchFamily="34" charset="0"/>
              </a:rPr>
              <a:t>Problema a resolver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57199" y="1912679"/>
            <a:ext cx="41878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700" dirty="0">
                <a:latin typeface="Albertus"/>
              </a:rPr>
              <a:t>La crisis de 2020 ha demostrado una profunda </a:t>
            </a:r>
            <a:r>
              <a:rPr lang="es-ES" sz="1700" dirty="0" smtClean="0">
                <a:latin typeface="Albertus"/>
              </a:rPr>
              <a:t>necesidad por </a:t>
            </a:r>
            <a:r>
              <a:rPr lang="es-ES" sz="1700" dirty="0">
                <a:latin typeface="Albertus"/>
              </a:rPr>
              <a:t>conocer a ciencia cierta las cantidades de </a:t>
            </a:r>
            <a:r>
              <a:rPr lang="es-ES" sz="1700" dirty="0" smtClean="0">
                <a:latin typeface="Albertus"/>
              </a:rPr>
              <a:t>suministros de </a:t>
            </a:r>
            <a:r>
              <a:rPr lang="es-ES" sz="1700" dirty="0">
                <a:latin typeface="Albertus"/>
              </a:rPr>
              <a:t>forma que ante una eventual catástrofe, como lo </a:t>
            </a:r>
            <a:r>
              <a:rPr lang="es-ES" sz="1700" dirty="0" smtClean="0">
                <a:latin typeface="Albertus"/>
              </a:rPr>
              <a:t>fue la </a:t>
            </a:r>
            <a:r>
              <a:rPr lang="es-ES" sz="1700" dirty="0">
                <a:latin typeface="Albertus"/>
              </a:rPr>
              <a:t>Pandemia, se pueda conocer el tiempo que queda </a:t>
            </a:r>
            <a:r>
              <a:rPr lang="es-ES" sz="1700" dirty="0" smtClean="0">
                <a:latin typeface="Albertus"/>
              </a:rPr>
              <a:t>de recursos </a:t>
            </a:r>
            <a:r>
              <a:rPr lang="es-ES" sz="1700" dirty="0">
                <a:latin typeface="Albertus"/>
              </a:rPr>
              <a:t>mediante su adecuada </a:t>
            </a:r>
            <a:r>
              <a:rPr lang="es-ES" sz="1700" dirty="0" smtClean="0">
                <a:latin typeface="Albertus"/>
              </a:rPr>
              <a:t>medición.</a:t>
            </a:r>
          </a:p>
          <a:p>
            <a:r>
              <a:rPr lang="es-ES" sz="1700" dirty="0" smtClean="0">
                <a:latin typeface="Albertus"/>
              </a:rPr>
              <a:t>Entonces </a:t>
            </a:r>
            <a:r>
              <a:rPr lang="es-ES" sz="1700" dirty="0">
                <a:latin typeface="Albertus"/>
              </a:rPr>
              <a:t>se hace estricto y necesario poder tener el </a:t>
            </a:r>
            <a:r>
              <a:rPr lang="es-ES" sz="1700" dirty="0" smtClean="0">
                <a:latin typeface="Albertus"/>
              </a:rPr>
              <a:t>control de </a:t>
            </a:r>
            <a:r>
              <a:rPr lang="es-ES" sz="1700" dirty="0">
                <a:latin typeface="Albertus"/>
              </a:rPr>
              <a:t>las cantidades de alimentos y recursos disponibles, de </a:t>
            </a:r>
            <a:r>
              <a:rPr lang="es-ES" sz="1700" dirty="0" smtClean="0">
                <a:latin typeface="Albertus"/>
              </a:rPr>
              <a:t>fácil actualización </a:t>
            </a:r>
            <a:r>
              <a:rPr lang="es-ES" sz="1700" dirty="0">
                <a:latin typeface="Albertus"/>
              </a:rPr>
              <a:t>y pronto acceso desde diferentes puntos, para </a:t>
            </a:r>
            <a:r>
              <a:rPr lang="es-ES" sz="1700" dirty="0" smtClean="0">
                <a:latin typeface="Albertus"/>
              </a:rPr>
              <a:t>poder </a:t>
            </a:r>
            <a:r>
              <a:rPr lang="es-ES" sz="1700" dirty="0">
                <a:latin typeface="Albertus"/>
              </a:rPr>
              <a:t>garantizar la soberanía alimentaria de las </a:t>
            </a:r>
            <a:r>
              <a:rPr lang="es-ES" sz="1700" dirty="0" smtClean="0">
                <a:latin typeface="Albertus"/>
              </a:rPr>
              <a:t>comunidades, evitando </a:t>
            </a:r>
            <a:r>
              <a:rPr lang="es-ES" sz="1700" dirty="0">
                <a:latin typeface="Albertus"/>
              </a:rPr>
              <a:t>el desabastecimiento focalizado y permitiendo </a:t>
            </a:r>
            <a:r>
              <a:rPr lang="es-ES" sz="1700" dirty="0" smtClean="0">
                <a:latin typeface="Albertus"/>
              </a:rPr>
              <a:t>redirigir </a:t>
            </a:r>
            <a:r>
              <a:rPr lang="es-ES" sz="1700" dirty="0">
                <a:latin typeface="Albertus"/>
              </a:rPr>
              <a:t>los recursos a los lugares que mas lo necesitan[1].</a:t>
            </a:r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087786"/>
            <a:ext cx="4041775" cy="3988941"/>
          </a:xfrm>
        </p:spPr>
      </p:pic>
    </p:spTree>
    <p:extLst>
      <p:ext uri="{BB962C8B-B14F-4D97-AF65-F5344CB8AC3E}">
        <p14:creationId xmlns:p14="http://schemas.microsoft.com/office/powerpoint/2010/main" val="4166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 smtClean="0">
                <a:latin typeface="Albertus" pitchFamily="34" charset="0"/>
              </a:rPr>
              <a:t>Requerimientos funcionales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91777241"/>
              </p:ext>
            </p:extLst>
          </p:nvPr>
        </p:nvGraphicFramePr>
        <p:xfrm>
          <a:off x="1773112" y="221456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4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 smtClean="0">
                <a:latin typeface="Albertus" pitchFamily="34" charset="0"/>
              </a:rPr>
              <a:t>Requerimientos funcionales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096353329"/>
              </p:ext>
            </p:extLst>
          </p:nvPr>
        </p:nvGraphicFramePr>
        <p:xfrm>
          <a:off x="1773112" y="221456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985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 smtClean="0">
                <a:latin typeface="Albertus" pitchFamily="34" charset="0"/>
              </a:rPr>
              <a:t>Requerimientos funcionales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638767697"/>
              </p:ext>
            </p:extLst>
          </p:nvPr>
        </p:nvGraphicFramePr>
        <p:xfrm>
          <a:off x="1773112" y="221456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046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 smtClean="0">
                <a:latin typeface="Albertus" pitchFamily="34" charset="0"/>
              </a:rPr>
              <a:t>Uso </a:t>
            </a:r>
            <a:r>
              <a:rPr lang="es-CO" sz="2400" b="1" dirty="0" smtClean="0"/>
              <a:t>de </a:t>
            </a:r>
            <a:r>
              <a:rPr lang="es-CO" sz="2400" b="1" dirty="0"/>
              <a:t>estructuras de datos en la solución del problema a resolver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874340" y="2636912"/>
            <a:ext cx="5893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</a:rPr>
              <a:t>Logramos implementar una de las estructuras de datos, </a:t>
            </a:r>
            <a:r>
              <a:rPr lang="es-ES" dirty="0" err="1">
                <a:latin typeface="Arial" panose="020B0604020202020204" pitchFamily="34" charset="0"/>
              </a:rPr>
              <a:t>elarreglo</a:t>
            </a:r>
            <a:r>
              <a:rPr lang="es-ES" dirty="0">
                <a:latin typeface="Arial" panose="020B0604020202020204" pitchFamily="34" charset="0"/>
              </a:rPr>
              <a:t>, pues nuestros compañeros desertaron del </a:t>
            </a:r>
            <a:r>
              <a:rPr lang="es-ES" dirty="0" err="1">
                <a:latin typeface="Arial" panose="020B0604020202020204" pitchFamily="34" charset="0"/>
              </a:rPr>
              <a:t>semestrey</a:t>
            </a:r>
            <a:r>
              <a:rPr lang="es-ES" dirty="0">
                <a:latin typeface="Arial" panose="020B0604020202020204" pitchFamily="34" charset="0"/>
              </a:rPr>
              <a:t> no logramos desarrollar mas, no nos entregaron nada </a:t>
            </a:r>
            <a:r>
              <a:rPr lang="es-ES" dirty="0" err="1">
                <a:latin typeface="Arial" panose="020B0604020202020204" pitchFamily="34" charset="0"/>
              </a:rPr>
              <a:t>detodo</a:t>
            </a:r>
            <a:r>
              <a:rPr lang="es-ES" dirty="0">
                <a:latin typeface="Arial" panose="020B0604020202020204" pitchFamily="34" charset="0"/>
              </a:rPr>
              <a:t> lo que nos dijeron que nos entregarían y tuvimos </a:t>
            </a:r>
            <a:r>
              <a:rPr lang="es-ES" dirty="0" err="1">
                <a:latin typeface="Arial" panose="020B0604020202020204" pitchFamily="34" charset="0"/>
              </a:rPr>
              <a:t>quedesarrollar</a:t>
            </a:r>
            <a:r>
              <a:rPr lang="es-ES" dirty="0">
                <a:latin typeface="Arial" panose="020B0604020202020204" pitchFamily="34" charset="0"/>
              </a:rPr>
              <a:t> todo lo que entregamos a ultima </a:t>
            </a:r>
            <a:r>
              <a:rPr lang="es-ES" dirty="0" err="1">
                <a:latin typeface="Arial" panose="020B0604020202020204" pitchFamily="34" charset="0"/>
              </a:rPr>
              <a:t>hora.Para</a:t>
            </a:r>
            <a:r>
              <a:rPr lang="es-ES" dirty="0">
                <a:latin typeface="Arial" panose="020B0604020202020204" pitchFamily="34" charset="0"/>
              </a:rPr>
              <a:t> la siguiente entrega, esperamos poder hacer un </a:t>
            </a:r>
            <a:r>
              <a:rPr lang="es-ES" dirty="0" err="1">
                <a:latin typeface="Arial" panose="020B0604020202020204" pitchFamily="34" charset="0"/>
              </a:rPr>
              <a:t>mejortrabajo</a:t>
            </a:r>
            <a:r>
              <a:rPr lang="es-ES" dirty="0">
                <a:latin typeface="Arial" panose="020B0604020202020204" pitchFamily="34" charset="0"/>
              </a:rPr>
              <a:t>, ojala con mas gente en nuestro equipo que </a:t>
            </a:r>
            <a:r>
              <a:rPr lang="es-ES" dirty="0" err="1">
                <a:latin typeface="Arial" panose="020B0604020202020204" pitchFamily="34" charset="0"/>
              </a:rPr>
              <a:t>puedaaportar</a:t>
            </a:r>
            <a:r>
              <a:rPr lang="es-ES" dirty="0">
                <a:latin typeface="Arial" panose="020B0604020202020204" pitchFamily="34" charset="0"/>
              </a:rPr>
              <a:t> mas ideas y conocimientos.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7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400" b="1" dirty="0"/>
              <a:t>Pruebas y análisis comparativo del uso de las estructuras de datos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666788" y="2060848"/>
            <a:ext cx="6102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</a:rPr>
              <a:t>El </a:t>
            </a:r>
            <a:r>
              <a:rPr lang="es-ES" dirty="0">
                <a:latin typeface="Arial" panose="020B0604020202020204" pitchFamily="34" charset="0"/>
              </a:rPr>
              <a:t>prototipo entrega los tiempos que le ha tardado realizar </a:t>
            </a:r>
            <a:r>
              <a:rPr lang="es-ES" dirty="0" smtClean="0">
                <a:latin typeface="Arial" panose="020B0604020202020204" pitchFamily="34" charset="0"/>
              </a:rPr>
              <a:t>la operación </a:t>
            </a:r>
            <a:r>
              <a:rPr lang="es-ES" dirty="0">
                <a:latin typeface="Arial" panose="020B0604020202020204" pitchFamily="34" charset="0"/>
              </a:rPr>
              <a:t>con cada solicitud que se le hace, </a:t>
            </a:r>
            <a:r>
              <a:rPr lang="es-ES" dirty="0" smtClean="0">
                <a:latin typeface="Arial" panose="020B0604020202020204" pitchFamily="34" charset="0"/>
              </a:rPr>
              <a:t>momentáneamente tenemos </a:t>
            </a:r>
            <a:r>
              <a:rPr lang="es-ES" dirty="0">
                <a:latin typeface="Arial" panose="020B0604020202020204" pitchFamily="34" charset="0"/>
              </a:rPr>
              <a:t>que las operaciones mas lentas son buscar, </a:t>
            </a:r>
            <a:r>
              <a:rPr lang="es-ES" dirty="0" smtClean="0">
                <a:latin typeface="Arial" panose="020B0604020202020204" pitchFamily="34" charset="0"/>
              </a:rPr>
              <a:t>almacenar y </a:t>
            </a:r>
            <a:r>
              <a:rPr lang="es-ES" dirty="0">
                <a:latin typeface="Arial" panose="020B0604020202020204" pitchFamily="34" charset="0"/>
              </a:rPr>
              <a:t>mostrar la lista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23" y="3356992"/>
            <a:ext cx="5796136" cy="311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419</Words>
  <Application>Microsoft Office PowerPoint</Application>
  <PresentationFormat>Presentación en pantalla (4:3)</PresentationFormat>
  <Paragraphs>40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Albertus</vt:lpstr>
      <vt:lpstr>Arial</vt:lpstr>
      <vt:lpstr>Calibri</vt:lpstr>
      <vt:lpstr>Gandhi Sans</vt:lpstr>
      <vt:lpstr>Tema de Office</vt:lpstr>
      <vt:lpstr>INPALPE, Inventario para Alimentos Perecederos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 de Calidad</dc:creator>
  <cp:lastModifiedBy>Lina Nieto</cp:lastModifiedBy>
  <cp:revision>204</cp:revision>
  <dcterms:created xsi:type="dcterms:W3CDTF">2015-02-19T15:34:11Z</dcterms:created>
  <dcterms:modified xsi:type="dcterms:W3CDTF">2020-10-19T04:52:29Z</dcterms:modified>
</cp:coreProperties>
</file>