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25.05.2021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836712"/>
            <a:ext cx="8458200" cy="1222375"/>
          </a:xfrm>
        </p:spPr>
        <p:txBody>
          <a:bodyPr/>
          <a:lstStyle/>
          <a:p>
            <a:r>
              <a:rPr lang="ru-RU" dirty="0" smtClean="0"/>
              <a:t>Мобильная игра </a:t>
            </a:r>
            <a:r>
              <a:rPr lang="en-US" dirty="0" smtClean="0"/>
              <a:t>“</a:t>
            </a:r>
            <a:r>
              <a:rPr lang="en-US" dirty="0" err="1" smtClean="0"/>
              <a:t>Chemberoy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Разработал</a:t>
            </a:r>
            <a:r>
              <a:rPr lang="en-US" dirty="0" smtClean="0"/>
              <a:t>:</a:t>
            </a:r>
            <a:r>
              <a:rPr lang="ru-RU" dirty="0" smtClean="0"/>
              <a:t> учащийся </a:t>
            </a:r>
            <a:r>
              <a:rPr lang="en-US" dirty="0" smtClean="0"/>
              <a:t>IT Cube </a:t>
            </a:r>
            <a:r>
              <a:rPr lang="ru-RU" dirty="0" smtClean="0"/>
              <a:t>Екимов Степан</a:t>
            </a:r>
          </a:p>
          <a:p>
            <a:r>
              <a:rPr lang="ru-RU" dirty="0" smtClean="0"/>
              <a:t>Преподаватель</a:t>
            </a:r>
            <a:r>
              <a:rPr lang="en-US" dirty="0" smtClean="0"/>
              <a:t>:</a:t>
            </a:r>
            <a:r>
              <a:rPr lang="ru-RU" dirty="0" smtClean="0"/>
              <a:t> Сергей Усов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Краткий вывод</a:t>
            </a:r>
          </a:p>
          <a:p>
            <a:r>
              <a:rPr lang="ru-RU" dirty="0" smtClean="0"/>
              <a:t>Что получилось, а что нет</a:t>
            </a:r>
          </a:p>
          <a:p>
            <a:r>
              <a:rPr lang="ru-RU" dirty="0" smtClean="0"/>
              <a:t>Развитие игры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я выбрал Фреймворк </a:t>
            </a:r>
            <a:r>
              <a:rPr lang="en-US" dirty="0" smtClean="0"/>
              <a:t>Lib GDX(</a:t>
            </a:r>
            <a:r>
              <a:rPr lang="ru-RU" dirty="0" smtClean="0"/>
              <a:t>немного о том , что такое </a:t>
            </a:r>
            <a:r>
              <a:rPr lang="en-US" dirty="0" smtClean="0"/>
              <a:t>Lib </a:t>
            </a:r>
            <a:r>
              <a:rPr lang="en-US" dirty="0" smtClean="0"/>
              <a:t>GDX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 какой целью я делал игру</a:t>
            </a:r>
          </a:p>
          <a:p>
            <a:r>
              <a:rPr lang="ru-RU" dirty="0" smtClean="0"/>
              <a:t>Что будет в игре</a:t>
            </a:r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endParaRPr lang="en-US" sz="1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pic>
        <p:nvPicPr>
          <p:cNvPr id="4" name="Содержимое 3" descr="exampl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74132"/>
            <a:ext cx="8686800" cy="428602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pic>
        <p:nvPicPr>
          <p:cNvPr id="4" name="Содержимое 3" descr="ex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676959"/>
            <a:ext cx="8686800" cy="428036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написания игры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4752528" cy="525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32040" y="155679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Рендеринг</a:t>
            </a:r>
            <a:r>
              <a:rPr lang="ru-RU" dirty="0" smtClean="0"/>
              <a:t> текстур игры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написания игры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412776"/>
            <a:ext cx="4752528" cy="523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32040" y="1412776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Взаимодействие объектов между собой 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написания игры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9249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 с логикой игры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42088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Сцена игры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393305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 с меню игры 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420888"/>
            <a:ext cx="45529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действий пользователя 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79512" y="1484784"/>
            <a:ext cx="29523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55576" y="155679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Игрок </a:t>
            </a:r>
            <a:r>
              <a:rPr lang="ru-RU" dirty="0" err="1" smtClean="0"/>
              <a:t>спавниться</a:t>
            </a:r>
            <a:r>
              <a:rPr lang="ru-RU" dirty="0" smtClean="0"/>
              <a:t> на первой локации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3419872" y="1916832"/>
            <a:ext cx="19442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724128" y="1484784"/>
            <a:ext cx="29523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228184" y="155679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Сражается с противниками на первой локации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 rot="5400000">
            <a:off x="6264188" y="3681028"/>
            <a:ext cx="19442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796136" y="5085184"/>
            <a:ext cx="29523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300192" y="530120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Переход на вторую локацию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3563888" y="5589240"/>
            <a:ext cx="194421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79512" y="5157192"/>
            <a:ext cx="29523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755576" y="54452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Сражение с боссом</a:t>
            </a:r>
            <a:endParaRPr lang="ru-RU" dirty="0"/>
          </a:p>
        </p:txBody>
      </p:sp>
      <p:pic>
        <p:nvPicPr>
          <p:cNvPr id="4098" name="Picture 2" descr="C:\Users\Юзер\Desktop\Chemberoy\anamy-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7288" y="2492896"/>
            <a:ext cx="1436712" cy="1411406"/>
          </a:xfrm>
          <a:prstGeom prst="rect">
            <a:avLst/>
          </a:prstGeom>
          <a:noFill/>
        </p:spPr>
      </p:pic>
      <p:pic>
        <p:nvPicPr>
          <p:cNvPr id="4099" name="Picture 3" descr="C:\Users\Юзер\Desktop\Chemberoy\imgonline-com-ua-Resize-vEBGf6Thf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933056"/>
            <a:ext cx="2376264" cy="1337736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780928"/>
            <a:ext cx="1944216" cy="108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C:\Users\Юзер\Desktop\Chemberoy\Hill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3789040"/>
            <a:ext cx="1656184" cy="1242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открытие нового оружия</a:t>
            </a:r>
            <a:endParaRPr lang="ru-RU" dirty="0"/>
          </a:p>
        </p:txBody>
      </p:sp>
      <p:pic>
        <p:nvPicPr>
          <p:cNvPr id="5124" name="Picture 4" descr="C:\Users\Юзер\Desktop\Chemberoy\bo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5013176"/>
            <a:ext cx="792088" cy="792088"/>
          </a:xfrm>
          <a:prstGeom prst="rect">
            <a:avLst/>
          </a:prstGeom>
          <a:noFill/>
        </p:spPr>
      </p:pic>
      <p:pic>
        <p:nvPicPr>
          <p:cNvPr id="5125" name="Picture 5" descr="C:\Users\Юзер\Downloads\ызуув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5085184"/>
            <a:ext cx="720080" cy="720080"/>
          </a:xfrm>
          <a:prstGeom prst="rect">
            <a:avLst/>
          </a:prstGeom>
          <a:noFill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484784"/>
            <a:ext cx="612068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51</TotalTime>
  <Words>107</Words>
  <Application>Microsoft Office PowerPoint</Application>
  <PresentationFormat>Экран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Трек</vt:lpstr>
      <vt:lpstr>Мобильная игра “Chemberoy”</vt:lpstr>
      <vt:lpstr>Введение</vt:lpstr>
      <vt:lpstr>Демонстрация работы</vt:lpstr>
      <vt:lpstr>Демонстрация работы</vt:lpstr>
      <vt:lpstr>Процесс написания игры</vt:lpstr>
      <vt:lpstr>Процесс написания игры</vt:lpstr>
      <vt:lpstr>Процесс написания игры </vt:lpstr>
      <vt:lpstr>Сценарий действий пользователя </vt:lpstr>
      <vt:lpstr>открытие нового оружия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Мобильная игра “Chemberoy”</dc:title>
  <dc:creator>Татьяна</dc:creator>
  <cp:lastModifiedBy>Пользователь Windows</cp:lastModifiedBy>
  <cp:revision>6</cp:revision>
  <dcterms:created xsi:type="dcterms:W3CDTF">2021-05-25T03:52:39Z</dcterms:created>
  <dcterms:modified xsi:type="dcterms:W3CDTF">2021-05-25T04:53:44Z</dcterms:modified>
</cp:coreProperties>
</file>