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  <p:sldMasterId id="2147483660" r:id="rId2"/>
  </p:sldMasterIdLst>
  <p:notesMasterIdLst>
    <p:notesMasterId r:id="rId10"/>
  </p:notesMasterIdLst>
  <p:sldIdLst>
    <p:sldId id="257" r:id="rId3"/>
    <p:sldId id="259" r:id="rId4"/>
    <p:sldId id="261" r:id="rId5"/>
    <p:sldId id="267" r:id="rId6"/>
    <p:sldId id="266" r:id="rId7"/>
    <p:sldId id="268" r:id="rId8"/>
    <p:sldId id="269" r:id="rId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Helvetica" panose="020B0604020202020204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8" userDrawn="1">
          <p15:clr>
            <a:srgbClr val="A4A3A4"/>
          </p15:clr>
        </p15:guide>
        <p15:guide id="2" pos="288" userDrawn="1">
          <p15:clr>
            <a:srgbClr val="A4A3A4"/>
          </p15:clr>
        </p15:guide>
        <p15:guide id="3" pos="2880" userDrawn="1">
          <p15:clr>
            <a:srgbClr val="A4A3A4"/>
          </p15:clr>
        </p15:guide>
        <p15:guide id="4" pos="5472" userDrawn="1">
          <p15:clr>
            <a:srgbClr val="A4A3A4"/>
          </p15:clr>
        </p15:guide>
        <p15:guide id="5" orient="horz" pos="1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44" autoAdjust="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476" y="84"/>
      </p:cViewPr>
      <p:guideLst>
        <p:guide orient="horz" pos="648"/>
        <p:guide pos="288"/>
        <p:guide pos="2880"/>
        <p:guide pos="5472"/>
        <p:guide orient="horz" pos="1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08A42-8110-7F4B-8B5D-8E63E83FB20C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9D2A8-80AF-A04A-8712-B8C3DD67B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68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8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95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56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38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86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00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07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67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67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714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3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892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477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198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6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7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8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4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8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2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0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EA4D-F3C4-4046-BB47-FCB1207B26B3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2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51F00-3264-D74A-9603-89B73FD0711A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1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923" y="832338"/>
            <a:ext cx="8241323" cy="2970578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66FFCC"/>
                </a:solidFill>
                <a:latin typeface="Times New Roman"/>
                <a:ea typeface="Calibri" panose="020F0502020204030204" pitchFamily="34" charset="0"/>
              </a:rPr>
              <a:t>Database Scheduler Project</a:t>
            </a:r>
            <a:b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2800" dirty="0">
                <a:solidFill>
                  <a:srgbClr val="FFFF00"/>
                </a:solidFill>
                <a:effectLst/>
                <a:latin typeface="Times New Roman"/>
                <a:ea typeface="Calibri" panose="020F0502020204030204" pitchFamily="34" charset="0"/>
              </a:rPr>
              <a:t>University of Missouri (UMKC)</a:t>
            </a:r>
            <a:br>
              <a:rPr lang="en-US" sz="2800" dirty="0">
                <a:solidFill>
                  <a:srgbClr val="FFFF00"/>
                </a:solidFill>
                <a:effectLst/>
                <a:latin typeface="Times New Roman"/>
                <a:ea typeface="Calibri" panose="020F0502020204030204" pitchFamily="34" charset="0"/>
              </a:rPr>
            </a:br>
            <a:r>
              <a:rPr lang="en-US" sz="2800" dirty="0">
                <a:solidFill>
                  <a:srgbClr val="FFFF00"/>
                </a:solidFill>
                <a:effectLst/>
                <a:latin typeface="Times New Roman"/>
                <a:ea typeface="Calibri" panose="020F0502020204030204" pitchFamily="34" charset="0"/>
              </a:rPr>
              <a:t>CS 5570: Architecture of Database Systems (Fall 2020)</a:t>
            </a:r>
            <a:endParaRPr lang="en-US" sz="2800" dirty="0">
              <a:solidFill>
                <a:srgbClr val="FFFF00"/>
              </a:solidFill>
              <a:latin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02916"/>
            <a:ext cx="7315200" cy="1752600"/>
          </a:xfrm>
        </p:spPr>
        <p:txBody>
          <a:bodyPr/>
          <a:lstStyle/>
          <a:p>
            <a:pPr>
              <a:tabLst>
                <a:tab pos="1828800" algn="ctr"/>
                <a:tab pos="5486400" algn="ctr"/>
              </a:tabLst>
            </a:pPr>
            <a:r>
              <a:rPr lang="en-US" dirty="0"/>
              <a:t>	</a:t>
            </a:r>
            <a:r>
              <a:rPr lang="en-US" sz="4800" dirty="0">
                <a:solidFill>
                  <a:srgbClr val="66FFCC"/>
                </a:solidFill>
                <a:latin typeface="Times New Roman"/>
              </a:rPr>
              <a:t>Project Team #4</a:t>
            </a:r>
          </a:p>
          <a:p>
            <a:pPr algn="l">
              <a:tabLst>
                <a:tab pos="1828800" algn="ctr"/>
                <a:tab pos="5486400" algn="ctr"/>
              </a:tabLst>
            </a:pP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Jonathan Wolfe	Rod Skoglund</a:t>
            </a:r>
          </a:p>
          <a:p>
            <a:pPr algn="l">
              <a:tabLst>
                <a:tab pos="1828800" algn="ctr"/>
                <a:tab pos="5486400" algn="ctr"/>
              </a:tabLst>
            </a:pPr>
            <a:r>
              <a:rPr lang="en-US" sz="1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Ergin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Bostanci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Pavan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Yannamaneni</a:t>
            </a:r>
            <a:endParaRPr lang="en-US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01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31451-126F-4479-9CE0-C02062CBD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001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2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05453-0135-4325-800A-BE131F82D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0233"/>
            <a:ext cx="8229600" cy="4525963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-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endParaRPr lang="en-US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623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B9454-FB9B-4B34-A616-72B5EE89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001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2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82193-A619-4E44-B00B-3C46C7913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45966"/>
            <a:ext cx="8229600" cy="477556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076917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B9454-FB9B-4B34-A616-72B5EE89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001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2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82193-A619-4E44-B00B-3C46C7913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340816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B9454-FB9B-4B34-A616-72B5EE89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001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2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82193-A619-4E44-B00B-3C46C7913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81100"/>
            <a:ext cx="8229600" cy="45259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 Manager</a:t>
            </a:r>
          </a:p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Scheduler</a:t>
            </a:r>
          </a:p>
          <a:p>
            <a:pPr lvl="1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Rigorous Two Phase Locking (2PL) </a:t>
            </a:r>
          </a:p>
          <a:p>
            <a:pPr lvl="1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Deadlock Prevention (Wound-Wait)</a:t>
            </a:r>
          </a:p>
          <a:p>
            <a:pPr lvl="1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Isolation Levels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(do we want this included?)</a:t>
            </a:r>
          </a:p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 Table</a:t>
            </a:r>
          </a:p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Lock Table</a:t>
            </a:r>
          </a:p>
          <a:p>
            <a:pPr lvl="1"/>
            <a:endParaRPr lang="en-US" sz="2400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799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B9454-FB9B-4B34-A616-72B5EE89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001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2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82193-A619-4E44-B00B-3C46C7913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071178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B9454-FB9B-4B34-A616-72B5EE89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001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2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82193-A619-4E44-B00B-3C46C7913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023830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4677</TotalTime>
  <Words>81</Words>
  <Application>Microsoft Office PowerPoint</Application>
  <PresentationFormat>On-screen Show (4:3)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Wingdings</vt:lpstr>
      <vt:lpstr>Helvetica</vt:lpstr>
      <vt:lpstr>Arial</vt:lpstr>
      <vt:lpstr>Calibri</vt:lpstr>
      <vt:lpstr>Times New Roman</vt:lpstr>
      <vt:lpstr>Office Theme</vt:lpstr>
      <vt:lpstr>Custom Design</vt:lpstr>
      <vt:lpstr>Database Scheduler Project  University of Missouri (UMKC) CS 5570: Architecture of Database Systems (Fall 2020)</vt:lpstr>
      <vt:lpstr>Abstract</vt:lpstr>
      <vt:lpstr>Introduction</vt:lpstr>
      <vt:lpstr>Related Works</vt:lpstr>
      <vt:lpstr>Architecture</vt:lpstr>
      <vt:lpstr>Results</vt:lpstr>
      <vt:lpstr>Conclusion</vt:lpstr>
    </vt:vector>
  </TitlesOfParts>
  <Company>University of Missouri - Kansas City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 Skoglund;Jonathan Wolfe</dc:creator>
  <cp:lastModifiedBy>Rod Skoglund</cp:lastModifiedBy>
  <cp:revision>87</cp:revision>
  <dcterms:created xsi:type="dcterms:W3CDTF">2014-01-29T16:47:28Z</dcterms:created>
  <dcterms:modified xsi:type="dcterms:W3CDTF">2020-12-07T20:03:05Z</dcterms:modified>
</cp:coreProperties>
</file>