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DDD24-8008-4FC1-8A40-2B85CCF5261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A8E26186-B641-40C6-8146-DBD9B291C6D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Objective: Identify low‑risk aircraft for commercial investment.</a:t>
          </a:r>
        </a:p>
      </dgm:t>
    </dgm:pt>
    <dgm:pt modelId="{0FAD7C23-F48D-48DA-BBD9-62EEA05979D9}" type="parTrans" cxnId="{A8F5648C-2E7E-4CEB-910A-CFD1A9E8A22F}">
      <dgm:prSet/>
      <dgm:spPr/>
      <dgm:t>
        <a:bodyPr/>
        <a:lstStyle/>
        <a:p>
          <a:endParaRPr lang="en-US"/>
        </a:p>
      </dgm:t>
    </dgm:pt>
    <dgm:pt modelId="{28D972E6-08E4-4ADF-AC65-D9AB92F1AA45}" type="sibTrans" cxnId="{A8F5648C-2E7E-4CEB-910A-CFD1A9E8A22F}">
      <dgm:prSet/>
      <dgm:spPr/>
      <dgm:t>
        <a:bodyPr/>
        <a:lstStyle/>
        <a:p>
          <a:endParaRPr lang="en-US"/>
        </a:p>
      </dgm:t>
    </dgm:pt>
    <dgm:pt modelId="{6B829DB1-4C2E-4A0D-B74D-A3503B8EA0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Context: Company expanding into aviation; requires data‑driven guidance.</a:t>
          </a:r>
        </a:p>
      </dgm:t>
    </dgm:pt>
    <dgm:pt modelId="{B886BA76-FA92-44EF-861F-462ACBE2990C}" type="parTrans" cxnId="{2AC3B303-69CF-4D1C-B5C6-E5E8274CD886}">
      <dgm:prSet/>
      <dgm:spPr/>
      <dgm:t>
        <a:bodyPr/>
        <a:lstStyle/>
        <a:p>
          <a:endParaRPr lang="en-US"/>
        </a:p>
      </dgm:t>
    </dgm:pt>
    <dgm:pt modelId="{EFE0BF91-FFF3-4604-933D-A4D08AFD00F5}" type="sibTrans" cxnId="{2AC3B303-69CF-4D1C-B5C6-E5E8274CD886}">
      <dgm:prSet/>
      <dgm:spPr/>
      <dgm:t>
        <a:bodyPr/>
        <a:lstStyle/>
        <a:p>
          <a:endParaRPr lang="en-US"/>
        </a:p>
      </dgm:t>
    </dgm:pt>
    <dgm:pt modelId="{976CAA3F-2F5A-482C-9F36-4BA0BCD9FC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Goal: Minimize operational, reputational, and insurance risks.</a:t>
          </a:r>
        </a:p>
      </dgm:t>
    </dgm:pt>
    <dgm:pt modelId="{79DBED87-9F9F-4DAA-AA46-D4E904B2E73F}" type="parTrans" cxnId="{762740CB-7271-4418-B98F-982C8B7571B4}">
      <dgm:prSet/>
      <dgm:spPr/>
      <dgm:t>
        <a:bodyPr/>
        <a:lstStyle/>
        <a:p>
          <a:endParaRPr lang="en-US"/>
        </a:p>
      </dgm:t>
    </dgm:pt>
    <dgm:pt modelId="{51703911-A07D-4A91-B636-B974A9D4D598}" type="sibTrans" cxnId="{762740CB-7271-4418-B98F-982C8B7571B4}">
      <dgm:prSet/>
      <dgm:spPr/>
      <dgm:t>
        <a:bodyPr/>
        <a:lstStyle/>
        <a:p>
          <a:endParaRPr lang="en-US"/>
        </a:p>
      </dgm:t>
    </dgm:pt>
    <dgm:pt modelId="{CF2628DF-0474-401C-8E6D-C51DEF4600DE}" type="pres">
      <dgm:prSet presAssocID="{91DDDD24-8008-4FC1-8A40-2B85CCF52617}" presName="root" presStyleCnt="0">
        <dgm:presLayoutVars>
          <dgm:dir/>
          <dgm:resizeHandles val="exact"/>
        </dgm:presLayoutVars>
      </dgm:prSet>
      <dgm:spPr/>
    </dgm:pt>
    <dgm:pt modelId="{3D97BAA9-DA30-4C50-8A65-C5B4CA36D014}" type="pres">
      <dgm:prSet presAssocID="{A8E26186-B641-40C6-8146-DBD9B291C6DA}" presName="compNode" presStyleCnt="0"/>
      <dgm:spPr/>
    </dgm:pt>
    <dgm:pt modelId="{637111A7-BF9A-4C0A-92AA-8520BE9A8B69}" type="pres">
      <dgm:prSet presAssocID="{A8E26186-B641-40C6-8146-DBD9B291C6DA}" presName="iconBgRect" presStyleLbl="bgShp" presStyleIdx="0" presStyleCnt="3"/>
      <dgm:spPr/>
    </dgm:pt>
    <dgm:pt modelId="{F85443E6-955F-4CF9-8FC7-1AAB870D2EE7}" type="pres">
      <dgm:prSet presAssocID="{A8E26186-B641-40C6-8146-DBD9B291C6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élicoptère"/>
        </a:ext>
      </dgm:extLst>
    </dgm:pt>
    <dgm:pt modelId="{D1C55C25-43B0-4B90-818F-D72D241C79A2}" type="pres">
      <dgm:prSet presAssocID="{A8E26186-B641-40C6-8146-DBD9B291C6DA}" presName="spaceRect" presStyleCnt="0"/>
      <dgm:spPr/>
    </dgm:pt>
    <dgm:pt modelId="{32FE1FF2-F7AF-4CF2-BED7-F3DF6CF317AD}" type="pres">
      <dgm:prSet presAssocID="{A8E26186-B641-40C6-8146-DBD9B291C6DA}" presName="textRect" presStyleLbl="revTx" presStyleIdx="0" presStyleCnt="3">
        <dgm:presLayoutVars>
          <dgm:chMax val="1"/>
          <dgm:chPref val="1"/>
        </dgm:presLayoutVars>
      </dgm:prSet>
      <dgm:spPr/>
    </dgm:pt>
    <dgm:pt modelId="{BEE61CBC-D0B4-4C2C-898B-3F8FA32EFC25}" type="pres">
      <dgm:prSet presAssocID="{28D972E6-08E4-4ADF-AC65-D9AB92F1AA45}" presName="sibTrans" presStyleCnt="0"/>
      <dgm:spPr/>
    </dgm:pt>
    <dgm:pt modelId="{93AA6F4C-4949-458C-BE97-D5FBB9D58D00}" type="pres">
      <dgm:prSet presAssocID="{6B829DB1-4C2E-4A0D-B74D-A3503B8EA015}" presName="compNode" presStyleCnt="0"/>
      <dgm:spPr/>
    </dgm:pt>
    <dgm:pt modelId="{F17D678E-6963-4C92-B481-C1594D623BC3}" type="pres">
      <dgm:prSet presAssocID="{6B829DB1-4C2E-4A0D-B74D-A3503B8EA015}" presName="iconBgRect" presStyleLbl="bgShp" presStyleIdx="1" presStyleCnt="3"/>
      <dgm:spPr/>
    </dgm:pt>
    <dgm:pt modelId="{63B65153-75D6-4153-B7C1-9EC986673E97}" type="pres">
      <dgm:prSet presAssocID="{6B829DB1-4C2E-4A0D-B74D-A3503B8EA0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e"/>
        </a:ext>
      </dgm:extLst>
    </dgm:pt>
    <dgm:pt modelId="{2918F34D-FAB1-45CA-B628-BA805A64A9CF}" type="pres">
      <dgm:prSet presAssocID="{6B829DB1-4C2E-4A0D-B74D-A3503B8EA015}" presName="spaceRect" presStyleCnt="0"/>
      <dgm:spPr/>
    </dgm:pt>
    <dgm:pt modelId="{439CD9E2-2AC5-4FA5-A187-C46126D827BA}" type="pres">
      <dgm:prSet presAssocID="{6B829DB1-4C2E-4A0D-B74D-A3503B8EA015}" presName="textRect" presStyleLbl="revTx" presStyleIdx="1" presStyleCnt="3">
        <dgm:presLayoutVars>
          <dgm:chMax val="1"/>
          <dgm:chPref val="1"/>
        </dgm:presLayoutVars>
      </dgm:prSet>
      <dgm:spPr/>
    </dgm:pt>
    <dgm:pt modelId="{9B9A5294-B028-4175-B6F1-75BE481EB1DD}" type="pres">
      <dgm:prSet presAssocID="{EFE0BF91-FFF3-4604-933D-A4D08AFD00F5}" presName="sibTrans" presStyleCnt="0"/>
      <dgm:spPr/>
    </dgm:pt>
    <dgm:pt modelId="{F75A772B-B723-4219-91D1-3363940CA235}" type="pres">
      <dgm:prSet presAssocID="{976CAA3F-2F5A-482C-9F36-4BA0BCD9FC88}" presName="compNode" presStyleCnt="0"/>
      <dgm:spPr/>
    </dgm:pt>
    <dgm:pt modelId="{CE33EB8A-BA89-42F1-A996-EC37942AF890}" type="pres">
      <dgm:prSet presAssocID="{976CAA3F-2F5A-482C-9F36-4BA0BCD9FC88}" presName="iconBgRect" presStyleLbl="bgShp" presStyleIdx="2" presStyleCnt="3"/>
      <dgm:spPr/>
    </dgm:pt>
    <dgm:pt modelId="{42F8F572-D761-4F43-AA55-4ECBD19968CC}" type="pres">
      <dgm:prSet presAssocID="{976CAA3F-2F5A-482C-9F36-4BA0BCD9FC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CA84A512-8E17-49B7-8AD5-32EC211B96E6}" type="pres">
      <dgm:prSet presAssocID="{976CAA3F-2F5A-482C-9F36-4BA0BCD9FC88}" presName="spaceRect" presStyleCnt="0"/>
      <dgm:spPr/>
    </dgm:pt>
    <dgm:pt modelId="{B193592E-A1E4-4486-9292-F07CA0255879}" type="pres">
      <dgm:prSet presAssocID="{976CAA3F-2F5A-482C-9F36-4BA0BCD9FC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C3B303-69CF-4D1C-B5C6-E5E8274CD886}" srcId="{91DDDD24-8008-4FC1-8A40-2B85CCF52617}" destId="{6B829DB1-4C2E-4A0D-B74D-A3503B8EA015}" srcOrd="1" destOrd="0" parTransId="{B886BA76-FA92-44EF-861F-462ACBE2990C}" sibTransId="{EFE0BF91-FFF3-4604-933D-A4D08AFD00F5}"/>
    <dgm:cxn modelId="{3D57FA29-53FE-4F5C-B66D-8C9E5C5D9CDA}" type="presOf" srcId="{91DDDD24-8008-4FC1-8A40-2B85CCF52617}" destId="{CF2628DF-0474-401C-8E6D-C51DEF4600DE}" srcOrd="0" destOrd="0" presId="urn:microsoft.com/office/officeart/2018/5/layout/IconCircleLabelList"/>
    <dgm:cxn modelId="{293D0E68-34C9-4B75-AF8C-C1C9D4A7676F}" type="presOf" srcId="{6B829DB1-4C2E-4A0D-B74D-A3503B8EA015}" destId="{439CD9E2-2AC5-4FA5-A187-C46126D827BA}" srcOrd="0" destOrd="0" presId="urn:microsoft.com/office/officeart/2018/5/layout/IconCircleLabelList"/>
    <dgm:cxn modelId="{49E71068-BE27-43BC-A4EB-282376489B3F}" type="presOf" srcId="{976CAA3F-2F5A-482C-9F36-4BA0BCD9FC88}" destId="{B193592E-A1E4-4486-9292-F07CA0255879}" srcOrd="0" destOrd="0" presId="urn:microsoft.com/office/officeart/2018/5/layout/IconCircleLabelList"/>
    <dgm:cxn modelId="{A8F5648C-2E7E-4CEB-910A-CFD1A9E8A22F}" srcId="{91DDDD24-8008-4FC1-8A40-2B85CCF52617}" destId="{A8E26186-B641-40C6-8146-DBD9B291C6DA}" srcOrd="0" destOrd="0" parTransId="{0FAD7C23-F48D-48DA-BBD9-62EEA05979D9}" sibTransId="{28D972E6-08E4-4ADF-AC65-D9AB92F1AA45}"/>
    <dgm:cxn modelId="{9A964D9C-3130-495F-B33A-2E7D33D45CF4}" type="presOf" srcId="{A8E26186-B641-40C6-8146-DBD9B291C6DA}" destId="{32FE1FF2-F7AF-4CF2-BED7-F3DF6CF317AD}" srcOrd="0" destOrd="0" presId="urn:microsoft.com/office/officeart/2018/5/layout/IconCircleLabelList"/>
    <dgm:cxn modelId="{762740CB-7271-4418-B98F-982C8B7571B4}" srcId="{91DDDD24-8008-4FC1-8A40-2B85CCF52617}" destId="{976CAA3F-2F5A-482C-9F36-4BA0BCD9FC88}" srcOrd="2" destOrd="0" parTransId="{79DBED87-9F9F-4DAA-AA46-D4E904B2E73F}" sibTransId="{51703911-A07D-4A91-B636-B974A9D4D598}"/>
    <dgm:cxn modelId="{2E3F033F-2FDF-4864-8A7E-09DDA78DB901}" type="presParOf" srcId="{CF2628DF-0474-401C-8E6D-C51DEF4600DE}" destId="{3D97BAA9-DA30-4C50-8A65-C5B4CA36D014}" srcOrd="0" destOrd="0" presId="urn:microsoft.com/office/officeart/2018/5/layout/IconCircleLabelList"/>
    <dgm:cxn modelId="{7F784CB2-9FD4-4AE4-A06E-386ED419B5FF}" type="presParOf" srcId="{3D97BAA9-DA30-4C50-8A65-C5B4CA36D014}" destId="{637111A7-BF9A-4C0A-92AA-8520BE9A8B69}" srcOrd="0" destOrd="0" presId="urn:microsoft.com/office/officeart/2018/5/layout/IconCircleLabelList"/>
    <dgm:cxn modelId="{06459239-9201-4BA2-B648-C921855898EC}" type="presParOf" srcId="{3D97BAA9-DA30-4C50-8A65-C5B4CA36D014}" destId="{F85443E6-955F-4CF9-8FC7-1AAB870D2EE7}" srcOrd="1" destOrd="0" presId="urn:microsoft.com/office/officeart/2018/5/layout/IconCircleLabelList"/>
    <dgm:cxn modelId="{878F805D-B671-4918-813D-BA7A66FDBEF1}" type="presParOf" srcId="{3D97BAA9-DA30-4C50-8A65-C5B4CA36D014}" destId="{D1C55C25-43B0-4B90-818F-D72D241C79A2}" srcOrd="2" destOrd="0" presId="urn:microsoft.com/office/officeart/2018/5/layout/IconCircleLabelList"/>
    <dgm:cxn modelId="{37E2A71B-2532-4BCD-A27D-62099FFA3A46}" type="presParOf" srcId="{3D97BAA9-DA30-4C50-8A65-C5B4CA36D014}" destId="{32FE1FF2-F7AF-4CF2-BED7-F3DF6CF317AD}" srcOrd="3" destOrd="0" presId="urn:microsoft.com/office/officeart/2018/5/layout/IconCircleLabelList"/>
    <dgm:cxn modelId="{6456D094-D9D6-487F-9716-5704C1EED5FA}" type="presParOf" srcId="{CF2628DF-0474-401C-8E6D-C51DEF4600DE}" destId="{BEE61CBC-D0B4-4C2C-898B-3F8FA32EFC25}" srcOrd="1" destOrd="0" presId="urn:microsoft.com/office/officeart/2018/5/layout/IconCircleLabelList"/>
    <dgm:cxn modelId="{C5125540-1B26-4EEB-9CC6-7ED55D606721}" type="presParOf" srcId="{CF2628DF-0474-401C-8E6D-C51DEF4600DE}" destId="{93AA6F4C-4949-458C-BE97-D5FBB9D58D00}" srcOrd="2" destOrd="0" presId="urn:microsoft.com/office/officeart/2018/5/layout/IconCircleLabelList"/>
    <dgm:cxn modelId="{01FFC801-A453-4482-B913-1A66B521D13B}" type="presParOf" srcId="{93AA6F4C-4949-458C-BE97-D5FBB9D58D00}" destId="{F17D678E-6963-4C92-B481-C1594D623BC3}" srcOrd="0" destOrd="0" presId="urn:microsoft.com/office/officeart/2018/5/layout/IconCircleLabelList"/>
    <dgm:cxn modelId="{DF04688E-14A8-426D-BC56-FDFE8B7DEE38}" type="presParOf" srcId="{93AA6F4C-4949-458C-BE97-D5FBB9D58D00}" destId="{63B65153-75D6-4153-B7C1-9EC986673E97}" srcOrd="1" destOrd="0" presId="urn:microsoft.com/office/officeart/2018/5/layout/IconCircleLabelList"/>
    <dgm:cxn modelId="{B9A72758-04C7-4571-AAE9-73F2BF2E941F}" type="presParOf" srcId="{93AA6F4C-4949-458C-BE97-D5FBB9D58D00}" destId="{2918F34D-FAB1-45CA-B628-BA805A64A9CF}" srcOrd="2" destOrd="0" presId="urn:microsoft.com/office/officeart/2018/5/layout/IconCircleLabelList"/>
    <dgm:cxn modelId="{0BC49046-9F53-415F-A957-C47AC3CB54A2}" type="presParOf" srcId="{93AA6F4C-4949-458C-BE97-D5FBB9D58D00}" destId="{439CD9E2-2AC5-4FA5-A187-C46126D827BA}" srcOrd="3" destOrd="0" presId="urn:microsoft.com/office/officeart/2018/5/layout/IconCircleLabelList"/>
    <dgm:cxn modelId="{CE312F22-F117-4D35-8F69-2EB8C0174D97}" type="presParOf" srcId="{CF2628DF-0474-401C-8E6D-C51DEF4600DE}" destId="{9B9A5294-B028-4175-B6F1-75BE481EB1DD}" srcOrd="3" destOrd="0" presId="urn:microsoft.com/office/officeart/2018/5/layout/IconCircleLabelList"/>
    <dgm:cxn modelId="{204F8F8C-73E1-4BA3-AD24-AF6C0CB6FBF4}" type="presParOf" srcId="{CF2628DF-0474-401C-8E6D-C51DEF4600DE}" destId="{F75A772B-B723-4219-91D1-3363940CA235}" srcOrd="4" destOrd="0" presId="urn:microsoft.com/office/officeart/2018/5/layout/IconCircleLabelList"/>
    <dgm:cxn modelId="{A595C13D-0FC9-4F84-B240-1C0C736BC751}" type="presParOf" srcId="{F75A772B-B723-4219-91D1-3363940CA235}" destId="{CE33EB8A-BA89-42F1-A996-EC37942AF890}" srcOrd="0" destOrd="0" presId="urn:microsoft.com/office/officeart/2018/5/layout/IconCircleLabelList"/>
    <dgm:cxn modelId="{85A8012D-F1B4-4A7F-886C-359C3B846615}" type="presParOf" srcId="{F75A772B-B723-4219-91D1-3363940CA235}" destId="{42F8F572-D761-4F43-AA55-4ECBD19968CC}" srcOrd="1" destOrd="0" presId="urn:microsoft.com/office/officeart/2018/5/layout/IconCircleLabelList"/>
    <dgm:cxn modelId="{A5A8422A-9457-49B3-85F2-6E09B1F59C24}" type="presParOf" srcId="{F75A772B-B723-4219-91D1-3363940CA235}" destId="{CA84A512-8E17-49B7-8AD5-32EC211B96E6}" srcOrd="2" destOrd="0" presId="urn:microsoft.com/office/officeart/2018/5/layout/IconCircleLabelList"/>
    <dgm:cxn modelId="{8D275196-FE05-4711-8891-4CD58EFA29FF}" type="presParOf" srcId="{F75A772B-B723-4219-91D1-3363940CA235}" destId="{B193592E-A1E4-4486-9292-F07CA02558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AC3E0-6DBA-4A7A-81FF-8B5273353F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A167B79-03B2-4BF5-A29E-137801494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Historical accident data (1962–2023) imported and validated.</a:t>
          </a:r>
        </a:p>
      </dgm:t>
    </dgm:pt>
    <dgm:pt modelId="{1C47D51B-CFB7-4746-8D86-0799A0648039}" type="parTrans" cxnId="{74546FEA-7A7E-4105-A2A0-659CA1500CF0}">
      <dgm:prSet/>
      <dgm:spPr/>
      <dgm:t>
        <a:bodyPr/>
        <a:lstStyle/>
        <a:p>
          <a:endParaRPr lang="en-US"/>
        </a:p>
      </dgm:t>
    </dgm:pt>
    <dgm:pt modelId="{8F655E67-0B0C-4FC8-97D2-0B16E5C2C3C4}" type="sibTrans" cxnId="{74546FEA-7A7E-4105-A2A0-659CA1500C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98AD31-650A-4AB7-927C-CF4998ABE3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variables selected: Event Date, Aircraft Category, Model, Fatalities, Weather.</a:t>
          </a:r>
        </a:p>
      </dgm:t>
    </dgm:pt>
    <dgm:pt modelId="{ED7E2C7F-DCF8-4D3C-A5EA-24E128696E82}" type="parTrans" cxnId="{BE295E48-B495-4F66-9D6E-C37CB04456F2}">
      <dgm:prSet/>
      <dgm:spPr/>
      <dgm:t>
        <a:bodyPr/>
        <a:lstStyle/>
        <a:p>
          <a:endParaRPr lang="en-US"/>
        </a:p>
      </dgm:t>
    </dgm:pt>
    <dgm:pt modelId="{2C13F279-62AE-455D-8B17-71D7983085A8}" type="sibTrans" cxnId="{BE295E48-B495-4F66-9D6E-C37CB04456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8188CC-2A2F-4D9F-84FF-22CD46EA9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cleaned; missing or irrelevant rows removed.</a:t>
          </a:r>
        </a:p>
      </dgm:t>
    </dgm:pt>
    <dgm:pt modelId="{E4395693-0617-498B-9A53-FA784F441E46}" type="parTrans" cxnId="{50629C8F-0C49-4883-8358-350EA66B25CE}">
      <dgm:prSet/>
      <dgm:spPr/>
      <dgm:t>
        <a:bodyPr/>
        <a:lstStyle/>
        <a:p>
          <a:endParaRPr lang="en-US"/>
        </a:p>
      </dgm:t>
    </dgm:pt>
    <dgm:pt modelId="{AC0C3323-0893-4E48-85B3-C41D2F4F267E}" type="sibTrans" cxnId="{50629C8F-0C49-4883-8358-350EA66B25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D25DB8-9606-4D02-9DBA-30218CEBC1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Engineered metrics: Fatality Rate, Year of Accident, Aircraft Age.</a:t>
          </a:r>
        </a:p>
      </dgm:t>
    </dgm:pt>
    <dgm:pt modelId="{22212DE9-15CD-46B3-9BE4-CEBD8BA08401}" type="parTrans" cxnId="{CDC3C5E2-F145-4A7E-91F0-5857808EE07D}">
      <dgm:prSet/>
      <dgm:spPr/>
      <dgm:t>
        <a:bodyPr/>
        <a:lstStyle/>
        <a:p>
          <a:endParaRPr lang="en-US"/>
        </a:p>
      </dgm:t>
    </dgm:pt>
    <dgm:pt modelId="{2936721D-FFDC-4B95-AAF7-A7EC84FF5516}" type="sibTrans" cxnId="{CDC3C5E2-F145-4A7E-91F0-5857808EE07D}">
      <dgm:prSet/>
      <dgm:spPr/>
      <dgm:t>
        <a:bodyPr/>
        <a:lstStyle/>
        <a:p>
          <a:endParaRPr lang="en-US"/>
        </a:p>
      </dgm:t>
    </dgm:pt>
    <dgm:pt modelId="{D2A259E0-73BE-4836-8A0A-232AC4336696}" type="pres">
      <dgm:prSet presAssocID="{44EAC3E0-6DBA-4A7A-81FF-8B5273353F3C}" presName="root" presStyleCnt="0">
        <dgm:presLayoutVars>
          <dgm:dir/>
          <dgm:resizeHandles val="exact"/>
        </dgm:presLayoutVars>
      </dgm:prSet>
      <dgm:spPr/>
    </dgm:pt>
    <dgm:pt modelId="{1B82995C-69F3-4660-AE79-F2373A95D955}" type="pres">
      <dgm:prSet presAssocID="{44EAC3E0-6DBA-4A7A-81FF-8B5273353F3C}" presName="container" presStyleCnt="0">
        <dgm:presLayoutVars>
          <dgm:dir/>
          <dgm:resizeHandles val="exact"/>
        </dgm:presLayoutVars>
      </dgm:prSet>
      <dgm:spPr/>
    </dgm:pt>
    <dgm:pt modelId="{8C42CF3D-10FD-46F0-BA2F-C960B7A70081}" type="pres">
      <dgm:prSet presAssocID="{6A167B79-03B2-4BF5-A29E-137801494F19}" presName="compNode" presStyleCnt="0"/>
      <dgm:spPr/>
    </dgm:pt>
    <dgm:pt modelId="{95551C6D-12EF-4558-8EB8-16C362145578}" type="pres">
      <dgm:prSet presAssocID="{6A167B79-03B2-4BF5-A29E-137801494F19}" presName="iconBgRect" presStyleLbl="bgShp" presStyleIdx="0" presStyleCnt="4"/>
      <dgm:spPr/>
    </dgm:pt>
    <dgm:pt modelId="{791675F9-1524-4578-A279-CFD808E9CF68}" type="pres">
      <dgm:prSet presAssocID="{6A167B79-03B2-4BF5-A29E-137801494F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f"/>
        </a:ext>
      </dgm:extLst>
    </dgm:pt>
    <dgm:pt modelId="{8517CF0B-7BBA-49FE-BDDD-0E8A1F662CF1}" type="pres">
      <dgm:prSet presAssocID="{6A167B79-03B2-4BF5-A29E-137801494F19}" presName="spaceRect" presStyleCnt="0"/>
      <dgm:spPr/>
    </dgm:pt>
    <dgm:pt modelId="{2B59CED8-9CB9-4282-AE41-C79C2149AE30}" type="pres">
      <dgm:prSet presAssocID="{6A167B79-03B2-4BF5-A29E-137801494F19}" presName="textRect" presStyleLbl="revTx" presStyleIdx="0" presStyleCnt="4">
        <dgm:presLayoutVars>
          <dgm:chMax val="1"/>
          <dgm:chPref val="1"/>
        </dgm:presLayoutVars>
      </dgm:prSet>
      <dgm:spPr/>
    </dgm:pt>
    <dgm:pt modelId="{C6272312-465A-49E3-BC5A-0374F9B4E99B}" type="pres">
      <dgm:prSet presAssocID="{8F655E67-0B0C-4FC8-97D2-0B16E5C2C3C4}" presName="sibTrans" presStyleLbl="sibTrans2D1" presStyleIdx="0" presStyleCnt="0"/>
      <dgm:spPr/>
    </dgm:pt>
    <dgm:pt modelId="{1BC3FE09-BA71-4D68-8175-929C5A965139}" type="pres">
      <dgm:prSet presAssocID="{6798AD31-650A-4AB7-927C-CF4998ABE3E1}" presName="compNode" presStyleCnt="0"/>
      <dgm:spPr/>
    </dgm:pt>
    <dgm:pt modelId="{292F8C95-5EDE-41E4-BFC7-71F4BF73E711}" type="pres">
      <dgm:prSet presAssocID="{6798AD31-650A-4AB7-927C-CF4998ABE3E1}" presName="iconBgRect" presStyleLbl="bgShp" presStyleIdx="1" presStyleCnt="4"/>
      <dgm:spPr/>
    </dgm:pt>
    <dgm:pt modelId="{4F8A2D58-4DEB-46F7-855F-7073C93F9B84}" type="pres">
      <dgm:prSet presAssocID="{6798AD31-650A-4AB7-927C-CF4998ABE3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érer"/>
        </a:ext>
      </dgm:extLst>
    </dgm:pt>
    <dgm:pt modelId="{ADB2C6D5-29A3-410A-87E6-0CE634757F72}" type="pres">
      <dgm:prSet presAssocID="{6798AD31-650A-4AB7-927C-CF4998ABE3E1}" presName="spaceRect" presStyleCnt="0"/>
      <dgm:spPr/>
    </dgm:pt>
    <dgm:pt modelId="{E4D01123-5775-44A1-8147-22D73F68107F}" type="pres">
      <dgm:prSet presAssocID="{6798AD31-650A-4AB7-927C-CF4998ABE3E1}" presName="textRect" presStyleLbl="revTx" presStyleIdx="1" presStyleCnt="4">
        <dgm:presLayoutVars>
          <dgm:chMax val="1"/>
          <dgm:chPref val="1"/>
        </dgm:presLayoutVars>
      </dgm:prSet>
      <dgm:spPr/>
    </dgm:pt>
    <dgm:pt modelId="{1DD033B6-ABC6-4E9B-8C5E-B1E646C99CFA}" type="pres">
      <dgm:prSet presAssocID="{2C13F279-62AE-455D-8B17-71D7983085A8}" presName="sibTrans" presStyleLbl="sibTrans2D1" presStyleIdx="0" presStyleCnt="0"/>
      <dgm:spPr/>
    </dgm:pt>
    <dgm:pt modelId="{BD79F1B2-6CDB-4CD6-826F-9F87DA8A8E99}" type="pres">
      <dgm:prSet presAssocID="{0A8188CC-2A2F-4D9F-84FF-22CD46EA9628}" presName="compNode" presStyleCnt="0"/>
      <dgm:spPr/>
    </dgm:pt>
    <dgm:pt modelId="{DC83B057-1E4F-4FD0-AA92-EC0C2F0FE241}" type="pres">
      <dgm:prSet presAssocID="{0A8188CC-2A2F-4D9F-84FF-22CD46EA9628}" presName="iconBgRect" presStyleLbl="bgShp" presStyleIdx="2" presStyleCnt="4"/>
      <dgm:spPr/>
    </dgm:pt>
    <dgm:pt modelId="{E327CAE8-C740-4342-A27F-59E361D17118}" type="pres">
      <dgm:prSet presAssocID="{0A8188CC-2A2F-4D9F-84FF-22CD46EA96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8555187F-8FD3-4FBF-8C4B-AAA048C1D4E3}" type="pres">
      <dgm:prSet presAssocID="{0A8188CC-2A2F-4D9F-84FF-22CD46EA9628}" presName="spaceRect" presStyleCnt="0"/>
      <dgm:spPr/>
    </dgm:pt>
    <dgm:pt modelId="{412F7457-86C5-443C-95B6-A9DFBAFC3683}" type="pres">
      <dgm:prSet presAssocID="{0A8188CC-2A2F-4D9F-84FF-22CD46EA9628}" presName="textRect" presStyleLbl="revTx" presStyleIdx="2" presStyleCnt="4">
        <dgm:presLayoutVars>
          <dgm:chMax val="1"/>
          <dgm:chPref val="1"/>
        </dgm:presLayoutVars>
      </dgm:prSet>
      <dgm:spPr/>
    </dgm:pt>
    <dgm:pt modelId="{108F37D5-4B26-4717-B569-A0CB4AF345AB}" type="pres">
      <dgm:prSet presAssocID="{AC0C3323-0893-4E48-85B3-C41D2F4F267E}" presName="sibTrans" presStyleLbl="sibTrans2D1" presStyleIdx="0" presStyleCnt="0"/>
      <dgm:spPr/>
    </dgm:pt>
    <dgm:pt modelId="{1A3EF823-2EFE-4917-9AA9-86242D70A203}" type="pres">
      <dgm:prSet presAssocID="{C3D25DB8-9606-4D02-9DBA-30218CEBC132}" presName="compNode" presStyleCnt="0"/>
      <dgm:spPr/>
    </dgm:pt>
    <dgm:pt modelId="{7AFA274C-F510-4DBE-8709-1A66B0D7DF52}" type="pres">
      <dgm:prSet presAssocID="{C3D25DB8-9606-4D02-9DBA-30218CEBC132}" presName="iconBgRect" presStyleLbl="bgShp" presStyleIdx="3" presStyleCnt="4"/>
      <dgm:spPr/>
    </dgm:pt>
    <dgm:pt modelId="{8DC54666-6E1F-45C3-A02F-54CADCED9B93}" type="pres">
      <dgm:prSet presAssocID="{C3D25DB8-9606-4D02-9DBA-30218CEBC1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âne"/>
        </a:ext>
      </dgm:extLst>
    </dgm:pt>
    <dgm:pt modelId="{602428C3-8ABF-43FB-BB6C-60E69B4A3CA3}" type="pres">
      <dgm:prSet presAssocID="{C3D25DB8-9606-4D02-9DBA-30218CEBC132}" presName="spaceRect" presStyleCnt="0"/>
      <dgm:spPr/>
    </dgm:pt>
    <dgm:pt modelId="{896B9ADC-1A46-4D98-AA66-B2F94DA40A1A}" type="pres">
      <dgm:prSet presAssocID="{C3D25DB8-9606-4D02-9DBA-30218CEBC13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6F3E0E-285B-4D86-97AF-92E2BBA35E65}" type="presOf" srcId="{0A8188CC-2A2F-4D9F-84FF-22CD46EA9628}" destId="{412F7457-86C5-443C-95B6-A9DFBAFC3683}" srcOrd="0" destOrd="0" presId="urn:microsoft.com/office/officeart/2018/2/layout/IconCircleList"/>
    <dgm:cxn modelId="{82F31F14-865D-4F4B-A9F1-73F07A4162A6}" type="presOf" srcId="{44EAC3E0-6DBA-4A7A-81FF-8B5273353F3C}" destId="{D2A259E0-73BE-4836-8A0A-232AC4336696}" srcOrd="0" destOrd="0" presId="urn:microsoft.com/office/officeart/2018/2/layout/IconCircleList"/>
    <dgm:cxn modelId="{D001D116-C287-4D55-A168-67F231A711CC}" type="presOf" srcId="{6798AD31-650A-4AB7-927C-CF4998ABE3E1}" destId="{E4D01123-5775-44A1-8147-22D73F68107F}" srcOrd="0" destOrd="0" presId="urn:microsoft.com/office/officeart/2018/2/layout/IconCircleList"/>
    <dgm:cxn modelId="{B62BCA24-9F77-4B7D-AADA-C6851B052B10}" type="presOf" srcId="{6A167B79-03B2-4BF5-A29E-137801494F19}" destId="{2B59CED8-9CB9-4282-AE41-C79C2149AE30}" srcOrd="0" destOrd="0" presId="urn:microsoft.com/office/officeart/2018/2/layout/IconCircleList"/>
    <dgm:cxn modelId="{3978A930-F4E3-4363-8180-0BFDA5AC63B2}" type="presOf" srcId="{AC0C3323-0893-4E48-85B3-C41D2F4F267E}" destId="{108F37D5-4B26-4717-B569-A0CB4AF345AB}" srcOrd="0" destOrd="0" presId="urn:microsoft.com/office/officeart/2018/2/layout/IconCircleList"/>
    <dgm:cxn modelId="{DD37BE33-C914-48A8-BCFE-285A4C9438AA}" type="presOf" srcId="{8F655E67-0B0C-4FC8-97D2-0B16E5C2C3C4}" destId="{C6272312-465A-49E3-BC5A-0374F9B4E99B}" srcOrd="0" destOrd="0" presId="urn:microsoft.com/office/officeart/2018/2/layout/IconCircleList"/>
    <dgm:cxn modelId="{BE295E48-B495-4F66-9D6E-C37CB04456F2}" srcId="{44EAC3E0-6DBA-4A7A-81FF-8B5273353F3C}" destId="{6798AD31-650A-4AB7-927C-CF4998ABE3E1}" srcOrd="1" destOrd="0" parTransId="{ED7E2C7F-DCF8-4D3C-A5EA-24E128696E82}" sibTransId="{2C13F279-62AE-455D-8B17-71D7983085A8}"/>
    <dgm:cxn modelId="{50629C8F-0C49-4883-8358-350EA66B25CE}" srcId="{44EAC3E0-6DBA-4A7A-81FF-8B5273353F3C}" destId="{0A8188CC-2A2F-4D9F-84FF-22CD46EA9628}" srcOrd="2" destOrd="0" parTransId="{E4395693-0617-498B-9A53-FA784F441E46}" sibTransId="{AC0C3323-0893-4E48-85B3-C41D2F4F267E}"/>
    <dgm:cxn modelId="{A179149A-C992-499C-9894-ACE1B9BA374C}" type="presOf" srcId="{C3D25DB8-9606-4D02-9DBA-30218CEBC132}" destId="{896B9ADC-1A46-4D98-AA66-B2F94DA40A1A}" srcOrd="0" destOrd="0" presId="urn:microsoft.com/office/officeart/2018/2/layout/IconCircleList"/>
    <dgm:cxn modelId="{CDC3C5E2-F145-4A7E-91F0-5857808EE07D}" srcId="{44EAC3E0-6DBA-4A7A-81FF-8B5273353F3C}" destId="{C3D25DB8-9606-4D02-9DBA-30218CEBC132}" srcOrd="3" destOrd="0" parTransId="{22212DE9-15CD-46B3-9BE4-CEBD8BA08401}" sibTransId="{2936721D-FFDC-4B95-AAF7-A7EC84FF5516}"/>
    <dgm:cxn modelId="{74546FEA-7A7E-4105-A2A0-659CA1500CF0}" srcId="{44EAC3E0-6DBA-4A7A-81FF-8B5273353F3C}" destId="{6A167B79-03B2-4BF5-A29E-137801494F19}" srcOrd="0" destOrd="0" parTransId="{1C47D51B-CFB7-4746-8D86-0799A0648039}" sibTransId="{8F655E67-0B0C-4FC8-97D2-0B16E5C2C3C4}"/>
    <dgm:cxn modelId="{6CECF7FA-F395-4521-8C28-F8EEFC50E795}" type="presOf" srcId="{2C13F279-62AE-455D-8B17-71D7983085A8}" destId="{1DD033B6-ABC6-4E9B-8C5E-B1E646C99CFA}" srcOrd="0" destOrd="0" presId="urn:microsoft.com/office/officeart/2018/2/layout/IconCircleList"/>
    <dgm:cxn modelId="{4E3F7C6A-8A9E-45F4-BF1A-B3760D95BDA5}" type="presParOf" srcId="{D2A259E0-73BE-4836-8A0A-232AC4336696}" destId="{1B82995C-69F3-4660-AE79-F2373A95D955}" srcOrd="0" destOrd="0" presId="urn:microsoft.com/office/officeart/2018/2/layout/IconCircleList"/>
    <dgm:cxn modelId="{CFE16059-D248-47DD-AC7D-F396FC638513}" type="presParOf" srcId="{1B82995C-69F3-4660-AE79-F2373A95D955}" destId="{8C42CF3D-10FD-46F0-BA2F-C960B7A70081}" srcOrd="0" destOrd="0" presId="urn:microsoft.com/office/officeart/2018/2/layout/IconCircleList"/>
    <dgm:cxn modelId="{C2C83273-6D4A-43A9-9036-589990810225}" type="presParOf" srcId="{8C42CF3D-10FD-46F0-BA2F-C960B7A70081}" destId="{95551C6D-12EF-4558-8EB8-16C362145578}" srcOrd="0" destOrd="0" presId="urn:microsoft.com/office/officeart/2018/2/layout/IconCircleList"/>
    <dgm:cxn modelId="{8F8A6597-6D17-4B14-9102-B0EA0BF39CC1}" type="presParOf" srcId="{8C42CF3D-10FD-46F0-BA2F-C960B7A70081}" destId="{791675F9-1524-4578-A279-CFD808E9CF68}" srcOrd="1" destOrd="0" presId="urn:microsoft.com/office/officeart/2018/2/layout/IconCircleList"/>
    <dgm:cxn modelId="{77F4B26B-AD63-4A53-9B85-4BF29658914C}" type="presParOf" srcId="{8C42CF3D-10FD-46F0-BA2F-C960B7A70081}" destId="{8517CF0B-7BBA-49FE-BDDD-0E8A1F662CF1}" srcOrd="2" destOrd="0" presId="urn:microsoft.com/office/officeart/2018/2/layout/IconCircleList"/>
    <dgm:cxn modelId="{162D7992-F3BF-4405-9F78-C74CBB92D5A7}" type="presParOf" srcId="{8C42CF3D-10FD-46F0-BA2F-C960B7A70081}" destId="{2B59CED8-9CB9-4282-AE41-C79C2149AE30}" srcOrd="3" destOrd="0" presId="urn:microsoft.com/office/officeart/2018/2/layout/IconCircleList"/>
    <dgm:cxn modelId="{A82DDCA9-10B1-4130-A4F4-87E9703C19CF}" type="presParOf" srcId="{1B82995C-69F3-4660-AE79-F2373A95D955}" destId="{C6272312-465A-49E3-BC5A-0374F9B4E99B}" srcOrd="1" destOrd="0" presId="urn:microsoft.com/office/officeart/2018/2/layout/IconCircleList"/>
    <dgm:cxn modelId="{7E7A9B8F-25A6-45E8-9553-D8D79EF0F2B3}" type="presParOf" srcId="{1B82995C-69F3-4660-AE79-F2373A95D955}" destId="{1BC3FE09-BA71-4D68-8175-929C5A965139}" srcOrd="2" destOrd="0" presId="urn:microsoft.com/office/officeart/2018/2/layout/IconCircleList"/>
    <dgm:cxn modelId="{0811755B-2E92-4426-A658-F1552174C2BB}" type="presParOf" srcId="{1BC3FE09-BA71-4D68-8175-929C5A965139}" destId="{292F8C95-5EDE-41E4-BFC7-71F4BF73E711}" srcOrd="0" destOrd="0" presId="urn:microsoft.com/office/officeart/2018/2/layout/IconCircleList"/>
    <dgm:cxn modelId="{E1A3B50A-5E10-4D29-AE19-C723B17428AA}" type="presParOf" srcId="{1BC3FE09-BA71-4D68-8175-929C5A965139}" destId="{4F8A2D58-4DEB-46F7-855F-7073C93F9B84}" srcOrd="1" destOrd="0" presId="urn:microsoft.com/office/officeart/2018/2/layout/IconCircleList"/>
    <dgm:cxn modelId="{DF2CB8E0-C04F-4F28-9C6A-34A3CCA18B37}" type="presParOf" srcId="{1BC3FE09-BA71-4D68-8175-929C5A965139}" destId="{ADB2C6D5-29A3-410A-87E6-0CE634757F72}" srcOrd="2" destOrd="0" presId="urn:microsoft.com/office/officeart/2018/2/layout/IconCircleList"/>
    <dgm:cxn modelId="{41EC22FB-6374-4009-8491-6BF541CDA5C5}" type="presParOf" srcId="{1BC3FE09-BA71-4D68-8175-929C5A965139}" destId="{E4D01123-5775-44A1-8147-22D73F68107F}" srcOrd="3" destOrd="0" presId="urn:microsoft.com/office/officeart/2018/2/layout/IconCircleList"/>
    <dgm:cxn modelId="{84CDA015-B7EB-4387-A171-747180625CBE}" type="presParOf" srcId="{1B82995C-69F3-4660-AE79-F2373A95D955}" destId="{1DD033B6-ABC6-4E9B-8C5E-B1E646C99CFA}" srcOrd="3" destOrd="0" presId="urn:microsoft.com/office/officeart/2018/2/layout/IconCircleList"/>
    <dgm:cxn modelId="{1C15BEC3-9090-493D-9220-042BC35DE1DE}" type="presParOf" srcId="{1B82995C-69F3-4660-AE79-F2373A95D955}" destId="{BD79F1B2-6CDB-4CD6-826F-9F87DA8A8E99}" srcOrd="4" destOrd="0" presId="urn:microsoft.com/office/officeart/2018/2/layout/IconCircleList"/>
    <dgm:cxn modelId="{9B85D4A9-656D-4CE6-80A2-77653FD6B04B}" type="presParOf" srcId="{BD79F1B2-6CDB-4CD6-826F-9F87DA8A8E99}" destId="{DC83B057-1E4F-4FD0-AA92-EC0C2F0FE241}" srcOrd="0" destOrd="0" presId="urn:microsoft.com/office/officeart/2018/2/layout/IconCircleList"/>
    <dgm:cxn modelId="{4B6DEF0F-8047-46E2-8496-260D1FC17C56}" type="presParOf" srcId="{BD79F1B2-6CDB-4CD6-826F-9F87DA8A8E99}" destId="{E327CAE8-C740-4342-A27F-59E361D17118}" srcOrd="1" destOrd="0" presId="urn:microsoft.com/office/officeart/2018/2/layout/IconCircleList"/>
    <dgm:cxn modelId="{E63C54E5-51FE-47D0-BFAE-AA652A614AB0}" type="presParOf" srcId="{BD79F1B2-6CDB-4CD6-826F-9F87DA8A8E99}" destId="{8555187F-8FD3-4FBF-8C4B-AAA048C1D4E3}" srcOrd="2" destOrd="0" presId="urn:microsoft.com/office/officeart/2018/2/layout/IconCircleList"/>
    <dgm:cxn modelId="{E4AA2883-9D11-4552-9AA6-604C29CCD7A7}" type="presParOf" srcId="{BD79F1B2-6CDB-4CD6-826F-9F87DA8A8E99}" destId="{412F7457-86C5-443C-95B6-A9DFBAFC3683}" srcOrd="3" destOrd="0" presId="urn:microsoft.com/office/officeart/2018/2/layout/IconCircleList"/>
    <dgm:cxn modelId="{FD7F7CC8-357F-4340-947A-90E015071FB4}" type="presParOf" srcId="{1B82995C-69F3-4660-AE79-F2373A95D955}" destId="{108F37D5-4B26-4717-B569-A0CB4AF345AB}" srcOrd="5" destOrd="0" presId="urn:microsoft.com/office/officeart/2018/2/layout/IconCircleList"/>
    <dgm:cxn modelId="{58ADA7F7-A69D-498B-9B59-C2012E398A0F}" type="presParOf" srcId="{1B82995C-69F3-4660-AE79-F2373A95D955}" destId="{1A3EF823-2EFE-4917-9AA9-86242D70A203}" srcOrd="6" destOrd="0" presId="urn:microsoft.com/office/officeart/2018/2/layout/IconCircleList"/>
    <dgm:cxn modelId="{03DE6243-4AE4-4015-BE2B-38642FC0B5C4}" type="presParOf" srcId="{1A3EF823-2EFE-4917-9AA9-86242D70A203}" destId="{7AFA274C-F510-4DBE-8709-1A66B0D7DF52}" srcOrd="0" destOrd="0" presId="urn:microsoft.com/office/officeart/2018/2/layout/IconCircleList"/>
    <dgm:cxn modelId="{B9E0462B-9163-4F34-945C-645937191F17}" type="presParOf" srcId="{1A3EF823-2EFE-4917-9AA9-86242D70A203}" destId="{8DC54666-6E1F-45C3-A02F-54CADCED9B93}" srcOrd="1" destOrd="0" presId="urn:microsoft.com/office/officeart/2018/2/layout/IconCircleList"/>
    <dgm:cxn modelId="{9E36ADED-AC1D-43A1-876A-40EE01B10245}" type="presParOf" srcId="{1A3EF823-2EFE-4917-9AA9-86242D70A203}" destId="{602428C3-8ABF-43FB-BB6C-60E69B4A3CA3}" srcOrd="2" destOrd="0" presId="urn:microsoft.com/office/officeart/2018/2/layout/IconCircleList"/>
    <dgm:cxn modelId="{4FAFAE3E-5A28-4536-B915-B1020723C01B}" type="presParOf" srcId="{1A3EF823-2EFE-4917-9AA9-86242D70A203}" destId="{896B9ADC-1A46-4D98-AA66-B2F94DA40A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A7DB4F-CE5F-42C5-93E0-394C292A0B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906D70EA-E388-4393-AC57-8B703C3986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Grouped aircraft by model and category.</a:t>
          </a:r>
        </a:p>
      </dgm:t>
    </dgm:pt>
    <dgm:pt modelId="{5B3CF14D-3017-4F42-B26D-4BB5BE184C59}" type="parTrans" cxnId="{443FBF8A-9947-4144-B05E-78F2E7BE80D5}">
      <dgm:prSet/>
      <dgm:spPr/>
      <dgm:t>
        <a:bodyPr/>
        <a:lstStyle/>
        <a:p>
          <a:endParaRPr lang="en-US"/>
        </a:p>
      </dgm:t>
    </dgm:pt>
    <dgm:pt modelId="{4A279706-A3B0-4E6B-9A44-1A7C493C03B3}" type="sibTrans" cxnId="{443FBF8A-9947-4144-B05E-78F2E7BE80D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EC5CC1-9EC1-498F-BC16-81E4CE2FE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Calculated total accidents and total fatalities.</a:t>
          </a:r>
        </a:p>
      </dgm:t>
    </dgm:pt>
    <dgm:pt modelId="{F8689AF4-A3CA-4959-85FB-DEFD4F217748}" type="parTrans" cxnId="{3B192DCE-60AF-45BA-8671-E5FB263DE143}">
      <dgm:prSet/>
      <dgm:spPr/>
      <dgm:t>
        <a:bodyPr/>
        <a:lstStyle/>
        <a:p>
          <a:endParaRPr lang="en-US"/>
        </a:p>
      </dgm:t>
    </dgm:pt>
    <dgm:pt modelId="{52F95494-C485-4119-A2A3-A2D9C765B3E2}" type="sibTrans" cxnId="{3B192DCE-60AF-45BA-8671-E5FB263DE1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4D78C2-780A-409A-9B24-F6DCE2E905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Derived fatality rate for each model.</a:t>
          </a:r>
        </a:p>
      </dgm:t>
    </dgm:pt>
    <dgm:pt modelId="{FB6BC32F-7A7B-425F-AA04-0BAC1D6831B7}" type="parTrans" cxnId="{28D46542-C306-4F51-9853-3610A9438A1A}">
      <dgm:prSet/>
      <dgm:spPr/>
      <dgm:t>
        <a:bodyPr/>
        <a:lstStyle/>
        <a:p>
          <a:endParaRPr lang="en-US"/>
        </a:p>
      </dgm:t>
    </dgm:pt>
    <dgm:pt modelId="{55E078D0-C9B4-4AE3-AED6-F053833626FE}" type="sibTrans" cxnId="{28D46542-C306-4F51-9853-3610A9438A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9FD99C-3232-4BFA-9E77-E853481C0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Identified Top 10 safest models (lowest total fatalities).</a:t>
          </a:r>
        </a:p>
      </dgm:t>
    </dgm:pt>
    <dgm:pt modelId="{D3BE4934-F0F2-4224-BAFE-9210E9698687}" type="parTrans" cxnId="{576EEE75-C822-4763-B95B-A723491734AC}">
      <dgm:prSet/>
      <dgm:spPr/>
      <dgm:t>
        <a:bodyPr/>
        <a:lstStyle/>
        <a:p>
          <a:endParaRPr lang="en-US"/>
        </a:p>
      </dgm:t>
    </dgm:pt>
    <dgm:pt modelId="{BB10322E-5C2C-40AE-888E-54608820A15D}" type="sibTrans" cxnId="{576EEE75-C822-4763-B95B-A723491734AC}">
      <dgm:prSet/>
      <dgm:spPr/>
      <dgm:t>
        <a:bodyPr/>
        <a:lstStyle/>
        <a:p>
          <a:endParaRPr lang="en-US"/>
        </a:p>
      </dgm:t>
    </dgm:pt>
    <dgm:pt modelId="{C3627BAE-14B7-4474-A083-2E679B03B039}" type="pres">
      <dgm:prSet presAssocID="{FEA7DB4F-CE5F-42C5-93E0-394C292A0B1B}" presName="root" presStyleCnt="0">
        <dgm:presLayoutVars>
          <dgm:dir/>
          <dgm:resizeHandles val="exact"/>
        </dgm:presLayoutVars>
      </dgm:prSet>
      <dgm:spPr/>
    </dgm:pt>
    <dgm:pt modelId="{1ECD4081-FDC8-47CC-AC1C-66FAD140C725}" type="pres">
      <dgm:prSet presAssocID="{FEA7DB4F-CE5F-42C5-93E0-394C292A0B1B}" presName="container" presStyleCnt="0">
        <dgm:presLayoutVars>
          <dgm:dir/>
          <dgm:resizeHandles val="exact"/>
        </dgm:presLayoutVars>
      </dgm:prSet>
      <dgm:spPr/>
    </dgm:pt>
    <dgm:pt modelId="{B0193741-1419-4643-95A4-25853BC9A7E3}" type="pres">
      <dgm:prSet presAssocID="{906D70EA-E388-4393-AC57-8B703C398607}" presName="compNode" presStyleCnt="0"/>
      <dgm:spPr/>
    </dgm:pt>
    <dgm:pt modelId="{844A77F6-AEBE-4A87-BDB8-0D6D018A46E3}" type="pres">
      <dgm:prSet presAssocID="{906D70EA-E388-4393-AC57-8B703C398607}" presName="iconBgRect" presStyleLbl="bgShp" presStyleIdx="0" presStyleCnt="4"/>
      <dgm:spPr/>
    </dgm:pt>
    <dgm:pt modelId="{CE15D141-2717-4769-8492-0B5000B5A611}" type="pres">
      <dgm:prSet presAssocID="{906D70EA-E388-4393-AC57-8B703C3986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élicoptère"/>
        </a:ext>
      </dgm:extLst>
    </dgm:pt>
    <dgm:pt modelId="{3C34AA40-FDF9-4827-8B07-D35A91A244A7}" type="pres">
      <dgm:prSet presAssocID="{906D70EA-E388-4393-AC57-8B703C398607}" presName="spaceRect" presStyleCnt="0"/>
      <dgm:spPr/>
    </dgm:pt>
    <dgm:pt modelId="{BD7F170E-0B18-4B60-A601-28B0A274F08F}" type="pres">
      <dgm:prSet presAssocID="{906D70EA-E388-4393-AC57-8B703C398607}" presName="textRect" presStyleLbl="revTx" presStyleIdx="0" presStyleCnt="4">
        <dgm:presLayoutVars>
          <dgm:chMax val="1"/>
          <dgm:chPref val="1"/>
        </dgm:presLayoutVars>
      </dgm:prSet>
      <dgm:spPr/>
    </dgm:pt>
    <dgm:pt modelId="{21CC4B9E-69B8-41D1-86EB-D598FF7C6C01}" type="pres">
      <dgm:prSet presAssocID="{4A279706-A3B0-4E6B-9A44-1A7C493C03B3}" presName="sibTrans" presStyleLbl="sibTrans2D1" presStyleIdx="0" presStyleCnt="0"/>
      <dgm:spPr/>
    </dgm:pt>
    <dgm:pt modelId="{05620633-375B-416E-AC2B-BC4CD4F1F392}" type="pres">
      <dgm:prSet presAssocID="{62EC5CC1-9EC1-498F-BC16-81E4CE2FEAC8}" presName="compNode" presStyleCnt="0"/>
      <dgm:spPr/>
    </dgm:pt>
    <dgm:pt modelId="{C430A3CC-897A-416F-B8B6-2B2CD24C3263}" type="pres">
      <dgm:prSet presAssocID="{62EC5CC1-9EC1-498F-BC16-81E4CE2FEAC8}" presName="iconBgRect" presStyleLbl="bgShp" presStyleIdx="1" presStyleCnt="4"/>
      <dgm:spPr/>
    </dgm:pt>
    <dgm:pt modelId="{42399660-625A-4986-904C-482536766362}" type="pres">
      <dgm:prSet presAssocID="{62EC5CC1-9EC1-498F-BC16-81E4CE2FEA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lleteuse"/>
        </a:ext>
      </dgm:extLst>
    </dgm:pt>
    <dgm:pt modelId="{78E176EC-DC96-4873-A4E4-B97E0611AEA8}" type="pres">
      <dgm:prSet presAssocID="{62EC5CC1-9EC1-498F-BC16-81E4CE2FEAC8}" presName="spaceRect" presStyleCnt="0"/>
      <dgm:spPr/>
    </dgm:pt>
    <dgm:pt modelId="{7FF4DAC9-5781-4DAF-B2D1-E6250A646BC5}" type="pres">
      <dgm:prSet presAssocID="{62EC5CC1-9EC1-498F-BC16-81E4CE2FEAC8}" presName="textRect" presStyleLbl="revTx" presStyleIdx="1" presStyleCnt="4">
        <dgm:presLayoutVars>
          <dgm:chMax val="1"/>
          <dgm:chPref val="1"/>
        </dgm:presLayoutVars>
      </dgm:prSet>
      <dgm:spPr/>
    </dgm:pt>
    <dgm:pt modelId="{72D0B640-B704-4EFA-8C31-E022824B5FFE}" type="pres">
      <dgm:prSet presAssocID="{52F95494-C485-4119-A2A3-A2D9C765B3E2}" presName="sibTrans" presStyleLbl="sibTrans2D1" presStyleIdx="0" presStyleCnt="0"/>
      <dgm:spPr/>
    </dgm:pt>
    <dgm:pt modelId="{0E2EAC52-DE86-4A15-B2D7-37ADA7A26673}" type="pres">
      <dgm:prSet presAssocID="{914D78C2-780A-409A-9B24-F6DCE2E9057E}" presName="compNode" presStyleCnt="0"/>
      <dgm:spPr/>
    </dgm:pt>
    <dgm:pt modelId="{CEE43272-AF13-4A72-85E7-BC6C3B34EDAC}" type="pres">
      <dgm:prSet presAssocID="{914D78C2-780A-409A-9B24-F6DCE2E9057E}" presName="iconBgRect" presStyleLbl="bgShp" presStyleIdx="2" presStyleCnt="4"/>
      <dgm:spPr/>
    </dgm:pt>
    <dgm:pt modelId="{70C1149B-77E6-476F-AA3B-3BB15B2D9921}" type="pres">
      <dgm:prSet presAssocID="{914D78C2-780A-409A-9B24-F6DCE2E905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ins"/>
        </a:ext>
      </dgm:extLst>
    </dgm:pt>
    <dgm:pt modelId="{0FF3565D-EC18-4C63-BFCE-651725F5F63B}" type="pres">
      <dgm:prSet presAssocID="{914D78C2-780A-409A-9B24-F6DCE2E9057E}" presName="spaceRect" presStyleCnt="0"/>
      <dgm:spPr/>
    </dgm:pt>
    <dgm:pt modelId="{0CD3125F-4665-4C73-92AA-3A299C0DDDE2}" type="pres">
      <dgm:prSet presAssocID="{914D78C2-780A-409A-9B24-F6DCE2E9057E}" presName="textRect" presStyleLbl="revTx" presStyleIdx="2" presStyleCnt="4">
        <dgm:presLayoutVars>
          <dgm:chMax val="1"/>
          <dgm:chPref val="1"/>
        </dgm:presLayoutVars>
      </dgm:prSet>
      <dgm:spPr/>
    </dgm:pt>
    <dgm:pt modelId="{5841F2DB-DA47-4751-BF86-C224DE8A5678}" type="pres">
      <dgm:prSet presAssocID="{55E078D0-C9B4-4AE3-AED6-F053833626FE}" presName="sibTrans" presStyleLbl="sibTrans2D1" presStyleIdx="0" presStyleCnt="0"/>
      <dgm:spPr/>
    </dgm:pt>
    <dgm:pt modelId="{4700DDE5-8276-4DB0-AB7F-832AE56F5F13}" type="pres">
      <dgm:prSet presAssocID="{259FD99C-3232-4BFA-9E77-E853481C0A21}" presName="compNode" presStyleCnt="0"/>
      <dgm:spPr/>
    </dgm:pt>
    <dgm:pt modelId="{58DF5829-1259-415C-A359-908F0FAD0C72}" type="pres">
      <dgm:prSet presAssocID="{259FD99C-3232-4BFA-9E77-E853481C0A21}" presName="iconBgRect" presStyleLbl="bgShp" presStyleIdx="3" presStyleCnt="4"/>
      <dgm:spPr/>
    </dgm:pt>
    <dgm:pt modelId="{20F8E3A6-1681-42EC-875F-82069487021B}" type="pres">
      <dgm:prSet presAssocID="{259FD99C-3232-4BFA-9E77-E853481C0A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C1C4FC36-60C7-4D1F-BE73-5ED199EB09FE}" type="pres">
      <dgm:prSet presAssocID="{259FD99C-3232-4BFA-9E77-E853481C0A21}" presName="spaceRect" presStyleCnt="0"/>
      <dgm:spPr/>
    </dgm:pt>
    <dgm:pt modelId="{6B403094-7E3A-4430-AA72-42B01068F8A7}" type="pres">
      <dgm:prSet presAssocID="{259FD99C-3232-4BFA-9E77-E853481C0A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E6DB16-2440-4558-B1FE-58040ADF40AA}" type="presOf" srcId="{55E078D0-C9B4-4AE3-AED6-F053833626FE}" destId="{5841F2DB-DA47-4751-BF86-C224DE8A5678}" srcOrd="0" destOrd="0" presId="urn:microsoft.com/office/officeart/2018/2/layout/IconCircleList"/>
    <dgm:cxn modelId="{28D46542-C306-4F51-9853-3610A9438A1A}" srcId="{FEA7DB4F-CE5F-42C5-93E0-394C292A0B1B}" destId="{914D78C2-780A-409A-9B24-F6DCE2E9057E}" srcOrd="2" destOrd="0" parTransId="{FB6BC32F-7A7B-425F-AA04-0BAC1D6831B7}" sibTransId="{55E078D0-C9B4-4AE3-AED6-F053833626FE}"/>
    <dgm:cxn modelId="{576EEE75-C822-4763-B95B-A723491734AC}" srcId="{FEA7DB4F-CE5F-42C5-93E0-394C292A0B1B}" destId="{259FD99C-3232-4BFA-9E77-E853481C0A21}" srcOrd="3" destOrd="0" parTransId="{D3BE4934-F0F2-4224-BAFE-9210E9698687}" sibTransId="{BB10322E-5C2C-40AE-888E-54608820A15D}"/>
    <dgm:cxn modelId="{C59CF656-7943-4049-9B17-9CC12C6359CC}" type="presOf" srcId="{4A279706-A3B0-4E6B-9A44-1A7C493C03B3}" destId="{21CC4B9E-69B8-41D1-86EB-D598FF7C6C01}" srcOrd="0" destOrd="0" presId="urn:microsoft.com/office/officeart/2018/2/layout/IconCircleList"/>
    <dgm:cxn modelId="{7507AF7F-104C-4FA4-BD73-CC3005A69B8B}" type="presOf" srcId="{914D78C2-780A-409A-9B24-F6DCE2E9057E}" destId="{0CD3125F-4665-4C73-92AA-3A299C0DDDE2}" srcOrd="0" destOrd="0" presId="urn:microsoft.com/office/officeart/2018/2/layout/IconCircleList"/>
    <dgm:cxn modelId="{443FBF8A-9947-4144-B05E-78F2E7BE80D5}" srcId="{FEA7DB4F-CE5F-42C5-93E0-394C292A0B1B}" destId="{906D70EA-E388-4393-AC57-8B703C398607}" srcOrd="0" destOrd="0" parTransId="{5B3CF14D-3017-4F42-B26D-4BB5BE184C59}" sibTransId="{4A279706-A3B0-4E6B-9A44-1A7C493C03B3}"/>
    <dgm:cxn modelId="{61C72D93-E82C-4D17-99F0-D513EF87EB73}" type="presOf" srcId="{906D70EA-E388-4393-AC57-8B703C398607}" destId="{BD7F170E-0B18-4B60-A601-28B0A274F08F}" srcOrd="0" destOrd="0" presId="urn:microsoft.com/office/officeart/2018/2/layout/IconCircleList"/>
    <dgm:cxn modelId="{F9883C9D-E254-4BAA-89C7-5E728A4FD45D}" type="presOf" srcId="{259FD99C-3232-4BFA-9E77-E853481C0A21}" destId="{6B403094-7E3A-4430-AA72-42B01068F8A7}" srcOrd="0" destOrd="0" presId="urn:microsoft.com/office/officeart/2018/2/layout/IconCircleList"/>
    <dgm:cxn modelId="{3B192DCE-60AF-45BA-8671-E5FB263DE143}" srcId="{FEA7DB4F-CE5F-42C5-93E0-394C292A0B1B}" destId="{62EC5CC1-9EC1-498F-BC16-81E4CE2FEAC8}" srcOrd="1" destOrd="0" parTransId="{F8689AF4-A3CA-4959-85FB-DEFD4F217748}" sibTransId="{52F95494-C485-4119-A2A3-A2D9C765B3E2}"/>
    <dgm:cxn modelId="{D5B14DDC-D99F-440F-AC64-8E071F9F0CED}" type="presOf" srcId="{52F95494-C485-4119-A2A3-A2D9C765B3E2}" destId="{72D0B640-B704-4EFA-8C31-E022824B5FFE}" srcOrd="0" destOrd="0" presId="urn:microsoft.com/office/officeart/2018/2/layout/IconCircleList"/>
    <dgm:cxn modelId="{25C9D4F1-D95E-4940-88F5-205A632D5C95}" type="presOf" srcId="{FEA7DB4F-CE5F-42C5-93E0-394C292A0B1B}" destId="{C3627BAE-14B7-4474-A083-2E679B03B039}" srcOrd="0" destOrd="0" presId="urn:microsoft.com/office/officeart/2018/2/layout/IconCircleList"/>
    <dgm:cxn modelId="{D3AD56F7-A4DD-4158-8D88-E94FF718A297}" type="presOf" srcId="{62EC5CC1-9EC1-498F-BC16-81E4CE2FEAC8}" destId="{7FF4DAC9-5781-4DAF-B2D1-E6250A646BC5}" srcOrd="0" destOrd="0" presId="urn:microsoft.com/office/officeart/2018/2/layout/IconCircleList"/>
    <dgm:cxn modelId="{26274AF5-C5DB-4299-9F33-5FED493879B9}" type="presParOf" srcId="{C3627BAE-14B7-4474-A083-2E679B03B039}" destId="{1ECD4081-FDC8-47CC-AC1C-66FAD140C725}" srcOrd="0" destOrd="0" presId="urn:microsoft.com/office/officeart/2018/2/layout/IconCircleList"/>
    <dgm:cxn modelId="{AAB2E399-9385-48E2-9B58-97B790329EAE}" type="presParOf" srcId="{1ECD4081-FDC8-47CC-AC1C-66FAD140C725}" destId="{B0193741-1419-4643-95A4-25853BC9A7E3}" srcOrd="0" destOrd="0" presId="urn:microsoft.com/office/officeart/2018/2/layout/IconCircleList"/>
    <dgm:cxn modelId="{F3E8488D-50B0-4AAE-872B-F7E0E5D3C2AB}" type="presParOf" srcId="{B0193741-1419-4643-95A4-25853BC9A7E3}" destId="{844A77F6-AEBE-4A87-BDB8-0D6D018A46E3}" srcOrd="0" destOrd="0" presId="urn:microsoft.com/office/officeart/2018/2/layout/IconCircleList"/>
    <dgm:cxn modelId="{332127E3-DFF0-4C05-AE54-AA45C625AC01}" type="presParOf" srcId="{B0193741-1419-4643-95A4-25853BC9A7E3}" destId="{CE15D141-2717-4769-8492-0B5000B5A611}" srcOrd="1" destOrd="0" presId="urn:microsoft.com/office/officeart/2018/2/layout/IconCircleList"/>
    <dgm:cxn modelId="{09998814-7B70-4FFB-91CA-3A9D1A54F0A7}" type="presParOf" srcId="{B0193741-1419-4643-95A4-25853BC9A7E3}" destId="{3C34AA40-FDF9-4827-8B07-D35A91A244A7}" srcOrd="2" destOrd="0" presId="urn:microsoft.com/office/officeart/2018/2/layout/IconCircleList"/>
    <dgm:cxn modelId="{AC3CAB99-F6D2-46D6-A1A0-93E01BFE4345}" type="presParOf" srcId="{B0193741-1419-4643-95A4-25853BC9A7E3}" destId="{BD7F170E-0B18-4B60-A601-28B0A274F08F}" srcOrd="3" destOrd="0" presId="urn:microsoft.com/office/officeart/2018/2/layout/IconCircleList"/>
    <dgm:cxn modelId="{3A83079F-28D1-4012-86A3-F4BD67AAABA5}" type="presParOf" srcId="{1ECD4081-FDC8-47CC-AC1C-66FAD140C725}" destId="{21CC4B9E-69B8-41D1-86EB-D598FF7C6C01}" srcOrd="1" destOrd="0" presId="urn:microsoft.com/office/officeart/2018/2/layout/IconCircleList"/>
    <dgm:cxn modelId="{8EA84701-25F9-4887-9901-23ADBF4F6162}" type="presParOf" srcId="{1ECD4081-FDC8-47CC-AC1C-66FAD140C725}" destId="{05620633-375B-416E-AC2B-BC4CD4F1F392}" srcOrd="2" destOrd="0" presId="urn:microsoft.com/office/officeart/2018/2/layout/IconCircleList"/>
    <dgm:cxn modelId="{A27C71AD-61FA-413C-B9C1-189A7AB55C6C}" type="presParOf" srcId="{05620633-375B-416E-AC2B-BC4CD4F1F392}" destId="{C430A3CC-897A-416F-B8B6-2B2CD24C3263}" srcOrd="0" destOrd="0" presId="urn:microsoft.com/office/officeart/2018/2/layout/IconCircleList"/>
    <dgm:cxn modelId="{3BE2502C-53A4-4965-8697-3E31A58F1DC7}" type="presParOf" srcId="{05620633-375B-416E-AC2B-BC4CD4F1F392}" destId="{42399660-625A-4986-904C-482536766362}" srcOrd="1" destOrd="0" presId="urn:microsoft.com/office/officeart/2018/2/layout/IconCircleList"/>
    <dgm:cxn modelId="{7322CCB1-FB0F-4F46-A3D4-B8589C617CE6}" type="presParOf" srcId="{05620633-375B-416E-AC2B-BC4CD4F1F392}" destId="{78E176EC-DC96-4873-A4E4-B97E0611AEA8}" srcOrd="2" destOrd="0" presId="urn:microsoft.com/office/officeart/2018/2/layout/IconCircleList"/>
    <dgm:cxn modelId="{C0E17704-4A1B-405E-96CF-BF0878B8F0F7}" type="presParOf" srcId="{05620633-375B-416E-AC2B-BC4CD4F1F392}" destId="{7FF4DAC9-5781-4DAF-B2D1-E6250A646BC5}" srcOrd="3" destOrd="0" presId="urn:microsoft.com/office/officeart/2018/2/layout/IconCircleList"/>
    <dgm:cxn modelId="{DA6F07B0-206C-45C4-BC06-D8AEC8A0BA08}" type="presParOf" srcId="{1ECD4081-FDC8-47CC-AC1C-66FAD140C725}" destId="{72D0B640-B704-4EFA-8C31-E022824B5FFE}" srcOrd="3" destOrd="0" presId="urn:microsoft.com/office/officeart/2018/2/layout/IconCircleList"/>
    <dgm:cxn modelId="{61813D5B-9E03-45F9-82E5-55F26D2BA37F}" type="presParOf" srcId="{1ECD4081-FDC8-47CC-AC1C-66FAD140C725}" destId="{0E2EAC52-DE86-4A15-B2D7-37ADA7A26673}" srcOrd="4" destOrd="0" presId="urn:microsoft.com/office/officeart/2018/2/layout/IconCircleList"/>
    <dgm:cxn modelId="{E8B47259-DAEE-4BF0-8D08-8E43F55FDF7D}" type="presParOf" srcId="{0E2EAC52-DE86-4A15-B2D7-37ADA7A26673}" destId="{CEE43272-AF13-4A72-85E7-BC6C3B34EDAC}" srcOrd="0" destOrd="0" presId="urn:microsoft.com/office/officeart/2018/2/layout/IconCircleList"/>
    <dgm:cxn modelId="{4666EF1A-1E38-47BA-83AC-B63C96B0B0AC}" type="presParOf" srcId="{0E2EAC52-DE86-4A15-B2D7-37ADA7A26673}" destId="{70C1149B-77E6-476F-AA3B-3BB15B2D9921}" srcOrd="1" destOrd="0" presId="urn:microsoft.com/office/officeart/2018/2/layout/IconCircleList"/>
    <dgm:cxn modelId="{C2E5C09A-60C9-422E-AC03-FC31D91AE745}" type="presParOf" srcId="{0E2EAC52-DE86-4A15-B2D7-37ADA7A26673}" destId="{0FF3565D-EC18-4C63-BFCE-651725F5F63B}" srcOrd="2" destOrd="0" presId="urn:microsoft.com/office/officeart/2018/2/layout/IconCircleList"/>
    <dgm:cxn modelId="{81F6536D-947C-4425-8A47-DB4BD65CF06F}" type="presParOf" srcId="{0E2EAC52-DE86-4A15-B2D7-37ADA7A26673}" destId="{0CD3125F-4665-4C73-92AA-3A299C0DDDE2}" srcOrd="3" destOrd="0" presId="urn:microsoft.com/office/officeart/2018/2/layout/IconCircleList"/>
    <dgm:cxn modelId="{2F223B5B-DB00-4873-BA1A-69AE36828C7F}" type="presParOf" srcId="{1ECD4081-FDC8-47CC-AC1C-66FAD140C725}" destId="{5841F2DB-DA47-4751-BF86-C224DE8A5678}" srcOrd="5" destOrd="0" presId="urn:microsoft.com/office/officeart/2018/2/layout/IconCircleList"/>
    <dgm:cxn modelId="{3DA1C31B-DC9F-42EF-9DE2-D562F3983AA8}" type="presParOf" srcId="{1ECD4081-FDC8-47CC-AC1C-66FAD140C725}" destId="{4700DDE5-8276-4DB0-AB7F-832AE56F5F13}" srcOrd="6" destOrd="0" presId="urn:microsoft.com/office/officeart/2018/2/layout/IconCircleList"/>
    <dgm:cxn modelId="{20FFB9A8-C5A4-43FE-8361-864BC28F7A04}" type="presParOf" srcId="{4700DDE5-8276-4DB0-AB7F-832AE56F5F13}" destId="{58DF5829-1259-415C-A359-908F0FAD0C72}" srcOrd="0" destOrd="0" presId="urn:microsoft.com/office/officeart/2018/2/layout/IconCircleList"/>
    <dgm:cxn modelId="{A061782E-F513-40D9-B0E6-A1A3F21948F2}" type="presParOf" srcId="{4700DDE5-8276-4DB0-AB7F-832AE56F5F13}" destId="{20F8E3A6-1681-42EC-875F-82069487021B}" srcOrd="1" destOrd="0" presId="urn:microsoft.com/office/officeart/2018/2/layout/IconCircleList"/>
    <dgm:cxn modelId="{D3DD1275-AAD6-4DC8-A4EB-969A8FED0BA1}" type="presParOf" srcId="{4700DDE5-8276-4DB0-AB7F-832AE56F5F13}" destId="{C1C4FC36-60C7-4D1F-BE73-5ED199EB09FE}" srcOrd="2" destOrd="0" presId="urn:microsoft.com/office/officeart/2018/2/layout/IconCircleList"/>
    <dgm:cxn modelId="{FB0EB990-536D-4C48-8594-605E0C0E42D2}" type="presParOf" srcId="{4700DDE5-8276-4DB0-AB7F-832AE56F5F13}" destId="{6B403094-7E3A-4430-AA72-42B01068F8A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8D977D-9B23-4FE4-99E7-619DC77E06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604C8DF-73C4-41FC-A375-DAC535A50D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Accident counts and fatality rates tracked by decade.</a:t>
          </a:r>
        </a:p>
      </dgm:t>
    </dgm:pt>
    <dgm:pt modelId="{3C1BCA3B-80D7-4E9A-8296-E2444A803DF8}" type="parTrans" cxnId="{6D8176EE-F852-4EB8-A4E5-2C936545D7AA}">
      <dgm:prSet/>
      <dgm:spPr/>
      <dgm:t>
        <a:bodyPr/>
        <a:lstStyle/>
        <a:p>
          <a:endParaRPr lang="en-US"/>
        </a:p>
      </dgm:t>
    </dgm:pt>
    <dgm:pt modelId="{644A32D3-3B89-4C70-8B8D-E4B2829508AA}" type="sibTrans" cxnId="{6D8176EE-F852-4EB8-A4E5-2C936545D7AA}">
      <dgm:prSet/>
      <dgm:spPr/>
      <dgm:t>
        <a:bodyPr/>
        <a:lstStyle/>
        <a:p>
          <a:endParaRPr lang="en-US"/>
        </a:p>
      </dgm:t>
    </dgm:pt>
    <dgm:pt modelId="{AADE28CA-AF63-4681-BE52-76DDC09092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Significant safety improvements observed post‑1990.</a:t>
          </a:r>
        </a:p>
      </dgm:t>
    </dgm:pt>
    <dgm:pt modelId="{59A3118F-3DB5-48D9-A30E-420796270713}" type="parTrans" cxnId="{BC3D17B9-832B-4B36-8459-AF763FD2B565}">
      <dgm:prSet/>
      <dgm:spPr/>
      <dgm:t>
        <a:bodyPr/>
        <a:lstStyle/>
        <a:p>
          <a:endParaRPr lang="en-US"/>
        </a:p>
      </dgm:t>
    </dgm:pt>
    <dgm:pt modelId="{46521A51-5885-471A-9346-4F48CA641757}" type="sibTrans" cxnId="{BC3D17B9-832B-4B36-8459-AF763FD2B565}">
      <dgm:prSet/>
      <dgm:spPr/>
      <dgm:t>
        <a:bodyPr/>
        <a:lstStyle/>
        <a:p>
          <a:endParaRPr lang="en-US"/>
        </a:p>
      </dgm:t>
    </dgm:pt>
    <dgm:pt modelId="{56E87F5B-A022-4EA0-B16D-D49E0205B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Steady decline in both accident frequency and severity.</a:t>
          </a:r>
        </a:p>
      </dgm:t>
    </dgm:pt>
    <dgm:pt modelId="{9A290702-9113-4649-8A22-8B11E5387338}" type="parTrans" cxnId="{B152CF0C-A023-4B0A-BF91-55061C01048C}">
      <dgm:prSet/>
      <dgm:spPr/>
      <dgm:t>
        <a:bodyPr/>
        <a:lstStyle/>
        <a:p>
          <a:endParaRPr lang="en-US"/>
        </a:p>
      </dgm:t>
    </dgm:pt>
    <dgm:pt modelId="{C6299AE7-0059-4AE7-9820-FC338573358C}" type="sibTrans" cxnId="{B152CF0C-A023-4B0A-BF91-55061C01048C}">
      <dgm:prSet/>
      <dgm:spPr/>
      <dgm:t>
        <a:bodyPr/>
        <a:lstStyle/>
        <a:p>
          <a:endParaRPr lang="en-US"/>
        </a:p>
      </dgm:t>
    </dgm:pt>
    <dgm:pt modelId="{3CBF34A5-7854-4169-BBFB-736C76B77B39}" type="pres">
      <dgm:prSet presAssocID="{208D977D-9B23-4FE4-99E7-619DC77E0622}" presName="root" presStyleCnt="0">
        <dgm:presLayoutVars>
          <dgm:dir/>
          <dgm:resizeHandles val="exact"/>
        </dgm:presLayoutVars>
      </dgm:prSet>
      <dgm:spPr/>
    </dgm:pt>
    <dgm:pt modelId="{EABE8065-C615-4FC5-91F2-A43FF2B370C0}" type="pres">
      <dgm:prSet presAssocID="{E604C8DF-73C4-41FC-A375-DAC535A50D9E}" presName="compNode" presStyleCnt="0"/>
      <dgm:spPr/>
    </dgm:pt>
    <dgm:pt modelId="{F3410243-8BBC-47D0-9D0F-5BE16CB699CB}" type="pres">
      <dgm:prSet presAssocID="{E604C8DF-73C4-41FC-A375-DAC535A50D9E}" presName="bgRect" presStyleLbl="bgShp" presStyleIdx="0" presStyleCnt="3"/>
      <dgm:spPr/>
    </dgm:pt>
    <dgm:pt modelId="{D54C0712-7DC0-4DE5-A154-FA92EE484A21}" type="pres">
      <dgm:prSet presAssocID="{E604C8DF-73C4-41FC-A375-DAC535A50D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360B1D4-A4FA-4195-A4E8-A0723BAE0B5D}" type="pres">
      <dgm:prSet presAssocID="{E604C8DF-73C4-41FC-A375-DAC535A50D9E}" presName="spaceRect" presStyleCnt="0"/>
      <dgm:spPr/>
    </dgm:pt>
    <dgm:pt modelId="{6F8863E1-A804-4580-BF2D-25B9EB17F208}" type="pres">
      <dgm:prSet presAssocID="{E604C8DF-73C4-41FC-A375-DAC535A50D9E}" presName="parTx" presStyleLbl="revTx" presStyleIdx="0" presStyleCnt="3">
        <dgm:presLayoutVars>
          <dgm:chMax val="0"/>
          <dgm:chPref val="0"/>
        </dgm:presLayoutVars>
      </dgm:prSet>
      <dgm:spPr/>
    </dgm:pt>
    <dgm:pt modelId="{874C386C-7DDE-44AA-B238-5CE05DD8A613}" type="pres">
      <dgm:prSet presAssocID="{644A32D3-3B89-4C70-8B8D-E4B2829508AA}" presName="sibTrans" presStyleCnt="0"/>
      <dgm:spPr/>
    </dgm:pt>
    <dgm:pt modelId="{01B7D417-1F55-42E8-8E54-E0CD9180F076}" type="pres">
      <dgm:prSet presAssocID="{AADE28CA-AF63-4681-BE52-76DDC09092A5}" presName="compNode" presStyleCnt="0"/>
      <dgm:spPr/>
    </dgm:pt>
    <dgm:pt modelId="{EC071014-CB2F-4317-834A-02EE327C7A44}" type="pres">
      <dgm:prSet presAssocID="{AADE28CA-AF63-4681-BE52-76DDC09092A5}" presName="bgRect" presStyleLbl="bgShp" presStyleIdx="1" presStyleCnt="3"/>
      <dgm:spPr/>
    </dgm:pt>
    <dgm:pt modelId="{BF8B3E76-432B-475B-854A-9983D2E56AD1}" type="pres">
      <dgm:prSet presAssocID="{AADE28CA-AF63-4681-BE52-76DDC09092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F2E6F151-5515-4152-B3FE-891FB603E2EB}" type="pres">
      <dgm:prSet presAssocID="{AADE28CA-AF63-4681-BE52-76DDC09092A5}" presName="spaceRect" presStyleCnt="0"/>
      <dgm:spPr/>
    </dgm:pt>
    <dgm:pt modelId="{D049EAA9-5486-4C33-BEED-67F2E63FD86A}" type="pres">
      <dgm:prSet presAssocID="{AADE28CA-AF63-4681-BE52-76DDC09092A5}" presName="parTx" presStyleLbl="revTx" presStyleIdx="1" presStyleCnt="3">
        <dgm:presLayoutVars>
          <dgm:chMax val="0"/>
          <dgm:chPref val="0"/>
        </dgm:presLayoutVars>
      </dgm:prSet>
      <dgm:spPr/>
    </dgm:pt>
    <dgm:pt modelId="{BAE934D0-D33C-49DF-8332-911CADC51FE3}" type="pres">
      <dgm:prSet presAssocID="{46521A51-5885-471A-9346-4F48CA641757}" presName="sibTrans" presStyleCnt="0"/>
      <dgm:spPr/>
    </dgm:pt>
    <dgm:pt modelId="{F2CE160D-A12E-419E-8B6C-767AD27EFE17}" type="pres">
      <dgm:prSet presAssocID="{56E87F5B-A022-4EA0-B16D-D49E0205BC76}" presName="compNode" presStyleCnt="0"/>
      <dgm:spPr/>
    </dgm:pt>
    <dgm:pt modelId="{5F2AAFDD-B945-45E0-BAD6-C809027EA03C}" type="pres">
      <dgm:prSet presAssocID="{56E87F5B-A022-4EA0-B16D-D49E0205BC76}" presName="bgRect" presStyleLbl="bgShp" presStyleIdx="2" presStyleCnt="3"/>
      <dgm:spPr/>
    </dgm:pt>
    <dgm:pt modelId="{B54BD69D-F2AC-4FB8-AEB1-BD250F3F1C57}" type="pres">
      <dgm:prSet presAssocID="{56E87F5B-A022-4EA0-B16D-D49E0205BC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4AFE6B2-6E73-458E-8FF8-20BE89E496ED}" type="pres">
      <dgm:prSet presAssocID="{56E87F5B-A022-4EA0-B16D-D49E0205BC76}" presName="spaceRect" presStyleCnt="0"/>
      <dgm:spPr/>
    </dgm:pt>
    <dgm:pt modelId="{A52E42A9-7ECC-4ABD-9DAE-D3251DC3E410}" type="pres">
      <dgm:prSet presAssocID="{56E87F5B-A022-4EA0-B16D-D49E0205BC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52CF0C-A023-4B0A-BF91-55061C01048C}" srcId="{208D977D-9B23-4FE4-99E7-619DC77E0622}" destId="{56E87F5B-A022-4EA0-B16D-D49E0205BC76}" srcOrd="2" destOrd="0" parTransId="{9A290702-9113-4649-8A22-8B11E5387338}" sibTransId="{C6299AE7-0059-4AE7-9820-FC338573358C}"/>
    <dgm:cxn modelId="{46FC680F-E84B-49A2-B328-E872D305181B}" type="presOf" srcId="{E604C8DF-73C4-41FC-A375-DAC535A50D9E}" destId="{6F8863E1-A804-4580-BF2D-25B9EB17F208}" srcOrd="0" destOrd="0" presId="urn:microsoft.com/office/officeart/2018/2/layout/IconVerticalSolidList"/>
    <dgm:cxn modelId="{F740FB73-48D7-470A-83DE-89C5975CA3DD}" type="presOf" srcId="{208D977D-9B23-4FE4-99E7-619DC77E0622}" destId="{3CBF34A5-7854-4169-BBFB-736C76B77B39}" srcOrd="0" destOrd="0" presId="urn:microsoft.com/office/officeart/2018/2/layout/IconVerticalSolidList"/>
    <dgm:cxn modelId="{557F1786-2696-4C2C-B239-D1C648FDE1E1}" type="presOf" srcId="{56E87F5B-A022-4EA0-B16D-D49E0205BC76}" destId="{A52E42A9-7ECC-4ABD-9DAE-D3251DC3E410}" srcOrd="0" destOrd="0" presId="urn:microsoft.com/office/officeart/2018/2/layout/IconVerticalSolidList"/>
    <dgm:cxn modelId="{BC3D17B9-832B-4B36-8459-AF763FD2B565}" srcId="{208D977D-9B23-4FE4-99E7-619DC77E0622}" destId="{AADE28CA-AF63-4681-BE52-76DDC09092A5}" srcOrd="1" destOrd="0" parTransId="{59A3118F-3DB5-48D9-A30E-420796270713}" sibTransId="{46521A51-5885-471A-9346-4F48CA641757}"/>
    <dgm:cxn modelId="{C54D1DBF-D1BD-4DFB-A49A-29CB996E84E9}" type="presOf" srcId="{AADE28CA-AF63-4681-BE52-76DDC09092A5}" destId="{D049EAA9-5486-4C33-BEED-67F2E63FD86A}" srcOrd="0" destOrd="0" presId="urn:microsoft.com/office/officeart/2018/2/layout/IconVerticalSolidList"/>
    <dgm:cxn modelId="{6D8176EE-F852-4EB8-A4E5-2C936545D7AA}" srcId="{208D977D-9B23-4FE4-99E7-619DC77E0622}" destId="{E604C8DF-73C4-41FC-A375-DAC535A50D9E}" srcOrd="0" destOrd="0" parTransId="{3C1BCA3B-80D7-4E9A-8296-E2444A803DF8}" sibTransId="{644A32D3-3B89-4C70-8B8D-E4B2829508AA}"/>
    <dgm:cxn modelId="{C8FACC63-6FFB-4342-BD3F-3B9B39401B26}" type="presParOf" srcId="{3CBF34A5-7854-4169-BBFB-736C76B77B39}" destId="{EABE8065-C615-4FC5-91F2-A43FF2B370C0}" srcOrd="0" destOrd="0" presId="urn:microsoft.com/office/officeart/2018/2/layout/IconVerticalSolidList"/>
    <dgm:cxn modelId="{D99FC69D-46C4-465B-9C44-E52470ADC067}" type="presParOf" srcId="{EABE8065-C615-4FC5-91F2-A43FF2B370C0}" destId="{F3410243-8BBC-47D0-9D0F-5BE16CB699CB}" srcOrd="0" destOrd="0" presId="urn:microsoft.com/office/officeart/2018/2/layout/IconVerticalSolidList"/>
    <dgm:cxn modelId="{1C035EFA-9962-4498-8DBA-CB88FAAFFB1C}" type="presParOf" srcId="{EABE8065-C615-4FC5-91F2-A43FF2B370C0}" destId="{D54C0712-7DC0-4DE5-A154-FA92EE484A21}" srcOrd="1" destOrd="0" presId="urn:microsoft.com/office/officeart/2018/2/layout/IconVerticalSolidList"/>
    <dgm:cxn modelId="{0FCA30EC-B66B-4C02-ACA3-8ABD64C8F15B}" type="presParOf" srcId="{EABE8065-C615-4FC5-91F2-A43FF2B370C0}" destId="{5360B1D4-A4FA-4195-A4E8-A0723BAE0B5D}" srcOrd="2" destOrd="0" presId="urn:microsoft.com/office/officeart/2018/2/layout/IconVerticalSolidList"/>
    <dgm:cxn modelId="{5A126948-5F9E-46CD-8508-BD8567A4DE79}" type="presParOf" srcId="{EABE8065-C615-4FC5-91F2-A43FF2B370C0}" destId="{6F8863E1-A804-4580-BF2D-25B9EB17F208}" srcOrd="3" destOrd="0" presId="urn:microsoft.com/office/officeart/2018/2/layout/IconVerticalSolidList"/>
    <dgm:cxn modelId="{DEDDB2CF-9AE6-4055-82A3-623DBDBBBEB8}" type="presParOf" srcId="{3CBF34A5-7854-4169-BBFB-736C76B77B39}" destId="{874C386C-7DDE-44AA-B238-5CE05DD8A613}" srcOrd="1" destOrd="0" presId="urn:microsoft.com/office/officeart/2018/2/layout/IconVerticalSolidList"/>
    <dgm:cxn modelId="{270AA82C-3F59-4D6F-BFD2-314E8B9B694F}" type="presParOf" srcId="{3CBF34A5-7854-4169-BBFB-736C76B77B39}" destId="{01B7D417-1F55-42E8-8E54-E0CD9180F076}" srcOrd="2" destOrd="0" presId="urn:microsoft.com/office/officeart/2018/2/layout/IconVerticalSolidList"/>
    <dgm:cxn modelId="{3FD23EFD-2318-4899-949E-A0D47E480D18}" type="presParOf" srcId="{01B7D417-1F55-42E8-8E54-E0CD9180F076}" destId="{EC071014-CB2F-4317-834A-02EE327C7A44}" srcOrd="0" destOrd="0" presId="urn:microsoft.com/office/officeart/2018/2/layout/IconVerticalSolidList"/>
    <dgm:cxn modelId="{6C7895F5-3BBC-479F-BA11-D2AD435C92E1}" type="presParOf" srcId="{01B7D417-1F55-42E8-8E54-E0CD9180F076}" destId="{BF8B3E76-432B-475B-854A-9983D2E56AD1}" srcOrd="1" destOrd="0" presId="urn:microsoft.com/office/officeart/2018/2/layout/IconVerticalSolidList"/>
    <dgm:cxn modelId="{D78ACCE2-8710-47A0-89D0-1F5773506DC0}" type="presParOf" srcId="{01B7D417-1F55-42E8-8E54-E0CD9180F076}" destId="{F2E6F151-5515-4152-B3FE-891FB603E2EB}" srcOrd="2" destOrd="0" presId="urn:microsoft.com/office/officeart/2018/2/layout/IconVerticalSolidList"/>
    <dgm:cxn modelId="{CEC2A7F2-B82B-42C5-8545-8049265897D4}" type="presParOf" srcId="{01B7D417-1F55-42E8-8E54-E0CD9180F076}" destId="{D049EAA9-5486-4C33-BEED-67F2E63FD86A}" srcOrd="3" destOrd="0" presId="urn:microsoft.com/office/officeart/2018/2/layout/IconVerticalSolidList"/>
    <dgm:cxn modelId="{0152336B-E2FB-4FF7-9FE2-A1C7A308C73B}" type="presParOf" srcId="{3CBF34A5-7854-4169-BBFB-736C76B77B39}" destId="{BAE934D0-D33C-49DF-8332-911CADC51FE3}" srcOrd="3" destOrd="0" presId="urn:microsoft.com/office/officeart/2018/2/layout/IconVerticalSolidList"/>
    <dgm:cxn modelId="{CC7DC8A7-DC05-4645-A600-DBFD1FECC68C}" type="presParOf" srcId="{3CBF34A5-7854-4169-BBFB-736C76B77B39}" destId="{F2CE160D-A12E-419E-8B6C-767AD27EFE17}" srcOrd="4" destOrd="0" presId="urn:microsoft.com/office/officeart/2018/2/layout/IconVerticalSolidList"/>
    <dgm:cxn modelId="{3EBA97F2-EEB1-4516-AFB1-87140AD0AF32}" type="presParOf" srcId="{F2CE160D-A12E-419E-8B6C-767AD27EFE17}" destId="{5F2AAFDD-B945-45E0-BAD6-C809027EA03C}" srcOrd="0" destOrd="0" presId="urn:microsoft.com/office/officeart/2018/2/layout/IconVerticalSolidList"/>
    <dgm:cxn modelId="{82EAFBE9-2521-4CF5-AF8A-36621FA94F59}" type="presParOf" srcId="{F2CE160D-A12E-419E-8B6C-767AD27EFE17}" destId="{B54BD69D-F2AC-4FB8-AEB1-BD250F3F1C57}" srcOrd="1" destOrd="0" presId="urn:microsoft.com/office/officeart/2018/2/layout/IconVerticalSolidList"/>
    <dgm:cxn modelId="{03279C6F-B04F-4B84-8E5A-2FB1FA386D91}" type="presParOf" srcId="{F2CE160D-A12E-419E-8B6C-767AD27EFE17}" destId="{54AFE6B2-6E73-458E-8FF8-20BE89E496ED}" srcOrd="2" destOrd="0" presId="urn:microsoft.com/office/officeart/2018/2/layout/IconVerticalSolidList"/>
    <dgm:cxn modelId="{5B46E601-65BA-4157-A2DD-8933BAC0E7E5}" type="presParOf" srcId="{F2CE160D-A12E-419E-8B6C-767AD27EFE17}" destId="{A52E42A9-7ECC-4ABD-9DAE-D3251DC3E4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D0271B-856B-41C5-B284-FD551B81229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B6F40E90-1BA4-441A-AE27-85909993235D}">
      <dgm:prSet/>
      <dgm:spPr/>
      <dgm:t>
        <a:bodyPr/>
        <a:lstStyle/>
        <a:p>
          <a:pPr>
            <a:defRPr cap="all"/>
          </a:pPr>
          <a:r>
            <a:rPr lang="en-US"/>
            <a:t>Accident summaries classified into key types (e.g., mid‑air collision, LOC‑I).</a:t>
          </a:r>
        </a:p>
      </dgm:t>
    </dgm:pt>
    <dgm:pt modelId="{A24A78D6-0731-4B1F-BFE9-CE0E8E2298AE}" type="parTrans" cxnId="{1CC1F3A7-FB71-42B2-8323-311C9994C7C0}">
      <dgm:prSet/>
      <dgm:spPr/>
      <dgm:t>
        <a:bodyPr/>
        <a:lstStyle/>
        <a:p>
          <a:endParaRPr lang="en-US"/>
        </a:p>
      </dgm:t>
    </dgm:pt>
    <dgm:pt modelId="{2CA3F091-53D7-4A4A-828A-3B51CDCA7585}" type="sibTrans" cxnId="{1CC1F3A7-FB71-42B2-8323-311C9994C7C0}">
      <dgm:prSet/>
      <dgm:spPr/>
      <dgm:t>
        <a:bodyPr/>
        <a:lstStyle/>
        <a:p>
          <a:endParaRPr lang="en-US"/>
        </a:p>
      </dgm:t>
    </dgm:pt>
    <dgm:pt modelId="{EC78379A-E7B9-4064-B9AA-ABD1E8A91F3F}">
      <dgm:prSet/>
      <dgm:spPr/>
      <dgm:t>
        <a:bodyPr/>
        <a:lstStyle/>
        <a:p>
          <a:pPr>
            <a:defRPr cap="all"/>
          </a:pPr>
          <a:r>
            <a:rPr lang="en-US"/>
            <a:t>Average fatality rate calculated for each accident type.</a:t>
          </a:r>
        </a:p>
      </dgm:t>
    </dgm:pt>
    <dgm:pt modelId="{3553C9B9-615B-43C2-A2D4-8601EAB6A75B}" type="parTrans" cxnId="{EA3B3BC1-B49C-4767-9F2A-5F05192E01D5}">
      <dgm:prSet/>
      <dgm:spPr/>
      <dgm:t>
        <a:bodyPr/>
        <a:lstStyle/>
        <a:p>
          <a:endParaRPr lang="en-US"/>
        </a:p>
      </dgm:t>
    </dgm:pt>
    <dgm:pt modelId="{D7DDEB9D-D92E-485B-A85F-3097D85CCA3D}" type="sibTrans" cxnId="{EA3B3BC1-B49C-4767-9F2A-5F05192E01D5}">
      <dgm:prSet/>
      <dgm:spPr/>
      <dgm:t>
        <a:bodyPr/>
        <a:lstStyle/>
        <a:p>
          <a:endParaRPr lang="en-US"/>
        </a:p>
      </dgm:t>
    </dgm:pt>
    <dgm:pt modelId="{90907568-A36F-4779-9672-1E19883A067C}">
      <dgm:prSet/>
      <dgm:spPr/>
      <dgm:t>
        <a:bodyPr/>
        <a:lstStyle/>
        <a:p>
          <a:pPr>
            <a:defRPr cap="all"/>
          </a:pPr>
          <a:r>
            <a:rPr lang="en-US"/>
            <a:t>Most dangerous categories highlighted for mitigation planning.</a:t>
          </a:r>
        </a:p>
      </dgm:t>
    </dgm:pt>
    <dgm:pt modelId="{AABD9C31-3EB2-4A80-9300-8CB86B9688E8}" type="parTrans" cxnId="{002FD3F6-559E-4788-A3B6-6856F76B423B}">
      <dgm:prSet/>
      <dgm:spPr/>
      <dgm:t>
        <a:bodyPr/>
        <a:lstStyle/>
        <a:p>
          <a:endParaRPr lang="en-US"/>
        </a:p>
      </dgm:t>
    </dgm:pt>
    <dgm:pt modelId="{1368365B-C63F-402D-9E25-F0BD483DA26D}" type="sibTrans" cxnId="{002FD3F6-559E-4788-A3B6-6856F76B423B}">
      <dgm:prSet/>
      <dgm:spPr/>
      <dgm:t>
        <a:bodyPr/>
        <a:lstStyle/>
        <a:p>
          <a:endParaRPr lang="en-US"/>
        </a:p>
      </dgm:t>
    </dgm:pt>
    <dgm:pt modelId="{F793E1F9-AE87-45A4-BA59-F2DF6C3E63B5}" type="pres">
      <dgm:prSet presAssocID="{78D0271B-856B-41C5-B284-FD551B81229B}" presName="root" presStyleCnt="0">
        <dgm:presLayoutVars>
          <dgm:dir/>
          <dgm:resizeHandles val="exact"/>
        </dgm:presLayoutVars>
      </dgm:prSet>
      <dgm:spPr/>
    </dgm:pt>
    <dgm:pt modelId="{6127ACB4-49AC-4209-B065-F6F661B5882F}" type="pres">
      <dgm:prSet presAssocID="{B6F40E90-1BA4-441A-AE27-85909993235D}" presName="compNode" presStyleCnt="0"/>
      <dgm:spPr/>
    </dgm:pt>
    <dgm:pt modelId="{7095B746-2531-4759-AF86-7E6B8B69A23A}" type="pres">
      <dgm:prSet presAssocID="{B6F40E90-1BA4-441A-AE27-85909993235D}" presName="iconBgRect" presStyleLbl="bgShp" presStyleIdx="0" presStyleCnt="3"/>
      <dgm:spPr/>
    </dgm:pt>
    <dgm:pt modelId="{4F9AF5DD-CC48-4C0C-B7BC-C085376F7293}" type="pres">
      <dgm:prSet presAssocID="{B6F40E90-1BA4-441A-AE27-8590999323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422B586-C621-44EA-AD20-503D7E474AF9}" type="pres">
      <dgm:prSet presAssocID="{B6F40E90-1BA4-441A-AE27-85909993235D}" presName="spaceRect" presStyleCnt="0"/>
      <dgm:spPr/>
    </dgm:pt>
    <dgm:pt modelId="{D3EDBB1A-D770-4055-90BC-6FBE752C5A31}" type="pres">
      <dgm:prSet presAssocID="{B6F40E90-1BA4-441A-AE27-85909993235D}" presName="textRect" presStyleLbl="revTx" presStyleIdx="0" presStyleCnt="3">
        <dgm:presLayoutVars>
          <dgm:chMax val="1"/>
          <dgm:chPref val="1"/>
        </dgm:presLayoutVars>
      </dgm:prSet>
      <dgm:spPr/>
    </dgm:pt>
    <dgm:pt modelId="{15B8DAAE-1D03-41CB-9E9C-74AE14E89968}" type="pres">
      <dgm:prSet presAssocID="{2CA3F091-53D7-4A4A-828A-3B51CDCA7585}" presName="sibTrans" presStyleCnt="0"/>
      <dgm:spPr/>
    </dgm:pt>
    <dgm:pt modelId="{64AC32C5-47E0-4921-A174-D08140FF9341}" type="pres">
      <dgm:prSet presAssocID="{EC78379A-E7B9-4064-B9AA-ABD1E8A91F3F}" presName="compNode" presStyleCnt="0"/>
      <dgm:spPr/>
    </dgm:pt>
    <dgm:pt modelId="{72659C45-7728-431B-A500-CB9555BA6DC5}" type="pres">
      <dgm:prSet presAssocID="{EC78379A-E7B9-4064-B9AA-ABD1E8A91F3F}" presName="iconBgRect" presStyleLbl="bgShp" presStyleIdx="1" presStyleCnt="3"/>
      <dgm:spPr/>
    </dgm:pt>
    <dgm:pt modelId="{BE26B70F-54A7-4E8D-A58D-156A1C32E346}" type="pres">
      <dgm:prSet presAssocID="{EC78379A-E7B9-4064-B9AA-ABD1E8A91F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âne"/>
        </a:ext>
      </dgm:extLst>
    </dgm:pt>
    <dgm:pt modelId="{81170949-F51D-4666-889F-C477E9A53EDC}" type="pres">
      <dgm:prSet presAssocID="{EC78379A-E7B9-4064-B9AA-ABD1E8A91F3F}" presName="spaceRect" presStyleCnt="0"/>
      <dgm:spPr/>
    </dgm:pt>
    <dgm:pt modelId="{9498AC6F-4F10-4B74-8095-CE2FA8E49D76}" type="pres">
      <dgm:prSet presAssocID="{EC78379A-E7B9-4064-B9AA-ABD1E8A91F3F}" presName="textRect" presStyleLbl="revTx" presStyleIdx="1" presStyleCnt="3">
        <dgm:presLayoutVars>
          <dgm:chMax val="1"/>
          <dgm:chPref val="1"/>
        </dgm:presLayoutVars>
      </dgm:prSet>
      <dgm:spPr/>
    </dgm:pt>
    <dgm:pt modelId="{097A447A-C757-458B-966B-D464BFD72163}" type="pres">
      <dgm:prSet presAssocID="{D7DDEB9D-D92E-485B-A85F-3097D85CCA3D}" presName="sibTrans" presStyleCnt="0"/>
      <dgm:spPr/>
    </dgm:pt>
    <dgm:pt modelId="{8B4E0F90-18B4-4155-8366-E40C2082BECE}" type="pres">
      <dgm:prSet presAssocID="{90907568-A36F-4779-9672-1E19883A067C}" presName="compNode" presStyleCnt="0"/>
      <dgm:spPr/>
    </dgm:pt>
    <dgm:pt modelId="{8CFD8C27-B4CB-41F5-8479-DE4932D746F1}" type="pres">
      <dgm:prSet presAssocID="{90907568-A36F-4779-9672-1E19883A067C}" presName="iconBgRect" presStyleLbl="bgShp" presStyleIdx="2" presStyleCnt="3"/>
      <dgm:spPr/>
    </dgm:pt>
    <dgm:pt modelId="{CA0B7086-4D9C-4EFC-8900-16C95C2294D6}" type="pres">
      <dgm:prSet presAssocID="{90907568-A36F-4779-9672-1E19883A06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867EBC17-45E0-4C38-A865-D1D243F97E95}" type="pres">
      <dgm:prSet presAssocID="{90907568-A36F-4779-9672-1E19883A067C}" presName="spaceRect" presStyleCnt="0"/>
      <dgm:spPr/>
    </dgm:pt>
    <dgm:pt modelId="{4815CD2F-349E-4A02-9606-DFE8CEDDAA76}" type="pres">
      <dgm:prSet presAssocID="{90907568-A36F-4779-9672-1E19883A06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4C12983-35CE-4DBD-A683-D1A77588380E}" type="presOf" srcId="{90907568-A36F-4779-9672-1E19883A067C}" destId="{4815CD2F-349E-4A02-9606-DFE8CEDDAA76}" srcOrd="0" destOrd="0" presId="urn:microsoft.com/office/officeart/2018/5/layout/IconCircleLabelList"/>
    <dgm:cxn modelId="{1CC1F3A7-FB71-42B2-8323-311C9994C7C0}" srcId="{78D0271B-856B-41C5-B284-FD551B81229B}" destId="{B6F40E90-1BA4-441A-AE27-85909993235D}" srcOrd="0" destOrd="0" parTransId="{A24A78D6-0731-4B1F-BFE9-CE0E8E2298AE}" sibTransId="{2CA3F091-53D7-4A4A-828A-3B51CDCA7585}"/>
    <dgm:cxn modelId="{09B5D0B7-43B3-4846-B0F1-148208092004}" type="presOf" srcId="{78D0271B-856B-41C5-B284-FD551B81229B}" destId="{F793E1F9-AE87-45A4-BA59-F2DF6C3E63B5}" srcOrd="0" destOrd="0" presId="urn:microsoft.com/office/officeart/2018/5/layout/IconCircleLabelList"/>
    <dgm:cxn modelId="{EA3B3BC1-B49C-4767-9F2A-5F05192E01D5}" srcId="{78D0271B-856B-41C5-B284-FD551B81229B}" destId="{EC78379A-E7B9-4064-B9AA-ABD1E8A91F3F}" srcOrd="1" destOrd="0" parTransId="{3553C9B9-615B-43C2-A2D4-8601EAB6A75B}" sibTransId="{D7DDEB9D-D92E-485B-A85F-3097D85CCA3D}"/>
    <dgm:cxn modelId="{748155E3-3A0B-4DFB-AEDE-E3A35A7F4E3D}" type="presOf" srcId="{B6F40E90-1BA4-441A-AE27-85909993235D}" destId="{D3EDBB1A-D770-4055-90BC-6FBE752C5A31}" srcOrd="0" destOrd="0" presId="urn:microsoft.com/office/officeart/2018/5/layout/IconCircleLabelList"/>
    <dgm:cxn modelId="{40B23CE7-7335-44C6-8A03-47A57995CA25}" type="presOf" srcId="{EC78379A-E7B9-4064-B9AA-ABD1E8A91F3F}" destId="{9498AC6F-4F10-4B74-8095-CE2FA8E49D76}" srcOrd="0" destOrd="0" presId="urn:microsoft.com/office/officeart/2018/5/layout/IconCircleLabelList"/>
    <dgm:cxn modelId="{002FD3F6-559E-4788-A3B6-6856F76B423B}" srcId="{78D0271B-856B-41C5-B284-FD551B81229B}" destId="{90907568-A36F-4779-9672-1E19883A067C}" srcOrd="2" destOrd="0" parTransId="{AABD9C31-3EB2-4A80-9300-8CB86B9688E8}" sibTransId="{1368365B-C63F-402D-9E25-F0BD483DA26D}"/>
    <dgm:cxn modelId="{4A14E841-797C-425A-9C9F-5632FDC45002}" type="presParOf" srcId="{F793E1F9-AE87-45A4-BA59-F2DF6C3E63B5}" destId="{6127ACB4-49AC-4209-B065-F6F661B5882F}" srcOrd="0" destOrd="0" presId="urn:microsoft.com/office/officeart/2018/5/layout/IconCircleLabelList"/>
    <dgm:cxn modelId="{28CA9C44-0865-498C-9A0E-2947E6013DD3}" type="presParOf" srcId="{6127ACB4-49AC-4209-B065-F6F661B5882F}" destId="{7095B746-2531-4759-AF86-7E6B8B69A23A}" srcOrd="0" destOrd="0" presId="urn:microsoft.com/office/officeart/2018/5/layout/IconCircleLabelList"/>
    <dgm:cxn modelId="{F8518D7F-8213-4C56-ABCB-32BD076835C3}" type="presParOf" srcId="{6127ACB4-49AC-4209-B065-F6F661B5882F}" destId="{4F9AF5DD-CC48-4C0C-B7BC-C085376F7293}" srcOrd="1" destOrd="0" presId="urn:microsoft.com/office/officeart/2018/5/layout/IconCircleLabelList"/>
    <dgm:cxn modelId="{ABE261E9-0284-45D6-B870-E1B5EE9AD572}" type="presParOf" srcId="{6127ACB4-49AC-4209-B065-F6F661B5882F}" destId="{D422B586-C621-44EA-AD20-503D7E474AF9}" srcOrd="2" destOrd="0" presId="urn:microsoft.com/office/officeart/2018/5/layout/IconCircleLabelList"/>
    <dgm:cxn modelId="{321A1A33-60D3-4D4C-87FD-0E1E477176AB}" type="presParOf" srcId="{6127ACB4-49AC-4209-B065-F6F661B5882F}" destId="{D3EDBB1A-D770-4055-90BC-6FBE752C5A31}" srcOrd="3" destOrd="0" presId="urn:microsoft.com/office/officeart/2018/5/layout/IconCircleLabelList"/>
    <dgm:cxn modelId="{B92544DB-A27A-4924-9E30-6BC77301737C}" type="presParOf" srcId="{F793E1F9-AE87-45A4-BA59-F2DF6C3E63B5}" destId="{15B8DAAE-1D03-41CB-9E9C-74AE14E89968}" srcOrd="1" destOrd="0" presId="urn:microsoft.com/office/officeart/2018/5/layout/IconCircleLabelList"/>
    <dgm:cxn modelId="{9E54D065-C192-4435-9F9F-4F2A14BAEACA}" type="presParOf" srcId="{F793E1F9-AE87-45A4-BA59-F2DF6C3E63B5}" destId="{64AC32C5-47E0-4921-A174-D08140FF9341}" srcOrd="2" destOrd="0" presId="urn:microsoft.com/office/officeart/2018/5/layout/IconCircleLabelList"/>
    <dgm:cxn modelId="{FDF885A7-8D0A-49EA-A76B-ED2AF8AE96BF}" type="presParOf" srcId="{64AC32C5-47E0-4921-A174-D08140FF9341}" destId="{72659C45-7728-431B-A500-CB9555BA6DC5}" srcOrd="0" destOrd="0" presId="urn:microsoft.com/office/officeart/2018/5/layout/IconCircleLabelList"/>
    <dgm:cxn modelId="{54D0BE1A-5C07-4AF7-8088-CE21243AC1A3}" type="presParOf" srcId="{64AC32C5-47E0-4921-A174-D08140FF9341}" destId="{BE26B70F-54A7-4E8D-A58D-156A1C32E346}" srcOrd="1" destOrd="0" presId="urn:microsoft.com/office/officeart/2018/5/layout/IconCircleLabelList"/>
    <dgm:cxn modelId="{8A3ECFFC-1267-4F58-B2F6-4547F4FC9733}" type="presParOf" srcId="{64AC32C5-47E0-4921-A174-D08140FF9341}" destId="{81170949-F51D-4666-889F-C477E9A53EDC}" srcOrd="2" destOrd="0" presId="urn:microsoft.com/office/officeart/2018/5/layout/IconCircleLabelList"/>
    <dgm:cxn modelId="{3D0DBA21-CBF7-4B9B-BC51-7ED8EF1DD98A}" type="presParOf" srcId="{64AC32C5-47E0-4921-A174-D08140FF9341}" destId="{9498AC6F-4F10-4B74-8095-CE2FA8E49D76}" srcOrd="3" destOrd="0" presId="urn:microsoft.com/office/officeart/2018/5/layout/IconCircleLabelList"/>
    <dgm:cxn modelId="{7C1A4F76-3BAA-47AD-9697-8B9735AFE795}" type="presParOf" srcId="{F793E1F9-AE87-45A4-BA59-F2DF6C3E63B5}" destId="{097A447A-C757-458B-966B-D464BFD72163}" srcOrd="3" destOrd="0" presId="urn:microsoft.com/office/officeart/2018/5/layout/IconCircleLabelList"/>
    <dgm:cxn modelId="{3F3845C9-27B3-4C74-A925-410B6EBF2392}" type="presParOf" srcId="{F793E1F9-AE87-45A4-BA59-F2DF6C3E63B5}" destId="{8B4E0F90-18B4-4155-8366-E40C2082BECE}" srcOrd="4" destOrd="0" presId="urn:microsoft.com/office/officeart/2018/5/layout/IconCircleLabelList"/>
    <dgm:cxn modelId="{6E4CD357-36AD-4441-AC3A-16EB1A7CCEDA}" type="presParOf" srcId="{8B4E0F90-18B4-4155-8366-E40C2082BECE}" destId="{8CFD8C27-B4CB-41F5-8479-DE4932D746F1}" srcOrd="0" destOrd="0" presId="urn:microsoft.com/office/officeart/2018/5/layout/IconCircleLabelList"/>
    <dgm:cxn modelId="{2219F81A-B194-4CCE-9068-56756DE67831}" type="presParOf" srcId="{8B4E0F90-18B4-4155-8366-E40C2082BECE}" destId="{CA0B7086-4D9C-4EFC-8900-16C95C2294D6}" srcOrd="1" destOrd="0" presId="urn:microsoft.com/office/officeart/2018/5/layout/IconCircleLabelList"/>
    <dgm:cxn modelId="{85F9AFA3-0918-432C-B9A0-BBCBFDBF7D2E}" type="presParOf" srcId="{8B4E0F90-18B4-4155-8366-E40C2082BECE}" destId="{867EBC17-45E0-4C38-A865-D1D243F97E95}" srcOrd="2" destOrd="0" presId="urn:microsoft.com/office/officeart/2018/5/layout/IconCircleLabelList"/>
    <dgm:cxn modelId="{6C328E21-EA11-444D-9E92-B37B4A3E95AD}" type="presParOf" srcId="{8B4E0F90-18B4-4155-8366-E40C2082BECE}" destId="{4815CD2F-349E-4A02-9606-DFE8CEDDAA7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F4595C-10A0-4C1C-92BC-2D36BF6E056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615545-C4C6-4851-8468-9F5DFB92A92B}">
      <dgm:prSet/>
      <dgm:spPr/>
      <dgm:t>
        <a:bodyPr/>
        <a:lstStyle/>
        <a:p>
          <a:r>
            <a:rPr lang="en-US"/>
            <a:t>Zero fatalities recorded across all incidents (0% fatality rate).</a:t>
          </a:r>
        </a:p>
      </dgm:t>
    </dgm:pt>
    <dgm:pt modelId="{F3C365CC-EC69-4F96-8CA1-EBA3E0DCC63C}" type="parTrans" cxnId="{D88D24BD-FCFC-4D5C-8244-C73E9A8ABE3E}">
      <dgm:prSet/>
      <dgm:spPr/>
      <dgm:t>
        <a:bodyPr/>
        <a:lstStyle/>
        <a:p>
          <a:endParaRPr lang="en-US"/>
        </a:p>
      </dgm:t>
    </dgm:pt>
    <dgm:pt modelId="{75DBE406-45A2-49E3-836D-96CD78D7D98B}" type="sibTrans" cxnId="{D88D24BD-FCFC-4D5C-8244-C73E9A8ABE3E}">
      <dgm:prSet/>
      <dgm:spPr/>
      <dgm:t>
        <a:bodyPr/>
        <a:lstStyle/>
        <a:p>
          <a:endParaRPr lang="en-US"/>
        </a:p>
      </dgm:t>
    </dgm:pt>
    <dgm:pt modelId="{50BE7BC5-70AE-4F4B-BA85-D944993638CC}">
      <dgm:prSet/>
      <dgm:spPr/>
      <dgm:t>
        <a:bodyPr/>
        <a:lstStyle/>
        <a:p>
          <a:r>
            <a:rPr lang="en-US"/>
            <a:t>Extremely low accident frequency in dataset.</a:t>
          </a:r>
        </a:p>
      </dgm:t>
    </dgm:pt>
    <dgm:pt modelId="{83AE839C-F5D9-4879-BE17-5ABC07DF4E0B}" type="parTrans" cxnId="{F4F75A28-EFCC-4E4A-8281-97245787FA58}">
      <dgm:prSet/>
      <dgm:spPr/>
      <dgm:t>
        <a:bodyPr/>
        <a:lstStyle/>
        <a:p>
          <a:endParaRPr lang="en-US"/>
        </a:p>
      </dgm:t>
    </dgm:pt>
    <dgm:pt modelId="{D7AE6D0F-80C4-4416-9A24-9E9362F92253}" type="sibTrans" cxnId="{F4F75A28-EFCC-4E4A-8281-97245787FA58}">
      <dgm:prSet/>
      <dgm:spPr/>
      <dgm:t>
        <a:bodyPr/>
        <a:lstStyle/>
        <a:p>
          <a:endParaRPr lang="en-US"/>
        </a:p>
      </dgm:t>
    </dgm:pt>
    <dgm:pt modelId="{EB3CAD5C-E833-48CA-89FA-93FA3A5B52DD}">
      <dgm:prSet/>
      <dgm:spPr/>
      <dgm:t>
        <a:bodyPr/>
        <a:lstStyle/>
        <a:p>
          <a:r>
            <a:rPr lang="en-US"/>
            <a:t>Predominantly operated under VMC, further reducing risk.</a:t>
          </a:r>
        </a:p>
      </dgm:t>
    </dgm:pt>
    <dgm:pt modelId="{D1963312-5CF2-4593-AE5F-160FCE80CAA7}" type="parTrans" cxnId="{55EDCCE2-1D72-4678-9DE8-AB0B54B332B6}">
      <dgm:prSet/>
      <dgm:spPr/>
      <dgm:t>
        <a:bodyPr/>
        <a:lstStyle/>
        <a:p>
          <a:endParaRPr lang="en-US"/>
        </a:p>
      </dgm:t>
    </dgm:pt>
    <dgm:pt modelId="{1BB30571-7557-47AB-B05F-B4E7C9263A7B}" type="sibTrans" cxnId="{55EDCCE2-1D72-4678-9DE8-AB0B54B332B6}">
      <dgm:prSet/>
      <dgm:spPr/>
      <dgm:t>
        <a:bodyPr/>
        <a:lstStyle/>
        <a:p>
          <a:endParaRPr lang="en-US"/>
        </a:p>
      </dgm:t>
    </dgm:pt>
    <dgm:pt modelId="{4F49BDB2-AE35-40C4-AD20-EDE413ED2D93}">
      <dgm:prSet/>
      <dgm:spPr/>
      <dgm:t>
        <a:bodyPr/>
        <a:lstStyle/>
        <a:p>
          <a:r>
            <a:rPr lang="en-US"/>
            <a:t>Ideal candidate for initial fleet acquisition.</a:t>
          </a:r>
        </a:p>
      </dgm:t>
    </dgm:pt>
    <dgm:pt modelId="{96367DBF-966A-436D-A63B-3A58E6DB96AE}" type="parTrans" cxnId="{167D0D76-BF11-428C-A343-5112D689D691}">
      <dgm:prSet/>
      <dgm:spPr/>
      <dgm:t>
        <a:bodyPr/>
        <a:lstStyle/>
        <a:p>
          <a:endParaRPr lang="en-US"/>
        </a:p>
      </dgm:t>
    </dgm:pt>
    <dgm:pt modelId="{E20EA7CE-FB0C-4181-AC23-07146EFE12D2}" type="sibTrans" cxnId="{167D0D76-BF11-428C-A343-5112D689D691}">
      <dgm:prSet/>
      <dgm:spPr/>
      <dgm:t>
        <a:bodyPr/>
        <a:lstStyle/>
        <a:p>
          <a:endParaRPr lang="en-US"/>
        </a:p>
      </dgm:t>
    </dgm:pt>
    <dgm:pt modelId="{50FB16DB-64BF-402F-BC18-411C2B374297}" type="pres">
      <dgm:prSet presAssocID="{32F4595C-10A0-4C1C-92BC-2D36BF6E0563}" presName="diagram" presStyleCnt="0">
        <dgm:presLayoutVars>
          <dgm:dir/>
          <dgm:resizeHandles val="exact"/>
        </dgm:presLayoutVars>
      </dgm:prSet>
      <dgm:spPr/>
    </dgm:pt>
    <dgm:pt modelId="{472755F5-AC4E-48BF-88D4-51FC42137550}" type="pres">
      <dgm:prSet presAssocID="{0D615545-C4C6-4851-8468-9F5DFB92A92B}" presName="node" presStyleLbl="node1" presStyleIdx="0" presStyleCnt="4">
        <dgm:presLayoutVars>
          <dgm:bulletEnabled val="1"/>
        </dgm:presLayoutVars>
      </dgm:prSet>
      <dgm:spPr/>
    </dgm:pt>
    <dgm:pt modelId="{600CEBE4-82D9-420C-85AC-EBD01515256E}" type="pres">
      <dgm:prSet presAssocID="{75DBE406-45A2-49E3-836D-96CD78D7D98B}" presName="sibTrans" presStyleCnt="0"/>
      <dgm:spPr/>
    </dgm:pt>
    <dgm:pt modelId="{F50253B3-CDCA-44A2-BBD2-EBA5EEDCB34D}" type="pres">
      <dgm:prSet presAssocID="{50BE7BC5-70AE-4F4B-BA85-D944993638CC}" presName="node" presStyleLbl="node1" presStyleIdx="1" presStyleCnt="4">
        <dgm:presLayoutVars>
          <dgm:bulletEnabled val="1"/>
        </dgm:presLayoutVars>
      </dgm:prSet>
      <dgm:spPr/>
    </dgm:pt>
    <dgm:pt modelId="{F8D7F5BE-8AA5-4D92-AF65-6967AF9CA59C}" type="pres">
      <dgm:prSet presAssocID="{D7AE6D0F-80C4-4416-9A24-9E9362F92253}" presName="sibTrans" presStyleCnt="0"/>
      <dgm:spPr/>
    </dgm:pt>
    <dgm:pt modelId="{E0F02C80-FE97-4EAF-9284-C18D86C44DB8}" type="pres">
      <dgm:prSet presAssocID="{EB3CAD5C-E833-48CA-89FA-93FA3A5B52DD}" presName="node" presStyleLbl="node1" presStyleIdx="2" presStyleCnt="4">
        <dgm:presLayoutVars>
          <dgm:bulletEnabled val="1"/>
        </dgm:presLayoutVars>
      </dgm:prSet>
      <dgm:spPr/>
    </dgm:pt>
    <dgm:pt modelId="{ADBA28A5-2616-48BD-AF80-7704B492C655}" type="pres">
      <dgm:prSet presAssocID="{1BB30571-7557-47AB-B05F-B4E7C9263A7B}" presName="sibTrans" presStyleCnt="0"/>
      <dgm:spPr/>
    </dgm:pt>
    <dgm:pt modelId="{E847EA18-CC51-4A90-B227-14C56D960427}" type="pres">
      <dgm:prSet presAssocID="{4F49BDB2-AE35-40C4-AD20-EDE413ED2D93}" presName="node" presStyleLbl="node1" presStyleIdx="3" presStyleCnt="4">
        <dgm:presLayoutVars>
          <dgm:bulletEnabled val="1"/>
        </dgm:presLayoutVars>
      </dgm:prSet>
      <dgm:spPr/>
    </dgm:pt>
  </dgm:ptLst>
  <dgm:cxnLst>
    <dgm:cxn modelId="{44120A22-2F22-4FEA-A9B8-6EF31EBA8A1F}" type="presOf" srcId="{32F4595C-10A0-4C1C-92BC-2D36BF6E0563}" destId="{50FB16DB-64BF-402F-BC18-411C2B374297}" srcOrd="0" destOrd="0" presId="urn:microsoft.com/office/officeart/2005/8/layout/default"/>
    <dgm:cxn modelId="{F4F75A28-EFCC-4E4A-8281-97245787FA58}" srcId="{32F4595C-10A0-4C1C-92BC-2D36BF6E0563}" destId="{50BE7BC5-70AE-4F4B-BA85-D944993638CC}" srcOrd="1" destOrd="0" parTransId="{83AE839C-F5D9-4879-BE17-5ABC07DF4E0B}" sibTransId="{D7AE6D0F-80C4-4416-9A24-9E9362F92253}"/>
    <dgm:cxn modelId="{29D6713F-179A-446B-898B-D0F84CE0805E}" type="presOf" srcId="{EB3CAD5C-E833-48CA-89FA-93FA3A5B52DD}" destId="{E0F02C80-FE97-4EAF-9284-C18D86C44DB8}" srcOrd="0" destOrd="0" presId="urn:microsoft.com/office/officeart/2005/8/layout/default"/>
    <dgm:cxn modelId="{67F4FA5D-0A5F-4A5C-A1EB-AFB1D31D87B2}" type="presOf" srcId="{4F49BDB2-AE35-40C4-AD20-EDE413ED2D93}" destId="{E847EA18-CC51-4A90-B227-14C56D960427}" srcOrd="0" destOrd="0" presId="urn:microsoft.com/office/officeart/2005/8/layout/default"/>
    <dgm:cxn modelId="{1BED965F-7AAD-4E76-A1B2-4BB1A33DE6CF}" type="presOf" srcId="{0D615545-C4C6-4851-8468-9F5DFB92A92B}" destId="{472755F5-AC4E-48BF-88D4-51FC42137550}" srcOrd="0" destOrd="0" presId="urn:microsoft.com/office/officeart/2005/8/layout/default"/>
    <dgm:cxn modelId="{167D0D76-BF11-428C-A343-5112D689D691}" srcId="{32F4595C-10A0-4C1C-92BC-2D36BF6E0563}" destId="{4F49BDB2-AE35-40C4-AD20-EDE413ED2D93}" srcOrd="3" destOrd="0" parTransId="{96367DBF-966A-436D-A63B-3A58E6DB96AE}" sibTransId="{E20EA7CE-FB0C-4181-AC23-07146EFE12D2}"/>
    <dgm:cxn modelId="{D88D24BD-FCFC-4D5C-8244-C73E9A8ABE3E}" srcId="{32F4595C-10A0-4C1C-92BC-2D36BF6E0563}" destId="{0D615545-C4C6-4851-8468-9F5DFB92A92B}" srcOrd="0" destOrd="0" parTransId="{F3C365CC-EC69-4F96-8CA1-EBA3E0DCC63C}" sibTransId="{75DBE406-45A2-49E3-836D-96CD78D7D98B}"/>
    <dgm:cxn modelId="{55EDCCE2-1D72-4678-9DE8-AB0B54B332B6}" srcId="{32F4595C-10A0-4C1C-92BC-2D36BF6E0563}" destId="{EB3CAD5C-E833-48CA-89FA-93FA3A5B52DD}" srcOrd="2" destOrd="0" parTransId="{D1963312-5CF2-4593-AE5F-160FCE80CAA7}" sibTransId="{1BB30571-7557-47AB-B05F-B4E7C9263A7B}"/>
    <dgm:cxn modelId="{75364DF3-611A-4666-AABD-461D7FA1B21B}" type="presOf" srcId="{50BE7BC5-70AE-4F4B-BA85-D944993638CC}" destId="{F50253B3-CDCA-44A2-BBD2-EBA5EEDCB34D}" srcOrd="0" destOrd="0" presId="urn:microsoft.com/office/officeart/2005/8/layout/default"/>
    <dgm:cxn modelId="{3E2D6160-9783-49B1-B800-9B7C9CF6642B}" type="presParOf" srcId="{50FB16DB-64BF-402F-BC18-411C2B374297}" destId="{472755F5-AC4E-48BF-88D4-51FC42137550}" srcOrd="0" destOrd="0" presId="urn:microsoft.com/office/officeart/2005/8/layout/default"/>
    <dgm:cxn modelId="{F9263239-B7B2-45AE-AACF-0F14205AF061}" type="presParOf" srcId="{50FB16DB-64BF-402F-BC18-411C2B374297}" destId="{600CEBE4-82D9-420C-85AC-EBD01515256E}" srcOrd="1" destOrd="0" presId="urn:microsoft.com/office/officeart/2005/8/layout/default"/>
    <dgm:cxn modelId="{ECC747DE-E9B0-4FAB-8950-5741C1A3014A}" type="presParOf" srcId="{50FB16DB-64BF-402F-BC18-411C2B374297}" destId="{F50253B3-CDCA-44A2-BBD2-EBA5EEDCB34D}" srcOrd="2" destOrd="0" presId="urn:microsoft.com/office/officeart/2005/8/layout/default"/>
    <dgm:cxn modelId="{2AB5A107-7F25-4FE2-B65B-C268FED548A8}" type="presParOf" srcId="{50FB16DB-64BF-402F-BC18-411C2B374297}" destId="{F8D7F5BE-8AA5-4D92-AF65-6967AF9CA59C}" srcOrd="3" destOrd="0" presId="urn:microsoft.com/office/officeart/2005/8/layout/default"/>
    <dgm:cxn modelId="{45DA47F0-50EF-4EE1-8615-C5901B17E03F}" type="presParOf" srcId="{50FB16DB-64BF-402F-BC18-411C2B374297}" destId="{E0F02C80-FE97-4EAF-9284-C18D86C44DB8}" srcOrd="4" destOrd="0" presId="urn:microsoft.com/office/officeart/2005/8/layout/default"/>
    <dgm:cxn modelId="{B77AE113-5280-44B6-A0B7-0EF9FC1BEAA5}" type="presParOf" srcId="{50FB16DB-64BF-402F-BC18-411C2B374297}" destId="{ADBA28A5-2616-48BD-AF80-7704B492C655}" srcOrd="5" destOrd="0" presId="urn:microsoft.com/office/officeart/2005/8/layout/default"/>
    <dgm:cxn modelId="{4139BDEF-2271-49C6-8223-19DAEA31FBB8}" type="presParOf" srcId="{50FB16DB-64BF-402F-BC18-411C2B374297}" destId="{E847EA18-CC51-4A90-B227-14C56D96042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B2B3DC-38EB-4CE2-863B-89ECD52F4F5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02BCB9-652F-4A40-A18A-69E688F87507}">
      <dgm:prSet/>
      <dgm:spPr/>
      <dgm:t>
        <a:bodyPr/>
        <a:lstStyle/>
        <a:p>
          <a:pPr>
            <a:defRPr cap="all"/>
          </a:pPr>
          <a:r>
            <a:rPr lang="en-US"/>
            <a:t>Invest in ULTR aircraft as the initial fleet backbone.</a:t>
          </a:r>
        </a:p>
      </dgm:t>
    </dgm:pt>
    <dgm:pt modelId="{95420C6D-3378-43C6-ABB1-ED2334830A15}" type="parTrans" cxnId="{9B9F1412-92CB-4440-9AE0-6E94876B3B12}">
      <dgm:prSet/>
      <dgm:spPr/>
      <dgm:t>
        <a:bodyPr/>
        <a:lstStyle/>
        <a:p>
          <a:endParaRPr lang="en-US"/>
        </a:p>
      </dgm:t>
    </dgm:pt>
    <dgm:pt modelId="{75039FB9-89C0-4927-8845-AC8C8DB56E9C}" type="sibTrans" cxnId="{9B9F1412-92CB-4440-9AE0-6E94876B3B12}">
      <dgm:prSet/>
      <dgm:spPr/>
      <dgm:t>
        <a:bodyPr/>
        <a:lstStyle/>
        <a:p>
          <a:endParaRPr lang="en-US"/>
        </a:p>
      </dgm:t>
    </dgm:pt>
    <dgm:pt modelId="{06F37C0C-4079-4DE9-98F0-EDEC7F101073}">
      <dgm:prSet/>
      <dgm:spPr/>
      <dgm:t>
        <a:bodyPr/>
        <a:lstStyle/>
        <a:p>
          <a:pPr>
            <a:defRPr cap="all"/>
          </a:pPr>
          <a:r>
            <a:rPr lang="en-US"/>
            <a:t>Exclude high‑casualty manufacturers pending technical audit.</a:t>
          </a:r>
        </a:p>
      </dgm:t>
    </dgm:pt>
    <dgm:pt modelId="{3B178D7F-B7F3-482B-9ED2-CD4EBDA19619}" type="parTrans" cxnId="{F36C54D1-60E7-47C5-A20F-A939B40CF970}">
      <dgm:prSet/>
      <dgm:spPr/>
      <dgm:t>
        <a:bodyPr/>
        <a:lstStyle/>
        <a:p>
          <a:endParaRPr lang="en-US"/>
        </a:p>
      </dgm:t>
    </dgm:pt>
    <dgm:pt modelId="{35F37304-1423-4742-8B70-93F1B523C816}" type="sibTrans" cxnId="{F36C54D1-60E7-47C5-A20F-A939B40CF970}">
      <dgm:prSet/>
      <dgm:spPr/>
      <dgm:t>
        <a:bodyPr/>
        <a:lstStyle/>
        <a:p>
          <a:endParaRPr lang="en-US"/>
        </a:p>
      </dgm:t>
    </dgm:pt>
    <dgm:pt modelId="{22DD7F91-CCF0-4373-BF6C-04F91B9C15A6}">
      <dgm:prSet/>
      <dgm:spPr/>
      <dgm:t>
        <a:bodyPr/>
        <a:lstStyle/>
        <a:p>
          <a:pPr>
            <a:defRPr cap="all"/>
          </a:pPr>
          <a:r>
            <a:rPr lang="en-US"/>
            <a:t>Adopt strict no‑go criteria for adverse weather operations.</a:t>
          </a:r>
        </a:p>
      </dgm:t>
    </dgm:pt>
    <dgm:pt modelId="{9A11C56B-5FAC-43E7-B82D-02EE462AC4F6}" type="parTrans" cxnId="{DD877079-39A3-497C-9C5D-C42AED20BE60}">
      <dgm:prSet/>
      <dgm:spPr/>
      <dgm:t>
        <a:bodyPr/>
        <a:lstStyle/>
        <a:p>
          <a:endParaRPr lang="en-US"/>
        </a:p>
      </dgm:t>
    </dgm:pt>
    <dgm:pt modelId="{8FAB86B7-09DF-4F95-827D-7B85C0E41CA7}" type="sibTrans" cxnId="{DD877079-39A3-497C-9C5D-C42AED20BE60}">
      <dgm:prSet/>
      <dgm:spPr/>
      <dgm:t>
        <a:bodyPr/>
        <a:lstStyle/>
        <a:p>
          <a:endParaRPr lang="en-US"/>
        </a:p>
      </dgm:t>
    </dgm:pt>
    <dgm:pt modelId="{713C4DE7-13FD-4DF4-B123-4C8DC02E651B}" type="pres">
      <dgm:prSet presAssocID="{9DB2B3DC-38EB-4CE2-863B-89ECD52F4F50}" presName="root" presStyleCnt="0">
        <dgm:presLayoutVars>
          <dgm:dir/>
          <dgm:resizeHandles val="exact"/>
        </dgm:presLayoutVars>
      </dgm:prSet>
      <dgm:spPr/>
    </dgm:pt>
    <dgm:pt modelId="{5F85EADC-B8B5-4F4D-93EF-D2D077B592FB}" type="pres">
      <dgm:prSet presAssocID="{DC02BCB9-652F-4A40-A18A-69E688F87507}" presName="compNode" presStyleCnt="0"/>
      <dgm:spPr/>
    </dgm:pt>
    <dgm:pt modelId="{F8AB414E-058B-430B-87B5-6EB8251A74B2}" type="pres">
      <dgm:prSet presAssocID="{DC02BCB9-652F-4A40-A18A-69E688F87507}" presName="iconBgRect" presStyleLbl="bgShp" presStyleIdx="0" presStyleCnt="3"/>
      <dgm:spPr/>
    </dgm:pt>
    <dgm:pt modelId="{B1D63645-CB3E-495D-B0A0-DC16EEA563EA}" type="pres">
      <dgm:prSet presAssocID="{DC02BCB9-652F-4A40-A18A-69E688F875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9C21CF14-D617-4C94-9B0C-16DACD66D855}" type="pres">
      <dgm:prSet presAssocID="{DC02BCB9-652F-4A40-A18A-69E688F87507}" presName="spaceRect" presStyleCnt="0"/>
      <dgm:spPr/>
    </dgm:pt>
    <dgm:pt modelId="{C68271C0-EAF5-40BB-8308-F58C7C73C051}" type="pres">
      <dgm:prSet presAssocID="{DC02BCB9-652F-4A40-A18A-69E688F87507}" presName="textRect" presStyleLbl="revTx" presStyleIdx="0" presStyleCnt="3">
        <dgm:presLayoutVars>
          <dgm:chMax val="1"/>
          <dgm:chPref val="1"/>
        </dgm:presLayoutVars>
      </dgm:prSet>
      <dgm:spPr/>
    </dgm:pt>
    <dgm:pt modelId="{E5BA36A1-306D-4E1B-9BCF-56114C930BBE}" type="pres">
      <dgm:prSet presAssocID="{75039FB9-89C0-4927-8845-AC8C8DB56E9C}" presName="sibTrans" presStyleCnt="0"/>
      <dgm:spPr/>
    </dgm:pt>
    <dgm:pt modelId="{55276EB2-7FBA-4A5B-96C7-6A62CB83A21C}" type="pres">
      <dgm:prSet presAssocID="{06F37C0C-4079-4DE9-98F0-EDEC7F101073}" presName="compNode" presStyleCnt="0"/>
      <dgm:spPr/>
    </dgm:pt>
    <dgm:pt modelId="{0E1DF8BA-4FDD-4C4E-B3A8-6C73939C2C0B}" type="pres">
      <dgm:prSet presAssocID="{06F37C0C-4079-4DE9-98F0-EDEC7F101073}" presName="iconBgRect" presStyleLbl="bgShp" presStyleIdx="1" presStyleCnt="3"/>
      <dgm:spPr/>
    </dgm:pt>
    <dgm:pt modelId="{F2F8C23F-42C8-4143-9EE5-5278B5F06444}" type="pres">
      <dgm:prSet presAssocID="{06F37C0C-4079-4DE9-98F0-EDEC7F1010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83C6395-86B3-4D89-893D-C40ECB76AC99}" type="pres">
      <dgm:prSet presAssocID="{06F37C0C-4079-4DE9-98F0-EDEC7F101073}" presName="spaceRect" presStyleCnt="0"/>
      <dgm:spPr/>
    </dgm:pt>
    <dgm:pt modelId="{C9C19121-F6C7-4331-AA6E-7E18F847A59D}" type="pres">
      <dgm:prSet presAssocID="{06F37C0C-4079-4DE9-98F0-EDEC7F101073}" presName="textRect" presStyleLbl="revTx" presStyleIdx="1" presStyleCnt="3">
        <dgm:presLayoutVars>
          <dgm:chMax val="1"/>
          <dgm:chPref val="1"/>
        </dgm:presLayoutVars>
      </dgm:prSet>
      <dgm:spPr/>
    </dgm:pt>
    <dgm:pt modelId="{6DB84154-41F6-4306-BF76-A4B10F1B94C2}" type="pres">
      <dgm:prSet presAssocID="{35F37304-1423-4742-8B70-93F1B523C816}" presName="sibTrans" presStyleCnt="0"/>
      <dgm:spPr/>
    </dgm:pt>
    <dgm:pt modelId="{46BB2F16-3ED9-41CC-AEB0-107B7EC77022}" type="pres">
      <dgm:prSet presAssocID="{22DD7F91-CCF0-4373-BF6C-04F91B9C15A6}" presName="compNode" presStyleCnt="0"/>
      <dgm:spPr/>
    </dgm:pt>
    <dgm:pt modelId="{1DAB3F37-2F34-4D84-B5CB-0EFC80CE26C0}" type="pres">
      <dgm:prSet presAssocID="{22DD7F91-CCF0-4373-BF6C-04F91B9C15A6}" presName="iconBgRect" presStyleLbl="bgShp" presStyleIdx="2" presStyleCnt="3"/>
      <dgm:spPr/>
    </dgm:pt>
    <dgm:pt modelId="{06D29A3D-0CCC-47FE-A115-55FED09A366A}" type="pres">
      <dgm:prSet presAssocID="{22DD7F91-CCF0-4373-BF6C-04F91B9C15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udre"/>
        </a:ext>
      </dgm:extLst>
    </dgm:pt>
    <dgm:pt modelId="{4D3215E9-B8DF-43E6-9912-88578EFB534C}" type="pres">
      <dgm:prSet presAssocID="{22DD7F91-CCF0-4373-BF6C-04F91B9C15A6}" presName="spaceRect" presStyleCnt="0"/>
      <dgm:spPr/>
    </dgm:pt>
    <dgm:pt modelId="{5A4374BE-A8DA-4188-B26F-B310D97178FE}" type="pres">
      <dgm:prSet presAssocID="{22DD7F91-CCF0-4373-BF6C-04F91B9C15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9F1412-92CB-4440-9AE0-6E94876B3B12}" srcId="{9DB2B3DC-38EB-4CE2-863B-89ECD52F4F50}" destId="{DC02BCB9-652F-4A40-A18A-69E688F87507}" srcOrd="0" destOrd="0" parTransId="{95420C6D-3378-43C6-ABB1-ED2334830A15}" sibTransId="{75039FB9-89C0-4927-8845-AC8C8DB56E9C}"/>
    <dgm:cxn modelId="{81398073-7685-4B2A-A788-708AC10CC6E3}" type="presOf" srcId="{06F37C0C-4079-4DE9-98F0-EDEC7F101073}" destId="{C9C19121-F6C7-4331-AA6E-7E18F847A59D}" srcOrd="0" destOrd="0" presId="urn:microsoft.com/office/officeart/2018/5/layout/IconCircleLabelList"/>
    <dgm:cxn modelId="{DD877079-39A3-497C-9C5D-C42AED20BE60}" srcId="{9DB2B3DC-38EB-4CE2-863B-89ECD52F4F50}" destId="{22DD7F91-CCF0-4373-BF6C-04F91B9C15A6}" srcOrd="2" destOrd="0" parTransId="{9A11C56B-5FAC-43E7-B82D-02EE462AC4F6}" sibTransId="{8FAB86B7-09DF-4F95-827D-7B85C0E41CA7}"/>
    <dgm:cxn modelId="{01612693-AF87-4BF2-8888-4AE2CF165706}" type="presOf" srcId="{22DD7F91-CCF0-4373-BF6C-04F91B9C15A6}" destId="{5A4374BE-A8DA-4188-B26F-B310D97178FE}" srcOrd="0" destOrd="0" presId="urn:microsoft.com/office/officeart/2018/5/layout/IconCircleLabelList"/>
    <dgm:cxn modelId="{E9CA5BB8-3DBB-4645-9654-1FA8BA11D789}" type="presOf" srcId="{9DB2B3DC-38EB-4CE2-863B-89ECD52F4F50}" destId="{713C4DE7-13FD-4DF4-B123-4C8DC02E651B}" srcOrd="0" destOrd="0" presId="urn:microsoft.com/office/officeart/2018/5/layout/IconCircleLabelList"/>
    <dgm:cxn modelId="{FB3632C1-660C-4BCA-B3DA-DDA25048FF2D}" type="presOf" srcId="{DC02BCB9-652F-4A40-A18A-69E688F87507}" destId="{C68271C0-EAF5-40BB-8308-F58C7C73C051}" srcOrd="0" destOrd="0" presId="urn:microsoft.com/office/officeart/2018/5/layout/IconCircleLabelList"/>
    <dgm:cxn modelId="{F36C54D1-60E7-47C5-A20F-A939B40CF970}" srcId="{9DB2B3DC-38EB-4CE2-863B-89ECD52F4F50}" destId="{06F37C0C-4079-4DE9-98F0-EDEC7F101073}" srcOrd="1" destOrd="0" parTransId="{3B178D7F-B7F3-482B-9ED2-CD4EBDA19619}" sibTransId="{35F37304-1423-4742-8B70-93F1B523C816}"/>
    <dgm:cxn modelId="{6AA7E5A3-6E13-4A09-9A57-F8D4D1EAE5CE}" type="presParOf" srcId="{713C4DE7-13FD-4DF4-B123-4C8DC02E651B}" destId="{5F85EADC-B8B5-4F4D-93EF-D2D077B592FB}" srcOrd="0" destOrd="0" presId="urn:microsoft.com/office/officeart/2018/5/layout/IconCircleLabelList"/>
    <dgm:cxn modelId="{B91799D1-4207-4D04-B428-6B3521A11398}" type="presParOf" srcId="{5F85EADC-B8B5-4F4D-93EF-D2D077B592FB}" destId="{F8AB414E-058B-430B-87B5-6EB8251A74B2}" srcOrd="0" destOrd="0" presId="urn:microsoft.com/office/officeart/2018/5/layout/IconCircleLabelList"/>
    <dgm:cxn modelId="{0BB7789E-5294-4D19-8FF8-72E45C8EC7EE}" type="presParOf" srcId="{5F85EADC-B8B5-4F4D-93EF-D2D077B592FB}" destId="{B1D63645-CB3E-495D-B0A0-DC16EEA563EA}" srcOrd="1" destOrd="0" presId="urn:microsoft.com/office/officeart/2018/5/layout/IconCircleLabelList"/>
    <dgm:cxn modelId="{D55A4EF0-C3C0-405A-B5D2-2844D80EEC7F}" type="presParOf" srcId="{5F85EADC-B8B5-4F4D-93EF-D2D077B592FB}" destId="{9C21CF14-D617-4C94-9B0C-16DACD66D855}" srcOrd="2" destOrd="0" presId="urn:microsoft.com/office/officeart/2018/5/layout/IconCircleLabelList"/>
    <dgm:cxn modelId="{C278C620-BBFA-4724-A583-9B830E8CDB98}" type="presParOf" srcId="{5F85EADC-B8B5-4F4D-93EF-D2D077B592FB}" destId="{C68271C0-EAF5-40BB-8308-F58C7C73C051}" srcOrd="3" destOrd="0" presId="urn:microsoft.com/office/officeart/2018/5/layout/IconCircleLabelList"/>
    <dgm:cxn modelId="{6E01EBC5-6C3D-4DCB-9771-C8C5639B98F6}" type="presParOf" srcId="{713C4DE7-13FD-4DF4-B123-4C8DC02E651B}" destId="{E5BA36A1-306D-4E1B-9BCF-56114C930BBE}" srcOrd="1" destOrd="0" presId="urn:microsoft.com/office/officeart/2018/5/layout/IconCircleLabelList"/>
    <dgm:cxn modelId="{C22CBF4B-1FC2-4D66-AEAF-753B2E9633F3}" type="presParOf" srcId="{713C4DE7-13FD-4DF4-B123-4C8DC02E651B}" destId="{55276EB2-7FBA-4A5B-96C7-6A62CB83A21C}" srcOrd="2" destOrd="0" presId="urn:microsoft.com/office/officeart/2018/5/layout/IconCircleLabelList"/>
    <dgm:cxn modelId="{EE521168-0879-491E-AF36-B81F3992A227}" type="presParOf" srcId="{55276EB2-7FBA-4A5B-96C7-6A62CB83A21C}" destId="{0E1DF8BA-4FDD-4C4E-B3A8-6C73939C2C0B}" srcOrd="0" destOrd="0" presId="urn:microsoft.com/office/officeart/2018/5/layout/IconCircleLabelList"/>
    <dgm:cxn modelId="{F0A0FA46-D159-46D8-BE09-9529B0ED69F9}" type="presParOf" srcId="{55276EB2-7FBA-4A5B-96C7-6A62CB83A21C}" destId="{F2F8C23F-42C8-4143-9EE5-5278B5F06444}" srcOrd="1" destOrd="0" presId="urn:microsoft.com/office/officeart/2018/5/layout/IconCircleLabelList"/>
    <dgm:cxn modelId="{58488746-608F-4DEB-88E3-459CD0604382}" type="presParOf" srcId="{55276EB2-7FBA-4A5B-96C7-6A62CB83A21C}" destId="{283C6395-86B3-4D89-893D-C40ECB76AC99}" srcOrd="2" destOrd="0" presId="urn:microsoft.com/office/officeart/2018/5/layout/IconCircleLabelList"/>
    <dgm:cxn modelId="{B36EE364-5898-4466-B36F-2A71EC869ADA}" type="presParOf" srcId="{55276EB2-7FBA-4A5B-96C7-6A62CB83A21C}" destId="{C9C19121-F6C7-4331-AA6E-7E18F847A59D}" srcOrd="3" destOrd="0" presId="urn:microsoft.com/office/officeart/2018/5/layout/IconCircleLabelList"/>
    <dgm:cxn modelId="{04BBA915-B3E0-4A94-A2DD-0984E71E02F7}" type="presParOf" srcId="{713C4DE7-13FD-4DF4-B123-4C8DC02E651B}" destId="{6DB84154-41F6-4306-BF76-A4B10F1B94C2}" srcOrd="3" destOrd="0" presId="urn:microsoft.com/office/officeart/2018/5/layout/IconCircleLabelList"/>
    <dgm:cxn modelId="{445CCDB8-F7D1-4436-8CF2-9486CBE7DFFF}" type="presParOf" srcId="{713C4DE7-13FD-4DF4-B123-4C8DC02E651B}" destId="{46BB2F16-3ED9-41CC-AEB0-107B7EC77022}" srcOrd="4" destOrd="0" presId="urn:microsoft.com/office/officeart/2018/5/layout/IconCircleLabelList"/>
    <dgm:cxn modelId="{E36FAB02-0D2A-41C1-94AB-49A360266515}" type="presParOf" srcId="{46BB2F16-3ED9-41CC-AEB0-107B7EC77022}" destId="{1DAB3F37-2F34-4D84-B5CB-0EFC80CE26C0}" srcOrd="0" destOrd="0" presId="urn:microsoft.com/office/officeart/2018/5/layout/IconCircleLabelList"/>
    <dgm:cxn modelId="{FB34CF35-03BC-4C23-B0C2-B637FF980E4C}" type="presParOf" srcId="{46BB2F16-3ED9-41CC-AEB0-107B7EC77022}" destId="{06D29A3D-0CCC-47FE-A115-55FED09A366A}" srcOrd="1" destOrd="0" presId="urn:microsoft.com/office/officeart/2018/5/layout/IconCircleLabelList"/>
    <dgm:cxn modelId="{216522E4-3B73-4CCF-A280-B05BB61168C2}" type="presParOf" srcId="{46BB2F16-3ED9-41CC-AEB0-107B7EC77022}" destId="{4D3215E9-B8DF-43E6-9912-88578EFB534C}" srcOrd="2" destOrd="0" presId="urn:microsoft.com/office/officeart/2018/5/layout/IconCircleLabelList"/>
    <dgm:cxn modelId="{8EA8DF8C-DC69-4A0A-81CA-ED8E90EE70CA}" type="presParOf" srcId="{46BB2F16-3ED9-41CC-AEB0-107B7EC77022}" destId="{5A4374BE-A8DA-4188-B26F-B310D97178F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DF5F08-4B01-4B52-BD6A-9863F6537EC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FB402E-B3D0-4B96-BE6C-5BC9E20D45DF}">
      <dgm:prSet/>
      <dgm:spPr/>
      <dgm:t>
        <a:bodyPr/>
        <a:lstStyle/>
        <a:p>
          <a:pPr>
            <a:defRPr cap="all"/>
          </a:pPr>
          <a:r>
            <a:rPr lang="en-US"/>
            <a:t>ULTR offers maximum safety, minimal liability, and operational efficiency.</a:t>
          </a:r>
        </a:p>
      </dgm:t>
    </dgm:pt>
    <dgm:pt modelId="{6895E068-F887-4AE0-93AF-F09EC0C5EA6E}" type="parTrans" cxnId="{4BD9384D-CF1B-4034-84F5-D3B3E507D386}">
      <dgm:prSet/>
      <dgm:spPr/>
      <dgm:t>
        <a:bodyPr/>
        <a:lstStyle/>
        <a:p>
          <a:endParaRPr lang="en-US"/>
        </a:p>
      </dgm:t>
    </dgm:pt>
    <dgm:pt modelId="{A77D8CB3-07AC-4794-AF7C-B9C955B6262B}" type="sibTrans" cxnId="{4BD9384D-CF1B-4034-84F5-D3B3E507D386}">
      <dgm:prSet/>
      <dgm:spPr/>
      <dgm:t>
        <a:bodyPr/>
        <a:lstStyle/>
        <a:p>
          <a:endParaRPr lang="en-US"/>
        </a:p>
      </dgm:t>
    </dgm:pt>
    <dgm:pt modelId="{DBA466AA-3952-4FBE-9881-7E0336256DC6}">
      <dgm:prSet/>
      <dgm:spPr/>
      <dgm:t>
        <a:bodyPr/>
        <a:lstStyle/>
        <a:p>
          <a:pPr>
            <a:defRPr cap="all"/>
          </a:pPr>
          <a:r>
            <a:rPr lang="en-US"/>
            <a:t>Data‑driven approach supports confident entry into aviation sector.</a:t>
          </a:r>
        </a:p>
      </dgm:t>
    </dgm:pt>
    <dgm:pt modelId="{9D03E2FF-8F4B-4137-A3BB-60A8E2D749BE}" type="parTrans" cxnId="{9DBAB0E0-E569-4707-8668-7E5354416D9A}">
      <dgm:prSet/>
      <dgm:spPr/>
      <dgm:t>
        <a:bodyPr/>
        <a:lstStyle/>
        <a:p>
          <a:endParaRPr lang="en-US"/>
        </a:p>
      </dgm:t>
    </dgm:pt>
    <dgm:pt modelId="{02C4498C-F5CA-47DC-99EC-012F73831DAE}" type="sibTrans" cxnId="{9DBAB0E0-E569-4707-8668-7E5354416D9A}">
      <dgm:prSet/>
      <dgm:spPr/>
      <dgm:t>
        <a:bodyPr/>
        <a:lstStyle/>
        <a:p>
          <a:endParaRPr lang="en-US"/>
        </a:p>
      </dgm:t>
    </dgm:pt>
    <dgm:pt modelId="{2C516A22-2DBE-48E3-B60E-AECA2DF3BC7E}">
      <dgm:prSet/>
      <dgm:spPr/>
      <dgm:t>
        <a:bodyPr/>
        <a:lstStyle/>
        <a:p>
          <a:pPr>
            <a:defRPr cap="all"/>
          </a:pPr>
          <a:r>
            <a:rPr lang="en-US"/>
            <a:t>Next step: Finalize procurement and integrate safety dashboard.</a:t>
          </a:r>
        </a:p>
      </dgm:t>
    </dgm:pt>
    <dgm:pt modelId="{AD57A55A-FA15-4135-B60B-0492F2F8279A}" type="parTrans" cxnId="{CCB98977-BDAC-4DB8-8D4A-420B3B8E6EF9}">
      <dgm:prSet/>
      <dgm:spPr/>
      <dgm:t>
        <a:bodyPr/>
        <a:lstStyle/>
        <a:p>
          <a:endParaRPr lang="en-US"/>
        </a:p>
      </dgm:t>
    </dgm:pt>
    <dgm:pt modelId="{677D2F5E-8FEB-4F1E-BB14-21CF69415E3F}" type="sibTrans" cxnId="{CCB98977-BDAC-4DB8-8D4A-420B3B8E6EF9}">
      <dgm:prSet/>
      <dgm:spPr/>
      <dgm:t>
        <a:bodyPr/>
        <a:lstStyle/>
        <a:p>
          <a:endParaRPr lang="en-US"/>
        </a:p>
      </dgm:t>
    </dgm:pt>
    <dgm:pt modelId="{0371CFA4-543A-4F97-B05A-B5796643C2B3}" type="pres">
      <dgm:prSet presAssocID="{DDDF5F08-4B01-4B52-BD6A-9863F6537EC8}" presName="root" presStyleCnt="0">
        <dgm:presLayoutVars>
          <dgm:dir/>
          <dgm:resizeHandles val="exact"/>
        </dgm:presLayoutVars>
      </dgm:prSet>
      <dgm:spPr/>
    </dgm:pt>
    <dgm:pt modelId="{5F65BC2F-8F7F-4D40-8656-0EAC4ECEFF63}" type="pres">
      <dgm:prSet presAssocID="{56FB402E-B3D0-4B96-BE6C-5BC9E20D45DF}" presName="compNode" presStyleCnt="0"/>
      <dgm:spPr/>
    </dgm:pt>
    <dgm:pt modelId="{E3E4E741-3EBE-42F1-A24E-BBCBE6375F7E}" type="pres">
      <dgm:prSet presAssocID="{56FB402E-B3D0-4B96-BE6C-5BC9E20D45D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6E21535-F552-4FD8-8843-E9669DE01DB5}" type="pres">
      <dgm:prSet presAssocID="{56FB402E-B3D0-4B96-BE6C-5BC9E20D45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gent"/>
        </a:ext>
      </dgm:extLst>
    </dgm:pt>
    <dgm:pt modelId="{CA191340-D9E1-4523-B406-B445538E58C0}" type="pres">
      <dgm:prSet presAssocID="{56FB402E-B3D0-4B96-BE6C-5BC9E20D45DF}" presName="spaceRect" presStyleCnt="0"/>
      <dgm:spPr/>
    </dgm:pt>
    <dgm:pt modelId="{D4A3A7C9-1CD5-4047-9DBB-5ADB4298296D}" type="pres">
      <dgm:prSet presAssocID="{56FB402E-B3D0-4B96-BE6C-5BC9E20D45DF}" presName="textRect" presStyleLbl="revTx" presStyleIdx="0" presStyleCnt="3">
        <dgm:presLayoutVars>
          <dgm:chMax val="1"/>
          <dgm:chPref val="1"/>
        </dgm:presLayoutVars>
      </dgm:prSet>
      <dgm:spPr/>
    </dgm:pt>
    <dgm:pt modelId="{9893D37C-37C1-4E49-B36E-5F954AE68548}" type="pres">
      <dgm:prSet presAssocID="{A77D8CB3-07AC-4794-AF7C-B9C955B6262B}" presName="sibTrans" presStyleCnt="0"/>
      <dgm:spPr/>
    </dgm:pt>
    <dgm:pt modelId="{7190F231-89A0-4595-8EAD-F51AEF71A389}" type="pres">
      <dgm:prSet presAssocID="{DBA466AA-3952-4FBE-9881-7E0336256DC6}" presName="compNode" presStyleCnt="0"/>
      <dgm:spPr/>
    </dgm:pt>
    <dgm:pt modelId="{4A9E324A-0F3B-4BD2-BD76-A8B9645A206B}" type="pres">
      <dgm:prSet presAssocID="{DBA466AA-3952-4FBE-9881-7E0336256DC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8E2BDD3-5412-4E6D-A050-3C7AAE9321AB}" type="pres">
      <dgm:prSet presAssocID="{DBA466AA-3952-4FBE-9881-7E0336256D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élicoptère"/>
        </a:ext>
      </dgm:extLst>
    </dgm:pt>
    <dgm:pt modelId="{DAFFA8C5-B730-4F11-876B-B07B1D414A1D}" type="pres">
      <dgm:prSet presAssocID="{DBA466AA-3952-4FBE-9881-7E0336256DC6}" presName="spaceRect" presStyleCnt="0"/>
      <dgm:spPr/>
    </dgm:pt>
    <dgm:pt modelId="{EEEF305B-7D18-43C5-B47C-F5DC5F5B9571}" type="pres">
      <dgm:prSet presAssocID="{DBA466AA-3952-4FBE-9881-7E0336256DC6}" presName="textRect" presStyleLbl="revTx" presStyleIdx="1" presStyleCnt="3">
        <dgm:presLayoutVars>
          <dgm:chMax val="1"/>
          <dgm:chPref val="1"/>
        </dgm:presLayoutVars>
      </dgm:prSet>
      <dgm:spPr/>
    </dgm:pt>
    <dgm:pt modelId="{095C4B62-C29F-4E63-8C53-F6BB585AF212}" type="pres">
      <dgm:prSet presAssocID="{02C4498C-F5CA-47DC-99EC-012F73831DAE}" presName="sibTrans" presStyleCnt="0"/>
      <dgm:spPr/>
    </dgm:pt>
    <dgm:pt modelId="{9323BB5F-8E24-4446-8C14-B9A26EC68F99}" type="pres">
      <dgm:prSet presAssocID="{2C516A22-2DBE-48E3-B60E-AECA2DF3BC7E}" presName="compNode" presStyleCnt="0"/>
      <dgm:spPr/>
    </dgm:pt>
    <dgm:pt modelId="{BC2E22CD-8B79-4910-A3D9-3EEF1142073B}" type="pres">
      <dgm:prSet presAssocID="{2C516A22-2DBE-48E3-B60E-AECA2DF3BC7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1D4A92-BFF0-4594-A0FB-99358C563E9A}" type="pres">
      <dgm:prSet presAssocID="{2C516A22-2DBE-48E3-B60E-AECA2DF3BC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péter"/>
        </a:ext>
      </dgm:extLst>
    </dgm:pt>
    <dgm:pt modelId="{0A9C8E9D-6080-45F1-BD42-33002DE87877}" type="pres">
      <dgm:prSet presAssocID="{2C516A22-2DBE-48E3-B60E-AECA2DF3BC7E}" presName="spaceRect" presStyleCnt="0"/>
      <dgm:spPr/>
    </dgm:pt>
    <dgm:pt modelId="{FD9400CA-433C-45E9-A7C6-0DCBAD769F7B}" type="pres">
      <dgm:prSet presAssocID="{2C516A22-2DBE-48E3-B60E-AECA2DF3BC7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0EE822-5A8C-43D0-87F8-DA09EF2D3104}" type="presOf" srcId="{DDDF5F08-4B01-4B52-BD6A-9863F6537EC8}" destId="{0371CFA4-543A-4F97-B05A-B5796643C2B3}" srcOrd="0" destOrd="0" presId="urn:microsoft.com/office/officeart/2018/5/layout/IconLeafLabelList"/>
    <dgm:cxn modelId="{2F1E295B-359A-45E2-9556-EE4419CA2190}" type="presOf" srcId="{56FB402E-B3D0-4B96-BE6C-5BC9E20D45DF}" destId="{D4A3A7C9-1CD5-4047-9DBB-5ADB4298296D}" srcOrd="0" destOrd="0" presId="urn:microsoft.com/office/officeart/2018/5/layout/IconLeafLabelList"/>
    <dgm:cxn modelId="{2EEFDE4A-FE96-438E-98EC-AC807B0170A8}" type="presOf" srcId="{DBA466AA-3952-4FBE-9881-7E0336256DC6}" destId="{EEEF305B-7D18-43C5-B47C-F5DC5F5B9571}" srcOrd="0" destOrd="0" presId="urn:microsoft.com/office/officeart/2018/5/layout/IconLeafLabelList"/>
    <dgm:cxn modelId="{4BD9384D-CF1B-4034-84F5-D3B3E507D386}" srcId="{DDDF5F08-4B01-4B52-BD6A-9863F6537EC8}" destId="{56FB402E-B3D0-4B96-BE6C-5BC9E20D45DF}" srcOrd="0" destOrd="0" parTransId="{6895E068-F887-4AE0-93AF-F09EC0C5EA6E}" sibTransId="{A77D8CB3-07AC-4794-AF7C-B9C955B6262B}"/>
    <dgm:cxn modelId="{CCB98977-BDAC-4DB8-8D4A-420B3B8E6EF9}" srcId="{DDDF5F08-4B01-4B52-BD6A-9863F6537EC8}" destId="{2C516A22-2DBE-48E3-B60E-AECA2DF3BC7E}" srcOrd="2" destOrd="0" parTransId="{AD57A55A-FA15-4135-B60B-0492F2F8279A}" sibTransId="{677D2F5E-8FEB-4F1E-BB14-21CF69415E3F}"/>
    <dgm:cxn modelId="{9DBAB0E0-E569-4707-8668-7E5354416D9A}" srcId="{DDDF5F08-4B01-4B52-BD6A-9863F6537EC8}" destId="{DBA466AA-3952-4FBE-9881-7E0336256DC6}" srcOrd="1" destOrd="0" parTransId="{9D03E2FF-8F4B-4137-A3BB-60A8E2D749BE}" sibTransId="{02C4498C-F5CA-47DC-99EC-012F73831DAE}"/>
    <dgm:cxn modelId="{6DEE63F2-7F96-4150-B0A4-4BC088C48461}" type="presOf" srcId="{2C516A22-2DBE-48E3-B60E-AECA2DF3BC7E}" destId="{FD9400CA-433C-45E9-A7C6-0DCBAD769F7B}" srcOrd="0" destOrd="0" presId="urn:microsoft.com/office/officeart/2018/5/layout/IconLeafLabelList"/>
    <dgm:cxn modelId="{8B75D792-7859-42CD-ACB1-EE94345D25E1}" type="presParOf" srcId="{0371CFA4-543A-4F97-B05A-B5796643C2B3}" destId="{5F65BC2F-8F7F-4D40-8656-0EAC4ECEFF63}" srcOrd="0" destOrd="0" presId="urn:microsoft.com/office/officeart/2018/5/layout/IconLeafLabelList"/>
    <dgm:cxn modelId="{07C9D94A-A42F-4632-9E2B-8F2665FBD88F}" type="presParOf" srcId="{5F65BC2F-8F7F-4D40-8656-0EAC4ECEFF63}" destId="{E3E4E741-3EBE-42F1-A24E-BBCBE6375F7E}" srcOrd="0" destOrd="0" presId="urn:microsoft.com/office/officeart/2018/5/layout/IconLeafLabelList"/>
    <dgm:cxn modelId="{38B5D59B-0C42-4FBB-8B1C-02D8D374D2C0}" type="presParOf" srcId="{5F65BC2F-8F7F-4D40-8656-0EAC4ECEFF63}" destId="{E6E21535-F552-4FD8-8843-E9669DE01DB5}" srcOrd="1" destOrd="0" presId="urn:microsoft.com/office/officeart/2018/5/layout/IconLeafLabelList"/>
    <dgm:cxn modelId="{9AAB6656-8DAE-42BB-B26D-8311FEB2BA31}" type="presParOf" srcId="{5F65BC2F-8F7F-4D40-8656-0EAC4ECEFF63}" destId="{CA191340-D9E1-4523-B406-B445538E58C0}" srcOrd="2" destOrd="0" presId="urn:microsoft.com/office/officeart/2018/5/layout/IconLeafLabelList"/>
    <dgm:cxn modelId="{BB64A3B4-0603-4EBC-A1C3-149C67E4E35B}" type="presParOf" srcId="{5F65BC2F-8F7F-4D40-8656-0EAC4ECEFF63}" destId="{D4A3A7C9-1CD5-4047-9DBB-5ADB4298296D}" srcOrd="3" destOrd="0" presId="urn:microsoft.com/office/officeart/2018/5/layout/IconLeafLabelList"/>
    <dgm:cxn modelId="{5D2D8294-AD25-475B-8F8A-973624C21D62}" type="presParOf" srcId="{0371CFA4-543A-4F97-B05A-B5796643C2B3}" destId="{9893D37C-37C1-4E49-B36E-5F954AE68548}" srcOrd="1" destOrd="0" presId="urn:microsoft.com/office/officeart/2018/5/layout/IconLeafLabelList"/>
    <dgm:cxn modelId="{A8C5397D-FD45-4B85-9B1C-336E28682B38}" type="presParOf" srcId="{0371CFA4-543A-4F97-B05A-B5796643C2B3}" destId="{7190F231-89A0-4595-8EAD-F51AEF71A389}" srcOrd="2" destOrd="0" presId="urn:microsoft.com/office/officeart/2018/5/layout/IconLeafLabelList"/>
    <dgm:cxn modelId="{FE57DD53-A300-423A-A184-37A666C03F11}" type="presParOf" srcId="{7190F231-89A0-4595-8EAD-F51AEF71A389}" destId="{4A9E324A-0F3B-4BD2-BD76-A8B9645A206B}" srcOrd="0" destOrd="0" presId="urn:microsoft.com/office/officeart/2018/5/layout/IconLeafLabelList"/>
    <dgm:cxn modelId="{B3FB0A96-1F33-4A3E-B781-3E2E911AD1E4}" type="presParOf" srcId="{7190F231-89A0-4595-8EAD-F51AEF71A389}" destId="{68E2BDD3-5412-4E6D-A050-3C7AAE9321AB}" srcOrd="1" destOrd="0" presId="urn:microsoft.com/office/officeart/2018/5/layout/IconLeafLabelList"/>
    <dgm:cxn modelId="{D0F1676A-B539-4627-9F7A-9C3DBDE10F6A}" type="presParOf" srcId="{7190F231-89A0-4595-8EAD-F51AEF71A389}" destId="{DAFFA8C5-B730-4F11-876B-B07B1D414A1D}" srcOrd="2" destOrd="0" presId="urn:microsoft.com/office/officeart/2018/5/layout/IconLeafLabelList"/>
    <dgm:cxn modelId="{0DA2D330-648A-4CEB-81AE-37710873D289}" type="presParOf" srcId="{7190F231-89A0-4595-8EAD-F51AEF71A389}" destId="{EEEF305B-7D18-43C5-B47C-F5DC5F5B9571}" srcOrd="3" destOrd="0" presId="urn:microsoft.com/office/officeart/2018/5/layout/IconLeafLabelList"/>
    <dgm:cxn modelId="{158DFB7F-81B1-4E4F-ADCE-634BDE2D753D}" type="presParOf" srcId="{0371CFA4-543A-4F97-B05A-B5796643C2B3}" destId="{095C4B62-C29F-4E63-8C53-F6BB585AF212}" srcOrd="3" destOrd="0" presId="urn:microsoft.com/office/officeart/2018/5/layout/IconLeafLabelList"/>
    <dgm:cxn modelId="{B8BB9D9C-4BE9-49E0-AFEF-8893C1AB70B2}" type="presParOf" srcId="{0371CFA4-543A-4F97-B05A-B5796643C2B3}" destId="{9323BB5F-8E24-4446-8C14-B9A26EC68F99}" srcOrd="4" destOrd="0" presId="urn:microsoft.com/office/officeart/2018/5/layout/IconLeafLabelList"/>
    <dgm:cxn modelId="{018F4CBC-C625-44D6-9BCB-DE0337B5D0B7}" type="presParOf" srcId="{9323BB5F-8E24-4446-8C14-B9A26EC68F99}" destId="{BC2E22CD-8B79-4910-A3D9-3EEF1142073B}" srcOrd="0" destOrd="0" presId="urn:microsoft.com/office/officeart/2018/5/layout/IconLeafLabelList"/>
    <dgm:cxn modelId="{70A52D1D-FF3B-416A-8BF6-4FBD3897DAEA}" type="presParOf" srcId="{9323BB5F-8E24-4446-8C14-B9A26EC68F99}" destId="{611D4A92-BFF0-4594-A0FB-99358C563E9A}" srcOrd="1" destOrd="0" presId="urn:microsoft.com/office/officeart/2018/5/layout/IconLeafLabelList"/>
    <dgm:cxn modelId="{89E32405-779F-4CA8-B8AC-CBAE4F10D67B}" type="presParOf" srcId="{9323BB5F-8E24-4446-8C14-B9A26EC68F99}" destId="{0A9C8E9D-6080-45F1-BD42-33002DE87877}" srcOrd="2" destOrd="0" presId="urn:microsoft.com/office/officeart/2018/5/layout/IconLeafLabelList"/>
    <dgm:cxn modelId="{F3463601-4764-4C67-91BE-E8B7000E0C97}" type="presParOf" srcId="{9323BB5F-8E24-4446-8C14-B9A26EC68F99}" destId="{FD9400CA-433C-45E9-A7C6-0DCBAD769F7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111A7-BF9A-4C0A-92AA-8520BE9A8B69}">
      <dsp:nvSpPr>
        <dsp:cNvPr id="0" name=""/>
        <dsp:cNvSpPr/>
      </dsp:nvSpPr>
      <dsp:spPr>
        <a:xfrm>
          <a:off x="506474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443E6-955F-4CF9-8FC7-1AAB870D2EE7}">
      <dsp:nvSpPr>
        <dsp:cNvPr id="0" name=""/>
        <dsp:cNvSpPr/>
      </dsp:nvSpPr>
      <dsp:spPr>
        <a:xfrm>
          <a:off x="820912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E1FF2-F7AF-4CF2-BED7-F3DF6CF317AD}">
      <dsp:nvSpPr>
        <dsp:cNvPr id="0" name=""/>
        <dsp:cNvSpPr/>
      </dsp:nvSpPr>
      <dsp:spPr>
        <a:xfrm>
          <a:off x="34818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Objective: Identify low‑risk aircraft for commercial investment.</a:t>
          </a:r>
        </a:p>
      </dsp:txBody>
      <dsp:txXfrm>
        <a:off x="34818" y="2285065"/>
        <a:ext cx="2418750" cy="720000"/>
      </dsp:txXfrm>
    </dsp:sp>
    <dsp:sp modelId="{F17D678E-6963-4C92-B481-C1594D623BC3}">
      <dsp:nvSpPr>
        <dsp:cNvPr id="0" name=""/>
        <dsp:cNvSpPr/>
      </dsp:nvSpPr>
      <dsp:spPr>
        <a:xfrm>
          <a:off x="3348506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65153-75D6-4153-B7C1-9EC986673E97}">
      <dsp:nvSpPr>
        <dsp:cNvPr id="0" name=""/>
        <dsp:cNvSpPr/>
      </dsp:nvSpPr>
      <dsp:spPr>
        <a:xfrm>
          <a:off x="3662943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CD9E2-2AC5-4FA5-A187-C46126D827BA}">
      <dsp:nvSpPr>
        <dsp:cNvPr id="0" name=""/>
        <dsp:cNvSpPr/>
      </dsp:nvSpPr>
      <dsp:spPr>
        <a:xfrm>
          <a:off x="2876849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Context: Company expanding into aviation; requires data‑driven guidance.</a:t>
          </a:r>
        </a:p>
      </dsp:txBody>
      <dsp:txXfrm>
        <a:off x="2876849" y="2285065"/>
        <a:ext cx="2418750" cy="720000"/>
      </dsp:txXfrm>
    </dsp:sp>
    <dsp:sp modelId="{CE33EB8A-BA89-42F1-A996-EC37942AF890}">
      <dsp:nvSpPr>
        <dsp:cNvPr id="0" name=""/>
        <dsp:cNvSpPr/>
      </dsp:nvSpPr>
      <dsp:spPr>
        <a:xfrm>
          <a:off x="6190537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F8F572-D761-4F43-AA55-4ECBD19968CC}">
      <dsp:nvSpPr>
        <dsp:cNvPr id="0" name=""/>
        <dsp:cNvSpPr/>
      </dsp:nvSpPr>
      <dsp:spPr>
        <a:xfrm>
          <a:off x="6504975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3592E-A1E4-4486-9292-F07CA0255879}">
      <dsp:nvSpPr>
        <dsp:cNvPr id="0" name=""/>
        <dsp:cNvSpPr/>
      </dsp:nvSpPr>
      <dsp:spPr>
        <a:xfrm>
          <a:off x="5718881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Goal: Minimize operational, reputational, and insurance risks.</a:t>
          </a:r>
        </a:p>
      </dsp:txBody>
      <dsp:txXfrm>
        <a:off x="5718881" y="2285065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51C6D-12EF-4558-8EB8-16C362145578}">
      <dsp:nvSpPr>
        <dsp:cNvPr id="0" name=""/>
        <dsp:cNvSpPr/>
      </dsp:nvSpPr>
      <dsp:spPr>
        <a:xfrm>
          <a:off x="13790" y="314098"/>
          <a:ext cx="1078280" cy="107828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1675F9-1524-4578-A279-CFD808E9CF68}">
      <dsp:nvSpPr>
        <dsp:cNvPr id="0" name=""/>
        <dsp:cNvSpPr/>
      </dsp:nvSpPr>
      <dsp:spPr>
        <a:xfrm>
          <a:off x="240229" y="540537"/>
          <a:ext cx="625402" cy="62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9CED8-9CB9-4282-AE41-C79C2149AE30}">
      <dsp:nvSpPr>
        <dsp:cNvPr id="0" name=""/>
        <dsp:cNvSpPr/>
      </dsp:nvSpPr>
      <dsp:spPr>
        <a:xfrm>
          <a:off x="1323131" y="314098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Historical accident data (1962–2023) imported and validated.</a:t>
          </a:r>
        </a:p>
      </dsp:txBody>
      <dsp:txXfrm>
        <a:off x="1323131" y="314098"/>
        <a:ext cx="2541661" cy="1078280"/>
      </dsp:txXfrm>
    </dsp:sp>
    <dsp:sp modelId="{292F8C95-5EDE-41E4-BFC7-71F4BF73E711}">
      <dsp:nvSpPr>
        <dsp:cNvPr id="0" name=""/>
        <dsp:cNvSpPr/>
      </dsp:nvSpPr>
      <dsp:spPr>
        <a:xfrm>
          <a:off x="4307657" y="314098"/>
          <a:ext cx="1078280" cy="107828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A2D58-4DEB-46F7-855F-7073C93F9B84}">
      <dsp:nvSpPr>
        <dsp:cNvPr id="0" name=""/>
        <dsp:cNvSpPr/>
      </dsp:nvSpPr>
      <dsp:spPr>
        <a:xfrm>
          <a:off x="4534096" y="540537"/>
          <a:ext cx="625402" cy="62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01123-5775-44A1-8147-22D73F68107F}">
      <dsp:nvSpPr>
        <dsp:cNvPr id="0" name=""/>
        <dsp:cNvSpPr/>
      </dsp:nvSpPr>
      <dsp:spPr>
        <a:xfrm>
          <a:off x="5616998" y="314098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variables selected: Event Date, Aircraft Category, Model, Fatalities, Weather.</a:t>
          </a:r>
        </a:p>
      </dsp:txBody>
      <dsp:txXfrm>
        <a:off x="5616998" y="314098"/>
        <a:ext cx="2541661" cy="1078280"/>
      </dsp:txXfrm>
    </dsp:sp>
    <dsp:sp modelId="{DC83B057-1E4F-4FD0-AA92-EC0C2F0FE241}">
      <dsp:nvSpPr>
        <dsp:cNvPr id="0" name=""/>
        <dsp:cNvSpPr/>
      </dsp:nvSpPr>
      <dsp:spPr>
        <a:xfrm>
          <a:off x="13790" y="1962751"/>
          <a:ext cx="1078280" cy="107828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7CAE8-C740-4342-A27F-59E361D17118}">
      <dsp:nvSpPr>
        <dsp:cNvPr id="0" name=""/>
        <dsp:cNvSpPr/>
      </dsp:nvSpPr>
      <dsp:spPr>
        <a:xfrm>
          <a:off x="240229" y="2189189"/>
          <a:ext cx="625402" cy="62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F7457-86C5-443C-95B6-A9DFBAFC3683}">
      <dsp:nvSpPr>
        <dsp:cNvPr id="0" name=""/>
        <dsp:cNvSpPr/>
      </dsp:nvSpPr>
      <dsp:spPr>
        <a:xfrm>
          <a:off x="1323131" y="1962751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cleaned; missing or irrelevant rows removed.</a:t>
          </a:r>
        </a:p>
      </dsp:txBody>
      <dsp:txXfrm>
        <a:off x="1323131" y="1962751"/>
        <a:ext cx="2541661" cy="1078280"/>
      </dsp:txXfrm>
    </dsp:sp>
    <dsp:sp modelId="{7AFA274C-F510-4DBE-8709-1A66B0D7DF52}">
      <dsp:nvSpPr>
        <dsp:cNvPr id="0" name=""/>
        <dsp:cNvSpPr/>
      </dsp:nvSpPr>
      <dsp:spPr>
        <a:xfrm>
          <a:off x="4307657" y="1962751"/>
          <a:ext cx="1078280" cy="107828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54666-6E1F-45C3-A02F-54CADCED9B93}">
      <dsp:nvSpPr>
        <dsp:cNvPr id="0" name=""/>
        <dsp:cNvSpPr/>
      </dsp:nvSpPr>
      <dsp:spPr>
        <a:xfrm>
          <a:off x="4534096" y="2189189"/>
          <a:ext cx="625402" cy="62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B9ADC-1A46-4D98-AA66-B2F94DA40A1A}">
      <dsp:nvSpPr>
        <dsp:cNvPr id="0" name=""/>
        <dsp:cNvSpPr/>
      </dsp:nvSpPr>
      <dsp:spPr>
        <a:xfrm>
          <a:off x="5616998" y="1962751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Engineered metrics: Fatality Rate, Year of Accident, Aircraft Age.</a:t>
          </a:r>
        </a:p>
      </dsp:txBody>
      <dsp:txXfrm>
        <a:off x="5616998" y="1962751"/>
        <a:ext cx="2541661" cy="107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A77F6-AEBE-4A87-BDB8-0D6D018A46E3}">
      <dsp:nvSpPr>
        <dsp:cNvPr id="0" name=""/>
        <dsp:cNvSpPr/>
      </dsp:nvSpPr>
      <dsp:spPr>
        <a:xfrm>
          <a:off x="13790" y="314098"/>
          <a:ext cx="1078280" cy="1078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5D141-2717-4769-8492-0B5000B5A611}">
      <dsp:nvSpPr>
        <dsp:cNvPr id="0" name=""/>
        <dsp:cNvSpPr/>
      </dsp:nvSpPr>
      <dsp:spPr>
        <a:xfrm>
          <a:off x="240229" y="540537"/>
          <a:ext cx="625402" cy="625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F170E-0B18-4B60-A601-28B0A274F08F}">
      <dsp:nvSpPr>
        <dsp:cNvPr id="0" name=""/>
        <dsp:cNvSpPr/>
      </dsp:nvSpPr>
      <dsp:spPr>
        <a:xfrm>
          <a:off x="1323131" y="314098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Grouped aircraft by model and category.</a:t>
          </a:r>
        </a:p>
      </dsp:txBody>
      <dsp:txXfrm>
        <a:off x="1323131" y="314098"/>
        <a:ext cx="2541661" cy="1078280"/>
      </dsp:txXfrm>
    </dsp:sp>
    <dsp:sp modelId="{C430A3CC-897A-416F-B8B6-2B2CD24C3263}">
      <dsp:nvSpPr>
        <dsp:cNvPr id="0" name=""/>
        <dsp:cNvSpPr/>
      </dsp:nvSpPr>
      <dsp:spPr>
        <a:xfrm>
          <a:off x="4307657" y="314098"/>
          <a:ext cx="1078280" cy="1078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99660-625A-4986-904C-482536766362}">
      <dsp:nvSpPr>
        <dsp:cNvPr id="0" name=""/>
        <dsp:cNvSpPr/>
      </dsp:nvSpPr>
      <dsp:spPr>
        <a:xfrm>
          <a:off x="4534096" y="540537"/>
          <a:ext cx="625402" cy="625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4DAC9-5781-4DAF-B2D1-E6250A646BC5}">
      <dsp:nvSpPr>
        <dsp:cNvPr id="0" name=""/>
        <dsp:cNvSpPr/>
      </dsp:nvSpPr>
      <dsp:spPr>
        <a:xfrm>
          <a:off x="5616998" y="314098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Calculated total accidents and total fatalities.</a:t>
          </a:r>
        </a:p>
      </dsp:txBody>
      <dsp:txXfrm>
        <a:off x="5616998" y="314098"/>
        <a:ext cx="2541661" cy="1078280"/>
      </dsp:txXfrm>
    </dsp:sp>
    <dsp:sp modelId="{CEE43272-AF13-4A72-85E7-BC6C3B34EDAC}">
      <dsp:nvSpPr>
        <dsp:cNvPr id="0" name=""/>
        <dsp:cNvSpPr/>
      </dsp:nvSpPr>
      <dsp:spPr>
        <a:xfrm>
          <a:off x="13790" y="1962751"/>
          <a:ext cx="1078280" cy="1078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1149B-77E6-476F-AA3B-3BB15B2D9921}">
      <dsp:nvSpPr>
        <dsp:cNvPr id="0" name=""/>
        <dsp:cNvSpPr/>
      </dsp:nvSpPr>
      <dsp:spPr>
        <a:xfrm>
          <a:off x="240229" y="2189189"/>
          <a:ext cx="625402" cy="625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3125F-4665-4C73-92AA-3A299C0DDDE2}">
      <dsp:nvSpPr>
        <dsp:cNvPr id="0" name=""/>
        <dsp:cNvSpPr/>
      </dsp:nvSpPr>
      <dsp:spPr>
        <a:xfrm>
          <a:off x="1323131" y="1962751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Derived fatality rate for each model.</a:t>
          </a:r>
        </a:p>
      </dsp:txBody>
      <dsp:txXfrm>
        <a:off x="1323131" y="1962751"/>
        <a:ext cx="2541661" cy="1078280"/>
      </dsp:txXfrm>
    </dsp:sp>
    <dsp:sp modelId="{58DF5829-1259-415C-A359-908F0FAD0C72}">
      <dsp:nvSpPr>
        <dsp:cNvPr id="0" name=""/>
        <dsp:cNvSpPr/>
      </dsp:nvSpPr>
      <dsp:spPr>
        <a:xfrm>
          <a:off x="4307657" y="1962751"/>
          <a:ext cx="1078280" cy="1078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8E3A6-1681-42EC-875F-82069487021B}">
      <dsp:nvSpPr>
        <dsp:cNvPr id="0" name=""/>
        <dsp:cNvSpPr/>
      </dsp:nvSpPr>
      <dsp:spPr>
        <a:xfrm>
          <a:off x="4534096" y="2189189"/>
          <a:ext cx="625402" cy="625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03094-7E3A-4430-AA72-42B01068F8A7}">
      <dsp:nvSpPr>
        <dsp:cNvPr id="0" name=""/>
        <dsp:cNvSpPr/>
      </dsp:nvSpPr>
      <dsp:spPr>
        <a:xfrm>
          <a:off x="5616998" y="1962751"/>
          <a:ext cx="2541661" cy="107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Identified Top 10 safest models (lowest total fatalities).</a:t>
          </a:r>
        </a:p>
      </dsp:txBody>
      <dsp:txXfrm>
        <a:off x="5616998" y="1962751"/>
        <a:ext cx="2541661" cy="1078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10243-8BBC-47D0-9D0F-5BE16CB699CB}">
      <dsp:nvSpPr>
        <dsp:cNvPr id="0" name=""/>
        <dsp:cNvSpPr/>
      </dsp:nvSpPr>
      <dsp:spPr>
        <a:xfrm>
          <a:off x="0" y="518"/>
          <a:ext cx="3083155" cy="1213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C0712-7DC0-4DE5-A154-FA92EE484A21}">
      <dsp:nvSpPr>
        <dsp:cNvPr id="0" name=""/>
        <dsp:cNvSpPr/>
      </dsp:nvSpPr>
      <dsp:spPr>
        <a:xfrm>
          <a:off x="366934" y="273445"/>
          <a:ext cx="667153" cy="6671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863E1-A804-4580-BF2D-25B9EB17F208}">
      <dsp:nvSpPr>
        <dsp:cNvPr id="0" name=""/>
        <dsp:cNvSpPr/>
      </dsp:nvSpPr>
      <dsp:spPr>
        <a:xfrm>
          <a:off x="1401023" y="518"/>
          <a:ext cx="1682131" cy="121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77" tIns="128377" rIns="128377" bIns="1283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Accident counts and fatality rates tracked by decade.</a:t>
          </a:r>
        </a:p>
      </dsp:txBody>
      <dsp:txXfrm>
        <a:off x="1401023" y="518"/>
        <a:ext cx="1682131" cy="1213007"/>
      </dsp:txXfrm>
    </dsp:sp>
    <dsp:sp modelId="{EC071014-CB2F-4317-834A-02EE327C7A44}">
      <dsp:nvSpPr>
        <dsp:cNvPr id="0" name=""/>
        <dsp:cNvSpPr/>
      </dsp:nvSpPr>
      <dsp:spPr>
        <a:xfrm>
          <a:off x="0" y="1516777"/>
          <a:ext cx="3083155" cy="12130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B3E76-432B-475B-854A-9983D2E56AD1}">
      <dsp:nvSpPr>
        <dsp:cNvPr id="0" name=""/>
        <dsp:cNvSpPr/>
      </dsp:nvSpPr>
      <dsp:spPr>
        <a:xfrm>
          <a:off x="366934" y="1789704"/>
          <a:ext cx="667153" cy="6671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9EAA9-5486-4C33-BEED-67F2E63FD86A}">
      <dsp:nvSpPr>
        <dsp:cNvPr id="0" name=""/>
        <dsp:cNvSpPr/>
      </dsp:nvSpPr>
      <dsp:spPr>
        <a:xfrm>
          <a:off x="1401023" y="1516777"/>
          <a:ext cx="1682131" cy="121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77" tIns="128377" rIns="128377" bIns="1283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Significant safety improvements observed post‑1990.</a:t>
          </a:r>
        </a:p>
      </dsp:txBody>
      <dsp:txXfrm>
        <a:off x="1401023" y="1516777"/>
        <a:ext cx="1682131" cy="1213007"/>
      </dsp:txXfrm>
    </dsp:sp>
    <dsp:sp modelId="{5F2AAFDD-B945-45E0-BAD6-C809027EA03C}">
      <dsp:nvSpPr>
        <dsp:cNvPr id="0" name=""/>
        <dsp:cNvSpPr/>
      </dsp:nvSpPr>
      <dsp:spPr>
        <a:xfrm>
          <a:off x="0" y="3033036"/>
          <a:ext cx="3083155" cy="12130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BD69D-F2AC-4FB8-AEB1-BD250F3F1C57}">
      <dsp:nvSpPr>
        <dsp:cNvPr id="0" name=""/>
        <dsp:cNvSpPr/>
      </dsp:nvSpPr>
      <dsp:spPr>
        <a:xfrm>
          <a:off x="366934" y="3305963"/>
          <a:ext cx="667153" cy="6671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E42A9-7ECC-4ABD-9DAE-D3251DC3E410}">
      <dsp:nvSpPr>
        <dsp:cNvPr id="0" name=""/>
        <dsp:cNvSpPr/>
      </dsp:nvSpPr>
      <dsp:spPr>
        <a:xfrm>
          <a:off x="1401023" y="3033036"/>
          <a:ext cx="1682131" cy="121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77" tIns="128377" rIns="128377" bIns="12837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Steady decline in both accident frequency and severity.</a:t>
          </a:r>
        </a:p>
      </dsp:txBody>
      <dsp:txXfrm>
        <a:off x="1401023" y="3033036"/>
        <a:ext cx="1682131" cy="1213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5B746-2531-4759-AF86-7E6B8B69A23A}">
      <dsp:nvSpPr>
        <dsp:cNvPr id="0" name=""/>
        <dsp:cNvSpPr/>
      </dsp:nvSpPr>
      <dsp:spPr>
        <a:xfrm>
          <a:off x="506474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AF5DD-CC48-4C0C-B7BC-C085376F7293}">
      <dsp:nvSpPr>
        <dsp:cNvPr id="0" name=""/>
        <dsp:cNvSpPr/>
      </dsp:nvSpPr>
      <dsp:spPr>
        <a:xfrm>
          <a:off x="820912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DBB1A-D770-4055-90BC-6FBE752C5A31}">
      <dsp:nvSpPr>
        <dsp:cNvPr id="0" name=""/>
        <dsp:cNvSpPr/>
      </dsp:nvSpPr>
      <dsp:spPr>
        <a:xfrm>
          <a:off x="34818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Accident summaries classified into key types (e.g., mid‑air collision, LOC‑I).</a:t>
          </a:r>
        </a:p>
      </dsp:txBody>
      <dsp:txXfrm>
        <a:off x="34818" y="2285065"/>
        <a:ext cx="2418750" cy="720000"/>
      </dsp:txXfrm>
    </dsp:sp>
    <dsp:sp modelId="{72659C45-7728-431B-A500-CB9555BA6DC5}">
      <dsp:nvSpPr>
        <dsp:cNvPr id="0" name=""/>
        <dsp:cNvSpPr/>
      </dsp:nvSpPr>
      <dsp:spPr>
        <a:xfrm>
          <a:off x="3348506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6B70F-54A7-4E8D-A58D-156A1C32E346}">
      <dsp:nvSpPr>
        <dsp:cNvPr id="0" name=""/>
        <dsp:cNvSpPr/>
      </dsp:nvSpPr>
      <dsp:spPr>
        <a:xfrm>
          <a:off x="3662943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98AC6F-4F10-4B74-8095-CE2FA8E49D76}">
      <dsp:nvSpPr>
        <dsp:cNvPr id="0" name=""/>
        <dsp:cNvSpPr/>
      </dsp:nvSpPr>
      <dsp:spPr>
        <a:xfrm>
          <a:off x="2876849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Average fatality rate calculated for each accident type.</a:t>
          </a:r>
        </a:p>
      </dsp:txBody>
      <dsp:txXfrm>
        <a:off x="2876849" y="2285065"/>
        <a:ext cx="2418750" cy="720000"/>
      </dsp:txXfrm>
    </dsp:sp>
    <dsp:sp modelId="{8CFD8C27-B4CB-41F5-8479-DE4932D746F1}">
      <dsp:nvSpPr>
        <dsp:cNvPr id="0" name=""/>
        <dsp:cNvSpPr/>
      </dsp:nvSpPr>
      <dsp:spPr>
        <a:xfrm>
          <a:off x="6190537" y="350065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B7086-4D9C-4EFC-8900-16C95C2294D6}">
      <dsp:nvSpPr>
        <dsp:cNvPr id="0" name=""/>
        <dsp:cNvSpPr/>
      </dsp:nvSpPr>
      <dsp:spPr>
        <a:xfrm>
          <a:off x="6504975" y="664502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5CD2F-349E-4A02-9606-DFE8CEDDAA76}">
      <dsp:nvSpPr>
        <dsp:cNvPr id="0" name=""/>
        <dsp:cNvSpPr/>
      </dsp:nvSpPr>
      <dsp:spPr>
        <a:xfrm>
          <a:off x="5718881" y="2285065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Most dangerous categories highlighted for mitigation planning.</a:t>
          </a:r>
        </a:p>
      </dsp:txBody>
      <dsp:txXfrm>
        <a:off x="5718881" y="2285065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755F5-AC4E-48BF-88D4-51FC42137550}">
      <dsp:nvSpPr>
        <dsp:cNvPr id="0" name=""/>
        <dsp:cNvSpPr/>
      </dsp:nvSpPr>
      <dsp:spPr>
        <a:xfrm>
          <a:off x="397080" y="684"/>
          <a:ext cx="3093350" cy="18560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Zero fatalities recorded across all incidents (0% fatality rate).</a:t>
          </a:r>
        </a:p>
      </dsp:txBody>
      <dsp:txXfrm>
        <a:off x="397080" y="684"/>
        <a:ext cx="3093350" cy="1856010"/>
      </dsp:txXfrm>
    </dsp:sp>
    <dsp:sp modelId="{F50253B3-CDCA-44A2-BBD2-EBA5EEDCB34D}">
      <dsp:nvSpPr>
        <dsp:cNvPr id="0" name=""/>
        <dsp:cNvSpPr/>
      </dsp:nvSpPr>
      <dsp:spPr>
        <a:xfrm>
          <a:off x="3799766" y="684"/>
          <a:ext cx="3093350" cy="1856010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Extremely low accident frequency in dataset.</a:t>
          </a:r>
        </a:p>
      </dsp:txBody>
      <dsp:txXfrm>
        <a:off x="3799766" y="684"/>
        <a:ext cx="3093350" cy="1856010"/>
      </dsp:txXfrm>
    </dsp:sp>
    <dsp:sp modelId="{E0F02C80-FE97-4EAF-9284-C18D86C44DB8}">
      <dsp:nvSpPr>
        <dsp:cNvPr id="0" name=""/>
        <dsp:cNvSpPr/>
      </dsp:nvSpPr>
      <dsp:spPr>
        <a:xfrm>
          <a:off x="397080" y="2166030"/>
          <a:ext cx="3093350" cy="1856010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Predominantly operated under VMC, further reducing risk.</a:t>
          </a:r>
        </a:p>
      </dsp:txBody>
      <dsp:txXfrm>
        <a:off x="397080" y="2166030"/>
        <a:ext cx="3093350" cy="1856010"/>
      </dsp:txXfrm>
    </dsp:sp>
    <dsp:sp modelId="{E847EA18-CC51-4A90-B227-14C56D960427}">
      <dsp:nvSpPr>
        <dsp:cNvPr id="0" name=""/>
        <dsp:cNvSpPr/>
      </dsp:nvSpPr>
      <dsp:spPr>
        <a:xfrm>
          <a:off x="3799766" y="2166030"/>
          <a:ext cx="3093350" cy="185601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Ideal candidate for initial fleet acquisition.</a:t>
          </a:r>
        </a:p>
      </dsp:txBody>
      <dsp:txXfrm>
        <a:off x="3799766" y="2166030"/>
        <a:ext cx="3093350" cy="1856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B414E-058B-430B-87B5-6EB8251A74B2}">
      <dsp:nvSpPr>
        <dsp:cNvPr id="0" name=""/>
        <dsp:cNvSpPr/>
      </dsp:nvSpPr>
      <dsp:spPr>
        <a:xfrm>
          <a:off x="460998" y="975739"/>
          <a:ext cx="1166625" cy="11666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63645-CB3E-495D-B0A0-DC16EEA563EA}">
      <dsp:nvSpPr>
        <dsp:cNvPr id="0" name=""/>
        <dsp:cNvSpPr/>
      </dsp:nvSpPr>
      <dsp:spPr>
        <a:xfrm>
          <a:off x="709623" y="122436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271C0-EAF5-40BB-8308-F58C7C73C051}">
      <dsp:nvSpPr>
        <dsp:cNvPr id="0" name=""/>
        <dsp:cNvSpPr/>
      </dsp:nvSpPr>
      <dsp:spPr>
        <a:xfrm>
          <a:off x="88060" y="25057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Invest in ULTR aircraft as the initial fleet backbone.</a:t>
          </a:r>
        </a:p>
      </dsp:txBody>
      <dsp:txXfrm>
        <a:off x="88060" y="2505739"/>
        <a:ext cx="1912500" cy="720000"/>
      </dsp:txXfrm>
    </dsp:sp>
    <dsp:sp modelId="{0E1DF8BA-4FDD-4C4E-B3A8-6C73939C2C0B}">
      <dsp:nvSpPr>
        <dsp:cNvPr id="0" name=""/>
        <dsp:cNvSpPr/>
      </dsp:nvSpPr>
      <dsp:spPr>
        <a:xfrm>
          <a:off x="2708185" y="975739"/>
          <a:ext cx="1166625" cy="11666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F8C23F-42C8-4143-9EE5-5278B5F06444}">
      <dsp:nvSpPr>
        <dsp:cNvPr id="0" name=""/>
        <dsp:cNvSpPr/>
      </dsp:nvSpPr>
      <dsp:spPr>
        <a:xfrm>
          <a:off x="2956810" y="122436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9121-F6C7-4331-AA6E-7E18F847A59D}">
      <dsp:nvSpPr>
        <dsp:cNvPr id="0" name=""/>
        <dsp:cNvSpPr/>
      </dsp:nvSpPr>
      <dsp:spPr>
        <a:xfrm>
          <a:off x="2335248" y="25057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Exclude high‑casualty manufacturers pending technical audit.</a:t>
          </a:r>
        </a:p>
      </dsp:txBody>
      <dsp:txXfrm>
        <a:off x="2335248" y="2505739"/>
        <a:ext cx="1912500" cy="720000"/>
      </dsp:txXfrm>
    </dsp:sp>
    <dsp:sp modelId="{1DAB3F37-2F34-4D84-B5CB-0EFC80CE26C0}">
      <dsp:nvSpPr>
        <dsp:cNvPr id="0" name=""/>
        <dsp:cNvSpPr/>
      </dsp:nvSpPr>
      <dsp:spPr>
        <a:xfrm>
          <a:off x="4955373" y="975739"/>
          <a:ext cx="1166625" cy="11666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29A3D-0CCC-47FE-A115-55FED09A366A}">
      <dsp:nvSpPr>
        <dsp:cNvPr id="0" name=""/>
        <dsp:cNvSpPr/>
      </dsp:nvSpPr>
      <dsp:spPr>
        <a:xfrm>
          <a:off x="5203998" y="1224364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374BE-A8DA-4188-B26F-B310D97178FE}">
      <dsp:nvSpPr>
        <dsp:cNvPr id="0" name=""/>
        <dsp:cNvSpPr/>
      </dsp:nvSpPr>
      <dsp:spPr>
        <a:xfrm>
          <a:off x="4582436" y="25057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Adopt strict no‑go criteria for adverse weather operations.</a:t>
          </a:r>
        </a:p>
      </dsp:txBody>
      <dsp:txXfrm>
        <a:off x="4582436" y="2505739"/>
        <a:ext cx="1912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4E741-3EBE-42F1-A24E-BBCBE6375F7E}">
      <dsp:nvSpPr>
        <dsp:cNvPr id="0" name=""/>
        <dsp:cNvSpPr/>
      </dsp:nvSpPr>
      <dsp:spPr>
        <a:xfrm>
          <a:off x="460998" y="9757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21535-F552-4FD8-8843-E9669DE01DB5}">
      <dsp:nvSpPr>
        <dsp:cNvPr id="0" name=""/>
        <dsp:cNvSpPr/>
      </dsp:nvSpPr>
      <dsp:spPr>
        <a:xfrm>
          <a:off x="709623" y="122436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3A7C9-1CD5-4047-9DBB-5ADB4298296D}">
      <dsp:nvSpPr>
        <dsp:cNvPr id="0" name=""/>
        <dsp:cNvSpPr/>
      </dsp:nvSpPr>
      <dsp:spPr>
        <a:xfrm>
          <a:off x="88060" y="25057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ULTR offers maximum safety, minimal liability, and operational efficiency.</a:t>
          </a:r>
        </a:p>
      </dsp:txBody>
      <dsp:txXfrm>
        <a:off x="88060" y="2505739"/>
        <a:ext cx="1912500" cy="720000"/>
      </dsp:txXfrm>
    </dsp:sp>
    <dsp:sp modelId="{4A9E324A-0F3B-4BD2-BD76-A8B9645A206B}">
      <dsp:nvSpPr>
        <dsp:cNvPr id="0" name=""/>
        <dsp:cNvSpPr/>
      </dsp:nvSpPr>
      <dsp:spPr>
        <a:xfrm>
          <a:off x="2708185" y="9757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2BDD3-5412-4E6D-A050-3C7AAE9321AB}">
      <dsp:nvSpPr>
        <dsp:cNvPr id="0" name=""/>
        <dsp:cNvSpPr/>
      </dsp:nvSpPr>
      <dsp:spPr>
        <a:xfrm>
          <a:off x="2956810" y="122436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F305B-7D18-43C5-B47C-F5DC5F5B9571}">
      <dsp:nvSpPr>
        <dsp:cNvPr id="0" name=""/>
        <dsp:cNvSpPr/>
      </dsp:nvSpPr>
      <dsp:spPr>
        <a:xfrm>
          <a:off x="2335248" y="25057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Data‑driven approach supports confident entry into aviation sector.</a:t>
          </a:r>
        </a:p>
      </dsp:txBody>
      <dsp:txXfrm>
        <a:off x="2335248" y="2505739"/>
        <a:ext cx="1912500" cy="720000"/>
      </dsp:txXfrm>
    </dsp:sp>
    <dsp:sp modelId="{BC2E22CD-8B79-4910-A3D9-3EEF1142073B}">
      <dsp:nvSpPr>
        <dsp:cNvPr id="0" name=""/>
        <dsp:cNvSpPr/>
      </dsp:nvSpPr>
      <dsp:spPr>
        <a:xfrm>
          <a:off x="4955373" y="9757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D4A92-BFF0-4594-A0FB-99358C563E9A}">
      <dsp:nvSpPr>
        <dsp:cNvPr id="0" name=""/>
        <dsp:cNvSpPr/>
      </dsp:nvSpPr>
      <dsp:spPr>
        <a:xfrm>
          <a:off x="5203998" y="1224364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400CA-433C-45E9-A7C6-0DCBAD769F7B}">
      <dsp:nvSpPr>
        <dsp:cNvPr id="0" name=""/>
        <dsp:cNvSpPr/>
      </dsp:nvSpPr>
      <dsp:spPr>
        <a:xfrm>
          <a:off x="4582436" y="2505739"/>
          <a:ext cx="19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Next step: Finalize procurement and integrate safety dashboard.</a:t>
          </a:r>
        </a:p>
      </dsp:txBody>
      <dsp:txXfrm>
        <a:off x="4582436" y="2505739"/>
        <a:ext cx="19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50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3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6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5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7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9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9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1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US"/>
              <a:t>Project Aviation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Strategic Aircraft Selection Through Aviation Risk Analytics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Presented by: Rodolphe Charles</a:t>
            </a:r>
          </a:p>
          <a:p>
            <a:pPr>
              <a:lnSpc>
                <a:spcPct val="90000"/>
              </a:lnSpc>
            </a:pPr>
            <a:r>
              <a:rPr lang="en-US" sz="1400"/>
              <a:t>Date: June 29, 2025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A33CF3-3D33-EA4B-38D3-B0E6EBDA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11"/>
          <a:stretch>
            <a:fillRect/>
          </a:stretch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48590B-9D5B-0FF1-4F1D-E3682D08B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954282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42CEB9-1C00-5A63-70BA-3E38D000E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63445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Preparation &amp; Methodology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F79EA-D2E4-3DF4-DACC-9D1C9F241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863788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Aircraft Risk Profiling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8047BD-AB7C-3FE3-1A2D-2026C824E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36697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Trend Analysis (1962–2023)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BE961B-9CFD-A5ED-07E7-8C9A3E9E0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506993"/>
              </p:ext>
            </p:extLst>
          </p:nvPr>
        </p:nvGraphicFramePr>
        <p:xfrm>
          <a:off x="744926" y="1933575"/>
          <a:ext cx="3083155" cy="4246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 descr="Une image contenant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04445E67-83C2-4093-566B-4C32453DC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3123" y="1933574"/>
            <a:ext cx="4570993" cy="42465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971088"/>
            <a:ext cx="72900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Accident Type Risk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DDC354-E319-E334-F9DA-9C0C884A5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25397"/>
              </p:ext>
            </p:extLst>
          </p:nvPr>
        </p:nvGraphicFramePr>
        <p:xfrm>
          <a:off x="482203" y="642938"/>
          <a:ext cx="817245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500" y="-2"/>
            <a:ext cx="3052451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29" y="640080"/>
            <a:ext cx="2572391" cy="5613236"/>
          </a:xfrm>
        </p:spPr>
        <p:txBody>
          <a:bodyPr anchor="ctr"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Weather Condition Cross‑Analysis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1725" y="841558"/>
            <a:ext cx="5379104" cy="3745107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defRPr sz="1800"/>
            </a:pPr>
            <a:r>
              <a:rPr lang="en-US" dirty="0"/>
              <a:t>Grouped accidents by weather condition (VMC vs. IMC).</a:t>
            </a:r>
          </a:p>
          <a:p>
            <a:pPr>
              <a:defRPr sz="1800"/>
            </a:pPr>
            <a:r>
              <a:rPr lang="en-US" dirty="0"/>
              <a:t>Highest fatality rates under IMC or unknown conditions.</a:t>
            </a:r>
          </a:p>
          <a:p>
            <a:pPr>
              <a:defRPr sz="1800"/>
            </a:pPr>
            <a:r>
              <a:rPr lang="en-US" dirty="0"/>
              <a:t>Lowest accident rates under VMC flights.</a:t>
            </a:r>
          </a:p>
        </p:txBody>
      </p:sp>
      <p:pic>
        <p:nvPicPr>
          <p:cNvPr id="10" name="Image 9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B159B9C3-1364-E514-FB70-326CC24E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725" y="3525614"/>
            <a:ext cx="4943663" cy="2727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Case for ULTR Aircraft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438CC4-A472-78BA-F567-827A2D4C4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477943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Strategic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787528-676F-50F5-00DE-759818687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46182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TM02900720[[fn=Intégral]]</Template>
  <TotalTime>33</TotalTime>
  <Words>352</Words>
  <Application>Microsoft Office PowerPoint</Application>
  <PresentationFormat>Affichage à l'écran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Intégral</vt:lpstr>
      <vt:lpstr>Project Aviation Data</vt:lpstr>
      <vt:lpstr>Introduction</vt:lpstr>
      <vt:lpstr>Data Preparation &amp; Methodology</vt:lpstr>
      <vt:lpstr>Aircraft Risk Profiling</vt:lpstr>
      <vt:lpstr>Trend Analysis (1962–2023)</vt:lpstr>
      <vt:lpstr>Accident Type Risk Analysis</vt:lpstr>
      <vt:lpstr>Weather Condition Cross‑Analysis</vt:lpstr>
      <vt:lpstr>Case for ULTR Aircraft</vt:lpstr>
      <vt:lpstr>Strategic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Richecard Blade Dameus</cp:lastModifiedBy>
  <cp:revision>2</cp:revision>
  <dcterms:created xsi:type="dcterms:W3CDTF">2013-01-27T09:14:16Z</dcterms:created>
  <dcterms:modified xsi:type="dcterms:W3CDTF">2025-06-29T21:48:53Z</dcterms:modified>
  <cp:category/>
</cp:coreProperties>
</file>