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79" r:id="rId3"/>
    <p:sldId id="286" r:id="rId4"/>
    <p:sldId id="287" r:id="rId5"/>
    <p:sldId id="288" r:id="rId6"/>
    <p:sldId id="292" r:id="rId7"/>
    <p:sldId id="293" r:id="rId8"/>
    <p:sldId id="294" r:id="rId9"/>
    <p:sldId id="298" r:id="rId10"/>
    <p:sldId id="295" r:id="rId11"/>
    <p:sldId id="297" r:id="rId12"/>
    <p:sldId id="296" r:id="rId13"/>
    <p:sldId id="290" r:id="rId14"/>
    <p:sldId id="289" r:id="rId15"/>
    <p:sldId id="291" r:id="rId16"/>
    <p:sldId id="285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2FAFE"/>
    <a:srgbClr val="B7FFB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681" autoAdjust="0"/>
    <p:restoredTop sz="91577" autoAdjust="0"/>
  </p:normalViewPr>
  <p:slideViewPr>
    <p:cSldViewPr>
      <p:cViewPr varScale="1">
        <p:scale>
          <a:sx n="67" d="100"/>
          <a:sy n="67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B1D37A-0C24-4308-AF82-D732EA3082D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909638A-AA0F-453E-A70B-6DB527FF8A74}">
      <dgm:prSet phldrT="[Text]"/>
      <dgm:spPr/>
      <dgm:t>
        <a:bodyPr/>
        <a:lstStyle/>
        <a:p>
          <a:pPr algn="ctr"/>
          <a:r>
            <a:rPr lang="en-IN" dirty="0" smtClean="0"/>
            <a:t>Project Manager (Patrick </a:t>
          </a:r>
          <a:r>
            <a:rPr lang="en-IN" dirty="0" err="1" smtClean="0"/>
            <a:t>Wiesen</a:t>
          </a:r>
          <a:r>
            <a:rPr lang="en-IN" dirty="0" smtClean="0"/>
            <a:t>)</a:t>
          </a:r>
          <a:endParaRPr lang="en-IN" dirty="0"/>
        </a:p>
      </dgm:t>
    </dgm:pt>
    <dgm:pt modelId="{5D1088B2-4FAA-4A23-A353-80DE2520FE86}" type="parTrans" cxnId="{34ACCD13-4FAE-4D7A-A6A4-9A289E3448F4}">
      <dgm:prSet/>
      <dgm:spPr/>
      <dgm:t>
        <a:bodyPr/>
        <a:lstStyle/>
        <a:p>
          <a:pPr algn="ctr"/>
          <a:endParaRPr lang="en-IN"/>
        </a:p>
      </dgm:t>
    </dgm:pt>
    <dgm:pt modelId="{1246AB4B-4314-40EA-B5BD-878F579E40BA}" type="sibTrans" cxnId="{34ACCD13-4FAE-4D7A-A6A4-9A289E3448F4}">
      <dgm:prSet/>
      <dgm:spPr/>
      <dgm:t>
        <a:bodyPr/>
        <a:lstStyle/>
        <a:p>
          <a:pPr algn="ctr"/>
          <a:endParaRPr lang="en-IN"/>
        </a:p>
      </dgm:t>
    </dgm:pt>
    <dgm:pt modelId="{480A192D-B3F9-4E90-9309-46AEA8CEA8E2}">
      <dgm:prSet phldrT="[Text]"/>
      <dgm:spPr/>
      <dgm:t>
        <a:bodyPr/>
        <a:lstStyle/>
        <a:p>
          <a:pPr algn="ctr"/>
          <a:r>
            <a:rPr lang="en-IN" dirty="0" smtClean="0"/>
            <a:t>Integration Manager</a:t>
          </a:r>
        </a:p>
        <a:p>
          <a:pPr algn="ctr"/>
          <a:r>
            <a:rPr lang="en-IN" dirty="0" smtClean="0"/>
            <a:t> ( </a:t>
          </a:r>
          <a:r>
            <a:rPr lang="en-IN" dirty="0" err="1" smtClean="0"/>
            <a:t>Gaurav</a:t>
          </a:r>
          <a:r>
            <a:rPr lang="en-IN" dirty="0" smtClean="0"/>
            <a:t> </a:t>
          </a:r>
          <a:r>
            <a:rPr lang="en-IN" dirty="0" err="1" smtClean="0"/>
            <a:t>Dugge</a:t>
          </a:r>
          <a:r>
            <a:rPr lang="en-IN" dirty="0" smtClean="0"/>
            <a:t>)</a:t>
          </a:r>
          <a:endParaRPr lang="en-IN" dirty="0"/>
        </a:p>
      </dgm:t>
    </dgm:pt>
    <dgm:pt modelId="{5EF72ACF-AEAB-45F3-844E-073DA66F49E8}" type="parTrans" cxnId="{7EECBCF0-E775-4BEF-B359-E08B1DADD22C}">
      <dgm:prSet/>
      <dgm:spPr/>
      <dgm:t>
        <a:bodyPr/>
        <a:lstStyle/>
        <a:p>
          <a:pPr algn="ctr"/>
          <a:endParaRPr lang="en-IN"/>
        </a:p>
      </dgm:t>
    </dgm:pt>
    <dgm:pt modelId="{FEB3C22D-BA78-4233-BFB8-BCF3343B5914}" type="sibTrans" cxnId="{7EECBCF0-E775-4BEF-B359-E08B1DADD22C}">
      <dgm:prSet/>
      <dgm:spPr/>
      <dgm:t>
        <a:bodyPr/>
        <a:lstStyle/>
        <a:p>
          <a:pPr algn="ctr"/>
          <a:endParaRPr lang="en-IN"/>
        </a:p>
      </dgm:t>
    </dgm:pt>
    <dgm:pt modelId="{A4F5A6E3-A9FC-4077-B266-11FC16056567}">
      <dgm:prSet phldrT="[Text]"/>
      <dgm:spPr/>
      <dgm:t>
        <a:bodyPr/>
        <a:lstStyle/>
        <a:p>
          <a:pPr algn="ctr"/>
          <a:r>
            <a:rPr lang="en-IN" dirty="0" smtClean="0"/>
            <a:t>Technical Manager</a:t>
          </a:r>
        </a:p>
        <a:p>
          <a:pPr algn="ctr"/>
          <a:r>
            <a:rPr lang="en-IN" dirty="0" smtClean="0"/>
            <a:t>(Christopher </a:t>
          </a:r>
          <a:r>
            <a:rPr lang="en-IN" dirty="0" err="1" smtClean="0"/>
            <a:t>Majda</a:t>
          </a:r>
          <a:r>
            <a:rPr lang="en-IN" dirty="0" smtClean="0"/>
            <a:t>)</a:t>
          </a:r>
          <a:endParaRPr lang="en-IN" dirty="0"/>
        </a:p>
      </dgm:t>
    </dgm:pt>
    <dgm:pt modelId="{450A5475-3AC9-454D-92ED-752E45172541}" type="parTrans" cxnId="{D6ABACF7-EACF-4C55-9376-FEAC74F59275}">
      <dgm:prSet/>
      <dgm:spPr/>
      <dgm:t>
        <a:bodyPr/>
        <a:lstStyle/>
        <a:p>
          <a:pPr algn="ctr"/>
          <a:endParaRPr lang="en-IN"/>
        </a:p>
      </dgm:t>
    </dgm:pt>
    <dgm:pt modelId="{31411370-0E94-4718-9D01-0F2A5FA4426A}" type="sibTrans" cxnId="{D6ABACF7-EACF-4C55-9376-FEAC74F59275}">
      <dgm:prSet/>
      <dgm:spPr/>
      <dgm:t>
        <a:bodyPr/>
        <a:lstStyle/>
        <a:p>
          <a:pPr algn="ctr"/>
          <a:endParaRPr lang="en-IN"/>
        </a:p>
      </dgm:t>
    </dgm:pt>
    <dgm:pt modelId="{722977CE-DDAC-4668-99BE-884D833080E1}">
      <dgm:prSet phldrT="[Text]"/>
      <dgm:spPr/>
      <dgm:t>
        <a:bodyPr/>
        <a:lstStyle/>
        <a:p>
          <a:pPr algn="ctr"/>
          <a:r>
            <a:rPr lang="en-IN" dirty="0" smtClean="0"/>
            <a:t>Documentation Managers</a:t>
          </a:r>
        </a:p>
        <a:p>
          <a:pPr algn="ctr"/>
          <a:r>
            <a:rPr lang="en-IN" dirty="0" smtClean="0"/>
            <a:t>(</a:t>
          </a:r>
          <a:r>
            <a:rPr lang="en-IN" dirty="0" err="1" smtClean="0"/>
            <a:t>Amruta</a:t>
          </a:r>
          <a:r>
            <a:rPr lang="en-IN" dirty="0" smtClean="0"/>
            <a:t> </a:t>
          </a:r>
          <a:r>
            <a:rPr lang="en-IN" dirty="0" err="1" smtClean="0"/>
            <a:t>Bapat</a:t>
          </a:r>
          <a:endParaRPr lang="en-IN" dirty="0" smtClean="0"/>
        </a:p>
        <a:p>
          <a:pPr algn="ctr"/>
          <a:r>
            <a:rPr lang="en-IN" dirty="0" err="1" smtClean="0"/>
            <a:t>Piyusha</a:t>
          </a:r>
          <a:r>
            <a:rPr lang="en-IN" dirty="0" smtClean="0"/>
            <a:t> </a:t>
          </a:r>
          <a:r>
            <a:rPr lang="en-IN" dirty="0" err="1" smtClean="0"/>
            <a:t>Vasekar</a:t>
          </a:r>
          <a:r>
            <a:rPr lang="en-IN" dirty="0" smtClean="0"/>
            <a:t>) </a:t>
          </a:r>
          <a:endParaRPr lang="en-IN" dirty="0"/>
        </a:p>
      </dgm:t>
    </dgm:pt>
    <dgm:pt modelId="{A99E3058-A561-460D-B113-4699AFE021D5}" type="parTrans" cxnId="{AEBCA4DD-4E04-4902-ABFA-982650CB0BDF}">
      <dgm:prSet/>
      <dgm:spPr/>
      <dgm:t>
        <a:bodyPr/>
        <a:lstStyle/>
        <a:p>
          <a:pPr algn="ctr"/>
          <a:endParaRPr lang="en-IN"/>
        </a:p>
      </dgm:t>
    </dgm:pt>
    <dgm:pt modelId="{E99B55F2-3911-4041-8BA9-F9C2571A632E}" type="sibTrans" cxnId="{AEBCA4DD-4E04-4902-ABFA-982650CB0BDF}">
      <dgm:prSet/>
      <dgm:spPr/>
      <dgm:t>
        <a:bodyPr/>
        <a:lstStyle/>
        <a:p>
          <a:pPr algn="ctr"/>
          <a:endParaRPr lang="en-IN"/>
        </a:p>
      </dgm:t>
    </dgm:pt>
    <dgm:pt modelId="{2923B236-A99B-4714-B606-2D7E34960F31}" type="pres">
      <dgm:prSet presAssocID="{7EB1D37A-0C24-4308-AF82-D732EA3082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9E7B26D0-5AE1-4C70-8CAE-09A3BA77D97D}" type="pres">
      <dgm:prSet presAssocID="{1909638A-AA0F-453E-A70B-6DB527FF8A74}" presName="hierRoot1" presStyleCnt="0">
        <dgm:presLayoutVars>
          <dgm:hierBranch val="init"/>
        </dgm:presLayoutVars>
      </dgm:prSet>
      <dgm:spPr/>
    </dgm:pt>
    <dgm:pt modelId="{008DF10F-5EA5-477E-A8EA-30EF5086786D}" type="pres">
      <dgm:prSet presAssocID="{1909638A-AA0F-453E-A70B-6DB527FF8A74}" presName="rootComposite1" presStyleCnt="0"/>
      <dgm:spPr/>
    </dgm:pt>
    <dgm:pt modelId="{76C68EED-EEEC-42D8-A5C0-01A2115AE5D2}" type="pres">
      <dgm:prSet presAssocID="{1909638A-AA0F-453E-A70B-6DB527FF8A74}" presName="rootText1" presStyleLbl="node0" presStyleIdx="0" presStyleCnt="1" custLinFactNeighborX="3256" custLinFactNeighborY="-289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31784D6-6C76-41E1-83D9-7E764F844971}" type="pres">
      <dgm:prSet presAssocID="{1909638A-AA0F-453E-A70B-6DB527FF8A74}" presName="rootConnector1" presStyleLbl="node1" presStyleIdx="0" presStyleCnt="0"/>
      <dgm:spPr/>
      <dgm:t>
        <a:bodyPr/>
        <a:lstStyle/>
        <a:p>
          <a:endParaRPr lang="en-IN"/>
        </a:p>
      </dgm:t>
    </dgm:pt>
    <dgm:pt modelId="{3FF9A3C1-D96A-45C0-B5AE-2123F53F304E}" type="pres">
      <dgm:prSet presAssocID="{1909638A-AA0F-453E-A70B-6DB527FF8A74}" presName="hierChild2" presStyleCnt="0"/>
      <dgm:spPr/>
    </dgm:pt>
    <dgm:pt modelId="{7983A25E-6303-45A5-8715-B3A49A168350}" type="pres">
      <dgm:prSet presAssocID="{5EF72ACF-AEAB-45F3-844E-073DA66F49E8}" presName="Name37" presStyleLbl="parChTrans1D2" presStyleIdx="0" presStyleCnt="3"/>
      <dgm:spPr/>
      <dgm:t>
        <a:bodyPr/>
        <a:lstStyle/>
        <a:p>
          <a:endParaRPr lang="en-IN"/>
        </a:p>
      </dgm:t>
    </dgm:pt>
    <dgm:pt modelId="{F7EA3FCB-0358-4D5D-B4A1-25AAE76CF923}" type="pres">
      <dgm:prSet presAssocID="{480A192D-B3F9-4E90-9309-46AEA8CEA8E2}" presName="hierRoot2" presStyleCnt="0">
        <dgm:presLayoutVars>
          <dgm:hierBranch val="init"/>
        </dgm:presLayoutVars>
      </dgm:prSet>
      <dgm:spPr/>
    </dgm:pt>
    <dgm:pt modelId="{065BC94B-D4F0-4FBF-B9B9-B90FA4314950}" type="pres">
      <dgm:prSet presAssocID="{480A192D-B3F9-4E90-9309-46AEA8CEA8E2}" presName="rootComposite" presStyleCnt="0"/>
      <dgm:spPr/>
    </dgm:pt>
    <dgm:pt modelId="{CF3AF3BF-25C7-4E9E-BA8D-3B17F49F48E5}" type="pres">
      <dgm:prSet presAssocID="{480A192D-B3F9-4E90-9309-46AEA8CEA8E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A879E15-AEAB-47F0-952D-DB7A70EEAA8B}" type="pres">
      <dgm:prSet presAssocID="{480A192D-B3F9-4E90-9309-46AEA8CEA8E2}" presName="rootConnector" presStyleLbl="node2" presStyleIdx="0" presStyleCnt="3"/>
      <dgm:spPr/>
      <dgm:t>
        <a:bodyPr/>
        <a:lstStyle/>
        <a:p>
          <a:endParaRPr lang="en-IN"/>
        </a:p>
      </dgm:t>
    </dgm:pt>
    <dgm:pt modelId="{98D26AE4-7309-41D3-8808-96A6ECE2AD50}" type="pres">
      <dgm:prSet presAssocID="{480A192D-B3F9-4E90-9309-46AEA8CEA8E2}" presName="hierChild4" presStyleCnt="0"/>
      <dgm:spPr/>
    </dgm:pt>
    <dgm:pt modelId="{808C97EB-1E8B-4E3B-9828-CB679F7B16D7}" type="pres">
      <dgm:prSet presAssocID="{480A192D-B3F9-4E90-9309-46AEA8CEA8E2}" presName="hierChild5" presStyleCnt="0"/>
      <dgm:spPr/>
    </dgm:pt>
    <dgm:pt modelId="{C6DC2BB1-6728-415E-8729-6E687B424920}" type="pres">
      <dgm:prSet presAssocID="{450A5475-3AC9-454D-92ED-752E45172541}" presName="Name37" presStyleLbl="parChTrans1D2" presStyleIdx="1" presStyleCnt="3"/>
      <dgm:spPr/>
      <dgm:t>
        <a:bodyPr/>
        <a:lstStyle/>
        <a:p>
          <a:endParaRPr lang="en-IN"/>
        </a:p>
      </dgm:t>
    </dgm:pt>
    <dgm:pt modelId="{57C30D43-51FE-4DE8-A6AE-79907B98D8ED}" type="pres">
      <dgm:prSet presAssocID="{A4F5A6E3-A9FC-4077-B266-11FC16056567}" presName="hierRoot2" presStyleCnt="0">
        <dgm:presLayoutVars>
          <dgm:hierBranch val="init"/>
        </dgm:presLayoutVars>
      </dgm:prSet>
      <dgm:spPr/>
    </dgm:pt>
    <dgm:pt modelId="{CCAFEBDC-156B-41E4-B282-E66C60B719F2}" type="pres">
      <dgm:prSet presAssocID="{A4F5A6E3-A9FC-4077-B266-11FC16056567}" presName="rootComposite" presStyleCnt="0"/>
      <dgm:spPr/>
    </dgm:pt>
    <dgm:pt modelId="{74CC724C-5ECC-4F0A-ADDC-44D79B0C41CE}" type="pres">
      <dgm:prSet presAssocID="{A4F5A6E3-A9FC-4077-B266-11FC16056567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E4A227A-C996-4DD8-8BB1-B69EBAEF26C5}" type="pres">
      <dgm:prSet presAssocID="{A4F5A6E3-A9FC-4077-B266-11FC16056567}" presName="rootConnector" presStyleLbl="node2" presStyleIdx="1" presStyleCnt="3"/>
      <dgm:spPr/>
      <dgm:t>
        <a:bodyPr/>
        <a:lstStyle/>
        <a:p>
          <a:endParaRPr lang="en-IN"/>
        </a:p>
      </dgm:t>
    </dgm:pt>
    <dgm:pt modelId="{E1D354BF-3A69-4827-8A25-5476FE7F8FFF}" type="pres">
      <dgm:prSet presAssocID="{A4F5A6E3-A9FC-4077-B266-11FC16056567}" presName="hierChild4" presStyleCnt="0"/>
      <dgm:spPr/>
    </dgm:pt>
    <dgm:pt modelId="{243EEAC5-6194-43DC-B4BD-AC4B805237D0}" type="pres">
      <dgm:prSet presAssocID="{A4F5A6E3-A9FC-4077-B266-11FC16056567}" presName="hierChild5" presStyleCnt="0"/>
      <dgm:spPr/>
    </dgm:pt>
    <dgm:pt modelId="{6D837CB5-F01D-4E01-97A8-6388CDEA603B}" type="pres">
      <dgm:prSet presAssocID="{A99E3058-A561-460D-B113-4699AFE021D5}" presName="Name37" presStyleLbl="parChTrans1D2" presStyleIdx="2" presStyleCnt="3"/>
      <dgm:spPr/>
      <dgm:t>
        <a:bodyPr/>
        <a:lstStyle/>
        <a:p>
          <a:endParaRPr lang="en-IN"/>
        </a:p>
      </dgm:t>
    </dgm:pt>
    <dgm:pt modelId="{C0C9F96E-97A8-4C42-ACE4-12EE05BBEB9B}" type="pres">
      <dgm:prSet presAssocID="{722977CE-DDAC-4668-99BE-884D833080E1}" presName="hierRoot2" presStyleCnt="0">
        <dgm:presLayoutVars>
          <dgm:hierBranch val="init"/>
        </dgm:presLayoutVars>
      </dgm:prSet>
      <dgm:spPr/>
    </dgm:pt>
    <dgm:pt modelId="{E17D40E1-D937-4E7A-B412-17D878FE9683}" type="pres">
      <dgm:prSet presAssocID="{722977CE-DDAC-4668-99BE-884D833080E1}" presName="rootComposite" presStyleCnt="0"/>
      <dgm:spPr/>
    </dgm:pt>
    <dgm:pt modelId="{B446B548-BBD6-4EE7-B13A-AEDE0D0014DD}" type="pres">
      <dgm:prSet presAssocID="{722977CE-DDAC-4668-99BE-884D833080E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135F92D-26D7-4D2B-B537-AE7E31393E5F}" type="pres">
      <dgm:prSet presAssocID="{722977CE-DDAC-4668-99BE-884D833080E1}" presName="rootConnector" presStyleLbl="node2" presStyleIdx="2" presStyleCnt="3"/>
      <dgm:spPr/>
      <dgm:t>
        <a:bodyPr/>
        <a:lstStyle/>
        <a:p>
          <a:endParaRPr lang="en-IN"/>
        </a:p>
      </dgm:t>
    </dgm:pt>
    <dgm:pt modelId="{C96D1DDB-1789-4987-9BCD-436E49B12885}" type="pres">
      <dgm:prSet presAssocID="{722977CE-DDAC-4668-99BE-884D833080E1}" presName="hierChild4" presStyleCnt="0"/>
      <dgm:spPr/>
    </dgm:pt>
    <dgm:pt modelId="{E8BC94A1-F2B8-413C-9154-F9914D7222BD}" type="pres">
      <dgm:prSet presAssocID="{722977CE-DDAC-4668-99BE-884D833080E1}" presName="hierChild5" presStyleCnt="0"/>
      <dgm:spPr/>
    </dgm:pt>
    <dgm:pt modelId="{F9749E18-43A9-4D51-B9ED-904C85352987}" type="pres">
      <dgm:prSet presAssocID="{1909638A-AA0F-453E-A70B-6DB527FF8A74}" presName="hierChild3" presStyleCnt="0"/>
      <dgm:spPr/>
    </dgm:pt>
  </dgm:ptLst>
  <dgm:cxnLst>
    <dgm:cxn modelId="{B3FDB554-AC2D-448A-B053-90737F18C32C}" type="presOf" srcId="{A4F5A6E3-A9FC-4077-B266-11FC16056567}" destId="{74CC724C-5ECC-4F0A-ADDC-44D79B0C41CE}" srcOrd="0" destOrd="0" presId="urn:microsoft.com/office/officeart/2005/8/layout/orgChart1"/>
    <dgm:cxn modelId="{65111F45-8413-4AD9-9154-A81443BF518B}" type="presOf" srcId="{7EB1D37A-0C24-4308-AF82-D732EA3082DF}" destId="{2923B236-A99B-4714-B606-2D7E34960F31}" srcOrd="0" destOrd="0" presId="urn:microsoft.com/office/officeart/2005/8/layout/orgChart1"/>
    <dgm:cxn modelId="{57B69CAE-B485-43F1-9A12-3DEF075D389E}" type="presOf" srcId="{5EF72ACF-AEAB-45F3-844E-073DA66F49E8}" destId="{7983A25E-6303-45A5-8715-B3A49A168350}" srcOrd="0" destOrd="0" presId="urn:microsoft.com/office/officeart/2005/8/layout/orgChart1"/>
    <dgm:cxn modelId="{698CBD6F-E3B0-4FED-9BC8-12880B695448}" type="presOf" srcId="{450A5475-3AC9-454D-92ED-752E45172541}" destId="{C6DC2BB1-6728-415E-8729-6E687B424920}" srcOrd="0" destOrd="0" presId="urn:microsoft.com/office/officeart/2005/8/layout/orgChart1"/>
    <dgm:cxn modelId="{34ACCD13-4FAE-4D7A-A6A4-9A289E3448F4}" srcId="{7EB1D37A-0C24-4308-AF82-D732EA3082DF}" destId="{1909638A-AA0F-453E-A70B-6DB527FF8A74}" srcOrd="0" destOrd="0" parTransId="{5D1088B2-4FAA-4A23-A353-80DE2520FE86}" sibTransId="{1246AB4B-4314-40EA-B5BD-878F579E40BA}"/>
    <dgm:cxn modelId="{2ECE8E35-7872-4D91-8356-05A2A7D42FC6}" type="presOf" srcId="{722977CE-DDAC-4668-99BE-884D833080E1}" destId="{7135F92D-26D7-4D2B-B537-AE7E31393E5F}" srcOrd="1" destOrd="0" presId="urn:microsoft.com/office/officeart/2005/8/layout/orgChart1"/>
    <dgm:cxn modelId="{2F9934FB-61B7-400B-A419-7B87B06E07EF}" type="presOf" srcId="{1909638A-AA0F-453E-A70B-6DB527FF8A74}" destId="{76C68EED-EEEC-42D8-A5C0-01A2115AE5D2}" srcOrd="0" destOrd="0" presId="urn:microsoft.com/office/officeart/2005/8/layout/orgChart1"/>
    <dgm:cxn modelId="{A7988247-4506-4F85-9570-536F0A7FAB1A}" type="presOf" srcId="{480A192D-B3F9-4E90-9309-46AEA8CEA8E2}" destId="{CF3AF3BF-25C7-4E9E-BA8D-3B17F49F48E5}" srcOrd="0" destOrd="0" presId="urn:microsoft.com/office/officeart/2005/8/layout/orgChart1"/>
    <dgm:cxn modelId="{7EECBCF0-E775-4BEF-B359-E08B1DADD22C}" srcId="{1909638A-AA0F-453E-A70B-6DB527FF8A74}" destId="{480A192D-B3F9-4E90-9309-46AEA8CEA8E2}" srcOrd="0" destOrd="0" parTransId="{5EF72ACF-AEAB-45F3-844E-073DA66F49E8}" sibTransId="{FEB3C22D-BA78-4233-BFB8-BCF3343B5914}"/>
    <dgm:cxn modelId="{4673B32B-C80F-476A-A245-7585D8FB5F5A}" type="presOf" srcId="{722977CE-DDAC-4668-99BE-884D833080E1}" destId="{B446B548-BBD6-4EE7-B13A-AEDE0D0014DD}" srcOrd="0" destOrd="0" presId="urn:microsoft.com/office/officeart/2005/8/layout/orgChart1"/>
    <dgm:cxn modelId="{A660B379-447E-4063-8FE4-516AD2480743}" type="presOf" srcId="{1909638A-AA0F-453E-A70B-6DB527FF8A74}" destId="{731784D6-6C76-41E1-83D9-7E764F844971}" srcOrd="1" destOrd="0" presId="urn:microsoft.com/office/officeart/2005/8/layout/orgChart1"/>
    <dgm:cxn modelId="{D6ABACF7-EACF-4C55-9376-FEAC74F59275}" srcId="{1909638A-AA0F-453E-A70B-6DB527FF8A74}" destId="{A4F5A6E3-A9FC-4077-B266-11FC16056567}" srcOrd="1" destOrd="0" parTransId="{450A5475-3AC9-454D-92ED-752E45172541}" sibTransId="{31411370-0E94-4718-9D01-0F2A5FA4426A}"/>
    <dgm:cxn modelId="{CB16C0CD-2229-4F6D-BEF5-17CD53BD0CE8}" type="presOf" srcId="{A4F5A6E3-A9FC-4077-B266-11FC16056567}" destId="{DE4A227A-C996-4DD8-8BB1-B69EBAEF26C5}" srcOrd="1" destOrd="0" presId="urn:microsoft.com/office/officeart/2005/8/layout/orgChart1"/>
    <dgm:cxn modelId="{B302951E-4F13-4C06-B2B6-24230B102735}" type="presOf" srcId="{A99E3058-A561-460D-B113-4699AFE021D5}" destId="{6D837CB5-F01D-4E01-97A8-6388CDEA603B}" srcOrd="0" destOrd="0" presId="urn:microsoft.com/office/officeart/2005/8/layout/orgChart1"/>
    <dgm:cxn modelId="{AEBCA4DD-4E04-4902-ABFA-982650CB0BDF}" srcId="{1909638A-AA0F-453E-A70B-6DB527FF8A74}" destId="{722977CE-DDAC-4668-99BE-884D833080E1}" srcOrd="2" destOrd="0" parTransId="{A99E3058-A561-460D-B113-4699AFE021D5}" sibTransId="{E99B55F2-3911-4041-8BA9-F9C2571A632E}"/>
    <dgm:cxn modelId="{6954A6BA-790E-4B7F-BC5C-43685D447E1B}" type="presOf" srcId="{480A192D-B3F9-4E90-9309-46AEA8CEA8E2}" destId="{4A879E15-AEAB-47F0-952D-DB7A70EEAA8B}" srcOrd="1" destOrd="0" presId="urn:microsoft.com/office/officeart/2005/8/layout/orgChart1"/>
    <dgm:cxn modelId="{914A459C-C8DD-43B4-A594-C8F5B06A12D9}" type="presParOf" srcId="{2923B236-A99B-4714-B606-2D7E34960F31}" destId="{9E7B26D0-5AE1-4C70-8CAE-09A3BA77D97D}" srcOrd="0" destOrd="0" presId="urn:microsoft.com/office/officeart/2005/8/layout/orgChart1"/>
    <dgm:cxn modelId="{6D367831-D7B1-4636-86E9-05A36F8E28F7}" type="presParOf" srcId="{9E7B26D0-5AE1-4C70-8CAE-09A3BA77D97D}" destId="{008DF10F-5EA5-477E-A8EA-30EF5086786D}" srcOrd="0" destOrd="0" presId="urn:microsoft.com/office/officeart/2005/8/layout/orgChart1"/>
    <dgm:cxn modelId="{9342167B-E957-4022-8BBC-63F3E3242ACF}" type="presParOf" srcId="{008DF10F-5EA5-477E-A8EA-30EF5086786D}" destId="{76C68EED-EEEC-42D8-A5C0-01A2115AE5D2}" srcOrd="0" destOrd="0" presId="urn:microsoft.com/office/officeart/2005/8/layout/orgChart1"/>
    <dgm:cxn modelId="{C16E322E-D87A-4FB7-BA7A-1EBBE6B718C0}" type="presParOf" srcId="{008DF10F-5EA5-477E-A8EA-30EF5086786D}" destId="{731784D6-6C76-41E1-83D9-7E764F844971}" srcOrd="1" destOrd="0" presId="urn:microsoft.com/office/officeart/2005/8/layout/orgChart1"/>
    <dgm:cxn modelId="{4C2F9D95-278C-4BFC-BD58-F52854D9BEE6}" type="presParOf" srcId="{9E7B26D0-5AE1-4C70-8CAE-09A3BA77D97D}" destId="{3FF9A3C1-D96A-45C0-B5AE-2123F53F304E}" srcOrd="1" destOrd="0" presId="urn:microsoft.com/office/officeart/2005/8/layout/orgChart1"/>
    <dgm:cxn modelId="{DCFF2B1B-6D20-4A69-B34E-2EE90C420195}" type="presParOf" srcId="{3FF9A3C1-D96A-45C0-B5AE-2123F53F304E}" destId="{7983A25E-6303-45A5-8715-B3A49A168350}" srcOrd="0" destOrd="0" presId="urn:microsoft.com/office/officeart/2005/8/layout/orgChart1"/>
    <dgm:cxn modelId="{DA2A8F5B-9A36-433B-976D-CBDD772A4AC6}" type="presParOf" srcId="{3FF9A3C1-D96A-45C0-B5AE-2123F53F304E}" destId="{F7EA3FCB-0358-4D5D-B4A1-25AAE76CF923}" srcOrd="1" destOrd="0" presId="urn:microsoft.com/office/officeart/2005/8/layout/orgChart1"/>
    <dgm:cxn modelId="{62C32738-6F12-46CB-B003-1AC12DA31721}" type="presParOf" srcId="{F7EA3FCB-0358-4D5D-B4A1-25AAE76CF923}" destId="{065BC94B-D4F0-4FBF-B9B9-B90FA4314950}" srcOrd="0" destOrd="0" presId="urn:microsoft.com/office/officeart/2005/8/layout/orgChart1"/>
    <dgm:cxn modelId="{2231CA55-6A4D-4612-AC99-5D4293CC6404}" type="presParOf" srcId="{065BC94B-D4F0-4FBF-B9B9-B90FA4314950}" destId="{CF3AF3BF-25C7-4E9E-BA8D-3B17F49F48E5}" srcOrd="0" destOrd="0" presId="urn:microsoft.com/office/officeart/2005/8/layout/orgChart1"/>
    <dgm:cxn modelId="{694A0CC4-1C25-4BC3-8521-E8197D849F89}" type="presParOf" srcId="{065BC94B-D4F0-4FBF-B9B9-B90FA4314950}" destId="{4A879E15-AEAB-47F0-952D-DB7A70EEAA8B}" srcOrd="1" destOrd="0" presId="urn:microsoft.com/office/officeart/2005/8/layout/orgChart1"/>
    <dgm:cxn modelId="{6F3C8A8A-3CC7-40FF-84E3-560E3A78E03A}" type="presParOf" srcId="{F7EA3FCB-0358-4D5D-B4A1-25AAE76CF923}" destId="{98D26AE4-7309-41D3-8808-96A6ECE2AD50}" srcOrd="1" destOrd="0" presId="urn:microsoft.com/office/officeart/2005/8/layout/orgChart1"/>
    <dgm:cxn modelId="{FB4CB228-9958-41F4-95F4-EA5C4DF1C759}" type="presParOf" srcId="{F7EA3FCB-0358-4D5D-B4A1-25AAE76CF923}" destId="{808C97EB-1E8B-4E3B-9828-CB679F7B16D7}" srcOrd="2" destOrd="0" presId="urn:microsoft.com/office/officeart/2005/8/layout/orgChart1"/>
    <dgm:cxn modelId="{B9390AF4-A5B1-4642-8654-BE8D554FF0A7}" type="presParOf" srcId="{3FF9A3C1-D96A-45C0-B5AE-2123F53F304E}" destId="{C6DC2BB1-6728-415E-8729-6E687B424920}" srcOrd="2" destOrd="0" presId="urn:microsoft.com/office/officeart/2005/8/layout/orgChart1"/>
    <dgm:cxn modelId="{10A80AAB-2DC2-48C9-9467-E61A68749FED}" type="presParOf" srcId="{3FF9A3C1-D96A-45C0-B5AE-2123F53F304E}" destId="{57C30D43-51FE-4DE8-A6AE-79907B98D8ED}" srcOrd="3" destOrd="0" presId="urn:microsoft.com/office/officeart/2005/8/layout/orgChart1"/>
    <dgm:cxn modelId="{19B6ECD0-F552-4214-B772-A0F188625E8C}" type="presParOf" srcId="{57C30D43-51FE-4DE8-A6AE-79907B98D8ED}" destId="{CCAFEBDC-156B-41E4-B282-E66C60B719F2}" srcOrd="0" destOrd="0" presId="urn:microsoft.com/office/officeart/2005/8/layout/orgChart1"/>
    <dgm:cxn modelId="{08D27FFA-5EC7-420D-AB26-62715F37657D}" type="presParOf" srcId="{CCAFEBDC-156B-41E4-B282-E66C60B719F2}" destId="{74CC724C-5ECC-4F0A-ADDC-44D79B0C41CE}" srcOrd="0" destOrd="0" presId="urn:microsoft.com/office/officeart/2005/8/layout/orgChart1"/>
    <dgm:cxn modelId="{10D7AC49-AF10-49E5-8A07-29CC1F1EBE21}" type="presParOf" srcId="{CCAFEBDC-156B-41E4-B282-E66C60B719F2}" destId="{DE4A227A-C996-4DD8-8BB1-B69EBAEF26C5}" srcOrd="1" destOrd="0" presId="urn:microsoft.com/office/officeart/2005/8/layout/orgChart1"/>
    <dgm:cxn modelId="{D1195F97-2F3C-4DE4-8866-AB3500E3838E}" type="presParOf" srcId="{57C30D43-51FE-4DE8-A6AE-79907B98D8ED}" destId="{E1D354BF-3A69-4827-8A25-5476FE7F8FFF}" srcOrd="1" destOrd="0" presId="urn:microsoft.com/office/officeart/2005/8/layout/orgChart1"/>
    <dgm:cxn modelId="{6FE3277A-323A-48C7-A659-655D9D0D61DC}" type="presParOf" srcId="{57C30D43-51FE-4DE8-A6AE-79907B98D8ED}" destId="{243EEAC5-6194-43DC-B4BD-AC4B805237D0}" srcOrd="2" destOrd="0" presId="urn:microsoft.com/office/officeart/2005/8/layout/orgChart1"/>
    <dgm:cxn modelId="{7E6EBF5F-F319-4CF0-99A8-A2838F4AA61B}" type="presParOf" srcId="{3FF9A3C1-D96A-45C0-B5AE-2123F53F304E}" destId="{6D837CB5-F01D-4E01-97A8-6388CDEA603B}" srcOrd="4" destOrd="0" presId="urn:microsoft.com/office/officeart/2005/8/layout/orgChart1"/>
    <dgm:cxn modelId="{B00FBD6D-4538-4B6F-9947-2826110817E2}" type="presParOf" srcId="{3FF9A3C1-D96A-45C0-B5AE-2123F53F304E}" destId="{C0C9F96E-97A8-4C42-ACE4-12EE05BBEB9B}" srcOrd="5" destOrd="0" presId="urn:microsoft.com/office/officeart/2005/8/layout/orgChart1"/>
    <dgm:cxn modelId="{4A6A3EA4-8501-450A-9631-3FA3A1AE782E}" type="presParOf" srcId="{C0C9F96E-97A8-4C42-ACE4-12EE05BBEB9B}" destId="{E17D40E1-D937-4E7A-B412-17D878FE9683}" srcOrd="0" destOrd="0" presId="urn:microsoft.com/office/officeart/2005/8/layout/orgChart1"/>
    <dgm:cxn modelId="{AD22A006-AC3E-4FDC-9808-F52EEB1C0D81}" type="presParOf" srcId="{E17D40E1-D937-4E7A-B412-17D878FE9683}" destId="{B446B548-BBD6-4EE7-B13A-AEDE0D0014DD}" srcOrd="0" destOrd="0" presId="urn:microsoft.com/office/officeart/2005/8/layout/orgChart1"/>
    <dgm:cxn modelId="{155FCB98-258B-4735-B597-302E41CAFBF6}" type="presParOf" srcId="{E17D40E1-D937-4E7A-B412-17D878FE9683}" destId="{7135F92D-26D7-4D2B-B537-AE7E31393E5F}" srcOrd="1" destOrd="0" presId="urn:microsoft.com/office/officeart/2005/8/layout/orgChart1"/>
    <dgm:cxn modelId="{89C08F0C-EAFF-4649-933B-74FA7A7C831F}" type="presParOf" srcId="{C0C9F96E-97A8-4C42-ACE4-12EE05BBEB9B}" destId="{C96D1DDB-1789-4987-9BCD-436E49B12885}" srcOrd="1" destOrd="0" presId="urn:microsoft.com/office/officeart/2005/8/layout/orgChart1"/>
    <dgm:cxn modelId="{05E74D1F-8827-4BD1-99D8-ECDE456EB4A5}" type="presParOf" srcId="{C0C9F96E-97A8-4C42-ACE4-12EE05BBEB9B}" destId="{E8BC94A1-F2B8-413C-9154-F9914D7222BD}" srcOrd="2" destOrd="0" presId="urn:microsoft.com/office/officeart/2005/8/layout/orgChart1"/>
    <dgm:cxn modelId="{8F6E8DC2-A86C-4403-AAF0-58D263C9E5F6}" type="presParOf" srcId="{9E7B26D0-5AE1-4C70-8CAE-09A3BA77D97D}" destId="{F9749E18-43A9-4D51-B9ED-904C853529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E485EB-44EB-4CDB-8418-78D64E549F2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785D66A-75CB-43C5-ADD4-35DE4BDE04E8}">
      <dgm:prSet phldrT="[Text]"/>
      <dgm:spPr/>
      <dgm:t>
        <a:bodyPr/>
        <a:lstStyle/>
        <a:p>
          <a:r>
            <a:rPr lang="en-IN" dirty="0" smtClean="0"/>
            <a:t>Project</a:t>
          </a:r>
          <a:endParaRPr lang="en-IN" dirty="0"/>
        </a:p>
      </dgm:t>
    </dgm:pt>
    <dgm:pt modelId="{90CFDE8B-DBC3-4F57-881C-524CE8488121}" type="parTrans" cxnId="{884A174E-7D93-4BB5-8533-6C85FBA98C6F}">
      <dgm:prSet/>
      <dgm:spPr/>
      <dgm:t>
        <a:bodyPr/>
        <a:lstStyle/>
        <a:p>
          <a:endParaRPr lang="en-IN"/>
        </a:p>
      </dgm:t>
    </dgm:pt>
    <dgm:pt modelId="{18FD4F10-C502-4464-AC09-5290D3B1D8E9}" type="sibTrans" cxnId="{884A174E-7D93-4BB5-8533-6C85FBA98C6F}">
      <dgm:prSet/>
      <dgm:spPr/>
      <dgm:t>
        <a:bodyPr/>
        <a:lstStyle/>
        <a:p>
          <a:endParaRPr lang="en-IN"/>
        </a:p>
      </dgm:t>
    </dgm:pt>
    <dgm:pt modelId="{01222076-6FF4-4838-89AE-93113E07CBF5}">
      <dgm:prSet phldrT="[Text]"/>
      <dgm:spPr/>
      <dgm:t>
        <a:bodyPr/>
        <a:lstStyle/>
        <a:p>
          <a:r>
            <a:rPr lang="en-IN" dirty="0" err="1" smtClean="0"/>
            <a:t>Main.c</a:t>
          </a:r>
          <a:endParaRPr lang="en-IN" dirty="0"/>
        </a:p>
      </dgm:t>
    </dgm:pt>
    <dgm:pt modelId="{EF51537F-D66D-4467-A164-2F55B8C94032}" type="parTrans" cxnId="{E5ACE80F-8EB5-48BB-B0C1-6B1B0783294F}">
      <dgm:prSet/>
      <dgm:spPr/>
      <dgm:t>
        <a:bodyPr/>
        <a:lstStyle/>
        <a:p>
          <a:endParaRPr lang="en-IN"/>
        </a:p>
      </dgm:t>
    </dgm:pt>
    <dgm:pt modelId="{9A83A2EC-19A4-436D-8A5C-D158915B32DB}" type="sibTrans" cxnId="{E5ACE80F-8EB5-48BB-B0C1-6B1B0783294F}">
      <dgm:prSet/>
      <dgm:spPr/>
      <dgm:t>
        <a:bodyPr/>
        <a:lstStyle/>
        <a:p>
          <a:endParaRPr lang="en-IN"/>
        </a:p>
      </dgm:t>
    </dgm:pt>
    <dgm:pt modelId="{47DD91AB-2E92-4434-B54A-F90D094A5C2C}">
      <dgm:prSet phldrT="[Text]"/>
      <dgm:spPr/>
      <dgm:t>
        <a:bodyPr/>
        <a:lstStyle/>
        <a:p>
          <a:r>
            <a:rPr lang="en-IN" dirty="0" err="1" smtClean="0"/>
            <a:t>LookUpTable.h</a:t>
          </a:r>
          <a:endParaRPr lang="en-IN" dirty="0"/>
        </a:p>
      </dgm:t>
    </dgm:pt>
    <dgm:pt modelId="{3E337E4F-C4FC-4E6F-A423-D9B3A5AA34A3}" type="parTrans" cxnId="{E40499D9-2DB3-4232-AC40-E9385AA88506}">
      <dgm:prSet/>
      <dgm:spPr/>
      <dgm:t>
        <a:bodyPr/>
        <a:lstStyle/>
        <a:p>
          <a:endParaRPr lang="en-IN"/>
        </a:p>
      </dgm:t>
    </dgm:pt>
    <dgm:pt modelId="{41851633-07F8-4B20-BEA8-6E67C1E63AA8}" type="sibTrans" cxnId="{E40499D9-2DB3-4232-AC40-E9385AA88506}">
      <dgm:prSet/>
      <dgm:spPr/>
      <dgm:t>
        <a:bodyPr/>
        <a:lstStyle/>
        <a:p>
          <a:endParaRPr lang="en-IN"/>
        </a:p>
      </dgm:t>
    </dgm:pt>
    <dgm:pt modelId="{8F3798DD-DE4C-4432-81B1-3D6B4B79D8D1}">
      <dgm:prSet phldrT="[Text]"/>
      <dgm:spPr/>
      <dgm:t>
        <a:bodyPr/>
        <a:lstStyle/>
        <a:p>
          <a:r>
            <a:rPr lang="en-IN" dirty="0" err="1" smtClean="0"/>
            <a:t>LCD.h</a:t>
          </a:r>
          <a:endParaRPr lang="en-IN" dirty="0"/>
        </a:p>
      </dgm:t>
    </dgm:pt>
    <dgm:pt modelId="{19C8E8F3-16CC-43C6-9977-2464731919FC}" type="parTrans" cxnId="{DE3FC293-8BA4-47F9-BA82-D43029D9A7A1}">
      <dgm:prSet/>
      <dgm:spPr/>
      <dgm:t>
        <a:bodyPr/>
        <a:lstStyle/>
        <a:p>
          <a:endParaRPr lang="en-IN"/>
        </a:p>
      </dgm:t>
    </dgm:pt>
    <dgm:pt modelId="{B57BC005-F91A-494C-B1FE-CFF8151BA017}" type="sibTrans" cxnId="{DE3FC293-8BA4-47F9-BA82-D43029D9A7A1}">
      <dgm:prSet/>
      <dgm:spPr/>
      <dgm:t>
        <a:bodyPr/>
        <a:lstStyle/>
        <a:p>
          <a:endParaRPr lang="en-IN"/>
        </a:p>
      </dgm:t>
    </dgm:pt>
    <dgm:pt modelId="{29858AC6-8027-4130-818A-4BBF4908FEC7}">
      <dgm:prSet phldrT="[Text]"/>
      <dgm:spPr/>
      <dgm:t>
        <a:bodyPr/>
        <a:lstStyle/>
        <a:p>
          <a:r>
            <a:rPr lang="en-IN" dirty="0" err="1" smtClean="0"/>
            <a:t>Keypad.h</a:t>
          </a:r>
          <a:endParaRPr lang="en-IN" dirty="0"/>
        </a:p>
      </dgm:t>
    </dgm:pt>
    <dgm:pt modelId="{0772B445-53A4-4A24-8FE3-1B6B06F7379C}" type="parTrans" cxnId="{F8B6BC6A-7C9D-4AC2-A80F-2511E7223207}">
      <dgm:prSet/>
      <dgm:spPr/>
      <dgm:t>
        <a:bodyPr/>
        <a:lstStyle/>
        <a:p>
          <a:endParaRPr lang="en-IN"/>
        </a:p>
      </dgm:t>
    </dgm:pt>
    <dgm:pt modelId="{3D26064E-5479-4A37-AE73-F1AF5C23DC83}" type="sibTrans" cxnId="{F8B6BC6A-7C9D-4AC2-A80F-2511E7223207}">
      <dgm:prSet/>
      <dgm:spPr/>
      <dgm:t>
        <a:bodyPr/>
        <a:lstStyle/>
        <a:p>
          <a:endParaRPr lang="en-IN"/>
        </a:p>
      </dgm:t>
    </dgm:pt>
    <dgm:pt modelId="{09E8D628-CE1B-4343-9455-414B446B5180}" type="pres">
      <dgm:prSet presAssocID="{4FE485EB-44EB-4CDB-8418-78D64E549F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6BEECBCB-45CF-497A-9DC7-4C0709AE26C9}" type="pres">
      <dgm:prSet presAssocID="{4785D66A-75CB-43C5-ADD4-35DE4BDE04E8}" presName="hierRoot1" presStyleCnt="0">
        <dgm:presLayoutVars>
          <dgm:hierBranch val="init"/>
        </dgm:presLayoutVars>
      </dgm:prSet>
      <dgm:spPr/>
    </dgm:pt>
    <dgm:pt modelId="{E220A79B-D346-4151-A2E7-69E000CFA83F}" type="pres">
      <dgm:prSet presAssocID="{4785D66A-75CB-43C5-ADD4-35DE4BDE04E8}" presName="rootComposite1" presStyleCnt="0"/>
      <dgm:spPr/>
    </dgm:pt>
    <dgm:pt modelId="{F453516F-D9E1-4C1C-90F0-C51D1D57CE51}" type="pres">
      <dgm:prSet presAssocID="{4785D66A-75CB-43C5-ADD4-35DE4BDE04E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22B2D8E-D2E2-4A57-8005-D6851D19BFFE}" type="pres">
      <dgm:prSet presAssocID="{4785D66A-75CB-43C5-ADD4-35DE4BDE04E8}" presName="rootConnector1" presStyleLbl="node1" presStyleIdx="0" presStyleCnt="0"/>
      <dgm:spPr/>
      <dgm:t>
        <a:bodyPr/>
        <a:lstStyle/>
        <a:p>
          <a:endParaRPr lang="en-IN"/>
        </a:p>
      </dgm:t>
    </dgm:pt>
    <dgm:pt modelId="{A44EDA1A-0833-4D34-8959-43C67AAE4611}" type="pres">
      <dgm:prSet presAssocID="{4785D66A-75CB-43C5-ADD4-35DE4BDE04E8}" presName="hierChild2" presStyleCnt="0"/>
      <dgm:spPr/>
    </dgm:pt>
    <dgm:pt modelId="{23F7975D-6C04-4DC1-ABFE-C24FAABCFEB6}" type="pres">
      <dgm:prSet presAssocID="{EF51537F-D66D-4467-A164-2F55B8C94032}" presName="Name37" presStyleLbl="parChTrans1D2" presStyleIdx="0" presStyleCnt="4"/>
      <dgm:spPr/>
      <dgm:t>
        <a:bodyPr/>
        <a:lstStyle/>
        <a:p>
          <a:endParaRPr lang="en-IN"/>
        </a:p>
      </dgm:t>
    </dgm:pt>
    <dgm:pt modelId="{C3C276BD-8233-4B75-9E27-791EEC0D3797}" type="pres">
      <dgm:prSet presAssocID="{01222076-6FF4-4838-89AE-93113E07CBF5}" presName="hierRoot2" presStyleCnt="0">
        <dgm:presLayoutVars>
          <dgm:hierBranch val="init"/>
        </dgm:presLayoutVars>
      </dgm:prSet>
      <dgm:spPr/>
    </dgm:pt>
    <dgm:pt modelId="{5520D02D-C181-43C8-99AA-FC1B2366DB25}" type="pres">
      <dgm:prSet presAssocID="{01222076-6FF4-4838-89AE-93113E07CBF5}" presName="rootComposite" presStyleCnt="0"/>
      <dgm:spPr/>
    </dgm:pt>
    <dgm:pt modelId="{88043123-D719-4EC2-B8E8-DE39C821B3CC}" type="pres">
      <dgm:prSet presAssocID="{01222076-6FF4-4838-89AE-93113E07CBF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0193392-B912-4604-80B4-2D2059E1D1B4}" type="pres">
      <dgm:prSet presAssocID="{01222076-6FF4-4838-89AE-93113E07CBF5}" presName="rootConnector" presStyleLbl="node2" presStyleIdx="0" presStyleCnt="4"/>
      <dgm:spPr/>
      <dgm:t>
        <a:bodyPr/>
        <a:lstStyle/>
        <a:p>
          <a:endParaRPr lang="en-IN"/>
        </a:p>
      </dgm:t>
    </dgm:pt>
    <dgm:pt modelId="{6BBB9692-0A26-467F-AD34-5E4900F7B5C9}" type="pres">
      <dgm:prSet presAssocID="{01222076-6FF4-4838-89AE-93113E07CBF5}" presName="hierChild4" presStyleCnt="0"/>
      <dgm:spPr/>
    </dgm:pt>
    <dgm:pt modelId="{162748F7-B370-43A6-9341-0CB0D0B73CBD}" type="pres">
      <dgm:prSet presAssocID="{01222076-6FF4-4838-89AE-93113E07CBF5}" presName="hierChild5" presStyleCnt="0"/>
      <dgm:spPr/>
    </dgm:pt>
    <dgm:pt modelId="{25F6B58E-9857-4814-9394-6CA05B98C2CB}" type="pres">
      <dgm:prSet presAssocID="{3E337E4F-C4FC-4E6F-A423-D9B3A5AA34A3}" presName="Name37" presStyleLbl="parChTrans1D2" presStyleIdx="1" presStyleCnt="4"/>
      <dgm:spPr/>
      <dgm:t>
        <a:bodyPr/>
        <a:lstStyle/>
        <a:p>
          <a:endParaRPr lang="en-IN"/>
        </a:p>
      </dgm:t>
    </dgm:pt>
    <dgm:pt modelId="{56AA7342-DC8B-4BDE-A7B9-C6BB5A875F0E}" type="pres">
      <dgm:prSet presAssocID="{47DD91AB-2E92-4434-B54A-F90D094A5C2C}" presName="hierRoot2" presStyleCnt="0">
        <dgm:presLayoutVars>
          <dgm:hierBranch val="init"/>
        </dgm:presLayoutVars>
      </dgm:prSet>
      <dgm:spPr/>
    </dgm:pt>
    <dgm:pt modelId="{0F5DEB97-36BF-4341-BAAE-B717F6381A9E}" type="pres">
      <dgm:prSet presAssocID="{47DD91AB-2E92-4434-B54A-F90D094A5C2C}" presName="rootComposite" presStyleCnt="0"/>
      <dgm:spPr/>
    </dgm:pt>
    <dgm:pt modelId="{9BCB2425-4C28-434C-AAD0-2D2E058BD98D}" type="pres">
      <dgm:prSet presAssocID="{47DD91AB-2E92-4434-B54A-F90D094A5C2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6F74BBA-58C9-448C-B549-8F1139C4AD3F}" type="pres">
      <dgm:prSet presAssocID="{47DD91AB-2E92-4434-B54A-F90D094A5C2C}" presName="rootConnector" presStyleLbl="node2" presStyleIdx="1" presStyleCnt="4"/>
      <dgm:spPr/>
      <dgm:t>
        <a:bodyPr/>
        <a:lstStyle/>
        <a:p>
          <a:endParaRPr lang="en-IN"/>
        </a:p>
      </dgm:t>
    </dgm:pt>
    <dgm:pt modelId="{A8E4BCFE-EE3E-4492-B7F1-1AEC3017C3CA}" type="pres">
      <dgm:prSet presAssocID="{47DD91AB-2E92-4434-B54A-F90D094A5C2C}" presName="hierChild4" presStyleCnt="0"/>
      <dgm:spPr/>
    </dgm:pt>
    <dgm:pt modelId="{A114DB88-2ADA-49FB-9BF8-B10A70F63228}" type="pres">
      <dgm:prSet presAssocID="{47DD91AB-2E92-4434-B54A-F90D094A5C2C}" presName="hierChild5" presStyleCnt="0"/>
      <dgm:spPr/>
    </dgm:pt>
    <dgm:pt modelId="{25C22DA7-9F89-4F57-94C6-3321590F3F9B}" type="pres">
      <dgm:prSet presAssocID="{19C8E8F3-16CC-43C6-9977-2464731919FC}" presName="Name37" presStyleLbl="parChTrans1D2" presStyleIdx="2" presStyleCnt="4"/>
      <dgm:spPr/>
      <dgm:t>
        <a:bodyPr/>
        <a:lstStyle/>
        <a:p>
          <a:endParaRPr lang="en-IN"/>
        </a:p>
      </dgm:t>
    </dgm:pt>
    <dgm:pt modelId="{1AEFFA06-04F2-4DDF-A2EA-C0E17A3046B2}" type="pres">
      <dgm:prSet presAssocID="{8F3798DD-DE4C-4432-81B1-3D6B4B79D8D1}" presName="hierRoot2" presStyleCnt="0">
        <dgm:presLayoutVars>
          <dgm:hierBranch val="init"/>
        </dgm:presLayoutVars>
      </dgm:prSet>
      <dgm:spPr/>
    </dgm:pt>
    <dgm:pt modelId="{3BEDA491-892D-45A2-ACB7-AC0302332F19}" type="pres">
      <dgm:prSet presAssocID="{8F3798DD-DE4C-4432-81B1-3D6B4B79D8D1}" presName="rootComposite" presStyleCnt="0"/>
      <dgm:spPr/>
    </dgm:pt>
    <dgm:pt modelId="{7A3E0798-F09B-493E-A41B-364B1175EABC}" type="pres">
      <dgm:prSet presAssocID="{8F3798DD-DE4C-4432-81B1-3D6B4B79D8D1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57F9A1C-6DEC-4946-B169-0F4294FA1122}" type="pres">
      <dgm:prSet presAssocID="{8F3798DD-DE4C-4432-81B1-3D6B4B79D8D1}" presName="rootConnector" presStyleLbl="node2" presStyleIdx="2" presStyleCnt="4"/>
      <dgm:spPr/>
      <dgm:t>
        <a:bodyPr/>
        <a:lstStyle/>
        <a:p>
          <a:endParaRPr lang="en-IN"/>
        </a:p>
      </dgm:t>
    </dgm:pt>
    <dgm:pt modelId="{70763609-18B3-4AF9-A414-AC9DA868C6CD}" type="pres">
      <dgm:prSet presAssocID="{8F3798DD-DE4C-4432-81B1-3D6B4B79D8D1}" presName="hierChild4" presStyleCnt="0"/>
      <dgm:spPr/>
    </dgm:pt>
    <dgm:pt modelId="{316CA90D-4C95-46FD-A885-32780B79BAB2}" type="pres">
      <dgm:prSet presAssocID="{8F3798DD-DE4C-4432-81B1-3D6B4B79D8D1}" presName="hierChild5" presStyleCnt="0"/>
      <dgm:spPr/>
    </dgm:pt>
    <dgm:pt modelId="{40921141-6246-4EF3-830F-78D4F5BDE673}" type="pres">
      <dgm:prSet presAssocID="{0772B445-53A4-4A24-8FE3-1B6B06F7379C}" presName="Name37" presStyleLbl="parChTrans1D2" presStyleIdx="3" presStyleCnt="4"/>
      <dgm:spPr/>
      <dgm:t>
        <a:bodyPr/>
        <a:lstStyle/>
        <a:p>
          <a:endParaRPr lang="en-IN"/>
        </a:p>
      </dgm:t>
    </dgm:pt>
    <dgm:pt modelId="{E9DBFA4D-F3E4-41EF-9BD5-5085EBABAEC2}" type="pres">
      <dgm:prSet presAssocID="{29858AC6-8027-4130-818A-4BBF4908FEC7}" presName="hierRoot2" presStyleCnt="0">
        <dgm:presLayoutVars>
          <dgm:hierBranch val="init"/>
        </dgm:presLayoutVars>
      </dgm:prSet>
      <dgm:spPr/>
    </dgm:pt>
    <dgm:pt modelId="{5FC03F8E-2F04-4E37-A6B3-F43BE82B3C5D}" type="pres">
      <dgm:prSet presAssocID="{29858AC6-8027-4130-818A-4BBF4908FEC7}" presName="rootComposite" presStyleCnt="0"/>
      <dgm:spPr/>
    </dgm:pt>
    <dgm:pt modelId="{6B6C11EC-72DB-4125-B7E0-2B5C8554456B}" type="pres">
      <dgm:prSet presAssocID="{29858AC6-8027-4130-818A-4BBF4908FEC7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3B316C1-35AB-4927-9BCA-6CED62BE9EC9}" type="pres">
      <dgm:prSet presAssocID="{29858AC6-8027-4130-818A-4BBF4908FEC7}" presName="rootConnector" presStyleLbl="node2" presStyleIdx="3" presStyleCnt="4"/>
      <dgm:spPr/>
      <dgm:t>
        <a:bodyPr/>
        <a:lstStyle/>
        <a:p>
          <a:endParaRPr lang="en-IN"/>
        </a:p>
      </dgm:t>
    </dgm:pt>
    <dgm:pt modelId="{8B2EA527-C42A-4602-8C56-EE48D0DD9A1A}" type="pres">
      <dgm:prSet presAssocID="{29858AC6-8027-4130-818A-4BBF4908FEC7}" presName="hierChild4" presStyleCnt="0"/>
      <dgm:spPr/>
    </dgm:pt>
    <dgm:pt modelId="{F33565BD-224C-43D0-A608-F3189612DE2C}" type="pres">
      <dgm:prSet presAssocID="{29858AC6-8027-4130-818A-4BBF4908FEC7}" presName="hierChild5" presStyleCnt="0"/>
      <dgm:spPr/>
    </dgm:pt>
    <dgm:pt modelId="{BED6AEA8-814A-4CA2-A435-9B61ABF76C6E}" type="pres">
      <dgm:prSet presAssocID="{4785D66A-75CB-43C5-ADD4-35DE4BDE04E8}" presName="hierChild3" presStyleCnt="0"/>
      <dgm:spPr/>
    </dgm:pt>
  </dgm:ptLst>
  <dgm:cxnLst>
    <dgm:cxn modelId="{3D47F2CC-65EA-4E82-9C04-6804B7EE74B7}" type="presOf" srcId="{29858AC6-8027-4130-818A-4BBF4908FEC7}" destId="{6B6C11EC-72DB-4125-B7E0-2B5C8554456B}" srcOrd="0" destOrd="0" presId="urn:microsoft.com/office/officeart/2005/8/layout/orgChart1"/>
    <dgm:cxn modelId="{E88629B4-E310-469C-8A39-7198BDC4B711}" type="presOf" srcId="{47DD91AB-2E92-4434-B54A-F90D094A5C2C}" destId="{9BCB2425-4C28-434C-AAD0-2D2E058BD98D}" srcOrd="0" destOrd="0" presId="urn:microsoft.com/office/officeart/2005/8/layout/orgChart1"/>
    <dgm:cxn modelId="{DE3FC293-8BA4-47F9-BA82-D43029D9A7A1}" srcId="{4785D66A-75CB-43C5-ADD4-35DE4BDE04E8}" destId="{8F3798DD-DE4C-4432-81B1-3D6B4B79D8D1}" srcOrd="2" destOrd="0" parTransId="{19C8E8F3-16CC-43C6-9977-2464731919FC}" sibTransId="{B57BC005-F91A-494C-B1FE-CFF8151BA017}"/>
    <dgm:cxn modelId="{13B29DE1-AA69-40E7-A490-A32CCFDEB4E5}" type="presOf" srcId="{4FE485EB-44EB-4CDB-8418-78D64E549F22}" destId="{09E8D628-CE1B-4343-9455-414B446B5180}" srcOrd="0" destOrd="0" presId="urn:microsoft.com/office/officeart/2005/8/layout/orgChart1"/>
    <dgm:cxn modelId="{B8A0DA57-9168-4EF4-B6ED-B326AE6587EB}" type="presOf" srcId="{01222076-6FF4-4838-89AE-93113E07CBF5}" destId="{88043123-D719-4EC2-B8E8-DE39C821B3CC}" srcOrd="0" destOrd="0" presId="urn:microsoft.com/office/officeart/2005/8/layout/orgChart1"/>
    <dgm:cxn modelId="{FA195B9C-C352-4BD2-AF2C-CF49DDAFE632}" type="presOf" srcId="{29858AC6-8027-4130-818A-4BBF4908FEC7}" destId="{C3B316C1-35AB-4927-9BCA-6CED62BE9EC9}" srcOrd="1" destOrd="0" presId="urn:microsoft.com/office/officeart/2005/8/layout/orgChart1"/>
    <dgm:cxn modelId="{8E26522D-54F0-473E-9982-612F5F56E5D8}" type="presOf" srcId="{01222076-6FF4-4838-89AE-93113E07CBF5}" destId="{E0193392-B912-4604-80B4-2D2059E1D1B4}" srcOrd="1" destOrd="0" presId="urn:microsoft.com/office/officeart/2005/8/layout/orgChart1"/>
    <dgm:cxn modelId="{D321D1A1-C725-4C08-980E-9AC5EB16254B}" type="presOf" srcId="{19C8E8F3-16CC-43C6-9977-2464731919FC}" destId="{25C22DA7-9F89-4F57-94C6-3321590F3F9B}" srcOrd="0" destOrd="0" presId="urn:microsoft.com/office/officeart/2005/8/layout/orgChart1"/>
    <dgm:cxn modelId="{884A174E-7D93-4BB5-8533-6C85FBA98C6F}" srcId="{4FE485EB-44EB-4CDB-8418-78D64E549F22}" destId="{4785D66A-75CB-43C5-ADD4-35DE4BDE04E8}" srcOrd="0" destOrd="0" parTransId="{90CFDE8B-DBC3-4F57-881C-524CE8488121}" sibTransId="{18FD4F10-C502-4464-AC09-5290D3B1D8E9}"/>
    <dgm:cxn modelId="{6CBBACC7-3E66-4D04-9804-807529787F90}" type="presOf" srcId="{8F3798DD-DE4C-4432-81B1-3D6B4B79D8D1}" destId="{257F9A1C-6DEC-4946-B169-0F4294FA1122}" srcOrd="1" destOrd="0" presId="urn:microsoft.com/office/officeart/2005/8/layout/orgChart1"/>
    <dgm:cxn modelId="{49081CCF-B05F-4A97-A430-0C77067C6ED1}" type="presOf" srcId="{4785D66A-75CB-43C5-ADD4-35DE4BDE04E8}" destId="{F453516F-D9E1-4C1C-90F0-C51D1D57CE51}" srcOrd="0" destOrd="0" presId="urn:microsoft.com/office/officeart/2005/8/layout/orgChart1"/>
    <dgm:cxn modelId="{F8B6BC6A-7C9D-4AC2-A80F-2511E7223207}" srcId="{4785D66A-75CB-43C5-ADD4-35DE4BDE04E8}" destId="{29858AC6-8027-4130-818A-4BBF4908FEC7}" srcOrd="3" destOrd="0" parTransId="{0772B445-53A4-4A24-8FE3-1B6B06F7379C}" sibTransId="{3D26064E-5479-4A37-AE73-F1AF5C23DC83}"/>
    <dgm:cxn modelId="{359B42AE-8585-477A-B51A-FF1D22E2A822}" type="presOf" srcId="{4785D66A-75CB-43C5-ADD4-35DE4BDE04E8}" destId="{B22B2D8E-D2E2-4A57-8005-D6851D19BFFE}" srcOrd="1" destOrd="0" presId="urn:microsoft.com/office/officeart/2005/8/layout/orgChart1"/>
    <dgm:cxn modelId="{475C3DB6-5D11-4AF8-AFF3-E19E75671014}" type="presOf" srcId="{8F3798DD-DE4C-4432-81B1-3D6B4B79D8D1}" destId="{7A3E0798-F09B-493E-A41B-364B1175EABC}" srcOrd="0" destOrd="0" presId="urn:microsoft.com/office/officeart/2005/8/layout/orgChart1"/>
    <dgm:cxn modelId="{EF61C72E-70BA-4435-A9EF-7FB3EE94040B}" type="presOf" srcId="{EF51537F-D66D-4467-A164-2F55B8C94032}" destId="{23F7975D-6C04-4DC1-ABFE-C24FAABCFEB6}" srcOrd="0" destOrd="0" presId="urn:microsoft.com/office/officeart/2005/8/layout/orgChart1"/>
    <dgm:cxn modelId="{B9A1A8CF-B585-437E-989E-E80AF1B988FE}" type="presOf" srcId="{0772B445-53A4-4A24-8FE3-1B6B06F7379C}" destId="{40921141-6246-4EF3-830F-78D4F5BDE673}" srcOrd="0" destOrd="0" presId="urn:microsoft.com/office/officeart/2005/8/layout/orgChart1"/>
    <dgm:cxn modelId="{754FED8E-3FCF-4DC5-B1A5-3E6F9B07D1FA}" type="presOf" srcId="{47DD91AB-2E92-4434-B54A-F90D094A5C2C}" destId="{C6F74BBA-58C9-448C-B549-8F1139C4AD3F}" srcOrd="1" destOrd="0" presId="urn:microsoft.com/office/officeart/2005/8/layout/orgChart1"/>
    <dgm:cxn modelId="{4D61508A-DEFF-4DD5-9130-7FC72AFF437C}" type="presOf" srcId="{3E337E4F-C4FC-4E6F-A423-D9B3A5AA34A3}" destId="{25F6B58E-9857-4814-9394-6CA05B98C2CB}" srcOrd="0" destOrd="0" presId="urn:microsoft.com/office/officeart/2005/8/layout/orgChart1"/>
    <dgm:cxn modelId="{E5ACE80F-8EB5-48BB-B0C1-6B1B0783294F}" srcId="{4785D66A-75CB-43C5-ADD4-35DE4BDE04E8}" destId="{01222076-6FF4-4838-89AE-93113E07CBF5}" srcOrd="0" destOrd="0" parTransId="{EF51537F-D66D-4467-A164-2F55B8C94032}" sibTransId="{9A83A2EC-19A4-436D-8A5C-D158915B32DB}"/>
    <dgm:cxn modelId="{E40499D9-2DB3-4232-AC40-E9385AA88506}" srcId="{4785D66A-75CB-43C5-ADD4-35DE4BDE04E8}" destId="{47DD91AB-2E92-4434-B54A-F90D094A5C2C}" srcOrd="1" destOrd="0" parTransId="{3E337E4F-C4FC-4E6F-A423-D9B3A5AA34A3}" sibTransId="{41851633-07F8-4B20-BEA8-6E67C1E63AA8}"/>
    <dgm:cxn modelId="{AE0B293B-54D4-44DA-ABFF-D2DBD2107405}" type="presParOf" srcId="{09E8D628-CE1B-4343-9455-414B446B5180}" destId="{6BEECBCB-45CF-497A-9DC7-4C0709AE26C9}" srcOrd="0" destOrd="0" presId="urn:microsoft.com/office/officeart/2005/8/layout/orgChart1"/>
    <dgm:cxn modelId="{5DC55E3E-6B6E-4ACD-B80B-CC18441AEC70}" type="presParOf" srcId="{6BEECBCB-45CF-497A-9DC7-4C0709AE26C9}" destId="{E220A79B-D346-4151-A2E7-69E000CFA83F}" srcOrd="0" destOrd="0" presId="urn:microsoft.com/office/officeart/2005/8/layout/orgChart1"/>
    <dgm:cxn modelId="{890EE596-0237-4A40-AD44-A731BBD21FF6}" type="presParOf" srcId="{E220A79B-D346-4151-A2E7-69E000CFA83F}" destId="{F453516F-D9E1-4C1C-90F0-C51D1D57CE51}" srcOrd="0" destOrd="0" presId="urn:microsoft.com/office/officeart/2005/8/layout/orgChart1"/>
    <dgm:cxn modelId="{BF8A106D-B659-4318-831C-87033E88D2E1}" type="presParOf" srcId="{E220A79B-D346-4151-A2E7-69E000CFA83F}" destId="{B22B2D8E-D2E2-4A57-8005-D6851D19BFFE}" srcOrd="1" destOrd="0" presId="urn:microsoft.com/office/officeart/2005/8/layout/orgChart1"/>
    <dgm:cxn modelId="{227CE24D-AB60-47BE-AA0B-7EE991D62E7A}" type="presParOf" srcId="{6BEECBCB-45CF-497A-9DC7-4C0709AE26C9}" destId="{A44EDA1A-0833-4D34-8959-43C67AAE4611}" srcOrd="1" destOrd="0" presId="urn:microsoft.com/office/officeart/2005/8/layout/orgChart1"/>
    <dgm:cxn modelId="{1A505696-4415-40E7-BE6C-C721737404CB}" type="presParOf" srcId="{A44EDA1A-0833-4D34-8959-43C67AAE4611}" destId="{23F7975D-6C04-4DC1-ABFE-C24FAABCFEB6}" srcOrd="0" destOrd="0" presId="urn:microsoft.com/office/officeart/2005/8/layout/orgChart1"/>
    <dgm:cxn modelId="{D7B92CEC-A004-4E1F-A30C-5B5EA14A93BF}" type="presParOf" srcId="{A44EDA1A-0833-4D34-8959-43C67AAE4611}" destId="{C3C276BD-8233-4B75-9E27-791EEC0D3797}" srcOrd="1" destOrd="0" presId="urn:microsoft.com/office/officeart/2005/8/layout/orgChart1"/>
    <dgm:cxn modelId="{B2C766D2-A817-4DFC-A7AE-4D901B1DB302}" type="presParOf" srcId="{C3C276BD-8233-4B75-9E27-791EEC0D3797}" destId="{5520D02D-C181-43C8-99AA-FC1B2366DB25}" srcOrd="0" destOrd="0" presId="urn:microsoft.com/office/officeart/2005/8/layout/orgChart1"/>
    <dgm:cxn modelId="{331DE8A4-B63D-43B0-9833-E421436ACC27}" type="presParOf" srcId="{5520D02D-C181-43C8-99AA-FC1B2366DB25}" destId="{88043123-D719-4EC2-B8E8-DE39C821B3CC}" srcOrd="0" destOrd="0" presId="urn:microsoft.com/office/officeart/2005/8/layout/orgChart1"/>
    <dgm:cxn modelId="{A460A4DD-118E-4071-8C3A-187A229A190C}" type="presParOf" srcId="{5520D02D-C181-43C8-99AA-FC1B2366DB25}" destId="{E0193392-B912-4604-80B4-2D2059E1D1B4}" srcOrd="1" destOrd="0" presId="urn:microsoft.com/office/officeart/2005/8/layout/orgChart1"/>
    <dgm:cxn modelId="{4EFBC3B9-63A7-448A-8475-004BE57D5B93}" type="presParOf" srcId="{C3C276BD-8233-4B75-9E27-791EEC0D3797}" destId="{6BBB9692-0A26-467F-AD34-5E4900F7B5C9}" srcOrd="1" destOrd="0" presId="urn:microsoft.com/office/officeart/2005/8/layout/orgChart1"/>
    <dgm:cxn modelId="{2652B641-3FA8-4933-A009-0C2AE4091A22}" type="presParOf" srcId="{C3C276BD-8233-4B75-9E27-791EEC0D3797}" destId="{162748F7-B370-43A6-9341-0CB0D0B73CBD}" srcOrd="2" destOrd="0" presId="urn:microsoft.com/office/officeart/2005/8/layout/orgChart1"/>
    <dgm:cxn modelId="{3EBBE4E1-A4A8-40E8-BA32-0D56ADDFE2DF}" type="presParOf" srcId="{A44EDA1A-0833-4D34-8959-43C67AAE4611}" destId="{25F6B58E-9857-4814-9394-6CA05B98C2CB}" srcOrd="2" destOrd="0" presId="urn:microsoft.com/office/officeart/2005/8/layout/orgChart1"/>
    <dgm:cxn modelId="{7E025FB9-B6F1-4D39-A1D0-1329BF3BC21B}" type="presParOf" srcId="{A44EDA1A-0833-4D34-8959-43C67AAE4611}" destId="{56AA7342-DC8B-4BDE-A7B9-C6BB5A875F0E}" srcOrd="3" destOrd="0" presId="urn:microsoft.com/office/officeart/2005/8/layout/orgChart1"/>
    <dgm:cxn modelId="{4F69CD97-C723-4F4B-9285-A945972F5AF4}" type="presParOf" srcId="{56AA7342-DC8B-4BDE-A7B9-C6BB5A875F0E}" destId="{0F5DEB97-36BF-4341-BAAE-B717F6381A9E}" srcOrd="0" destOrd="0" presId="urn:microsoft.com/office/officeart/2005/8/layout/orgChart1"/>
    <dgm:cxn modelId="{83A4CC84-CA4F-49FF-B81F-D3EF452CEBA0}" type="presParOf" srcId="{0F5DEB97-36BF-4341-BAAE-B717F6381A9E}" destId="{9BCB2425-4C28-434C-AAD0-2D2E058BD98D}" srcOrd="0" destOrd="0" presId="urn:microsoft.com/office/officeart/2005/8/layout/orgChart1"/>
    <dgm:cxn modelId="{3F33C3AD-66D4-4898-B6EC-D3CEC5CC73E2}" type="presParOf" srcId="{0F5DEB97-36BF-4341-BAAE-B717F6381A9E}" destId="{C6F74BBA-58C9-448C-B549-8F1139C4AD3F}" srcOrd="1" destOrd="0" presId="urn:microsoft.com/office/officeart/2005/8/layout/orgChart1"/>
    <dgm:cxn modelId="{D9256C69-2D69-43A8-93BB-B8A8DA02DF13}" type="presParOf" srcId="{56AA7342-DC8B-4BDE-A7B9-C6BB5A875F0E}" destId="{A8E4BCFE-EE3E-4492-B7F1-1AEC3017C3CA}" srcOrd="1" destOrd="0" presId="urn:microsoft.com/office/officeart/2005/8/layout/orgChart1"/>
    <dgm:cxn modelId="{F0A654E6-A7BF-4837-94A2-DC0B4D794863}" type="presParOf" srcId="{56AA7342-DC8B-4BDE-A7B9-C6BB5A875F0E}" destId="{A114DB88-2ADA-49FB-9BF8-B10A70F63228}" srcOrd="2" destOrd="0" presId="urn:microsoft.com/office/officeart/2005/8/layout/orgChart1"/>
    <dgm:cxn modelId="{8106D8A9-1E87-47B8-8218-089AC240F667}" type="presParOf" srcId="{A44EDA1A-0833-4D34-8959-43C67AAE4611}" destId="{25C22DA7-9F89-4F57-94C6-3321590F3F9B}" srcOrd="4" destOrd="0" presId="urn:microsoft.com/office/officeart/2005/8/layout/orgChart1"/>
    <dgm:cxn modelId="{240DFDAE-DA86-4BEB-ABDC-C3A20C5941E7}" type="presParOf" srcId="{A44EDA1A-0833-4D34-8959-43C67AAE4611}" destId="{1AEFFA06-04F2-4DDF-A2EA-C0E17A3046B2}" srcOrd="5" destOrd="0" presId="urn:microsoft.com/office/officeart/2005/8/layout/orgChart1"/>
    <dgm:cxn modelId="{3E932F68-280F-4CE8-9C83-9F0F4FD544B6}" type="presParOf" srcId="{1AEFFA06-04F2-4DDF-A2EA-C0E17A3046B2}" destId="{3BEDA491-892D-45A2-ACB7-AC0302332F19}" srcOrd="0" destOrd="0" presId="urn:microsoft.com/office/officeart/2005/8/layout/orgChart1"/>
    <dgm:cxn modelId="{001E824B-970C-4A19-8194-DF355C6C3F20}" type="presParOf" srcId="{3BEDA491-892D-45A2-ACB7-AC0302332F19}" destId="{7A3E0798-F09B-493E-A41B-364B1175EABC}" srcOrd="0" destOrd="0" presId="urn:microsoft.com/office/officeart/2005/8/layout/orgChart1"/>
    <dgm:cxn modelId="{B3895D2C-F6F1-4A37-8FE2-3DF1DB3FD52C}" type="presParOf" srcId="{3BEDA491-892D-45A2-ACB7-AC0302332F19}" destId="{257F9A1C-6DEC-4946-B169-0F4294FA1122}" srcOrd="1" destOrd="0" presId="urn:microsoft.com/office/officeart/2005/8/layout/orgChart1"/>
    <dgm:cxn modelId="{023D11BA-1EA8-4B10-A8BA-B57364AFD725}" type="presParOf" srcId="{1AEFFA06-04F2-4DDF-A2EA-C0E17A3046B2}" destId="{70763609-18B3-4AF9-A414-AC9DA868C6CD}" srcOrd="1" destOrd="0" presId="urn:microsoft.com/office/officeart/2005/8/layout/orgChart1"/>
    <dgm:cxn modelId="{7C020AD1-38BC-4060-9C47-BA25453E0D9F}" type="presParOf" srcId="{1AEFFA06-04F2-4DDF-A2EA-C0E17A3046B2}" destId="{316CA90D-4C95-46FD-A885-32780B79BAB2}" srcOrd="2" destOrd="0" presId="urn:microsoft.com/office/officeart/2005/8/layout/orgChart1"/>
    <dgm:cxn modelId="{AC39A5B1-3A8B-483E-B8BA-7A9AB36CE011}" type="presParOf" srcId="{A44EDA1A-0833-4D34-8959-43C67AAE4611}" destId="{40921141-6246-4EF3-830F-78D4F5BDE673}" srcOrd="6" destOrd="0" presId="urn:microsoft.com/office/officeart/2005/8/layout/orgChart1"/>
    <dgm:cxn modelId="{0D727F4A-B356-4840-A28E-99B5F3CC1920}" type="presParOf" srcId="{A44EDA1A-0833-4D34-8959-43C67AAE4611}" destId="{E9DBFA4D-F3E4-41EF-9BD5-5085EBABAEC2}" srcOrd="7" destOrd="0" presId="urn:microsoft.com/office/officeart/2005/8/layout/orgChart1"/>
    <dgm:cxn modelId="{392E8437-F412-4DF1-A519-D6159F77E7C1}" type="presParOf" srcId="{E9DBFA4D-F3E4-41EF-9BD5-5085EBABAEC2}" destId="{5FC03F8E-2F04-4E37-A6B3-F43BE82B3C5D}" srcOrd="0" destOrd="0" presId="urn:microsoft.com/office/officeart/2005/8/layout/orgChart1"/>
    <dgm:cxn modelId="{0EF64DEB-DF01-421B-893F-3F3A8A890101}" type="presParOf" srcId="{5FC03F8E-2F04-4E37-A6B3-F43BE82B3C5D}" destId="{6B6C11EC-72DB-4125-B7E0-2B5C8554456B}" srcOrd="0" destOrd="0" presId="urn:microsoft.com/office/officeart/2005/8/layout/orgChart1"/>
    <dgm:cxn modelId="{1D614226-747D-490B-A052-ABA8F507095A}" type="presParOf" srcId="{5FC03F8E-2F04-4E37-A6B3-F43BE82B3C5D}" destId="{C3B316C1-35AB-4927-9BCA-6CED62BE9EC9}" srcOrd="1" destOrd="0" presId="urn:microsoft.com/office/officeart/2005/8/layout/orgChart1"/>
    <dgm:cxn modelId="{18E5C210-E8FC-46F6-A3BC-242E2D869FD6}" type="presParOf" srcId="{E9DBFA4D-F3E4-41EF-9BD5-5085EBABAEC2}" destId="{8B2EA527-C42A-4602-8C56-EE48D0DD9A1A}" srcOrd="1" destOrd="0" presId="urn:microsoft.com/office/officeart/2005/8/layout/orgChart1"/>
    <dgm:cxn modelId="{96DE4E4D-90AE-4BCE-81EC-86512AB85C8F}" type="presParOf" srcId="{E9DBFA4D-F3E4-41EF-9BD5-5085EBABAEC2}" destId="{F33565BD-224C-43D0-A608-F3189612DE2C}" srcOrd="2" destOrd="0" presId="urn:microsoft.com/office/officeart/2005/8/layout/orgChart1"/>
    <dgm:cxn modelId="{1C5B438C-31C4-4867-9B53-6CE2428D7F3E}" type="presParOf" srcId="{6BEECBCB-45CF-497A-9DC7-4C0709AE26C9}" destId="{BED6AEA8-814A-4CA2-A435-9B61ABF76C6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837CB5-F01D-4E01-97A8-6388CDEA603B}">
      <dsp:nvSpPr>
        <dsp:cNvPr id="0" name=""/>
        <dsp:cNvSpPr/>
      </dsp:nvSpPr>
      <dsp:spPr>
        <a:xfrm>
          <a:off x="3534245" y="1950071"/>
          <a:ext cx="2387759" cy="71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088"/>
              </a:lnTo>
              <a:lnTo>
                <a:pt x="2387759" y="506088"/>
              </a:lnTo>
              <a:lnTo>
                <a:pt x="2387759" y="7190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C2BB1-6728-415E-8729-6E687B424920}">
      <dsp:nvSpPr>
        <dsp:cNvPr id="0" name=""/>
        <dsp:cNvSpPr/>
      </dsp:nvSpPr>
      <dsp:spPr>
        <a:xfrm>
          <a:off x="3422496" y="1950071"/>
          <a:ext cx="91440" cy="719020"/>
        </a:xfrm>
        <a:custGeom>
          <a:avLst/>
          <a:gdLst/>
          <a:ahLst/>
          <a:cxnLst/>
          <a:rect l="0" t="0" r="0" b="0"/>
          <a:pathLst>
            <a:path>
              <a:moveTo>
                <a:pt x="111749" y="0"/>
              </a:moveTo>
              <a:lnTo>
                <a:pt x="111749" y="506088"/>
              </a:lnTo>
              <a:lnTo>
                <a:pt x="45720" y="506088"/>
              </a:lnTo>
              <a:lnTo>
                <a:pt x="45720" y="7190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3A25E-6303-45A5-8715-B3A49A168350}">
      <dsp:nvSpPr>
        <dsp:cNvPr id="0" name=""/>
        <dsp:cNvSpPr/>
      </dsp:nvSpPr>
      <dsp:spPr>
        <a:xfrm>
          <a:off x="1014427" y="1950071"/>
          <a:ext cx="2519817" cy="719020"/>
        </a:xfrm>
        <a:custGeom>
          <a:avLst/>
          <a:gdLst/>
          <a:ahLst/>
          <a:cxnLst/>
          <a:rect l="0" t="0" r="0" b="0"/>
          <a:pathLst>
            <a:path>
              <a:moveTo>
                <a:pt x="2519817" y="0"/>
              </a:moveTo>
              <a:lnTo>
                <a:pt x="2519817" y="506088"/>
              </a:lnTo>
              <a:lnTo>
                <a:pt x="0" y="506088"/>
              </a:lnTo>
              <a:lnTo>
                <a:pt x="0" y="7190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68EED-EEEC-42D8-A5C0-01A2115AE5D2}">
      <dsp:nvSpPr>
        <dsp:cNvPr id="0" name=""/>
        <dsp:cNvSpPr/>
      </dsp:nvSpPr>
      <dsp:spPr>
        <a:xfrm>
          <a:off x="2520283" y="936109"/>
          <a:ext cx="2027924" cy="1013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Project Manager (Patrick </a:t>
          </a:r>
          <a:r>
            <a:rPr lang="en-IN" sz="1400" kern="1200" dirty="0" err="1" smtClean="0"/>
            <a:t>Wiesen</a:t>
          </a:r>
          <a:r>
            <a:rPr lang="en-IN" sz="1400" kern="1200" dirty="0" smtClean="0"/>
            <a:t>)</a:t>
          </a:r>
          <a:endParaRPr lang="en-IN" sz="1400" kern="1200" dirty="0"/>
        </a:p>
      </dsp:txBody>
      <dsp:txXfrm>
        <a:off x="2520283" y="936109"/>
        <a:ext cx="2027924" cy="1013962"/>
      </dsp:txXfrm>
    </dsp:sp>
    <dsp:sp modelId="{CF3AF3BF-25C7-4E9E-BA8D-3B17F49F48E5}">
      <dsp:nvSpPr>
        <dsp:cNvPr id="0" name=""/>
        <dsp:cNvSpPr/>
      </dsp:nvSpPr>
      <dsp:spPr>
        <a:xfrm>
          <a:off x="465" y="2669092"/>
          <a:ext cx="2027924" cy="1013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Integration Manager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 ( </a:t>
          </a:r>
          <a:r>
            <a:rPr lang="en-IN" sz="1400" kern="1200" dirty="0" err="1" smtClean="0"/>
            <a:t>Gaurav</a:t>
          </a:r>
          <a:r>
            <a:rPr lang="en-IN" sz="1400" kern="1200" dirty="0" smtClean="0"/>
            <a:t> </a:t>
          </a:r>
          <a:r>
            <a:rPr lang="en-IN" sz="1400" kern="1200" dirty="0" err="1" smtClean="0"/>
            <a:t>Dugge</a:t>
          </a:r>
          <a:r>
            <a:rPr lang="en-IN" sz="1400" kern="1200" dirty="0" smtClean="0"/>
            <a:t>)</a:t>
          </a:r>
          <a:endParaRPr lang="en-IN" sz="1400" kern="1200" dirty="0"/>
        </a:p>
      </dsp:txBody>
      <dsp:txXfrm>
        <a:off x="465" y="2669092"/>
        <a:ext cx="2027924" cy="1013962"/>
      </dsp:txXfrm>
    </dsp:sp>
    <dsp:sp modelId="{74CC724C-5ECC-4F0A-ADDC-44D79B0C41CE}">
      <dsp:nvSpPr>
        <dsp:cNvPr id="0" name=""/>
        <dsp:cNvSpPr/>
      </dsp:nvSpPr>
      <dsp:spPr>
        <a:xfrm>
          <a:off x="2454253" y="2669092"/>
          <a:ext cx="2027924" cy="1013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Technical Manager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(Christopher </a:t>
          </a:r>
          <a:r>
            <a:rPr lang="en-IN" sz="1400" kern="1200" dirty="0" err="1" smtClean="0"/>
            <a:t>Majda</a:t>
          </a:r>
          <a:r>
            <a:rPr lang="en-IN" sz="1400" kern="1200" dirty="0" smtClean="0"/>
            <a:t>)</a:t>
          </a:r>
          <a:endParaRPr lang="en-IN" sz="1400" kern="1200" dirty="0"/>
        </a:p>
      </dsp:txBody>
      <dsp:txXfrm>
        <a:off x="2454253" y="2669092"/>
        <a:ext cx="2027924" cy="1013962"/>
      </dsp:txXfrm>
    </dsp:sp>
    <dsp:sp modelId="{B446B548-BBD6-4EE7-B13A-AEDE0D0014DD}">
      <dsp:nvSpPr>
        <dsp:cNvPr id="0" name=""/>
        <dsp:cNvSpPr/>
      </dsp:nvSpPr>
      <dsp:spPr>
        <a:xfrm>
          <a:off x="4908042" y="2669092"/>
          <a:ext cx="2027924" cy="1013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Documentation Managers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(</a:t>
          </a:r>
          <a:r>
            <a:rPr lang="en-IN" sz="1400" kern="1200" dirty="0" err="1" smtClean="0"/>
            <a:t>Amruta</a:t>
          </a:r>
          <a:r>
            <a:rPr lang="en-IN" sz="1400" kern="1200" dirty="0" smtClean="0"/>
            <a:t> </a:t>
          </a:r>
          <a:r>
            <a:rPr lang="en-IN" sz="1400" kern="1200" dirty="0" err="1" smtClean="0"/>
            <a:t>Bapat</a:t>
          </a:r>
          <a:endParaRPr lang="en-IN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err="1" smtClean="0"/>
            <a:t>Piyusha</a:t>
          </a:r>
          <a:r>
            <a:rPr lang="en-IN" sz="1400" kern="1200" dirty="0" smtClean="0"/>
            <a:t> </a:t>
          </a:r>
          <a:r>
            <a:rPr lang="en-IN" sz="1400" kern="1200" dirty="0" err="1" smtClean="0"/>
            <a:t>Vasekar</a:t>
          </a:r>
          <a:r>
            <a:rPr lang="en-IN" sz="1400" kern="1200" dirty="0" smtClean="0"/>
            <a:t>) </a:t>
          </a:r>
          <a:endParaRPr lang="en-IN" sz="1400" kern="1200" dirty="0"/>
        </a:p>
      </dsp:txBody>
      <dsp:txXfrm>
        <a:off x="4908042" y="2669092"/>
        <a:ext cx="2027924" cy="101396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921141-6246-4EF3-830F-78D4F5BDE673}">
      <dsp:nvSpPr>
        <dsp:cNvPr id="0" name=""/>
        <dsp:cNvSpPr/>
      </dsp:nvSpPr>
      <dsp:spPr>
        <a:xfrm>
          <a:off x="4032250" y="2337457"/>
          <a:ext cx="3158083" cy="365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699"/>
              </a:lnTo>
              <a:lnTo>
                <a:pt x="3158083" y="182699"/>
              </a:lnTo>
              <a:lnTo>
                <a:pt x="3158083" y="3653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22DA7-9F89-4F57-94C6-3321590F3F9B}">
      <dsp:nvSpPr>
        <dsp:cNvPr id="0" name=""/>
        <dsp:cNvSpPr/>
      </dsp:nvSpPr>
      <dsp:spPr>
        <a:xfrm>
          <a:off x="4032250" y="2337457"/>
          <a:ext cx="1052694" cy="365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699"/>
              </a:lnTo>
              <a:lnTo>
                <a:pt x="1052694" y="182699"/>
              </a:lnTo>
              <a:lnTo>
                <a:pt x="1052694" y="3653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6B58E-9857-4814-9394-6CA05B98C2CB}">
      <dsp:nvSpPr>
        <dsp:cNvPr id="0" name=""/>
        <dsp:cNvSpPr/>
      </dsp:nvSpPr>
      <dsp:spPr>
        <a:xfrm>
          <a:off x="2979555" y="2337457"/>
          <a:ext cx="1052694" cy="365398"/>
        </a:xfrm>
        <a:custGeom>
          <a:avLst/>
          <a:gdLst/>
          <a:ahLst/>
          <a:cxnLst/>
          <a:rect l="0" t="0" r="0" b="0"/>
          <a:pathLst>
            <a:path>
              <a:moveTo>
                <a:pt x="1052694" y="0"/>
              </a:moveTo>
              <a:lnTo>
                <a:pt x="1052694" y="182699"/>
              </a:lnTo>
              <a:lnTo>
                <a:pt x="0" y="182699"/>
              </a:lnTo>
              <a:lnTo>
                <a:pt x="0" y="3653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7975D-6C04-4DC1-ABFE-C24FAABCFEB6}">
      <dsp:nvSpPr>
        <dsp:cNvPr id="0" name=""/>
        <dsp:cNvSpPr/>
      </dsp:nvSpPr>
      <dsp:spPr>
        <a:xfrm>
          <a:off x="874166" y="2337457"/>
          <a:ext cx="3158083" cy="365398"/>
        </a:xfrm>
        <a:custGeom>
          <a:avLst/>
          <a:gdLst/>
          <a:ahLst/>
          <a:cxnLst/>
          <a:rect l="0" t="0" r="0" b="0"/>
          <a:pathLst>
            <a:path>
              <a:moveTo>
                <a:pt x="3158083" y="0"/>
              </a:moveTo>
              <a:lnTo>
                <a:pt x="3158083" y="182699"/>
              </a:lnTo>
              <a:lnTo>
                <a:pt x="0" y="182699"/>
              </a:lnTo>
              <a:lnTo>
                <a:pt x="0" y="3653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3516F-D9E1-4C1C-90F0-C51D1D57CE51}">
      <dsp:nvSpPr>
        <dsp:cNvPr id="0" name=""/>
        <dsp:cNvSpPr/>
      </dsp:nvSpPr>
      <dsp:spPr>
        <a:xfrm>
          <a:off x="3162254" y="1467462"/>
          <a:ext cx="1739990" cy="869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Project</a:t>
          </a:r>
          <a:endParaRPr lang="en-IN" sz="1800" kern="1200" dirty="0"/>
        </a:p>
      </dsp:txBody>
      <dsp:txXfrm>
        <a:off x="3162254" y="1467462"/>
        <a:ext cx="1739990" cy="869995"/>
      </dsp:txXfrm>
    </dsp:sp>
    <dsp:sp modelId="{88043123-D719-4EC2-B8E8-DE39C821B3CC}">
      <dsp:nvSpPr>
        <dsp:cNvPr id="0" name=""/>
        <dsp:cNvSpPr/>
      </dsp:nvSpPr>
      <dsp:spPr>
        <a:xfrm>
          <a:off x="4171" y="2702855"/>
          <a:ext cx="1739990" cy="869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err="1" smtClean="0"/>
            <a:t>Main.c</a:t>
          </a:r>
          <a:endParaRPr lang="en-IN" sz="1800" kern="1200" dirty="0"/>
        </a:p>
      </dsp:txBody>
      <dsp:txXfrm>
        <a:off x="4171" y="2702855"/>
        <a:ext cx="1739990" cy="869995"/>
      </dsp:txXfrm>
    </dsp:sp>
    <dsp:sp modelId="{9BCB2425-4C28-434C-AAD0-2D2E058BD98D}">
      <dsp:nvSpPr>
        <dsp:cNvPr id="0" name=""/>
        <dsp:cNvSpPr/>
      </dsp:nvSpPr>
      <dsp:spPr>
        <a:xfrm>
          <a:off x="2109560" y="2702855"/>
          <a:ext cx="1739990" cy="869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err="1" smtClean="0"/>
            <a:t>LookUpTable.h</a:t>
          </a:r>
          <a:endParaRPr lang="en-IN" sz="1800" kern="1200" dirty="0"/>
        </a:p>
      </dsp:txBody>
      <dsp:txXfrm>
        <a:off x="2109560" y="2702855"/>
        <a:ext cx="1739990" cy="869995"/>
      </dsp:txXfrm>
    </dsp:sp>
    <dsp:sp modelId="{7A3E0798-F09B-493E-A41B-364B1175EABC}">
      <dsp:nvSpPr>
        <dsp:cNvPr id="0" name=""/>
        <dsp:cNvSpPr/>
      </dsp:nvSpPr>
      <dsp:spPr>
        <a:xfrm>
          <a:off x="4214949" y="2702855"/>
          <a:ext cx="1739990" cy="869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err="1" smtClean="0"/>
            <a:t>LCD.h</a:t>
          </a:r>
          <a:endParaRPr lang="en-IN" sz="1800" kern="1200" dirty="0"/>
        </a:p>
      </dsp:txBody>
      <dsp:txXfrm>
        <a:off x="4214949" y="2702855"/>
        <a:ext cx="1739990" cy="869995"/>
      </dsp:txXfrm>
    </dsp:sp>
    <dsp:sp modelId="{6B6C11EC-72DB-4125-B7E0-2B5C8554456B}">
      <dsp:nvSpPr>
        <dsp:cNvPr id="0" name=""/>
        <dsp:cNvSpPr/>
      </dsp:nvSpPr>
      <dsp:spPr>
        <a:xfrm>
          <a:off x="6320337" y="2702855"/>
          <a:ext cx="1739990" cy="869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err="1" smtClean="0"/>
            <a:t>Keypad.h</a:t>
          </a:r>
          <a:endParaRPr lang="en-IN" sz="1800" kern="1200" dirty="0"/>
        </a:p>
      </dsp:txBody>
      <dsp:txXfrm>
        <a:off x="6320337" y="2702855"/>
        <a:ext cx="1739990" cy="869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F0768-A476-458A-A068-91A97539A0DA}" type="datetimeFigureOut">
              <a:rPr lang="de-DE" smtClean="0"/>
              <a:pPr/>
              <a:t>23.06.2014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356CD-91FF-4850-B956-76FA0B9B84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9065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03525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287338" y="6551613"/>
            <a:ext cx="8277226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tabLst>
                <a:tab pos="3225800" algn="l"/>
                <a:tab pos="8077200" algn="r"/>
              </a:tabLst>
            </a:pPr>
            <a:r>
              <a:rPr lang="de-DE" sz="800" b="1" dirty="0">
                <a:solidFill>
                  <a:prstClr val="black"/>
                </a:solidFill>
                <a:latin typeface="Verdana" pitchFamily="34" charset="0"/>
              </a:rPr>
              <a:t>© FH AACHEN </a:t>
            </a:r>
            <a:r>
              <a:rPr lang="de-DE" sz="800" dirty="0">
                <a:solidFill>
                  <a:prstClr val="black"/>
                </a:solidFill>
                <a:latin typeface="Verdana" pitchFamily="34" charset="0"/>
              </a:rPr>
              <a:t>UNIVERSITY OF APPLIED </a:t>
            </a:r>
            <a:r>
              <a:rPr lang="de-DE" sz="800" dirty="0" smtClean="0">
                <a:solidFill>
                  <a:prstClr val="black"/>
                </a:solidFill>
                <a:latin typeface="Verdana" pitchFamily="34" charset="0"/>
              </a:rPr>
              <a:t>SCIENCES </a:t>
            </a:r>
            <a:r>
              <a:rPr lang="de-DE" sz="800" baseline="0" dirty="0" smtClean="0">
                <a:solidFill>
                  <a:prstClr val="black"/>
                </a:solidFill>
                <a:latin typeface="Verdana" pitchFamily="34" charset="0"/>
              </a:rPr>
              <a:t> 	                                                                                          Team C - </a:t>
            </a:r>
            <a:fld id="{E1A18F3F-FCC8-49E3-B52D-6F52E54869E3}" type="datetime4">
              <a:rPr lang="de-DE" sz="800" smtClean="0">
                <a:solidFill>
                  <a:prstClr val="black"/>
                </a:solidFill>
                <a:latin typeface="Verdana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tabLst>
                  <a:tab pos="3225800" algn="l"/>
                  <a:tab pos="8077200" algn="r"/>
                </a:tabLst>
              </a:pPr>
              <a:t>23. Juni 2014</a:t>
            </a:fld>
            <a:r>
              <a:rPr lang="de-DE" sz="800" dirty="0">
                <a:solidFill>
                  <a:prstClr val="black"/>
                </a:solidFill>
                <a:latin typeface="Verdana" pitchFamily="34" charset="0"/>
              </a:rPr>
              <a:t>  |  </a:t>
            </a:r>
            <a:fld id="{F154FE5E-F09D-4640-8E8D-181CFDE2EEF3}" type="slidenum">
              <a:rPr lang="de-DE" sz="800">
                <a:solidFill>
                  <a:prstClr val="black"/>
                </a:solidFill>
                <a:latin typeface="Verdana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tabLst>
                  <a:tab pos="3225800" algn="l"/>
                  <a:tab pos="8077200" algn="r"/>
                </a:tabLst>
              </a:pPr>
              <a:t>‹#›</a:t>
            </a:fld>
            <a:endParaRPr lang="de-DE" sz="800" dirty="0">
              <a:solidFill>
                <a:prstClr val="black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8764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410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</p:spTree>
    <p:extLst>
      <p:ext uri="{BB962C8B-B14F-4D97-AF65-F5344CB8AC3E}">
        <p14:creationId xmlns="" xmlns:p14="http://schemas.microsoft.com/office/powerpoint/2010/main" val="340717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355600" algn="l" rtl="0" fontAlgn="base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3900" indent="-368300" algn="l" rtl="0" fontAlgn="base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27584" y="332656"/>
            <a:ext cx="7416824" cy="458587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2800" b="1" spc="-150" dirty="0" smtClean="0">
                <a:latin typeface="Verdana" pitchFamily="34" charset="0"/>
                <a:ea typeface="+mj-ea"/>
                <a:cs typeface="+mj-cs"/>
              </a:rPr>
              <a:t>AVR Butterfly Appliance Control Module</a:t>
            </a:r>
          </a:p>
          <a:p>
            <a:r>
              <a:rPr lang="de-DE" sz="2400" b="1" spc="-150" dirty="0" smtClean="0">
                <a:latin typeface="Verdana" pitchFamily="34" charset="0"/>
                <a:ea typeface="+mj-ea"/>
                <a:cs typeface="+mj-cs"/>
              </a:rPr>
              <a:t> </a:t>
            </a:r>
          </a:p>
          <a:p>
            <a:r>
              <a:rPr lang="de-DE" sz="2400" spc="-150" dirty="0" smtClean="0">
                <a:latin typeface="Verdana" pitchFamily="34" charset="0"/>
                <a:ea typeface="+mj-ea"/>
                <a:cs typeface="+mj-cs"/>
              </a:rPr>
              <a:t>Team C:	Amruta Bapat</a:t>
            </a:r>
          </a:p>
          <a:p>
            <a:r>
              <a:rPr lang="de-DE" sz="2400" spc="-150" dirty="0" smtClean="0">
                <a:latin typeface="Verdana" pitchFamily="34" charset="0"/>
                <a:ea typeface="+mj-ea"/>
                <a:cs typeface="+mj-cs"/>
              </a:rPr>
              <a:t>		Christopher Majda</a:t>
            </a:r>
            <a:br>
              <a:rPr lang="de-DE" sz="2400" spc="-150" dirty="0" smtClean="0">
                <a:latin typeface="Verdana" pitchFamily="34" charset="0"/>
                <a:ea typeface="+mj-ea"/>
                <a:cs typeface="+mj-cs"/>
              </a:rPr>
            </a:br>
            <a:r>
              <a:rPr lang="de-DE" sz="2400" spc="-150" dirty="0" smtClean="0">
                <a:latin typeface="Verdana" pitchFamily="34" charset="0"/>
                <a:ea typeface="+mj-ea"/>
                <a:cs typeface="+mj-cs"/>
              </a:rPr>
              <a:t>		Gaurav Dugge</a:t>
            </a:r>
          </a:p>
          <a:p>
            <a:r>
              <a:rPr lang="de-DE" sz="2400" spc="-150" dirty="0" smtClean="0">
                <a:latin typeface="Verdana" pitchFamily="34" charset="0"/>
                <a:ea typeface="+mj-ea"/>
                <a:cs typeface="+mj-cs"/>
              </a:rPr>
              <a:t>		Patrick Wiesen</a:t>
            </a:r>
          </a:p>
          <a:p>
            <a:r>
              <a:rPr lang="de-DE" sz="2400" spc="-150" dirty="0" smtClean="0">
                <a:latin typeface="Verdana" pitchFamily="34" charset="0"/>
                <a:ea typeface="+mj-ea"/>
                <a:cs typeface="+mj-cs"/>
              </a:rPr>
              <a:t>		Piyusha Vasekar</a:t>
            </a:r>
          </a:p>
          <a:p>
            <a:endParaRPr lang="de-DE" sz="2400" spc="-150" dirty="0" smtClean="0">
              <a:latin typeface="Verdana" pitchFamily="34" charset="0"/>
              <a:ea typeface="+mj-ea"/>
              <a:cs typeface="+mj-cs"/>
            </a:endParaRPr>
          </a:p>
          <a:p>
            <a:r>
              <a:rPr lang="de-DE" sz="2400" spc="-150" dirty="0" smtClean="0">
                <a:latin typeface="Verdana" pitchFamily="34" charset="0"/>
                <a:ea typeface="+mj-ea"/>
                <a:cs typeface="+mj-cs"/>
              </a:rPr>
              <a:t>Project Guide : Prof. Dr-Ing. Thomas Siepmann</a:t>
            </a:r>
          </a:p>
          <a:p>
            <a:r>
              <a:rPr lang="de-DE" sz="2400" spc="-150" dirty="0" smtClean="0">
                <a:latin typeface="Verdana" pitchFamily="34" charset="0"/>
                <a:ea typeface="+mj-ea"/>
                <a:cs typeface="+mj-cs"/>
              </a:rPr>
              <a:t>		   Dr-Ing. Shankar Subramanian</a:t>
            </a:r>
          </a:p>
          <a:p>
            <a:endParaRPr lang="de-DE" sz="2400" spc="-150" dirty="0" smtClean="0">
              <a:latin typeface="Verdana" pitchFamily="34" charset="0"/>
              <a:ea typeface="+mj-ea"/>
              <a:cs typeface="+mj-cs"/>
            </a:endParaRPr>
          </a:p>
          <a:p>
            <a:r>
              <a:rPr lang="de-DE" sz="2400" spc="-150" dirty="0" smtClean="0">
                <a:latin typeface="Verdana" pitchFamily="34" charset="0"/>
                <a:ea typeface="+mj-ea"/>
                <a:cs typeface="+mj-cs"/>
              </a:rPr>
              <a:t>Date: 25-06-2014</a:t>
            </a:r>
          </a:p>
        </p:txBody>
      </p:sp>
    </p:spTree>
    <p:extLst>
      <p:ext uri="{BB962C8B-B14F-4D97-AF65-F5344CB8AC3E}">
        <p14:creationId xmlns="" xmlns:p14="http://schemas.microsoft.com/office/powerpoint/2010/main" val="28007709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8338"/>
    </mc:Choice>
    <mc:Fallback>
      <p:transition spd="slow" advTm="833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 smtClean="0"/>
              <a:t>Structure of Files</a:t>
            </a:r>
            <a:endParaRPr lang="en-IN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7338" y="1295400"/>
          <a:ext cx="8064500" cy="5040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Tortoise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were hard </a:t>
            </a:r>
            <a:r>
              <a:rPr lang="en-IN" dirty="0" err="1" smtClean="0"/>
              <a:t>challanges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 smtClean="0"/>
              <a:t>Future Modifications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Multiple on / off time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Capability to control more than 2 devices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Bigger screen to achieve easier user interface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Save user settings even on power off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Acoustic feedback 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 smtClean="0"/>
              <a:t>What have we learned?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en-IN" dirty="0" smtClean="0"/>
              <a:t>AVR Butterfly Board Application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Team work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Different roles and division of work among team members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Synchronization among team members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Way to handle big projects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Importance of documentation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dirty="0" smtClean="0"/>
              <a:t>	</a:t>
            </a:r>
          </a:p>
          <a:p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sz="3600" b="1" dirty="0" smtClean="0"/>
              <a:t>THANK YOU FOR</a:t>
            </a:r>
          </a:p>
          <a:p>
            <a:pPr algn="ctr"/>
            <a:r>
              <a:rPr lang="de-DE" sz="3600" b="1" dirty="0" smtClean="0"/>
              <a:t>YOUR ATTENTION!</a:t>
            </a:r>
            <a:endParaRPr lang="de-DE" sz="3600" b="1" dirty="0"/>
          </a:p>
        </p:txBody>
      </p:sp>
    </p:spTree>
    <p:extLst>
      <p:ext uri="{BB962C8B-B14F-4D97-AF65-F5344CB8AC3E}">
        <p14:creationId xmlns="" xmlns:p14="http://schemas.microsoft.com/office/powerpoint/2010/main" val="41780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 smtClean="0"/>
              <a:t>Team Members and Roles</a:t>
            </a:r>
            <a:endParaRPr lang="de-DE" sz="3200" b="1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1043608" y="1412776"/>
          <a:ext cx="6936432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2870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 smtClean="0"/>
              <a:t>Goals</a:t>
            </a:r>
            <a:r>
              <a:rPr lang="en-IN" sz="3200" dirty="0" smtClean="0"/>
              <a:t>	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064000" cy="5040000"/>
          </a:xfrm>
        </p:spPr>
        <p:txBody>
          <a:bodyPr/>
          <a:lstStyle/>
          <a:p>
            <a:pPr lvl="2" algn="just">
              <a:buFont typeface="Arial" pitchFamily="34" charset="0"/>
              <a:buChar char="•"/>
            </a:pPr>
            <a:r>
              <a:rPr lang="en-IN" dirty="0" smtClean="0"/>
              <a:t>To develop a AVR Butterfly Appliance Control Module according to the requirements documented.</a:t>
            </a:r>
          </a:p>
          <a:p>
            <a:pPr lvl="2" algn="just">
              <a:buFont typeface="Arial" pitchFamily="34" charset="0"/>
              <a:buChar char="•"/>
            </a:pPr>
            <a:r>
              <a:rPr lang="en-IN" dirty="0" smtClean="0"/>
              <a:t>To work in a team of 5 to accomplish the task by implementing the concepts for Requirements Engineering, SCM, PDM learnt in the course .</a:t>
            </a:r>
          </a:p>
          <a:p>
            <a:pPr lvl="2" algn="just">
              <a:buFont typeface="Arial" pitchFamily="34" charset="0"/>
              <a:buChar char="•"/>
            </a:pPr>
            <a:r>
              <a:rPr lang="en-IN" dirty="0" smtClean="0"/>
              <a:t>To divide the different responsibilities among team members and work in cooperation.</a:t>
            </a:r>
          </a:p>
          <a:p>
            <a:pPr lvl="2" algn="just">
              <a:buFont typeface="Arial" pitchFamily="34" charset="0"/>
              <a:buChar char="•"/>
            </a:pPr>
            <a:r>
              <a:rPr lang="en-IN" dirty="0" smtClean="0"/>
              <a:t>To document the project in Requirements Document, User Manual, Documented Source Code.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 smtClean="0"/>
              <a:t>Requirements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256584"/>
          </a:xfrm>
        </p:spPr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en-IN" dirty="0" smtClean="0"/>
              <a:t>Reset the system.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Set real time on the system.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Select device to be controlled (Device 1 / 2).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Select operation (device to be switched ON / OFF)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Select mode and set time (set real time at which or countdown time after which the device is to be switched on or off.)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Needs external Power supply to turn on / off the relays.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Devices operating on 230V, 10A could be supported. (</a:t>
            </a:r>
            <a:r>
              <a:rPr lang="en-IN" dirty="0" err="1" smtClean="0"/>
              <a:t>Eg</a:t>
            </a:r>
            <a:r>
              <a:rPr lang="en-IN" dirty="0" smtClean="0"/>
              <a:t>. Microwave, Office lighting systems etc to save electrical power)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064000" cy="720000"/>
          </a:xfrm>
        </p:spPr>
        <p:txBody>
          <a:bodyPr/>
          <a:lstStyle/>
          <a:p>
            <a:pPr algn="ctr"/>
            <a:r>
              <a:rPr lang="en-IN" sz="3200" b="1" dirty="0" smtClean="0"/>
              <a:t>Use Case Diagram</a:t>
            </a:r>
            <a:endParaRPr lang="en-IN" sz="32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96752"/>
            <a:ext cx="5943600" cy="468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 smtClean="0"/>
              <a:t>Activity Diagrams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1295999"/>
            <a:ext cx="3275888" cy="249304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US" dirty="0" smtClean="0"/>
              <a:t>Activity Diagram </a:t>
            </a:r>
          </a:p>
          <a:p>
            <a:r>
              <a:rPr lang="en-US" dirty="0" smtClean="0"/>
              <a:t>   u001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88840"/>
            <a:ext cx="15121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44008" y="1340768"/>
            <a:ext cx="3275888" cy="249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Activity Diagram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  u002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132856"/>
            <a:ext cx="1541780" cy="170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95536" y="4005064"/>
            <a:ext cx="3275888" cy="249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Activity Diagram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  u003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4581128"/>
            <a:ext cx="165618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16016" y="3933056"/>
            <a:ext cx="3275888" cy="249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Activity Diagram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  u004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4797152"/>
            <a:ext cx="151216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 smtClean="0"/>
              <a:t>Activity Diagrams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20891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12687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Activity Diagram u005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 smtClean="0"/>
              <a:t>State Diagram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84784"/>
            <a:ext cx="860514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 smtClean="0"/>
              <a:t>User Interface</a:t>
            </a:r>
            <a:endParaRPr lang="en-IN" sz="3200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96752"/>
            <a:ext cx="626469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869160"/>
            <a:ext cx="6624736" cy="1650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3501008"/>
            <a:ext cx="576064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4_FHAAC_PPT_Vorlage_Office2007_w_n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4_FHAAC_PPT_Vorlage_Office2007_w_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318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4_FHAAC_PPT_Vorlage_Office2007_w_n</vt:lpstr>
      <vt:lpstr>Slide 1</vt:lpstr>
      <vt:lpstr>Team Members and Roles</vt:lpstr>
      <vt:lpstr>Goals </vt:lpstr>
      <vt:lpstr>Requirements</vt:lpstr>
      <vt:lpstr>Use Case Diagram</vt:lpstr>
      <vt:lpstr>Activity Diagrams</vt:lpstr>
      <vt:lpstr>Activity Diagrams</vt:lpstr>
      <vt:lpstr>State Diagram</vt:lpstr>
      <vt:lpstr>User Interface</vt:lpstr>
      <vt:lpstr>Structure of Files</vt:lpstr>
      <vt:lpstr>Tortoise interface</vt:lpstr>
      <vt:lpstr>Programming</vt:lpstr>
      <vt:lpstr>What were hard challanges?</vt:lpstr>
      <vt:lpstr>Future Modifications </vt:lpstr>
      <vt:lpstr>What have we learned?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NAO/ROS Summerschool</dc:title>
  <dc:creator>paisn</dc:creator>
  <cp:lastModifiedBy>HP</cp:lastModifiedBy>
  <cp:revision>296</cp:revision>
  <dcterms:created xsi:type="dcterms:W3CDTF">2012-07-30T06:05:15Z</dcterms:created>
  <dcterms:modified xsi:type="dcterms:W3CDTF">2014-06-23T15:23:20Z</dcterms:modified>
</cp:coreProperties>
</file>