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01F96-7322-4243-9E45-00088665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1112F-F91B-48B7-AA94-D108A0936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DD041-7E5C-4C4B-9DA7-11BBA4F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E5997-66EA-48A9-BC45-C78048B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38C80-9364-43ED-9D7D-AF48B345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1593C-43F9-4908-B775-D0AA0608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C3071-90F8-4E95-B9AD-E63BE059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225181-0815-49EC-B3BD-9968ACF0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FA8AF-F69A-4A71-A0DA-B6FA773E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49B9C-84CE-42FF-AAB4-8FC682B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0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434D81-6AEC-49B2-AEF4-E55EBED79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DCBCC4-E02B-411E-B105-9100A324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7894E-D266-4C67-A49B-31269415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985D5-6901-4FD5-82A1-D88C6E05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0225F-C363-4993-A854-56EEE0C8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E2F1-8411-454B-B748-C0E9F7D3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076A4-3000-42B9-AC31-B9412B3D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46A6C-4074-49CA-8C48-931DD8D4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9417B-B89F-4BFA-8C74-BDE015A5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08CF3-2A6C-4683-BC04-BAAD452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B47B-ED42-43EE-B4B9-44E2046C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8A850-E8DB-4D74-8732-32CFD2FA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FF879-DAFF-44DD-A597-7634EF46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9DB37-1DCE-449F-837D-8136F6A8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A4DA9-7E64-408A-9AFC-97BB2BB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0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AC774-0C26-48FC-A321-233B8BAA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18754-4122-4F18-B84B-BD94AD0CA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D7DDC2-411F-4DB9-9663-EF6182E25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368D0-A42C-42C3-815A-C0267BA3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25821A-1E11-4BBB-83B9-D37F9C7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66ECD-518B-4CB7-B93B-DA1F9443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4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2013-EFDA-4E04-B236-C2DD99FD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7817B-A98E-4D15-BC9E-91787F4F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9BCDA-84C4-462B-B9B7-ED1244C7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0B1DE0-C9DE-4EDA-921C-F40ED5AE8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1E6D47-82A8-422C-BB4B-109248AA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4FCF0D-540A-41CD-BE77-7FFAA8E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DE7F2F-CFD3-4689-86EF-CE0BAF6F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58DB4B-5830-4132-B2F5-37696CFE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0778-C573-4500-B36A-AB66E143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B7620E-4F42-4571-9F31-BA6CEAD3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F37FA-9E94-4439-8F28-AB398BB9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B34544-3B49-4A76-91D7-17FE3D44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3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F91AF3-CE96-408E-8D03-4715E072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0BFD16-59DA-447B-9BA8-417E5F57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45FF2A-452F-465F-AA56-3EE2C2DC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21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5A37-314F-4E09-A37D-0B074A98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33041-A63F-4F99-8DF9-FC8356B2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865DA2-1316-4727-8A32-18AF8570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0CB4D-4A68-4A26-BDFB-23A5346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34B234-A74E-4751-86AA-093D0C74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B576A2-0BEB-41F5-87E7-F9AC304B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63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24AAC-AF80-43B1-B733-191CAF61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565326-3CDF-4EAC-BF33-9F3AB02C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FC4636-A6CE-473C-8CB1-02291D17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93587D-3261-4858-857E-63ECF1A4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BC51E5-5F8F-4FA9-90E3-FB906C4A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5D44A8-5784-419A-A8AF-0CFD7B3F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4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F80890-0D47-47A2-9D6A-FF75FCCF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6DD3F6-FC35-4F3A-AE63-C8FB7E7B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AF547-DCB6-4840-9DC5-9B48E534E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97205-EA0C-4146-B421-368FEB3B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C2872-2E11-44FC-9CD8-D359ABE02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0FF7E-79E6-4B3B-BB81-A07903429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Teste </a:t>
            </a:r>
            <a:r>
              <a:rPr lang="pt-BR" b="1" dirty="0" err="1"/>
              <a:t>Uppertools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0E5F1D-6205-41A4-9446-853E7214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31096"/>
          </a:xfrm>
        </p:spPr>
        <p:txBody>
          <a:bodyPr/>
          <a:lstStyle/>
          <a:p>
            <a:r>
              <a:rPr lang="pt-BR" dirty="0"/>
              <a:t>Breve apresentação do funcionamento da solução</a:t>
            </a:r>
          </a:p>
        </p:txBody>
      </p:sp>
    </p:spTree>
    <p:extLst>
      <p:ext uri="{BB962C8B-B14F-4D97-AF65-F5344CB8AC3E}">
        <p14:creationId xmlns:p14="http://schemas.microsoft.com/office/powerpoint/2010/main" val="146720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6B4DA-BF4D-4AED-8BD9-538C7E5A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Worker</a:t>
            </a:r>
            <a:r>
              <a:rPr lang="pt-BR" b="1" dirty="0"/>
              <a:t> importador de e-mail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0C6087-69A9-4113-884F-FFB2105DD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207" y="1690688"/>
            <a:ext cx="9363075" cy="6858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6D8613-4389-4F5C-942F-ACC8BC50D965}"/>
              </a:ext>
            </a:extLst>
          </p:cNvPr>
          <p:cNvSpPr txBox="1"/>
          <p:nvPr/>
        </p:nvSpPr>
        <p:spPr>
          <a:xfrm>
            <a:off x="1112621" y="2512381"/>
            <a:ext cx="951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a execução o </a:t>
            </a:r>
            <a:r>
              <a:rPr lang="pt-BR" dirty="0" err="1"/>
              <a:t>worker</a:t>
            </a:r>
            <a:r>
              <a:rPr lang="pt-BR" dirty="0"/>
              <a:t> responsável por realizar o download das faturas irá apresentar mensagens sobre sua execução após um </a:t>
            </a:r>
            <a:r>
              <a:rPr lang="pt-BR" dirty="0" err="1"/>
              <a:t>um</a:t>
            </a:r>
            <a:r>
              <a:rPr lang="pt-BR" dirty="0"/>
              <a:t> determinado período de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camada de e-mail está implementada mas o </a:t>
            </a:r>
            <a:r>
              <a:rPr lang="pt-BR" dirty="0" err="1"/>
              <a:t>worker</a:t>
            </a:r>
            <a:r>
              <a:rPr lang="pt-BR" dirty="0"/>
              <a:t> não está e irá retornar “Nenhum e-mail recebido” sempre.</a:t>
            </a:r>
          </a:p>
        </p:txBody>
      </p:sp>
    </p:spTree>
    <p:extLst>
      <p:ext uri="{BB962C8B-B14F-4D97-AF65-F5344CB8AC3E}">
        <p14:creationId xmlns:p14="http://schemas.microsoft.com/office/powerpoint/2010/main" val="193862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CE563-D328-4025-B3FE-AC0BB97E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Worker</a:t>
            </a:r>
            <a:r>
              <a:rPr lang="pt-BR" b="1" dirty="0"/>
              <a:t> formatador de arquivos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E3C4B9-D99F-4ECE-A683-2F65B4464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97" y="1626703"/>
            <a:ext cx="4972050" cy="6477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1515ED3-8CDC-45E6-A955-7B83312B8F99}"/>
              </a:ext>
            </a:extLst>
          </p:cNvPr>
          <p:cNvSpPr txBox="1"/>
          <p:nvPr/>
        </p:nvSpPr>
        <p:spPr>
          <a:xfrm>
            <a:off x="838200" y="2692473"/>
            <a:ext cx="10374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a execução o </a:t>
            </a:r>
            <a:r>
              <a:rPr lang="pt-BR" dirty="0" err="1"/>
              <a:t>worker</a:t>
            </a:r>
            <a:r>
              <a:rPr lang="pt-BR" dirty="0"/>
              <a:t> responsável por realizar a formatação e conversão das faturas irá apresentar mensagens sobre sua execução após um determinado período de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Na segunda mensagem o </a:t>
            </a:r>
            <a:r>
              <a:rPr lang="pt-BR" dirty="0" err="1"/>
              <a:t>worker</a:t>
            </a:r>
            <a:r>
              <a:rPr lang="pt-BR" dirty="0"/>
              <a:t> informou que dois arquivos foram processados, sendo eles copiados da pasta </a:t>
            </a:r>
            <a:r>
              <a:rPr lang="pt-BR" u="sng" dirty="0"/>
              <a:t>Arquivos</a:t>
            </a:r>
            <a:r>
              <a:rPr lang="pt-BR" dirty="0"/>
              <a:t> para a pasta </a:t>
            </a:r>
            <a:r>
              <a:rPr lang="pt-BR" u="sng" dirty="0"/>
              <a:t>Processar</a:t>
            </a:r>
            <a:r>
              <a:rPr lang="pt-BR" dirty="0"/>
              <a:t>, neste exemplo, são dois arquivo PDF convertidos em TXT.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56864F-6C22-4874-8221-019C8F98A9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9801"/>
            <a:ext cx="3648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B45E9-0BC4-40F8-B7F6-41FB166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Worker</a:t>
            </a:r>
            <a:r>
              <a:rPr lang="pt-BR" b="1" dirty="0"/>
              <a:t> interpretador de arquivos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9B6B48-AE66-4F95-8CAC-4A2C7DAA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56" y="1690688"/>
            <a:ext cx="7181850" cy="126682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EDF1B0-D9C5-472F-B654-1876FC4A5082}"/>
              </a:ext>
            </a:extLst>
          </p:cNvPr>
          <p:cNvSpPr txBox="1"/>
          <p:nvPr/>
        </p:nvSpPr>
        <p:spPr>
          <a:xfrm>
            <a:off x="838200" y="3300323"/>
            <a:ext cx="718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a execução o </a:t>
            </a:r>
            <a:r>
              <a:rPr lang="pt-BR" dirty="0" err="1"/>
              <a:t>worker</a:t>
            </a:r>
            <a:r>
              <a:rPr lang="pt-BR" dirty="0"/>
              <a:t> responsável por entender os arquivos na pasta processar e extrair os dados em um modelo único.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Neste exemplo ele está interpretando o TXT com base no layout do fornecedor 1 cadastrado no </a:t>
            </a:r>
            <a:r>
              <a:rPr lang="pt-BR" dirty="0" err="1"/>
              <a:t>Mock</a:t>
            </a:r>
            <a:r>
              <a:rPr lang="pt-BR" dirty="0"/>
              <a:t> Service e exibindo os dados CNPJ e Valor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caso do PDF do fornecedor 2, ele emitiu um alerta por não encontrar o layout.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6DFE813-DCF8-4976-80D5-FE819A4E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06" y="3300323"/>
            <a:ext cx="2886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84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Teste Uppertools</vt:lpstr>
      <vt:lpstr>Worker importador de e-mail</vt:lpstr>
      <vt:lpstr>Worker formatador de arquivos</vt:lpstr>
      <vt:lpstr>Worker interpretador de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Uppertools</dc:title>
  <dc:creator>ROD</dc:creator>
  <cp:lastModifiedBy>ROD</cp:lastModifiedBy>
  <cp:revision>3</cp:revision>
  <dcterms:created xsi:type="dcterms:W3CDTF">2020-12-20T00:29:15Z</dcterms:created>
  <dcterms:modified xsi:type="dcterms:W3CDTF">2020-12-20T00:48:58Z</dcterms:modified>
</cp:coreProperties>
</file>