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C01F96-7322-4243-9E45-000886651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01112F-F91B-48B7-AA94-D108A09369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1DD041-7E5C-4C4B-9DA7-11BBA4F15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F90-4DAB-41E8-A260-AD81AF6F5318}" type="datetimeFigureOut">
              <a:rPr lang="pt-BR" smtClean="0"/>
              <a:t>19/12/2020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7E5997-66EA-48A9-BC45-C78048B5A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A38C80-9364-43ED-9D7D-AF48B3456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9400-2F99-470A-8519-6747791FB4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6805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11593C-43F9-4908-B775-D0AA06089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23C3071-90F8-4E95-B9AD-E63BE0597E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225181-0815-49EC-B3BD-9968ACF06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F90-4DAB-41E8-A260-AD81AF6F5318}" type="datetimeFigureOut">
              <a:rPr lang="pt-BR" smtClean="0"/>
              <a:t>19/12/2020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3FA8AF-F69A-4A71-A0DA-B6FA773EE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449B9C-84CE-42FF-AAB4-8FC682B79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9400-2F99-470A-8519-6747791FB4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308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6434D81-6AEC-49B2-AEF4-E55EBED79F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DDCBCC4-E02B-411E-B105-9100A32474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B7894E-D266-4C67-A49B-312694156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F90-4DAB-41E8-A260-AD81AF6F5318}" type="datetimeFigureOut">
              <a:rPr lang="pt-BR" smtClean="0"/>
              <a:t>19/12/2020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B985D5-6901-4FD5-82A1-D88C6E05C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10225F-C363-4993-A854-56EEE0C82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9400-2F99-470A-8519-6747791FB4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3253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54E2F1-8411-454B-B748-C0E9F7D3C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5076A4-3000-42B9-AC31-B9412B3D0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B46A6C-4074-49CA-8C48-931DD8D46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F90-4DAB-41E8-A260-AD81AF6F5318}" type="datetimeFigureOut">
              <a:rPr lang="pt-BR" smtClean="0"/>
              <a:t>19/12/2020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F9417B-B89F-4BFA-8C74-BDE015A5C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A08CF3-2A6C-4683-BC04-BAAD45224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9400-2F99-470A-8519-6747791FB4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7443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44B47B-ED42-43EE-B4B9-44E2046C4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38A850-E8DB-4D74-8732-32CFD2FA9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DFF879-DAFF-44DD-A597-7634EF463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F90-4DAB-41E8-A260-AD81AF6F5318}" type="datetimeFigureOut">
              <a:rPr lang="pt-BR" smtClean="0"/>
              <a:t>19/12/2020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C9DB37-1DCE-449F-837D-8136F6A8E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1A4DA9-7E64-408A-9AFC-97BB2BB42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9400-2F99-470A-8519-6747791FB4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6048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AC774-0C26-48FC-A321-233B8BAAC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718754-4122-4F18-B84B-BD94AD0CA9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BD7DDC2-411F-4DB9-9663-EF6182E25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6E368D0-A42C-42C3-815A-C0267BA3A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F90-4DAB-41E8-A260-AD81AF6F5318}" type="datetimeFigureOut">
              <a:rPr lang="pt-BR" smtClean="0"/>
              <a:t>19/12/2020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F25821A-1E11-4BBB-83B9-D37F9C712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B066ECD-518B-4CB7-B93B-DA1F94433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9400-2F99-470A-8519-6747791FB4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7242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392013-EFDA-4E04-B236-C2DD99FD1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067817B-A98E-4D15-BC9E-91787F4F8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D89BCDA-84C4-462B-B9B7-ED1244C70C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60B1DE0-C9DE-4EDA-921C-F40ED5AE81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81E6D47-82A8-422C-BB4B-109248AA6C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64FCF0D-540A-41CD-BE77-7FFAA8EA9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F90-4DAB-41E8-A260-AD81AF6F5318}" type="datetimeFigureOut">
              <a:rPr lang="pt-BR" smtClean="0"/>
              <a:t>19/12/2020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3DE7F2F-CFD3-4689-86EF-CE0BAF6F2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258DB4B-5830-4132-B2F5-37696CFEB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9400-2F99-470A-8519-6747791FB4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6474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660778-C573-4500-B36A-AB66E1437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AB7620E-4F42-4571-9F31-BA6CEAD3E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F90-4DAB-41E8-A260-AD81AF6F5318}" type="datetimeFigureOut">
              <a:rPr lang="pt-BR" smtClean="0"/>
              <a:t>19/12/2020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1AF37FA-9E94-4439-8F28-AB398BB9E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EB34544-3B49-4A76-91D7-17FE3D443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9400-2F99-470A-8519-6747791FB4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6539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9F91AF3-CE96-408E-8D03-4715E0728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F90-4DAB-41E8-A260-AD81AF6F5318}" type="datetimeFigureOut">
              <a:rPr lang="pt-BR" smtClean="0"/>
              <a:t>19/12/2020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60BFD16-59DA-447B-9BA8-417E5F57E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B45FF2A-452F-465F-AA56-3EE2C2DC8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9400-2F99-470A-8519-6747791FB4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0218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815A37-314F-4E09-A37D-0B074A981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433041-A63F-4F99-8DF9-FC8356B27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F865DA2-1316-4727-8A32-18AF85704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910CB4D-4A68-4A26-BDFB-23A5346B7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F90-4DAB-41E8-A260-AD81AF6F5318}" type="datetimeFigureOut">
              <a:rPr lang="pt-BR" smtClean="0"/>
              <a:t>19/12/2020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034B234-A74E-4751-86AA-093D0C749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8B576A2-0BEB-41F5-87E7-F9AC304BF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9400-2F99-470A-8519-6747791FB4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7632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A24AAC-AF80-43B1-B733-191CAF611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0565326-3CDF-4EAC-BF33-9F3AB02CD6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0FC4636-A6CE-473C-8CB1-02291D17A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A93587D-3261-4858-857E-63ECF1A4C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F90-4DAB-41E8-A260-AD81AF6F5318}" type="datetimeFigureOut">
              <a:rPr lang="pt-BR" smtClean="0"/>
              <a:t>19/12/2020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ABC51E5-5F8F-4FA9-90E3-FB906C4A3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15D44A8-5784-419A-A8AF-0CFD7B3F7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9400-2F99-470A-8519-6747791FB4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0448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EF80890-0D47-47A2-9D6A-FF75FCCF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66DD3F6-FC35-4F3A-AE63-C8FB7E7BA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CAF547-DCB6-4840-9DC5-9B48E534EB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1DF90-4DAB-41E8-A260-AD81AF6F5318}" type="datetimeFigureOut">
              <a:rPr lang="pt-BR" smtClean="0"/>
              <a:t>19/12/2020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C97205-EA0C-4146-B421-368FEB3B72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6C2872-2E11-44FC-9CD8-D359ABE02F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B9400-2F99-470A-8519-6747791FB4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298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80FF7E-79E6-4B3B-BB81-A079034290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/>
              <a:t>Teste Uppertools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70E5F1D-6205-41A4-9446-853E721448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831096"/>
          </a:xfrm>
        </p:spPr>
        <p:txBody>
          <a:bodyPr/>
          <a:lstStyle/>
          <a:p>
            <a:r>
              <a:rPr lang="pt-BR" dirty="0"/>
              <a:t>Breve apresentação do funcionamento da solução</a:t>
            </a:r>
          </a:p>
        </p:txBody>
      </p:sp>
    </p:spTree>
    <p:extLst>
      <p:ext uri="{BB962C8B-B14F-4D97-AF65-F5344CB8AC3E}">
        <p14:creationId xmlns:p14="http://schemas.microsoft.com/office/powerpoint/2010/main" val="1467204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6B4DA-BF4D-4AED-8BD9-538C7E5AD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Worker importador de e-mail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00C6087-69A9-4113-884F-FFB2105DD1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7207" y="1690688"/>
            <a:ext cx="9363075" cy="685800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B6D8613-4389-4F5C-942F-ACC8BC50D965}"/>
              </a:ext>
            </a:extLst>
          </p:cNvPr>
          <p:cNvSpPr txBox="1"/>
          <p:nvPr/>
        </p:nvSpPr>
        <p:spPr>
          <a:xfrm>
            <a:off x="1112621" y="2512381"/>
            <a:ext cx="9513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Após a execução o Worker responsável por realizar o download das faturas irá apresentar mensagens sobre sua execução após um </a:t>
            </a:r>
            <a:r>
              <a:rPr lang="pt-BR" dirty="0" err="1"/>
              <a:t>um</a:t>
            </a:r>
            <a:r>
              <a:rPr lang="pt-BR" dirty="0"/>
              <a:t> determinado período de tempo.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 camada de e-mail está implementada mas o Worker não está e irá retornar “Nenhum e-mail recebido” sempre.</a:t>
            </a:r>
          </a:p>
        </p:txBody>
      </p:sp>
    </p:spTree>
    <p:extLst>
      <p:ext uri="{BB962C8B-B14F-4D97-AF65-F5344CB8AC3E}">
        <p14:creationId xmlns:p14="http://schemas.microsoft.com/office/powerpoint/2010/main" val="1938628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8CE563-D328-4025-B3FE-AC0BB97E2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Worker formatador de arquivos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3E3C4B9-D99F-4ECE-A683-2F65B44642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7797" y="1626703"/>
            <a:ext cx="4972050" cy="647700"/>
          </a:xfr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1515ED3-8CDC-45E6-A955-7B83312B8F99}"/>
              </a:ext>
            </a:extLst>
          </p:cNvPr>
          <p:cNvSpPr txBox="1"/>
          <p:nvPr/>
        </p:nvSpPr>
        <p:spPr>
          <a:xfrm>
            <a:off x="838200" y="2692473"/>
            <a:ext cx="103742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Após a execução o </a:t>
            </a:r>
            <a:r>
              <a:rPr lang="pt-BR" dirty="0" err="1"/>
              <a:t>worker</a:t>
            </a:r>
            <a:r>
              <a:rPr lang="pt-BR" dirty="0"/>
              <a:t> responsável por realizar a formatação e conversão das faturas irá apresentar mensagens sobre sua execução após um determinado período de tempo.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Na segunda mensagem o </a:t>
            </a:r>
            <a:r>
              <a:rPr lang="pt-BR" dirty="0" err="1"/>
              <a:t>worker</a:t>
            </a:r>
            <a:r>
              <a:rPr lang="pt-BR" dirty="0"/>
              <a:t> informou que dois arquivos foram processados, sendo eles copiados da pasta </a:t>
            </a:r>
            <a:r>
              <a:rPr lang="pt-BR" u="sng" dirty="0"/>
              <a:t>Arquivos</a:t>
            </a:r>
            <a:r>
              <a:rPr lang="pt-BR" dirty="0"/>
              <a:t> para a pasta </a:t>
            </a:r>
            <a:r>
              <a:rPr lang="pt-BR" u="sng" dirty="0"/>
              <a:t>Processar</a:t>
            </a:r>
            <a:r>
              <a:rPr lang="pt-BR" dirty="0"/>
              <a:t>, neste exemplo, são dois arquivo PDF convertidos em TXT.</a:t>
            </a:r>
          </a:p>
          <a:p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256864F-6C22-4874-8221-019C8F98A98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69801"/>
            <a:ext cx="364807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159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2B45E9-0BC4-40F8-B7F6-41FB1669B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Worker interpretador de arquivos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69B6B48-AE66-4F95-8CAC-4A2C7DAA1E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5956" y="1690688"/>
            <a:ext cx="7181850" cy="1266825"/>
          </a:xfr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1EDF1B0-D9C5-472F-B654-1876FC4A5082}"/>
              </a:ext>
            </a:extLst>
          </p:cNvPr>
          <p:cNvSpPr txBox="1"/>
          <p:nvPr/>
        </p:nvSpPr>
        <p:spPr>
          <a:xfrm>
            <a:off x="838200" y="3300323"/>
            <a:ext cx="71818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Após a execução o </a:t>
            </a:r>
            <a:r>
              <a:rPr lang="pt-BR" dirty="0" err="1"/>
              <a:t>worker</a:t>
            </a:r>
            <a:r>
              <a:rPr lang="pt-BR" dirty="0"/>
              <a:t> responsável por entender os arquivos na pasta processar e extrair os dados em um modelo único.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Neste exemplo ele está interpretando o TXT com base no layout do fornecedor 1 cadastrado no </a:t>
            </a:r>
            <a:r>
              <a:rPr lang="pt-BR" dirty="0" err="1"/>
              <a:t>Mock</a:t>
            </a:r>
            <a:r>
              <a:rPr lang="pt-BR" dirty="0"/>
              <a:t> Service e exibindo os dados CNPJ e Valor Total.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No caso do PDF do fornecedor 2, ele emitiu um alerta por não encontrar o layout.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16DFE813-DCF8-4976-80D5-FE819A4E4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7406" y="3300323"/>
            <a:ext cx="288607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984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75C77C-BC31-4F4A-8B84-27887C9B0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Escalabilidade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0914DA-49E3-4F9F-8994-018712CAC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ganho de performance, cada processo foi dividido em um background service específico, utilizado um recursos externos isolados (e-mail, banco de dados, componentes de terceiros e etc...).</a:t>
            </a:r>
          </a:p>
          <a:p>
            <a:r>
              <a:rPr lang="pt-BR" dirty="0"/>
              <a:t>Cada Worker pode ser instanciado mais de uma vez, aumentando a capacidade de processamento em determinada funcionalidade em caso de sobrecarga.</a:t>
            </a:r>
          </a:p>
        </p:txBody>
      </p:sp>
    </p:spTree>
    <p:extLst>
      <p:ext uri="{BB962C8B-B14F-4D97-AF65-F5344CB8AC3E}">
        <p14:creationId xmlns:p14="http://schemas.microsoft.com/office/powerpoint/2010/main" val="2778229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22978C-8656-475D-9FA3-AA6C6DA5E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Inserção de Novos Layouts de Arquivo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E35539-AE0F-4497-9109-C3D388499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facilitar ao máximo a inserção de layouts foi pensando o cadastro e a generalização nos arquivos, podendo ser inserido um novo padrão para cada cliente sem ter a necessidade de manutenção no código.</a:t>
            </a:r>
          </a:p>
          <a:p>
            <a:r>
              <a:rPr lang="pt-BR" dirty="0"/>
              <a:t>Foram criadas classes específicas para armazenar e interpretar cada layout, direcionando a responsabilidade e facilitando a manutenção.</a:t>
            </a:r>
          </a:p>
        </p:txBody>
      </p:sp>
    </p:spTree>
    <p:extLst>
      <p:ext uri="{BB962C8B-B14F-4D97-AF65-F5344CB8AC3E}">
        <p14:creationId xmlns:p14="http://schemas.microsoft.com/office/powerpoint/2010/main" val="13687138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313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Teste Uppertools</vt:lpstr>
      <vt:lpstr>Worker importador de e-mail</vt:lpstr>
      <vt:lpstr>Worker formatador de arquivos</vt:lpstr>
      <vt:lpstr>Worker interpretador de arquivos</vt:lpstr>
      <vt:lpstr>Escalabilidade</vt:lpstr>
      <vt:lpstr>Inserção de Novos Layouts de Arquivo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 Uppertools</dc:title>
  <dc:creator>ROD</dc:creator>
  <cp:lastModifiedBy>ROD</cp:lastModifiedBy>
  <cp:revision>4</cp:revision>
  <dcterms:created xsi:type="dcterms:W3CDTF">2020-12-20T00:29:15Z</dcterms:created>
  <dcterms:modified xsi:type="dcterms:W3CDTF">2020-12-20T02:24:52Z</dcterms:modified>
</cp:coreProperties>
</file>