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BAB3C-FA00-4A4C-A66A-0A876C5E6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A026F-E9A9-44EC-9D1D-1F271BFAD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0E3AD-0305-400C-B834-4CF0ECDE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22CED-F365-4710-9BEE-A09AD77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0DEB4-4BD5-4E06-9CB9-6E5F72C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3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0AF4A-1F4D-4C77-8094-5ABD4B8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04CC36-529C-4D94-AC17-394EFEDE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C3F08-1801-4901-8027-1D40C6BC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EF2A6-903A-4F5A-83B2-621EF4AD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B5A8B-81D7-44A5-AE43-34D25860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29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69954-1DF6-4656-854D-6397FB46E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9B759-D5D9-4F5F-8EEC-269FE980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CC569-7870-4FB5-A70F-6F432D9D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B8862-2860-4685-9964-17763BF6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B4A29-A69E-4EDC-8848-C33F626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9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193C5-1259-430D-9CDE-61055703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4406B-B607-4F44-AD26-CBC4C1B8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80A8-24FD-4B7D-8011-ACBCF1F5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3AE2B-674F-4FE4-8089-A56C3371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32155-5178-4C59-B13F-FB2AF227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9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1600-5496-4483-B7E8-377F48CA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4ED68-3A9F-49E4-A18C-F76EB684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D3CCE-A8E1-45BE-9B27-1691AFAC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5BD5D-1673-43D2-9867-2C12C4A5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A5BEC-522F-4A07-9DDC-5915D755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6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89CF7-1FF1-4865-8FCD-E08B85B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F8BF6-E3DD-4719-AFEE-4C6AAFD13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5B8A21-F507-4E7F-A617-1952FE3B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568F3-E371-4081-AA03-B45BBEF7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11F2E-B679-4945-B9F9-278D7766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97A7D-5BBB-4579-938C-DBCA20A9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5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DAE5B-D3D9-445A-BF88-2A6BFFEB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725BEF-F88D-46DC-B9EC-D4C77D07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16B836-7794-4B3B-9D86-89347C4E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F10497-98E1-4B60-91CE-725841DF6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029950-5BAE-403B-AD9C-45724D68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13B082-0A7D-439E-84E0-B350ACA9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C281EC-6DC5-4213-8B52-4910A6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5589D8-06FE-4FEF-8F9F-7E152E46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ABD8A-023F-4F80-BF39-33E4FBB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77348C-E938-449F-953A-B021212C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C5B49-56B5-49BE-8B0F-F464705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996690-B7FC-4184-A977-2294CD7D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E81006-20BF-4899-BCE1-A7532226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CFF983-7A57-4C92-9BCF-D159654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B2FCEC-D78E-444A-A561-5AFF6D6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5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A36B2-FD38-4A20-A214-10C303A7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16B0B-CB9C-4B60-98F5-EA947A96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4FCA9-80AC-4BE8-B9FF-76F49FE3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97035-8151-476A-827B-3C79F775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EF244-5A1A-4AF8-BC4E-3D605B96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6579E-4F40-4C19-9BE6-F98F601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58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5411F-C8DC-4C9B-A223-7F13B664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A521E5-1BCA-4255-859B-4C76387B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E85FEF-1837-4DEC-9120-392CE04C3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DB7D5-F40C-42AB-8D30-17A58B09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3438A-EFD9-4164-8DEC-CA72B39C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663BA-38B1-4923-AC04-9D84CF4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28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4FB435-EE96-46F3-B1B7-301AFBBB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7D2F3-A554-40C5-A70C-8904FF52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BD813-19D7-4148-8592-CD4722446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BE62-B662-4BA5-948E-7B205D8CB057}" type="datetimeFigureOut">
              <a:rPr lang="es-MX" smtClean="0"/>
              <a:t>01/08/2022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0E398-741D-4B40-A652-D761358C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F04020-433A-4A6B-8F49-B56EA058E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48C8-06FF-4A0E-B393-DA39B01933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19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AF747BE-07DC-4D69-8ABD-92B25E2D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763" y="543264"/>
            <a:ext cx="1592826" cy="5471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MX" dirty="0"/>
              <a:t>Acerca de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0CB49BF-087F-42D6-962C-BB043EEC27E4}"/>
              </a:ext>
            </a:extLst>
          </p:cNvPr>
          <p:cNvSpPr txBox="1">
            <a:spLocks/>
          </p:cNvSpPr>
          <p:nvPr/>
        </p:nvSpPr>
        <p:spPr>
          <a:xfrm>
            <a:off x="4029761" y="532281"/>
            <a:ext cx="1592826" cy="54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Proyectos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9A461B4-5F58-4413-A8DA-2FC6367D0212}"/>
              </a:ext>
            </a:extLst>
          </p:cNvPr>
          <p:cNvSpPr txBox="1">
            <a:spLocks/>
          </p:cNvSpPr>
          <p:nvPr/>
        </p:nvSpPr>
        <p:spPr>
          <a:xfrm>
            <a:off x="6000256" y="559978"/>
            <a:ext cx="1592826" cy="54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Recursos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FDD1727-A1F1-4542-B0CE-652C8DEA339D}"/>
              </a:ext>
            </a:extLst>
          </p:cNvPr>
          <p:cNvSpPr txBox="1">
            <a:spLocks/>
          </p:cNvSpPr>
          <p:nvPr/>
        </p:nvSpPr>
        <p:spPr>
          <a:xfrm>
            <a:off x="8416207" y="568220"/>
            <a:ext cx="1592826" cy="54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Contacto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87B314E-9E52-4D0A-9F76-E896D258CB77}"/>
              </a:ext>
            </a:extLst>
          </p:cNvPr>
          <p:cNvSpPr txBox="1">
            <a:spLocks/>
          </p:cNvSpPr>
          <p:nvPr/>
        </p:nvSpPr>
        <p:spPr>
          <a:xfrm>
            <a:off x="6096000" y="1235099"/>
            <a:ext cx="2320207" cy="202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Publicaciones</a:t>
            </a:r>
          </a:p>
          <a:p>
            <a:pPr algn="l"/>
            <a:r>
              <a:rPr lang="es-MX" sz="1600" dirty="0"/>
              <a:t>Comunicación de la ciencia</a:t>
            </a:r>
          </a:p>
          <a:p>
            <a:pPr algn="l"/>
            <a:r>
              <a:rPr lang="es-MX" sz="1600" dirty="0"/>
              <a:t>   Infografías</a:t>
            </a:r>
          </a:p>
          <a:p>
            <a:pPr algn="l"/>
            <a:r>
              <a:rPr lang="es-MX" sz="1600" dirty="0"/>
              <a:t>   Fotos </a:t>
            </a:r>
          </a:p>
          <a:p>
            <a:pPr algn="l"/>
            <a:r>
              <a:rPr lang="es-MX" sz="1600" dirty="0"/>
              <a:t>   Videos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0F4C0F3-57B7-4F6E-9E81-BBC2DB7945F8}"/>
              </a:ext>
            </a:extLst>
          </p:cNvPr>
          <p:cNvSpPr txBox="1">
            <a:spLocks/>
          </p:cNvSpPr>
          <p:nvPr/>
        </p:nvSpPr>
        <p:spPr>
          <a:xfrm>
            <a:off x="10429421" y="532281"/>
            <a:ext cx="1592826" cy="54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Buscar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2C78FC7-4B8D-403A-AC69-8E594D667C3E}"/>
              </a:ext>
            </a:extLst>
          </p:cNvPr>
          <p:cNvSpPr txBox="1">
            <a:spLocks/>
          </p:cNvSpPr>
          <p:nvPr/>
        </p:nvSpPr>
        <p:spPr>
          <a:xfrm>
            <a:off x="1682842" y="1180219"/>
            <a:ext cx="2320207" cy="2332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Qué es… </a:t>
            </a:r>
          </a:p>
          <a:p>
            <a:pPr algn="l"/>
            <a:r>
              <a:rPr lang="es-MX" sz="1400" dirty="0">
                <a:solidFill>
                  <a:srgbClr val="0070C0"/>
                </a:solidFill>
              </a:rPr>
              <a:t>(descripción breve de qué trata la página)</a:t>
            </a:r>
          </a:p>
          <a:p>
            <a:pPr algn="l"/>
            <a:r>
              <a:rPr lang="es-MX" sz="1600" b="1" dirty="0"/>
              <a:t>Miembros</a:t>
            </a:r>
            <a:r>
              <a:rPr lang="es-MX" sz="1600" dirty="0"/>
              <a:t> </a:t>
            </a:r>
          </a:p>
          <a:p>
            <a:pPr algn="l"/>
            <a:r>
              <a:rPr lang="es-MX" sz="1400" dirty="0">
                <a:solidFill>
                  <a:srgbClr val="0070C0"/>
                </a:solidFill>
              </a:rPr>
              <a:t>(las personas involucradas en los proyectos de investigación)</a:t>
            </a:r>
          </a:p>
          <a:p>
            <a:pPr algn="l"/>
            <a:endParaRPr lang="es-MX" sz="1600" dirty="0"/>
          </a:p>
          <a:p>
            <a:pPr algn="l"/>
            <a:endParaRPr lang="es-MX" sz="1600" dirty="0"/>
          </a:p>
          <a:p>
            <a:pPr algn="l"/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1A78A9-1305-4737-9F99-1DE9ABB20841}"/>
              </a:ext>
            </a:extLst>
          </p:cNvPr>
          <p:cNvSpPr txBox="1">
            <a:spLocks/>
          </p:cNvSpPr>
          <p:nvPr/>
        </p:nvSpPr>
        <p:spPr>
          <a:xfrm>
            <a:off x="90016" y="543264"/>
            <a:ext cx="1592826" cy="547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Inicio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F85833-1CE3-36D2-E8E0-71E6CA4E1C42}"/>
              </a:ext>
            </a:extLst>
          </p:cNvPr>
          <p:cNvSpPr txBox="1"/>
          <p:nvPr/>
        </p:nvSpPr>
        <p:spPr>
          <a:xfrm>
            <a:off x="4260715" y="1177047"/>
            <a:ext cx="1361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070C0"/>
                </a:solidFill>
              </a:rPr>
              <a:t>Aquí iría una lista de los proyectos de investigación pasados y  presentes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FCF4A9-2952-EA16-098C-DBCCF51B888F}"/>
              </a:ext>
            </a:extLst>
          </p:cNvPr>
          <p:cNvSpPr txBox="1"/>
          <p:nvPr/>
        </p:nvSpPr>
        <p:spPr>
          <a:xfrm>
            <a:off x="8657617" y="1177047"/>
            <a:ext cx="1592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070C0"/>
                </a:solidFill>
              </a:rPr>
              <a:t>El (los) correos a través del cual se podrían poner en contacto con nosotros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4F8267-1BBF-B9FA-96F4-370772C23BA8}"/>
              </a:ext>
            </a:extLst>
          </p:cNvPr>
          <p:cNvSpPr txBox="1"/>
          <p:nvPr/>
        </p:nvSpPr>
        <p:spPr>
          <a:xfrm>
            <a:off x="10593421" y="1177047"/>
            <a:ext cx="150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0070C0"/>
                </a:solidFill>
              </a:rPr>
              <a:t>Botón de búsqueda</a:t>
            </a:r>
          </a:p>
        </p:txBody>
      </p:sp>
    </p:spTree>
    <p:extLst>
      <p:ext uri="{BB962C8B-B14F-4D97-AF65-F5344CB8AC3E}">
        <p14:creationId xmlns:p14="http://schemas.microsoft.com/office/powerpoint/2010/main" val="1302515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 GT</dc:creator>
  <cp:lastModifiedBy>Caro GT</cp:lastModifiedBy>
  <cp:revision>3</cp:revision>
  <dcterms:created xsi:type="dcterms:W3CDTF">2022-06-13T21:44:20Z</dcterms:created>
  <dcterms:modified xsi:type="dcterms:W3CDTF">2022-08-02T03:24:04Z</dcterms:modified>
</cp:coreProperties>
</file>