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0" r:id="rId4"/>
    <p:sldId id="259" r:id="rId5"/>
    <p:sldId id="260" r:id="rId6"/>
    <p:sldId id="269" r:id="rId7"/>
    <p:sldId id="264" r:id="rId8"/>
    <p:sldId id="265" r:id="rId9"/>
    <p:sldId id="266" r:id="rId10"/>
    <p:sldId id="267" r:id="rId11"/>
    <p:sldId id="274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62"/>
  </p:normalViewPr>
  <p:slideViewPr>
    <p:cSldViewPr snapToGrid="0">
      <p:cViewPr>
        <p:scale>
          <a:sx n="133" d="100"/>
          <a:sy n="133" d="100"/>
        </p:scale>
        <p:origin x="35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9783-6B40-A2D9-EC43-18B0F10F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C949A-14B5-91D1-62E7-8E29928E0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3BE0-076B-6BA7-21E2-8231B7CF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134D-FEE8-0BC6-47E4-92A07F54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B13B-3219-CD88-ACF9-EEA8E8A2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496-8EFA-F1AE-EC3A-D5FBD02B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34645-07C6-F248-7C47-033A27B3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C0F2-D275-024D-BE7D-4DA5C09F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AF88-99C9-695D-A02C-EAFD5975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C1DA-99C6-B0E8-6120-1ABF55CF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45B41-40A6-AE72-7869-A34B39B2B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48A-D052-2297-789D-FC98E7007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857F-BF75-15EC-1964-99752E27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8D2D-E0E1-E9DD-974E-ED0BBD33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5AE3-D145-13CF-994A-E43B01D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774-E923-6D56-E3CA-013DA48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0BE7-CDC8-7D00-1516-50BE2CB9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EFBE-89B1-CBD5-85F3-403E58FB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14E1-86AC-B646-9DE3-E0F277E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0DB6-B2DF-DA81-1DB3-55F12A32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900E-5CEF-419E-852F-207A800E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BB9A-73E5-5753-D8C4-C7F0DBF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7F1C-2075-308C-80CA-33874C5F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1F6A-DFBA-234A-F55F-373FBE3D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8FDB-1240-4893-8D35-07F506F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A04E-0A5A-AD11-3C6A-089EDA78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56C7-253F-2DE6-8926-50A817D99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540D8-3EFE-C449-C315-F6D5234D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FB58-D3F4-D482-694F-F74C81D5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341E-2925-39A1-969E-ADF1537E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2891-8BFE-0133-93BA-CA4E7F72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F6CC-F3DB-171A-B362-8C6730E1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ABBC-9598-6E93-AC58-AEDDD47E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8D641-D68B-1C3D-87D4-212CEF5E0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8502C-5BC5-AC46-3922-B7890AC75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F58AF-C74E-492B-F01D-6579F06F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57C7A-D37B-94DD-416D-723E8661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E00F-1556-A20D-CA00-D8A72404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F40DF-5322-872A-5608-45A79617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DAC5-06B9-462D-DCE6-02386B4B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53622-C27A-2CB7-0F1F-05BBB469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6058-D0E8-A8D2-8056-35E7C778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5E3AB-0A2C-DD8F-395F-88870AAD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14849-53A4-F16B-F979-267A8F10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65FAD-2A61-7A37-8A9B-E7DBD0E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8C2D-64B1-09A1-7172-1310107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C17A-1482-5C7B-625B-20A79282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FB37-8525-4DB4-A0A8-BCF41948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E4513-C4F9-EF88-B17E-F4BFC0BE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27E1-0B38-9256-FCDC-D902A1B0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7903-6A73-9D99-3E60-462CB50F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8683-EE23-0B6E-7559-95F5B59A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DDD5-CF0E-012E-94CF-A296FB53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4D334-19E7-0282-025E-1C90111F0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278E-EB7E-89D2-4B21-710B44BD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A2F4-8232-AAE5-6610-051D24A9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0501-0215-C4A5-E07E-619BF81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F2BB5-CF0D-166F-A933-3E7CE605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2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EF032-F5F3-0700-E5D6-EAE85F72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6288-4C31-7849-31F7-F76DE478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950C-8E0F-29AA-D4E0-66BEDBDDB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4296-F5FE-4E4C-938A-6DF6E7FCA3B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ED24-29EF-53E9-5984-45E1E16A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7789-A0A5-1BD1-F0A7-B927EE368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5FD5-BAA0-8642-92BF-E17FBC19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lisonhorst.github.io/palmerpenguins/articles/ar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rulpandey/palmer-archipelago-antarctica-pengui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AF60C-7EF2-4EE0-23C6-E7FA90438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129" y="1789121"/>
            <a:ext cx="5760846" cy="2310312"/>
          </a:xfrm>
        </p:spPr>
        <p:txBody>
          <a:bodyPr>
            <a:normAutofit/>
          </a:bodyPr>
          <a:lstStyle/>
          <a:p>
            <a:r>
              <a:rPr lang="en-US" dirty="0"/>
              <a:t>Palmer penguins</a:t>
            </a:r>
            <a:br>
              <a:rPr lang="en-US" dirty="0"/>
            </a:br>
            <a:r>
              <a:rPr lang="en-US" dirty="0"/>
              <a:t>Classification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F2EC4-233C-E8CA-C2B5-1DAB863A6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129" y="4189866"/>
            <a:ext cx="5760846" cy="68207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By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Hirad Yazdankhah</a:t>
            </a:r>
          </a:p>
          <a:p>
            <a:r>
              <a:rPr lang="en-US" sz="1800" dirty="0">
                <a:solidFill>
                  <a:schemeClr val="tx2"/>
                </a:solidFill>
              </a:rPr>
              <a:t>Aug 4, 2022</a:t>
            </a:r>
          </a:p>
        </p:txBody>
      </p:sp>
      <p:pic>
        <p:nvPicPr>
          <p:cNvPr id="7" name="Picture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E8F90FE9-5E77-D518-2BBA-B0D856A9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888" y="1544594"/>
            <a:ext cx="3265396" cy="3768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3D19BE-BE07-E302-2D2F-C01375044ED1}"/>
              </a:ext>
            </a:extLst>
          </p:cNvPr>
          <p:cNvSpPr txBox="1"/>
          <p:nvPr/>
        </p:nvSpPr>
        <p:spPr>
          <a:xfrm>
            <a:off x="8058378" y="5378679"/>
            <a:ext cx="3285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effectLst/>
                <a:latin typeface="Jost"/>
              </a:rPr>
              <a:t>All Artworks by Artwork by @</a:t>
            </a:r>
            <a:r>
              <a:rPr lang="en-US" sz="1400" b="0" i="0" u="none" strike="noStrike" dirty="0" err="1">
                <a:effectLst/>
                <a:latin typeface="Jost"/>
              </a:rPr>
              <a:t>allison_horst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9C3567-BE94-C836-5FBA-D394137ABFAC}"/>
              </a:ext>
            </a:extLst>
          </p:cNvPr>
          <p:cNvSpPr txBox="1"/>
          <p:nvPr/>
        </p:nvSpPr>
        <p:spPr>
          <a:xfrm>
            <a:off x="7646343" y="5640987"/>
            <a:ext cx="4109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https://allisonhorst.github.io/palmerpenguins/articles/art.html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333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5C53-E39F-1770-3ABB-DCB3B593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466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9633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5C53-E39F-1770-3ABB-DCB3B593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466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92783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6F0-2F85-0026-58F0-31B99F2D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3E0AA-DDC8-8060-F7CF-4DD6E99220A2}"/>
              </a:ext>
            </a:extLst>
          </p:cNvPr>
          <p:cNvSpPr txBox="1"/>
          <p:nvPr/>
        </p:nvSpPr>
        <p:spPr>
          <a:xfrm>
            <a:off x="536606" y="1628507"/>
            <a:ext cx="826088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Test Accuracy:0.942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precision    recall  f1-score   support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Adelie       0.97      0.93      0.95        40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Chinstrap       0.81      0.94      0.87        18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Gentoo       1.00      0.96      0.98        28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accuracy                           0.94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macro avg       0.93      0.94      0.93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weighted avg       0.95      0.94      0.94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43D963F-74E1-6A6A-6CCB-54BAF77EB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489" y="2671127"/>
            <a:ext cx="2993458" cy="25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4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A718-9E93-27F3-6721-0FAC9273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Backup-KNN Model no PCA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C0096-CAB3-7750-0856-A1790287DD91}"/>
              </a:ext>
            </a:extLst>
          </p:cNvPr>
          <p:cNvSpPr txBox="1"/>
          <p:nvPr/>
        </p:nvSpPr>
        <p:spPr>
          <a:xfrm>
            <a:off x="305601" y="1859339"/>
            <a:ext cx="77218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Classification Accuracy No PCA: 0.988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precision    recall  f1-score   support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Adelie       0.97      0.93      0.95        40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Chinstrap       0.81      0.94      0.87        18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Gentoo       1.00      0.96      0.98        28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accuracy                           0.94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macro avg       0.93      0.94      0.93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weighted avg       0.95      0.94      0.94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3474127-8818-7BB3-5FB0-892D779EC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3" y="2272028"/>
            <a:ext cx="3207009" cy="27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256A-6C5D-BFAD-3642-4E994DBD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Backup-KNN Model with PCA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E6E2A-130A-5D51-6E07-FCBF56024062}"/>
              </a:ext>
            </a:extLst>
          </p:cNvPr>
          <p:cNvSpPr txBox="1"/>
          <p:nvPr/>
        </p:nvSpPr>
        <p:spPr>
          <a:xfrm>
            <a:off x="690611" y="1241659"/>
            <a:ext cx="861701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Classification Accuracy With PCA: 0.988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precision    recall  f1-score   support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Adelie       0.97      0.93      0.95        40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Chinstrap       0.81      0.94      0.87        18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Gentoo       1.00      0.96      0.98        28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accuracy                           0.94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macro avg       0.93      0.94      0.93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weighted avg       0.95      0.94      0.94        86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D22B92-EF49-473D-EB25-CF6CE79C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699" y="2233195"/>
            <a:ext cx="3240801" cy="2763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10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4FD-2358-430D-1509-8AA7CAD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5C53-E39F-1770-3ABB-DCB3B593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37" y="4388168"/>
            <a:ext cx="10840526" cy="2104707"/>
          </a:xfrm>
        </p:spPr>
        <p:txBody>
          <a:bodyPr>
            <a:normAutofit/>
          </a:bodyPr>
          <a:lstStyle/>
          <a:p>
            <a:r>
              <a:rPr lang="en-US" sz="2000" dirty="0"/>
              <a:t>Stakeholders</a:t>
            </a:r>
          </a:p>
          <a:p>
            <a:pPr lvl="1"/>
            <a:r>
              <a:rPr lang="en-US" sz="1800" dirty="0"/>
              <a:t>Scientists</a:t>
            </a:r>
          </a:p>
          <a:p>
            <a:r>
              <a:rPr lang="en-US" sz="2000" dirty="0"/>
              <a:t>Problem Statement</a:t>
            </a:r>
          </a:p>
          <a:p>
            <a:pPr lvl="1"/>
            <a:r>
              <a:rPr lang="en-US" sz="1800" dirty="0"/>
              <a:t>Scientists are interested in identifying /classifying the penguins on 3 islands of (Biscoe, Dream, Torgersen) in Antarctica, so they can learn more about their behavior ,evolution and resilience to environmental conditions including food resources and melting ice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CA5D4-BE23-9C52-1CDB-B5A99E30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386037"/>
            <a:ext cx="10664792" cy="27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AA95-FD12-9F98-793F-A5953750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0200-7D03-7CD2-8574-F247F8E8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Palmer Archipelago (Antarctica) penguin data</a:t>
            </a:r>
          </a:p>
          <a:p>
            <a:r>
              <a:rPr lang="en-US" dirty="0"/>
              <a:t>Acknowledgements :</a:t>
            </a:r>
          </a:p>
          <a:p>
            <a:pPr lvl="1"/>
            <a:r>
              <a:rPr lang="en-US" dirty="0"/>
              <a:t>Data were collected and made available by Dr. Kristen Gorman and the Palmer Station, Antarctica LTER, a member of the Long Term Ecological Research Network.</a:t>
            </a:r>
          </a:p>
          <a:p>
            <a:r>
              <a:rPr lang="en-US" dirty="0"/>
              <a:t>Link:</a:t>
            </a:r>
          </a:p>
          <a:p>
            <a:pPr lvl="1"/>
            <a:r>
              <a:rPr lang="en-US" dirty="0">
                <a:hlinkClick r:id="rId2"/>
              </a:rPr>
              <a:t>https://www.kaggle.com/datasets/parulpandey/palmer-archipelago-antarctica-penguin-data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3DB4-1A02-8BEE-4000-478D61C3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 Types &amp;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E7D81-CD27-6D5D-7E32-6F2B25FA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25" y="2213233"/>
            <a:ext cx="5624757" cy="4213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92AECA-146B-D750-45AC-01397285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69" y="2146730"/>
            <a:ext cx="3259609" cy="4346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CBB4B-59F4-350F-D9D2-CA2F89A5A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47" r="27883"/>
          <a:stretch/>
        </p:blipFill>
        <p:spPr>
          <a:xfrm>
            <a:off x="686201" y="2262961"/>
            <a:ext cx="3031524" cy="4113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57866-A344-662A-1BB2-2EF53ED2D9D2}"/>
              </a:ext>
            </a:extLst>
          </p:cNvPr>
          <p:cNvSpPr txBox="1"/>
          <p:nvPr/>
        </p:nvSpPr>
        <p:spPr>
          <a:xfrm>
            <a:off x="510175" y="6476099"/>
            <a:ext cx="33835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https://ebird.org/species/chipen2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AE068-E83B-88DB-F1C1-8DA9C87363F1}"/>
              </a:ext>
            </a:extLst>
          </p:cNvPr>
          <p:cNvSpPr txBox="1"/>
          <p:nvPr/>
        </p:nvSpPr>
        <p:spPr>
          <a:xfrm>
            <a:off x="7460392" y="6559378"/>
            <a:ext cx="5019932" cy="28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www.nationalgeographic.com</a:t>
            </a:r>
            <a:r>
              <a:rPr lang="en-US" sz="1200" dirty="0"/>
              <a:t>/animals/birds/facts/</a:t>
            </a:r>
            <a:r>
              <a:rPr lang="en-US" sz="1200" dirty="0" err="1"/>
              <a:t>adelie</a:t>
            </a:r>
            <a:r>
              <a:rPr lang="en-US" sz="1200" dirty="0"/>
              <a:t>-penguin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423E6-C073-BE01-5A0F-928D7C2DBEA4}"/>
              </a:ext>
            </a:extLst>
          </p:cNvPr>
          <p:cNvSpPr txBox="1"/>
          <p:nvPr/>
        </p:nvSpPr>
        <p:spPr>
          <a:xfrm>
            <a:off x="9342482" y="172767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ADELIE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C818D-47DB-422C-6644-5FC09BFE5F28}"/>
              </a:ext>
            </a:extLst>
          </p:cNvPr>
          <p:cNvSpPr txBox="1"/>
          <p:nvPr/>
        </p:nvSpPr>
        <p:spPr>
          <a:xfrm>
            <a:off x="1781815" y="176896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CHINSTRAP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B97C62-7A7C-371E-8995-BEEAC799AD1F}"/>
              </a:ext>
            </a:extLst>
          </p:cNvPr>
          <p:cNvSpPr txBox="1"/>
          <p:nvPr/>
        </p:nvSpPr>
        <p:spPr>
          <a:xfrm>
            <a:off x="4018263" y="6471334"/>
            <a:ext cx="362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ebird.org</a:t>
            </a:r>
            <a:r>
              <a:rPr lang="en-US" dirty="0"/>
              <a:t>/species/genpen1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5A261-E48A-B3C9-6D73-0421E8263719}"/>
              </a:ext>
            </a:extLst>
          </p:cNvPr>
          <p:cNvSpPr txBox="1"/>
          <p:nvPr/>
        </p:nvSpPr>
        <p:spPr>
          <a:xfrm>
            <a:off x="5469867" y="1770153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GENTOO</a:t>
            </a:r>
          </a:p>
        </p:txBody>
      </p:sp>
    </p:spTree>
    <p:extLst>
      <p:ext uri="{BB962C8B-B14F-4D97-AF65-F5344CB8AC3E}">
        <p14:creationId xmlns:p14="http://schemas.microsoft.com/office/powerpoint/2010/main" val="23268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98F-D471-28ED-B0D1-E6134FC7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45" y="339863"/>
            <a:ext cx="5158339" cy="1325563"/>
          </a:xfrm>
        </p:spPr>
        <p:txBody>
          <a:bodyPr>
            <a:normAutofit/>
          </a:bodyPr>
          <a:lstStyle/>
          <a:p>
            <a:r>
              <a:rPr lang="en-US" dirty="0"/>
              <a:t>Palmer Penguin Database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0BA2-2FCB-B9D0-8EC5-6A98A15B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72" y="1844876"/>
            <a:ext cx="10515600" cy="4351338"/>
          </a:xfrm>
        </p:spPr>
        <p:txBody>
          <a:bodyPr/>
          <a:lstStyle/>
          <a:p>
            <a:r>
              <a:rPr lang="en-US" dirty="0"/>
              <a:t>344 Penguin Data Points collected</a:t>
            </a:r>
          </a:p>
          <a:p>
            <a:pPr marL="0" indent="0">
              <a:buNone/>
            </a:pPr>
            <a:r>
              <a:rPr lang="en-US" dirty="0"/>
              <a:t>   Including the following features: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Island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Culmen Length mm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Culmen depth mm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Flipper 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Body Mass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Sex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5F3E655-0655-61BB-C90B-C16EFB69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03" y="4743732"/>
            <a:ext cx="3163717" cy="2052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EBC8D-6B67-A9C4-21EF-BD62F8FD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88" y="125955"/>
            <a:ext cx="5850075" cy="42250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59AEDE-16CB-039A-ED12-0AE8E6443D21}"/>
              </a:ext>
            </a:extLst>
          </p:cNvPr>
          <p:cNvCxnSpPr>
            <a:cxnSpLocks/>
          </p:cNvCxnSpPr>
          <p:nvPr/>
        </p:nvCxnSpPr>
        <p:spPr>
          <a:xfrm flipV="1">
            <a:off x="2772076" y="2810577"/>
            <a:ext cx="3323924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DECCF4-6110-094E-AE51-164D0E867C97}"/>
              </a:ext>
            </a:extLst>
          </p:cNvPr>
          <p:cNvSpPr/>
          <p:nvPr/>
        </p:nvSpPr>
        <p:spPr>
          <a:xfrm>
            <a:off x="4292867" y="3260935"/>
            <a:ext cx="462012" cy="789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DD077-33C6-831B-1489-C991239A82ED}"/>
              </a:ext>
            </a:extLst>
          </p:cNvPr>
          <p:cNvCxnSpPr>
            <a:cxnSpLocks/>
          </p:cNvCxnSpPr>
          <p:nvPr/>
        </p:nvCxnSpPr>
        <p:spPr>
          <a:xfrm>
            <a:off x="4826137" y="3673806"/>
            <a:ext cx="3518966" cy="213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B281-B0EF-DA54-F674-0E9CBF0F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correlation between penguin flipper length and Body mass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28281C-0DCC-D29A-F1FD-26F711B2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44" y="1982437"/>
            <a:ext cx="56642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8F132E-2629-5852-182B-6F3552B779BF}"/>
              </a:ext>
            </a:extLst>
          </p:cNvPr>
          <p:cNvSpPr/>
          <p:nvPr/>
        </p:nvSpPr>
        <p:spPr>
          <a:xfrm>
            <a:off x="6660682" y="4141437"/>
            <a:ext cx="750771" cy="75782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4FD-2358-430D-1509-8AA7CAD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Gentoo species can be differentiated from the Adelie and Chinstrap species depending on the culmen length</a:t>
            </a:r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248167-EBE5-0DB5-2A12-D0B3D9489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89" y="2069690"/>
            <a:ext cx="7557436" cy="424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B9A20-5D1D-18EB-5BE1-8A18BC69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26" y="2419428"/>
            <a:ext cx="2660658" cy="35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7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4FD-2358-430D-1509-8AA7CAD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Adelie species can be differentiated from the Gentoo and Chinstrap species depending on the culmen length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BC9591-0BEB-6E8C-6A74-DD2C749F1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6269"/>
            <a:ext cx="8120781" cy="47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3494D8-CD0A-5224-FE9A-17A00792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981" y="3429000"/>
            <a:ext cx="3053113" cy="19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4FD-2358-430D-1509-8AA7CAD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  &amp;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98F2B-7336-442E-229B-020073103E2B}"/>
              </a:ext>
            </a:extLst>
          </p:cNvPr>
          <p:cNvSpPr txBox="1"/>
          <p:nvPr/>
        </p:nvSpPr>
        <p:spPr>
          <a:xfrm>
            <a:off x="313209" y="3838029"/>
            <a:ext cx="3388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split our data into Training and Test 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trained on 258 data points and tested the model on 86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37+17+27+1+1+3=86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CB88C-682B-9A04-531B-D45A0B3B9FB7}"/>
              </a:ext>
            </a:extLst>
          </p:cNvPr>
          <p:cNvSpPr txBox="1"/>
          <p:nvPr/>
        </p:nvSpPr>
        <p:spPr>
          <a:xfrm>
            <a:off x="313209" y="2116834"/>
            <a:ext cx="37871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started with data on  344 Penguins: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Adelie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 </a:t>
            </a:r>
            <a:r>
              <a:rPr lang="en-US" dirty="0"/>
              <a:t>152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Gentoo 124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Chinstrap 68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548044C-4149-FE00-3D49-66035A24C4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73" y="1810015"/>
            <a:ext cx="5218253" cy="44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465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Jost</vt:lpstr>
      <vt:lpstr>Times New Roman</vt:lpstr>
      <vt:lpstr>Office Theme</vt:lpstr>
      <vt:lpstr>Palmer penguins Classification</vt:lpstr>
      <vt:lpstr>Problem Statement </vt:lpstr>
      <vt:lpstr>Dataset</vt:lpstr>
      <vt:lpstr>Penguins Types &amp; Features</vt:lpstr>
      <vt:lpstr>Palmer Penguin Database Features:</vt:lpstr>
      <vt:lpstr>Significant correlation between penguin flipper length and Body mass</vt:lpstr>
      <vt:lpstr>The Gentoo species can be differentiated from the Adelie and Chinstrap species depending on the culmen length</vt:lpstr>
      <vt:lpstr>The Adelie species can be differentiated from the Gentoo and Chinstrap species depending on the culmen length</vt:lpstr>
      <vt:lpstr>KNN Model  &amp; Metrics</vt:lpstr>
      <vt:lpstr>PowerPoint Presentation</vt:lpstr>
      <vt:lpstr>PowerPoint Presentation</vt:lpstr>
      <vt:lpstr>Decision Tree Model Metrics</vt:lpstr>
      <vt:lpstr>Backup-KNN Model no PCA Metrics</vt:lpstr>
      <vt:lpstr>Backup-KNN Model with PCA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Palmer penguins Classification</dc:title>
  <dc:creator>Hirad Yazdankhah</dc:creator>
  <cp:lastModifiedBy>Hirad Yazdankhah</cp:lastModifiedBy>
  <cp:revision>18</cp:revision>
  <dcterms:created xsi:type="dcterms:W3CDTF">2022-08-04T18:30:01Z</dcterms:created>
  <dcterms:modified xsi:type="dcterms:W3CDTF">2022-08-05T03:43:45Z</dcterms:modified>
</cp:coreProperties>
</file>