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0"/>
  </p:sldMasterIdLst>
  <p:sldIdLst>
    <p:sldId id="256" r:id="rId61"/>
    <p:sldId id="258" r:id="rId62"/>
    <p:sldId id="261" r:id="rId63"/>
    <p:sldId id="259" r:id="rId64"/>
    <p:sldId id="26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3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slide" Target="slides/slide4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Master" Target="slideMasters/slideMaster1.xml"/><Relationship Id="rId65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7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9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AC023-7E4E-4C11-89B0-163897EF5A46}" type="datetimeFigureOut">
              <a:rPr lang="en-US" smtClean="0"/>
              <a:t>13-Nov-21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9292C-F11A-4FBA-838D-84B70417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3.xml"/><Relationship Id="rId21" Type="http://schemas.openxmlformats.org/officeDocument/2006/relationships/image" Target="../media/image9.jpeg"/><Relationship Id="rId7" Type="http://schemas.openxmlformats.org/officeDocument/2006/relationships/customXml" Target="../../customXml/item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5.png"/><Relationship Id="rId20" Type="http://schemas.openxmlformats.org/officeDocument/2006/relationships/image" Target="../media/image8.jpeg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12.jpeg"/><Relationship Id="rId5" Type="http://schemas.openxmlformats.org/officeDocument/2006/relationships/customXml" Target="../../customXml/item5.xml"/><Relationship Id="rId15" Type="http://schemas.openxmlformats.org/officeDocument/2006/relationships/image" Target="../media/image4.png"/><Relationship Id="rId23" Type="http://schemas.openxmlformats.org/officeDocument/2006/relationships/image" Target="../media/image11.jpeg"/><Relationship Id="rId10" Type="http://schemas.openxmlformats.org/officeDocument/2006/relationships/customXml" Target="../../customXml/item47.xml"/><Relationship Id="rId19" Type="http://schemas.openxmlformats.org/officeDocument/2006/relationships/slide" Target="slide2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3.png"/><Relationship Id="rId22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48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3.png"/><Relationship Id="rId20" Type="http://schemas.openxmlformats.org/officeDocument/2006/relationships/image" Target="../media/image8.jpe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14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9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18.xml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customXml" Target="../../customXml/item51.xml"/><Relationship Id="rId21" Type="http://schemas.openxmlformats.org/officeDocument/2006/relationships/image" Target="../media/image9.jpeg"/><Relationship Id="rId7" Type="http://schemas.openxmlformats.org/officeDocument/2006/relationships/customXml" Target="../../customXml/item55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customXml" Target="../../customXml/item50.xml"/><Relationship Id="rId16" Type="http://schemas.openxmlformats.org/officeDocument/2006/relationships/image" Target="../media/image5.png"/><Relationship Id="rId20" Type="http://schemas.openxmlformats.org/officeDocument/2006/relationships/image" Target="../media/image8.jpeg"/><Relationship Id="rId1" Type="http://schemas.openxmlformats.org/officeDocument/2006/relationships/customXml" Target="../../customXml/item49.xml"/><Relationship Id="rId6" Type="http://schemas.openxmlformats.org/officeDocument/2006/relationships/customXml" Target="../../customXml/item54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12.jpeg"/><Relationship Id="rId5" Type="http://schemas.openxmlformats.org/officeDocument/2006/relationships/customXml" Target="../../customXml/item53.xml"/><Relationship Id="rId15" Type="http://schemas.openxmlformats.org/officeDocument/2006/relationships/image" Target="../media/image4.png"/><Relationship Id="rId23" Type="http://schemas.openxmlformats.org/officeDocument/2006/relationships/image" Target="../media/image11.jpeg"/><Relationship Id="rId10" Type="http://schemas.openxmlformats.org/officeDocument/2006/relationships/customXml" Target="../../customXml/item58.xml"/><Relationship Id="rId19" Type="http://schemas.openxmlformats.org/officeDocument/2006/relationships/slide" Target="slide2.xml"/><Relationship Id="rId4" Type="http://schemas.openxmlformats.org/officeDocument/2006/relationships/customXml" Target="../../customXml/item52.xml"/><Relationship Id="rId9" Type="http://schemas.openxmlformats.org/officeDocument/2006/relationships/customXml" Target="../../customXml/item57.xml"/><Relationship Id="rId14" Type="http://schemas.openxmlformats.org/officeDocument/2006/relationships/image" Target="../media/image3.png"/><Relationship Id="rId22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23.xml"/><Relationship Id="rId21" Type="http://schemas.openxmlformats.org/officeDocument/2006/relationships/image" Target="../media/image9.jpeg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59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22.xml"/><Relationship Id="rId16" Type="http://schemas.openxmlformats.org/officeDocument/2006/relationships/image" Target="../media/image3.png"/><Relationship Id="rId20" Type="http://schemas.openxmlformats.org/officeDocument/2006/relationships/image" Target="../media/image13.png"/><Relationship Id="rId1" Type="http://schemas.openxmlformats.org/officeDocument/2006/relationships/customXml" Target="../../customXml/item21.xml"/><Relationship Id="rId6" Type="http://schemas.openxmlformats.org/officeDocument/2006/relationships/customXml" Target="../../customXml/item26.xml"/><Relationship Id="rId11" Type="http://schemas.openxmlformats.org/officeDocument/2006/relationships/customXml" Target="../../customXml/item31.xml"/><Relationship Id="rId5" Type="http://schemas.openxmlformats.org/officeDocument/2006/relationships/customXml" Target="../../customXml/item25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30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24.xml"/><Relationship Id="rId9" Type="http://schemas.openxmlformats.org/officeDocument/2006/relationships/customXml" Target="../../customXml/item29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4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3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43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33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42.xml"/><Relationship Id="rId24" Type="http://schemas.openxmlformats.org/officeDocument/2006/relationships/image" Target="../media/image15.jpeg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46.xml"/><Relationship Id="rId23" Type="http://schemas.openxmlformats.org/officeDocument/2006/relationships/image" Target="../media/image14.jpeg"/><Relationship Id="rId10" Type="http://schemas.openxmlformats.org/officeDocument/2006/relationships/customXml" Target="../../customXml/item4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40.xml"/><Relationship Id="rId14" Type="http://schemas.openxmlformats.org/officeDocument/2006/relationships/customXml" Target="../../customXml/item45.xml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7203"/>
            <a:ext cx="9144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6878"/>
            <a:ext cx="9144000" cy="124182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33893" y="-25571"/>
            <a:ext cx="12192000" cy="6966902"/>
            <a:chOff x="-101620" y="3997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-101620" y="3997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22515" y="72433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613411" y="1128994"/>
            <a:ext cx="1339882" cy="4478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About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0289509" y="1117170"/>
            <a:ext cx="1421594" cy="4707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Contact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6669829" y="1149980"/>
            <a:ext cx="1472686" cy="4335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456023" y="1044888"/>
            <a:ext cx="106797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G&amp;R</a:t>
            </a:r>
            <a:endParaRPr lang="en-US" sz="3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3599122" y="1699210"/>
            <a:ext cx="471943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the Dream shop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928716" y="2126083"/>
            <a:ext cx="206024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~Products~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5107990" y="5857904"/>
            <a:ext cx="154561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Our social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2" descr="C:\Users\t-dantay\Documents\Placeholders\user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55" y="6237892"/>
            <a:ext cx="363265" cy="4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11" y="2582877"/>
            <a:ext cx="1573235" cy="157323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14" y="2589548"/>
            <a:ext cx="1620520" cy="16205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77" y="2656359"/>
            <a:ext cx="1924034" cy="16030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29" y="4268539"/>
            <a:ext cx="1561042" cy="156104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46" y="4268538"/>
            <a:ext cx="1748660" cy="1673629"/>
          </a:xfrm>
          <a:prstGeom prst="rect">
            <a:avLst/>
          </a:prstGeom>
        </p:spPr>
      </p:pic>
      <p:sp>
        <p:nvSpPr>
          <p:cNvPr id="57" name="MouseClick"/>
          <p:cNvSpPr/>
          <p:nvPr>
            <p:custDataLst>
              <p:custData r:id="rId10"/>
            </p:custDataLst>
          </p:nvPr>
        </p:nvSpPr>
        <p:spPr>
          <a:xfrm rot="20359169">
            <a:off x="4039204" y="373987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82 0.16435 C -0.14453 0.16365 -0.13398 0.16527 -0.12396 0.16203 C -0.11628 0.15949 -0.11003 0.15231 -0.10312 0.14745 C -0.07565 0.12824 -0.06406 0.10069 -0.04844 0.0662 C -0.04375 0.04444 -0.04115 0.02361 -0.04115 0.000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7203"/>
            <a:ext cx="9144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6878"/>
            <a:ext cx="9144000" cy="124182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66902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584426" y="1160789"/>
            <a:ext cx="1339882" cy="4478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About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0289510" y="1160789"/>
            <a:ext cx="1421594" cy="4707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Contact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6669829" y="1149980"/>
            <a:ext cx="1472686" cy="4335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456023" y="1044888"/>
            <a:ext cx="106797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G&amp;R</a:t>
            </a:r>
            <a:endParaRPr lang="en-US" sz="3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5196604" y="1718880"/>
            <a:ext cx="1368388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T-shirts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11" y="2582877"/>
            <a:ext cx="1573235" cy="1573235"/>
          </a:xfrm>
          <a:prstGeom prst="rect">
            <a:avLst/>
          </a:prstGeom>
        </p:spPr>
      </p:pic>
      <p:sp>
        <p:nvSpPr>
          <p:cNvPr id="50" name="Content"/>
          <p:cNvSpPr txBox="1"/>
          <p:nvPr>
            <p:custDataLst>
              <p:custData r:id="rId7"/>
            </p:custDataLst>
          </p:nvPr>
        </p:nvSpPr>
        <p:spPr>
          <a:xfrm>
            <a:off x="1332611" y="5380252"/>
            <a:ext cx="84350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2358166" y="5380252"/>
            <a:ext cx="7929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3332254" y="5380252"/>
            <a:ext cx="135646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Quantity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7676303" y="5662613"/>
            <a:ext cx="1540267" cy="5021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Purchase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9606703" y="5662613"/>
            <a:ext cx="1337068" cy="5021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Cart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16" y="2581937"/>
            <a:ext cx="1573235" cy="157323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23" y="2579923"/>
            <a:ext cx="1573235" cy="1573235"/>
          </a:xfrm>
          <a:prstGeom prst="rect">
            <a:avLst/>
          </a:prstGeom>
        </p:spPr>
      </p:pic>
      <p:sp>
        <p:nvSpPr>
          <p:cNvPr id="58" name="MouseClick"/>
          <p:cNvSpPr/>
          <p:nvPr>
            <p:custDataLst>
              <p:custData r:id="rId12"/>
            </p:custDataLst>
          </p:nvPr>
        </p:nvSpPr>
        <p:spPr>
          <a:xfrm rot="20359169">
            <a:off x="7677824" y="14192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7 0.16343 C -0.10338 0.16273 -0.09283 0.16435 -0.08281 0.16111 C -0.07513 0.15857 -0.06888 0.15139 -0.06198 0.14653 C -0.0345 0.12732 -0.02291 0.09977 -0.00729 0.06528 C -0.0026 0.04352 -3.95833E-6 0.02269 -3.95833E-6 -2.22222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7203"/>
            <a:ext cx="9144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6878"/>
            <a:ext cx="9144000" cy="124182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-33893" y="-25571"/>
            <a:ext cx="12192000" cy="6966902"/>
            <a:chOff x="-101620" y="3997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-101620" y="3997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22515" y="72433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613411" y="1128994"/>
            <a:ext cx="1339882" cy="4478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About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0289509" y="1117170"/>
            <a:ext cx="1421594" cy="4707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Contact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6669829" y="1149980"/>
            <a:ext cx="1472686" cy="4335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456023" y="1044888"/>
            <a:ext cx="106797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G&amp;R</a:t>
            </a:r>
            <a:endParaRPr lang="en-US" sz="3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6"/>
            </p:custDataLst>
          </p:nvPr>
        </p:nvSpPr>
        <p:spPr>
          <a:xfrm>
            <a:off x="3599122" y="1699210"/>
            <a:ext cx="4719433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to the Dream shop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4928716" y="2126083"/>
            <a:ext cx="2060244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~Products~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5107990" y="5857904"/>
            <a:ext cx="1545616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Our social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4" name="Picture 2" descr="C:\Users\t-dantay\Documents\Placeholders\user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655" y="6237892"/>
            <a:ext cx="363265" cy="4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11" y="2582877"/>
            <a:ext cx="1573235" cy="157323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14" y="2589548"/>
            <a:ext cx="1620520" cy="16205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77" y="2656359"/>
            <a:ext cx="1924034" cy="160304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29" y="4268539"/>
            <a:ext cx="1561042" cy="156104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46" y="4268538"/>
            <a:ext cx="1748660" cy="1673629"/>
          </a:xfrm>
          <a:prstGeom prst="rect">
            <a:avLst/>
          </a:prstGeom>
        </p:spPr>
      </p:pic>
      <p:sp>
        <p:nvSpPr>
          <p:cNvPr id="50" name="MouseClick"/>
          <p:cNvSpPr/>
          <p:nvPr>
            <p:custDataLst>
              <p:custData r:id="rId10"/>
            </p:custDataLst>
          </p:nvPr>
        </p:nvSpPr>
        <p:spPr>
          <a:xfrm rot="20359169">
            <a:off x="5620424" y="347660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7 0.16343 C -0.10339 0.16273 -0.09284 0.16435 -0.08282 0.16111 C -0.07513 0.15856 -0.06888 0.15139 -0.06198 0.14653 C -0.03451 0.12731 -0.02292 0.09977 -0.00729 0.06528 C -0.00261 0.04352 2.70833E-6 0.02268 2.70833E-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7203"/>
            <a:ext cx="9144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6878"/>
            <a:ext cx="9144000" cy="124182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66902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584426" y="1160789"/>
            <a:ext cx="1339882" cy="4478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About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0289510" y="1160789"/>
            <a:ext cx="1421594" cy="4707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Contact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6669829" y="1149980"/>
            <a:ext cx="1472686" cy="4335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456023" y="1044888"/>
            <a:ext cx="106797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G&amp;R</a:t>
            </a:r>
            <a:endParaRPr lang="en-US" sz="3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5196604" y="1718880"/>
            <a:ext cx="1999265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Accessories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7"/>
            </p:custDataLst>
          </p:nvPr>
        </p:nvSpPr>
        <p:spPr>
          <a:xfrm>
            <a:off x="1332611" y="5380252"/>
            <a:ext cx="84350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2358166" y="5380252"/>
            <a:ext cx="7929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3332254" y="5380252"/>
            <a:ext cx="135646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Quantity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7676303" y="5662613"/>
            <a:ext cx="1540267" cy="5021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Purchase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9606703" y="5662613"/>
            <a:ext cx="1337068" cy="50212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Cart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85161" y="2618161"/>
            <a:ext cx="1621677" cy="162167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225" y="2603268"/>
            <a:ext cx="1620520" cy="162052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172" y="2618161"/>
            <a:ext cx="1620520" cy="1620520"/>
          </a:xfrm>
          <a:prstGeom prst="rect">
            <a:avLst/>
          </a:prstGeom>
        </p:spPr>
      </p:pic>
      <p:sp>
        <p:nvSpPr>
          <p:cNvPr id="57" name="MouseClick"/>
          <p:cNvSpPr/>
          <p:nvPr>
            <p:custDataLst>
              <p:custData r:id="rId12"/>
            </p:custDataLst>
          </p:nvPr>
        </p:nvSpPr>
        <p:spPr>
          <a:xfrm rot="20359169">
            <a:off x="10421024" y="578165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67 0.16343 C -0.10339 0.16273 -0.09284 0.16435 -0.08282 0.16111 C -0.07513 0.15856 -0.06888 0.15139 -0.06198 0.14653 C -0.03451 0.12731 -0.02292 0.09977 -0.00729 0.06528 C -0.00261 0.04352 2.91667E-6 0.02268 2.91667E-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7203"/>
            <a:ext cx="9144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26878"/>
            <a:ext cx="9144000" cy="1241822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966902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9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/>
          <p:cNvSpPr/>
          <p:nvPr>
            <p:custDataLst>
              <p:custData r:id="rId2"/>
            </p:custDataLst>
          </p:nvPr>
        </p:nvSpPr>
        <p:spPr>
          <a:xfrm>
            <a:off x="8584426" y="1160789"/>
            <a:ext cx="1339882" cy="44784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About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3"/>
            </p:custDataLst>
          </p:nvPr>
        </p:nvSpPr>
        <p:spPr>
          <a:xfrm>
            <a:off x="10289510" y="1160789"/>
            <a:ext cx="1421594" cy="47070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Contact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/>
          <p:nvPr>
            <p:custDataLst>
              <p:custData r:id="rId4"/>
            </p:custDataLst>
          </p:nvPr>
        </p:nvSpPr>
        <p:spPr>
          <a:xfrm>
            <a:off x="6669829" y="1149980"/>
            <a:ext cx="1472686" cy="4335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 smtClean="0">
                <a:latin typeface="Segoe UI" pitchFamily="34" charset="0"/>
                <a:cs typeface="Segoe UI" pitchFamily="34" charset="0"/>
              </a:rPr>
              <a:t>Home</a:t>
            </a:r>
            <a:endParaRPr lang="en-US" sz="24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5"/>
            </p:custDataLst>
          </p:nvPr>
        </p:nvSpPr>
        <p:spPr>
          <a:xfrm>
            <a:off x="456023" y="1044888"/>
            <a:ext cx="1067978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G&amp;R</a:t>
            </a:r>
            <a:endParaRPr lang="en-US" sz="3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6"/>
            </p:custDataLst>
          </p:nvPr>
        </p:nvSpPr>
        <p:spPr>
          <a:xfrm>
            <a:off x="5096366" y="1720875"/>
            <a:ext cx="1593321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Your cart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7"/>
            </p:custDataLst>
          </p:nvPr>
        </p:nvSpPr>
        <p:spPr>
          <a:xfrm>
            <a:off x="2667925" y="2300149"/>
            <a:ext cx="843501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Price</a:t>
            </a:r>
            <a:endParaRPr lang="en-US" sz="24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1332611" y="2276147"/>
            <a:ext cx="792974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Item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4142312" y="2276147"/>
            <a:ext cx="1356462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Quantity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9765368" y="5662613"/>
            <a:ext cx="1540267" cy="50212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2400" dirty="0">
                <a:latin typeface="Segoe UI" pitchFamily="34" charset="0"/>
                <a:cs typeface="Segoe UI" pitchFamily="34" charset="0"/>
              </a:rPr>
              <a:t>Purchase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6689687" y="5053202"/>
            <a:ext cx="832600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Total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90012" y="3537903"/>
            <a:ext cx="4743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90011" y="4401503"/>
            <a:ext cx="4743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12" y="2830217"/>
            <a:ext cx="660575" cy="660575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72" y="3670188"/>
            <a:ext cx="731315" cy="731315"/>
          </a:xfrm>
          <a:prstGeom prst="rect">
            <a:avLst/>
          </a:prstGeom>
        </p:spPr>
      </p:pic>
      <p:sp>
        <p:nvSpPr>
          <p:cNvPr id="58" name="Content"/>
          <p:cNvSpPr txBox="1"/>
          <p:nvPr>
            <p:custDataLst>
              <p:custData r:id="rId12"/>
            </p:custDataLst>
          </p:nvPr>
        </p:nvSpPr>
        <p:spPr>
          <a:xfrm>
            <a:off x="2842323" y="2925362"/>
            <a:ext cx="37863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56837" y="3824562"/>
            <a:ext cx="378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$</a:t>
            </a:r>
          </a:p>
        </p:txBody>
      </p:sp>
      <p:sp>
        <p:nvSpPr>
          <p:cNvPr id="59" name="Content"/>
          <p:cNvSpPr txBox="1"/>
          <p:nvPr>
            <p:custDataLst>
              <p:custData r:id="rId13"/>
            </p:custDataLst>
          </p:nvPr>
        </p:nvSpPr>
        <p:spPr>
          <a:xfrm>
            <a:off x="4699698" y="2852337"/>
            <a:ext cx="37863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9" name="Content"/>
          <p:cNvSpPr txBox="1"/>
          <p:nvPr>
            <p:custDataLst>
              <p:custData r:id="rId14"/>
            </p:custDataLst>
          </p:nvPr>
        </p:nvSpPr>
        <p:spPr>
          <a:xfrm>
            <a:off x="4656836" y="3681012"/>
            <a:ext cx="378630" cy="47705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US" sz="2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Content"/>
          <p:cNvSpPr txBox="1"/>
          <p:nvPr>
            <p:custDataLst>
              <p:custData r:id="rId15"/>
            </p:custDataLst>
          </p:nvPr>
        </p:nvSpPr>
        <p:spPr>
          <a:xfrm>
            <a:off x="7808128" y="5083979"/>
            <a:ext cx="668773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25 $</a:t>
            </a:r>
            <a:endParaRPr lang="en-US" sz="20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Props1.xml><?xml version="1.0" encoding="utf-8"?>
<ds:datastoreItem xmlns:ds="http://schemas.openxmlformats.org/officeDocument/2006/customXml" ds:itemID="{39E982D5-7F04-448D-8684-E0E73AB7643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86C0187-92D6-432D-AE02-5E6259F19BC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730D9C1-4F6F-474F-9D40-5194AAA9C05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833401-57BD-4D8C-9D14-21E7036FD03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6FE9C4B1-16F1-433D-94C7-1B652D312A4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9FD65F9-4E19-4C3D-9392-08B23CE29B1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1F69DFA-CB10-4161-B3FC-B99555AA79E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B0DBD82-ABEF-404A-8708-09F50D134C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F54B421-B109-4B89-97BF-670EAAC1763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F9FC5C7-92ED-42F2-9AFE-CA331947848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18E589E-A7A1-4DBA-B998-1C12190D73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EDE7A5-4CE4-433D-9D84-CA2043462C81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95133BD-81DE-4712-B3EE-EDEBAFEEE741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D47E9FD-58E7-40AD-8341-2386511F064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2546D5D-A92E-4749-A5A5-9B04C52D7AE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6D39A75-4B30-4200-973D-81EBB780BAE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12E7739-207C-4E13-98C9-067CD9C019C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F5A7720-A19B-4312-809C-379C17D19F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EE3BA72-693D-48CD-950C-F3220639DED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DC8BCBC7-49FF-4A4A-90B6-E4169E37CE1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8744F46-517B-41FB-9F7C-B083EDA1AEA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125D7C8-6E2A-44B3-AA02-331DC9F7065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5E10344-E64B-42E2-8FC0-C261FFF11FBA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F0FB8F5-D023-430C-B0AE-F44AFB53680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6FC7D77-43FD-401C-96D4-A2FD8315ABF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0C44116-B172-4E1C-AAB2-C08CCCC56FE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B4DE250-71B1-4DAC-8680-607FFAA1297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27EDB92-3166-48D6-9CFE-1B5B17E0A07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7901DEF-5741-4F19-9058-E9D26C3E77D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9FFFDF6-9499-4065-BD2C-62E88B06FF7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933EE17-1427-4513-B2BA-A7393C50DAA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79E3E8A-AB20-4142-8531-85BAE7FFAF9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BC69498-D71C-48EF-895D-0330C4EBACC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083B9CB-4D84-41B4-8F7B-24AD854DB85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28156EE-90DC-456D-8E9A-3256220F330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9801CB4-FA5A-4A4F-990C-3E72B5C5567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CCC26C5-520A-41CB-B436-71E8454F945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FB9EBE40-3F81-4A1B-96BF-4DA6E3AD5718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4AF8040-1486-45D4-8FAF-E4CD53E72DF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EB9A5FD-03E7-4767-8DF3-0E04637F6FF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DE657E8-6D41-4D4F-A80F-A60CC0615CC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C6AA0DA-80A8-4595-B2DC-0A0D278CF54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CCEB7B8-7A96-42CA-AACF-31F05256E64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854ECE5-D442-4B5F-916F-07F8DB499A6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154C472-23B3-4647-8D24-23B64F1B629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39F46B0-6A54-474B-8A53-996D6A782329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1623C46-B14A-4239-9DE3-1382D4484B50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2E6D0160-9731-4695-ACFB-7DD122D69A4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45AEC65-917F-4BB8-AA10-3EF7C62199A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801A38B-316F-4944-AE56-CD50E4BD67A6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8CF7A6F-2AEF-4F9B-A44E-485DAC2829A5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2A61CC8-E82C-4DE4-BE90-0D262F750A0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4A04EEB7-FE73-4C5E-9EA7-D8037785176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E69E05A-2ADE-4BCB-9DD9-A5711775B89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F22CD35-EF20-4628-B649-91AE303E7F8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D1A2A90-EA61-4AF1-97B0-0B5433FDB0B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7DD04B3-7CD2-488A-BC5A-9E25FF8ED0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57C3EC5A-2F1B-4343-8A11-D6512CB53CD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40CC6D3-2311-4A4F-8E6A-77F8076714A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95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jannaayman20@gmail.com</dc:creator>
  <cp:lastModifiedBy>jannaayman20@gmail.com</cp:lastModifiedBy>
  <cp:revision>7</cp:revision>
  <dcterms:created xsi:type="dcterms:W3CDTF">2021-11-13T20:23:04Z</dcterms:created>
  <dcterms:modified xsi:type="dcterms:W3CDTF">2021-11-13T21:55:03Z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