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F710D-F0BD-63BC-AC83-4EE94B04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36" r="1302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94AA6-CBDC-53A9-248E-81D9CFB70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PT" sz="4100" dirty="0">
                <a:solidFill>
                  <a:schemeClr val="bg1"/>
                </a:solidFill>
              </a:rPr>
              <a:t>Inteligência Computacional </a:t>
            </a:r>
            <a:br>
              <a:rPr lang="pt-PT" sz="4100" dirty="0">
                <a:solidFill>
                  <a:schemeClr val="bg1"/>
                </a:solidFill>
              </a:rPr>
            </a:br>
            <a:r>
              <a:rPr lang="pt-PT" sz="4100" dirty="0">
                <a:solidFill>
                  <a:schemeClr val="bg1"/>
                </a:solidFill>
              </a:rPr>
              <a:t>Meta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7CA480-68D9-97A2-015D-19BD86A2E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Pedro Paiva 2021134365</a:t>
            </a:r>
          </a:p>
          <a:p>
            <a:r>
              <a:rPr lang="pt-PT" sz="2000" dirty="0">
                <a:solidFill>
                  <a:schemeClr val="bg1"/>
                </a:solidFill>
              </a:rPr>
              <a:t>Rodrigo Lourenço 2021155662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C98D29-9395-ECFE-BEBE-152945EA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60" y="172585"/>
            <a:ext cx="2645949" cy="10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5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F2156-771C-7C67-611B-096EC56C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A09FB1-7EA4-5321-E41C-CB24F2CE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170" indent="90170">
              <a:lnSpc>
                <a:spcPct val="110000"/>
              </a:lnSpc>
              <a:spcAft>
                <a:spcPts val="25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Observou-se que ambos os algoritmos apresentam vantagens específicas: o PSO mostrou convergência rápida e eficiência em cenários com dimensões menores, enquanto o GWO ofereceu um melhor equilíbrio entre exploração e refinamento das soluções. No entanto, ambos os métodos destacaram a importância de ajustar corretamente a população e o número de iterações para alcançar um desempenho ideal.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188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202C7-6ACF-80ED-4C9E-BAC4540C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Estudo e Objetivo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8301B2-E2DC-1058-ABF9-35F1407F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nosso</a:t>
            </a: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caso de estudo manteve-se o “Cifar-6” e o nosso objetivo foi melhorar os resultados obtidos na meta 1 usando uma técnica de inteligência coletiva. 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0E3528-FD04-B1C6-954B-DE4C37C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11" r="34533" b="19442"/>
          <a:stretch/>
        </p:blipFill>
        <p:spPr>
          <a:xfrm>
            <a:off x="3006948" y="3518704"/>
            <a:ext cx="6385367" cy="29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AACE-D31E-B84F-28A7-2599BBC9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GWO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342D51-6958-0394-87A9-2310DD13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1130" indent="-6350">
              <a:lnSpc>
                <a:spcPct val="110000"/>
              </a:lnSpc>
              <a:spcAft>
                <a:spcPts val="75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algoritmo Gray </a:t>
            </a:r>
            <a:r>
              <a:rPr lang="pt-PT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Wolf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Optimization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(GWO) é inspirado no comportamento social e na hierarquia de caça dos lobos cinzentos. O GWO emula a estrutura de uma matilha de lobos, onde os indivíduos (soluções) são classificados hierarquicamente em alfa, beta, delta e ômega. Este algoritmo foca na simulação das técnicas de caça dos lobos.</a:t>
            </a:r>
            <a:endParaRPr lang="pt-PT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Alfa (α)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 lobo alfa é o líder da matilha e é responsável pela</a:t>
            </a: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toma de decisões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como a direção da caça.</a:t>
            </a:r>
            <a:endParaRPr lang="pt-PT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Beta (β)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Lobos betas são os </a:t>
            </a:r>
            <a:r>
              <a:rPr lang="pt-PT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sub-líderes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</a:t>
            </a: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ajudam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alfa na </a:t>
            </a: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 de decisões 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na organização da matilha.</a:t>
            </a:r>
            <a:endParaRPr lang="pt-PT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Delta (δ)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Lobos delta </a:t>
            </a: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obedecem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aos </a:t>
            </a: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alfas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betas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mas lideram os lobos </a:t>
            </a: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ômega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Ômega (ω)</a:t>
            </a:r>
            <a:r>
              <a:rPr lang="pt-PT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São os lobos subordinados e os últimos na hierarquia, desempenhando um papel de seguidores.</a:t>
            </a:r>
            <a:endParaRPr lang="pt-PT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1130" indent="-6350">
              <a:spcAft>
                <a:spcPts val="75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convergência é alcançada quando os lobos se aproximam suficientemente da presa, representando uma solução ótima ou quase ótima.</a:t>
            </a:r>
          </a:p>
          <a:p>
            <a:pPr marL="151130" indent="-6350">
              <a:lnSpc>
                <a:spcPct val="110000"/>
              </a:lnSpc>
              <a:spcAft>
                <a:spcPts val="750"/>
              </a:spcAft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385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44260-F027-0AC7-69D7-EFD4E994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81F051-49BF-10CB-18D0-B3185E5CC9D3}"/>
              </a:ext>
            </a:extLst>
          </p:cNvPr>
          <p:cNvSpPr txBox="1"/>
          <p:nvPr/>
        </p:nvSpPr>
        <p:spPr>
          <a:xfrm>
            <a:off x="1344706" y="1999129"/>
            <a:ext cx="10168128" cy="375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6350">
              <a:lnSpc>
                <a:spcPct val="107000"/>
              </a:lnSpc>
              <a:spcAft>
                <a:spcPts val="800"/>
              </a:spcAft>
            </a:pP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PSO (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Particle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Swarm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Optimization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 um algoritmo de otimização que simula o comportamento de enxames. Cada partícula representa uma solução candidata no espaço de busca e move-se com base na sua própria experiência (melhor posição pessoal) e na experiência coletiva (melhor posição global).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635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Como Funciona: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Inicialização: Um grupo de partículas é distribuído aleatoriamente no espaço de busca.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Movimento: As partículas ajustam as suas velocidades e posições com base: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indent="-635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 inércia (mantendo o movimento anterior),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indent="-635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cognitivo (atração para a sua melhor posição encontrada),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indent="-635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social (atração para a melhor posição global).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910827-E39B-3A00-A24D-1C5C5BDF1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052" y="4559229"/>
            <a:ext cx="2528782" cy="18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1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1911-BC34-4C26-D3E6-472592B1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Ackley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1B1619-F0E3-E373-86A3-A12A6E60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 função </a:t>
            </a:r>
            <a:r>
              <a:rPr lang="pt-PT" sz="18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Ackley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é uma função matemática usada como </a:t>
            </a:r>
            <a:r>
              <a:rPr lang="pt-PT" sz="18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benchmark</a:t>
            </a:r>
            <a:r>
              <a:rPr lang="pt-PT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em problemas de otimização. É uma função não linear e multimodal, caracterizada por ter muitos mínimos locais. O seu formato cria um desafio significativo para algoritmos de otimização, tornando-a ideal para avaliar o desempenho de técnicas de busca global. </a:t>
            </a:r>
            <a:endParaRPr lang="pt-PT" sz="1800" kern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62F0E3-0873-5B7E-F66F-0F2E5118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681" y="4325112"/>
            <a:ext cx="65541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8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476C741-96C5-F112-A981-C28F45F9E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45" y="919797"/>
            <a:ext cx="5756910" cy="501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10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25770-52D4-EF26-993F-8D8B09E3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Rede CNN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8D85D0-850C-8A39-4FFC-8E1B52B9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30" y="1398403"/>
            <a:ext cx="6000203" cy="54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6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CFD28-6B3A-9053-E1D7-ADDD0A7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Resultados</a:t>
            </a:r>
            <a:r>
              <a:rPr lang="en-US" sz="5200" dirty="0"/>
              <a:t> PSO</a:t>
            </a:r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FE08F2-10D2-7B55-A3EA-A029F8C4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263" y="2561086"/>
            <a:ext cx="3695085" cy="35593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BDA85C-73DE-7BCA-AE5F-2825827A3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9" r="2162"/>
          <a:stretch/>
        </p:blipFill>
        <p:spPr bwMode="auto">
          <a:xfrm>
            <a:off x="1282740" y="3591257"/>
            <a:ext cx="5450205" cy="25292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4B40A84-B785-72C8-AEB1-94E5F3837F99}"/>
              </a:ext>
            </a:extLst>
          </p:cNvPr>
          <p:cNvSpPr txBox="1"/>
          <p:nvPr/>
        </p:nvSpPr>
        <p:spPr>
          <a:xfrm>
            <a:off x="709771" y="2091513"/>
            <a:ext cx="7288902" cy="14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200" b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Tamanho da População: </a:t>
            </a:r>
            <a:r>
              <a:rPr lang="pt-PT" sz="1200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 partículas</a:t>
            </a:r>
            <a:endParaRPr lang="pt-PT" sz="11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200" b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Número de Iterações: </a:t>
            </a:r>
            <a:r>
              <a:rPr lang="pt-PT" sz="1200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 iterações de otimização</a:t>
            </a:r>
            <a:endParaRPr lang="pt-PT" sz="11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200" b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Parâmetros:</a:t>
            </a:r>
            <a:endParaRPr lang="pt-PT" sz="11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200" b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Inércia (W): </a:t>
            </a:r>
            <a:r>
              <a:rPr lang="pt-PT" sz="1200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endParaRPr lang="pt-PT" sz="11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200" b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Aceleração Pessoal (C1):</a:t>
            </a:r>
            <a:r>
              <a:rPr lang="pt-PT" sz="1200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1.5</a:t>
            </a:r>
            <a:endParaRPr lang="pt-PT" sz="11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200" b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Aceleração Global (C2):</a:t>
            </a:r>
            <a:r>
              <a:rPr lang="pt-PT" sz="1200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1.5</a:t>
            </a:r>
            <a:endParaRPr lang="pt-PT" sz="11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200" b="1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Função objetivo: </a:t>
            </a:r>
            <a:r>
              <a:rPr lang="pt-PT" sz="1200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Minimizar a perda de validação (</a:t>
            </a:r>
            <a:r>
              <a:rPr lang="pt-PT" sz="1200" kern="1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val_loss</a:t>
            </a:r>
            <a:r>
              <a:rPr lang="pt-PT" sz="1200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pt-PT" sz="11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0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C4A54-E4E4-F1C8-E23F-D026CBD6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Resultados</a:t>
            </a:r>
            <a:r>
              <a:rPr lang="en-US" sz="5200" dirty="0"/>
              <a:t> GWO</a:t>
            </a:r>
          </a:p>
        </p:txBody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C0943B-CDD9-B473-8A48-23799B4C5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79"/>
          <a:stretch/>
        </p:blipFill>
        <p:spPr bwMode="auto">
          <a:xfrm>
            <a:off x="9195669" y="4253864"/>
            <a:ext cx="2707005" cy="2007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B022BD-25DE-C310-88DB-7267D9EE6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717" y="4005262"/>
            <a:ext cx="633730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58AB93-2F6D-16C2-04C7-98A6E73A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903" y="1565448"/>
            <a:ext cx="3282003" cy="25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C060FC5-6A7D-80CC-9CBE-DF94AD4DADE7}"/>
              </a:ext>
            </a:extLst>
          </p:cNvPr>
          <p:cNvSpPr txBox="1"/>
          <p:nvPr/>
        </p:nvSpPr>
        <p:spPr>
          <a:xfrm>
            <a:off x="2279717" y="2419462"/>
            <a:ext cx="6713778" cy="14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200" b="1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Tamanho da população: 6</a:t>
            </a:r>
            <a:r>
              <a:rPr lang="pt-PT" sz="1200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lobos</a:t>
            </a:r>
            <a:endParaRPr lang="pt-PT" sz="1100" kern="10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200" b="1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Número de Iterações: 6</a:t>
            </a:r>
            <a:r>
              <a:rPr lang="pt-PT" sz="1200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iterações</a:t>
            </a:r>
            <a:endParaRPr lang="pt-PT" sz="1100" kern="10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200" b="1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Parâmetros:</a:t>
            </a:r>
            <a:endParaRPr lang="pt-PT" sz="1100" kern="10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200" b="1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Alfa: </a:t>
            </a:r>
            <a:r>
              <a:rPr lang="pt-PT" sz="1200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1.0</a:t>
            </a:r>
            <a:endParaRPr lang="pt-PT" sz="1100" kern="10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200" b="1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Beta: </a:t>
            </a:r>
            <a:r>
              <a:rPr lang="pt-PT" sz="1200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1.0</a:t>
            </a:r>
            <a:endParaRPr lang="pt-PT" sz="1100" kern="10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200" b="1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Delta: </a:t>
            </a:r>
            <a:r>
              <a:rPr lang="pt-PT" sz="1200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1.0</a:t>
            </a:r>
            <a:endParaRPr lang="pt-PT" sz="1100" kern="10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200" b="1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Função objetivo: </a:t>
            </a:r>
            <a:r>
              <a:rPr lang="pt-PT" sz="1200" kern="10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Minimizar a perda de validação (val_loss)</a:t>
            </a:r>
            <a:endParaRPr lang="pt-PT" sz="1100" kern="10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84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A43B5"/>
      </a:accent4>
      <a:accent5>
        <a:srgbClr val="4D55C3"/>
      </a:accent5>
      <a:accent6>
        <a:srgbClr val="3B75B1"/>
      </a:accent6>
      <a:hlink>
        <a:srgbClr val="4B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533</Words>
  <Application>Microsoft Office PowerPoint</Application>
  <PresentationFormat>Ecrã Panorâmico</PresentationFormat>
  <Paragraphs>41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Calibri</vt:lpstr>
      <vt:lpstr>Cambria</vt:lpstr>
      <vt:lpstr>Courier New</vt:lpstr>
      <vt:lpstr>Symbol</vt:lpstr>
      <vt:lpstr>Times New Roman</vt:lpstr>
      <vt:lpstr>AccentBoxVTI</vt:lpstr>
      <vt:lpstr>Inteligência Computacional  Meta 2</vt:lpstr>
      <vt:lpstr>Caso de Estudo e Objetivo </vt:lpstr>
      <vt:lpstr>GWO</vt:lpstr>
      <vt:lpstr>PSO</vt:lpstr>
      <vt:lpstr>Ackley</vt:lpstr>
      <vt:lpstr>Apresentação do PowerPoint</vt:lpstr>
      <vt:lpstr>Rede CNN</vt:lpstr>
      <vt:lpstr>Resultados PSO</vt:lpstr>
      <vt:lpstr>Resultados GWO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Dinis Lourenço</dc:creator>
  <cp:lastModifiedBy>Rodrigo Dinis Lourenço</cp:lastModifiedBy>
  <cp:revision>2</cp:revision>
  <dcterms:created xsi:type="dcterms:W3CDTF">2024-10-22T10:03:01Z</dcterms:created>
  <dcterms:modified xsi:type="dcterms:W3CDTF">2024-11-19T15:58:39Z</dcterms:modified>
</cp:coreProperties>
</file>