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25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516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923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986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4579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8009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40794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64890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4715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550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69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81594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5183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80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22499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49315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3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6571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6972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367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Remote Online Contact Manager</a:t>
            </a: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and Role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 dirty="0">
                <a:solidFill>
                  <a:srgbClr val="EFEFEF"/>
                </a:solidFill>
              </a:rPr>
              <a:t>Ikenna Acholonu-PM/JavaScript</a:t>
            </a:r>
          </a:p>
          <a:p>
            <a:pPr lvl="0" indent="-381000">
              <a:buClr>
                <a:srgbClr val="EFEFEF"/>
              </a:buClr>
              <a:buSzPts val="2400"/>
            </a:pPr>
            <a:r>
              <a:rPr lang="en-US" sz="2400" dirty="0">
                <a:solidFill>
                  <a:srgbClr val="EFEFEF"/>
                </a:solidFill>
              </a:rPr>
              <a:t>Christopher </a:t>
            </a:r>
            <a:r>
              <a:rPr lang="en-US" sz="2400" dirty="0" err="1">
                <a:solidFill>
                  <a:srgbClr val="EFEFEF"/>
                </a:solidFill>
              </a:rPr>
              <a:t>Rodbourne-Javascript</a:t>
            </a:r>
            <a:endParaRPr lang="en-US" sz="2400" dirty="0">
              <a:solidFill>
                <a:srgbClr val="EFEFEF"/>
              </a:solidFill>
            </a:endParaRPr>
          </a:p>
          <a:p>
            <a:pPr lvl="0" indent="-381000">
              <a:buClr>
                <a:srgbClr val="EFEFEF"/>
              </a:buClr>
              <a:buSzPts val="2400"/>
            </a:pPr>
            <a:r>
              <a:rPr lang="en-US" sz="2400" dirty="0">
                <a:solidFill>
                  <a:srgbClr val="EFEFEF"/>
                </a:solidFill>
              </a:rPr>
              <a:t>Daniel Schiff-HTML</a:t>
            </a:r>
            <a:endParaRPr sz="2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 dirty="0">
                <a:solidFill>
                  <a:srgbClr val="EFEFEF"/>
                </a:solidFill>
              </a:rPr>
              <a:t>Tyler Cuervo-API</a:t>
            </a:r>
            <a:endParaRPr sz="2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 dirty="0">
                <a:solidFill>
                  <a:srgbClr val="EFEFEF"/>
                </a:solidFill>
              </a:rPr>
              <a:t>Greg Eugene-API</a:t>
            </a:r>
            <a:endParaRPr sz="2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 dirty="0">
                <a:solidFill>
                  <a:srgbClr val="EFEFEF"/>
                </a:solidFill>
              </a:rPr>
              <a:t>Suvrat Jain-Database</a:t>
            </a:r>
            <a:endParaRPr sz="2400" dirty="0">
              <a:solidFill>
                <a:srgbClr val="EFEFE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Char char="●"/>
            </a:pPr>
            <a:r>
              <a:rPr lang="en" sz="2400" dirty="0">
                <a:solidFill>
                  <a:srgbClr val="EFEFEF"/>
                </a:solidFill>
              </a:rPr>
              <a:t>Alexander Meade-Database</a:t>
            </a:r>
            <a:endParaRPr sz="24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 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407566" y="1237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Stores contacts into database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Organize them alphabetically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Assigned userkeys to each contact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Restricts deletion access to userkey but not searching 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Process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GoDaddy as database and domain hosting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Used slack as a source of communication</a:t>
            </a:r>
            <a:endParaRPr sz="3000" dirty="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Diagrams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0188E-F1DB-4ECF-B06F-1DDBC075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052830"/>
            <a:ext cx="7038900" cy="3874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BA9C-5EE2-4ED6-A319-98B509D5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Entity Relation Diagram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C9D77-8BF0-40A3-B198-B2F81BDA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1117600"/>
            <a:ext cx="7203033" cy="3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Difficulties/Successes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Problems meeting the time set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Not enough communications throughout the project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Half of the team took on task that we don’t know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Completed the bases of the project ahead of time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Somewhat fully learned the new materials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Division of workload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Funcational </a:t>
            </a:r>
            <a:r>
              <a:rPr lang="en-US" sz="1800" dirty="0"/>
              <a:t>Deliverable </a:t>
            </a:r>
            <a:r>
              <a:rPr lang="en" sz="1800" dirty="0"/>
              <a:t> 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Demo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115</Words>
  <Application>Microsoft Office PowerPoint</Application>
  <PresentationFormat>On-screen Show 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Remote Online Contact Manager</vt:lpstr>
      <vt:lpstr>Team Members and Role</vt:lpstr>
      <vt:lpstr>Project Description </vt:lpstr>
      <vt:lpstr>Development Process</vt:lpstr>
      <vt:lpstr>UML Diagrams </vt:lpstr>
      <vt:lpstr>Entity Relation Diagram </vt:lpstr>
      <vt:lpstr>Difficulties/Successes</vt:lpstr>
      <vt:lpstr>Group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ameade.us Online Contact Manager</dc:title>
  <cp:lastModifiedBy>Alexander Meade</cp:lastModifiedBy>
  <cp:revision>8</cp:revision>
  <dcterms:modified xsi:type="dcterms:W3CDTF">2018-06-07T16:21:03Z</dcterms:modified>
</cp:coreProperties>
</file>