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https://cdn.dribbble.com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https://automationedge.com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https://cdn.dribbble.com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https://0.academia-photos.com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https://cdn.dribbble.com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Appointment Booking For Health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dribbble.com/userupload/9380429/file/original-4f51998508d954454d1596f7655ca831.png?resize=400x3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Seamless Appointment Booking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appointment booking enhances patient experience by simplifying the scheduling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administrative workload for healthcare providers and minimizes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this technology is essential for modern healthcare delivery and patient satisfaction.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Patients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Patients can easily view available slots and select convenient times without phone calls.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booking offers flexibility, allowing appointments to be scheduled anytime,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improves access for diverse populations, including those with mobility or time constraints.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utomationedge.com/wp-content/uploads/2022/11/Feb_Blog-banners-8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Healthcare Providers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appointment scheduling reduces administrative burdens and staff workload.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minimizes no-shows through automated reminders and easy rescheduling options.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Providers gain better visibility into appointment flows, aiding in resource planning.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dribbble.com/userupload/9380429/file/original-4f51998508d954454d1596f7655ca831.png?resize=400x3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 Seamless Booking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interfaces for quick and intuitive appointment scheduling.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electronic health records (EHR) for accurate patient data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notifications and reminders to enhance appointment adherence.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and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Cloud-based platforms enable real-time updates and scalability.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Compatibility with existing healthcare IT systems ensures a smooth implementation.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data encryption protects patient information and complies with privacy regulations.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0.academia-photos.com/attachment_thumbnails/92021694/mini_magick20221005-1-gouc25.png?1664974899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digital divide issues requires offering multiple booking channels.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and privacy remains a top priority.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system updates and staff training are essential for optimal functionality.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Appointment Booking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AI-powered chatbots can assist patients in booking and answering queries.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health apps will play a larger role in appointment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telehealth services will streamline virtual and in-person visits.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dribbble.com/userupload/9380429/file/original-4f51998508d954454d1596f7655ca831.png?resize=400x3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Call to Action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appointment booking is vital for efficient, patient-centered healthcare.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organizations should invest in user-centric, secure booking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technology will lead to improved health outcomes and higher patient satisfaction.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Appointment Booking For Health</dc:title>
  <dc:subject>Seamless Appointment Booking For Health</dc:subject>
  <dc:creator>SlideMake.com</dc:creator>
  <cp:lastModifiedBy>SlideMake.com</cp:lastModifiedBy>
  <cp:revision>1</cp:revision>
  <dcterms:created xsi:type="dcterms:W3CDTF">2025-06-30T16:23:57Z</dcterms:created>
  <dcterms:modified xsi:type="dcterms:W3CDTF">2025-06-30T16:23:57Z</dcterms:modified>
</cp:coreProperties>
</file>