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62" r:id="rId3"/>
    <p:sldId id="263" r:id="rId4"/>
    <p:sldId id="261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7"/>
  </p:normalViewPr>
  <p:slideViewPr>
    <p:cSldViewPr snapToGrid="0" snapToObjects="1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0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6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3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5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5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9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6321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2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9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179C44D-CC83-F640-BDD2-9833DE6AE6AF}" type="datetimeFigureOut">
              <a:rPr lang="en-US" smtClean="0"/>
              <a:t>5/27/19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DDC5353-92AD-F948-9414-241CED43F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8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opendata.paris.fr/explore/dataset/arrondissements/tabl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0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2096-17F0-854C-98BA-0AE96117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1360493"/>
            <a:ext cx="4972511" cy="3106732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chemeClr val="tx1"/>
                </a:solidFill>
              </a:rPr>
              <a:t>Good spot for Levantine cuisine restaurant in Paris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E632B8-F70C-2E4F-B5FD-CAD82BB77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Roger Rahme</a:t>
            </a:r>
          </a:p>
        </p:txBody>
      </p:sp>
      <p:sp>
        <p:nvSpPr>
          <p:cNvPr id="26" name="Freeform: Shape 22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Graphic 6" descr="Cooked Turkey">
            <a:extLst>
              <a:ext uri="{FF2B5EF4-FFF2-40B4-BE49-F238E27FC236}">
                <a16:creationId xmlns:a16="http://schemas.microsoft.com/office/drawing/2014/main" id="{2D9C887F-E407-4C3E-9EC6-DD630BB83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150" y="1526651"/>
            <a:ext cx="3804698" cy="38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8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2096-17F0-854C-98BA-0AE96117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4355692"/>
            <a:ext cx="9614986" cy="2282614"/>
          </a:xfrm>
        </p:spPr>
        <p:txBody>
          <a:bodyPr anchor="b">
            <a:normAutofit fontScale="9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Paris is divided into 20 Arrondissements (Rounds). I got the detail of these Arrondissements from the following link:</a:t>
            </a:r>
            <a:br>
              <a:rPr lang="en-US" sz="3600" b="1" dirty="0">
                <a:solidFill>
                  <a:schemeClr val="tx1"/>
                </a:solidFill>
              </a:rPr>
            </a:br>
            <a:r>
              <a:rPr lang="en-US" sz="3600" b="1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https://opendata.paris.fr/explore/dataset/arrondissements/table/</a:t>
            </a:r>
            <a:endParaRPr lang="en-US" sz="3600" dirty="0"/>
          </a:p>
        </p:txBody>
      </p:sp>
      <p:pic>
        <p:nvPicPr>
          <p:cNvPr id="16" name="Graphic 6" descr="Cooked Turkey">
            <a:extLst>
              <a:ext uri="{FF2B5EF4-FFF2-40B4-BE49-F238E27FC236}">
                <a16:creationId xmlns:a16="http://schemas.microsoft.com/office/drawing/2014/main" id="{2D9C887F-E407-4C3E-9EC6-DD630BB83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1188" y="665602"/>
            <a:ext cx="2116586" cy="2116586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2AE6704-52C1-E04B-8170-6979C15DEF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8517427" cy="42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3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2096-17F0-854C-98BA-0AE96117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514" y="4355692"/>
            <a:ext cx="9614986" cy="228261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We first download the data, clean it And make sure that the dataset has all 20 Arrondissements of Paris</a:t>
            </a:r>
            <a:endParaRPr lang="en-US" sz="3600" dirty="0"/>
          </a:p>
        </p:txBody>
      </p:sp>
      <p:pic>
        <p:nvPicPr>
          <p:cNvPr id="16" name="Graphic 6" descr="Cooked Turkey">
            <a:extLst>
              <a:ext uri="{FF2B5EF4-FFF2-40B4-BE49-F238E27FC236}">
                <a16:creationId xmlns:a16="http://schemas.microsoft.com/office/drawing/2014/main" id="{2D9C887F-E407-4C3E-9EC6-DD630BB8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01188" y="665602"/>
            <a:ext cx="2116586" cy="2116586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429E8C3-9C60-5B41-9A06-F79555CD2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110403"/>
            <a:ext cx="7686675" cy="479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0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2096-17F0-854C-98BA-0AE96117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3600" dirty="0"/>
              <a:t>Show the 20 Arrondissements of Paris on the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8E6A5-C17C-8846-A27D-017068621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811"/>
            <a:ext cx="8244210" cy="4946525"/>
          </a:xfrm>
          <a:prstGeom prst="rect">
            <a:avLst/>
          </a:prstGeom>
        </p:spPr>
      </p:pic>
      <p:pic>
        <p:nvPicPr>
          <p:cNvPr id="16" name="Graphic 6" descr="Cooked Turkey">
            <a:extLst>
              <a:ext uri="{FF2B5EF4-FFF2-40B4-BE49-F238E27FC236}">
                <a16:creationId xmlns:a16="http://schemas.microsoft.com/office/drawing/2014/main" id="{2D9C887F-E407-4C3E-9EC6-DD630BB83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5388" y="665602"/>
            <a:ext cx="2802386" cy="2802386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89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2096-17F0-854C-98BA-0AE96117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92" y="4664410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3600" dirty="0"/>
              <a:t>We start to explore all the Neighborhoods of Paris to get up to 100 Venues per Arrondissement.</a:t>
            </a:r>
            <a:br>
              <a:rPr lang="en-US" sz="3600" dirty="0"/>
            </a:br>
            <a:r>
              <a:rPr lang="en-US" sz="3600" dirty="0"/>
              <a:t>We get up to 1,405 Venues in </a:t>
            </a:r>
            <a:r>
              <a:rPr lang="en-US" sz="3600" dirty="0" err="1"/>
              <a:t>PAris</a:t>
            </a:r>
            <a:endParaRPr lang="en-US" sz="3600" dirty="0"/>
          </a:p>
        </p:txBody>
      </p:sp>
      <p:pic>
        <p:nvPicPr>
          <p:cNvPr id="16" name="Graphic 6" descr="Cooked Turkey">
            <a:extLst>
              <a:ext uri="{FF2B5EF4-FFF2-40B4-BE49-F238E27FC236}">
                <a16:creationId xmlns:a16="http://schemas.microsoft.com/office/drawing/2014/main" id="{2D9C887F-E407-4C3E-9EC6-DD630BB8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388" y="665602"/>
            <a:ext cx="2802386" cy="2802386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0C9FD50-0102-A147-B2E7-AF1EB4D744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253440" cy="448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2096-17F0-854C-98BA-0AE96117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92" y="4664410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3600" dirty="0"/>
              <a:t>Then we group the returned venues to show the number number restaurants per Arrondissement</a:t>
            </a:r>
          </a:p>
        </p:txBody>
      </p:sp>
      <p:pic>
        <p:nvPicPr>
          <p:cNvPr id="16" name="Graphic 6" descr="Cooked Turkey">
            <a:extLst>
              <a:ext uri="{FF2B5EF4-FFF2-40B4-BE49-F238E27FC236}">
                <a16:creationId xmlns:a16="http://schemas.microsoft.com/office/drawing/2014/main" id="{2D9C887F-E407-4C3E-9EC6-DD630BB8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388" y="665602"/>
            <a:ext cx="2802386" cy="2802386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031B51C-72D4-9047-82CB-3598D7A5F0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88" y="76204"/>
            <a:ext cx="6794500" cy="432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2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2096-17F0-854C-98BA-0AE96117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92" y="4664410"/>
            <a:ext cx="9085940" cy="1472224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In order to list Levantine cuisines, we need to filter the following restaurants returned by foursquare:</a:t>
            </a:r>
            <a:br>
              <a:rPr lang="en-US" sz="3600" dirty="0"/>
            </a:br>
            <a:r>
              <a:rPr lang="en-US" sz="3600" u="sng" dirty="0">
                <a:solidFill>
                  <a:srgbClr val="0070C0"/>
                </a:solidFill>
              </a:rPr>
              <a:t>Lebanese, Turkish, Israeli, Kebab &amp; Falafel</a:t>
            </a:r>
          </a:p>
        </p:txBody>
      </p:sp>
      <p:pic>
        <p:nvPicPr>
          <p:cNvPr id="16" name="Graphic 6" descr="Cooked Turkey">
            <a:extLst>
              <a:ext uri="{FF2B5EF4-FFF2-40B4-BE49-F238E27FC236}">
                <a16:creationId xmlns:a16="http://schemas.microsoft.com/office/drawing/2014/main" id="{2D9C887F-E407-4C3E-9EC6-DD630BB8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388" y="665602"/>
            <a:ext cx="2802386" cy="2802386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74490A1-1D91-8D49-AE2A-625468B7C5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048" y="956356"/>
            <a:ext cx="100457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2096-17F0-854C-98BA-0AE96117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92" y="5044354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3600" dirty="0"/>
              <a:t>We display the Levantine restaurants in Paris to see how they are scattered and which Areas are not close to any of the existing restaurants</a:t>
            </a:r>
            <a:endParaRPr lang="en-US" sz="3600" u="sng" dirty="0">
              <a:solidFill>
                <a:srgbClr val="0070C0"/>
              </a:solidFill>
            </a:endParaRPr>
          </a:p>
        </p:txBody>
      </p:sp>
      <p:pic>
        <p:nvPicPr>
          <p:cNvPr id="16" name="Graphic 6" descr="Cooked Turkey">
            <a:extLst>
              <a:ext uri="{FF2B5EF4-FFF2-40B4-BE49-F238E27FC236}">
                <a16:creationId xmlns:a16="http://schemas.microsoft.com/office/drawing/2014/main" id="{2D9C887F-E407-4C3E-9EC6-DD630BB8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388" y="665602"/>
            <a:ext cx="2802386" cy="2802386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A40DE46-1316-FE44-B303-3443CB7069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94" y="0"/>
            <a:ext cx="7955978" cy="473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9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0">
            <a:extLst>
              <a:ext uri="{FF2B5EF4-FFF2-40B4-BE49-F238E27FC236}">
                <a16:creationId xmlns:a16="http://schemas.microsoft.com/office/drawing/2014/main" id="{80E61E04-3F7C-42DE-ABE7-D3F7E349C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2B036F7E-6C8A-4549-99EF-9958C587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2096-17F0-854C-98BA-0AE961178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92" y="4257365"/>
            <a:ext cx="9840308" cy="2600635"/>
          </a:xfrm>
        </p:spPr>
        <p:txBody>
          <a:bodyPr anchor="b"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From the map we can see that there are 2 good spots: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Spot 1: 12eme, 13eme &amp; 14eme Arrondissements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- Spot 2: 7eme, 8eme, 15eme,16eme &amp; 17Eme Arrondissements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Opening a Levant food restaurant in any of the 2 Spots would have a good advantage as there's no competition for this particular cuisine</a:t>
            </a:r>
          </a:p>
        </p:txBody>
      </p:sp>
      <p:pic>
        <p:nvPicPr>
          <p:cNvPr id="16" name="Graphic 6" descr="Cooked Turkey">
            <a:extLst>
              <a:ext uri="{FF2B5EF4-FFF2-40B4-BE49-F238E27FC236}">
                <a16:creationId xmlns:a16="http://schemas.microsoft.com/office/drawing/2014/main" id="{2D9C887F-E407-4C3E-9EC6-DD630BB83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5388" y="665602"/>
            <a:ext cx="2802386" cy="2802386"/>
          </a:xfrm>
          <a:prstGeom prst="rect">
            <a:avLst/>
          </a:prstGeom>
        </p:spPr>
      </p:pic>
      <p:grpSp>
        <p:nvGrpSpPr>
          <p:cNvPr id="41" name="Group 34">
            <a:extLst>
              <a:ext uri="{FF2B5EF4-FFF2-40B4-BE49-F238E27FC236}">
                <a16:creationId xmlns:a16="http://schemas.microsoft.com/office/drawing/2014/main" id="{75EE15D0-BDD3-4CA6-B5DC-159D83FA6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D99473-F547-41EE-8D8B-3DFA6E58D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42" name="Oval 36">
              <a:extLst>
                <a:ext uri="{FF2B5EF4-FFF2-40B4-BE49-F238E27FC236}">
                  <a16:creationId xmlns:a16="http://schemas.microsoft.com/office/drawing/2014/main" id="{71482930-66A8-46E9-8554-6D127FFCF1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B5ED774-9A1D-B648-B3D5-5CE934402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-9829"/>
            <a:ext cx="7137070" cy="42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41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148</Words>
  <Application>Microsoft Macintosh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Rockwell</vt:lpstr>
      <vt:lpstr>Rockwell Condensed</vt:lpstr>
      <vt:lpstr>Rockwell Extra Bold</vt:lpstr>
      <vt:lpstr>Wingdings</vt:lpstr>
      <vt:lpstr>Wood Type</vt:lpstr>
      <vt:lpstr>Good spot for Levantine cuisine restaurant in Paris</vt:lpstr>
      <vt:lpstr>Paris is divided into 20 Arrondissements (Rounds). I got the detail of these Arrondissements from the following link: https://opendata.paris.fr/explore/dataset/arrondissements/table/</vt:lpstr>
      <vt:lpstr>We first download the data, clean it And make sure that the dataset has all 20 Arrondissements of Paris</vt:lpstr>
      <vt:lpstr>Show the 20 Arrondissements of Paris on the MAP</vt:lpstr>
      <vt:lpstr>We start to explore all the Neighborhoods of Paris to get up to 100 Venues per Arrondissement. We get up to 1,405 Venues in PAris</vt:lpstr>
      <vt:lpstr>Then we group the returned venues to show the number number restaurants per Arrondissement</vt:lpstr>
      <vt:lpstr>In order to list Levantine cuisines, we need to filter the following restaurants returned by foursquare: Lebanese, Turkish, Israeli, Kebab &amp; Falafel</vt:lpstr>
      <vt:lpstr>We display the Levantine restaurants in Paris to see how they are scattered and which Areas are not close to any of the existing restaurants</vt:lpstr>
      <vt:lpstr>From the map we can see that there are 2 good spots: - Spot 1: 12eme, 13eme &amp; 14eme Arrondissements - Spot 2: 7eme, 8eme, 15eme,16eme &amp; 17Eme Arrondissements Opening a Levant food restaurant in any of the 2 Spots would have a good advantage as there's no competition for this particular cuisine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spot for Levantine cuisine restaurant in Paris</dc:title>
  <dc:creator>Roger Rahme</dc:creator>
  <cp:lastModifiedBy>Roger Rahme</cp:lastModifiedBy>
  <cp:revision>3</cp:revision>
  <dcterms:created xsi:type="dcterms:W3CDTF">2019-05-27T12:26:16Z</dcterms:created>
  <dcterms:modified xsi:type="dcterms:W3CDTF">2019-05-27T12:52:51Z</dcterms:modified>
</cp:coreProperties>
</file>