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77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>
        <p:scale>
          <a:sx n="62" d="100"/>
          <a:sy n="62" d="100"/>
        </p:scale>
        <p:origin x="10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E620D-409E-53B8-65BB-4798EEA5B7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313363-CE5D-B1A9-A85B-00F3F6131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F20615-1ACE-82B9-21EC-B28E574B9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720E-B19A-4601-83A6-6E85A0C2365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0E2E3-C8A5-8B94-A3A2-7C99AD343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363C8C-23F6-136A-8DA9-E0C3E8F6B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B95C-CC7A-48FA-96ED-D9673BF1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23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695A-ACD6-B5C3-0B5C-50B4DD94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B3BFD2-E52B-414B-74C0-1A1736B26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43C1C2-7929-B32A-5108-57200CAD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720E-B19A-4601-83A6-6E85A0C2365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D2907-98B0-C859-1720-BF9D3A163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A2AB5-62A6-32FF-D105-352B7F9A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B95C-CC7A-48FA-96ED-D9673BF1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513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925F4A-1E99-8379-DF5D-A68DC7DE96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86AF0E-BD92-3533-79E4-025B7E21C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8D58E-C7A3-E31C-DCDE-799A80FC5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720E-B19A-4601-83A6-6E85A0C2365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7A42B-9C29-78FA-0FB2-75B851D9F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FCA6D-DC43-2020-E610-B9345F00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B95C-CC7A-48FA-96ED-D9673BF1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501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D3D7E-1B3D-D3E7-DD03-994C18775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EA048-2939-6043-07D7-53056BAFD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EB1CB3-14A3-3816-F9D5-86284F488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720E-B19A-4601-83A6-6E85A0C2365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F58D9-525D-2907-DA5A-85B98A916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A1C94-C71A-8547-2583-9D51F6FC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B95C-CC7A-48FA-96ED-D9673BF1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5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C6A3C-C194-4882-0B73-7CF180A63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932846-9ECA-29BE-099F-3BD6E662E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4DB2AA-8C04-270D-0860-44AE5201B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720E-B19A-4601-83A6-6E85A0C2365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3E2EF-6F8F-1AD0-C6EF-6ED233D93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DFA3E-8A69-DB2D-A0B2-A02D2203F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B95C-CC7A-48FA-96ED-D9673BF1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54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76FC2-BFF1-EDC5-B53F-F5531CE01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95C2F-FCF8-BDEA-1E88-13C4241BF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4FF3B0-0595-262C-C0A7-12E5E5EA7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BF3C74-EE8E-FAA4-B5B5-7FA590EF4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720E-B19A-4601-83A6-6E85A0C2365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60254E-0528-E0B6-FAB6-C7235EDB4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92FB83-3E69-1E5C-CF9B-572F762D6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B95C-CC7A-48FA-96ED-D9673BF1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47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CB0A3-71DD-FFDA-B4B4-B44C67D6F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180BF-2793-F49A-A97A-A82D2612E6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749EB-B558-3392-0375-B213095C50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B801D3-ADE0-3EFD-E53A-AC08B444B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077588-596A-9775-9D88-C84E9E2587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2B63BE-545D-DC48-3BB6-DAC7AB92C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720E-B19A-4601-83A6-6E85A0C2365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C18183-D061-7E18-3395-792954C59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A4EF27-DBCF-501C-ABD9-B1FE795D1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B95C-CC7A-48FA-96ED-D9673BF1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823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190B-98AC-2F8A-614F-81D439A22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4D359C-5B74-BCA4-7899-48FE0B991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720E-B19A-4601-83A6-6E85A0C2365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1B3F50-6B54-79F1-F278-A149B68F8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96D693-1B82-E005-D0F3-79B096CBA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B95C-CC7A-48FA-96ED-D9673BF1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548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C2BA9C-9EC7-368E-810C-D6CCE1B88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720E-B19A-4601-83A6-6E85A0C2365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31B314-7CDB-1A95-DFA9-935D5EA8A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8FB3FB-C23A-C574-F0C4-E76F984C72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B95C-CC7A-48FA-96ED-D9673BF1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21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4F674-9A87-DA02-9AF0-C767DCA3E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1B977-D920-BFEC-7355-871171C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94AB9-6793-951A-2ECF-CFF517CB3C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C5D6D-2396-8E46-2692-9132DA31D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720E-B19A-4601-83A6-6E85A0C2365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9C724D-F2C8-7CF2-08DC-D21DAFB9F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819C6-EFAB-D8C0-3205-BD0AFA901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B95C-CC7A-48FA-96ED-D9673BF1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262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A579E-F22A-2BB1-0714-A2999868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11DA87-7763-B7CC-6E2C-0A5FF5B97C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99698-4C70-9477-04F8-775F81E9F7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F291D-509E-BD3A-EB18-E9EA4D9D0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B720E-B19A-4601-83A6-6E85A0C2365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CD089B-7A01-0F7A-DD56-864526168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E445EA-5050-9FF6-C228-85067A61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1B95C-CC7A-48FA-96ED-D9673BF1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01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217AE9-0633-B7E0-2C70-2D887497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B73B4-EC33-3DD9-B897-F31A1AE00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5A4EF-EF2C-ED96-A4E6-7603C9858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CB720E-B19A-4601-83A6-6E85A0C2365C}" type="datetimeFigureOut">
              <a:rPr lang="en-US" smtClean="0"/>
              <a:t>2/10/2025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4D4EE-7DCF-7440-093C-11CF39CD2A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C28A-403C-7AA6-6FB6-1D7B67E555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61B95C-CC7A-48FA-96ED-D9673BF13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276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15C1C5-9A84-AC87-D426-18893D67533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2A78324-3FA7-0C70-E6CA-D381C975FE77}"/>
              </a:ext>
            </a:extLst>
          </p:cNvPr>
          <p:cNvSpPr/>
          <p:nvPr/>
        </p:nvSpPr>
        <p:spPr>
          <a:xfrm>
            <a:off x="1072762" y="324903"/>
            <a:ext cx="10919565" cy="6223562"/>
          </a:xfrm>
          <a:prstGeom prst="roundRect">
            <a:avLst>
              <a:gd name="adj" fmla="val 68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ECD4E0-3828-BBF4-1628-9BBD7ACC4CAB}"/>
              </a:ext>
            </a:extLst>
          </p:cNvPr>
          <p:cNvSpPr/>
          <p:nvPr/>
        </p:nvSpPr>
        <p:spPr>
          <a:xfrm>
            <a:off x="1363849" y="1488576"/>
            <a:ext cx="3381644" cy="2378575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0F31B66-5529-C8B0-36D9-23385E9A4384}"/>
              </a:ext>
            </a:extLst>
          </p:cNvPr>
          <p:cNvSpPr/>
          <p:nvPr/>
        </p:nvSpPr>
        <p:spPr>
          <a:xfrm>
            <a:off x="1363849" y="4082264"/>
            <a:ext cx="5127864" cy="2235558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091ADAA-C476-AFBB-CCE8-48491ED4C4B0}"/>
              </a:ext>
            </a:extLst>
          </p:cNvPr>
          <p:cNvSpPr/>
          <p:nvPr/>
        </p:nvSpPr>
        <p:spPr>
          <a:xfrm>
            <a:off x="6636473" y="4082264"/>
            <a:ext cx="5127864" cy="2235558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9F16A7A-B34D-1557-3330-55527F15F62E}"/>
              </a:ext>
            </a:extLst>
          </p:cNvPr>
          <p:cNvSpPr/>
          <p:nvPr/>
        </p:nvSpPr>
        <p:spPr>
          <a:xfrm>
            <a:off x="1363849" y="668511"/>
            <a:ext cx="10400488" cy="587946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B5B6404C-132F-E02C-A5DA-9D9A74A3D787}"/>
              </a:ext>
            </a:extLst>
          </p:cNvPr>
          <p:cNvSpPr/>
          <p:nvPr/>
        </p:nvSpPr>
        <p:spPr>
          <a:xfrm>
            <a:off x="4873271" y="1488576"/>
            <a:ext cx="3381644" cy="2378575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B449B0A9-0AA1-57DE-9E2A-F7F40A8DAABE}"/>
              </a:ext>
            </a:extLst>
          </p:cNvPr>
          <p:cNvSpPr/>
          <p:nvPr/>
        </p:nvSpPr>
        <p:spPr>
          <a:xfrm>
            <a:off x="8382693" y="1488576"/>
            <a:ext cx="3381644" cy="2378575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5452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19A8B-546F-FAC0-437B-C517825E3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lorful gradient on a surface&#10;&#10;AI-generated content may be incorrect.">
            <a:extLst>
              <a:ext uri="{FF2B5EF4-FFF2-40B4-BE49-F238E27FC236}">
                <a16:creationId xmlns:a16="http://schemas.microsoft.com/office/drawing/2014/main" id="{DE7FE20F-2AA0-55B1-CE5C-D7813BD877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DC7E31-351F-8151-D48D-0F02CC148EA2}"/>
              </a:ext>
            </a:extLst>
          </p:cNvPr>
          <p:cNvSpPr/>
          <p:nvPr/>
        </p:nvSpPr>
        <p:spPr>
          <a:xfrm>
            <a:off x="1072762" y="324903"/>
            <a:ext cx="10919565" cy="6223562"/>
          </a:xfrm>
          <a:prstGeom prst="roundRect">
            <a:avLst>
              <a:gd name="adj" fmla="val 68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E6B29A5-C11A-1356-0A32-7DDD1B064B38}"/>
              </a:ext>
            </a:extLst>
          </p:cNvPr>
          <p:cNvSpPr/>
          <p:nvPr/>
        </p:nvSpPr>
        <p:spPr>
          <a:xfrm>
            <a:off x="1363849" y="1488576"/>
            <a:ext cx="3381644" cy="2378575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E29523-5C43-2DD2-AE99-78FD76C1B82F}"/>
              </a:ext>
            </a:extLst>
          </p:cNvPr>
          <p:cNvSpPr/>
          <p:nvPr/>
        </p:nvSpPr>
        <p:spPr>
          <a:xfrm>
            <a:off x="1363849" y="4082264"/>
            <a:ext cx="5127864" cy="2235558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B1D0D15-F4E3-F003-3C6A-93B4931C7880}"/>
              </a:ext>
            </a:extLst>
          </p:cNvPr>
          <p:cNvSpPr/>
          <p:nvPr/>
        </p:nvSpPr>
        <p:spPr>
          <a:xfrm>
            <a:off x="6636473" y="4082264"/>
            <a:ext cx="5127864" cy="2235558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87FD593-75DC-4247-862F-FF1744194D3A}"/>
              </a:ext>
            </a:extLst>
          </p:cNvPr>
          <p:cNvSpPr/>
          <p:nvPr/>
        </p:nvSpPr>
        <p:spPr>
          <a:xfrm>
            <a:off x="1363849" y="668511"/>
            <a:ext cx="10400488" cy="587946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F1B279D-3196-1E2D-B35D-07C860E8CAF8}"/>
              </a:ext>
            </a:extLst>
          </p:cNvPr>
          <p:cNvSpPr/>
          <p:nvPr/>
        </p:nvSpPr>
        <p:spPr>
          <a:xfrm>
            <a:off x="4873271" y="1488576"/>
            <a:ext cx="3381644" cy="2378575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13517A43-001D-CE2A-A7E1-437E08DFA17C}"/>
              </a:ext>
            </a:extLst>
          </p:cNvPr>
          <p:cNvSpPr/>
          <p:nvPr/>
        </p:nvSpPr>
        <p:spPr>
          <a:xfrm>
            <a:off x="8382693" y="1488576"/>
            <a:ext cx="3381644" cy="2378575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7940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D59E5-2295-9805-454F-13692D92E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B22C78B-9B8D-FDC7-2DA7-204307471F16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0"/>
            <a:ext cx="12192000" cy="6858000"/>
          </a:xfrm>
          <a:prstGeom prst="roundRect">
            <a:avLst>
              <a:gd name="adj" fmla="val 0"/>
            </a:avLst>
          </a:prstGeom>
          <a:solidFill>
            <a:srgbClr val="1877F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03F53-ECB0-2E41-3344-DB21C37057EA}"/>
              </a:ext>
            </a:extLst>
          </p:cNvPr>
          <p:cNvSpPr/>
          <p:nvPr/>
        </p:nvSpPr>
        <p:spPr>
          <a:xfrm>
            <a:off x="1072762" y="324903"/>
            <a:ext cx="10919565" cy="6223562"/>
          </a:xfrm>
          <a:prstGeom prst="roundRect">
            <a:avLst>
              <a:gd name="adj" fmla="val 681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3758E4-414C-6054-FC23-115F4337A016}"/>
              </a:ext>
            </a:extLst>
          </p:cNvPr>
          <p:cNvSpPr/>
          <p:nvPr/>
        </p:nvSpPr>
        <p:spPr>
          <a:xfrm>
            <a:off x="1363849" y="1488576"/>
            <a:ext cx="3381644" cy="2378575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461BE46-7E84-DDC2-1F73-DAE0B40A65B0}"/>
              </a:ext>
            </a:extLst>
          </p:cNvPr>
          <p:cNvSpPr/>
          <p:nvPr/>
        </p:nvSpPr>
        <p:spPr>
          <a:xfrm>
            <a:off x="1363849" y="4082264"/>
            <a:ext cx="5127864" cy="2235558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AF2E0DA-E772-A5E5-BAC8-3547802DD3CD}"/>
              </a:ext>
            </a:extLst>
          </p:cNvPr>
          <p:cNvSpPr/>
          <p:nvPr/>
        </p:nvSpPr>
        <p:spPr>
          <a:xfrm>
            <a:off x="6636473" y="4082264"/>
            <a:ext cx="5127864" cy="2235558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4401816-8D91-E2C8-8AA8-11A508DCBCC6}"/>
              </a:ext>
            </a:extLst>
          </p:cNvPr>
          <p:cNvSpPr/>
          <p:nvPr/>
        </p:nvSpPr>
        <p:spPr>
          <a:xfrm>
            <a:off x="1363849" y="668511"/>
            <a:ext cx="10400488" cy="587946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EAC275C-7564-747B-EBCF-830E5A33D2FC}"/>
              </a:ext>
            </a:extLst>
          </p:cNvPr>
          <p:cNvSpPr/>
          <p:nvPr/>
        </p:nvSpPr>
        <p:spPr>
          <a:xfrm>
            <a:off x="4873271" y="1488576"/>
            <a:ext cx="3381644" cy="2378575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74C3DEA-E334-D48B-B9B6-F5AFBACA3047}"/>
              </a:ext>
            </a:extLst>
          </p:cNvPr>
          <p:cNvSpPr/>
          <p:nvPr/>
        </p:nvSpPr>
        <p:spPr>
          <a:xfrm>
            <a:off x="8382693" y="1488576"/>
            <a:ext cx="3381644" cy="2378575"/>
          </a:xfrm>
          <a:prstGeom prst="roundRect">
            <a:avLst>
              <a:gd name="adj" fmla="val 694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18848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Isidro</dc:creator>
  <cp:lastModifiedBy>Rodrigo Isidro</cp:lastModifiedBy>
  <cp:revision>1</cp:revision>
  <dcterms:created xsi:type="dcterms:W3CDTF">2025-02-11T02:03:58Z</dcterms:created>
  <dcterms:modified xsi:type="dcterms:W3CDTF">2025-02-11T02:11:44Z</dcterms:modified>
</cp:coreProperties>
</file>