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299" r:id="rId4"/>
    <p:sldId id="302" r:id="rId5"/>
    <p:sldId id="300" r:id="rId6"/>
    <p:sldId id="303" r:id="rId7"/>
    <p:sldId id="304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4EF9F-BEB4-C8C0-77FB-871980E7FC93}" v="28" dt="2023-08-27T13:13:00.597"/>
    <p1510:client id="{2F4F2122-5934-2359-7EFA-CA866DB3CC0D}" v="500" dt="2023-08-27T10:15:52.582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0141" autoAdjust="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23/08/2024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19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35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23/08/2024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23/08/2024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23/08/2024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23/08/2024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23/08/2024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23/08/2024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23/08/2024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23/08/2024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23/08/2024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23/08/2024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23/08/2024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23/08/2024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Experiment 1: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Symphony of Lights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CPE160P - 4– A1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44311" y="1249680"/>
            <a:ext cx="11510995" cy="44558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To be able to demonstrate how an Arduino Kit will be used to implement the Symphony of Lights.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To be able to demonstrate that the unique chosen music can be synchronized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62626"/>
                </a:solidFill>
              </a:rPr>
              <a:t>with the series of LEDs.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To be able to apply what you have learned in Microprocessor and Logic Circuits and Switching Theory.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To be able to apply an embedded system using an Arduino Kit.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3509294" cy="33239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Arduino Kit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8 LEDs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8 220k ohm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4 10k ohm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4 Buttons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Breadboard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Arduino Uno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Laptop</a:t>
            </a: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MUSIC USED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8546570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262626"/>
                </a:solidFill>
              </a:rPr>
              <a:t>limang</a:t>
            </a:r>
            <a:r>
              <a:rPr lang="en-US" sz="2400" dirty="0">
                <a:solidFill>
                  <a:srgbClr val="262626"/>
                </a:solidFill>
              </a:rPr>
              <a:t> </a:t>
            </a:r>
            <a:r>
              <a:rPr lang="en-US" sz="2400" dirty="0" err="1">
                <a:solidFill>
                  <a:srgbClr val="262626"/>
                </a:solidFill>
              </a:rPr>
              <a:t>Taon</a:t>
            </a:r>
            <a:r>
              <a:rPr lang="en-US" sz="2400" dirty="0">
                <a:solidFill>
                  <a:srgbClr val="262626"/>
                </a:solidFill>
              </a:rPr>
              <a:t> </a:t>
            </a:r>
            <a:r>
              <a:rPr lang="en-US" sz="2400" dirty="0">
                <a:solidFill>
                  <a:srgbClr val="262626"/>
                </a:solidFill>
                <a:cs typeface="Arial"/>
              </a:rPr>
              <a:t>– </a:t>
            </a:r>
            <a:r>
              <a:rPr lang="en-US" sz="2400" dirty="0">
                <a:solidFill>
                  <a:srgbClr val="262626"/>
                </a:solidFill>
              </a:rPr>
              <a:t>Juan </a:t>
            </a:r>
            <a:r>
              <a:rPr lang="en-US" sz="2400" dirty="0" err="1">
                <a:solidFill>
                  <a:srgbClr val="262626"/>
                </a:solidFill>
              </a:rPr>
              <a:t>Karlos</a:t>
            </a:r>
            <a:endParaRPr lang="en-US" sz="2400" dirty="0">
              <a:solidFill>
                <a:srgbClr val="26262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262626"/>
                </a:solidFill>
                <a:cs typeface="Arial"/>
              </a:rPr>
              <a:t>Huwag</a:t>
            </a:r>
            <a:r>
              <a:rPr lang="en-US" sz="2400" dirty="0">
                <a:solidFill>
                  <a:srgbClr val="262626"/>
                </a:solidFill>
                <a:cs typeface="Arial"/>
              </a:rPr>
              <a:t> </a:t>
            </a:r>
            <a:r>
              <a:rPr lang="en-US" sz="2400" dirty="0" err="1">
                <a:solidFill>
                  <a:srgbClr val="262626"/>
                </a:solidFill>
                <a:cs typeface="Arial"/>
              </a:rPr>
              <a:t>na</a:t>
            </a:r>
            <a:r>
              <a:rPr lang="en-US" sz="2400" dirty="0">
                <a:solidFill>
                  <a:srgbClr val="262626"/>
                </a:solidFill>
                <a:cs typeface="Arial"/>
              </a:rPr>
              <a:t> </a:t>
            </a:r>
            <a:r>
              <a:rPr lang="en-US" sz="2400" dirty="0" err="1">
                <a:solidFill>
                  <a:srgbClr val="262626"/>
                </a:solidFill>
                <a:cs typeface="Arial"/>
              </a:rPr>
              <a:t>Huwag</a:t>
            </a:r>
            <a:r>
              <a:rPr lang="en-US" sz="2400" dirty="0">
                <a:solidFill>
                  <a:srgbClr val="262626"/>
                </a:solidFill>
                <a:cs typeface="Arial"/>
              </a:rPr>
              <a:t> </a:t>
            </a:r>
            <a:r>
              <a:rPr lang="en-US" sz="2400" dirty="0" err="1">
                <a:solidFill>
                  <a:srgbClr val="262626"/>
                </a:solidFill>
                <a:cs typeface="Arial"/>
              </a:rPr>
              <a:t>Mong</a:t>
            </a:r>
            <a:r>
              <a:rPr lang="en-US" sz="2400" dirty="0">
                <a:solidFill>
                  <a:srgbClr val="262626"/>
                </a:solidFill>
                <a:cs typeface="Arial"/>
              </a:rPr>
              <a:t> </a:t>
            </a:r>
            <a:r>
              <a:rPr lang="en-US" sz="2400" dirty="0" err="1">
                <a:solidFill>
                  <a:srgbClr val="262626"/>
                </a:solidFill>
                <a:cs typeface="Arial"/>
              </a:rPr>
              <a:t>Sasabihin</a:t>
            </a:r>
            <a:r>
              <a:rPr lang="en-US" sz="2400" dirty="0">
                <a:solidFill>
                  <a:srgbClr val="262626"/>
                </a:solidFill>
                <a:cs typeface="Arial"/>
              </a:rPr>
              <a:t> – Lola Amour (version)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Para </a:t>
            </a:r>
            <a:r>
              <a:rPr lang="en-US" sz="2400" dirty="0" err="1">
                <a:solidFill>
                  <a:srgbClr val="262626"/>
                </a:solidFill>
                <a:cs typeface="Arial"/>
              </a:rPr>
              <a:t>sa</a:t>
            </a:r>
            <a:r>
              <a:rPr lang="en-US" sz="2400" dirty="0">
                <a:solidFill>
                  <a:srgbClr val="262626"/>
                </a:solidFill>
                <a:cs typeface="Arial"/>
              </a:rPr>
              <a:t> Streets – </a:t>
            </a:r>
            <a:r>
              <a:rPr lang="en-US" sz="2400" dirty="0" err="1">
                <a:solidFill>
                  <a:srgbClr val="262626"/>
                </a:solidFill>
                <a:cs typeface="Arial"/>
              </a:rPr>
              <a:t>Hev</a:t>
            </a:r>
            <a:r>
              <a:rPr lang="en-US" sz="2400" dirty="0">
                <a:solidFill>
                  <a:srgbClr val="262626"/>
                </a:solidFill>
                <a:cs typeface="Arial"/>
              </a:rPr>
              <a:t> Abi</a:t>
            </a: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14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515672"/>
            <a:ext cx="9991838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cs typeface="Arial"/>
              </a:rPr>
              <a:t>Choose 3 songs to synchronize the symphony of lights with.</a:t>
            </a:r>
            <a:endParaRPr lang="en-US" sz="2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cs typeface="Arial"/>
              </a:rPr>
              <a:t>Create a working LED circuit using Arduino.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cs typeface="Arial"/>
              </a:rPr>
              <a:t>Create light patterns in the Arduino 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cs typeface="Arial"/>
              </a:rPr>
              <a:t>Debug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>
                <a:cs typeface="Arial"/>
              </a:rPr>
              <a:t>Listen to music and use the patterns to create the symphony of lights.</a:t>
            </a:r>
          </a:p>
          <a:p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1ACD4F-CCB7-4834-8EEB-C1965ED5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1" y="2094798"/>
            <a:ext cx="5697748" cy="2994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6F9C0-C3B3-4FB2-B0AA-C0050E2B6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94797"/>
            <a:ext cx="5921449" cy="29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FINAL OUTPUT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0033F-DC13-40F2-A882-405850C759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37" y="1175848"/>
            <a:ext cx="8593400" cy="46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0B1B6-7EF4-AB27-4C0D-EB4417FD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9072</TotalTime>
  <Words>221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Tahoma</vt:lpstr>
      <vt:lpstr>Office Theme</vt:lpstr>
      <vt:lpstr> Experiment 1:  Symphony of Lights </vt:lpstr>
      <vt:lpstr>OBJECTIVES</vt:lpstr>
      <vt:lpstr>MATERIALS</vt:lpstr>
      <vt:lpstr>MUSIC USED</vt:lpstr>
      <vt:lpstr>PROCEDURE</vt:lpstr>
      <vt:lpstr>PROCEDURE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196</cp:revision>
  <dcterms:created xsi:type="dcterms:W3CDTF">2020-07-20T04:11:13Z</dcterms:created>
  <dcterms:modified xsi:type="dcterms:W3CDTF">2024-08-23T12:09:21Z</dcterms:modified>
</cp:coreProperties>
</file>