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3" r:id="rId6"/>
    <p:sldId id="304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4EF9F-BEB4-C8C0-77FB-871980E7FC93}" v="28" dt="2023-08-27T13:13:00.597"/>
    <p1510:client id="{2F4F2122-5934-2359-7EFA-CA866DB3CC0D}" v="500" dt="2023-08-27T10:15:52.582"/>
    <p1510:client id="{6F3117E3-5E51-4420-9A77-FB3B7F86F9EC}" v="1" dt="2023-06-08T06:28:1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0141" autoAdjust="0"/>
  </p:normalViewPr>
  <p:slideViewPr>
    <p:cSldViewPr snapToGrid="0">
      <p:cViewPr varScale="1">
        <p:scale>
          <a:sx n="83" d="100"/>
          <a:sy n="83" d="100"/>
        </p:scale>
        <p:origin x="42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5ACF-8E17-4870-8245-4A77F959A756}" type="datetimeFigureOut">
              <a:rPr lang="en-PH" smtClean="0"/>
              <a:t>31/08/2024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1C6D-497D-4CD5-9B94-B8BE6A5DC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9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16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6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6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0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0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871992"/>
            <a:ext cx="693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3259592"/>
            <a:ext cx="693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E785-8F7E-46D7-AADC-06732D2B080B}" type="datetime1">
              <a:rPr lang="en-PH" smtClean="0"/>
              <a:t>31/08/2024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1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B6A-77BD-4174-8AB7-B488A3834BC1}" type="datetime1">
              <a:rPr lang="en-PH" smtClean="0"/>
              <a:t>31/08/2024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7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746-2305-4ED0-9F8A-49242F0E41AB}" type="datetime1">
              <a:rPr lang="en-PH" smtClean="0"/>
              <a:t>31/08/2024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6D3-0631-4C00-9540-B4B46BC03C25}" type="datetime1">
              <a:rPr lang="en-PH" smtClean="0"/>
              <a:t>31/08/2024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30E-EE7E-440B-A76B-3F58FE0097E2}" type="datetime1">
              <a:rPr lang="en-PH" smtClean="0"/>
              <a:t>31/08/2024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0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67F-F560-479D-ADB8-5F82A2FB1B1F}" type="datetime1">
              <a:rPr lang="en-PH" smtClean="0"/>
              <a:t>31/08/2024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54FC-CC5C-4993-8D44-201EF13BB877}" type="datetime1">
              <a:rPr lang="en-PH" smtClean="0"/>
              <a:t>31/08/2024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7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188-2164-4FD1-92FE-488B39A82370}" type="datetime1">
              <a:rPr lang="en-PH" smtClean="0"/>
              <a:t>31/08/2024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3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8A59-D384-4D57-9A50-A60E3BC91D08}" type="datetime1">
              <a:rPr lang="en-PH" smtClean="0"/>
              <a:t>31/08/2024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6C3E-4B30-43BE-88DF-892347B02817}" type="datetime1">
              <a:rPr lang="en-PH" smtClean="0"/>
              <a:t>31/08/2024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3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0C1-ED5A-4905-B885-811C8CEEF1E6}" type="datetime1">
              <a:rPr lang="en-PH" smtClean="0"/>
              <a:t>31/08/2024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5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7C0-9C3B-4188-A254-F0B717C03E3E}" type="datetime1">
              <a:rPr lang="en-PH" smtClean="0"/>
              <a:t>31/08/2024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42" y="624690"/>
            <a:ext cx="7079146" cy="3273867"/>
          </a:xfrm>
        </p:spPr>
        <p:txBody>
          <a:bodyPr>
            <a:normAutofit/>
          </a:bodyPr>
          <a:lstStyle/>
          <a:p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Experiment 3: 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Clock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9016" y="4660265"/>
            <a:ext cx="10515600" cy="139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CPE160P - 4– A1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OBJECTIVES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344311" y="1249680"/>
            <a:ext cx="11510995" cy="44558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62626"/>
                </a:solidFill>
              </a:rPr>
              <a:t>To be able to demonstrate how a real clock works.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To be able to apply embedded system in displaying hours and minutes using Seven-segment display, and switches.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To be able to apply what you have learned in Microprocessor and Logic Circuits and Switching Theory.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To be able to apply embedded system in a simple handshaking using Arduino Kit.</a:t>
            </a:r>
          </a:p>
          <a:p>
            <a:pPr>
              <a:lnSpc>
                <a:spcPct val="150000"/>
              </a:lnSpc>
            </a:pPr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MATERIALS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249680"/>
            <a:ext cx="4059125" cy="33239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Arduino Kit</a:t>
            </a:r>
            <a:endParaRPr lang="en-US" sz="2400" dirty="0">
              <a:solidFill>
                <a:srgbClr val="26262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2 10k ohm Resistors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4 1k ohm Resistors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2 Buttons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Breadboard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4-digit 7-Segment Display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Arduino Uno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Laptop</a:t>
            </a: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515672"/>
            <a:ext cx="9444252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a working 4 Digit 7-Segment Display circuit using Arduino.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number patterns in the Arduino IDE.</a:t>
            </a:r>
            <a:endParaRPr lang="en-US" sz="2400" dirty="0">
              <a:cs typeface="Arial"/>
            </a:endParaRPr>
          </a:p>
          <a:p>
            <a:r>
              <a:rPr lang="en-PH" sz="2400" dirty="0">
                <a:cs typeface="Arial"/>
              </a:rPr>
              <a:t>3. Create Hour and Minute increment/decrement in the Arduino IDE.</a:t>
            </a:r>
          </a:p>
          <a:p>
            <a:r>
              <a:rPr lang="en-PH" sz="2400" dirty="0">
                <a:cs typeface="Arial"/>
              </a:rPr>
              <a:t>4. Debug the code</a:t>
            </a:r>
          </a:p>
          <a:p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783370-78C9-4868-A04C-A2EA5628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" y="1607127"/>
            <a:ext cx="5504873" cy="4027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A1C24-319C-437E-860B-410D23FD0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18" y="1607126"/>
            <a:ext cx="6160655" cy="40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568822-8DEE-4B80-93DA-187AB02F0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20" y="1221776"/>
            <a:ext cx="9091560" cy="477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0B1B6-7EF4-AB27-4C0D-EB4417FD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C8AD06-0E37-F469-248A-EB405EBA2D3E}"/>
              </a:ext>
            </a:extLst>
          </p:cNvPr>
          <p:cNvSpPr txBox="1">
            <a:spLocks/>
          </p:cNvSpPr>
          <p:nvPr/>
        </p:nvSpPr>
        <p:spPr>
          <a:xfrm>
            <a:off x="335642" y="624690"/>
            <a:ext cx="7079146" cy="32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8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U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ayo169.potx" id="{4D8875F1-3FD9-46C6-81DA-AEDC94C3D9E8}" vid="{AC10C5D0-1DAB-4676-AB73-B7EE58CCF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MU-tayo169</Template>
  <TotalTime>9123</TotalTime>
  <Words>173</Words>
  <Application>Microsoft Office PowerPoint</Application>
  <PresentationFormat>Widescreen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Office Theme</vt:lpstr>
      <vt:lpstr> Experiment 3:  Clock</vt:lpstr>
      <vt:lpstr>OBJECTIVES</vt:lpstr>
      <vt:lpstr>MATERIALS</vt:lpstr>
      <vt:lpstr>PROCEDURE</vt:lpstr>
      <vt:lpstr>PROCEDURE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Melissa Martin</dc:creator>
  <cp:lastModifiedBy>Rod Geryk C. Navarro</cp:lastModifiedBy>
  <cp:revision>201</cp:revision>
  <dcterms:created xsi:type="dcterms:W3CDTF">2020-07-20T04:11:13Z</dcterms:created>
  <dcterms:modified xsi:type="dcterms:W3CDTF">2024-08-30T22:39:48Z</dcterms:modified>
</cp:coreProperties>
</file>