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2122-5934-2359-7EFA-CA866DB3CC0D}" v="500" dt="2023-08-27T10:15:52.582"/>
    <p1510:client id="{45C4EF9F-BEB4-C8C0-77FB-871980E7FC93}" v="28" dt="2023-08-27T13:13:00.597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07/09/2024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07/09/2024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07/09/2024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4: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Kettle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4640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To be able to demonstrate how a real kettle works.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2. To be able to apply embedded system in monitoring the boiling point of the water using humidity sensor, an indicator of the boiling point of water using a sound sensor, and turns off the kettle automatically as the water reaches the boiling point using servo motor.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3. To be able to apply what you have learned in Microprocessor and Logic Circuits and Switching Theory.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4. To be able to apply embedded system in a simple handshaking using Arduino Kit.</a:t>
            </a: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3029997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220 ohm Resistor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LCD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DH11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Servo motor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Buzzer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 Breadboard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Arduino Uno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9444252" cy="19389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Humidity and Temperature circuit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Buzzer and Servo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humidity range in the Arduino IDE.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539269-0924-49C6-B790-2678929E53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1" y="1116595"/>
            <a:ext cx="4114800" cy="4908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B7D377-064A-4B17-B673-4715EFCEF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623" y="1585087"/>
            <a:ext cx="7140704" cy="373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95A263-B828-4744-A1CD-A9E0BCF7B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70411" y="1599493"/>
            <a:ext cx="4771178" cy="3916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C0E1-6631-4BDC-B3B2-3877E50453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58806" y="1568107"/>
            <a:ext cx="4750823" cy="39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9162</TotalTime>
  <Words>196</Words>
  <Application>Microsoft Office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Tahoma</vt:lpstr>
      <vt:lpstr>Office Theme</vt:lpstr>
      <vt:lpstr> Experiment 4:  Kettle</vt:lpstr>
      <vt:lpstr>OBJECTIVES</vt:lpstr>
      <vt:lpstr>MATERIALS</vt:lpstr>
      <vt:lpstr>PROCEDURE</vt:lpstr>
      <vt:lpstr>PROCEDURE</vt:lpstr>
      <vt:lpstr>PROCEDURE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203</cp:revision>
  <dcterms:created xsi:type="dcterms:W3CDTF">2020-07-20T04:11:13Z</dcterms:created>
  <dcterms:modified xsi:type="dcterms:W3CDTF">2024-09-07T09:02:40Z</dcterms:modified>
</cp:coreProperties>
</file>