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4EF9F-BEB4-C8C0-77FB-871980E7FC93}" v="28" dt="2023-08-27T13:13:00.597"/>
    <p1510:client id="{2F4F2122-5934-2359-7EFA-CA866DB3CC0D}" v="500" dt="2023-08-27T10:15:52.582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0141" autoAdjust="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14/09/2024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14/09/2024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14/09/2024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14/09/2024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14/09/2024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14/09/2024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14/09/2024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14/09/2024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14/09/2024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14/09/2024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14/09/2024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14/09/2024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14/09/2024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Experiment 5: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Parking Lot Counter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CPE160P - 4– A1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44311" y="1249680"/>
            <a:ext cx="11510995" cy="50098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To be able to demonstrate how a parking lot counter works.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2. To be able to apply embedded system in counting the number of cars entered and exited the parking lot. 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3. To be able to demonstrate how the gate opens (if there is/are available parking slot), and closes if there are no available parking slot. 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4. To be able to apply what you have learned in Microprocessor and Logic Circuits and Switching Theory.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5. To be able to apply embedded system in a simple handshaking using Arduino Kit.</a:t>
            </a:r>
          </a:p>
          <a:p>
            <a:pPr>
              <a:lnSpc>
                <a:spcPct val="150000"/>
              </a:lnSpc>
            </a:pPr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" y="1134566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4572085" cy="33239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Arduino Kit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4 1k ohm Resistor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4-digit seven segment display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Ultrasonic sensor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Servo motor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2 Breadboard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Arduino Uno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Laptop</a:t>
            </a: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515672"/>
            <a:ext cx="9444252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Parking Slot Counter circuit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Ultrasonic Sensor and Servo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To demonstrate the usage of counters and how the gate works.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Debug the code</a:t>
            </a:r>
          </a:p>
          <a:p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CA615-B882-4430-AC17-62E6C6320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6" y="1644074"/>
            <a:ext cx="4584745" cy="3851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C5529-B591-4A03-B37D-C0D56A7C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309" y="1644074"/>
            <a:ext cx="6619839" cy="38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Final Output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F406BF-417C-47CA-99C9-191D18248C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3081" y="1937468"/>
            <a:ext cx="4964267" cy="3389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EA42A0-92E9-4E9B-A4D7-A4FCDD2AB6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85358" y="1804342"/>
            <a:ext cx="4964264" cy="365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CC1B2E-9C7B-4124-831B-7AAE217FDB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42750" y="1896624"/>
            <a:ext cx="4892394" cy="358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9171</TotalTime>
  <Words>212</Words>
  <Application>Microsoft Office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Tahoma</vt:lpstr>
      <vt:lpstr>Office Theme</vt:lpstr>
      <vt:lpstr> Experiment 5:  Parking Lot Counter</vt:lpstr>
      <vt:lpstr>OBJECTIVES</vt:lpstr>
      <vt:lpstr>MATERIALS</vt:lpstr>
      <vt:lpstr>PROCEDURE</vt:lpstr>
      <vt:lpstr>PROCEDURE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205</cp:revision>
  <dcterms:created xsi:type="dcterms:W3CDTF">2020-07-20T04:11:13Z</dcterms:created>
  <dcterms:modified xsi:type="dcterms:W3CDTF">2024-09-14T06:36:06Z</dcterms:modified>
</cp:coreProperties>
</file>