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299" r:id="rId4"/>
    <p:sldId id="300" r:id="rId5"/>
    <p:sldId id="303" r:id="rId6"/>
    <p:sldId id="304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F2122-5934-2359-7EFA-CA866DB3CC0D}" v="500" dt="2023-08-27T10:15:52.582"/>
    <p1510:client id="{45C4EF9F-BEB4-C8C0-77FB-871980E7FC93}" v="28" dt="2023-08-27T13:13:00.597"/>
    <p1510:client id="{6F3117E3-5E51-4420-9A77-FB3B7F86F9EC}" v="1" dt="2023-06-08T06:28:17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0141" autoAdjust="0"/>
  </p:normalViewPr>
  <p:slideViewPr>
    <p:cSldViewPr snapToGrid="0">
      <p:cViewPr varScale="1">
        <p:scale>
          <a:sx n="83" d="100"/>
          <a:sy n="83" d="100"/>
        </p:scale>
        <p:origin x="427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B5ACF-8E17-4870-8245-4A77F959A756}" type="datetimeFigureOut">
              <a:rPr lang="en-PH" smtClean="0"/>
              <a:t>23/09/2024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71C6D-497D-4CD5-9B94-B8BE6A5DCC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9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131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116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36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760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304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04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686" y="871992"/>
            <a:ext cx="693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686" y="3259592"/>
            <a:ext cx="693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E785-8F7E-46D7-AADC-06732D2B080B}" type="datetime1">
              <a:rPr lang="en-PH" smtClean="0"/>
              <a:t>23/09/2024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01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B6A-77BD-4174-8AB7-B488A3834BC1}" type="datetime1">
              <a:rPr lang="en-PH" smtClean="0"/>
              <a:t>23/09/2024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75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5746-2305-4ED0-9F8A-49242F0E41AB}" type="datetime1">
              <a:rPr lang="en-PH" smtClean="0"/>
              <a:t>23/09/2024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90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6D3-0631-4C00-9540-B4B46BC03C25}" type="datetime1">
              <a:rPr lang="en-PH" smtClean="0"/>
              <a:t>23/09/2024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1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30E-EE7E-440B-A76B-3F58FE0097E2}" type="datetime1">
              <a:rPr lang="en-PH" smtClean="0"/>
              <a:t>23/09/2024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00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F67F-F560-479D-ADB8-5F82A2FB1B1F}" type="datetime1">
              <a:rPr lang="en-PH" smtClean="0"/>
              <a:t>23/09/2024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15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54FC-CC5C-4993-8D44-201EF13BB877}" type="datetime1">
              <a:rPr lang="en-PH" smtClean="0"/>
              <a:t>23/09/2024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173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B188-2164-4FD1-92FE-488B39A82370}" type="datetime1">
              <a:rPr lang="en-PH" smtClean="0"/>
              <a:t>23/09/2024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03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8A59-D384-4D57-9A50-A60E3BC91D08}" type="datetime1">
              <a:rPr lang="en-PH" smtClean="0"/>
              <a:t>23/09/2024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284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6C3E-4B30-43BE-88DF-892347B02817}" type="datetime1">
              <a:rPr lang="en-PH" smtClean="0"/>
              <a:t>23/09/2024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35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10C1-ED5A-4905-B885-811C8CEEF1E6}" type="datetime1">
              <a:rPr lang="en-PH" smtClean="0"/>
              <a:t>23/09/2024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650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37C0-9C3B-4188-A254-F0B717C03E3E}" type="datetime1">
              <a:rPr lang="en-PH" smtClean="0"/>
              <a:t>23/09/2024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3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42" y="624690"/>
            <a:ext cx="7079146" cy="3273867"/>
          </a:xfrm>
        </p:spPr>
        <p:txBody>
          <a:bodyPr>
            <a:normAutofit/>
          </a:bodyPr>
          <a:lstStyle/>
          <a:p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Experiment 6: </a:t>
            </a:r>
            <a:br>
              <a:rPr lang="en-PH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Automatic Trash Can</a:t>
            </a:r>
            <a:endParaRPr lang="en-P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9016" y="4660265"/>
            <a:ext cx="10515600" cy="1393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Navarro, Rod Geryk C.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CPE160P - 4– A1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2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OBJECTIVES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344311" y="1249680"/>
            <a:ext cx="11510995" cy="46405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solidFill>
                  <a:srgbClr val="262626"/>
                </a:solidFill>
                <a:latin typeface="Open Sans" panose="020B0606030504020204" pitchFamily="34" charset="0"/>
              </a:rPr>
              <a:t>To be able to demonstrate how an automatic trash can works.</a:t>
            </a:r>
          </a:p>
          <a:p>
            <a:endParaRPr lang="en-US" sz="2400" dirty="0">
              <a:solidFill>
                <a:srgbClr val="262626"/>
              </a:solidFill>
              <a:latin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Open Sans" panose="020B0606030504020204" pitchFamily="34" charset="0"/>
              </a:rPr>
              <a:t>2. To be able to apply embedded system in maintaining a trash can not to overflow. </a:t>
            </a:r>
          </a:p>
          <a:p>
            <a:endParaRPr lang="en-US" sz="2400" dirty="0">
              <a:solidFill>
                <a:srgbClr val="262626"/>
              </a:solidFill>
              <a:latin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Open Sans" panose="020B0606030504020204" pitchFamily="34" charset="0"/>
              </a:rPr>
              <a:t>3. To be able to demonstrate how the stepper motor will close the cover once the trash can is full, and the servo motor will press down the trash inside the trash bin. </a:t>
            </a:r>
          </a:p>
          <a:p>
            <a:endParaRPr lang="en-US" sz="2400" dirty="0">
              <a:solidFill>
                <a:srgbClr val="262626"/>
              </a:solidFill>
              <a:latin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Open Sans" panose="020B0606030504020204" pitchFamily="34" charset="0"/>
              </a:rPr>
              <a:t>4. To be able to apply what you have learned in Microprocessor and Logic Circuits and Switching Theory.</a:t>
            </a:r>
          </a:p>
          <a:p>
            <a:endParaRPr lang="en-US" sz="2400" dirty="0">
              <a:solidFill>
                <a:srgbClr val="262626"/>
              </a:solidFill>
              <a:latin typeface="Open Sans" panose="020B0606030504020204" pitchFamily="34" charset="0"/>
            </a:endParaRPr>
          </a:p>
          <a:p>
            <a:r>
              <a:rPr lang="en-US" sz="2400" dirty="0">
                <a:solidFill>
                  <a:srgbClr val="262626"/>
                </a:solidFill>
                <a:latin typeface="Open Sans" panose="020B0606030504020204" pitchFamily="34" charset="0"/>
              </a:rPr>
              <a:t>5. To be able to apply embedded system in a simple handshaking using Arduino Kit.</a:t>
            </a:r>
          </a:p>
          <a:p>
            <a:pPr>
              <a:lnSpc>
                <a:spcPct val="150000"/>
              </a:lnSpc>
            </a:pPr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69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27" y="1134566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MATERIALS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249680"/>
            <a:ext cx="2911374" cy="369331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Arduino Kit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Ultrasonic sensor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2 Servo motor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Breadboard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Cardboard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Capo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Arduino Uno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Laptop</a:t>
            </a:r>
          </a:p>
          <a:p>
            <a:endParaRPr lang="en-US" sz="2400" dirty="0">
              <a:solidFill>
                <a:srgbClr val="262626"/>
              </a:solidFill>
              <a:cs typeface="Arial"/>
            </a:endParaRPr>
          </a:p>
          <a:p>
            <a:endParaRPr lang="en-PH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2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515672"/>
            <a:ext cx="10049739" cy="156966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Create a working Automated Trash Can using Arduino.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To demonstrate a working Ultrasonic Sensor and Servo using Arduino.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Debug the code</a:t>
            </a:r>
          </a:p>
          <a:p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76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60A336-238D-4276-8198-F386364B9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6" y="1344253"/>
            <a:ext cx="5994400" cy="4445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D0BEE4-2E90-4CC8-B766-3E94EE357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36" y="1344253"/>
            <a:ext cx="5644412" cy="444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86090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Final Output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solidFill>
                  <a:schemeClr val="bg1"/>
                </a:solidFill>
              </a:rPr>
              <a:t>Experiment 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08A69E-19C9-4C70-A259-A0DB4AC08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45323" y="2077731"/>
            <a:ext cx="4771176" cy="27878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B5985B-A4A2-44DC-A2B8-041FE3DAFD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62630" y="2077732"/>
            <a:ext cx="4771177" cy="2787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180A56-EC5A-4E7A-A069-D52333E006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4731" y="2041195"/>
            <a:ext cx="4771176" cy="28609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C2D78B-8C06-488E-98CF-ABDD455096F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22754" y="2084547"/>
            <a:ext cx="4721384" cy="272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C8AD06-0E37-F469-248A-EB405EBA2D3E}"/>
              </a:ext>
            </a:extLst>
          </p:cNvPr>
          <p:cNvSpPr txBox="1">
            <a:spLocks/>
          </p:cNvSpPr>
          <p:nvPr/>
        </p:nvSpPr>
        <p:spPr>
          <a:xfrm>
            <a:off x="335642" y="624690"/>
            <a:ext cx="7079146" cy="3273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THANK YOU!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84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U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tayo169.potx" id="{4D8875F1-3FD9-46C6-81DA-AEDC94C3D9E8}" vid="{AC10C5D0-1DAB-4676-AB73-B7EE58CCF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MU-tayo169</Template>
  <TotalTime>9204</TotalTime>
  <Words>195</Words>
  <Application>Microsoft Office PowerPoint</Application>
  <PresentationFormat>Widescreen</PresentationFormat>
  <Paragraphs>40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Open Sans</vt:lpstr>
      <vt:lpstr>Tahoma</vt:lpstr>
      <vt:lpstr>Office Theme</vt:lpstr>
      <vt:lpstr> Experiment 6:  Automatic Trash Can</vt:lpstr>
      <vt:lpstr>OBJECTIVES</vt:lpstr>
      <vt:lpstr>MATERIALS</vt:lpstr>
      <vt:lpstr>PROCEDURE</vt:lpstr>
      <vt:lpstr>PROCEDURE</vt:lpstr>
      <vt:lpstr>Final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Melissa Martin</dc:creator>
  <cp:lastModifiedBy>Rod Geryk C. Navarro</cp:lastModifiedBy>
  <cp:revision>209</cp:revision>
  <dcterms:created xsi:type="dcterms:W3CDTF">2020-07-20T04:11:13Z</dcterms:created>
  <dcterms:modified xsi:type="dcterms:W3CDTF">2024-09-23T08:19:55Z</dcterms:modified>
</cp:coreProperties>
</file>