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EF9F-BEB4-C8C0-77FB-871980E7FC93}" v="28" dt="2023-08-27T13:13:00.597"/>
    <p1510:client id="{2F4F2122-5934-2359-7EFA-CA866DB3CC0D}" v="500" dt="2023-08-27T10:15:52.582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03/11/2024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03/11/2024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03/11/2024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03/11/2024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03/11/2024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03/11/2024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03/11/2024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03/11/2024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03/11/2024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03/11/2024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03/11/2024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03/11/2024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03/11/2024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7: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cs typeface="Arial"/>
              </a:rPr>
              <a:t>Watering Plant System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50098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62626"/>
                </a:solidFill>
              </a:rPr>
              <a:t>To be able to demonstrate how an automatic watering plant system works.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262626"/>
              </a:solidFill>
            </a:endParaRPr>
          </a:p>
          <a:p>
            <a:r>
              <a:rPr lang="en-US" sz="2400" dirty="0">
                <a:solidFill>
                  <a:srgbClr val="262626"/>
                </a:solidFill>
              </a:rPr>
              <a:t>2. To be able to apply embedded system in maintaining the moisture in the soil of the plant. </a:t>
            </a:r>
          </a:p>
          <a:p>
            <a:endParaRPr lang="en-US" sz="2400" dirty="0">
              <a:solidFill>
                <a:srgbClr val="262626"/>
              </a:solidFill>
            </a:endParaRPr>
          </a:p>
          <a:p>
            <a:r>
              <a:rPr lang="en-US" sz="2400" dirty="0">
                <a:solidFill>
                  <a:srgbClr val="262626"/>
                </a:solidFill>
              </a:rPr>
              <a:t>3. To be able to demonstrate how the servo motor or stepper motor will function to water the plant.</a:t>
            </a:r>
          </a:p>
          <a:p>
            <a:endParaRPr lang="en-US" sz="2400" dirty="0">
              <a:solidFill>
                <a:srgbClr val="262626"/>
              </a:solidFill>
            </a:endParaRPr>
          </a:p>
          <a:p>
            <a:r>
              <a:rPr lang="en-US" sz="2400" dirty="0">
                <a:solidFill>
                  <a:srgbClr val="262626"/>
                </a:solidFill>
              </a:rPr>
              <a:t>4. To be able to apply what you have learned in Microprocessor and Logic </a:t>
            </a:r>
            <a:r>
              <a:rPr lang="en-US" sz="2400" dirty="0" err="1">
                <a:solidFill>
                  <a:srgbClr val="262626"/>
                </a:solidFill>
              </a:rPr>
              <a:t>Cuircuits</a:t>
            </a:r>
            <a:r>
              <a:rPr lang="en-US" sz="2400" dirty="0">
                <a:solidFill>
                  <a:srgbClr val="262626"/>
                </a:solidFill>
              </a:rPr>
              <a:t> and Switching Theory.</a:t>
            </a:r>
          </a:p>
          <a:p>
            <a:endParaRPr lang="en-US" sz="2400" dirty="0">
              <a:solidFill>
                <a:srgbClr val="262626"/>
              </a:solidFill>
            </a:endParaRPr>
          </a:p>
          <a:p>
            <a:r>
              <a:rPr lang="en-US" sz="2400" dirty="0">
                <a:solidFill>
                  <a:srgbClr val="262626"/>
                </a:solidFill>
              </a:rPr>
              <a:t>5. To be able to apply embedded system in a simple handshaking using Arduino Kit.</a:t>
            </a:r>
          </a:p>
          <a:p>
            <a:pPr>
              <a:lnSpc>
                <a:spcPct val="150000"/>
              </a:lnSpc>
            </a:pP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2773516" cy="295465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Moisture Sensor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Servo Motor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Straw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Popsicle Stick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LCD 16x2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515672"/>
            <a:ext cx="9154301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Watering Planting circuit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To demonstrate the usage of moisture sensor, and servo motor.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B1B9F-3107-44F6-B795-47293726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82" y="1137811"/>
            <a:ext cx="6326909" cy="4771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72C80-42C4-4886-903E-D54D0E949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9" y="1137810"/>
            <a:ext cx="5477164" cy="47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86090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4AFE3-8472-4924-93A6-3993DF337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95935" y="1995064"/>
            <a:ext cx="4618564" cy="291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01EBD-2247-476D-98C4-D5DD760836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8846" y="2049555"/>
            <a:ext cx="4618564" cy="2826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7DF669-8EF3-4817-A45C-15D9379EE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50830" y="2007567"/>
            <a:ext cx="4633906" cy="29435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ACC1D8-E6B0-4E45-9036-C069C8612E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69371" y="1995066"/>
            <a:ext cx="4618563" cy="291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9310</TotalTime>
  <Words>162</Words>
  <Application>Microsoft Office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 Experiment 7:  Watering Plant System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212</cp:revision>
  <dcterms:created xsi:type="dcterms:W3CDTF">2020-07-20T04:11:13Z</dcterms:created>
  <dcterms:modified xsi:type="dcterms:W3CDTF">2024-11-02T18:31:34Z</dcterms:modified>
</cp:coreProperties>
</file>