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2122-5934-2359-7EFA-CA866DB3CC0D}" v="500" dt="2023-08-27T10:15:52.582"/>
    <p1510:client id="{45C4EF9F-BEB4-C8C0-77FB-871980E7FC93}" v="28" dt="2023-08-27T13:13:00.597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13/10/2024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13/10/2024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13/10/2024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13/10/2024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13/10/2024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13/10/2024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13/10/2024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13/10/2024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Progress Report 1: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cs typeface="Arial"/>
              </a:rPr>
              <a:t>Desk Stand Up Reminder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9826"/>
            <a:ext cx="12192000" cy="4245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16603" y="1564675"/>
            <a:ext cx="11690670" cy="37286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demonstrate and create a stand-up reminder using Arduino R3.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apply embedded system in reminding the user when to stand-up if the user sits for a long period of time using LCD, and 4- bit seven segment display, as well as the use buttons, ultrasonic sensor and a buzzer.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effectively remind the user when the time to stand up especially if the user has the habit of sitting for a long period of time or has a work that allows the user to sit for a long time.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use the skills learned and the functionality of at least five of the seven embedded system and design experiments. </a:t>
            </a:r>
            <a:endParaRPr lang="en-PH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61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6641562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Arduino R3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5x Switch/buttons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LCD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4-digit seven segment display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2x LEDs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Ultrasonic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Buzzer w/resistor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5BF4D-293C-4B39-99D6-26CBC162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74" y="1018515"/>
            <a:ext cx="6053637" cy="48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3412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8D2-8360-45ED-8F56-4411A5DC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1132964"/>
            <a:ext cx="9199417" cy="48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6090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75EF8-4714-47BD-85C8-D6E198B0AA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63732" y="2028662"/>
            <a:ext cx="4793936" cy="2863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1362D-A232-4A03-8397-D812DD3E8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32487" y="1899355"/>
            <a:ext cx="4793936" cy="3121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8EF28A-A98C-4986-A3A9-F33C5E74B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3" y="1828800"/>
            <a:ext cx="6003638" cy="34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9233</TotalTime>
  <Words>201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Progress Report 1:  Desk Stand Up Reminder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214</cp:revision>
  <dcterms:created xsi:type="dcterms:W3CDTF">2020-07-20T04:11:13Z</dcterms:created>
  <dcterms:modified xsi:type="dcterms:W3CDTF">2024-10-13T13:42:54Z</dcterms:modified>
</cp:coreProperties>
</file>