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4EF9F-BEB4-C8C0-77FB-871980E7FC93}" v="28" dt="2023-08-27T13:13:00.597"/>
    <p1510:client id="{2F4F2122-5934-2359-7EFA-CA866DB3CC0D}" v="500" dt="2023-08-27T10:15:52.582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0141" autoAdjust="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28/10/2024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28/10/2024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28/10/2024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28/10/2024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28/10/2024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28/10/2024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28/10/2024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28/10/2024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28/10/2024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28/10/2024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28/10/2024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28/10/2024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28/10/2024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Progress Report 2: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PH" b="1" dirty="0">
                <a:solidFill>
                  <a:schemeClr val="bg1"/>
                </a:solidFill>
                <a:cs typeface="Arial"/>
              </a:rPr>
              <a:t>Desk Stand Up Reminder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CPE160P - 4– A1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89826"/>
            <a:ext cx="12192000" cy="4245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16603" y="1564675"/>
            <a:ext cx="11690670" cy="37286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be able to demonstrate and create a stand-up reminder using Arduino R3.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be able to apply embedded system in reminding the user when to stand-up if the user sits for a long period of time using LCD, and 4- bit seven segment display, as well as the use buttons, ultrasonic sensor and a buzzer.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be able to effectively remind the user when the time to stand up especially if the user has the habit of sitting for a long period of time or has a work that allows the user to sit for a long time.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be able to use the skills learned and the functionality of at least five of the seven embedded system and design experiments. </a:t>
            </a:r>
            <a:endParaRPr lang="en-PH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" y="1134566"/>
            <a:ext cx="12192000" cy="461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6641562" cy="33239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Arduino kit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Arduino R3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5x Switch/buttons w/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LCD (16x2)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4-digit seven segment display w/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2x LEDs w/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Ultrasonic sensor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1x Buzzer w/resistor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5BF4D-293C-4B39-99D6-26CBC162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74" y="1018515"/>
            <a:ext cx="6053637" cy="48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3412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935890-24B9-4743-9B04-B03EDF24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1" y="1043412"/>
            <a:ext cx="9729927" cy="47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86090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6A873-7A9A-49C6-8D6C-65D405BEB2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58135" y="2129198"/>
            <a:ext cx="4771176" cy="2684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75FFF-BC01-453B-B0E8-AF13673C16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12621" y="2129198"/>
            <a:ext cx="4771179" cy="2684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10B931-BFE6-4780-BCF4-7E6261E934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83380" y="2129197"/>
            <a:ext cx="4771177" cy="2684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5A7E7-42E6-4192-89AB-EE01DA7857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3588" y="2129198"/>
            <a:ext cx="4771178" cy="26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9294</TotalTime>
  <Words>204</Words>
  <Application>Microsoft Office PowerPoint</Application>
  <PresentationFormat>Widescreen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 Progress Report 2:  Desk Stand Up Reminder</vt:lpstr>
      <vt:lpstr>OBJECTIVES</vt:lpstr>
      <vt:lpstr>MATERIALS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216</cp:revision>
  <dcterms:created xsi:type="dcterms:W3CDTF">2020-07-20T04:11:13Z</dcterms:created>
  <dcterms:modified xsi:type="dcterms:W3CDTF">2024-10-27T18:05:06Z</dcterms:modified>
</cp:coreProperties>
</file>