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2122-5934-2359-7EFA-CA866DB3CC0D}" v="500" dt="2023-08-27T10:15:52.582"/>
    <p1510:client id="{45C4EF9F-BEB4-C8C0-77FB-871980E7FC93}" v="28" dt="2023-08-27T13:13:00.597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0141" autoAdjust="0"/>
  </p:normalViewPr>
  <p:slideViewPr>
    <p:cSldViewPr snapToGrid="0">
      <p:cViewPr varScale="1">
        <p:scale>
          <a:sx n="77" d="100"/>
          <a:sy n="77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16/12/2024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16/12/2024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16/12/2024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16/12/2024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16/12/2024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16/12/2024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16/12/2024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16/12/2024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16/12/2024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16/12/2024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16/12/2024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16/12/2024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16/12/2024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1: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b="1" dirty="0">
                <a:solidFill>
                  <a:schemeClr val="bg1"/>
                </a:solidFill>
                <a:cs typeface="Arial"/>
              </a:rPr>
              <a:t>Real-time score board for a basketball game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CPE161P-4– C1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33478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1. To demonstrate how a score board for a basketball game works in real-time.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2. To be able apply what you have learned in logic circuits and switching theory, microprocessors, and CPE160P.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3. To be able to apply real-time embedded system using Arduino kit.</a:t>
            </a: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" y="1134566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4743606" cy="221599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Buttons/Switches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4-digit Seven Segment Display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LEDs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515672"/>
            <a:ext cx="10355271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real-time score board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To demonstrate the usage of 4-digit seven segment display and buttons.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Debug the code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3802F6-4F76-45B8-89CD-7C8C96A1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309"/>
            <a:ext cx="5883965" cy="4840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8874D0-D93A-46E8-8D86-62A4CB543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540" y="1068309"/>
            <a:ext cx="6192576" cy="48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86090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C073-D507-49F4-884C-6748365B0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8586" y="1856569"/>
            <a:ext cx="4880450" cy="3230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27F74-7A2D-432A-BC0C-C58ABDA5E0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99" y="1243753"/>
            <a:ext cx="7767069" cy="43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9409</TotalTime>
  <Words>123</Words>
  <Application>Microsoft Office PowerPoint</Application>
  <PresentationFormat>Widescreen</PresentationFormat>
  <Paragraphs>28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 Experiment 1:  Real-time score board for a basketball game</vt:lpstr>
      <vt:lpstr>OBJECTIVES</vt:lpstr>
      <vt:lpstr>MATERIALS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217</cp:revision>
  <dcterms:created xsi:type="dcterms:W3CDTF">2020-07-20T04:11:13Z</dcterms:created>
  <dcterms:modified xsi:type="dcterms:W3CDTF">2024-12-16T17:30:09Z</dcterms:modified>
</cp:coreProperties>
</file>