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98" r:id="rId3"/>
    <p:sldId id="299" r:id="rId4"/>
    <p:sldId id="300" r:id="rId5"/>
    <p:sldId id="303" r:id="rId6"/>
    <p:sldId id="304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C4EF9F-BEB4-C8C0-77FB-871980E7FC93}" v="28" dt="2023-08-27T13:13:00.597"/>
    <p1510:client id="{2F4F2122-5934-2359-7EFA-CA866DB3CC0D}" v="500" dt="2023-08-27T10:15:52.582"/>
    <p1510:client id="{6F3117E3-5E51-4420-9A77-FB3B7F86F9EC}" v="1" dt="2023-06-08T06:28:17.8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40" autoAdjust="0"/>
    <p:restoredTop sz="90141" autoAdjust="0"/>
  </p:normalViewPr>
  <p:slideViewPr>
    <p:cSldViewPr snapToGrid="0">
      <p:cViewPr varScale="1">
        <p:scale>
          <a:sx n="77" d="100"/>
          <a:sy n="77" d="100"/>
        </p:scale>
        <p:origin x="81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B5ACF-8E17-4870-8245-4A77F959A756}" type="datetimeFigureOut">
              <a:rPr lang="en-PH" smtClean="0"/>
              <a:t>12/01/2025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71C6D-497D-4CD5-9B94-B8BE6A5DCC3D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90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1310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311617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3612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760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3043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71C6D-497D-4CD5-9B94-B8BE6A5DCC3D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10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686" y="871992"/>
            <a:ext cx="6934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5686" y="3259592"/>
            <a:ext cx="6934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3E785-8F7E-46D7-AADC-06732D2B080B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014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6B6A-77BD-4174-8AB7-B488A3834BC1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675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55746-2305-4ED0-9F8A-49242F0E41AB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007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5E6D3-0631-4C00-9540-B4B46BC03C25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1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4530E-EE7E-440B-A76B-3F58FE0097E2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800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7F67F-F560-479D-ADB8-5F82A2FB1B1F}" type="datetime1">
              <a:rPr lang="en-PH" smtClean="0"/>
              <a:t>12/01/2025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91557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754FC-CC5C-4993-8D44-201EF13BB877}" type="datetime1">
              <a:rPr lang="en-PH" smtClean="0"/>
              <a:t>12/01/2025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73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6B188-2164-4FD1-92FE-488B39A82370}" type="datetime1">
              <a:rPr lang="en-PH" smtClean="0"/>
              <a:t>12/01/2025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39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F8A59-D384-4D57-9A50-A60E3BC91D08}" type="datetime1">
              <a:rPr lang="en-PH" smtClean="0"/>
              <a:t>12/01/2025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2844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6C3E-4B30-43BE-88DF-892347B02817}" type="datetime1">
              <a:rPr lang="en-PH" smtClean="0"/>
              <a:t>12/01/2025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35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710C1-ED5A-4905-B885-811C8CEEF1E6}" type="datetime1">
              <a:rPr lang="en-PH" smtClean="0"/>
              <a:t>12/01/2025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Experiment 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65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37C0-9C3B-4188-A254-F0B717C03E3E}" type="datetime1">
              <a:rPr lang="en-PH" smtClean="0"/>
              <a:t>12/01/2025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Experiment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A1CFE-FAD5-4B16-8253-97D01193D8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7833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42" y="624690"/>
            <a:ext cx="7079146" cy="3273867"/>
          </a:xfrm>
        </p:spPr>
        <p:txBody>
          <a:bodyPr>
            <a:normAutofit/>
          </a:bodyPr>
          <a:lstStyle/>
          <a:p>
            <a:b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Experiment 2: </a:t>
            </a:r>
            <a:br>
              <a:rPr lang="en-PH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b="1" dirty="0">
                <a:solidFill>
                  <a:schemeClr val="bg1"/>
                </a:solidFill>
                <a:cs typeface="Arial"/>
              </a:rPr>
              <a:t>Real-time Traffic Light</a:t>
            </a:r>
            <a:endParaRPr lang="en-PH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509016" y="4660265"/>
            <a:ext cx="10515600" cy="13930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Navarro, Rod Geryk C.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PH" sz="1800" dirty="0">
                <a:solidFill>
                  <a:schemeClr val="bg1"/>
                </a:solidFill>
                <a:latin typeface="Arial"/>
                <a:cs typeface="Arial"/>
              </a:rPr>
              <a:t>CPE161P-4– C1</a:t>
            </a:r>
            <a:endParaRPr lang="en-PH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625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OBJECTIVES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344311" y="1249680"/>
            <a:ext cx="11510995" cy="33478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1.To demonstrate how a traffic light works in real-time.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2. To be able apply what you have learned in logic circuits and switching theory, microprocessors, and CPE160P.</a:t>
            </a:r>
          </a:p>
          <a:p>
            <a:pPr>
              <a:lnSpc>
                <a:spcPct val="150000"/>
              </a:lnSpc>
            </a:pPr>
            <a:endParaRPr lang="en-US" sz="2400" dirty="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cs typeface="Arial"/>
              </a:rPr>
              <a:t>3. To be able to apply real-time embedded system using </a:t>
            </a:r>
            <a:r>
              <a:rPr lang="en-US" sz="2400" dirty="0" err="1">
                <a:cs typeface="Arial"/>
              </a:rPr>
              <a:t>arduino</a:t>
            </a:r>
            <a:r>
              <a:rPr lang="en-US" sz="2400" dirty="0">
                <a:cs typeface="Arial"/>
              </a:rPr>
              <a:t> kit.</a:t>
            </a:r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0698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127" y="1134566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MATERIALS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0" y="1249680"/>
            <a:ext cx="4894289" cy="295465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</a:rPr>
              <a:t>Arduino Kit</a:t>
            </a:r>
            <a:endParaRPr lang="en-US" sz="2400" dirty="0">
              <a:solidFill>
                <a:srgbClr val="262626"/>
              </a:solidFill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Buttons/Switches with Resistors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4-digit Seven Segment Display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LEDs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Ultrasonic Sensor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Buzzer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>
                <a:solidFill>
                  <a:srgbClr val="262626"/>
                </a:solidFill>
                <a:cs typeface="Arial"/>
              </a:rPr>
              <a:t>Laptop</a:t>
            </a:r>
          </a:p>
          <a:p>
            <a:endParaRPr lang="en-PH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524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AFAFF9-6817-F728-FFBD-75B71FEADCF2}"/>
              </a:ext>
            </a:extLst>
          </p:cNvPr>
          <p:cNvSpPr txBox="1"/>
          <p:nvPr/>
        </p:nvSpPr>
        <p:spPr>
          <a:xfrm>
            <a:off x="457201" y="1515672"/>
            <a:ext cx="1144987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Create a working real-time traffic light using Arduino.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To demonstrate the usage of 4-digit seven segment display, ultrasonic sensor, LEDs, and buttons.</a:t>
            </a:r>
          </a:p>
          <a:p>
            <a:pPr marL="342900" indent="-342900">
              <a:buAutoNum type="arabicPeriod"/>
            </a:pPr>
            <a:r>
              <a:rPr lang="en-PH" sz="2400" dirty="0">
                <a:cs typeface="Arial"/>
              </a:rPr>
              <a:t>Debug the code</a:t>
            </a:r>
          </a:p>
          <a:p>
            <a:endParaRPr lang="en-PH"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776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8309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PROCEDURE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4D6070-92A7-405B-907C-6E43FFE9D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998807"/>
            <a:ext cx="6500193" cy="46865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25D601-61D5-4876-BA0F-21C62DA80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679" y="1018515"/>
            <a:ext cx="5771320" cy="466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265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00735"/>
            <a:ext cx="12192000" cy="4771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D202F3-92DE-487D-AA66-760059C12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51" y="1"/>
            <a:ext cx="9608234" cy="998806"/>
          </a:xfrm>
        </p:spPr>
        <p:txBody>
          <a:bodyPr>
            <a:normAutofit/>
          </a:bodyPr>
          <a:lstStyle/>
          <a:p>
            <a:r>
              <a:rPr lang="en-PH" sz="3200" b="1" dirty="0">
                <a:solidFill>
                  <a:schemeClr val="bg1"/>
                </a:solidFill>
                <a:latin typeface="Tahoma"/>
                <a:ea typeface="Tahoma"/>
                <a:cs typeface="Tahoma"/>
              </a:rPr>
              <a:t>Final Output</a:t>
            </a:r>
            <a:endParaRPr lang="en-PH" sz="3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12CD32-BCD5-425C-9F4B-88DA6D54DF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813160" y="2138400"/>
            <a:ext cx="4813834" cy="2709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01E72F-4FC0-4178-8360-88202D1A5C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35461" y="2138141"/>
            <a:ext cx="4813836" cy="27097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DF744D-0692-47FB-8238-7047E3D5700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43899" y="2105890"/>
            <a:ext cx="4813413" cy="270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53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C8AD06-0E37-F469-248A-EB405EBA2D3E}"/>
              </a:ext>
            </a:extLst>
          </p:cNvPr>
          <p:cNvSpPr txBox="1">
            <a:spLocks/>
          </p:cNvSpPr>
          <p:nvPr/>
        </p:nvSpPr>
        <p:spPr>
          <a:xfrm>
            <a:off x="335642" y="624690"/>
            <a:ext cx="7079146" cy="3273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>
                <a:solidFill>
                  <a:schemeClr val="bg1"/>
                </a:solidFill>
                <a:latin typeface="Arial"/>
                <a:cs typeface="Arial"/>
              </a:rPr>
              <a:t>THANK YOU!</a:t>
            </a:r>
            <a:endParaRPr lang="en-US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84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U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-tayo169.potx" id="{4D8875F1-3FD9-46C6-81DA-AEDC94C3D9E8}" vid="{AC10C5D0-1DAB-4676-AB73-B7EE58CCF7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MU-tayo169</Template>
  <TotalTime>9550</TotalTime>
  <Words>126</Words>
  <Application>Microsoft Office PowerPoint</Application>
  <PresentationFormat>Widescreen</PresentationFormat>
  <Paragraphs>30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Tahoma</vt:lpstr>
      <vt:lpstr>Office Theme</vt:lpstr>
      <vt:lpstr> Experiment 2:  Real-time Traffic Light</vt:lpstr>
      <vt:lpstr>OBJECTIVES</vt:lpstr>
      <vt:lpstr>MATERIALS</vt:lpstr>
      <vt:lpstr>PROCEDURE</vt:lpstr>
      <vt:lpstr>PROCEDURE</vt:lpstr>
      <vt:lpstr>Final 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Melissa Martin</dc:creator>
  <cp:lastModifiedBy>Rod Geryk C. Navarro</cp:lastModifiedBy>
  <cp:revision>220</cp:revision>
  <dcterms:created xsi:type="dcterms:W3CDTF">2020-07-20T04:11:13Z</dcterms:created>
  <dcterms:modified xsi:type="dcterms:W3CDTF">2025-01-12T13:08:35Z</dcterms:modified>
</cp:coreProperties>
</file>