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8" r:id="rId3"/>
    <p:sldId id="299" r:id="rId4"/>
    <p:sldId id="300" r:id="rId5"/>
    <p:sldId id="303" r:id="rId6"/>
    <p:sldId id="304" r:id="rId7"/>
    <p:sldId id="30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F2122-5934-2359-7EFA-CA866DB3CC0D}" v="500" dt="2023-08-27T10:15:52.582"/>
    <p1510:client id="{45C4EF9F-BEB4-C8C0-77FB-871980E7FC93}" v="28" dt="2023-08-27T13:13:00.597"/>
    <p1510:client id="{6F3117E3-5E51-4420-9A77-FB3B7F86F9EC}" v="1" dt="2023-06-08T06:28:17.8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90141" autoAdjust="0"/>
  </p:normalViewPr>
  <p:slideViewPr>
    <p:cSldViewPr snapToGrid="0">
      <p:cViewPr varScale="1">
        <p:scale>
          <a:sx n="77" d="100"/>
          <a:sy n="77" d="100"/>
        </p:scale>
        <p:origin x="8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B5ACF-8E17-4870-8245-4A77F959A756}" type="datetimeFigureOut">
              <a:rPr lang="en-PH" smtClean="0"/>
              <a:t>30/01/2025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71C6D-497D-4CD5-9B94-B8BE6A5DCC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89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1310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31161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3612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760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3043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1046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686" y="871992"/>
            <a:ext cx="693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686" y="3259592"/>
            <a:ext cx="693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3E785-8F7E-46D7-AADC-06732D2B080B}" type="datetime1">
              <a:rPr lang="en-PH" smtClean="0"/>
              <a:t>30/01/2025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014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6B6A-77BD-4174-8AB7-B488A3834BC1}" type="datetime1">
              <a:rPr lang="en-PH" smtClean="0"/>
              <a:t>30/01/2025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675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5746-2305-4ED0-9F8A-49242F0E41AB}" type="datetime1">
              <a:rPr lang="en-PH" smtClean="0"/>
              <a:t>30/01/2025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900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E6D3-0631-4C00-9540-B4B46BC03C25}" type="datetime1">
              <a:rPr lang="en-PH" smtClean="0"/>
              <a:t>30/01/2025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311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30E-EE7E-440B-A76B-3F58FE0097E2}" type="datetime1">
              <a:rPr lang="en-PH" smtClean="0"/>
              <a:t>30/01/2025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800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F67F-F560-479D-ADB8-5F82A2FB1B1F}" type="datetime1">
              <a:rPr lang="en-PH" smtClean="0"/>
              <a:t>30/01/2025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155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54FC-CC5C-4993-8D44-201EF13BB877}" type="datetime1">
              <a:rPr lang="en-PH" smtClean="0"/>
              <a:t>30/01/2025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173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B188-2164-4FD1-92FE-488B39A82370}" type="datetime1">
              <a:rPr lang="en-PH" smtClean="0"/>
              <a:t>30/01/2025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039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8A59-D384-4D57-9A50-A60E3BC91D08}" type="datetime1">
              <a:rPr lang="en-PH" smtClean="0"/>
              <a:t>30/01/2025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284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6C3E-4B30-43BE-88DF-892347B02817}" type="datetime1">
              <a:rPr lang="en-PH" smtClean="0"/>
              <a:t>30/01/2025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035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10C1-ED5A-4905-B885-811C8CEEF1E6}" type="datetime1">
              <a:rPr lang="en-PH" smtClean="0"/>
              <a:t>30/01/2025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1650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537C0-9C3B-4188-A254-F0B717C03E3E}" type="datetime1">
              <a:rPr lang="en-PH" smtClean="0"/>
              <a:t>30/01/2025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833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642" y="624690"/>
            <a:ext cx="7079146" cy="3273867"/>
          </a:xfrm>
        </p:spPr>
        <p:txBody>
          <a:bodyPr>
            <a:normAutofit/>
          </a:bodyPr>
          <a:lstStyle/>
          <a:p>
            <a:b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PH" b="1" dirty="0">
                <a:solidFill>
                  <a:schemeClr val="bg1"/>
                </a:solidFill>
                <a:latin typeface="Arial"/>
                <a:cs typeface="Arial"/>
              </a:rPr>
              <a:t>Experiment 3: </a:t>
            </a:r>
            <a:br>
              <a:rPr lang="en-PH" b="1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Weather Monitoring</a:t>
            </a:r>
            <a:endParaRPr lang="en-PH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09016" y="4660265"/>
            <a:ext cx="10515600" cy="13930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PH" sz="1800" dirty="0">
                <a:solidFill>
                  <a:schemeClr val="bg1"/>
                </a:solidFill>
                <a:latin typeface="Arial"/>
                <a:cs typeface="Arial"/>
              </a:rPr>
              <a:t>Navarro, Rod Geryk C.</a:t>
            </a:r>
            <a:endParaRPr lang="en-PH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PH" sz="1800" dirty="0">
                <a:solidFill>
                  <a:schemeClr val="bg1"/>
                </a:solidFill>
                <a:latin typeface="Arial"/>
                <a:cs typeface="Arial"/>
              </a:rPr>
              <a:t>CPE161P-4– C1</a:t>
            </a:r>
            <a:endParaRPr lang="en-PH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62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68309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OBJECTIVES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FAFF9-6817-F728-FFBD-75B71FEADCF2}"/>
              </a:ext>
            </a:extLst>
          </p:cNvPr>
          <p:cNvSpPr txBox="1"/>
          <p:nvPr/>
        </p:nvSpPr>
        <p:spPr>
          <a:xfrm>
            <a:off x="344311" y="1249680"/>
            <a:ext cx="11510995" cy="33478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cs typeface="Arial"/>
              </a:rPr>
              <a:t>1. To demonstrate how a weather monitoring system works in real-time.</a:t>
            </a:r>
          </a:p>
          <a:p>
            <a:pPr>
              <a:lnSpc>
                <a:spcPct val="150000"/>
              </a:lnSpc>
            </a:pPr>
            <a:endParaRPr lang="en-US" sz="2400" dirty="0"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cs typeface="Arial"/>
              </a:rPr>
              <a:t>2. To be able apply what you have learned in logic circuits and switching theory, microprocessors, and CPE160P.</a:t>
            </a:r>
          </a:p>
          <a:p>
            <a:pPr>
              <a:lnSpc>
                <a:spcPct val="150000"/>
              </a:lnSpc>
            </a:pPr>
            <a:endParaRPr lang="en-US" sz="2400" dirty="0"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cs typeface="Arial"/>
              </a:rPr>
              <a:t>3. To be able to apply real-time embedded system using </a:t>
            </a:r>
            <a:r>
              <a:rPr lang="en-US" sz="2400" dirty="0" err="1">
                <a:cs typeface="Arial"/>
              </a:rPr>
              <a:t>arduino</a:t>
            </a:r>
            <a:r>
              <a:rPr lang="en-US" sz="2400" dirty="0">
                <a:cs typeface="Arial"/>
              </a:rPr>
              <a:t> kit.</a:t>
            </a:r>
            <a:endParaRPr lang="en-PH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069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762" y="1134566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MATERIALS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FAFF9-6817-F728-FFBD-75B71FEADCF2}"/>
              </a:ext>
            </a:extLst>
          </p:cNvPr>
          <p:cNvSpPr txBox="1"/>
          <p:nvPr/>
        </p:nvSpPr>
        <p:spPr>
          <a:xfrm>
            <a:off x="427382" y="1582341"/>
            <a:ext cx="3329609" cy="18466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Arduino Kit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LCD (16x2)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DHT11 Sensor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Laptop</a:t>
            </a:r>
          </a:p>
          <a:p>
            <a:endParaRPr lang="en-PH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524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43412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PROCEDURE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FAFF9-6817-F728-FFBD-75B71FEADCF2}"/>
              </a:ext>
            </a:extLst>
          </p:cNvPr>
          <p:cNvSpPr txBox="1"/>
          <p:nvPr/>
        </p:nvSpPr>
        <p:spPr>
          <a:xfrm>
            <a:off x="457201" y="1515672"/>
            <a:ext cx="11449878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n-PH" sz="2400" dirty="0">
                <a:cs typeface="Arial"/>
              </a:rPr>
              <a:t>Create a working real-time weather monitoring system using Arduino.</a:t>
            </a:r>
          </a:p>
          <a:p>
            <a:pPr marL="342900" indent="-342900">
              <a:buAutoNum type="arabicPeriod"/>
            </a:pPr>
            <a:r>
              <a:rPr lang="en-PH" sz="2400" dirty="0">
                <a:cs typeface="Arial"/>
              </a:rPr>
              <a:t>To demonstrate the usage of LCD, and temperature sensor (DHT11).</a:t>
            </a:r>
          </a:p>
          <a:p>
            <a:pPr marL="342900" indent="-342900">
              <a:buAutoNum type="arabicPeriod"/>
            </a:pPr>
            <a:r>
              <a:rPr lang="en-PH" sz="2400" dirty="0">
                <a:cs typeface="Arial"/>
              </a:rPr>
              <a:t>Debug the code</a:t>
            </a:r>
          </a:p>
          <a:p>
            <a:endParaRPr lang="en-PH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776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68309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PROCEDURE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1C9F89-B2E2-47B2-BB69-9C8A2ADA5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388955"/>
            <a:ext cx="6096000" cy="40800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4BA1DF-B7EB-4083-92EA-D9C8D19B6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88955"/>
            <a:ext cx="6054752" cy="408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6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00735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Final Output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232AC2-3EDF-40E0-8E09-19294CD331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8807"/>
            <a:ext cx="6384851" cy="35930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7DDA74-127E-4133-BDE4-ABC24E4678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851" y="998806"/>
            <a:ext cx="5802485" cy="359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3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C8AD06-0E37-F469-248A-EB405EBA2D3E}"/>
              </a:ext>
            </a:extLst>
          </p:cNvPr>
          <p:cNvSpPr txBox="1">
            <a:spLocks/>
          </p:cNvSpPr>
          <p:nvPr/>
        </p:nvSpPr>
        <p:spPr>
          <a:xfrm>
            <a:off x="335642" y="624690"/>
            <a:ext cx="7079146" cy="3273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b="1" dirty="0">
                <a:solidFill>
                  <a:schemeClr val="bg1"/>
                </a:solidFill>
                <a:latin typeface="Arial"/>
                <a:cs typeface="Arial"/>
              </a:rPr>
              <a:t>THANK YOU!</a:t>
            </a:r>
            <a:endParaRPr lang="en-US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684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U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-tayo169.potx" id="{4D8875F1-3FD9-46C6-81DA-AEDC94C3D9E8}" vid="{AC10C5D0-1DAB-4676-AB73-B7EE58CCF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MU-tayo169</Template>
  <TotalTime>9610</TotalTime>
  <Words>115</Words>
  <Application>Microsoft Office PowerPoint</Application>
  <PresentationFormat>Widescreen</PresentationFormat>
  <Paragraphs>27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Tahoma</vt:lpstr>
      <vt:lpstr>Office Theme</vt:lpstr>
      <vt:lpstr> Experiment 3:  Weather Monitoring</vt:lpstr>
      <vt:lpstr>OBJECTIVES</vt:lpstr>
      <vt:lpstr>MATERIALS</vt:lpstr>
      <vt:lpstr>PROCEDURE</vt:lpstr>
      <vt:lpstr>PROCEDURE</vt:lpstr>
      <vt:lpstr>Final 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Melissa Martin</dc:creator>
  <cp:lastModifiedBy>Rod Geryk C. Navarro</cp:lastModifiedBy>
  <cp:revision>225</cp:revision>
  <dcterms:created xsi:type="dcterms:W3CDTF">2020-07-20T04:11:13Z</dcterms:created>
  <dcterms:modified xsi:type="dcterms:W3CDTF">2025-01-29T17:05:32Z</dcterms:modified>
</cp:coreProperties>
</file>