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8"/>
  </p:notesMasterIdLst>
  <p:handoutMasterIdLst>
    <p:handoutMasterId r:id="rId9"/>
  </p:handoutMasterIdLst>
  <p:sldIdLst>
    <p:sldId id="274" r:id="rId2"/>
    <p:sldId id="306" r:id="rId3"/>
    <p:sldId id="307" r:id="rId4"/>
    <p:sldId id="308" r:id="rId5"/>
    <p:sldId id="310" r:id="rId6"/>
    <p:sldId id="31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182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84F888-E73B-FA47-96EE-BA388C3E7745}" type="doc">
      <dgm:prSet loTypeId="urn:microsoft.com/office/officeart/2009/3/layout/RandomtoResult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D9078F-7EA4-C84A-9C97-BB6AB186E0C0}">
      <dgm:prSet phldrT="[Text]" custT="1"/>
      <dgm:spPr/>
      <dgm:t>
        <a:bodyPr/>
        <a:lstStyle/>
        <a:p>
          <a:r>
            <a:rPr lang="pt-BR" sz="1600" noProof="0" dirty="0"/>
            <a:t>Sons</a:t>
          </a:r>
        </a:p>
      </dgm:t>
    </dgm:pt>
    <dgm:pt modelId="{316D080D-9E54-D44F-97D2-312B5689B1DC}" type="parTrans" cxnId="{014EC802-DE9C-3141-A5D8-558CFC71606D}">
      <dgm:prSet/>
      <dgm:spPr/>
      <dgm:t>
        <a:bodyPr/>
        <a:lstStyle/>
        <a:p>
          <a:endParaRPr lang="pt-BR" sz="2400" noProof="0" dirty="0"/>
        </a:p>
      </dgm:t>
    </dgm:pt>
    <dgm:pt modelId="{087BB7D7-17D2-5246-8544-3F95F919AECE}" type="sibTrans" cxnId="{014EC802-DE9C-3141-A5D8-558CFC71606D}">
      <dgm:prSet/>
      <dgm:spPr/>
      <dgm:t>
        <a:bodyPr/>
        <a:lstStyle/>
        <a:p>
          <a:endParaRPr lang="pt-BR" sz="2400" noProof="0" dirty="0"/>
        </a:p>
      </dgm:t>
    </dgm:pt>
    <dgm:pt modelId="{B6A2944C-63CA-1F4C-8A5B-9401694FCDF5}">
      <dgm:prSet phldrT="[Text]" custT="1"/>
      <dgm:spPr/>
      <dgm:t>
        <a:bodyPr/>
        <a:lstStyle/>
        <a:p>
          <a:r>
            <a:rPr lang="pt-BR" sz="1200" noProof="0" dirty="0"/>
            <a:t>Sensor de Som</a:t>
          </a:r>
        </a:p>
      </dgm:t>
    </dgm:pt>
    <dgm:pt modelId="{676D90F6-50FE-A94E-AC83-C0C77FB353E6}" type="parTrans" cxnId="{F1D64FF9-93D5-4B41-9ACB-F47792CB5EA0}">
      <dgm:prSet/>
      <dgm:spPr/>
      <dgm:t>
        <a:bodyPr/>
        <a:lstStyle/>
        <a:p>
          <a:endParaRPr lang="pt-BR" sz="2400" noProof="0" dirty="0"/>
        </a:p>
      </dgm:t>
    </dgm:pt>
    <dgm:pt modelId="{F6D66CBB-F310-884D-8E69-9076DB189ECC}" type="sibTrans" cxnId="{F1D64FF9-93D5-4B41-9ACB-F47792CB5EA0}">
      <dgm:prSet/>
      <dgm:spPr/>
      <dgm:t>
        <a:bodyPr/>
        <a:lstStyle/>
        <a:p>
          <a:endParaRPr lang="pt-BR" sz="2400" noProof="0" dirty="0"/>
        </a:p>
      </dgm:t>
    </dgm:pt>
    <dgm:pt modelId="{82E32AEE-37D5-9141-BD16-DBC3D6245D6A}">
      <dgm:prSet phldrT="[Text]" custT="1"/>
      <dgm:spPr/>
      <dgm:t>
        <a:bodyPr/>
        <a:lstStyle/>
        <a:p>
          <a:r>
            <a:rPr lang="pt-BR" sz="1600" noProof="0" dirty="0"/>
            <a:t>Coleta</a:t>
          </a:r>
        </a:p>
      </dgm:t>
    </dgm:pt>
    <dgm:pt modelId="{583B0198-2B8A-714C-9EA9-53429E50F5AA}" type="parTrans" cxnId="{8A989E15-0BA1-5142-8A52-B01DD2B3A9F9}">
      <dgm:prSet/>
      <dgm:spPr/>
      <dgm:t>
        <a:bodyPr/>
        <a:lstStyle/>
        <a:p>
          <a:endParaRPr lang="pt-BR" sz="2400" noProof="0" dirty="0"/>
        </a:p>
      </dgm:t>
    </dgm:pt>
    <dgm:pt modelId="{22C7FF5E-C627-1044-8A7A-F1A8D0CB5E15}" type="sibTrans" cxnId="{8A989E15-0BA1-5142-8A52-B01DD2B3A9F9}">
      <dgm:prSet/>
      <dgm:spPr/>
      <dgm:t>
        <a:bodyPr/>
        <a:lstStyle/>
        <a:p>
          <a:endParaRPr lang="pt-BR" sz="2400" noProof="0" dirty="0"/>
        </a:p>
      </dgm:t>
    </dgm:pt>
    <dgm:pt modelId="{CDD249F0-BC6A-BC4A-B982-2764BFC137E1}">
      <dgm:prSet phldrT="[Text]" custT="1"/>
      <dgm:spPr/>
      <dgm:t>
        <a:bodyPr/>
        <a:lstStyle/>
        <a:p>
          <a:r>
            <a:rPr lang="pt-BR" sz="1200" noProof="0" dirty="0"/>
            <a:t>Sketches </a:t>
          </a:r>
          <a:r>
            <a:rPr lang="pt-BR" sz="1200" noProof="0" dirty="0" err="1"/>
            <a:t>Arduino</a:t>
          </a:r>
          <a:endParaRPr lang="pt-BR" sz="1200" noProof="0" dirty="0"/>
        </a:p>
        <a:p>
          <a:r>
            <a:rPr lang="pt-BR" sz="1200" noProof="0" dirty="0"/>
            <a:t>Web </a:t>
          </a:r>
          <a:r>
            <a:rPr lang="pt-BR" sz="1200" noProof="0" dirty="0" err="1"/>
            <a:t>Scrapping</a:t>
          </a:r>
          <a:endParaRPr lang="pt-BR" sz="1200" noProof="0" dirty="0"/>
        </a:p>
      </dgm:t>
    </dgm:pt>
    <dgm:pt modelId="{E358E3FE-DD2E-464C-9879-DC23C06D751E}" type="parTrans" cxnId="{8CDE7372-C5C0-384F-B9EC-39E2BE0C7E7C}">
      <dgm:prSet/>
      <dgm:spPr/>
      <dgm:t>
        <a:bodyPr/>
        <a:lstStyle/>
        <a:p>
          <a:endParaRPr lang="pt-BR" sz="2400" noProof="0" dirty="0"/>
        </a:p>
      </dgm:t>
    </dgm:pt>
    <dgm:pt modelId="{12792EF8-7953-4C44-BE1E-C94401FA6319}" type="sibTrans" cxnId="{8CDE7372-C5C0-384F-B9EC-39E2BE0C7E7C}">
      <dgm:prSet/>
      <dgm:spPr/>
      <dgm:t>
        <a:bodyPr/>
        <a:lstStyle/>
        <a:p>
          <a:endParaRPr lang="pt-BR" sz="2400" noProof="0" dirty="0"/>
        </a:p>
      </dgm:t>
    </dgm:pt>
    <dgm:pt modelId="{AE8834DD-3B3D-6740-8FF0-C01D62BF9118}">
      <dgm:prSet phldrT="[Text]" custT="1"/>
      <dgm:spPr/>
      <dgm:t>
        <a:bodyPr/>
        <a:lstStyle/>
        <a:p>
          <a:r>
            <a:rPr lang="pt-BR" sz="1600" noProof="0" dirty="0"/>
            <a:t>Comunicação</a:t>
          </a:r>
        </a:p>
      </dgm:t>
    </dgm:pt>
    <dgm:pt modelId="{25E08AC7-7F74-3A45-9D1C-92723BB0F761}" type="parTrans" cxnId="{209641A3-00EF-3349-92C9-80ED25B52B0E}">
      <dgm:prSet/>
      <dgm:spPr/>
      <dgm:t>
        <a:bodyPr/>
        <a:lstStyle/>
        <a:p>
          <a:endParaRPr lang="pt-BR" sz="2400" noProof="0" dirty="0"/>
        </a:p>
      </dgm:t>
    </dgm:pt>
    <dgm:pt modelId="{6A84224A-EFC4-A147-8B53-9C75DF7F2B31}" type="sibTrans" cxnId="{209641A3-00EF-3349-92C9-80ED25B52B0E}">
      <dgm:prSet/>
      <dgm:spPr/>
      <dgm:t>
        <a:bodyPr/>
        <a:lstStyle/>
        <a:p>
          <a:endParaRPr lang="pt-BR" sz="2400" noProof="0" dirty="0"/>
        </a:p>
      </dgm:t>
    </dgm:pt>
    <dgm:pt modelId="{5DD816F6-21FD-394A-8924-5F11B1610D7A}">
      <dgm:prSet phldrT="[Text]" custT="1"/>
      <dgm:spPr/>
      <dgm:t>
        <a:bodyPr/>
        <a:lstStyle/>
        <a:p>
          <a:r>
            <a:rPr lang="pt-BR" sz="1200" noProof="0" dirty="0"/>
            <a:t>MQTT</a:t>
          </a:r>
        </a:p>
        <a:p>
          <a:r>
            <a:rPr lang="pt-BR" sz="1200" noProof="0" dirty="0" err="1"/>
            <a:t>Mosquitto</a:t>
          </a:r>
          <a:endParaRPr lang="pt-BR" sz="1200" noProof="0" dirty="0"/>
        </a:p>
      </dgm:t>
    </dgm:pt>
    <dgm:pt modelId="{15E2A17E-768C-0E44-8AE5-09793ACF8F21}" type="parTrans" cxnId="{209B6627-3BA6-0941-8898-9760960BF319}">
      <dgm:prSet/>
      <dgm:spPr/>
      <dgm:t>
        <a:bodyPr/>
        <a:lstStyle/>
        <a:p>
          <a:endParaRPr lang="pt-BR" sz="2400" noProof="0" dirty="0"/>
        </a:p>
      </dgm:t>
    </dgm:pt>
    <dgm:pt modelId="{DC8830C7-7ED3-4744-8EDA-AE6B73D6D02B}" type="sibTrans" cxnId="{209B6627-3BA6-0941-8898-9760960BF319}">
      <dgm:prSet/>
      <dgm:spPr/>
      <dgm:t>
        <a:bodyPr/>
        <a:lstStyle/>
        <a:p>
          <a:endParaRPr lang="pt-BR" sz="2400" noProof="0" dirty="0"/>
        </a:p>
      </dgm:t>
    </dgm:pt>
    <dgm:pt modelId="{32E398A0-4C85-8944-9ACA-16931DD8355D}">
      <dgm:prSet phldrT="[Text]" custT="1"/>
      <dgm:spPr/>
      <dgm:t>
        <a:bodyPr/>
        <a:lstStyle/>
        <a:p>
          <a:r>
            <a:rPr lang="pt-BR" sz="1600" noProof="0" dirty="0"/>
            <a:t>Persistência</a:t>
          </a:r>
        </a:p>
      </dgm:t>
    </dgm:pt>
    <dgm:pt modelId="{654EB498-80C1-0B46-88E3-829C7155FE38}" type="parTrans" cxnId="{C1D7ECE5-6035-064A-8449-98A0973488B8}">
      <dgm:prSet/>
      <dgm:spPr/>
      <dgm:t>
        <a:bodyPr/>
        <a:lstStyle/>
        <a:p>
          <a:endParaRPr lang="pt-BR" sz="2400" noProof="0" dirty="0"/>
        </a:p>
      </dgm:t>
    </dgm:pt>
    <dgm:pt modelId="{8BD90E96-F4B5-A14C-9233-839BBEFB850C}" type="sibTrans" cxnId="{C1D7ECE5-6035-064A-8449-98A0973488B8}">
      <dgm:prSet/>
      <dgm:spPr/>
      <dgm:t>
        <a:bodyPr/>
        <a:lstStyle/>
        <a:p>
          <a:endParaRPr lang="pt-BR" sz="2400" noProof="0" dirty="0"/>
        </a:p>
      </dgm:t>
    </dgm:pt>
    <dgm:pt modelId="{1925A317-D2CA-154F-98E5-D907D1D9814C}">
      <dgm:prSet phldrT="[Text]" custT="1"/>
      <dgm:spPr/>
      <dgm:t>
        <a:bodyPr/>
        <a:lstStyle/>
        <a:p>
          <a:r>
            <a:rPr lang="pt-BR" sz="1600" noProof="0" dirty="0"/>
            <a:t>Integração</a:t>
          </a:r>
        </a:p>
      </dgm:t>
    </dgm:pt>
    <dgm:pt modelId="{01359AFC-B822-6243-A64A-D8D8A741620A}" type="parTrans" cxnId="{B11427E7-0A16-9141-8B1B-11A5C02D570E}">
      <dgm:prSet/>
      <dgm:spPr/>
      <dgm:t>
        <a:bodyPr/>
        <a:lstStyle/>
        <a:p>
          <a:endParaRPr lang="pt-BR" sz="2400" noProof="0" dirty="0"/>
        </a:p>
      </dgm:t>
    </dgm:pt>
    <dgm:pt modelId="{C7504A0A-D491-484A-9287-C33CF29536E8}" type="sibTrans" cxnId="{B11427E7-0A16-9141-8B1B-11A5C02D570E}">
      <dgm:prSet/>
      <dgm:spPr/>
      <dgm:t>
        <a:bodyPr/>
        <a:lstStyle/>
        <a:p>
          <a:endParaRPr lang="pt-BR" sz="2400" noProof="0" dirty="0"/>
        </a:p>
      </dgm:t>
    </dgm:pt>
    <dgm:pt modelId="{A86ED12B-A700-D74F-A12A-197108086940}">
      <dgm:prSet phldrT="[Text]" custT="1"/>
      <dgm:spPr/>
      <dgm:t>
        <a:bodyPr/>
        <a:lstStyle/>
        <a:p>
          <a:r>
            <a:rPr lang="pt-BR" sz="1600" noProof="0" dirty="0"/>
            <a:t>Valor</a:t>
          </a:r>
        </a:p>
      </dgm:t>
    </dgm:pt>
    <dgm:pt modelId="{86A3E020-8675-4E4F-8395-E7D16834E863}" type="parTrans" cxnId="{BD2F182D-08F8-2940-BFF1-4DFAA98A4FF5}">
      <dgm:prSet/>
      <dgm:spPr/>
      <dgm:t>
        <a:bodyPr/>
        <a:lstStyle/>
        <a:p>
          <a:endParaRPr lang="pt-BR" sz="2400" noProof="0" dirty="0"/>
        </a:p>
      </dgm:t>
    </dgm:pt>
    <dgm:pt modelId="{B30FAC95-1562-F24F-A644-345EF29FB1B7}" type="sibTrans" cxnId="{BD2F182D-08F8-2940-BFF1-4DFAA98A4FF5}">
      <dgm:prSet/>
      <dgm:spPr/>
      <dgm:t>
        <a:bodyPr/>
        <a:lstStyle/>
        <a:p>
          <a:endParaRPr lang="pt-BR" sz="2400" noProof="0" dirty="0"/>
        </a:p>
      </dgm:t>
    </dgm:pt>
    <dgm:pt modelId="{1D22B829-5F28-CA4D-A365-2CD01354071B}">
      <dgm:prSet phldrT="[Text]" custT="1"/>
      <dgm:spPr/>
      <dgm:t>
        <a:bodyPr/>
        <a:lstStyle/>
        <a:p>
          <a:r>
            <a:rPr lang="pt-BR" sz="1200" noProof="0" dirty="0" err="1"/>
            <a:t>MongoDB</a:t>
          </a:r>
          <a:endParaRPr lang="pt-BR" sz="1200" noProof="0" dirty="0"/>
        </a:p>
      </dgm:t>
    </dgm:pt>
    <dgm:pt modelId="{716979A2-4333-0140-8897-C71D8552C0FF}" type="parTrans" cxnId="{FD408BCA-92EE-0842-B47E-7EFB84C6EF0C}">
      <dgm:prSet/>
      <dgm:spPr/>
      <dgm:t>
        <a:bodyPr/>
        <a:lstStyle/>
        <a:p>
          <a:endParaRPr lang="pt-BR" sz="2400" noProof="0" dirty="0"/>
        </a:p>
      </dgm:t>
    </dgm:pt>
    <dgm:pt modelId="{BCCC8B79-568D-664A-9CE6-8C546827848C}" type="sibTrans" cxnId="{FD408BCA-92EE-0842-B47E-7EFB84C6EF0C}">
      <dgm:prSet/>
      <dgm:spPr/>
      <dgm:t>
        <a:bodyPr/>
        <a:lstStyle/>
        <a:p>
          <a:endParaRPr lang="pt-BR" sz="2400" noProof="0" dirty="0"/>
        </a:p>
      </dgm:t>
    </dgm:pt>
    <dgm:pt modelId="{C9377771-B2F8-6848-968A-37C889D93383}">
      <dgm:prSet phldrT="[Text]" custT="1"/>
      <dgm:spPr/>
      <dgm:t>
        <a:bodyPr/>
        <a:lstStyle/>
        <a:p>
          <a:r>
            <a:rPr lang="pt-BR" sz="1200" noProof="0" dirty="0" err="1"/>
            <a:t>NodeJS</a:t>
          </a:r>
          <a:endParaRPr lang="pt-BR" sz="1200" noProof="0" dirty="0"/>
        </a:p>
        <a:p>
          <a:r>
            <a:rPr lang="pt-BR" sz="1200" noProof="0" dirty="0"/>
            <a:t>R</a:t>
          </a:r>
        </a:p>
      </dgm:t>
    </dgm:pt>
    <dgm:pt modelId="{FDBD50DF-95BA-E346-95CA-9F613DFFD10B}" type="parTrans" cxnId="{82792039-D7E1-F346-B158-C0B559D4A350}">
      <dgm:prSet/>
      <dgm:spPr/>
      <dgm:t>
        <a:bodyPr/>
        <a:lstStyle/>
        <a:p>
          <a:endParaRPr lang="pt-BR" sz="2400" noProof="0" dirty="0"/>
        </a:p>
      </dgm:t>
    </dgm:pt>
    <dgm:pt modelId="{192D6153-674E-E240-B376-7AD645BDCF87}" type="sibTrans" cxnId="{82792039-D7E1-F346-B158-C0B559D4A350}">
      <dgm:prSet/>
      <dgm:spPr/>
      <dgm:t>
        <a:bodyPr/>
        <a:lstStyle/>
        <a:p>
          <a:endParaRPr lang="pt-BR" sz="2400" noProof="0" dirty="0"/>
        </a:p>
      </dgm:t>
    </dgm:pt>
    <dgm:pt modelId="{B23FF10A-4C28-4241-BFCF-967912059BEB}">
      <dgm:prSet phldrT="[Text]" custT="1"/>
      <dgm:spPr/>
      <dgm:t>
        <a:bodyPr/>
        <a:lstStyle/>
        <a:p>
          <a:r>
            <a:rPr lang="pt-BR" sz="1200" noProof="0" dirty="0" err="1"/>
            <a:t>Machine</a:t>
          </a:r>
          <a:r>
            <a:rPr lang="pt-BR" sz="1200" noProof="0" dirty="0"/>
            <a:t> Learning</a:t>
          </a:r>
        </a:p>
        <a:p>
          <a:r>
            <a:rPr lang="pt-BR" sz="1200" noProof="0" dirty="0" err="1"/>
            <a:t>AzureML</a:t>
          </a:r>
          <a:endParaRPr lang="pt-BR" sz="1200" noProof="0" dirty="0"/>
        </a:p>
      </dgm:t>
    </dgm:pt>
    <dgm:pt modelId="{AFC9202E-A96E-4849-8B98-007BBBF9D74B}" type="parTrans" cxnId="{612829B9-873F-A848-9358-AFBC4AD14056}">
      <dgm:prSet/>
      <dgm:spPr/>
      <dgm:t>
        <a:bodyPr/>
        <a:lstStyle/>
        <a:p>
          <a:endParaRPr lang="pt-BR" sz="2400" noProof="0" dirty="0"/>
        </a:p>
      </dgm:t>
    </dgm:pt>
    <dgm:pt modelId="{14CD8604-E876-1D41-BF54-A13D8C3B3FC1}" type="sibTrans" cxnId="{612829B9-873F-A848-9358-AFBC4AD14056}">
      <dgm:prSet/>
      <dgm:spPr/>
      <dgm:t>
        <a:bodyPr/>
        <a:lstStyle/>
        <a:p>
          <a:endParaRPr lang="pt-BR" sz="2400" noProof="0" dirty="0"/>
        </a:p>
      </dgm:t>
    </dgm:pt>
    <dgm:pt modelId="{0857EE85-2791-1B45-B503-916C3277443D}" type="pres">
      <dgm:prSet presAssocID="{F884F888-E73B-FA47-96EE-BA388C3E7745}" presName="Name0" presStyleCnt="0">
        <dgm:presLayoutVars>
          <dgm:dir/>
          <dgm:animOne val="branch"/>
          <dgm:animLvl val="lvl"/>
        </dgm:presLayoutVars>
      </dgm:prSet>
      <dgm:spPr/>
    </dgm:pt>
    <dgm:pt modelId="{B3645D4D-CA3A-5C44-A2EF-6E0DAF21A2D4}" type="pres">
      <dgm:prSet presAssocID="{CFD9078F-7EA4-C84A-9C97-BB6AB186E0C0}" presName="chaos" presStyleCnt="0"/>
      <dgm:spPr/>
    </dgm:pt>
    <dgm:pt modelId="{FB23DDFC-5855-5649-9BEC-CCC34F06A2BD}" type="pres">
      <dgm:prSet presAssocID="{CFD9078F-7EA4-C84A-9C97-BB6AB186E0C0}" presName="parTx1" presStyleLbl="revTx" presStyleIdx="0" presStyleCnt="11"/>
      <dgm:spPr/>
    </dgm:pt>
    <dgm:pt modelId="{8E2923A4-790D-4048-A3A5-12C553E13C11}" type="pres">
      <dgm:prSet presAssocID="{CFD9078F-7EA4-C84A-9C97-BB6AB186E0C0}" presName="desTx1" presStyleLbl="revTx" presStyleIdx="1" presStyleCnt="11">
        <dgm:presLayoutVars>
          <dgm:bulletEnabled val="1"/>
        </dgm:presLayoutVars>
      </dgm:prSet>
      <dgm:spPr/>
    </dgm:pt>
    <dgm:pt modelId="{5602CDDC-FED7-1E48-B30C-59B97CD521BD}" type="pres">
      <dgm:prSet presAssocID="{CFD9078F-7EA4-C84A-9C97-BB6AB186E0C0}" presName="c1" presStyleLbl="node1" presStyleIdx="0" presStyleCnt="19"/>
      <dgm:spPr/>
    </dgm:pt>
    <dgm:pt modelId="{4A45336C-2FAA-0243-A882-67E58814F235}" type="pres">
      <dgm:prSet presAssocID="{CFD9078F-7EA4-C84A-9C97-BB6AB186E0C0}" presName="c2" presStyleLbl="node1" presStyleIdx="1" presStyleCnt="19"/>
      <dgm:spPr/>
    </dgm:pt>
    <dgm:pt modelId="{9D2272A5-5ED5-7846-90A0-95D791EFD105}" type="pres">
      <dgm:prSet presAssocID="{CFD9078F-7EA4-C84A-9C97-BB6AB186E0C0}" presName="c3" presStyleLbl="node1" presStyleIdx="2" presStyleCnt="19"/>
      <dgm:spPr/>
    </dgm:pt>
    <dgm:pt modelId="{90C03DD9-DCDD-3645-886F-BF784970C781}" type="pres">
      <dgm:prSet presAssocID="{CFD9078F-7EA4-C84A-9C97-BB6AB186E0C0}" presName="c4" presStyleLbl="node1" presStyleIdx="3" presStyleCnt="19"/>
      <dgm:spPr/>
    </dgm:pt>
    <dgm:pt modelId="{99D40D8A-EB40-0541-A6A0-64A57714F0F9}" type="pres">
      <dgm:prSet presAssocID="{CFD9078F-7EA4-C84A-9C97-BB6AB186E0C0}" presName="c5" presStyleLbl="node1" presStyleIdx="4" presStyleCnt="19"/>
      <dgm:spPr/>
    </dgm:pt>
    <dgm:pt modelId="{CB9DF346-48DC-0E45-8F84-4C10F7460290}" type="pres">
      <dgm:prSet presAssocID="{CFD9078F-7EA4-C84A-9C97-BB6AB186E0C0}" presName="c6" presStyleLbl="node1" presStyleIdx="5" presStyleCnt="19"/>
      <dgm:spPr/>
    </dgm:pt>
    <dgm:pt modelId="{9AE4136E-4A7D-BD4F-B33E-3057C74F32D5}" type="pres">
      <dgm:prSet presAssocID="{CFD9078F-7EA4-C84A-9C97-BB6AB186E0C0}" presName="c7" presStyleLbl="node1" presStyleIdx="6" presStyleCnt="19"/>
      <dgm:spPr/>
    </dgm:pt>
    <dgm:pt modelId="{3612E0F0-739C-A545-AB30-E89E2E9AB705}" type="pres">
      <dgm:prSet presAssocID="{CFD9078F-7EA4-C84A-9C97-BB6AB186E0C0}" presName="c8" presStyleLbl="node1" presStyleIdx="7" presStyleCnt="19"/>
      <dgm:spPr/>
    </dgm:pt>
    <dgm:pt modelId="{872F96F8-0850-974C-B575-A81A445D0BC3}" type="pres">
      <dgm:prSet presAssocID="{CFD9078F-7EA4-C84A-9C97-BB6AB186E0C0}" presName="c9" presStyleLbl="node1" presStyleIdx="8" presStyleCnt="19"/>
      <dgm:spPr/>
    </dgm:pt>
    <dgm:pt modelId="{40A00C14-E947-F540-B6D8-B6CA72E90D77}" type="pres">
      <dgm:prSet presAssocID="{CFD9078F-7EA4-C84A-9C97-BB6AB186E0C0}" presName="c10" presStyleLbl="node1" presStyleIdx="9" presStyleCnt="19"/>
      <dgm:spPr/>
    </dgm:pt>
    <dgm:pt modelId="{47B5FFC7-6728-C944-B57F-5160FCA736F4}" type="pres">
      <dgm:prSet presAssocID="{CFD9078F-7EA4-C84A-9C97-BB6AB186E0C0}" presName="c11" presStyleLbl="node1" presStyleIdx="10" presStyleCnt="19"/>
      <dgm:spPr/>
    </dgm:pt>
    <dgm:pt modelId="{59A5F831-9C0B-574E-843C-434155EFAF4A}" type="pres">
      <dgm:prSet presAssocID="{CFD9078F-7EA4-C84A-9C97-BB6AB186E0C0}" presName="c12" presStyleLbl="node1" presStyleIdx="11" presStyleCnt="19"/>
      <dgm:spPr/>
    </dgm:pt>
    <dgm:pt modelId="{EAD4B87E-D70B-094C-8568-BA6FE37CD7D7}" type="pres">
      <dgm:prSet presAssocID="{CFD9078F-7EA4-C84A-9C97-BB6AB186E0C0}" presName="c13" presStyleLbl="node1" presStyleIdx="12" presStyleCnt="19"/>
      <dgm:spPr/>
    </dgm:pt>
    <dgm:pt modelId="{AEE28EEA-0DCB-BE46-BADD-1929A26E3BFC}" type="pres">
      <dgm:prSet presAssocID="{CFD9078F-7EA4-C84A-9C97-BB6AB186E0C0}" presName="c14" presStyleLbl="node1" presStyleIdx="13" presStyleCnt="19"/>
      <dgm:spPr/>
    </dgm:pt>
    <dgm:pt modelId="{27E85DC1-9061-1645-8306-9A4FCEF571D0}" type="pres">
      <dgm:prSet presAssocID="{CFD9078F-7EA4-C84A-9C97-BB6AB186E0C0}" presName="c15" presStyleLbl="node1" presStyleIdx="14" presStyleCnt="19"/>
      <dgm:spPr/>
    </dgm:pt>
    <dgm:pt modelId="{AD6186C5-B5B9-E940-9D86-5523D4E281E6}" type="pres">
      <dgm:prSet presAssocID="{CFD9078F-7EA4-C84A-9C97-BB6AB186E0C0}" presName="c16" presStyleLbl="node1" presStyleIdx="15" presStyleCnt="19"/>
      <dgm:spPr/>
    </dgm:pt>
    <dgm:pt modelId="{5F1CDCF4-5152-5D4B-ACF7-C31DFD5CFD5B}" type="pres">
      <dgm:prSet presAssocID="{CFD9078F-7EA4-C84A-9C97-BB6AB186E0C0}" presName="c17" presStyleLbl="node1" presStyleIdx="16" presStyleCnt="19"/>
      <dgm:spPr/>
    </dgm:pt>
    <dgm:pt modelId="{6184C8B3-C292-1449-AC6C-C1A3C63A4254}" type="pres">
      <dgm:prSet presAssocID="{CFD9078F-7EA4-C84A-9C97-BB6AB186E0C0}" presName="c18" presStyleLbl="node1" presStyleIdx="17" presStyleCnt="19"/>
      <dgm:spPr/>
    </dgm:pt>
    <dgm:pt modelId="{DE18F6AE-1179-794B-B02C-17262C25AF4A}" type="pres">
      <dgm:prSet presAssocID="{087BB7D7-17D2-5246-8544-3F95F919AECE}" presName="chevronComposite1" presStyleCnt="0"/>
      <dgm:spPr/>
    </dgm:pt>
    <dgm:pt modelId="{A7F0A070-CDD0-B749-88DA-0CC5A07BFBB7}" type="pres">
      <dgm:prSet presAssocID="{087BB7D7-17D2-5246-8544-3F95F919AECE}" presName="chevron1" presStyleLbl="sibTrans2D1" presStyleIdx="0" presStyleCnt="5"/>
      <dgm:spPr/>
    </dgm:pt>
    <dgm:pt modelId="{A6D38A30-D478-AE4D-A16F-839B2AD89F5C}" type="pres">
      <dgm:prSet presAssocID="{087BB7D7-17D2-5246-8544-3F95F919AECE}" presName="spChevron1" presStyleCnt="0"/>
      <dgm:spPr/>
    </dgm:pt>
    <dgm:pt modelId="{979F32D0-70D2-2742-B1AC-10B0591036AA}" type="pres">
      <dgm:prSet presAssocID="{82E32AEE-37D5-9141-BD16-DBC3D6245D6A}" presName="middle" presStyleCnt="0"/>
      <dgm:spPr/>
    </dgm:pt>
    <dgm:pt modelId="{425E1CE9-991E-344E-B41E-D594DEB3C569}" type="pres">
      <dgm:prSet presAssocID="{82E32AEE-37D5-9141-BD16-DBC3D6245D6A}" presName="parTxMid" presStyleLbl="revTx" presStyleIdx="2" presStyleCnt="11"/>
      <dgm:spPr/>
    </dgm:pt>
    <dgm:pt modelId="{719AC52E-0377-B646-A030-1441A94BCF34}" type="pres">
      <dgm:prSet presAssocID="{82E32AEE-37D5-9141-BD16-DBC3D6245D6A}" presName="desTxMid" presStyleLbl="revTx" presStyleIdx="3" presStyleCnt="11">
        <dgm:presLayoutVars>
          <dgm:bulletEnabled val="1"/>
        </dgm:presLayoutVars>
      </dgm:prSet>
      <dgm:spPr/>
    </dgm:pt>
    <dgm:pt modelId="{349BD9FA-0737-D44B-8A3B-4A45AE0DD1A6}" type="pres">
      <dgm:prSet presAssocID="{82E32AEE-37D5-9141-BD16-DBC3D6245D6A}" presName="spMid" presStyleCnt="0"/>
      <dgm:spPr/>
    </dgm:pt>
    <dgm:pt modelId="{0E3A8FC7-83F5-9246-99E8-C392CE8FA3EA}" type="pres">
      <dgm:prSet presAssocID="{22C7FF5E-C627-1044-8A7A-F1A8D0CB5E15}" presName="chevronComposite1" presStyleCnt="0"/>
      <dgm:spPr/>
    </dgm:pt>
    <dgm:pt modelId="{EFBD0D5D-FA88-0646-B096-926994C8C30B}" type="pres">
      <dgm:prSet presAssocID="{22C7FF5E-C627-1044-8A7A-F1A8D0CB5E15}" presName="chevron1" presStyleLbl="sibTrans2D1" presStyleIdx="1" presStyleCnt="5"/>
      <dgm:spPr/>
    </dgm:pt>
    <dgm:pt modelId="{42BE7B27-5A28-2E42-AB25-C62270DF39C6}" type="pres">
      <dgm:prSet presAssocID="{22C7FF5E-C627-1044-8A7A-F1A8D0CB5E15}" presName="spChevron1" presStyleCnt="0"/>
      <dgm:spPr/>
    </dgm:pt>
    <dgm:pt modelId="{456A6081-C79B-634F-93A8-7CADA952AFB6}" type="pres">
      <dgm:prSet presAssocID="{AE8834DD-3B3D-6740-8FF0-C01D62BF9118}" presName="middle" presStyleCnt="0"/>
      <dgm:spPr/>
    </dgm:pt>
    <dgm:pt modelId="{AB6DCC09-41A3-6541-8684-4DB5E9F8E8A4}" type="pres">
      <dgm:prSet presAssocID="{AE8834DD-3B3D-6740-8FF0-C01D62BF9118}" presName="parTxMid" presStyleLbl="revTx" presStyleIdx="4" presStyleCnt="11"/>
      <dgm:spPr/>
    </dgm:pt>
    <dgm:pt modelId="{2AB37274-CCEB-0147-BE38-7BEC363B9BC9}" type="pres">
      <dgm:prSet presAssocID="{AE8834DD-3B3D-6740-8FF0-C01D62BF9118}" presName="desTxMid" presStyleLbl="revTx" presStyleIdx="5" presStyleCnt="11">
        <dgm:presLayoutVars>
          <dgm:bulletEnabled val="1"/>
        </dgm:presLayoutVars>
      </dgm:prSet>
      <dgm:spPr/>
    </dgm:pt>
    <dgm:pt modelId="{38F750D9-0C40-2647-A73C-DE0BF70D775F}" type="pres">
      <dgm:prSet presAssocID="{AE8834DD-3B3D-6740-8FF0-C01D62BF9118}" presName="spMid" presStyleCnt="0"/>
      <dgm:spPr/>
    </dgm:pt>
    <dgm:pt modelId="{60EE5A93-BC95-A74F-86E2-4A45E908E8F8}" type="pres">
      <dgm:prSet presAssocID="{6A84224A-EFC4-A147-8B53-9C75DF7F2B31}" presName="chevronComposite1" presStyleCnt="0"/>
      <dgm:spPr/>
    </dgm:pt>
    <dgm:pt modelId="{3DB15628-DBAB-F348-8D7E-CADE566EC7BF}" type="pres">
      <dgm:prSet presAssocID="{6A84224A-EFC4-A147-8B53-9C75DF7F2B31}" presName="chevron1" presStyleLbl="sibTrans2D1" presStyleIdx="2" presStyleCnt="5"/>
      <dgm:spPr/>
    </dgm:pt>
    <dgm:pt modelId="{20DCD07A-AB8F-C144-9CA4-E55A1A7F3DDA}" type="pres">
      <dgm:prSet presAssocID="{6A84224A-EFC4-A147-8B53-9C75DF7F2B31}" presName="spChevron1" presStyleCnt="0"/>
      <dgm:spPr/>
    </dgm:pt>
    <dgm:pt modelId="{47DC47D6-9774-E54A-B526-D6A20D7AEB11}" type="pres">
      <dgm:prSet presAssocID="{32E398A0-4C85-8944-9ACA-16931DD8355D}" presName="middle" presStyleCnt="0"/>
      <dgm:spPr/>
    </dgm:pt>
    <dgm:pt modelId="{A021953B-DE85-9844-8454-3B94ACE449C3}" type="pres">
      <dgm:prSet presAssocID="{32E398A0-4C85-8944-9ACA-16931DD8355D}" presName="parTxMid" presStyleLbl="revTx" presStyleIdx="6" presStyleCnt="11"/>
      <dgm:spPr/>
    </dgm:pt>
    <dgm:pt modelId="{75C62A4A-E8FA-0E41-98B8-4DDB40608EF6}" type="pres">
      <dgm:prSet presAssocID="{32E398A0-4C85-8944-9ACA-16931DD8355D}" presName="desTxMid" presStyleLbl="revTx" presStyleIdx="7" presStyleCnt="11">
        <dgm:presLayoutVars>
          <dgm:bulletEnabled val="1"/>
        </dgm:presLayoutVars>
      </dgm:prSet>
      <dgm:spPr/>
    </dgm:pt>
    <dgm:pt modelId="{19A35456-0E17-2F4F-B663-AD0F51263761}" type="pres">
      <dgm:prSet presAssocID="{32E398A0-4C85-8944-9ACA-16931DD8355D}" presName="spMid" presStyleCnt="0"/>
      <dgm:spPr/>
    </dgm:pt>
    <dgm:pt modelId="{E1B9DDC1-D3B7-3C4D-8EF7-CC3E9CEFA3C1}" type="pres">
      <dgm:prSet presAssocID="{8BD90E96-F4B5-A14C-9233-839BBEFB850C}" presName="chevronComposite1" presStyleCnt="0"/>
      <dgm:spPr/>
    </dgm:pt>
    <dgm:pt modelId="{29BDFFAF-207C-6744-8B5F-735753AA494D}" type="pres">
      <dgm:prSet presAssocID="{8BD90E96-F4B5-A14C-9233-839BBEFB850C}" presName="chevron1" presStyleLbl="sibTrans2D1" presStyleIdx="3" presStyleCnt="5"/>
      <dgm:spPr/>
    </dgm:pt>
    <dgm:pt modelId="{23F2A74A-51C8-5B4E-AD9F-7E735230B7BF}" type="pres">
      <dgm:prSet presAssocID="{8BD90E96-F4B5-A14C-9233-839BBEFB850C}" presName="spChevron1" presStyleCnt="0"/>
      <dgm:spPr/>
    </dgm:pt>
    <dgm:pt modelId="{0DE5EB73-C575-1A41-A3E6-CFC03FC7308E}" type="pres">
      <dgm:prSet presAssocID="{1925A317-D2CA-154F-98E5-D907D1D9814C}" presName="middle" presStyleCnt="0"/>
      <dgm:spPr/>
    </dgm:pt>
    <dgm:pt modelId="{6EB13B67-8E2B-F240-8214-61101DAB986D}" type="pres">
      <dgm:prSet presAssocID="{1925A317-D2CA-154F-98E5-D907D1D9814C}" presName="parTxMid" presStyleLbl="revTx" presStyleIdx="8" presStyleCnt="11"/>
      <dgm:spPr/>
    </dgm:pt>
    <dgm:pt modelId="{6ED30D29-D317-F147-89BB-0D78B4E3BEEA}" type="pres">
      <dgm:prSet presAssocID="{1925A317-D2CA-154F-98E5-D907D1D9814C}" presName="desTxMid" presStyleLbl="revTx" presStyleIdx="9" presStyleCnt="11">
        <dgm:presLayoutVars>
          <dgm:bulletEnabled val="1"/>
        </dgm:presLayoutVars>
      </dgm:prSet>
      <dgm:spPr/>
    </dgm:pt>
    <dgm:pt modelId="{C7A60B90-3432-9646-8245-A4D65CA4C067}" type="pres">
      <dgm:prSet presAssocID="{1925A317-D2CA-154F-98E5-D907D1D9814C}" presName="spMid" presStyleCnt="0"/>
      <dgm:spPr/>
    </dgm:pt>
    <dgm:pt modelId="{3F6BB46F-40ED-2F4C-B759-B9287B78F68E}" type="pres">
      <dgm:prSet presAssocID="{C7504A0A-D491-484A-9287-C33CF29536E8}" presName="chevronComposite1" presStyleCnt="0"/>
      <dgm:spPr/>
    </dgm:pt>
    <dgm:pt modelId="{F7F71A46-9169-D94F-9CD1-0343FDCBD4AA}" type="pres">
      <dgm:prSet presAssocID="{C7504A0A-D491-484A-9287-C33CF29536E8}" presName="chevron1" presStyleLbl="sibTrans2D1" presStyleIdx="4" presStyleCnt="5"/>
      <dgm:spPr/>
    </dgm:pt>
    <dgm:pt modelId="{90C2E530-D055-9547-99D2-32F1FEC2B62F}" type="pres">
      <dgm:prSet presAssocID="{C7504A0A-D491-484A-9287-C33CF29536E8}" presName="spChevron1" presStyleCnt="0"/>
      <dgm:spPr/>
    </dgm:pt>
    <dgm:pt modelId="{A32D9F44-38EC-AD49-A726-79E6F438D8D5}" type="pres">
      <dgm:prSet presAssocID="{A86ED12B-A700-D74F-A12A-197108086940}" presName="last" presStyleCnt="0"/>
      <dgm:spPr/>
    </dgm:pt>
    <dgm:pt modelId="{7B477C3B-F5E0-2A4F-8EA7-0C14A2E9C5F9}" type="pres">
      <dgm:prSet presAssocID="{A86ED12B-A700-D74F-A12A-197108086940}" presName="circleTx" presStyleLbl="node1" presStyleIdx="18" presStyleCnt="19"/>
      <dgm:spPr/>
    </dgm:pt>
    <dgm:pt modelId="{C6A84D6F-4E1C-B548-A268-6101F53DD909}" type="pres">
      <dgm:prSet presAssocID="{A86ED12B-A700-D74F-A12A-197108086940}" presName="desTxN" presStyleLbl="revTx" presStyleIdx="10" presStyleCnt="11">
        <dgm:presLayoutVars>
          <dgm:bulletEnabled val="1"/>
        </dgm:presLayoutVars>
      </dgm:prSet>
      <dgm:spPr/>
    </dgm:pt>
    <dgm:pt modelId="{14ED0449-6676-424A-9ABB-1251F42AF86A}" type="pres">
      <dgm:prSet presAssocID="{A86ED12B-A700-D74F-A12A-197108086940}" presName="spN" presStyleCnt="0"/>
      <dgm:spPr/>
    </dgm:pt>
  </dgm:ptLst>
  <dgm:cxnLst>
    <dgm:cxn modelId="{0C160C47-2462-CE46-9828-F458FA7852A2}" type="presOf" srcId="{CDD249F0-BC6A-BC4A-B982-2764BFC137E1}" destId="{719AC52E-0377-B646-A030-1441A94BCF34}" srcOrd="0" destOrd="0" presId="urn:microsoft.com/office/officeart/2009/3/layout/RandomtoResultProcess"/>
    <dgm:cxn modelId="{209641A3-00EF-3349-92C9-80ED25B52B0E}" srcId="{F884F888-E73B-FA47-96EE-BA388C3E7745}" destId="{AE8834DD-3B3D-6740-8FF0-C01D62BF9118}" srcOrd="2" destOrd="0" parTransId="{25E08AC7-7F74-3A45-9D1C-92723BB0F761}" sibTransId="{6A84224A-EFC4-A147-8B53-9C75DF7F2B31}"/>
    <dgm:cxn modelId="{612829B9-873F-A848-9358-AFBC4AD14056}" srcId="{A86ED12B-A700-D74F-A12A-197108086940}" destId="{B23FF10A-4C28-4241-BFCF-967912059BEB}" srcOrd="0" destOrd="0" parTransId="{AFC9202E-A96E-4849-8B98-007BBBF9D74B}" sibTransId="{14CD8604-E876-1D41-BF54-A13D8C3B3FC1}"/>
    <dgm:cxn modelId="{B8D48EB9-5043-474B-B5AB-986A66869A0D}" type="presOf" srcId="{82E32AEE-37D5-9141-BD16-DBC3D6245D6A}" destId="{425E1CE9-991E-344E-B41E-D594DEB3C569}" srcOrd="0" destOrd="0" presId="urn:microsoft.com/office/officeart/2009/3/layout/RandomtoResultProcess"/>
    <dgm:cxn modelId="{12ACCC0D-DAE4-AD41-8697-C9DB372E2A69}" type="presOf" srcId="{5DD816F6-21FD-394A-8924-5F11B1610D7A}" destId="{2AB37274-CCEB-0147-BE38-7BEC363B9BC9}" srcOrd="0" destOrd="0" presId="urn:microsoft.com/office/officeart/2009/3/layout/RandomtoResultProcess"/>
    <dgm:cxn modelId="{6E02E50D-C672-3746-9124-82098A70A551}" type="presOf" srcId="{B6A2944C-63CA-1F4C-8A5B-9401694FCDF5}" destId="{8E2923A4-790D-4048-A3A5-12C553E13C11}" srcOrd="0" destOrd="0" presId="urn:microsoft.com/office/officeart/2009/3/layout/RandomtoResultProcess"/>
    <dgm:cxn modelId="{1527B4E0-EE78-8541-9BF6-E4F6D6241E56}" type="presOf" srcId="{1925A317-D2CA-154F-98E5-D907D1D9814C}" destId="{6EB13B67-8E2B-F240-8214-61101DAB986D}" srcOrd="0" destOrd="0" presId="urn:microsoft.com/office/officeart/2009/3/layout/RandomtoResultProcess"/>
    <dgm:cxn modelId="{7F21050E-13B1-1F42-9262-6C570D20D813}" type="presOf" srcId="{AE8834DD-3B3D-6740-8FF0-C01D62BF9118}" destId="{AB6DCC09-41A3-6541-8684-4DB5E9F8E8A4}" srcOrd="0" destOrd="0" presId="urn:microsoft.com/office/officeart/2009/3/layout/RandomtoResultProcess"/>
    <dgm:cxn modelId="{82792039-D7E1-F346-B158-C0B559D4A350}" srcId="{1925A317-D2CA-154F-98E5-D907D1D9814C}" destId="{C9377771-B2F8-6848-968A-37C889D93383}" srcOrd="0" destOrd="0" parTransId="{FDBD50DF-95BA-E346-95CA-9F613DFFD10B}" sibTransId="{192D6153-674E-E240-B376-7AD645BDCF87}"/>
    <dgm:cxn modelId="{BD2F182D-08F8-2940-BFF1-4DFAA98A4FF5}" srcId="{F884F888-E73B-FA47-96EE-BA388C3E7745}" destId="{A86ED12B-A700-D74F-A12A-197108086940}" srcOrd="5" destOrd="0" parTransId="{86A3E020-8675-4E4F-8395-E7D16834E863}" sibTransId="{B30FAC95-1562-F24F-A644-345EF29FB1B7}"/>
    <dgm:cxn modelId="{A233AA89-0980-2B40-B388-55E3EF1AC22D}" type="presOf" srcId="{B23FF10A-4C28-4241-BFCF-967912059BEB}" destId="{C6A84D6F-4E1C-B548-A268-6101F53DD909}" srcOrd="0" destOrd="0" presId="urn:microsoft.com/office/officeart/2009/3/layout/RandomtoResultProcess"/>
    <dgm:cxn modelId="{F1D64FF9-93D5-4B41-9ACB-F47792CB5EA0}" srcId="{CFD9078F-7EA4-C84A-9C97-BB6AB186E0C0}" destId="{B6A2944C-63CA-1F4C-8A5B-9401694FCDF5}" srcOrd="0" destOrd="0" parTransId="{676D90F6-50FE-A94E-AC83-C0C77FB353E6}" sibTransId="{F6D66CBB-F310-884D-8E69-9076DB189ECC}"/>
    <dgm:cxn modelId="{ECA8F4D7-15EA-DE46-8BD2-7168284A109C}" type="presOf" srcId="{C9377771-B2F8-6848-968A-37C889D93383}" destId="{6ED30D29-D317-F147-89BB-0D78B4E3BEEA}" srcOrd="0" destOrd="0" presId="urn:microsoft.com/office/officeart/2009/3/layout/RandomtoResultProcess"/>
    <dgm:cxn modelId="{19F12E06-1437-1848-B1AB-BEB49520F701}" type="presOf" srcId="{A86ED12B-A700-D74F-A12A-197108086940}" destId="{7B477C3B-F5E0-2A4F-8EA7-0C14A2E9C5F9}" srcOrd="0" destOrd="0" presId="urn:microsoft.com/office/officeart/2009/3/layout/RandomtoResultProcess"/>
    <dgm:cxn modelId="{FD408BCA-92EE-0842-B47E-7EFB84C6EF0C}" srcId="{32E398A0-4C85-8944-9ACA-16931DD8355D}" destId="{1D22B829-5F28-CA4D-A365-2CD01354071B}" srcOrd="0" destOrd="0" parTransId="{716979A2-4333-0140-8897-C71D8552C0FF}" sibTransId="{BCCC8B79-568D-664A-9CE6-8C546827848C}"/>
    <dgm:cxn modelId="{9FF3A87F-4132-1449-8B2D-95D5A38FD876}" type="presOf" srcId="{32E398A0-4C85-8944-9ACA-16931DD8355D}" destId="{A021953B-DE85-9844-8454-3B94ACE449C3}" srcOrd="0" destOrd="0" presId="urn:microsoft.com/office/officeart/2009/3/layout/RandomtoResultProcess"/>
    <dgm:cxn modelId="{C1D7ECE5-6035-064A-8449-98A0973488B8}" srcId="{F884F888-E73B-FA47-96EE-BA388C3E7745}" destId="{32E398A0-4C85-8944-9ACA-16931DD8355D}" srcOrd="3" destOrd="0" parTransId="{654EB498-80C1-0B46-88E3-829C7155FE38}" sibTransId="{8BD90E96-F4B5-A14C-9233-839BBEFB850C}"/>
    <dgm:cxn modelId="{FBBDCCA1-7142-514C-991D-9D0155D2DC6F}" type="presOf" srcId="{CFD9078F-7EA4-C84A-9C97-BB6AB186E0C0}" destId="{FB23DDFC-5855-5649-9BEC-CCC34F06A2BD}" srcOrd="0" destOrd="0" presId="urn:microsoft.com/office/officeart/2009/3/layout/RandomtoResultProcess"/>
    <dgm:cxn modelId="{8CDE7372-C5C0-384F-B9EC-39E2BE0C7E7C}" srcId="{82E32AEE-37D5-9141-BD16-DBC3D6245D6A}" destId="{CDD249F0-BC6A-BC4A-B982-2764BFC137E1}" srcOrd="0" destOrd="0" parTransId="{E358E3FE-DD2E-464C-9879-DC23C06D751E}" sibTransId="{12792EF8-7953-4C44-BE1E-C94401FA6319}"/>
    <dgm:cxn modelId="{FA64C1B0-2F21-CA4C-ACFE-F4AB6E1D9B08}" type="presOf" srcId="{1D22B829-5F28-CA4D-A365-2CD01354071B}" destId="{75C62A4A-E8FA-0E41-98B8-4DDB40608EF6}" srcOrd="0" destOrd="0" presId="urn:microsoft.com/office/officeart/2009/3/layout/RandomtoResultProcess"/>
    <dgm:cxn modelId="{8A989E15-0BA1-5142-8A52-B01DD2B3A9F9}" srcId="{F884F888-E73B-FA47-96EE-BA388C3E7745}" destId="{82E32AEE-37D5-9141-BD16-DBC3D6245D6A}" srcOrd="1" destOrd="0" parTransId="{583B0198-2B8A-714C-9EA9-53429E50F5AA}" sibTransId="{22C7FF5E-C627-1044-8A7A-F1A8D0CB5E15}"/>
    <dgm:cxn modelId="{014EC802-DE9C-3141-A5D8-558CFC71606D}" srcId="{F884F888-E73B-FA47-96EE-BA388C3E7745}" destId="{CFD9078F-7EA4-C84A-9C97-BB6AB186E0C0}" srcOrd="0" destOrd="0" parTransId="{316D080D-9E54-D44F-97D2-312B5689B1DC}" sibTransId="{087BB7D7-17D2-5246-8544-3F95F919AECE}"/>
    <dgm:cxn modelId="{209B6627-3BA6-0941-8898-9760960BF319}" srcId="{AE8834DD-3B3D-6740-8FF0-C01D62BF9118}" destId="{5DD816F6-21FD-394A-8924-5F11B1610D7A}" srcOrd="0" destOrd="0" parTransId="{15E2A17E-768C-0E44-8AE5-09793ACF8F21}" sibTransId="{DC8830C7-7ED3-4744-8EDA-AE6B73D6D02B}"/>
    <dgm:cxn modelId="{B11427E7-0A16-9141-8B1B-11A5C02D570E}" srcId="{F884F888-E73B-FA47-96EE-BA388C3E7745}" destId="{1925A317-D2CA-154F-98E5-D907D1D9814C}" srcOrd="4" destOrd="0" parTransId="{01359AFC-B822-6243-A64A-D8D8A741620A}" sibTransId="{C7504A0A-D491-484A-9287-C33CF29536E8}"/>
    <dgm:cxn modelId="{920A5261-404C-1F45-9FC3-FB1B7F8943E1}" type="presOf" srcId="{F884F888-E73B-FA47-96EE-BA388C3E7745}" destId="{0857EE85-2791-1B45-B503-916C3277443D}" srcOrd="0" destOrd="0" presId="urn:microsoft.com/office/officeart/2009/3/layout/RandomtoResultProcess"/>
    <dgm:cxn modelId="{BCFE4EEC-A8F5-D642-8514-4717975108FE}" type="presParOf" srcId="{0857EE85-2791-1B45-B503-916C3277443D}" destId="{B3645D4D-CA3A-5C44-A2EF-6E0DAF21A2D4}" srcOrd="0" destOrd="0" presId="urn:microsoft.com/office/officeart/2009/3/layout/RandomtoResultProcess"/>
    <dgm:cxn modelId="{DA11D01F-459B-B94E-B7F6-CABE8729AA42}" type="presParOf" srcId="{B3645D4D-CA3A-5C44-A2EF-6E0DAF21A2D4}" destId="{FB23DDFC-5855-5649-9BEC-CCC34F06A2BD}" srcOrd="0" destOrd="0" presId="urn:microsoft.com/office/officeart/2009/3/layout/RandomtoResultProcess"/>
    <dgm:cxn modelId="{2A148827-DE21-5D40-B68B-1317E2EAF64E}" type="presParOf" srcId="{B3645D4D-CA3A-5C44-A2EF-6E0DAF21A2D4}" destId="{8E2923A4-790D-4048-A3A5-12C553E13C11}" srcOrd="1" destOrd="0" presId="urn:microsoft.com/office/officeart/2009/3/layout/RandomtoResultProcess"/>
    <dgm:cxn modelId="{DB8BA3B9-135D-FA47-B4E7-36DF9BBAE687}" type="presParOf" srcId="{B3645D4D-CA3A-5C44-A2EF-6E0DAF21A2D4}" destId="{5602CDDC-FED7-1E48-B30C-59B97CD521BD}" srcOrd="2" destOrd="0" presId="urn:microsoft.com/office/officeart/2009/3/layout/RandomtoResultProcess"/>
    <dgm:cxn modelId="{92D50D21-71FF-4E4B-9263-044AE98192D7}" type="presParOf" srcId="{B3645D4D-CA3A-5C44-A2EF-6E0DAF21A2D4}" destId="{4A45336C-2FAA-0243-A882-67E58814F235}" srcOrd="3" destOrd="0" presId="urn:microsoft.com/office/officeart/2009/3/layout/RandomtoResultProcess"/>
    <dgm:cxn modelId="{ACED9624-FC02-C24E-AC21-891913F0BB40}" type="presParOf" srcId="{B3645D4D-CA3A-5C44-A2EF-6E0DAF21A2D4}" destId="{9D2272A5-5ED5-7846-90A0-95D791EFD105}" srcOrd="4" destOrd="0" presId="urn:microsoft.com/office/officeart/2009/3/layout/RandomtoResultProcess"/>
    <dgm:cxn modelId="{98AD48A4-1C73-984F-9E8B-DCE9A5FD9EF4}" type="presParOf" srcId="{B3645D4D-CA3A-5C44-A2EF-6E0DAF21A2D4}" destId="{90C03DD9-DCDD-3645-886F-BF784970C781}" srcOrd="5" destOrd="0" presId="urn:microsoft.com/office/officeart/2009/3/layout/RandomtoResultProcess"/>
    <dgm:cxn modelId="{4660861A-F3C1-4F46-A03E-94A71E98A0CB}" type="presParOf" srcId="{B3645D4D-CA3A-5C44-A2EF-6E0DAF21A2D4}" destId="{99D40D8A-EB40-0541-A6A0-64A57714F0F9}" srcOrd="6" destOrd="0" presId="urn:microsoft.com/office/officeart/2009/3/layout/RandomtoResultProcess"/>
    <dgm:cxn modelId="{30426FF3-91B3-2C40-8F0F-C940AF29200C}" type="presParOf" srcId="{B3645D4D-CA3A-5C44-A2EF-6E0DAF21A2D4}" destId="{CB9DF346-48DC-0E45-8F84-4C10F7460290}" srcOrd="7" destOrd="0" presId="urn:microsoft.com/office/officeart/2009/3/layout/RandomtoResultProcess"/>
    <dgm:cxn modelId="{8185D91F-A2ED-B14E-B852-6E9DE81EA1A2}" type="presParOf" srcId="{B3645D4D-CA3A-5C44-A2EF-6E0DAF21A2D4}" destId="{9AE4136E-4A7D-BD4F-B33E-3057C74F32D5}" srcOrd="8" destOrd="0" presId="urn:microsoft.com/office/officeart/2009/3/layout/RandomtoResultProcess"/>
    <dgm:cxn modelId="{29BFC05C-1525-8749-B688-98A3E760A4EB}" type="presParOf" srcId="{B3645D4D-CA3A-5C44-A2EF-6E0DAF21A2D4}" destId="{3612E0F0-739C-A545-AB30-E89E2E9AB705}" srcOrd="9" destOrd="0" presId="urn:microsoft.com/office/officeart/2009/3/layout/RandomtoResultProcess"/>
    <dgm:cxn modelId="{8C6898B4-E08B-3A43-9EDC-847533B112E6}" type="presParOf" srcId="{B3645D4D-CA3A-5C44-A2EF-6E0DAF21A2D4}" destId="{872F96F8-0850-974C-B575-A81A445D0BC3}" srcOrd="10" destOrd="0" presId="urn:microsoft.com/office/officeart/2009/3/layout/RandomtoResultProcess"/>
    <dgm:cxn modelId="{075ED255-6D0A-994B-9A04-3D9B5BF63ADF}" type="presParOf" srcId="{B3645D4D-CA3A-5C44-A2EF-6E0DAF21A2D4}" destId="{40A00C14-E947-F540-B6D8-B6CA72E90D77}" srcOrd="11" destOrd="0" presId="urn:microsoft.com/office/officeart/2009/3/layout/RandomtoResultProcess"/>
    <dgm:cxn modelId="{5FE103EF-FD22-4F4F-B707-23E6FC6C427A}" type="presParOf" srcId="{B3645D4D-CA3A-5C44-A2EF-6E0DAF21A2D4}" destId="{47B5FFC7-6728-C944-B57F-5160FCA736F4}" srcOrd="12" destOrd="0" presId="urn:microsoft.com/office/officeart/2009/3/layout/RandomtoResultProcess"/>
    <dgm:cxn modelId="{8753FEE5-7E1E-B24D-B3D2-1CD7297FE16A}" type="presParOf" srcId="{B3645D4D-CA3A-5C44-A2EF-6E0DAF21A2D4}" destId="{59A5F831-9C0B-574E-843C-434155EFAF4A}" srcOrd="13" destOrd="0" presId="urn:microsoft.com/office/officeart/2009/3/layout/RandomtoResultProcess"/>
    <dgm:cxn modelId="{9894264D-CD89-3B4D-9211-0A02AF3106FC}" type="presParOf" srcId="{B3645D4D-CA3A-5C44-A2EF-6E0DAF21A2D4}" destId="{EAD4B87E-D70B-094C-8568-BA6FE37CD7D7}" srcOrd="14" destOrd="0" presId="urn:microsoft.com/office/officeart/2009/3/layout/RandomtoResultProcess"/>
    <dgm:cxn modelId="{F2441417-2792-254D-839F-6FA177DE4341}" type="presParOf" srcId="{B3645D4D-CA3A-5C44-A2EF-6E0DAF21A2D4}" destId="{AEE28EEA-0DCB-BE46-BADD-1929A26E3BFC}" srcOrd="15" destOrd="0" presId="urn:microsoft.com/office/officeart/2009/3/layout/RandomtoResultProcess"/>
    <dgm:cxn modelId="{9DD36D4D-3896-B243-8945-57BA1000FFE0}" type="presParOf" srcId="{B3645D4D-CA3A-5C44-A2EF-6E0DAF21A2D4}" destId="{27E85DC1-9061-1645-8306-9A4FCEF571D0}" srcOrd="16" destOrd="0" presId="urn:microsoft.com/office/officeart/2009/3/layout/RandomtoResultProcess"/>
    <dgm:cxn modelId="{F24337DB-9F6A-794F-B4EF-94FDE34F5CCA}" type="presParOf" srcId="{B3645D4D-CA3A-5C44-A2EF-6E0DAF21A2D4}" destId="{AD6186C5-B5B9-E940-9D86-5523D4E281E6}" srcOrd="17" destOrd="0" presId="urn:microsoft.com/office/officeart/2009/3/layout/RandomtoResultProcess"/>
    <dgm:cxn modelId="{7A155547-01F5-4043-BE43-CE748A9B8BD1}" type="presParOf" srcId="{B3645D4D-CA3A-5C44-A2EF-6E0DAF21A2D4}" destId="{5F1CDCF4-5152-5D4B-ACF7-C31DFD5CFD5B}" srcOrd="18" destOrd="0" presId="urn:microsoft.com/office/officeart/2009/3/layout/RandomtoResultProcess"/>
    <dgm:cxn modelId="{5AC5051C-0D2F-7748-AE49-8CDCB58C2888}" type="presParOf" srcId="{B3645D4D-CA3A-5C44-A2EF-6E0DAF21A2D4}" destId="{6184C8B3-C292-1449-AC6C-C1A3C63A4254}" srcOrd="19" destOrd="0" presId="urn:microsoft.com/office/officeart/2009/3/layout/RandomtoResultProcess"/>
    <dgm:cxn modelId="{2FD9B850-5927-A947-A494-6FAF5254172E}" type="presParOf" srcId="{0857EE85-2791-1B45-B503-916C3277443D}" destId="{DE18F6AE-1179-794B-B02C-17262C25AF4A}" srcOrd="1" destOrd="0" presId="urn:microsoft.com/office/officeart/2009/3/layout/RandomtoResultProcess"/>
    <dgm:cxn modelId="{7A183391-EBA3-B443-8FE4-696C12B6C1D3}" type="presParOf" srcId="{DE18F6AE-1179-794B-B02C-17262C25AF4A}" destId="{A7F0A070-CDD0-B749-88DA-0CC5A07BFBB7}" srcOrd="0" destOrd="0" presId="urn:microsoft.com/office/officeart/2009/3/layout/RandomtoResultProcess"/>
    <dgm:cxn modelId="{C2246880-D476-B14E-A311-BE5FC0B27CD7}" type="presParOf" srcId="{DE18F6AE-1179-794B-B02C-17262C25AF4A}" destId="{A6D38A30-D478-AE4D-A16F-839B2AD89F5C}" srcOrd="1" destOrd="0" presId="urn:microsoft.com/office/officeart/2009/3/layout/RandomtoResultProcess"/>
    <dgm:cxn modelId="{D6AF4E44-7234-1B4F-815C-3452AA67D2CF}" type="presParOf" srcId="{0857EE85-2791-1B45-B503-916C3277443D}" destId="{979F32D0-70D2-2742-B1AC-10B0591036AA}" srcOrd="2" destOrd="0" presId="urn:microsoft.com/office/officeart/2009/3/layout/RandomtoResultProcess"/>
    <dgm:cxn modelId="{680AB4CB-F2C3-8A49-A964-6DD91DE534EA}" type="presParOf" srcId="{979F32D0-70D2-2742-B1AC-10B0591036AA}" destId="{425E1CE9-991E-344E-B41E-D594DEB3C569}" srcOrd="0" destOrd="0" presId="urn:microsoft.com/office/officeart/2009/3/layout/RandomtoResultProcess"/>
    <dgm:cxn modelId="{39024DAA-F551-BD47-8150-5D20CB436DF9}" type="presParOf" srcId="{979F32D0-70D2-2742-B1AC-10B0591036AA}" destId="{719AC52E-0377-B646-A030-1441A94BCF34}" srcOrd="1" destOrd="0" presId="urn:microsoft.com/office/officeart/2009/3/layout/RandomtoResultProcess"/>
    <dgm:cxn modelId="{F55ED0DA-D945-C545-AF22-55156091924E}" type="presParOf" srcId="{979F32D0-70D2-2742-B1AC-10B0591036AA}" destId="{349BD9FA-0737-D44B-8A3B-4A45AE0DD1A6}" srcOrd="2" destOrd="0" presId="urn:microsoft.com/office/officeart/2009/3/layout/RandomtoResultProcess"/>
    <dgm:cxn modelId="{AD3C6414-358E-FF47-ABB6-3F7D582BF46C}" type="presParOf" srcId="{0857EE85-2791-1B45-B503-916C3277443D}" destId="{0E3A8FC7-83F5-9246-99E8-C392CE8FA3EA}" srcOrd="3" destOrd="0" presId="urn:microsoft.com/office/officeart/2009/3/layout/RandomtoResultProcess"/>
    <dgm:cxn modelId="{98062CD6-C432-C74E-99AA-638055E147C9}" type="presParOf" srcId="{0E3A8FC7-83F5-9246-99E8-C392CE8FA3EA}" destId="{EFBD0D5D-FA88-0646-B096-926994C8C30B}" srcOrd="0" destOrd="0" presId="urn:microsoft.com/office/officeart/2009/3/layout/RandomtoResultProcess"/>
    <dgm:cxn modelId="{E7F7AEC3-D255-E840-9781-E6AD680EA2AA}" type="presParOf" srcId="{0E3A8FC7-83F5-9246-99E8-C392CE8FA3EA}" destId="{42BE7B27-5A28-2E42-AB25-C62270DF39C6}" srcOrd="1" destOrd="0" presId="urn:microsoft.com/office/officeart/2009/3/layout/RandomtoResultProcess"/>
    <dgm:cxn modelId="{39B0447B-743E-C543-A021-2D983D89C906}" type="presParOf" srcId="{0857EE85-2791-1B45-B503-916C3277443D}" destId="{456A6081-C79B-634F-93A8-7CADA952AFB6}" srcOrd="4" destOrd="0" presId="urn:microsoft.com/office/officeart/2009/3/layout/RandomtoResultProcess"/>
    <dgm:cxn modelId="{181BD9F9-E734-264B-9F47-66D2858F99AF}" type="presParOf" srcId="{456A6081-C79B-634F-93A8-7CADA952AFB6}" destId="{AB6DCC09-41A3-6541-8684-4DB5E9F8E8A4}" srcOrd="0" destOrd="0" presId="urn:microsoft.com/office/officeart/2009/3/layout/RandomtoResultProcess"/>
    <dgm:cxn modelId="{568BD637-94CA-2242-802A-24919365C87C}" type="presParOf" srcId="{456A6081-C79B-634F-93A8-7CADA952AFB6}" destId="{2AB37274-CCEB-0147-BE38-7BEC363B9BC9}" srcOrd="1" destOrd="0" presId="urn:microsoft.com/office/officeart/2009/3/layout/RandomtoResultProcess"/>
    <dgm:cxn modelId="{ED3AB0FC-F5EF-C145-B12D-36E351699ECD}" type="presParOf" srcId="{456A6081-C79B-634F-93A8-7CADA952AFB6}" destId="{38F750D9-0C40-2647-A73C-DE0BF70D775F}" srcOrd="2" destOrd="0" presId="urn:microsoft.com/office/officeart/2009/3/layout/RandomtoResultProcess"/>
    <dgm:cxn modelId="{E85CFD8D-3B7D-5E44-ADDA-D44F047E32C1}" type="presParOf" srcId="{0857EE85-2791-1B45-B503-916C3277443D}" destId="{60EE5A93-BC95-A74F-86E2-4A45E908E8F8}" srcOrd="5" destOrd="0" presId="urn:microsoft.com/office/officeart/2009/3/layout/RandomtoResultProcess"/>
    <dgm:cxn modelId="{18EA7420-6A0A-5C4C-9706-AA127F0AC5A4}" type="presParOf" srcId="{60EE5A93-BC95-A74F-86E2-4A45E908E8F8}" destId="{3DB15628-DBAB-F348-8D7E-CADE566EC7BF}" srcOrd="0" destOrd="0" presId="urn:microsoft.com/office/officeart/2009/3/layout/RandomtoResultProcess"/>
    <dgm:cxn modelId="{11A19B03-533F-754B-A67C-0E92484AA962}" type="presParOf" srcId="{60EE5A93-BC95-A74F-86E2-4A45E908E8F8}" destId="{20DCD07A-AB8F-C144-9CA4-E55A1A7F3DDA}" srcOrd="1" destOrd="0" presId="urn:microsoft.com/office/officeart/2009/3/layout/RandomtoResultProcess"/>
    <dgm:cxn modelId="{BE8912C4-785B-7442-B725-569433EAAF86}" type="presParOf" srcId="{0857EE85-2791-1B45-B503-916C3277443D}" destId="{47DC47D6-9774-E54A-B526-D6A20D7AEB11}" srcOrd="6" destOrd="0" presId="urn:microsoft.com/office/officeart/2009/3/layout/RandomtoResultProcess"/>
    <dgm:cxn modelId="{9EDBF2CB-0A44-004E-B230-85DFF34E3980}" type="presParOf" srcId="{47DC47D6-9774-E54A-B526-D6A20D7AEB11}" destId="{A021953B-DE85-9844-8454-3B94ACE449C3}" srcOrd="0" destOrd="0" presId="urn:microsoft.com/office/officeart/2009/3/layout/RandomtoResultProcess"/>
    <dgm:cxn modelId="{D96E10A5-B03C-F64D-9101-785AD1E9655E}" type="presParOf" srcId="{47DC47D6-9774-E54A-B526-D6A20D7AEB11}" destId="{75C62A4A-E8FA-0E41-98B8-4DDB40608EF6}" srcOrd="1" destOrd="0" presId="urn:microsoft.com/office/officeart/2009/3/layout/RandomtoResultProcess"/>
    <dgm:cxn modelId="{AD6646D9-2E83-B64F-88DE-B582E8E7A2D2}" type="presParOf" srcId="{47DC47D6-9774-E54A-B526-D6A20D7AEB11}" destId="{19A35456-0E17-2F4F-B663-AD0F51263761}" srcOrd="2" destOrd="0" presId="urn:microsoft.com/office/officeart/2009/3/layout/RandomtoResultProcess"/>
    <dgm:cxn modelId="{EDA4759E-184A-4C42-8223-F5E9CC585A6C}" type="presParOf" srcId="{0857EE85-2791-1B45-B503-916C3277443D}" destId="{E1B9DDC1-D3B7-3C4D-8EF7-CC3E9CEFA3C1}" srcOrd="7" destOrd="0" presId="urn:microsoft.com/office/officeart/2009/3/layout/RandomtoResultProcess"/>
    <dgm:cxn modelId="{3B667478-4C1C-D14E-97DC-7612E1172F2F}" type="presParOf" srcId="{E1B9DDC1-D3B7-3C4D-8EF7-CC3E9CEFA3C1}" destId="{29BDFFAF-207C-6744-8B5F-735753AA494D}" srcOrd="0" destOrd="0" presId="urn:microsoft.com/office/officeart/2009/3/layout/RandomtoResultProcess"/>
    <dgm:cxn modelId="{8CFD7D8E-EED0-2B4A-8570-9F8C3CC86BD5}" type="presParOf" srcId="{E1B9DDC1-D3B7-3C4D-8EF7-CC3E9CEFA3C1}" destId="{23F2A74A-51C8-5B4E-AD9F-7E735230B7BF}" srcOrd="1" destOrd="0" presId="urn:microsoft.com/office/officeart/2009/3/layout/RandomtoResultProcess"/>
    <dgm:cxn modelId="{84859916-DF95-004D-B5FC-55B7E785506E}" type="presParOf" srcId="{0857EE85-2791-1B45-B503-916C3277443D}" destId="{0DE5EB73-C575-1A41-A3E6-CFC03FC7308E}" srcOrd="8" destOrd="0" presId="urn:microsoft.com/office/officeart/2009/3/layout/RandomtoResultProcess"/>
    <dgm:cxn modelId="{C1A03185-6DDB-4744-A221-6FF02EBCF181}" type="presParOf" srcId="{0DE5EB73-C575-1A41-A3E6-CFC03FC7308E}" destId="{6EB13B67-8E2B-F240-8214-61101DAB986D}" srcOrd="0" destOrd="0" presId="urn:microsoft.com/office/officeart/2009/3/layout/RandomtoResultProcess"/>
    <dgm:cxn modelId="{14B0F747-D424-0546-B7A7-F334B2DD1F66}" type="presParOf" srcId="{0DE5EB73-C575-1A41-A3E6-CFC03FC7308E}" destId="{6ED30D29-D317-F147-89BB-0D78B4E3BEEA}" srcOrd="1" destOrd="0" presId="urn:microsoft.com/office/officeart/2009/3/layout/RandomtoResultProcess"/>
    <dgm:cxn modelId="{9BC84A4B-BDED-3B4D-B856-BA730AF32757}" type="presParOf" srcId="{0DE5EB73-C575-1A41-A3E6-CFC03FC7308E}" destId="{C7A60B90-3432-9646-8245-A4D65CA4C067}" srcOrd="2" destOrd="0" presId="urn:microsoft.com/office/officeart/2009/3/layout/RandomtoResultProcess"/>
    <dgm:cxn modelId="{08976BC3-69F3-D344-B169-66A01AA41243}" type="presParOf" srcId="{0857EE85-2791-1B45-B503-916C3277443D}" destId="{3F6BB46F-40ED-2F4C-B759-B9287B78F68E}" srcOrd="9" destOrd="0" presId="urn:microsoft.com/office/officeart/2009/3/layout/RandomtoResultProcess"/>
    <dgm:cxn modelId="{7CBF6EC3-FC99-4646-B9A1-22BB752879C9}" type="presParOf" srcId="{3F6BB46F-40ED-2F4C-B759-B9287B78F68E}" destId="{F7F71A46-9169-D94F-9CD1-0343FDCBD4AA}" srcOrd="0" destOrd="0" presId="urn:microsoft.com/office/officeart/2009/3/layout/RandomtoResultProcess"/>
    <dgm:cxn modelId="{1E5FA354-46E2-1B40-B121-5F7AA84D1B28}" type="presParOf" srcId="{3F6BB46F-40ED-2F4C-B759-B9287B78F68E}" destId="{90C2E530-D055-9547-99D2-32F1FEC2B62F}" srcOrd="1" destOrd="0" presId="urn:microsoft.com/office/officeart/2009/3/layout/RandomtoResultProcess"/>
    <dgm:cxn modelId="{8467F835-F933-BE48-AB02-2F503CFE5784}" type="presParOf" srcId="{0857EE85-2791-1B45-B503-916C3277443D}" destId="{A32D9F44-38EC-AD49-A726-79E6F438D8D5}" srcOrd="10" destOrd="0" presId="urn:microsoft.com/office/officeart/2009/3/layout/RandomtoResultProcess"/>
    <dgm:cxn modelId="{24903CB7-BFF5-D942-A0C8-5B488DF72604}" type="presParOf" srcId="{A32D9F44-38EC-AD49-A726-79E6F438D8D5}" destId="{7B477C3B-F5E0-2A4F-8EA7-0C14A2E9C5F9}" srcOrd="0" destOrd="0" presId="urn:microsoft.com/office/officeart/2009/3/layout/RandomtoResultProcess"/>
    <dgm:cxn modelId="{82512266-E16A-454A-BE90-F8B2DA0F9B8A}" type="presParOf" srcId="{A32D9F44-38EC-AD49-A726-79E6F438D8D5}" destId="{C6A84D6F-4E1C-B548-A268-6101F53DD909}" srcOrd="1" destOrd="0" presId="urn:microsoft.com/office/officeart/2009/3/layout/RandomtoResultProcess"/>
    <dgm:cxn modelId="{61BE413F-B68A-DD4D-8926-DBDAA91BE2D5}" type="presParOf" srcId="{A32D9F44-38EC-AD49-A726-79E6F438D8D5}" destId="{14ED0449-6676-424A-9ABB-1251F42AF86A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3DDFC-5855-5649-9BEC-CCC34F06A2BD}">
      <dsp:nvSpPr>
        <dsp:cNvPr id="0" name=""/>
        <dsp:cNvSpPr/>
      </dsp:nvSpPr>
      <dsp:spPr>
        <a:xfrm>
          <a:off x="105921" y="1454708"/>
          <a:ext cx="1447053" cy="476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Sons</a:t>
          </a:r>
        </a:p>
      </dsp:txBody>
      <dsp:txXfrm>
        <a:off x="105921" y="1454708"/>
        <a:ext cx="1447053" cy="476869"/>
      </dsp:txXfrm>
    </dsp:sp>
    <dsp:sp modelId="{8E2923A4-790D-4048-A3A5-12C553E13C11}">
      <dsp:nvSpPr>
        <dsp:cNvPr id="0" name=""/>
        <dsp:cNvSpPr/>
      </dsp:nvSpPr>
      <dsp:spPr>
        <a:xfrm>
          <a:off x="105921" y="2460262"/>
          <a:ext cx="1447053" cy="893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noProof="0" dirty="0"/>
            <a:t>Sensor de Som</a:t>
          </a:r>
        </a:p>
      </dsp:txBody>
      <dsp:txXfrm>
        <a:off x="105921" y="2460262"/>
        <a:ext cx="1447053" cy="893421"/>
      </dsp:txXfrm>
    </dsp:sp>
    <dsp:sp modelId="{5602CDDC-FED7-1E48-B30C-59B97CD521BD}">
      <dsp:nvSpPr>
        <dsp:cNvPr id="0" name=""/>
        <dsp:cNvSpPr/>
      </dsp:nvSpPr>
      <dsp:spPr>
        <a:xfrm>
          <a:off x="104277" y="1309674"/>
          <a:ext cx="115106" cy="1151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45336C-2FAA-0243-A882-67E58814F235}">
      <dsp:nvSpPr>
        <dsp:cNvPr id="0" name=""/>
        <dsp:cNvSpPr/>
      </dsp:nvSpPr>
      <dsp:spPr>
        <a:xfrm>
          <a:off x="184851" y="1148525"/>
          <a:ext cx="115106" cy="1151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2272A5-5ED5-7846-90A0-95D791EFD105}">
      <dsp:nvSpPr>
        <dsp:cNvPr id="0" name=""/>
        <dsp:cNvSpPr/>
      </dsp:nvSpPr>
      <dsp:spPr>
        <a:xfrm>
          <a:off x="378230" y="1180755"/>
          <a:ext cx="180881" cy="1808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C03DD9-DCDD-3645-886F-BF784970C781}">
      <dsp:nvSpPr>
        <dsp:cNvPr id="0" name=""/>
        <dsp:cNvSpPr/>
      </dsp:nvSpPr>
      <dsp:spPr>
        <a:xfrm>
          <a:off x="539379" y="1003491"/>
          <a:ext cx="115106" cy="1151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D40D8A-EB40-0541-A6A0-64A57714F0F9}">
      <dsp:nvSpPr>
        <dsp:cNvPr id="0" name=""/>
        <dsp:cNvSpPr/>
      </dsp:nvSpPr>
      <dsp:spPr>
        <a:xfrm>
          <a:off x="748873" y="939031"/>
          <a:ext cx="115106" cy="1151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9DF346-48DC-0E45-8F84-4C10F7460290}">
      <dsp:nvSpPr>
        <dsp:cNvPr id="0" name=""/>
        <dsp:cNvSpPr/>
      </dsp:nvSpPr>
      <dsp:spPr>
        <a:xfrm>
          <a:off x="1006711" y="1051835"/>
          <a:ext cx="115106" cy="1151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E4136E-4A7D-BD4F-B33E-3057C74F32D5}">
      <dsp:nvSpPr>
        <dsp:cNvPr id="0" name=""/>
        <dsp:cNvSpPr/>
      </dsp:nvSpPr>
      <dsp:spPr>
        <a:xfrm>
          <a:off x="1167861" y="1132410"/>
          <a:ext cx="180881" cy="1808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12E0F0-739C-A545-AB30-E89E2E9AB705}">
      <dsp:nvSpPr>
        <dsp:cNvPr id="0" name=""/>
        <dsp:cNvSpPr/>
      </dsp:nvSpPr>
      <dsp:spPr>
        <a:xfrm>
          <a:off x="1393469" y="1309674"/>
          <a:ext cx="115106" cy="1151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2F96F8-0850-974C-B575-A81A445D0BC3}">
      <dsp:nvSpPr>
        <dsp:cNvPr id="0" name=""/>
        <dsp:cNvSpPr/>
      </dsp:nvSpPr>
      <dsp:spPr>
        <a:xfrm>
          <a:off x="1490159" y="1486938"/>
          <a:ext cx="115106" cy="1151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A00C14-E947-F540-B6D8-B6CA72E90D77}">
      <dsp:nvSpPr>
        <dsp:cNvPr id="0" name=""/>
        <dsp:cNvSpPr/>
      </dsp:nvSpPr>
      <dsp:spPr>
        <a:xfrm>
          <a:off x="652183" y="1148525"/>
          <a:ext cx="295988" cy="29598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B5FFC7-6728-C944-B57F-5160FCA736F4}">
      <dsp:nvSpPr>
        <dsp:cNvPr id="0" name=""/>
        <dsp:cNvSpPr/>
      </dsp:nvSpPr>
      <dsp:spPr>
        <a:xfrm>
          <a:off x="23702" y="1760892"/>
          <a:ext cx="115106" cy="1151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A5F831-9C0B-574E-843C-434155EFAF4A}">
      <dsp:nvSpPr>
        <dsp:cNvPr id="0" name=""/>
        <dsp:cNvSpPr/>
      </dsp:nvSpPr>
      <dsp:spPr>
        <a:xfrm>
          <a:off x="120391" y="1905926"/>
          <a:ext cx="180881" cy="1808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D4B87E-D70B-094C-8568-BA6FE37CD7D7}">
      <dsp:nvSpPr>
        <dsp:cNvPr id="0" name=""/>
        <dsp:cNvSpPr/>
      </dsp:nvSpPr>
      <dsp:spPr>
        <a:xfrm>
          <a:off x="362115" y="2034845"/>
          <a:ext cx="263100" cy="2631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E28EEA-0DCB-BE46-BADD-1929A26E3BFC}">
      <dsp:nvSpPr>
        <dsp:cNvPr id="0" name=""/>
        <dsp:cNvSpPr/>
      </dsp:nvSpPr>
      <dsp:spPr>
        <a:xfrm>
          <a:off x="700528" y="2244339"/>
          <a:ext cx="115106" cy="1151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E85DC1-9061-1645-8306-9A4FCEF571D0}">
      <dsp:nvSpPr>
        <dsp:cNvPr id="0" name=""/>
        <dsp:cNvSpPr/>
      </dsp:nvSpPr>
      <dsp:spPr>
        <a:xfrm>
          <a:off x="764988" y="2034845"/>
          <a:ext cx="180881" cy="1808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6186C5-B5B9-E940-9D86-5523D4E281E6}">
      <dsp:nvSpPr>
        <dsp:cNvPr id="0" name=""/>
        <dsp:cNvSpPr/>
      </dsp:nvSpPr>
      <dsp:spPr>
        <a:xfrm>
          <a:off x="926137" y="2260454"/>
          <a:ext cx="115106" cy="1151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1CDCF4-5152-5D4B-ACF7-C31DFD5CFD5B}">
      <dsp:nvSpPr>
        <dsp:cNvPr id="0" name=""/>
        <dsp:cNvSpPr/>
      </dsp:nvSpPr>
      <dsp:spPr>
        <a:xfrm>
          <a:off x="1071171" y="2002615"/>
          <a:ext cx="263100" cy="2631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84C8B3-C292-1449-AC6C-C1A3C63A4254}">
      <dsp:nvSpPr>
        <dsp:cNvPr id="0" name=""/>
        <dsp:cNvSpPr/>
      </dsp:nvSpPr>
      <dsp:spPr>
        <a:xfrm>
          <a:off x="1425699" y="1938156"/>
          <a:ext cx="180881" cy="1808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F0A070-CDD0-B749-88DA-0CC5A07BFBB7}">
      <dsp:nvSpPr>
        <dsp:cNvPr id="0" name=""/>
        <dsp:cNvSpPr/>
      </dsp:nvSpPr>
      <dsp:spPr>
        <a:xfrm>
          <a:off x="1606581" y="1180487"/>
          <a:ext cx="531223" cy="1014163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5E1CE9-991E-344E-B41E-D594DEB3C569}">
      <dsp:nvSpPr>
        <dsp:cNvPr id="0" name=""/>
        <dsp:cNvSpPr/>
      </dsp:nvSpPr>
      <dsp:spPr>
        <a:xfrm>
          <a:off x="2137804" y="1180979"/>
          <a:ext cx="1448791" cy="101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Coleta</a:t>
          </a:r>
        </a:p>
      </dsp:txBody>
      <dsp:txXfrm>
        <a:off x="2137804" y="1180979"/>
        <a:ext cx="1448791" cy="1014154"/>
      </dsp:txXfrm>
    </dsp:sp>
    <dsp:sp modelId="{719AC52E-0377-B646-A030-1441A94BCF34}">
      <dsp:nvSpPr>
        <dsp:cNvPr id="0" name=""/>
        <dsp:cNvSpPr/>
      </dsp:nvSpPr>
      <dsp:spPr>
        <a:xfrm>
          <a:off x="2137804" y="2460262"/>
          <a:ext cx="1448791" cy="893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noProof="0" dirty="0"/>
            <a:t>Sketches </a:t>
          </a:r>
          <a:r>
            <a:rPr lang="pt-BR" sz="1200" kern="1200" noProof="0" dirty="0" err="1"/>
            <a:t>Arduino</a:t>
          </a:r>
          <a:endParaRPr lang="pt-BR" sz="1200" kern="1200" noProof="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noProof="0" dirty="0"/>
            <a:t>Web </a:t>
          </a:r>
          <a:r>
            <a:rPr lang="pt-BR" sz="1200" kern="1200" noProof="0" dirty="0" err="1"/>
            <a:t>Scrapping</a:t>
          </a:r>
          <a:endParaRPr lang="pt-BR" sz="1200" kern="1200" noProof="0" dirty="0"/>
        </a:p>
      </dsp:txBody>
      <dsp:txXfrm>
        <a:off x="2137804" y="2460262"/>
        <a:ext cx="1448791" cy="893421"/>
      </dsp:txXfrm>
    </dsp:sp>
    <dsp:sp modelId="{EFBD0D5D-FA88-0646-B096-926994C8C30B}">
      <dsp:nvSpPr>
        <dsp:cNvPr id="0" name=""/>
        <dsp:cNvSpPr/>
      </dsp:nvSpPr>
      <dsp:spPr>
        <a:xfrm>
          <a:off x="3586596" y="1180487"/>
          <a:ext cx="531223" cy="1014163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6DCC09-41A3-6541-8684-4DB5E9F8E8A4}">
      <dsp:nvSpPr>
        <dsp:cNvPr id="0" name=""/>
        <dsp:cNvSpPr/>
      </dsp:nvSpPr>
      <dsp:spPr>
        <a:xfrm>
          <a:off x="4117820" y="1180979"/>
          <a:ext cx="1448791" cy="101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Comunicação</a:t>
          </a:r>
        </a:p>
      </dsp:txBody>
      <dsp:txXfrm>
        <a:off x="4117820" y="1180979"/>
        <a:ext cx="1448791" cy="1014154"/>
      </dsp:txXfrm>
    </dsp:sp>
    <dsp:sp modelId="{2AB37274-CCEB-0147-BE38-7BEC363B9BC9}">
      <dsp:nvSpPr>
        <dsp:cNvPr id="0" name=""/>
        <dsp:cNvSpPr/>
      </dsp:nvSpPr>
      <dsp:spPr>
        <a:xfrm>
          <a:off x="4117820" y="2460262"/>
          <a:ext cx="1448791" cy="893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noProof="0" dirty="0"/>
            <a:t>MQTT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noProof="0" dirty="0" err="1"/>
            <a:t>Mosquitto</a:t>
          </a:r>
          <a:endParaRPr lang="pt-BR" sz="1200" kern="1200" noProof="0" dirty="0"/>
        </a:p>
      </dsp:txBody>
      <dsp:txXfrm>
        <a:off x="4117820" y="2460262"/>
        <a:ext cx="1448791" cy="893421"/>
      </dsp:txXfrm>
    </dsp:sp>
    <dsp:sp modelId="{3DB15628-DBAB-F348-8D7E-CADE566EC7BF}">
      <dsp:nvSpPr>
        <dsp:cNvPr id="0" name=""/>
        <dsp:cNvSpPr/>
      </dsp:nvSpPr>
      <dsp:spPr>
        <a:xfrm>
          <a:off x="5566611" y="1180487"/>
          <a:ext cx="531223" cy="1014163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21953B-DE85-9844-8454-3B94ACE449C3}">
      <dsp:nvSpPr>
        <dsp:cNvPr id="0" name=""/>
        <dsp:cNvSpPr/>
      </dsp:nvSpPr>
      <dsp:spPr>
        <a:xfrm>
          <a:off x="6097835" y="1180979"/>
          <a:ext cx="1448791" cy="101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Persistência</a:t>
          </a:r>
        </a:p>
      </dsp:txBody>
      <dsp:txXfrm>
        <a:off x="6097835" y="1180979"/>
        <a:ext cx="1448791" cy="1014154"/>
      </dsp:txXfrm>
    </dsp:sp>
    <dsp:sp modelId="{75C62A4A-E8FA-0E41-98B8-4DDB40608EF6}">
      <dsp:nvSpPr>
        <dsp:cNvPr id="0" name=""/>
        <dsp:cNvSpPr/>
      </dsp:nvSpPr>
      <dsp:spPr>
        <a:xfrm>
          <a:off x="6097835" y="2460262"/>
          <a:ext cx="1448791" cy="893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noProof="0" dirty="0" err="1"/>
            <a:t>MongoDB</a:t>
          </a:r>
          <a:endParaRPr lang="pt-BR" sz="1200" kern="1200" noProof="0" dirty="0"/>
        </a:p>
      </dsp:txBody>
      <dsp:txXfrm>
        <a:off x="6097835" y="2460262"/>
        <a:ext cx="1448791" cy="893421"/>
      </dsp:txXfrm>
    </dsp:sp>
    <dsp:sp modelId="{29BDFFAF-207C-6744-8B5F-735753AA494D}">
      <dsp:nvSpPr>
        <dsp:cNvPr id="0" name=""/>
        <dsp:cNvSpPr/>
      </dsp:nvSpPr>
      <dsp:spPr>
        <a:xfrm>
          <a:off x="7546627" y="1180487"/>
          <a:ext cx="531223" cy="1014163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B13B67-8E2B-F240-8214-61101DAB986D}">
      <dsp:nvSpPr>
        <dsp:cNvPr id="0" name=""/>
        <dsp:cNvSpPr/>
      </dsp:nvSpPr>
      <dsp:spPr>
        <a:xfrm>
          <a:off x="8077850" y="1180979"/>
          <a:ext cx="1448791" cy="101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Integração</a:t>
          </a:r>
        </a:p>
      </dsp:txBody>
      <dsp:txXfrm>
        <a:off x="8077850" y="1180979"/>
        <a:ext cx="1448791" cy="1014154"/>
      </dsp:txXfrm>
    </dsp:sp>
    <dsp:sp modelId="{6ED30D29-D317-F147-89BB-0D78B4E3BEEA}">
      <dsp:nvSpPr>
        <dsp:cNvPr id="0" name=""/>
        <dsp:cNvSpPr/>
      </dsp:nvSpPr>
      <dsp:spPr>
        <a:xfrm>
          <a:off x="8077850" y="2460262"/>
          <a:ext cx="1448791" cy="893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noProof="0" dirty="0" err="1"/>
            <a:t>NodeJS</a:t>
          </a:r>
          <a:endParaRPr lang="pt-BR" sz="1200" kern="1200" noProof="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noProof="0" dirty="0"/>
            <a:t>R</a:t>
          </a:r>
        </a:p>
      </dsp:txBody>
      <dsp:txXfrm>
        <a:off x="8077850" y="2460262"/>
        <a:ext cx="1448791" cy="893421"/>
      </dsp:txXfrm>
    </dsp:sp>
    <dsp:sp modelId="{F7F71A46-9169-D94F-9CD1-0343FDCBD4AA}">
      <dsp:nvSpPr>
        <dsp:cNvPr id="0" name=""/>
        <dsp:cNvSpPr/>
      </dsp:nvSpPr>
      <dsp:spPr>
        <a:xfrm>
          <a:off x="9526642" y="1180487"/>
          <a:ext cx="531223" cy="1014163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477C3B-F5E0-2A4F-8EA7-0C14A2E9C5F9}">
      <dsp:nvSpPr>
        <dsp:cNvPr id="0" name=""/>
        <dsp:cNvSpPr/>
      </dsp:nvSpPr>
      <dsp:spPr>
        <a:xfrm>
          <a:off x="10166525" y="1108540"/>
          <a:ext cx="1231472" cy="1231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Valor</a:t>
          </a:r>
        </a:p>
      </dsp:txBody>
      <dsp:txXfrm>
        <a:off x="10346870" y="1288885"/>
        <a:ext cx="870782" cy="870782"/>
      </dsp:txXfrm>
    </dsp:sp>
    <dsp:sp modelId="{C6A84D6F-4E1C-B548-A268-6101F53DD909}">
      <dsp:nvSpPr>
        <dsp:cNvPr id="0" name=""/>
        <dsp:cNvSpPr/>
      </dsp:nvSpPr>
      <dsp:spPr>
        <a:xfrm>
          <a:off x="10057865" y="2460262"/>
          <a:ext cx="1448791" cy="893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noProof="0" dirty="0" err="1"/>
            <a:t>Machine</a:t>
          </a:r>
          <a:r>
            <a:rPr lang="pt-BR" sz="1200" kern="1200" noProof="0" dirty="0"/>
            <a:t> Learning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noProof="0" dirty="0" err="1"/>
            <a:t>AzureML</a:t>
          </a:r>
          <a:endParaRPr lang="pt-BR" sz="1200" kern="1200" noProof="0" dirty="0"/>
        </a:p>
      </dsp:txBody>
      <dsp:txXfrm>
        <a:off x="10057865" y="2460262"/>
        <a:ext cx="1448791" cy="893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0452AD-4E71-452F-B561-228BF527CD3E}" type="datetimeFigureOut">
              <a:rPr lang="pt-BR"/>
              <a:pPr>
                <a:defRPr/>
              </a:pPr>
              <a:t>02/03/2017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F304799-40ED-403D-9B1B-8E440D66BE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4B979C3-CACB-44F2-B53A-6AD31E05AE2A}" type="datetimeFigureOut">
              <a:rPr lang="pt-BR"/>
              <a:pPr>
                <a:defRPr/>
              </a:pPr>
              <a:t>02/03/2017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644EAAA-B1D9-4EC0-B268-FFB682CBA2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4E9D-CEC9-4E20-AFBD-0043E1B57F7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37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609B0-A98F-4F57-A468-0095F2A12F2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351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609B0-A98F-4F57-A468-0095F2A12F2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757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609B0-A98F-4F57-A468-0095F2A12F2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974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4E9D-CEC9-4E20-AFBD-0043E1B57F7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592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4E9D-CEC9-4E20-AFBD-0043E1B57F7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232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D121C3-5C7E-4C3F-AE09-E76673418E86}" type="datetimeFigureOut">
              <a:rPr lang="en-US" smtClean="0"/>
              <a:pPr>
                <a:defRPr/>
              </a:pPr>
              <a:t>3/2/2017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4B9012-0E34-485E-8A78-4B04D18A864D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3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F4ADF-BA05-4CC8-AB8E-310DBD25DCFB}" type="datetimeFigureOut">
              <a:rPr lang="en-US" smtClean="0"/>
              <a:pPr>
                <a:defRPr/>
              </a:pPr>
              <a:t>3/2/2017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1B0AB7-0223-48C0-9208-95CC046757C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5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133F6C-BDA5-47F3-ABA8-0F31F8D1DE52}" type="datetimeFigureOut">
              <a:rPr lang="en-US" smtClean="0"/>
              <a:pPr>
                <a:defRPr/>
              </a:pPr>
              <a:t>3/2/2017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01A76-F3B6-485E-AD45-BBD2C068F29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62A61-0D3D-478B-93AE-5215E546F8C6}" type="datetimeFigureOut">
              <a:rPr lang="en-US" smtClean="0"/>
              <a:pPr>
                <a:defRPr/>
              </a:pPr>
              <a:t>3/2/2017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EE46B-0AC8-43B3-8F48-A4B3691C34A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7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8F2E37-D8FA-450E-A9AC-BAC04FA0BCF5}" type="datetimeFigureOut">
              <a:rPr lang="en-US" smtClean="0"/>
              <a:pPr>
                <a:defRPr/>
              </a:pPr>
              <a:t>3/2/2017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56450-1FD0-4263-8D5B-0CB0BA507F8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9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F4A086-1FD3-4A72-93DE-683873BDC048}" type="datetimeFigureOut">
              <a:rPr lang="en-US" smtClean="0"/>
              <a:pPr>
                <a:defRPr/>
              </a:pPr>
              <a:t>3/2/2017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FD9DA-F6AF-4C40-97BE-A97C7218F531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3E409-BAD9-42BC-A954-D218E3E1566A}" type="datetimeFigureOut">
              <a:rPr lang="en-US" smtClean="0"/>
              <a:pPr>
                <a:defRPr/>
              </a:pPr>
              <a:t>3/2/2017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F77F7-79FF-4BEE-8652-F6856F2E852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3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04926-0834-4AFE-856E-F56B6428235B}" type="datetimeFigureOut">
              <a:rPr lang="en-US" smtClean="0"/>
              <a:pPr>
                <a:defRPr/>
              </a:pPr>
              <a:t>3/2/2017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DF79CA-C21B-4DAF-83E3-5E79340B3FA3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0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59D629-91EF-4EC8-BFAA-42EF52E40C1C}" type="datetimeFigureOut">
              <a:rPr lang="en-US" smtClean="0"/>
              <a:pPr>
                <a:defRPr/>
              </a:pPr>
              <a:t>3/2/2017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8C2AA-0A65-42FB-ACD1-FD43E0A492B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36D0AC-9287-4E22-A06E-A194F7974AC2}" type="datetimeFigureOut">
              <a:rPr lang="en-US" smtClean="0"/>
              <a:pPr>
                <a:defRPr/>
              </a:pPr>
              <a:t>3/2/2017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EA724-1E1B-49B7-9AF7-337636731F06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9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70945C-DC1C-4AC5-9918-1193D16AAA6A}" type="datetimeFigureOut">
              <a:rPr lang="en-US" smtClean="0"/>
              <a:pPr>
                <a:defRPr/>
              </a:pPr>
              <a:t>3/2/2017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B96148-8FBE-4BF2-B4A3-475DB917270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0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1B0822-9901-4535-AC75-51A80B647325}" type="datetimeFigureOut">
              <a:rPr lang="en-US" smtClean="0"/>
              <a:pPr>
                <a:defRPr/>
              </a:pPr>
              <a:t>3/2/2017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56EE568-33FB-4447-A114-929E81C316B2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512362" y="6356350"/>
            <a:ext cx="3167275" cy="3222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TMorelli</a:t>
            </a:r>
            <a:r>
              <a:rPr lang="en-US" dirty="0"/>
              <a:t> – </a:t>
            </a:r>
            <a:r>
              <a:rPr lang="en-US" dirty="0" err="1"/>
              <a:t>Infnet</a:t>
            </a:r>
            <a:r>
              <a:rPr lang="en-US" dirty="0"/>
              <a:t> – </a:t>
            </a:r>
            <a:r>
              <a:rPr lang="en-US" dirty="0" err="1"/>
              <a:t>Verão</a:t>
            </a:r>
            <a:r>
              <a:rPr lang="en-US" dirty="0"/>
              <a:t> - 2017</a:t>
            </a:r>
          </a:p>
        </p:txBody>
      </p:sp>
    </p:spTree>
    <p:extLst>
      <p:ext uri="{BB962C8B-B14F-4D97-AF65-F5344CB8AC3E}">
        <p14:creationId xmlns:p14="http://schemas.microsoft.com/office/powerpoint/2010/main" val="98001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86138" y="407624"/>
            <a:ext cx="8805862" cy="1322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00475" y="1729647"/>
            <a:ext cx="8391525" cy="242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30861" y="776248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Big Data Day: do Sensor à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143625" y="2618579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02442" y="2804821"/>
            <a:ext cx="2893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Apresentação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6" name="Picture 2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big data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71" y="239712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59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0"/>
          <p:cNvCxnSpPr/>
          <p:nvPr/>
        </p:nvCxnSpPr>
        <p:spPr>
          <a:xfrm>
            <a:off x="833282" y="3440469"/>
            <a:ext cx="33120" cy="1319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0"/>
          <p:cNvCxnSpPr/>
          <p:nvPr/>
        </p:nvCxnSpPr>
        <p:spPr>
          <a:xfrm>
            <a:off x="1462957" y="3107349"/>
            <a:ext cx="33120" cy="1319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2302119" y="49499"/>
            <a:ext cx="489585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Apresentação</a:t>
            </a:r>
            <a:r>
              <a:rPr lang="en-US" dirty="0"/>
              <a:t> - CV</a:t>
            </a:r>
          </a:p>
        </p:txBody>
      </p:sp>
      <p:sp>
        <p:nvSpPr>
          <p:cNvPr id="5" name="TextBox 7"/>
          <p:cNvSpPr txBox="1"/>
          <p:nvPr/>
        </p:nvSpPr>
        <p:spPr>
          <a:xfrm>
            <a:off x="-36253" y="3711774"/>
            <a:ext cx="69762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1986</a:t>
            </a:r>
          </a:p>
        </p:txBody>
      </p:sp>
      <p:cxnSp>
        <p:nvCxnSpPr>
          <p:cNvPr id="6" name="Straight Connector 12"/>
          <p:cNvCxnSpPr/>
          <p:nvPr/>
        </p:nvCxnSpPr>
        <p:spPr>
          <a:xfrm>
            <a:off x="3688825" y="2555718"/>
            <a:ext cx="19139" cy="657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3"/>
          <p:cNvSpPr txBox="1"/>
          <p:nvPr/>
        </p:nvSpPr>
        <p:spPr>
          <a:xfrm>
            <a:off x="3315841" y="2166272"/>
            <a:ext cx="69762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2007</a:t>
            </a:r>
          </a:p>
        </p:txBody>
      </p:sp>
      <p:sp>
        <p:nvSpPr>
          <p:cNvPr id="8" name="TextBox 15"/>
          <p:cNvSpPr txBox="1"/>
          <p:nvPr/>
        </p:nvSpPr>
        <p:spPr>
          <a:xfrm>
            <a:off x="2302119" y="2384998"/>
            <a:ext cx="69762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2006</a:t>
            </a:r>
          </a:p>
        </p:txBody>
      </p:sp>
      <p:sp>
        <p:nvSpPr>
          <p:cNvPr id="9" name="TextBox 21"/>
          <p:cNvSpPr txBox="1"/>
          <p:nvPr/>
        </p:nvSpPr>
        <p:spPr>
          <a:xfrm>
            <a:off x="1114143" y="2738017"/>
            <a:ext cx="69762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1997</a:t>
            </a:r>
          </a:p>
        </p:txBody>
      </p:sp>
      <p:sp>
        <p:nvSpPr>
          <p:cNvPr id="10" name="TextBox 31"/>
          <p:cNvSpPr txBox="1"/>
          <p:nvPr/>
        </p:nvSpPr>
        <p:spPr>
          <a:xfrm>
            <a:off x="3980749" y="1422152"/>
            <a:ext cx="69762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2014</a:t>
            </a:r>
          </a:p>
        </p:txBody>
      </p:sp>
      <p:cxnSp>
        <p:nvCxnSpPr>
          <p:cNvPr id="11" name="Straight Connector 30"/>
          <p:cNvCxnSpPr/>
          <p:nvPr/>
        </p:nvCxnSpPr>
        <p:spPr>
          <a:xfrm>
            <a:off x="4329563" y="1828154"/>
            <a:ext cx="0" cy="111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29"/>
          <p:cNvSpPr/>
          <p:nvPr/>
        </p:nvSpPr>
        <p:spPr>
          <a:xfrm>
            <a:off x="4329563" y="2514362"/>
            <a:ext cx="2579051" cy="514484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Tecnologias</a:t>
            </a:r>
            <a:r>
              <a:rPr lang="en-US" dirty="0"/>
              <a:t> Big Data</a:t>
            </a:r>
          </a:p>
        </p:txBody>
      </p:sp>
      <p:sp>
        <p:nvSpPr>
          <p:cNvPr id="13" name="Right Arrow 18"/>
          <p:cNvSpPr/>
          <p:nvPr/>
        </p:nvSpPr>
        <p:spPr>
          <a:xfrm>
            <a:off x="3709384" y="3016746"/>
            <a:ext cx="3199231" cy="514484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</a:t>
            </a:r>
          </a:p>
        </p:txBody>
      </p:sp>
      <p:sp>
        <p:nvSpPr>
          <p:cNvPr id="14" name="Right Arrow 8"/>
          <p:cNvSpPr/>
          <p:nvPr/>
        </p:nvSpPr>
        <p:spPr>
          <a:xfrm>
            <a:off x="798450" y="4608076"/>
            <a:ext cx="6110166" cy="514484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Bancos</a:t>
            </a:r>
            <a:r>
              <a:rPr lang="en-US" dirty="0"/>
              <a:t> de Dados</a:t>
            </a:r>
          </a:p>
        </p:txBody>
      </p:sp>
      <p:sp>
        <p:nvSpPr>
          <p:cNvPr id="15" name="Right Arrow 19"/>
          <p:cNvSpPr/>
          <p:nvPr/>
        </p:nvSpPr>
        <p:spPr>
          <a:xfrm>
            <a:off x="1341503" y="4078031"/>
            <a:ext cx="5567112" cy="514484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Oracle/SQL Server</a:t>
            </a:r>
          </a:p>
        </p:txBody>
      </p:sp>
      <p:sp>
        <p:nvSpPr>
          <p:cNvPr id="16" name="Right Arrow 9"/>
          <p:cNvSpPr/>
          <p:nvPr/>
        </p:nvSpPr>
        <p:spPr>
          <a:xfrm>
            <a:off x="2627784" y="3531230"/>
            <a:ext cx="4280831" cy="514484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Mestrado</a:t>
            </a:r>
            <a:r>
              <a:rPr lang="en-US" dirty="0"/>
              <a:t>: Self Tuning</a:t>
            </a:r>
          </a:p>
        </p:txBody>
      </p:sp>
      <p:sp>
        <p:nvSpPr>
          <p:cNvPr id="17" name="TextBox 2"/>
          <p:cNvSpPr txBox="1"/>
          <p:nvPr/>
        </p:nvSpPr>
        <p:spPr>
          <a:xfrm>
            <a:off x="6948737" y="2165127"/>
            <a:ext cx="2000771" cy="369331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/>
              <a:t>Coordenação</a:t>
            </a:r>
            <a:r>
              <a:rPr lang="en-US" dirty="0"/>
              <a:t> de </a:t>
            </a:r>
            <a:r>
              <a:rPr lang="en-US" dirty="0" err="1"/>
              <a:t>Pós</a:t>
            </a:r>
            <a:r>
              <a:rPr lang="en-US" dirty="0"/>
              <a:t> </a:t>
            </a:r>
            <a:r>
              <a:rPr lang="en-US" dirty="0" err="1"/>
              <a:t>Graduações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Livros</a:t>
            </a:r>
            <a:r>
              <a:rPr lang="en-US" dirty="0"/>
              <a:t>, </a:t>
            </a:r>
            <a:r>
              <a:rPr lang="en-US" dirty="0" err="1"/>
              <a:t>Vídeo</a:t>
            </a:r>
            <a:r>
              <a:rPr lang="en-US" dirty="0"/>
              <a:t> </a:t>
            </a:r>
            <a:r>
              <a:rPr lang="en-US" dirty="0" err="1"/>
              <a:t>Cursos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Consultorias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Treinamentos</a:t>
            </a:r>
            <a:r>
              <a:rPr lang="en-US" dirty="0"/>
              <a:t>, Palestras, Webinars</a:t>
            </a:r>
          </a:p>
          <a:p>
            <a:endParaRPr lang="en-US" dirty="0"/>
          </a:p>
          <a:p>
            <a:r>
              <a:rPr lang="en-US" dirty="0" err="1"/>
              <a:t>Universidades</a:t>
            </a:r>
            <a:endParaRPr lang="en-US" dirty="0"/>
          </a:p>
        </p:txBody>
      </p:sp>
      <p:sp>
        <p:nvSpPr>
          <p:cNvPr id="18" name="TextBox 23"/>
          <p:cNvSpPr txBox="1"/>
          <p:nvPr/>
        </p:nvSpPr>
        <p:spPr>
          <a:xfrm>
            <a:off x="453972" y="3074656"/>
            <a:ext cx="69762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1992</a:t>
            </a:r>
          </a:p>
        </p:txBody>
      </p:sp>
      <p:sp>
        <p:nvSpPr>
          <p:cNvPr id="19" name="Right Arrow 4"/>
          <p:cNvSpPr/>
          <p:nvPr/>
        </p:nvSpPr>
        <p:spPr>
          <a:xfrm>
            <a:off x="283251" y="5122560"/>
            <a:ext cx="6625365" cy="514484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Ensino</a:t>
            </a:r>
            <a:endParaRPr lang="en-US" dirty="0"/>
          </a:p>
        </p:txBody>
      </p:sp>
      <p:sp>
        <p:nvSpPr>
          <p:cNvPr id="20" name="Retângulo 19"/>
          <p:cNvSpPr/>
          <p:nvPr/>
        </p:nvSpPr>
        <p:spPr>
          <a:xfrm>
            <a:off x="9051398" y="6360738"/>
            <a:ext cx="2762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dirty="0">
                <a:solidFill>
                  <a:srgbClr val="FF0000"/>
                </a:solidFill>
                <a:latin typeface="Arial" charset="0"/>
                <a:cs typeface="Arial" charset="0"/>
              </a:rPr>
              <a:t>www.eduardomorelli.com</a:t>
            </a:r>
          </a:p>
        </p:txBody>
      </p:sp>
      <p:cxnSp>
        <p:nvCxnSpPr>
          <p:cNvPr id="24" name="Straight Connector 14"/>
          <p:cNvCxnSpPr>
            <a:endCxn id="16" idx="1"/>
          </p:cNvCxnSpPr>
          <p:nvPr/>
        </p:nvCxnSpPr>
        <p:spPr>
          <a:xfrm>
            <a:off x="2627784" y="2795262"/>
            <a:ext cx="0" cy="993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0"/>
          <p:cNvCxnSpPr/>
          <p:nvPr/>
        </p:nvCxnSpPr>
        <p:spPr>
          <a:xfrm>
            <a:off x="341621" y="4100367"/>
            <a:ext cx="33120" cy="1319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447" y="10753"/>
            <a:ext cx="4183554" cy="2154374"/>
          </a:xfrm>
          <a:prstGeom prst="rect">
            <a:avLst/>
          </a:prstGeom>
        </p:spPr>
      </p:pic>
      <p:sp>
        <p:nvSpPr>
          <p:cNvPr id="26" name="CaixaDeTexto 25"/>
          <p:cNvSpPr txBox="1">
            <a:spLocks noChangeArrowheads="1"/>
          </p:cNvSpPr>
          <p:nvPr/>
        </p:nvSpPr>
        <p:spPr bwMode="auto">
          <a:xfrm>
            <a:off x="9160624" y="3446179"/>
            <a:ext cx="3031376" cy="46166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2017: On the road!</a:t>
            </a:r>
          </a:p>
        </p:txBody>
      </p:sp>
    </p:spTree>
    <p:extLst>
      <p:ext uri="{BB962C8B-B14F-4D97-AF65-F5344CB8AC3E}">
        <p14:creationId xmlns:p14="http://schemas.microsoft.com/office/powerpoint/2010/main" val="2025352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2999746" y="114436"/>
            <a:ext cx="489585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andei</a:t>
            </a:r>
            <a:r>
              <a:rPr lang="en-US" dirty="0"/>
              <a:t>…</a:t>
            </a:r>
          </a:p>
        </p:txBody>
      </p:sp>
      <p:sp>
        <p:nvSpPr>
          <p:cNvPr id="3" name="AutoShape 2" descr="Resultado de imagem para mapa mundi mudo"/>
          <p:cNvSpPr>
            <a:spLocks noChangeAspect="1" noChangeArrowheads="1"/>
          </p:cNvSpPr>
          <p:nvPr/>
        </p:nvSpPr>
        <p:spPr bwMode="auto">
          <a:xfrm>
            <a:off x="2441574" y="3357876"/>
            <a:ext cx="3438017" cy="343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8" name="Picture 4" descr="http://www.zonu.com/images/0X0/2009-11-05-10854/Mapa-Mudo-Politico-del-Mund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28" y="1257436"/>
            <a:ext cx="9691304" cy="44849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tângulo 30"/>
          <p:cNvSpPr/>
          <p:nvPr/>
        </p:nvSpPr>
        <p:spPr>
          <a:xfrm>
            <a:off x="1833134" y="4920388"/>
            <a:ext cx="914738" cy="307777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chemeClr val="accent1"/>
                </a:solidFill>
              </a:rPr>
              <a:t>Argentina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675351" y="3346045"/>
            <a:ext cx="998350" cy="307777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chemeClr val="accent1"/>
                </a:solidFill>
              </a:rPr>
              <a:t>Guatemala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6012879" y="1982798"/>
            <a:ext cx="1077924" cy="307777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chemeClr val="accent1"/>
                </a:solidFill>
              </a:rPr>
              <a:t>Cazaquistão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159837" y="2324024"/>
            <a:ext cx="494046" cy="307777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chemeClr val="accent1"/>
                </a:solidFill>
              </a:rPr>
              <a:t>EUA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290504" y="3840679"/>
            <a:ext cx="595869" cy="307777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chemeClr val="accent1"/>
                </a:solidFill>
              </a:rPr>
              <a:t>Brasil</a:t>
            </a:r>
          </a:p>
        </p:txBody>
      </p:sp>
      <p:sp>
        <p:nvSpPr>
          <p:cNvPr id="15" name="Elipse 14"/>
          <p:cNvSpPr/>
          <p:nvPr/>
        </p:nvSpPr>
        <p:spPr>
          <a:xfrm>
            <a:off x="2999746" y="4523003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ipse 15"/>
          <p:cNvSpPr/>
          <p:nvPr/>
        </p:nvSpPr>
        <p:spPr>
          <a:xfrm>
            <a:off x="3083748" y="4400111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/>
          <p:cNvSpPr/>
          <p:nvPr/>
        </p:nvSpPr>
        <p:spPr>
          <a:xfrm>
            <a:off x="2820516" y="4485257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/>
          <p:cNvSpPr/>
          <p:nvPr/>
        </p:nvSpPr>
        <p:spPr>
          <a:xfrm>
            <a:off x="2873503" y="4575516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/>
          <p:cNvSpPr/>
          <p:nvPr/>
        </p:nvSpPr>
        <p:spPr>
          <a:xfrm>
            <a:off x="2899002" y="4485257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ipse 19"/>
          <p:cNvSpPr/>
          <p:nvPr/>
        </p:nvSpPr>
        <p:spPr>
          <a:xfrm>
            <a:off x="2834525" y="4727221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/>
          <p:cNvSpPr/>
          <p:nvPr/>
        </p:nvSpPr>
        <p:spPr>
          <a:xfrm>
            <a:off x="2881083" y="4634200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ipse 22"/>
          <p:cNvSpPr/>
          <p:nvPr/>
        </p:nvSpPr>
        <p:spPr>
          <a:xfrm>
            <a:off x="2704217" y="4592211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ipse 24"/>
          <p:cNvSpPr/>
          <p:nvPr/>
        </p:nvSpPr>
        <p:spPr>
          <a:xfrm>
            <a:off x="2588438" y="4883504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ipse 25"/>
          <p:cNvSpPr/>
          <p:nvPr/>
        </p:nvSpPr>
        <p:spPr>
          <a:xfrm>
            <a:off x="3037443" y="3878994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ipse 26"/>
          <p:cNvSpPr/>
          <p:nvPr/>
        </p:nvSpPr>
        <p:spPr>
          <a:xfrm>
            <a:off x="2782677" y="4292193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ipse 27"/>
          <p:cNvSpPr/>
          <p:nvPr/>
        </p:nvSpPr>
        <p:spPr>
          <a:xfrm>
            <a:off x="1570006" y="3284599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ipse 28"/>
          <p:cNvSpPr/>
          <p:nvPr/>
        </p:nvSpPr>
        <p:spPr>
          <a:xfrm>
            <a:off x="2238656" y="2461890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ipse 29"/>
          <p:cNvSpPr/>
          <p:nvPr/>
        </p:nvSpPr>
        <p:spPr>
          <a:xfrm>
            <a:off x="861934" y="2554584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ipse 35"/>
          <p:cNvSpPr/>
          <p:nvPr/>
        </p:nvSpPr>
        <p:spPr>
          <a:xfrm>
            <a:off x="1936916" y="2677476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ipse 36"/>
          <p:cNvSpPr/>
          <p:nvPr/>
        </p:nvSpPr>
        <p:spPr>
          <a:xfrm>
            <a:off x="6352972" y="2324024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ipse 37"/>
          <p:cNvSpPr/>
          <p:nvPr/>
        </p:nvSpPr>
        <p:spPr>
          <a:xfrm>
            <a:off x="2779752" y="4600181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ipse 38"/>
          <p:cNvSpPr/>
          <p:nvPr/>
        </p:nvSpPr>
        <p:spPr>
          <a:xfrm>
            <a:off x="2687661" y="4898783"/>
            <a:ext cx="103695" cy="12289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ipse 39"/>
          <p:cNvSpPr/>
          <p:nvPr/>
        </p:nvSpPr>
        <p:spPr>
          <a:xfrm>
            <a:off x="907191" y="2400444"/>
            <a:ext cx="103695" cy="12289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40"/>
          <p:cNvSpPr/>
          <p:nvPr/>
        </p:nvSpPr>
        <p:spPr>
          <a:xfrm>
            <a:off x="1010886" y="2262578"/>
            <a:ext cx="103695" cy="12289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/>
          <p:cNvSpPr/>
          <p:nvPr/>
        </p:nvSpPr>
        <p:spPr>
          <a:xfrm>
            <a:off x="1914153" y="2910121"/>
            <a:ext cx="103695" cy="12289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ipse 42"/>
          <p:cNvSpPr/>
          <p:nvPr/>
        </p:nvSpPr>
        <p:spPr>
          <a:xfrm>
            <a:off x="2342351" y="2400444"/>
            <a:ext cx="103695" cy="12289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ipse 43"/>
          <p:cNvSpPr/>
          <p:nvPr/>
        </p:nvSpPr>
        <p:spPr>
          <a:xfrm>
            <a:off x="4233549" y="2075240"/>
            <a:ext cx="103695" cy="12289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ipse 44"/>
          <p:cNvSpPr/>
          <p:nvPr/>
        </p:nvSpPr>
        <p:spPr>
          <a:xfrm>
            <a:off x="4545437" y="2172579"/>
            <a:ext cx="103695" cy="12289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ipse 45"/>
          <p:cNvSpPr/>
          <p:nvPr/>
        </p:nvSpPr>
        <p:spPr>
          <a:xfrm>
            <a:off x="2027375" y="2971567"/>
            <a:ext cx="103695" cy="12289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ipse 46"/>
          <p:cNvSpPr/>
          <p:nvPr/>
        </p:nvSpPr>
        <p:spPr>
          <a:xfrm>
            <a:off x="1936916" y="2787229"/>
            <a:ext cx="103695" cy="12289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ipse 47"/>
          <p:cNvSpPr/>
          <p:nvPr/>
        </p:nvSpPr>
        <p:spPr>
          <a:xfrm>
            <a:off x="2195488" y="4788667"/>
            <a:ext cx="103695" cy="12289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ipse 48"/>
          <p:cNvSpPr/>
          <p:nvPr/>
        </p:nvSpPr>
        <p:spPr>
          <a:xfrm>
            <a:off x="2831600" y="4636962"/>
            <a:ext cx="103695" cy="1228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4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096" y="1485919"/>
            <a:ext cx="1558298" cy="176123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4164714" y="85659"/>
            <a:ext cx="489585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Meu </a:t>
            </a:r>
            <a:r>
              <a:rPr lang="en-US" dirty="0" err="1"/>
              <a:t>Legado</a:t>
            </a:r>
            <a:endParaRPr lang="en-US" dirty="0"/>
          </a:p>
        </p:txBody>
      </p:sp>
      <p:sp>
        <p:nvSpPr>
          <p:cNvPr id="3" name="AutoShape 2" descr="Resultado de imagem para mapa mundi mudo"/>
          <p:cNvSpPr>
            <a:spLocks noChangeAspect="1" noChangeArrowheads="1"/>
          </p:cNvSpPr>
          <p:nvPr/>
        </p:nvSpPr>
        <p:spPr bwMode="auto">
          <a:xfrm>
            <a:off x="2441574" y="3386157"/>
            <a:ext cx="3438017" cy="343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485919"/>
            <a:ext cx="876300" cy="12668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4729" y="1466869"/>
            <a:ext cx="857250" cy="12858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9408" y="1485919"/>
            <a:ext cx="847725" cy="12477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758" y="1524019"/>
            <a:ext cx="885825" cy="12668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3019327"/>
            <a:ext cx="3571875" cy="105332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388" y="4410265"/>
            <a:ext cx="7672387" cy="8713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34141" y="1832538"/>
            <a:ext cx="2972034" cy="44802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79" y="2474170"/>
            <a:ext cx="5683495" cy="319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99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7"/>
          <p:cNvSpPr txBox="1"/>
          <p:nvPr/>
        </p:nvSpPr>
        <p:spPr>
          <a:xfrm>
            <a:off x="2346961" y="305325"/>
            <a:ext cx="9530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Big Data Day: do Sensor à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 (Agenda)</a:t>
            </a:r>
          </a:p>
        </p:txBody>
      </p:sp>
      <p:sp>
        <p:nvSpPr>
          <p:cNvPr id="11" name="Subtítulo 3"/>
          <p:cNvSpPr txBox="1">
            <a:spLocks/>
          </p:cNvSpPr>
          <p:nvPr/>
        </p:nvSpPr>
        <p:spPr>
          <a:xfrm>
            <a:off x="873917" y="1258724"/>
            <a:ext cx="10772775" cy="5519148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  <a:buFont typeface="Wingdings" charset="2"/>
              <a:buChar char="§"/>
              <a:defRPr/>
            </a:pPr>
            <a:r>
              <a:rPr lang="en-US" sz="3200" dirty="0" err="1"/>
              <a:t>Captura</a:t>
            </a:r>
            <a:r>
              <a:rPr lang="en-US" sz="3200" dirty="0"/>
              <a:t> de Dados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charset="2"/>
              <a:buChar char="§"/>
              <a:defRPr/>
            </a:pPr>
            <a:r>
              <a:rPr lang="en-US" dirty="0" err="1"/>
              <a:t>Sensores</a:t>
            </a:r>
            <a:r>
              <a:rPr lang="en-US" dirty="0"/>
              <a:t>, Arduino, </a:t>
            </a:r>
            <a:r>
              <a:rPr lang="en-US" i="1" dirty="0"/>
              <a:t>Sketches</a:t>
            </a:r>
            <a:endParaRPr lang="en-US" dirty="0"/>
          </a:p>
          <a:p>
            <a:pPr>
              <a:buClr>
                <a:schemeClr val="accent1">
                  <a:lumMod val="75000"/>
                </a:schemeClr>
              </a:buClr>
              <a:buFont typeface="Wingdings" charset="2"/>
              <a:buChar char="§"/>
              <a:defRPr/>
            </a:pPr>
            <a:r>
              <a:rPr lang="en-US" sz="3200" dirty="0" err="1"/>
              <a:t>Comunicação</a:t>
            </a:r>
            <a:endParaRPr lang="en-US" sz="3200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charset="2"/>
              <a:buChar char="§"/>
              <a:defRPr/>
            </a:pPr>
            <a:r>
              <a:rPr lang="en-US" dirty="0"/>
              <a:t>MQTT, </a:t>
            </a:r>
            <a:r>
              <a:rPr lang="en-US" dirty="0" err="1"/>
              <a:t>Mosquitto</a:t>
            </a:r>
            <a:endParaRPr lang="en-US" dirty="0"/>
          </a:p>
          <a:p>
            <a:pPr>
              <a:buClr>
                <a:schemeClr val="accent1">
                  <a:lumMod val="75000"/>
                </a:schemeClr>
              </a:buClr>
              <a:buFont typeface="Wingdings" charset="2"/>
              <a:buChar char="§"/>
              <a:defRPr/>
            </a:pPr>
            <a:r>
              <a:rPr lang="en-US" sz="3200" dirty="0" err="1"/>
              <a:t>Persistência</a:t>
            </a:r>
            <a:endParaRPr lang="en-US" sz="3200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charset="2"/>
              <a:buChar char="§"/>
              <a:defRPr/>
            </a:pPr>
            <a:r>
              <a:rPr lang="en-US" dirty="0"/>
              <a:t>MongoDB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charset="2"/>
              <a:buChar char="§"/>
              <a:defRPr/>
            </a:pPr>
            <a:r>
              <a:rPr lang="en-US" sz="3200" dirty="0" err="1"/>
              <a:t>Integração</a:t>
            </a:r>
            <a:endParaRPr lang="en-US" sz="3200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charset="2"/>
              <a:buChar char="§"/>
              <a:defRPr/>
            </a:pPr>
            <a:r>
              <a:rPr lang="en-US" dirty="0" err="1"/>
              <a:t>NodeJS</a:t>
            </a:r>
            <a:endParaRPr lang="en-US" dirty="0"/>
          </a:p>
          <a:p>
            <a:pPr>
              <a:buClr>
                <a:schemeClr val="accent1">
                  <a:lumMod val="75000"/>
                </a:schemeClr>
              </a:buClr>
              <a:buFont typeface="Wingdings" charset="2"/>
              <a:buChar char="§"/>
              <a:defRPr/>
            </a:pPr>
            <a:r>
              <a:rPr lang="en-US" sz="3200" dirty="0"/>
              <a:t>Valor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charset="2"/>
              <a:buChar char="§"/>
              <a:defRPr/>
            </a:pPr>
            <a:r>
              <a:rPr lang="en-US" dirty="0" err="1"/>
              <a:t>Linguagem</a:t>
            </a:r>
            <a:r>
              <a:rPr lang="en-US" dirty="0"/>
              <a:t> R</a:t>
            </a:r>
            <a:endParaRPr lang="en-US" i="1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charset="2"/>
              <a:buChar char="§"/>
              <a:defRPr/>
            </a:pPr>
            <a:r>
              <a:rPr lang="en-US" i="1" dirty="0" err="1"/>
              <a:t>AzureML</a:t>
            </a:r>
            <a:endParaRPr lang="en-US" i="1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charset="2"/>
              <a:buChar char="§"/>
              <a:defRPr/>
            </a:pPr>
            <a:r>
              <a:rPr lang="en-US" dirty="0" err="1"/>
              <a:t>Publicação</a:t>
            </a:r>
            <a:endParaRPr lang="en-US" dirty="0"/>
          </a:p>
          <a:p>
            <a:pPr lvl="1">
              <a:buClr>
                <a:schemeClr val="accent1">
                  <a:lumMod val="75000"/>
                </a:schemeClr>
              </a:buClr>
              <a:buFont typeface="Wingdings" charset="2"/>
              <a:buChar char="§"/>
              <a:defRPr/>
            </a:pPr>
            <a:endParaRPr lang="en-US" dirty="0"/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8278110" y="1720071"/>
            <a:ext cx="3741170" cy="15696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0"/>
              </a:spcBef>
              <a:buClrTx/>
              <a:buSzTx/>
              <a:defRPr/>
            </a:pPr>
            <a:r>
              <a:rPr lang="en-US" sz="2400" dirty="0" err="1">
                <a:solidFill>
                  <a:srgbClr val="FF0000"/>
                </a:solidFill>
              </a:rPr>
              <a:t>Dezenas</a:t>
            </a:r>
            <a:r>
              <a:rPr lang="en-US" sz="2400" dirty="0">
                <a:solidFill>
                  <a:srgbClr val="FF0000"/>
                </a:solidFill>
              </a:rPr>
              <a:t> de scripts</a:t>
            </a:r>
          </a:p>
          <a:p>
            <a:pPr marL="342900" indent="-342900" eaLnBrk="1" hangingPunct="1">
              <a:spcBef>
                <a:spcPts val="0"/>
              </a:spcBef>
              <a:buClrTx/>
              <a:buSzTx/>
              <a:defRPr/>
            </a:pPr>
            <a:r>
              <a:rPr lang="en-US" sz="2400" dirty="0" err="1">
                <a:solidFill>
                  <a:srgbClr val="FF0000"/>
                </a:solidFill>
              </a:rPr>
              <a:t>Leitura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complementar</a:t>
            </a:r>
            <a:endParaRPr lang="en-US" sz="2400" dirty="0">
              <a:solidFill>
                <a:srgbClr val="FF0000"/>
              </a:solidFill>
            </a:endParaRPr>
          </a:p>
          <a:p>
            <a:pPr marL="342900" indent="-342900" eaLnBrk="1" hangingPunct="1">
              <a:spcBef>
                <a:spcPts val="0"/>
              </a:spcBef>
              <a:buClrTx/>
              <a:buSzTx/>
              <a:defRPr/>
            </a:pPr>
            <a:r>
              <a:rPr lang="en-US" sz="2400" dirty="0" err="1">
                <a:solidFill>
                  <a:srgbClr val="FF0000"/>
                </a:solidFill>
              </a:rPr>
              <a:t>Exercícios</a:t>
            </a:r>
            <a:endParaRPr lang="en-US" sz="2400" dirty="0">
              <a:solidFill>
                <a:srgbClr val="FF0000"/>
              </a:solidFill>
            </a:endParaRPr>
          </a:p>
          <a:p>
            <a:pPr marL="342900" indent="-342900" eaLnBrk="1" hangingPunct="1">
              <a:spcBef>
                <a:spcPts val="0"/>
              </a:spcBef>
              <a:buClrTx/>
              <a:buSzTx/>
              <a:defRPr/>
            </a:pPr>
            <a:r>
              <a:rPr lang="en-US" sz="2400" dirty="0" err="1">
                <a:solidFill>
                  <a:srgbClr val="FF0000"/>
                </a:solidFill>
              </a:rPr>
              <a:t>Avaliação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6662670" y="4047456"/>
            <a:ext cx="2623570" cy="830997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0"/>
              </a:spcBef>
              <a:buClrTx/>
              <a:buSzTx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Digital Ocean</a:t>
            </a:r>
          </a:p>
          <a:p>
            <a:pPr marL="342900" indent="-342900" eaLnBrk="1" hangingPunct="1">
              <a:spcBef>
                <a:spcPts val="0"/>
              </a:spcBef>
              <a:buClrTx/>
              <a:buSzTx/>
              <a:defRPr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Github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643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2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7"/>
          <p:cNvSpPr txBox="1"/>
          <p:nvPr/>
        </p:nvSpPr>
        <p:spPr>
          <a:xfrm>
            <a:off x="2346961" y="305325"/>
            <a:ext cx="9530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Big Data Day: do Sensor à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 (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Fluxo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p:graphicFrame>
        <p:nvGraphicFramePr>
          <p:cNvPr id="12" name="Content Placeholder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477921"/>
              </p:ext>
            </p:extLst>
          </p:nvPr>
        </p:nvGraphicFramePr>
        <p:xfrm>
          <a:off x="330820" y="1282642"/>
          <a:ext cx="11530360" cy="4292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3237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</TotalTime>
  <Words>151</Words>
  <Application>Microsoft Office PowerPoint</Application>
  <PresentationFormat>Widescreen</PresentationFormat>
  <Paragraphs>75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- CV</vt:lpstr>
      <vt:lpstr>Por onde andei…</vt:lpstr>
      <vt:lpstr>Meu Legado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Pós graduação mit big data</dc:title>
  <dc:creator>Eduardo Morelli</dc:creator>
  <cp:lastModifiedBy>Eduardo Morelli</cp:lastModifiedBy>
  <cp:revision>52</cp:revision>
  <dcterms:created xsi:type="dcterms:W3CDTF">2016-02-10T19:52:17Z</dcterms:created>
  <dcterms:modified xsi:type="dcterms:W3CDTF">2017-03-02T21:39:24Z</dcterms:modified>
</cp:coreProperties>
</file>