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handoutMasterIdLst>
    <p:handoutMasterId r:id="rId10"/>
  </p:handoutMasterIdLst>
  <p:sldIdLst>
    <p:sldId id="274" r:id="rId2"/>
    <p:sldId id="275" r:id="rId3"/>
    <p:sldId id="315" r:id="rId4"/>
    <p:sldId id="317" r:id="rId5"/>
    <p:sldId id="312" r:id="rId6"/>
    <p:sldId id="316" r:id="rId7"/>
    <p:sldId id="31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02/03/2017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02/03/2017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1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336461" y="6356350"/>
            <a:ext cx="3167275" cy="322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TMorelli</a:t>
            </a:r>
            <a:r>
              <a:rPr lang="en-US" dirty="0"/>
              <a:t> –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Verão</a:t>
            </a:r>
            <a:r>
              <a:rPr lang="en-US" dirty="0"/>
              <a:t> - 2017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2592" y="2804819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Comunicação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358063" y="4222747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2.1 - MQTT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87793" y="359587"/>
            <a:ext cx="544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2.1 – MQTT :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Terminologia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87062" y="1897761"/>
            <a:ext cx="10772775" cy="412283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Protocolo M2M, leve, projeto para realizar comunicação publicador/assinante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Um dispositivo publica uma mensagem; outro assina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Mensagens trafegam em redes TCP/IP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Roteador (ou </a:t>
            </a:r>
            <a:r>
              <a:rPr lang="pt-BR" sz="3200" i="1" dirty="0" err="1"/>
              <a:t>broker</a:t>
            </a:r>
            <a:r>
              <a:rPr lang="pt-BR" sz="3200" dirty="0"/>
              <a:t>) media comunicação entre dispositivos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“Tópicos” (ou </a:t>
            </a:r>
            <a:r>
              <a:rPr lang="pt-BR" sz="3200" i="1" dirty="0" err="1"/>
              <a:t>topics</a:t>
            </a:r>
            <a:r>
              <a:rPr lang="pt-BR" sz="3200" dirty="0"/>
              <a:t>) são alvos para publicação/assinatura 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Denomina-se </a:t>
            </a:r>
            <a:r>
              <a:rPr lang="pt-BR" sz="3200" i="1" dirty="0" err="1"/>
              <a:t>Payload</a:t>
            </a:r>
            <a:r>
              <a:rPr lang="pt-BR" sz="3200" dirty="0"/>
              <a:t> ao conteúdo recebido por um assinante</a:t>
            </a:r>
            <a:endParaRPr lang="pt-BR" sz="3200" i="1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2224" y="2800532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Comunicação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819935" y="4204994"/>
            <a:ext cx="335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2.2 -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Mosquitto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1843" y="305325"/>
            <a:ext cx="342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Mosquitto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87062" y="1897761"/>
            <a:ext cx="10772775" cy="412283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Exemplo de roteador (ou </a:t>
            </a:r>
            <a:r>
              <a:rPr lang="pt-BR" sz="3200" i="1" dirty="0" err="1"/>
              <a:t>broker</a:t>
            </a:r>
            <a:r>
              <a:rPr lang="pt-BR" sz="3200" dirty="0"/>
              <a:t>) para mediar a comunicação entre dispositivos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Uma vez instalado...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 err="1"/>
              <a:t>mosquito_pub</a:t>
            </a:r>
            <a:r>
              <a:rPr lang="pt-BR" sz="2800" dirty="0"/>
              <a:t> realiza publicações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 err="1"/>
              <a:t>Mosquitto_sub</a:t>
            </a:r>
            <a:r>
              <a:rPr lang="pt-BR" sz="2800" dirty="0"/>
              <a:t> realiza assinaturas</a:t>
            </a: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137296" y="2601847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02a_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Mosquitto.txt</a:t>
            </a:r>
          </a:p>
        </p:txBody>
      </p:sp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48701" y="252897"/>
            <a:ext cx="332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Mosquitto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5" y="1530097"/>
            <a:ext cx="12192000" cy="48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10807" y="2791801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Comunicação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302497" y="4218455"/>
            <a:ext cx="5063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Arduino </a:t>
            </a:r>
            <a:br>
              <a:rPr lang="en-US" sz="3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com MQTT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06297" y="282975"/>
            <a:ext cx="717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Arduino com MQTT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87062" y="2090739"/>
            <a:ext cx="10772775" cy="3929856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Interface de programação (IDE) com linguagem própria, semelhante à C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Algumas características: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Todo </a:t>
            </a:r>
            <a:r>
              <a:rPr lang="pt-BR" sz="2800" i="1" dirty="0"/>
              <a:t>sketch</a:t>
            </a:r>
            <a:r>
              <a:rPr lang="pt-BR" sz="2800" dirty="0"/>
              <a:t> reside em diretório próprio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Toda variável deve ser declarada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Duas funções principais: </a:t>
            </a:r>
            <a:r>
              <a:rPr lang="pt-BR" sz="2800" i="1" dirty="0"/>
              <a:t>setup</a:t>
            </a:r>
            <a:r>
              <a:rPr lang="pt-BR" sz="2800" dirty="0"/>
              <a:t> e </a:t>
            </a:r>
            <a:r>
              <a:rPr lang="pt-BR" sz="2800" i="1" dirty="0"/>
              <a:t>loop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Todo comando termina com ponto-e-vírgula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Só podemos ter um </a:t>
            </a:r>
            <a:r>
              <a:rPr lang="pt-BR" sz="2800" i="1" dirty="0"/>
              <a:t>sketch</a:t>
            </a:r>
            <a:r>
              <a:rPr lang="pt-BR" sz="2800" dirty="0"/>
              <a:t> carregado por vez</a:t>
            </a: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548495" y="3316671"/>
            <a:ext cx="4024380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sketch_arduino_mqtt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204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61</cp:revision>
  <dcterms:created xsi:type="dcterms:W3CDTF">2016-02-10T19:52:17Z</dcterms:created>
  <dcterms:modified xsi:type="dcterms:W3CDTF">2017-03-02T16:25:45Z</dcterms:modified>
</cp:coreProperties>
</file>