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274" r:id="rId2"/>
    <p:sldId id="275" r:id="rId3"/>
    <p:sldId id="318" r:id="rId4"/>
    <p:sldId id="315" r:id="rId5"/>
    <p:sldId id="31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03/03/2017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03/03/2017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336461" y="6356350"/>
            <a:ext cx="3167275" cy="322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TMorelli</a:t>
            </a:r>
            <a:r>
              <a:rPr lang="en-US" dirty="0"/>
              <a:t> –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Verão</a:t>
            </a:r>
            <a:r>
              <a:rPr lang="en-US" dirty="0"/>
              <a:t> - 2017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592" y="2804819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Persistência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358063" y="4222747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3.1 -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3995" y="371739"/>
            <a:ext cx="39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4847201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 modelo de representação de dados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Unidade básica de armazenamento (equivalente a uma linha de tabela em bases relacionais)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Padrão JSON (</a:t>
            </a:r>
            <a:r>
              <a:rPr lang="pt-BR" sz="3200" i="1" dirty="0" err="1"/>
              <a:t>JavaScript</a:t>
            </a:r>
            <a:r>
              <a:rPr lang="pt-BR" sz="3200" i="1" dirty="0"/>
              <a:t> </a:t>
            </a:r>
            <a:r>
              <a:rPr lang="pt-BR" sz="3200" i="1" dirty="0" err="1"/>
              <a:t>Object</a:t>
            </a:r>
            <a:r>
              <a:rPr lang="pt-BR" sz="3200" i="1" dirty="0"/>
              <a:t> </a:t>
            </a:r>
            <a:r>
              <a:rPr lang="pt-BR" sz="3200" i="1" dirty="0" err="1"/>
              <a:t>Notation</a:t>
            </a:r>
            <a:r>
              <a:rPr lang="pt-BR" sz="3200" i="1" dirty="0"/>
              <a:t>); </a:t>
            </a:r>
            <a:r>
              <a:rPr lang="pt-BR" sz="3200" dirty="0"/>
              <a:t>evolução</a:t>
            </a:r>
            <a:r>
              <a:rPr lang="pt-BR" sz="3200" i="1" dirty="0"/>
              <a:t> </a:t>
            </a:r>
            <a:r>
              <a:rPr lang="pt-BR" sz="3200" dirty="0"/>
              <a:t>da representação </a:t>
            </a:r>
            <a:r>
              <a:rPr lang="pt-BR" sz="3200" i="1" dirty="0"/>
              <a:t>XML</a:t>
            </a: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Facilitamos a integração entre aplicações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Documentos agregam dados relacionados entre si, minimizando a necessidade de junções entre eles 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Internamente são armazenados de forma binária (BSON)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https://lh4.googleusercontent.com/SIxs9eHs0crkyU8h6oGXgf2i5pYwNxGrHaQfpPU10FPg06OuAOQ_A_qPkU3uMpjN02ItNoEj9vPilpdCgA9e9-TpivqSxKEWiP_NGbUnesCrehxZR38QQTnRUmUkksIvYwvN9sH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34" y="1375913"/>
            <a:ext cx="669925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2224" y="2800532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Persistência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819935" y="4204994"/>
            <a:ext cx="335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3.2 - MongoDB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1843" y="305325"/>
            <a:ext cx="342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3.2 – MongoDB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1897761"/>
            <a:ext cx="10772775" cy="412283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Gerenciador de Bancos de Dados Orientado a Documentos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Líder em sua categoria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>
                <a:solidFill>
                  <a:srgbClr val="FF0000"/>
                </a:solidFill>
              </a:rPr>
              <a:t>http://db-engines.com/en/ranking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Recentemente foi lançada a versão 3.4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Replicação segue arquitetura </a:t>
            </a:r>
            <a:r>
              <a:rPr lang="pt-BR" sz="3200" i="1"/>
              <a:t>master-slave</a:t>
            </a: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Bases podem ser distribuídas por diversos </a:t>
            </a:r>
            <a:r>
              <a:rPr lang="pt-BR" sz="3200" i="1" dirty="0" err="1"/>
              <a:t>shards</a:t>
            </a:r>
            <a:endParaRPr lang="pt-BR" sz="3200" dirty="0"/>
          </a:p>
          <a:p>
            <a:pPr marL="457200" lvl="1" indent="0">
              <a:buClr>
                <a:srgbClr val="0070C0"/>
              </a:buClr>
              <a:buNone/>
              <a:defRPr/>
            </a:pPr>
            <a:endParaRPr lang="pt-BR" sz="28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137296" y="2601847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03a_MongoDB.txt</a:t>
            </a:r>
          </a:p>
        </p:txBody>
      </p:sp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144</Words>
  <Application>Microsoft Office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64</cp:revision>
  <dcterms:created xsi:type="dcterms:W3CDTF">2016-02-10T19:52:17Z</dcterms:created>
  <dcterms:modified xsi:type="dcterms:W3CDTF">2017-03-03T10:39:20Z</dcterms:modified>
</cp:coreProperties>
</file>