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11"/>
  </p:notesMasterIdLst>
  <p:handoutMasterIdLst>
    <p:handoutMasterId r:id="rId12"/>
  </p:handoutMasterIdLst>
  <p:sldIdLst>
    <p:sldId id="274" r:id="rId2"/>
    <p:sldId id="275" r:id="rId3"/>
    <p:sldId id="315" r:id="rId4"/>
    <p:sldId id="317" r:id="rId5"/>
    <p:sldId id="318" r:id="rId6"/>
    <p:sldId id="319" r:id="rId7"/>
    <p:sldId id="320" r:id="rId8"/>
    <p:sldId id="321" r:id="rId9"/>
    <p:sldId id="32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0452AD-4E71-452F-B561-228BF527CD3E}" type="datetimeFigureOut">
              <a:rPr lang="pt-BR"/>
              <a:pPr>
                <a:defRPr/>
              </a:pPr>
              <a:t>03/03/2017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304799-40ED-403D-9B1B-8E440D66BE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B979C3-CACB-44F2-B53A-6AD31E05AE2A}" type="datetimeFigureOut">
              <a:rPr lang="pt-BR"/>
              <a:pPr>
                <a:defRPr/>
              </a:pPr>
              <a:t>03/03/2017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44EAAA-B1D9-4EC0-B268-FFB682CBA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7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33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20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8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121C3-5C7E-4C3F-AE09-E76673418E86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B9012-0E34-485E-8A78-4B04D18A864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F4ADF-BA05-4CC8-AB8E-310DBD25DCFB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B0AB7-0223-48C0-9208-95CC046757C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33F6C-BDA5-47F3-ABA8-0F31F8D1DE52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1A76-F3B6-485E-AD45-BBD2C068F29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62A61-0D3D-478B-93AE-5215E546F8C6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EE46B-0AC8-43B3-8F48-A4B3691C34A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41413" y="5827713"/>
            <a:ext cx="51244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Instituto</a:t>
            </a:r>
            <a:r>
              <a:rPr lang="en-US" dirty="0"/>
              <a:t> </a:t>
            </a:r>
            <a:r>
              <a:rPr lang="en-US" dirty="0" err="1"/>
              <a:t>infnet</a:t>
            </a:r>
            <a:r>
              <a:rPr lang="en-US" dirty="0"/>
              <a:t> –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graduação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big data – </a:t>
            </a:r>
            <a:r>
              <a:rPr lang="en-US" dirty="0" err="1"/>
              <a:t>bloco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08767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F2E37-D8FA-450E-A9AC-BAC04FA0BCF5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6450-1FD0-4263-8D5B-0CB0BA507F8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4A086-1FD3-4A72-93DE-683873BDC048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FD9DA-F6AF-4C40-97BE-A97C7218F53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3E409-BAD9-42BC-A954-D218E3E1566A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77F7-79FF-4BEE-8652-F6856F2E852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3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04926-0834-4AFE-856E-F56B6428235B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F79CA-C21B-4DAF-83E3-5E79340B3FA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9D629-91EF-4EC8-BFAA-42EF52E40C1C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8C2AA-0A65-42FB-ACD1-FD43E0A492B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6D0AC-9287-4E22-A06E-A194F7974AC2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A724-1E1B-49B7-9AF7-337636731F0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0945C-DC1C-4AC5-9918-1193D16AAA6A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96148-8FBE-4BF2-B4A3-475DB91727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1B0822-9901-4535-AC75-51A80B647325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6EE568-33FB-4447-A114-929E81C316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336461" y="6356350"/>
            <a:ext cx="3167275" cy="322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TMorelli</a:t>
            </a:r>
            <a:r>
              <a:rPr lang="en-US" dirty="0"/>
              <a:t> – </a:t>
            </a:r>
            <a:r>
              <a:rPr lang="en-US" dirty="0" err="1"/>
              <a:t>Infnet</a:t>
            </a:r>
            <a:r>
              <a:rPr lang="en-US" dirty="0"/>
              <a:t> – </a:t>
            </a:r>
            <a:r>
              <a:rPr lang="en-US" dirty="0" err="1"/>
              <a:t>Verão</a:t>
            </a:r>
            <a:r>
              <a:rPr lang="en-US" dirty="0"/>
              <a:t> - 2017</a:t>
            </a:r>
          </a:p>
        </p:txBody>
      </p:sp>
    </p:spTree>
    <p:extLst>
      <p:ext uri="{BB962C8B-B14F-4D97-AF65-F5344CB8AC3E}">
        <p14:creationId xmlns:p14="http://schemas.microsoft.com/office/powerpoint/2010/main" val="98001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2592" y="2804819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IV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Integração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7358063" y="4222747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4.1 -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9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18651" y="305325"/>
            <a:ext cx="312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4.1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73917" y="1251940"/>
            <a:ext cx="10772775" cy="3923375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Trata-se de uma plataforma de programação </a:t>
            </a:r>
            <a:r>
              <a:rPr lang="pt-BR" sz="3200" i="1" dirty="0"/>
              <a:t>server-</a:t>
            </a:r>
            <a:r>
              <a:rPr lang="pt-BR" sz="3200" i="1" dirty="0" err="1"/>
              <a:t>side</a:t>
            </a:r>
            <a:r>
              <a:rPr lang="pt-BR" sz="3200" dirty="0"/>
              <a:t>, baseada no </a:t>
            </a:r>
            <a:r>
              <a:rPr lang="pt-BR" sz="3200" i="1" dirty="0" err="1"/>
              <a:t>engine</a:t>
            </a:r>
            <a:r>
              <a:rPr lang="pt-BR" sz="3200" dirty="0"/>
              <a:t> </a:t>
            </a:r>
            <a:r>
              <a:rPr lang="pt-BR" sz="3200" dirty="0" err="1"/>
              <a:t>JavaScript</a:t>
            </a:r>
            <a:r>
              <a:rPr lang="pt-BR" sz="3200" dirty="0"/>
              <a:t> do Google Chrome (V8)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Programas são chamados de “módulos”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Funcionalidades são incorporadas gerenciando pacotes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/>
              <a:t>Por exemplo:</a:t>
            </a:r>
          </a:p>
          <a:p>
            <a:pPr marL="457200" lvl="1" indent="0">
              <a:buClr>
                <a:srgbClr val="0070C0"/>
              </a:buClr>
              <a:buNone/>
              <a:defRPr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Módulos devem “carregar” pacotes:</a:t>
            </a:r>
          </a:p>
          <a:p>
            <a:pPr marL="0" indent="0">
              <a:buClr>
                <a:srgbClr val="0070C0"/>
              </a:buClr>
              <a:buNone/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Clr>
                <a:srgbClr val="0070C0"/>
              </a:buClr>
              <a:buNone/>
              <a:defRPr/>
            </a:pPr>
            <a:endParaRPr lang="pt-BR" sz="3200" dirty="0"/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endParaRPr lang="pt-BR" sz="3200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8450987" y="5618311"/>
            <a:ext cx="3195705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04a_NodeJS.txt</a:t>
            </a:r>
          </a:p>
        </p:txBody>
      </p:sp>
    </p:spTree>
    <p:extLst>
      <p:ext uri="{BB962C8B-B14F-4D97-AF65-F5344CB8AC3E}">
        <p14:creationId xmlns:p14="http://schemas.microsoft.com/office/powerpoint/2010/main" val="7706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9069" y="2809406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IV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Integração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6579909" y="4204994"/>
            <a:ext cx="500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com MQTT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8623" y="305325"/>
            <a:ext cx="7436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com MQTT: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publicando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8" y="1608657"/>
            <a:ext cx="8142598" cy="4176705"/>
          </a:xfrm>
          <a:prstGeom prst="rect">
            <a:avLst/>
          </a:prstGeom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7242928" y="5849144"/>
            <a:ext cx="4949071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nodeJScode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/02_publicaMQTT.js</a:t>
            </a:r>
          </a:p>
        </p:txBody>
      </p:sp>
    </p:spTree>
    <p:extLst>
      <p:ext uri="{BB962C8B-B14F-4D97-AF65-F5344CB8AC3E}">
        <p14:creationId xmlns:p14="http://schemas.microsoft.com/office/powerpoint/2010/main" val="7682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8623" y="305325"/>
            <a:ext cx="7436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com MQTT: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assinando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1533"/>
            <a:ext cx="12192000" cy="3234934"/>
          </a:xfrm>
          <a:prstGeom prst="rect">
            <a:avLst/>
          </a:prstGeom>
        </p:spPr>
      </p:pic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6785729" y="5552755"/>
            <a:ext cx="4949071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nodeJScode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/03_assinaMQTT.js</a:t>
            </a:r>
          </a:p>
        </p:txBody>
      </p:sp>
    </p:spTree>
    <p:extLst>
      <p:ext uri="{BB962C8B-B14F-4D97-AF65-F5344CB8AC3E}">
        <p14:creationId xmlns:p14="http://schemas.microsoft.com/office/powerpoint/2010/main" val="12495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9069" y="2809406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IV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Integração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138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6579909" y="4204994"/>
            <a:ext cx="5005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4.3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, MQTT e MongoDB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7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70689" y="282975"/>
            <a:ext cx="6702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4.3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, MQTT e MongoDB</a:t>
            </a: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4633"/>
            <a:ext cx="12192000" cy="4733060"/>
          </a:xfrm>
          <a:prstGeom prst="rect">
            <a:avLst/>
          </a:prstGeom>
        </p:spPr>
      </p:pic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451836" y="5622181"/>
            <a:ext cx="6740164" cy="83099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nodeJScode</a:t>
            </a:r>
            <a:r>
              <a:rPr lang="en-US" sz="2400" dirty="0">
                <a:solidFill>
                  <a:srgbClr val="FF0000"/>
                </a:solidFill>
              </a:rPr>
              <a:t>/04_integraMQTTcomMongoDB.js</a:t>
            </a:r>
          </a:p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04b_NodeJS_MQTT_MongoDB.txt</a:t>
            </a:r>
          </a:p>
        </p:txBody>
      </p:sp>
    </p:spTree>
    <p:extLst>
      <p:ext uri="{BB962C8B-B14F-4D97-AF65-F5344CB8AC3E}">
        <p14:creationId xmlns:p14="http://schemas.microsoft.com/office/powerpoint/2010/main" val="71611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9069" y="2809406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IV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Integração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138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6579909" y="4204994"/>
            <a:ext cx="5005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4.4 – Arduino,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, MQTT e MongoDB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9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4544" y="285723"/>
            <a:ext cx="8517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4.4 – Arduino, MQTT,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NodeJS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e MongoDB</a:t>
            </a: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73917" y="1396503"/>
            <a:ext cx="10772775" cy="4677520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Pelo </a:t>
            </a:r>
            <a:r>
              <a:rPr lang="pt-BR" sz="3200" dirty="0" err="1"/>
              <a:t>Arduino</a:t>
            </a:r>
            <a:r>
              <a:rPr lang="pt-BR" sz="3200" dirty="0"/>
              <a:t> (Placas, Sensores), podemos atuar como publicadores informando valores captados pelo sensor (</a:t>
            </a:r>
            <a:r>
              <a:rPr lang="pt-BR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sketch_arduino_mqtt_som.ino</a:t>
            </a:r>
            <a:r>
              <a:rPr lang="pt-BR" sz="3200" dirty="0"/>
              <a:t>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Um módulo </a:t>
            </a:r>
            <a:r>
              <a:rPr lang="pt-BR" sz="3200" dirty="0" err="1"/>
              <a:t>NodeJS</a:t>
            </a:r>
            <a:r>
              <a:rPr lang="pt-BR" sz="3200" dirty="0"/>
              <a:t> pode atuar como assinante do tópico publicado pelo </a:t>
            </a:r>
            <a:r>
              <a:rPr lang="pt-BR" sz="3200" dirty="0" err="1"/>
              <a:t>Arduino</a:t>
            </a:r>
            <a:r>
              <a:rPr lang="pt-BR" sz="3200" dirty="0"/>
              <a:t> e gravar os dados recebidos em uma coleção </a:t>
            </a:r>
            <a:r>
              <a:rPr lang="pt-BR" sz="3200" dirty="0" err="1"/>
              <a:t>MongoDB</a:t>
            </a:r>
            <a:r>
              <a:rPr lang="pt-BR" sz="3200" dirty="0"/>
              <a:t> de forma ininterrupta (</a:t>
            </a:r>
            <a:r>
              <a:rPr lang="pt-B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04_integraMQTTcomMongoDB.js</a:t>
            </a:r>
            <a:r>
              <a:rPr lang="pt-BR" sz="3200" dirty="0"/>
              <a:t>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Finalmente, podemos monitorar dados sendo gravados no </a:t>
            </a:r>
            <a:r>
              <a:rPr lang="pt-BR" sz="3200" dirty="0" err="1"/>
              <a:t>Mongodb</a:t>
            </a:r>
            <a:r>
              <a:rPr lang="pt-BR" sz="3200" dirty="0"/>
              <a:t> (</a:t>
            </a:r>
            <a:r>
              <a:rPr lang="pt-B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04b_NodeJS_MQTT_MongoDB.txt</a:t>
            </a:r>
            <a:r>
              <a:rPr lang="pt-BR" sz="3200" dirty="0"/>
              <a:t>)</a:t>
            </a:r>
          </a:p>
          <a:p>
            <a:pPr marL="0" indent="0">
              <a:buClr>
                <a:srgbClr val="0070C0"/>
              </a:buClr>
              <a:buNone/>
              <a:defRPr/>
            </a:pPr>
            <a:endParaRPr lang="pt-BR" sz="3200" dirty="0"/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endParaRPr lang="pt-BR" sz="3200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7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262</Words>
  <Application>Microsoft Office PowerPoint</Application>
  <PresentationFormat>Widescreen</PresentationFormat>
  <Paragraphs>36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mit big data</dc:title>
  <dc:creator>Eduardo Morelli</dc:creator>
  <cp:lastModifiedBy>Eduardo Morelli</cp:lastModifiedBy>
  <cp:revision>74</cp:revision>
  <dcterms:created xsi:type="dcterms:W3CDTF">2016-02-10T19:52:17Z</dcterms:created>
  <dcterms:modified xsi:type="dcterms:W3CDTF">2017-03-03T10:40:27Z</dcterms:modified>
</cp:coreProperties>
</file>