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</p:sldMasterIdLst>
  <p:notesMasterIdLst>
    <p:notesMasterId r:id="rId9"/>
  </p:notesMasterIdLst>
  <p:handoutMasterIdLst>
    <p:handoutMasterId r:id="rId10"/>
  </p:handoutMasterIdLst>
  <p:sldIdLst>
    <p:sldId id="274" r:id="rId2"/>
    <p:sldId id="275" r:id="rId3"/>
    <p:sldId id="315" r:id="rId4"/>
    <p:sldId id="323" r:id="rId5"/>
    <p:sldId id="317" r:id="rId6"/>
    <p:sldId id="319" r:id="rId7"/>
    <p:sldId id="32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182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A0452AD-4E71-452F-B561-228BF527CD3E}" type="datetimeFigureOut">
              <a:rPr lang="pt-BR"/>
              <a:pPr>
                <a:defRPr/>
              </a:pPr>
              <a:t>03/03/2017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F304799-40ED-403D-9B1B-8E440D66BE4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4B979C3-CACB-44F2-B53A-6AD31E05AE2A}" type="datetimeFigureOut">
              <a:rPr lang="pt-BR"/>
              <a:pPr>
                <a:defRPr/>
              </a:pPr>
              <a:t>03/03/2017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644EAAA-B1D9-4EC0-B268-FFB682CBA29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14E9D-CEC9-4E20-AFBD-0043E1B57F7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371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14E9D-CEC9-4E20-AFBD-0043E1B57F7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336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14E9D-CEC9-4E20-AFBD-0043E1B57F7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207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D121C3-5C7E-4C3F-AE09-E76673418E86}" type="datetimeFigureOut">
              <a:rPr lang="en-US" smtClean="0"/>
              <a:pPr>
                <a:defRPr/>
              </a:pPr>
              <a:t>3/3/2017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4B9012-0E34-485E-8A78-4B04D18A864D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3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F4ADF-BA05-4CC8-AB8E-310DBD25DCFB}" type="datetimeFigureOut">
              <a:rPr lang="en-US" smtClean="0"/>
              <a:pPr>
                <a:defRPr/>
              </a:pPr>
              <a:t>3/3/2017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1B0AB7-0223-48C0-9208-95CC046757C0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5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133F6C-BDA5-47F3-ABA8-0F31F8D1DE52}" type="datetimeFigureOut">
              <a:rPr lang="en-US" smtClean="0"/>
              <a:pPr>
                <a:defRPr/>
              </a:pPr>
              <a:t>3/3/2017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701A76-F3B6-485E-AD45-BBD2C068F29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F62A61-0D3D-478B-93AE-5215E546F8C6}" type="datetimeFigureOut">
              <a:rPr lang="en-US" smtClean="0"/>
              <a:pPr>
                <a:defRPr/>
              </a:pPr>
              <a:t>3/3/2017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EE46B-0AC8-43B3-8F48-A4B3691C34A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141413" y="5827713"/>
            <a:ext cx="512445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Instituto</a:t>
            </a:r>
            <a:r>
              <a:rPr lang="en-US" dirty="0"/>
              <a:t> </a:t>
            </a:r>
            <a:r>
              <a:rPr lang="en-US" dirty="0" err="1"/>
              <a:t>infnet</a:t>
            </a:r>
            <a:r>
              <a:rPr lang="en-US" dirty="0"/>
              <a:t> – </a:t>
            </a:r>
            <a:r>
              <a:rPr lang="en-US" dirty="0" err="1"/>
              <a:t>pós</a:t>
            </a:r>
            <a:r>
              <a:rPr lang="en-US" dirty="0"/>
              <a:t> </a:t>
            </a:r>
            <a:r>
              <a:rPr lang="en-US" dirty="0" err="1"/>
              <a:t>graduação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big data – </a:t>
            </a:r>
            <a:r>
              <a:rPr lang="en-US" dirty="0" err="1"/>
              <a:t>bloco</a:t>
            </a:r>
            <a:r>
              <a:rPr lang="en-US" dirty="0"/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308767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8F2E37-D8FA-450E-A9AC-BAC04FA0BCF5}" type="datetimeFigureOut">
              <a:rPr lang="en-US" smtClean="0"/>
              <a:pPr>
                <a:defRPr/>
              </a:pPr>
              <a:t>3/3/2017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756450-1FD0-4263-8D5B-0CB0BA507F8E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9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F4A086-1FD3-4A72-93DE-683873BDC048}" type="datetimeFigureOut">
              <a:rPr lang="en-US" smtClean="0"/>
              <a:pPr>
                <a:defRPr/>
              </a:pPr>
              <a:t>3/3/2017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FD9DA-F6AF-4C40-97BE-A97C7218F531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F3E409-BAD9-42BC-A954-D218E3E1566A}" type="datetimeFigureOut">
              <a:rPr lang="en-US" smtClean="0"/>
              <a:pPr>
                <a:defRPr/>
              </a:pPr>
              <a:t>3/3/2017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F77F7-79FF-4BEE-8652-F6856F2E852E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43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C04926-0834-4AFE-856E-F56B6428235B}" type="datetimeFigureOut">
              <a:rPr lang="en-US" smtClean="0"/>
              <a:pPr>
                <a:defRPr/>
              </a:pPr>
              <a:t>3/3/2017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DF79CA-C21B-4DAF-83E3-5E79340B3FA3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0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59D629-91EF-4EC8-BFAA-42EF52E40C1C}" type="datetimeFigureOut">
              <a:rPr lang="en-US" smtClean="0"/>
              <a:pPr>
                <a:defRPr/>
              </a:pPr>
              <a:t>3/3/2017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8C2AA-0A65-42FB-ACD1-FD43E0A492B0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2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36D0AC-9287-4E22-A06E-A194F7974AC2}" type="datetimeFigureOut">
              <a:rPr lang="en-US" smtClean="0"/>
              <a:pPr>
                <a:defRPr/>
              </a:pPr>
              <a:t>3/3/2017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EA724-1E1B-49B7-9AF7-337636731F06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29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70945C-DC1C-4AC5-9918-1193D16AAA6A}" type="datetimeFigureOut">
              <a:rPr lang="en-US" smtClean="0"/>
              <a:pPr>
                <a:defRPr/>
              </a:pPr>
              <a:t>3/3/2017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B96148-8FBE-4BF2-B4A3-475DB917270A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50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1B0822-9901-4535-AC75-51A80B647325}" type="datetimeFigureOut">
              <a:rPr lang="en-US" smtClean="0"/>
              <a:pPr>
                <a:defRPr/>
              </a:pPr>
              <a:t>3/3/2017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56EE568-33FB-4447-A114-929E81C316B2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336461" y="6356350"/>
            <a:ext cx="3167275" cy="3222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TMorelli</a:t>
            </a:r>
            <a:r>
              <a:rPr lang="en-US" dirty="0"/>
              <a:t> – </a:t>
            </a:r>
            <a:r>
              <a:rPr lang="en-US" dirty="0" err="1"/>
              <a:t>Infnet</a:t>
            </a:r>
            <a:r>
              <a:rPr lang="en-US" dirty="0"/>
              <a:t> – </a:t>
            </a:r>
            <a:r>
              <a:rPr lang="en-US" dirty="0" err="1"/>
              <a:t>Verão</a:t>
            </a:r>
            <a:r>
              <a:rPr lang="en-US" dirty="0"/>
              <a:t> - 2017</a:t>
            </a:r>
          </a:p>
        </p:txBody>
      </p:sp>
    </p:spTree>
    <p:extLst>
      <p:ext uri="{BB962C8B-B14F-4D97-AF65-F5344CB8AC3E}">
        <p14:creationId xmlns:p14="http://schemas.microsoft.com/office/powerpoint/2010/main" val="98001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00475" y="1729647"/>
            <a:ext cx="8391525" cy="2420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143625" y="2598006"/>
            <a:ext cx="5472112" cy="957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22924" y="2784249"/>
            <a:ext cx="1917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V – Valor</a:t>
            </a:r>
          </a:p>
        </p:txBody>
      </p:sp>
      <p:sp>
        <p:nvSpPr>
          <p:cNvPr id="10" name="Rounded Rectangle 3"/>
          <p:cNvSpPr/>
          <p:nvPr/>
        </p:nvSpPr>
        <p:spPr>
          <a:xfrm>
            <a:off x="6113257" y="4036502"/>
            <a:ext cx="5472112" cy="957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7"/>
          <p:cNvSpPr txBox="1"/>
          <p:nvPr/>
        </p:nvSpPr>
        <p:spPr>
          <a:xfrm>
            <a:off x="6641626" y="4251722"/>
            <a:ext cx="4690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5.1 – Machine Learning</a:t>
            </a:r>
          </a:p>
        </p:txBody>
      </p:sp>
      <p:pic>
        <p:nvPicPr>
          <p:cNvPr id="13" name="Picture 4" descr="Resultado de imagem para big dat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771" y="2397120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big dat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797295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4"/>
          <p:cNvSpPr/>
          <p:nvPr/>
        </p:nvSpPr>
        <p:spPr>
          <a:xfrm>
            <a:off x="3386138" y="407624"/>
            <a:ext cx="8805862" cy="1322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6"/>
          <p:cNvSpPr txBox="1"/>
          <p:nvPr/>
        </p:nvSpPr>
        <p:spPr>
          <a:xfrm>
            <a:off x="3930861" y="776248"/>
            <a:ext cx="7584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Big Data Day: do Sensor à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Publicação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7" name="Picture 2" descr="Resultado de imagem para big data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59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8612" y="121013"/>
            <a:ext cx="11863387" cy="953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4388" y="1074412"/>
            <a:ext cx="11377612" cy="1714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49212" y="305325"/>
            <a:ext cx="4694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5.1 – Machine Learning</a:t>
            </a:r>
          </a:p>
        </p:txBody>
      </p:sp>
      <p:sp>
        <p:nvSpPr>
          <p:cNvPr id="9" name="Subtítulo 3"/>
          <p:cNvSpPr txBox="1">
            <a:spLocks/>
          </p:cNvSpPr>
          <p:nvPr/>
        </p:nvSpPr>
        <p:spPr>
          <a:xfrm>
            <a:off x="873917" y="1251940"/>
            <a:ext cx="10772775" cy="3923375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  <a:defRPr/>
            </a:pPr>
            <a:r>
              <a:rPr lang="pt-BR" sz="3200" dirty="0"/>
              <a:t>Trata-se de um conjunto de modelos capazes de instruir à máquina como resolver determinados problemas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  <a:defRPr/>
            </a:pPr>
            <a:r>
              <a:rPr lang="pt-BR" sz="3200" dirty="0"/>
              <a:t>Um “modelo” representa um conjunto de funções matemáticas</a:t>
            </a:r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3200" dirty="0"/>
              <a:t>Com ML, um programa faz outro programa tendo como entrada uma massa de dados e algumas configurações</a:t>
            </a:r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3200" dirty="0"/>
              <a:t>Um modelo de ML deve ser criado, treinado e avaliado</a:t>
            </a:r>
          </a:p>
          <a:p>
            <a:pPr marL="0" indent="0">
              <a:buClr>
                <a:srgbClr val="0070C0"/>
              </a:buClr>
              <a:buNone/>
              <a:defRPr/>
            </a:pP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Clr>
                <a:srgbClr val="0070C0"/>
              </a:buClr>
              <a:buNone/>
              <a:defRPr/>
            </a:pPr>
            <a:endParaRPr lang="pt-BR" sz="3200" dirty="0"/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endParaRPr lang="pt-BR" sz="3200" dirty="0"/>
          </a:p>
        </p:txBody>
      </p:sp>
      <p:pic>
        <p:nvPicPr>
          <p:cNvPr id="7" name="Picture 2" descr="Resultado de imagem para big data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62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00475" y="1729647"/>
            <a:ext cx="8391525" cy="2420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143625" y="2618579"/>
            <a:ext cx="5472112" cy="957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89069" y="2809406"/>
            <a:ext cx="1917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V – Valor</a:t>
            </a:r>
          </a:p>
        </p:txBody>
      </p:sp>
      <p:sp>
        <p:nvSpPr>
          <p:cNvPr id="10" name="Rounded Rectangle 3"/>
          <p:cNvSpPr/>
          <p:nvPr/>
        </p:nvSpPr>
        <p:spPr>
          <a:xfrm>
            <a:off x="6113257" y="4036502"/>
            <a:ext cx="5472112" cy="957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7"/>
          <p:cNvSpPr txBox="1"/>
          <p:nvPr/>
        </p:nvSpPr>
        <p:spPr>
          <a:xfrm>
            <a:off x="6579909" y="4204994"/>
            <a:ext cx="5005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5.2 –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AzureML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4" descr="Resultado de imagem para big dat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771" y="2397120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big dat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797295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4"/>
          <p:cNvSpPr/>
          <p:nvPr/>
        </p:nvSpPr>
        <p:spPr>
          <a:xfrm>
            <a:off x="3386138" y="407624"/>
            <a:ext cx="8805862" cy="1322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6"/>
          <p:cNvSpPr txBox="1"/>
          <p:nvPr/>
        </p:nvSpPr>
        <p:spPr>
          <a:xfrm>
            <a:off x="3930861" y="776248"/>
            <a:ext cx="7584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Big Data Day: do Sensor à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Publicação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7" name="Picture 2" descr="Resultado de imagem para big data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31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8612" y="121013"/>
            <a:ext cx="11863387" cy="953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4388" y="1074412"/>
            <a:ext cx="11377612" cy="1714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861197" y="339028"/>
            <a:ext cx="3044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5.2 –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AzureML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Subtítulo 3"/>
          <p:cNvSpPr txBox="1">
            <a:spLocks/>
          </p:cNvSpPr>
          <p:nvPr/>
        </p:nvSpPr>
        <p:spPr>
          <a:xfrm>
            <a:off x="873917" y="1251940"/>
            <a:ext cx="10772775" cy="3923375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  <a:defRPr/>
            </a:pPr>
            <a:r>
              <a:rPr lang="pt-BR" sz="3200" dirty="0" err="1"/>
              <a:t>AzureML</a:t>
            </a:r>
            <a:r>
              <a:rPr lang="pt-BR" sz="3200" dirty="0"/>
              <a:t> é um </a:t>
            </a:r>
            <a:r>
              <a:rPr lang="pt-BR" sz="3200" i="1" dirty="0"/>
              <a:t>framework</a:t>
            </a:r>
            <a:r>
              <a:rPr lang="pt-BR" sz="3200" dirty="0"/>
              <a:t> de </a:t>
            </a:r>
            <a:r>
              <a:rPr lang="pt-BR" sz="3200" dirty="0" err="1"/>
              <a:t>Machine</a:t>
            </a:r>
            <a:r>
              <a:rPr lang="pt-BR" sz="3200" dirty="0"/>
              <a:t> Learning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  <a:defRPr/>
            </a:pPr>
            <a:r>
              <a:rPr lang="pt-BR" sz="3200" dirty="0"/>
              <a:t>Trata-se de um </a:t>
            </a:r>
            <a:r>
              <a:rPr lang="pt-BR" sz="3200" i="1" dirty="0"/>
              <a:t>serviço</a:t>
            </a:r>
            <a:r>
              <a:rPr lang="pt-BR" sz="3200" dirty="0"/>
              <a:t> oferecido pela Microsoft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§"/>
              <a:defRPr/>
            </a:pPr>
            <a:r>
              <a:rPr lang="pt-BR" sz="2800" dirty="0"/>
              <a:t>Interface intuitiva, porém exige conhecimento do que se passa</a:t>
            </a:r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3200" dirty="0"/>
              <a:t>Podemos criar uma conta gratuita, mas limitada</a:t>
            </a:r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3200" dirty="0"/>
              <a:t>Ótimo ambiente para criar experimentos e validá-los rapidamente</a:t>
            </a:r>
          </a:p>
          <a:p>
            <a:pPr marL="0" indent="0">
              <a:buClr>
                <a:srgbClr val="0070C0"/>
              </a:buClr>
              <a:buNone/>
              <a:defRPr/>
            </a:pP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Clr>
                <a:srgbClr val="0070C0"/>
              </a:buClr>
              <a:buNone/>
              <a:defRPr/>
            </a:pPr>
            <a:endParaRPr lang="pt-BR" sz="3200" dirty="0"/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endParaRPr lang="pt-BR" sz="3200" dirty="0"/>
          </a:p>
        </p:txBody>
      </p:sp>
      <p:pic>
        <p:nvPicPr>
          <p:cNvPr id="7" name="Picture 2" descr="Resultado de imagem para big data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20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8612" y="121013"/>
            <a:ext cx="11863387" cy="953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4388" y="1074412"/>
            <a:ext cx="11377612" cy="1714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540686" y="335133"/>
            <a:ext cx="3007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5.2 –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AzureML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2" descr="Resultado de imagem para big data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" y="1430175"/>
            <a:ext cx="10661715" cy="468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5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00475" y="1729647"/>
            <a:ext cx="8391525" cy="2420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143625" y="2618579"/>
            <a:ext cx="5472112" cy="957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89069" y="2809406"/>
            <a:ext cx="1917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V – Valor</a:t>
            </a:r>
          </a:p>
        </p:txBody>
      </p:sp>
      <p:sp>
        <p:nvSpPr>
          <p:cNvPr id="10" name="Rounded Rectangle 3"/>
          <p:cNvSpPr/>
          <p:nvPr/>
        </p:nvSpPr>
        <p:spPr>
          <a:xfrm>
            <a:off x="6113257" y="4036502"/>
            <a:ext cx="5472112" cy="13824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7"/>
          <p:cNvSpPr txBox="1"/>
          <p:nvPr/>
        </p:nvSpPr>
        <p:spPr>
          <a:xfrm>
            <a:off x="7140435" y="4355823"/>
            <a:ext cx="3478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5.3 –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Publicação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4" descr="Resultado de imagem para big dat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771" y="2397120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big dat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797295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4"/>
          <p:cNvSpPr/>
          <p:nvPr/>
        </p:nvSpPr>
        <p:spPr>
          <a:xfrm>
            <a:off x="3386138" y="407624"/>
            <a:ext cx="8805862" cy="1322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6"/>
          <p:cNvSpPr txBox="1"/>
          <p:nvPr/>
        </p:nvSpPr>
        <p:spPr>
          <a:xfrm>
            <a:off x="3930861" y="776248"/>
            <a:ext cx="7584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Big Data Day: do Sensor à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Publicação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7" name="Picture 2" descr="Resultado de imagem para big data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67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8612" y="121013"/>
            <a:ext cx="11863387" cy="953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4388" y="1074412"/>
            <a:ext cx="11377612" cy="1714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33673" y="320138"/>
            <a:ext cx="3638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5.3 –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Publicação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Subtítulo 3"/>
          <p:cNvSpPr txBox="1">
            <a:spLocks/>
          </p:cNvSpPr>
          <p:nvPr/>
        </p:nvSpPr>
        <p:spPr>
          <a:xfrm>
            <a:off x="873917" y="1396503"/>
            <a:ext cx="10772775" cy="4677520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  <a:defRPr/>
            </a:pPr>
            <a:r>
              <a:rPr lang="pt-BR" sz="3200" dirty="0"/>
              <a:t>Disponibilizar a solução para resolver o problema para o qual foi realizado o trabalho de análise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  <a:defRPr/>
            </a:pPr>
            <a:r>
              <a:rPr lang="pt-BR" sz="3200" dirty="0"/>
              <a:t>Pode ser em forma de </a:t>
            </a:r>
            <a:r>
              <a:rPr lang="pt-BR" sz="3200" i="1" dirty="0" err="1"/>
              <a:t>app</a:t>
            </a:r>
            <a:r>
              <a:rPr lang="pt-BR" sz="3200" i="1" dirty="0"/>
              <a:t>, </a:t>
            </a:r>
            <a:r>
              <a:rPr lang="pt-BR" sz="3200" i="1" dirty="0" err="1"/>
              <a:t>dashboard</a:t>
            </a:r>
            <a:r>
              <a:rPr lang="pt-BR" sz="3200" i="1" dirty="0"/>
              <a:t>, web site</a:t>
            </a:r>
            <a:r>
              <a:rPr lang="pt-BR" sz="3200" dirty="0"/>
              <a:t> ou até mesmo um conjunto de relatórios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  <a:defRPr/>
            </a:pPr>
            <a:r>
              <a:rPr lang="pt-BR" sz="3200" dirty="0"/>
              <a:t>Criamos um </a:t>
            </a:r>
            <a:r>
              <a:rPr lang="pt-BR" sz="3200" i="1" dirty="0"/>
              <a:t>modelo preditivo</a:t>
            </a:r>
            <a:r>
              <a:rPr lang="pt-BR" sz="3200" dirty="0"/>
              <a:t>, ou seja, dados valores de entrada, calcula-se um valor para a </a:t>
            </a:r>
            <a:r>
              <a:rPr lang="pt-BR" sz="3200"/>
              <a:t>variável independente</a:t>
            </a:r>
            <a:endParaRPr lang="pt-BR" sz="3200" dirty="0"/>
          </a:p>
          <a:p>
            <a:pPr marL="0" indent="0">
              <a:buClr>
                <a:srgbClr val="0070C0"/>
              </a:buClr>
              <a:buNone/>
              <a:defRPr/>
            </a:pPr>
            <a:endParaRPr lang="pt-BR" sz="3200" dirty="0"/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endParaRPr lang="pt-BR" sz="3200" dirty="0"/>
          </a:p>
        </p:txBody>
      </p:sp>
      <p:pic>
        <p:nvPicPr>
          <p:cNvPr id="7" name="Picture 2" descr="Resultado de imagem para big data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8450987" y="5618311"/>
            <a:ext cx="3195705" cy="461665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None/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05a_Roteiro_Valor.txt</a:t>
            </a:r>
          </a:p>
        </p:txBody>
      </p:sp>
    </p:spTree>
    <p:extLst>
      <p:ext uri="{BB962C8B-B14F-4D97-AF65-F5344CB8AC3E}">
        <p14:creationId xmlns:p14="http://schemas.microsoft.com/office/powerpoint/2010/main" val="240177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1219</TotalTime>
  <Words>214</Words>
  <Application>Microsoft Office PowerPoint</Application>
  <PresentationFormat>Widescreen</PresentationFormat>
  <Paragraphs>31</Paragraphs>
  <Slides>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Pós graduação mit big data</dc:title>
  <dc:creator>Eduardo Morelli</dc:creator>
  <cp:lastModifiedBy>Eduardo Morelli</cp:lastModifiedBy>
  <cp:revision>80</cp:revision>
  <dcterms:created xsi:type="dcterms:W3CDTF">2016-02-10T19:52:17Z</dcterms:created>
  <dcterms:modified xsi:type="dcterms:W3CDTF">2017-03-03T11:50:56Z</dcterms:modified>
</cp:coreProperties>
</file>