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514B-4D90-F5D6-C929-066D5DBEB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9C2A5-3840-9D31-790C-89273CFF8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D347-60C0-2769-3567-581C75D2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99EA-498B-FB7E-88AC-836108F3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0E39E-74E4-FFF2-DE73-8C2EC86E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9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50F-A8DD-6F15-799E-C6090EDF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5558A-F093-A7C2-7C37-D4D607AD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760A-931E-CB4F-1EA9-BDD30979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F6A7-942B-1173-7833-C45ECE17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D12E-2DEB-799D-9E17-64BAE7F1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513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806D5-E83A-DC8C-AA30-0785301B6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DD0B-0907-79B8-DF02-01B9F3BE8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F00F-1B0A-D9A5-1CD9-08123C41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FE20-DE52-A687-8CEA-72B5CD2C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FEB4-02F7-E7C4-7D39-3258F147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45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5994-A1C6-CAD7-4FE8-BADAB636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4582-2AF7-BCDC-8C69-2CB9269B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CF64-3491-B92A-059A-E1D1BC71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9E26-1A36-334B-C47E-227C54D9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BEB4-C892-8E14-7C44-D56FE027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61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78C6-F782-F3A6-D596-C69EA8FB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D748D-08A1-6FDC-2043-E380E5CD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E43F-A0E5-0AD1-06B1-A7262889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A142-599D-EA03-5B88-76CDBED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81F61-0129-5BAD-5B3C-0DC78B6F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61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F240-0E10-CA23-8035-B2FEDBCB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2AEB-D373-459F-DCFB-1C2624560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49490-5E98-E27D-C6C2-A479B86B2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72D9D-5C00-B073-AA30-901C887C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7C7E0-C4E8-46F1-62DC-75EDEF16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84DC-15D3-390A-9AE8-F9A70A9E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01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E125-F299-D3CE-B756-D5EDA595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2F6F-2EDE-18CE-A682-CEC57438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C4DAB-7B92-703E-5405-2701902B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7396C-02C5-9F1C-37E7-C3167C898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3E87B-AEE6-E36C-7F5D-22473BEF0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D600F-FCB4-64A1-4E8F-52185448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20553-F6CD-40D4-BED0-D74F8FFC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191A6-8EAF-46FD-D9B9-7D616D2E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27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5950-5E73-4C75-0F21-F590ACA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F9BA2-9207-A006-884A-73D3024C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505B4-BC21-36FA-FCB8-4EC67111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1AE03-3E9F-1DCF-182C-45CA2DFA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9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ADA55-5D0D-82AA-C943-8E67900B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5856D-F4D8-2D62-F488-E5E4E06D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315A-F2D4-626F-09E8-45E2E3B0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620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ADD7-24E0-CFA2-B793-DE483C39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6DF2-E787-35BD-F0E2-115BCC78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17AF9-1120-0615-AF3F-08BAC9435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DA46-091C-7BAD-29FA-E0266238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BD94-0840-9301-5711-105C8A40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57421-8CEC-6023-3971-FC47C08C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E8FA-BA02-4FE8-130F-77F8F26C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71455-5FB6-7F38-8461-A4B85A381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BB18-7714-2C63-276B-3ACDE2A42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AD5F0-26FC-0AE0-C045-AA67939D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1043-3727-783F-BBB8-0F53C7AA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F00E7-BAAD-C26E-038A-ECBD0758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81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F254D-E5E9-6EDC-FC40-A470ECD5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09AAD-87AF-8475-A4C5-B713B02D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A9F5D-5C8C-B475-C2C3-6D9B5E11D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A8A9-36A4-4FBB-B5D6-FF66803D828C}" type="datetimeFigureOut">
              <a:rPr lang="pt-PT" smtClean="0"/>
              <a:t>13/01/2023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3DC7-7378-E6CE-75CC-A0942468F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918C-23FA-5EDC-76ED-83891881B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696B-C70A-49B7-8E2A-86F4AB2694F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28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3EFD6B-1CFB-1670-1B78-06067F7FD6B9}"/>
              </a:ext>
            </a:extLst>
          </p:cNvPr>
          <p:cNvSpPr/>
          <p:nvPr/>
        </p:nvSpPr>
        <p:spPr>
          <a:xfrm>
            <a:off x="247943" y="2638423"/>
            <a:ext cx="1238250" cy="704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391419-588E-49D0-E1C2-39C02EBE7184}"/>
              </a:ext>
            </a:extLst>
          </p:cNvPr>
          <p:cNvSpPr/>
          <p:nvPr/>
        </p:nvSpPr>
        <p:spPr>
          <a:xfrm>
            <a:off x="2200860" y="2638423"/>
            <a:ext cx="1238250" cy="704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6380A9-2C3A-4AB1-5B87-72D5A1DBD581}"/>
              </a:ext>
            </a:extLst>
          </p:cNvPr>
          <p:cNvSpPr/>
          <p:nvPr/>
        </p:nvSpPr>
        <p:spPr>
          <a:xfrm>
            <a:off x="5144861" y="2638423"/>
            <a:ext cx="1238250" cy="704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SHAP values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478D78-AADE-4C02-00AB-21B62C1D4601}"/>
              </a:ext>
            </a:extLst>
          </p:cNvPr>
          <p:cNvSpPr/>
          <p:nvPr/>
        </p:nvSpPr>
        <p:spPr>
          <a:xfrm>
            <a:off x="7201581" y="2638423"/>
            <a:ext cx="1902278" cy="704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Dimensionality reduction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153C0A-041E-A65E-E025-5D5C625EC158}"/>
              </a:ext>
            </a:extLst>
          </p:cNvPr>
          <p:cNvSpPr/>
          <p:nvPr/>
        </p:nvSpPr>
        <p:spPr>
          <a:xfrm>
            <a:off x="9818527" y="2626952"/>
            <a:ext cx="1902278" cy="704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472D12-9E5D-57AC-9A80-BEB783648951}"/>
              </a:ext>
            </a:extLst>
          </p:cNvPr>
          <p:cNvSpPr/>
          <p:nvPr/>
        </p:nvSpPr>
        <p:spPr>
          <a:xfrm>
            <a:off x="10150541" y="3776759"/>
            <a:ext cx="1238250" cy="7048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Cluster Analysis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4D4C41-8101-8C98-E7BA-01B038833DA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86193" y="2990848"/>
            <a:ext cx="71466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4C9637-0B6B-33BB-AC7F-41EAF276CE8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383111" y="2990848"/>
            <a:ext cx="81847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B13859-186F-29B9-14C7-EC52DE6A086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103859" y="2979377"/>
            <a:ext cx="714668" cy="1147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1E86AB-19A0-08E9-C4D5-39B76309D4A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0769666" y="3331802"/>
            <a:ext cx="0" cy="44495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5FACD52-1827-FDD3-AA3A-471CBCA3DEBB}"/>
              </a:ext>
            </a:extLst>
          </p:cNvPr>
          <p:cNvSpPr/>
          <p:nvPr/>
        </p:nvSpPr>
        <p:spPr>
          <a:xfrm>
            <a:off x="4291985" y="1814297"/>
            <a:ext cx="3002269" cy="503853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Pre-processing techniques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63BFAF73-37AB-B3A3-8C35-1B1D8CDDEF5A}"/>
              </a:ext>
            </a:extLst>
          </p:cNvPr>
          <p:cNvSpPr/>
          <p:nvPr/>
        </p:nvSpPr>
        <p:spPr>
          <a:xfrm rot="16200000">
            <a:off x="5495881" y="-981029"/>
            <a:ext cx="312958" cy="6903000"/>
          </a:xfrm>
          <a:prstGeom prst="rightBrace">
            <a:avLst>
              <a:gd name="adj1" fmla="val 8333"/>
              <a:gd name="adj2" fmla="val 51632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4D795C5-FDD6-53DA-9601-EB7D4E062085}"/>
              </a:ext>
            </a:extLst>
          </p:cNvPr>
          <p:cNvSpPr/>
          <p:nvPr/>
        </p:nvSpPr>
        <p:spPr>
          <a:xfrm>
            <a:off x="3827641" y="2766527"/>
            <a:ext cx="928688" cy="448641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C43E6F-C674-ECAA-2188-56BCA2EAF06E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3439110" y="2990848"/>
            <a:ext cx="38853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482E93-2C26-6ABD-2A2B-AE12F9413BC3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>
            <a:off x="4756329" y="2990848"/>
            <a:ext cx="38853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Diagram&#10;&#10;Description automatically generated">
            <a:extLst>
              <a:ext uri="{FF2B5EF4-FFF2-40B4-BE49-F238E27FC236}">
                <a16:creationId xmlns:a16="http://schemas.microsoft.com/office/drawing/2014/main" id="{F6064DF8-F2CD-7BC4-9B61-CE33883F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71" y="4033520"/>
            <a:ext cx="5400040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QUEIROS CONCEICAO</dc:creator>
  <cp:lastModifiedBy>RODRIGO QUEIROS CONCEICAO</cp:lastModifiedBy>
  <cp:revision>2</cp:revision>
  <dcterms:created xsi:type="dcterms:W3CDTF">2022-12-10T11:52:44Z</dcterms:created>
  <dcterms:modified xsi:type="dcterms:W3CDTF">2023-01-13T16:34:07Z</dcterms:modified>
</cp:coreProperties>
</file>