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B5EC92-5630-42EB-A053-DD6AD70C0BFB}" v="64" dt="2025-06-14T05:32:47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an Abeywickrema" userId="2ba700f2c4116c20" providerId="LiveId" clId="{DFB5EC92-5630-42EB-A053-DD6AD70C0BFB}"/>
    <pc:docChg chg="undo custSel addSld delSld modSld sldOrd">
      <pc:chgData name="Kushan Abeywickrema" userId="2ba700f2c4116c20" providerId="LiveId" clId="{DFB5EC92-5630-42EB-A053-DD6AD70C0BFB}" dt="2025-06-14T05:32:54.507" v="428" actId="20577"/>
      <pc:docMkLst>
        <pc:docMk/>
      </pc:docMkLst>
      <pc:sldChg chg="addSp delSp modSp mod">
        <pc:chgData name="Kushan Abeywickrema" userId="2ba700f2c4116c20" providerId="LiveId" clId="{DFB5EC92-5630-42EB-A053-DD6AD70C0BFB}" dt="2025-06-14T04:58:08.889" v="102"/>
        <pc:sldMkLst>
          <pc:docMk/>
          <pc:sldMk cId="1459298076" sldId="256"/>
        </pc:sldMkLst>
        <pc:spChg chg="add mod">
          <ac:chgData name="Kushan Abeywickrema" userId="2ba700f2c4116c20" providerId="LiveId" clId="{DFB5EC92-5630-42EB-A053-DD6AD70C0BFB}" dt="2025-06-14T04:52:46.672" v="43" actId="1076"/>
          <ac:spMkLst>
            <pc:docMk/>
            <pc:sldMk cId="1459298076" sldId="256"/>
            <ac:spMk id="6" creationId="{006DDD8B-C578-BEBC-1C83-FAAF2B58CA60}"/>
          </ac:spMkLst>
        </pc:spChg>
        <pc:spChg chg="add mod">
          <ac:chgData name="Kushan Abeywickrema" userId="2ba700f2c4116c20" providerId="LiveId" clId="{DFB5EC92-5630-42EB-A053-DD6AD70C0BFB}" dt="2025-06-14T04:53:02.790" v="46" actId="1076"/>
          <ac:spMkLst>
            <pc:docMk/>
            <pc:sldMk cId="1459298076" sldId="256"/>
            <ac:spMk id="7" creationId="{6C5CAF19-5A96-2D12-DEA6-626D805DA44C}"/>
          </ac:spMkLst>
        </pc:spChg>
        <pc:spChg chg="add mod">
          <ac:chgData name="Kushan Abeywickrema" userId="2ba700f2c4116c20" providerId="LiveId" clId="{DFB5EC92-5630-42EB-A053-DD6AD70C0BFB}" dt="2025-06-14T04:54:07.019" v="83" actId="1076"/>
          <ac:spMkLst>
            <pc:docMk/>
            <pc:sldMk cId="1459298076" sldId="256"/>
            <ac:spMk id="8" creationId="{D10A2867-2FED-B429-7B2C-6A55A6FEA5E3}"/>
          </ac:spMkLst>
        </pc:spChg>
        <pc:spChg chg="add">
          <ac:chgData name="Kushan Abeywickrema" userId="2ba700f2c4116c20" providerId="LiveId" clId="{DFB5EC92-5630-42EB-A053-DD6AD70C0BFB}" dt="2025-06-14T04:55:58.490" v="89"/>
          <ac:spMkLst>
            <pc:docMk/>
            <pc:sldMk cId="1459298076" sldId="256"/>
            <ac:spMk id="9" creationId="{62D896E6-D42D-4327-1294-E5789E86F070}"/>
          </ac:spMkLst>
        </pc:spChg>
        <pc:picChg chg="add del mod">
          <ac:chgData name="Kushan Abeywickrema" userId="2ba700f2c4116c20" providerId="LiveId" clId="{DFB5EC92-5630-42EB-A053-DD6AD70C0BFB}" dt="2025-06-14T04:57:11.432" v="93" actId="478"/>
          <ac:picMkLst>
            <pc:docMk/>
            <pc:sldMk cId="1459298076" sldId="256"/>
            <ac:picMk id="10" creationId="{05B729FB-30F3-BAE9-F740-263328703982}"/>
          </ac:picMkLst>
        </pc:picChg>
        <pc:picChg chg="add mod">
          <ac:chgData name="Kushan Abeywickrema" userId="2ba700f2c4116c20" providerId="LiveId" clId="{DFB5EC92-5630-42EB-A053-DD6AD70C0BFB}" dt="2025-06-14T04:57:12.220" v="94"/>
          <ac:picMkLst>
            <pc:docMk/>
            <pc:sldMk cId="1459298076" sldId="256"/>
            <ac:picMk id="11" creationId="{C1A448DB-B567-60C3-FDD4-D92B84C4DD1D}"/>
          </ac:picMkLst>
        </pc:picChg>
        <pc:picChg chg="add mod">
          <ac:chgData name="Kushan Abeywickrema" userId="2ba700f2c4116c20" providerId="LiveId" clId="{DFB5EC92-5630-42EB-A053-DD6AD70C0BFB}" dt="2025-06-14T04:57:48.497" v="101" actId="1440"/>
          <ac:picMkLst>
            <pc:docMk/>
            <pc:sldMk cId="1459298076" sldId="256"/>
            <ac:picMk id="13" creationId="{56966272-1623-9192-3F44-FC62EB454969}"/>
          </ac:picMkLst>
        </pc:picChg>
        <pc:picChg chg="add mod">
          <ac:chgData name="Kushan Abeywickrema" userId="2ba700f2c4116c20" providerId="LiveId" clId="{DFB5EC92-5630-42EB-A053-DD6AD70C0BFB}" dt="2025-06-14T04:58:08.889" v="102"/>
          <ac:picMkLst>
            <pc:docMk/>
            <pc:sldMk cId="1459298076" sldId="256"/>
            <ac:picMk id="14" creationId="{0A2CA8DF-D9D8-A334-E93D-0F27FE3E6EA6}"/>
          </ac:picMkLst>
        </pc:picChg>
        <pc:picChg chg="add del mod">
          <ac:chgData name="Kushan Abeywickrema" userId="2ba700f2c4116c20" providerId="LiveId" clId="{DFB5EC92-5630-42EB-A053-DD6AD70C0BFB}" dt="2025-06-14T04:55:56.983" v="88" actId="478"/>
          <ac:picMkLst>
            <pc:docMk/>
            <pc:sldMk cId="1459298076" sldId="256"/>
            <ac:picMk id="1026" creationId="{4106E317-739A-FEFA-B041-AE9259999EDE}"/>
          </ac:picMkLst>
        </pc:picChg>
      </pc:sldChg>
      <pc:sldChg chg="new del">
        <pc:chgData name="Kushan Abeywickrema" userId="2ba700f2c4116c20" providerId="LiveId" clId="{DFB5EC92-5630-42EB-A053-DD6AD70C0BFB}" dt="2025-06-14T04:53:38.420" v="69" actId="680"/>
        <pc:sldMkLst>
          <pc:docMk/>
          <pc:sldMk cId="1370689179" sldId="257"/>
        </pc:sldMkLst>
      </pc:sldChg>
      <pc:sldChg chg="addSp modSp new mod">
        <pc:chgData name="Kushan Abeywickrema" userId="2ba700f2c4116c20" providerId="LiveId" clId="{DFB5EC92-5630-42EB-A053-DD6AD70C0BFB}" dt="2025-06-14T05:00:14.540" v="138"/>
        <pc:sldMkLst>
          <pc:docMk/>
          <pc:sldMk cId="2071187480" sldId="257"/>
        </pc:sldMkLst>
        <pc:spChg chg="add mod">
          <ac:chgData name="Kushan Abeywickrema" userId="2ba700f2c4116c20" providerId="LiveId" clId="{DFB5EC92-5630-42EB-A053-DD6AD70C0BFB}" dt="2025-06-14T04:59:03.015" v="112" actId="1076"/>
          <ac:spMkLst>
            <pc:docMk/>
            <pc:sldMk cId="2071187480" sldId="257"/>
            <ac:spMk id="5" creationId="{FCDDC498-19A1-D114-497E-30A855B0B914}"/>
          </ac:spMkLst>
        </pc:spChg>
        <pc:spChg chg="add mod">
          <ac:chgData name="Kushan Abeywickrema" userId="2ba700f2c4116c20" providerId="LiveId" clId="{DFB5EC92-5630-42EB-A053-DD6AD70C0BFB}" dt="2025-06-14T05:00:06.886" v="134" actId="14100"/>
          <ac:spMkLst>
            <pc:docMk/>
            <pc:sldMk cId="2071187480" sldId="257"/>
            <ac:spMk id="6" creationId="{F39FB2C7-C993-45E8-A296-DC34B5347984}"/>
          </ac:spMkLst>
        </pc:spChg>
        <pc:spChg chg="add mod">
          <ac:chgData name="Kushan Abeywickrema" userId="2ba700f2c4116c20" providerId="LiveId" clId="{DFB5EC92-5630-42EB-A053-DD6AD70C0BFB}" dt="2025-06-14T05:00:14.540" v="138"/>
          <ac:spMkLst>
            <pc:docMk/>
            <pc:sldMk cId="2071187480" sldId="257"/>
            <ac:spMk id="7" creationId="{A884EC43-4B20-7AE8-3178-393DFC1E0053}"/>
          </ac:spMkLst>
        </pc:spChg>
        <pc:picChg chg="add mod">
          <ac:chgData name="Kushan Abeywickrema" userId="2ba700f2c4116c20" providerId="LiveId" clId="{DFB5EC92-5630-42EB-A053-DD6AD70C0BFB}" dt="2025-06-14T04:58:59.926" v="111" actId="1076"/>
          <ac:picMkLst>
            <pc:docMk/>
            <pc:sldMk cId="2071187480" sldId="257"/>
            <ac:picMk id="4" creationId="{4CC4182C-4F0F-82A3-6949-F6FD726A23B8}"/>
          </ac:picMkLst>
        </pc:picChg>
      </pc:sldChg>
      <pc:sldChg chg="addSp delSp modSp new mod setBg">
        <pc:chgData name="Kushan Abeywickrema" userId="2ba700f2c4116c20" providerId="LiveId" clId="{DFB5EC92-5630-42EB-A053-DD6AD70C0BFB}" dt="2025-06-14T05:02:24.071" v="162" actId="1076"/>
        <pc:sldMkLst>
          <pc:docMk/>
          <pc:sldMk cId="1385334484" sldId="258"/>
        </pc:sldMkLst>
        <pc:spChg chg="del">
          <ac:chgData name="Kushan Abeywickrema" userId="2ba700f2c4116c20" providerId="LiveId" clId="{DFB5EC92-5630-42EB-A053-DD6AD70C0BFB}" dt="2025-06-14T05:00:24.955" v="141" actId="26606"/>
          <ac:spMkLst>
            <pc:docMk/>
            <pc:sldMk cId="1385334484" sldId="258"/>
            <ac:spMk id="2" creationId="{87ADE798-0F68-A413-3452-38A36AD0D8AE}"/>
          </ac:spMkLst>
        </pc:spChg>
        <pc:spChg chg="del">
          <ac:chgData name="Kushan Abeywickrema" userId="2ba700f2c4116c20" providerId="LiveId" clId="{DFB5EC92-5630-42EB-A053-DD6AD70C0BFB}" dt="2025-06-14T05:00:24.955" v="141" actId="26606"/>
          <ac:spMkLst>
            <pc:docMk/>
            <pc:sldMk cId="1385334484" sldId="258"/>
            <ac:spMk id="3" creationId="{F598D9F9-75A2-D98A-A9DD-EDC9FF410CD2}"/>
          </ac:spMkLst>
        </pc:spChg>
        <pc:spChg chg="add mod">
          <ac:chgData name="Kushan Abeywickrema" userId="2ba700f2c4116c20" providerId="LiveId" clId="{DFB5EC92-5630-42EB-A053-DD6AD70C0BFB}" dt="2025-06-14T05:01:02.613" v="146" actId="207"/>
          <ac:spMkLst>
            <pc:docMk/>
            <pc:sldMk cId="1385334484" sldId="258"/>
            <ac:spMk id="5" creationId="{7EE5BB98-E748-C6C6-7AA9-5B728178A27F}"/>
          </ac:spMkLst>
        </pc:spChg>
        <pc:spChg chg="add mod">
          <ac:chgData name="Kushan Abeywickrema" userId="2ba700f2c4116c20" providerId="LiveId" clId="{DFB5EC92-5630-42EB-A053-DD6AD70C0BFB}" dt="2025-06-14T05:02:24.071" v="162" actId="1076"/>
          <ac:spMkLst>
            <pc:docMk/>
            <pc:sldMk cId="1385334484" sldId="258"/>
            <ac:spMk id="6" creationId="{9B94FC18-E627-4EA7-0689-0D04A5F4FD83}"/>
          </ac:spMkLst>
        </pc:spChg>
        <pc:spChg chg="add">
          <ac:chgData name="Kushan Abeywickrema" userId="2ba700f2c4116c20" providerId="LiveId" clId="{DFB5EC92-5630-42EB-A053-DD6AD70C0BFB}" dt="2025-06-14T05:00:24.955" v="141" actId="26606"/>
          <ac:spMkLst>
            <pc:docMk/>
            <pc:sldMk cId="1385334484" sldId="258"/>
            <ac:spMk id="9" creationId="{42A4FC2C-047E-45A5-965D-8E1E3BF09BC6}"/>
          </ac:spMkLst>
        </pc:spChg>
        <pc:picChg chg="add mod">
          <ac:chgData name="Kushan Abeywickrema" userId="2ba700f2c4116c20" providerId="LiveId" clId="{DFB5EC92-5630-42EB-A053-DD6AD70C0BFB}" dt="2025-06-14T05:02:21.342" v="161" actId="1076"/>
          <ac:picMkLst>
            <pc:docMk/>
            <pc:sldMk cId="1385334484" sldId="258"/>
            <ac:picMk id="4" creationId="{4D3CF20A-1847-AE2C-85ED-8E5F7EC35F76}"/>
          </ac:picMkLst>
        </pc:picChg>
      </pc:sldChg>
      <pc:sldChg chg="addSp modSp add mod">
        <pc:chgData name="Kushan Abeywickrema" userId="2ba700f2c4116c20" providerId="LiveId" clId="{DFB5EC92-5630-42EB-A053-DD6AD70C0BFB}" dt="2025-06-14T05:03:26.448" v="179" actId="27636"/>
        <pc:sldMkLst>
          <pc:docMk/>
          <pc:sldMk cId="1428634111" sldId="259"/>
        </pc:sldMkLst>
        <pc:spChg chg="add mod">
          <ac:chgData name="Kushan Abeywickrema" userId="2ba700f2c4116c20" providerId="LiveId" clId="{DFB5EC92-5630-42EB-A053-DD6AD70C0BFB}" dt="2025-06-14T05:02:41.800" v="164" actId="207"/>
          <ac:spMkLst>
            <pc:docMk/>
            <pc:sldMk cId="1428634111" sldId="259"/>
            <ac:spMk id="2" creationId="{929E2B81-66FF-5F24-0238-4B80D158661F}"/>
          </ac:spMkLst>
        </pc:spChg>
        <pc:spChg chg="add mod">
          <ac:chgData name="Kushan Abeywickrema" userId="2ba700f2c4116c20" providerId="LiveId" clId="{DFB5EC92-5630-42EB-A053-DD6AD70C0BFB}" dt="2025-06-14T05:03:26.448" v="179" actId="27636"/>
          <ac:spMkLst>
            <pc:docMk/>
            <pc:sldMk cId="1428634111" sldId="259"/>
            <ac:spMk id="3" creationId="{113B6B2B-3F05-1459-3024-62BCC6AA6CA8}"/>
          </ac:spMkLst>
        </pc:spChg>
      </pc:sldChg>
      <pc:sldChg chg="addSp modSp add mod">
        <pc:chgData name="Kushan Abeywickrema" userId="2ba700f2c4116c20" providerId="LiveId" clId="{DFB5EC92-5630-42EB-A053-DD6AD70C0BFB}" dt="2025-06-14T05:10:07.672" v="196" actId="20577"/>
        <pc:sldMkLst>
          <pc:docMk/>
          <pc:sldMk cId="3926308235" sldId="260"/>
        </pc:sldMkLst>
        <pc:spChg chg="add mod">
          <ac:chgData name="Kushan Abeywickrema" userId="2ba700f2c4116c20" providerId="LiveId" clId="{DFB5EC92-5630-42EB-A053-DD6AD70C0BFB}" dt="2025-06-14T05:09:38.423" v="181" actId="207"/>
          <ac:spMkLst>
            <pc:docMk/>
            <pc:sldMk cId="3926308235" sldId="260"/>
            <ac:spMk id="2" creationId="{42C446BB-E9DD-1723-011C-68C2D171B95C}"/>
          </ac:spMkLst>
        </pc:spChg>
        <pc:spChg chg="add mod">
          <ac:chgData name="Kushan Abeywickrema" userId="2ba700f2c4116c20" providerId="LiveId" clId="{DFB5EC92-5630-42EB-A053-DD6AD70C0BFB}" dt="2025-06-14T05:10:07.672" v="196" actId="20577"/>
          <ac:spMkLst>
            <pc:docMk/>
            <pc:sldMk cId="3926308235" sldId="260"/>
            <ac:spMk id="3" creationId="{4575027E-6C16-6A82-DB61-0A73C5A976E6}"/>
          </ac:spMkLst>
        </pc:spChg>
      </pc:sldChg>
      <pc:sldChg chg="addSp modSp add mod">
        <pc:chgData name="Kushan Abeywickrema" userId="2ba700f2c4116c20" providerId="LiveId" clId="{DFB5EC92-5630-42EB-A053-DD6AD70C0BFB}" dt="2025-06-14T05:10:55.105" v="214" actId="1076"/>
        <pc:sldMkLst>
          <pc:docMk/>
          <pc:sldMk cId="1728953733" sldId="261"/>
        </pc:sldMkLst>
        <pc:spChg chg="add mod">
          <ac:chgData name="Kushan Abeywickrema" userId="2ba700f2c4116c20" providerId="LiveId" clId="{DFB5EC92-5630-42EB-A053-DD6AD70C0BFB}" dt="2025-06-14T05:10:34.346" v="204" actId="207"/>
          <ac:spMkLst>
            <pc:docMk/>
            <pc:sldMk cId="1728953733" sldId="261"/>
            <ac:spMk id="2" creationId="{26394360-26C5-4453-D3E6-FA19F094E606}"/>
          </ac:spMkLst>
        </pc:spChg>
        <pc:spChg chg="add mod">
          <ac:chgData name="Kushan Abeywickrema" userId="2ba700f2c4116c20" providerId="LiveId" clId="{DFB5EC92-5630-42EB-A053-DD6AD70C0BFB}" dt="2025-06-14T05:10:55.105" v="214" actId="1076"/>
          <ac:spMkLst>
            <pc:docMk/>
            <pc:sldMk cId="1728953733" sldId="261"/>
            <ac:spMk id="3" creationId="{E112E9C2-B631-8D82-69B0-A239B9B6BA40}"/>
          </ac:spMkLst>
        </pc:spChg>
      </pc:sldChg>
      <pc:sldChg chg="addSp delSp modSp add mod setBg delDesignElem">
        <pc:chgData name="Kushan Abeywickrema" userId="2ba700f2c4116c20" providerId="LiveId" clId="{DFB5EC92-5630-42EB-A053-DD6AD70C0BFB}" dt="2025-06-14T05:11:48.045" v="227" actId="1076"/>
        <pc:sldMkLst>
          <pc:docMk/>
          <pc:sldMk cId="4206775011" sldId="262"/>
        </pc:sldMkLst>
        <pc:spChg chg="add mod">
          <ac:chgData name="Kushan Abeywickrema" userId="2ba700f2c4116c20" providerId="LiveId" clId="{DFB5EC92-5630-42EB-A053-DD6AD70C0BFB}" dt="2025-06-14T05:11:10.565" v="216" actId="207"/>
          <ac:spMkLst>
            <pc:docMk/>
            <pc:sldMk cId="4206775011" sldId="262"/>
            <ac:spMk id="2" creationId="{5D075A2F-8AC6-EBE5-8944-76B9A645B286}"/>
          </ac:spMkLst>
        </pc:spChg>
        <pc:spChg chg="add mod">
          <ac:chgData name="Kushan Abeywickrema" userId="2ba700f2c4116c20" providerId="LiveId" clId="{DFB5EC92-5630-42EB-A053-DD6AD70C0BFB}" dt="2025-06-14T05:11:48.045" v="227" actId="1076"/>
          <ac:spMkLst>
            <pc:docMk/>
            <pc:sldMk cId="4206775011" sldId="262"/>
            <ac:spMk id="3" creationId="{43A605EE-CC13-7CC7-20D9-D0A7D44DB201}"/>
          </ac:spMkLst>
        </pc:spChg>
        <pc:spChg chg="del">
          <ac:chgData name="Kushan Abeywickrema" userId="2ba700f2c4116c20" providerId="LiveId" clId="{DFB5EC92-5630-42EB-A053-DD6AD70C0BFB}" dt="2025-06-14T05:10:16.509" v="198"/>
          <ac:spMkLst>
            <pc:docMk/>
            <pc:sldMk cId="4206775011" sldId="262"/>
            <ac:spMk id="9" creationId="{5EC5A320-A691-6CC3-39F3-760A68C139B2}"/>
          </ac:spMkLst>
        </pc:spChg>
      </pc:sldChg>
      <pc:sldChg chg="addSp delSp modSp add mod setBg delDesignElem">
        <pc:chgData name="Kushan Abeywickrema" userId="2ba700f2c4116c20" providerId="LiveId" clId="{DFB5EC92-5630-42EB-A053-DD6AD70C0BFB}" dt="2025-06-14T05:12:35.981" v="244" actId="27636"/>
        <pc:sldMkLst>
          <pc:docMk/>
          <pc:sldMk cId="486721937" sldId="263"/>
        </pc:sldMkLst>
        <pc:spChg chg="add mod">
          <ac:chgData name="Kushan Abeywickrema" userId="2ba700f2c4116c20" providerId="LiveId" clId="{DFB5EC92-5630-42EB-A053-DD6AD70C0BFB}" dt="2025-06-14T05:12:00.688" v="229" actId="207"/>
          <ac:spMkLst>
            <pc:docMk/>
            <pc:sldMk cId="486721937" sldId="263"/>
            <ac:spMk id="2" creationId="{560E8C88-F13B-1B0D-FFA2-C18AA72618AC}"/>
          </ac:spMkLst>
        </pc:spChg>
        <pc:spChg chg="add mod">
          <ac:chgData name="Kushan Abeywickrema" userId="2ba700f2c4116c20" providerId="LiveId" clId="{DFB5EC92-5630-42EB-A053-DD6AD70C0BFB}" dt="2025-06-14T05:12:35.981" v="244" actId="27636"/>
          <ac:spMkLst>
            <pc:docMk/>
            <pc:sldMk cId="486721937" sldId="263"/>
            <ac:spMk id="3" creationId="{FE8304EB-E854-14BC-87F4-C1C1DB2E5713}"/>
          </ac:spMkLst>
        </pc:spChg>
        <pc:spChg chg="del">
          <ac:chgData name="Kushan Abeywickrema" userId="2ba700f2c4116c20" providerId="LiveId" clId="{DFB5EC92-5630-42EB-A053-DD6AD70C0BFB}" dt="2025-06-14T05:10:18.962" v="200"/>
          <ac:spMkLst>
            <pc:docMk/>
            <pc:sldMk cId="486721937" sldId="263"/>
            <ac:spMk id="9" creationId="{FA4EFDEF-3975-184B-9EF9-3BCBE90B87C5}"/>
          </ac:spMkLst>
        </pc:spChg>
      </pc:sldChg>
      <pc:sldChg chg="addSp delSp modSp add mod setBg delDesignElem">
        <pc:chgData name="Kushan Abeywickrema" userId="2ba700f2c4116c20" providerId="LiveId" clId="{DFB5EC92-5630-42EB-A053-DD6AD70C0BFB}" dt="2025-06-14T05:13:41.727" v="260" actId="20577"/>
        <pc:sldMkLst>
          <pc:docMk/>
          <pc:sldMk cId="3864161446" sldId="264"/>
        </pc:sldMkLst>
        <pc:spChg chg="add mod">
          <ac:chgData name="Kushan Abeywickrema" userId="2ba700f2c4116c20" providerId="LiveId" clId="{DFB5EC92-5630-42EB-A053-DD6AD70C0BFB}" dt="2025-06-14T05:13:27.777" v="256" actId="207"/>
          <ac:spMkLst>
            <pc:docMk/>
            <pc:sldMk cId="3864161446" sldId="264"/>
            <ac:spMk id="2" creationId="{901709BA-D8A2-2285-DAD4-9F4FD49631AB}"/>
          </ac:spMkLst>
        </pc:spChg>
        <pc:spChg chg="add mod">
          <ac:chgData name="Kushan Abeywickrema" userId="2ba700f2c4116c20" providerId="LiveId" clId="{DFB5EC92-5630-42EB-A053-DD6AD70C0BFB}" dt="2025-06-14T05:13:41.727" v="260" actId="20577"/>
          <ac:spMkLst>
            <pc:docMk/>
            <pc:sldMk cId="3864161446" sldId="264"/>
            <ac:spMk id="3" creationId="{773435E4-2336-E6BF-DB5D-A663BFB578E9}"/>
          </ac:spMkLst>
        </pc:spChg>
        <pc:spChg chg="del">
          <ac:chgData name="Kushan Abeywickrema" userId="2ba700f2c4116c20" providerId="LiveId" clId="{DFB5EC92-5630-42EB-A053-DD6AD70C0BFB}" dt="2025-06-14T05:10:20.962" v="202"/>
          <ac:spMkLst>
            <pc:docMk/>
            <pc:sldMk cId="3864161446" sldId="264"/>
            <ac:spMk id="9" creationId="{CE9AC0D8-9E0F-0076-93A2-9D6DD3EF67C0}"/>
          </ac:spMkLst>
        </pc:spChg>
      </pc:sldChg>
      <pc:sldChg chg="addSp modSp add mod">
        <pc:chgData name="Kushan Abeywickrema" userId="2ba700f2c4116c20" providerId="LiveId" clId="{DFB5EC92-5630-42EB-A053-DD6AD70C0BFB}" dt="2025-06-14T05:15:38.523" v="295" actId="20577"/>
        <pc:sldMkLst>
          <pc:docMk/>
          <pc:sldMk cId="4242262481" sldId="265"/>
        </pc:sldMkLst>
        <pc:spChg chg="add mod">
          <ac:chgData name="Kushan Abeywickrema" userId="2ba700f2c4116c20" providerId="LiveId" clId="{DFB5EC92-5630-42EB-A053-DD6AD70C0BFB}" dt="2025-06-14T05:15:22.539" v="289" actId="207"/>
          <ac:spMkLst>
            <pc:docMk/>
            <pc:sldMk cId="4242262481" sldId="265"/>
            <ac:spMk id="2" creationId="{094F80EA-E098-4979-1A7A-1E9100D38E36}"/>
          </ac:spMkLst>
        </pc:spChg>
        <pc:spChg chg="add mod">
          <ac:chgData name="Kushan Abeywickrema" userId="2ba700f2c4116c20" providerId="LiveId" clId="{DFB5EC92-5630-42EB-A053-DD6AD70C0BFB}" dt="2025-06-14T05:15:38.523" v="295" actId="20577"/>
          <ac:spMkLst>
            <pc:docMk/>
            <pc:sldMk cId="4242262481" sldId="265"/>
            <ac:spMk id="3" creationId="{A7265779-6DB7-233E-8CB0-1040DC0913BD}"/>
          </ac:spMkLst>
        </pc:spChg>
      </pc:sldChg>
      <pc:sldChg chg="addSp modSp add mod ord">
        <pc:chgData name="Kushan Abeywickrema" userId="2ba700f2c4116c20" providerId="LiveId" clId="{DFB5EC92-5630-42EB-A053-DD6AD70C0BFB}" dt="2025-06-14T05:13:18.145" v="254"/>
        <pc:sldMkLst>
          <pc:docMk/>
          <pc:sldMk cId="643624320" sldId="266"/>
        </pc:sldMkLst>
        <pc:spChg chg="add mod">
          <ac:chgData name="Kushan Abeywickrema" userId="2ba700f2c4116c20" providerId="LiveId" clId="{DFB5EC92-5630-42EB-A053-DD6AD70C0BFB}" dt="2025-06-14T05:12:55.625" v="248" actId="207"/>
          <ac:spMkLst>
            <pc:docMk/>
            <pc:sldMk cId="643624320" sldId="266"/>
            <ac:spMk id="2" creationId="{9DF95D06-2CBD-81E0-6BA3-6D8C4BE425BF}"/>
          </ac:spMkLst>
        </pc:spChg>
        <pc:spChg chg="add mod">
          <ac:chgData name="Kushan Abeywickrema" userId="2ba700f2c4116c20" providerId="LiveId" clId="{DFB5EC92-5630-42EB-A053-DD6AD70C0BFB}" dt="2025-06-14T05:13:07.443" v="252" actId="20577"/>
          <ac:spMkLst>
            <pc:docMk/>
            <pc:sldMk cId="643624320" sldId="266"/>
            <ac:spMk id="3" creationId="{4561D8A1-14F6-E6F3-3B8F-966B0BD69A2E}"/>
          </ac:spMkLst>
        </pc:spChg>
      </pc:sldChg>
      <pc:sldChg chg="addSp modSp add mod ord">
        <pc:chgData name="Kushan Abeywickrema" userId="2ba700f2c4116c20" providerId="LiveId" clId="{DFB5EC92-5630-42EB-A053-DD6AD70C0BFB}" dt="2025-06-14T05:32:54.507" v="428" actId="20577"/>
        <pc:sldMkLst>
          <pc:docMk/>
          <pc:sldMk cId="1006213572" sldId="267"/>
        </pc:sldMkLst>
        <pc:spChg chg="add mod">
          <ac:chgData name="Kushan Abeywickrema" userId="2ba700f2c4116c20" providerId="LiveId" clId="{DFB5EC92-5630-42EB-A053-DD6AD70C0BFB}" dt="2025-06-14T05:14:00.887" v="263" actId="207"/>
          <ac:spMkLst>
            <pc:docMk/>
            <pc:sldMk cId="1006213572" sldId="267"/>
            <ac:spMk id="2" creationId="{B7974AD8-7263-1716-2439-22E65F980D6B}"/>
          </ac:spMkLst>
        </pc:spChg>
        <pc:spChg chg="add mod">
          <ac:chgData name="Kushan Abeywickrema" userId="2ba700f2c4116c20" providerId="LiveId" clId="{DFB5EC92-5630-42EB-A053-DD6AD70C0BFB}" dt="2025-06-14T05:14:12.058" v="269"/>
          <ac:spMkLst>
            <pc:docMk/>
            <pc:sldMk cId="1006213572" sldId="267"/>
            <ac:spMk id="3" creationId="{AF4035AC-BE0B-6D33-A7BD-CC132F731089}"/>
          </ac:spMkLst>
        </pc:spChg>
        <pc:spChg chg="add mod">
          <ac:chgData name="Kushan Abeywickrema" userId="2ba700f2c4116c20" providerId="LiveId" clId="{DFB5EC92-5630-42EB-A053-DD6AD70C0BFB}" dt="2025-06-14T05:32:54.507" v="428" actId="20577"/>
          <ac:spMkLst>
            <pc:docMk/>
            <pc:sldMk cId="1006213572" sldId="267"/>
            <ac:spMk id="5" creationId="{47D4B4B2-FE24-6547-DEFF-0F2C818AA26C}"/>
          </ac:spMkLst>
        </pc:spChg>
      </pc:sldChg>
      <pc:sldChg chg="addSp modSp add mod">
        <pc:chgData name="Kushan Abeywickrema" userId="2ba700f2c4116c20" providerId="LiveId" clId="{DFB5EC92-5630-42EB-A053-DD6AD70C0BFB}" dt="2025-06-14T05:17:51.647" v="353" actId="20577"/>
        <pc:sldMkLst>
          <pc:docMk/>
          <pc:sldMk cId="1821977357" sldId="268"/>
        </pc:sldMkLst>
        <pc:spChg chg="add mod">
          <ac:chgData name="Kushan Abeywickrema" userId="2ba700f2c4116c20" providerId="LiveId" clId="{DFB5EC92-5630-42EB-A053-DD6AD70C0BFB}" dt="2025-06-14T05:16:03.449" v="313" actId="20577"/>
          <ac:spMkLst>
            <pc:docMk/>
            <pc:sldMk cId="1821977357" sldId="268"/>
            <ac:spMk id="2" creationId="{6E370FFC-0B74-0C46-3B9C-B603410B337C}"/>
          </ac:spMkLst>
        </pc:spChg>
        <pc:spChg chg="add mod">
          <ac:chgData name="Kushan Abeywickrema" userId="2ba700f2c4116c20" providerId="LiveId" clId="{DFB5EC92-5630-42EB-A053-DD6AD70C0BFB}" dt="2025-06-14T05:17:51.647" v="353" actId="20577"/>
          <ac:spMkLst>
            <pc:docMk/>
            <pc:sldMk cId="1821977357" sldId="268"/>
            <ac:spMk id="3" creationId="{3A8FAEF6-4B83-B6E9-F6ED-C9AC45606620}"/>
          </ac:spMkLst>
        </pc:spChg>
      </pc:sldChg>
      <pc:sldChg chg="addSp modSp add mod">
        <pc:chgData name="Kushan Abeywickrema" userId="2ba700f2c4116c20" providerId="LiveId" clId="{DFB5EC92-5630-42EB-A053-DD6AD70C0BFB}" dt="2025-06-14T05:18:30.274" v="365" actId="20577"/>
        <pc:sldMkLst>
          <pc:docMk/>
          <pc:sldMk cId="3646505322" sldId="269"/>
        </pc:sldMkLst>
        <pc:spChg chg="add mod">
          <ac:chgData name="Kushan Abeywickrema" userId="2ba700f2c4116c20" providerId="LiveId" clId="{DFB5EC92-5630-42EB-A053-DD6AD70C0BFB}" dt="2025-06-14T05:18:05.832" v="355" actId="207"/>
          <ac:spMkLst>
            <pc:docMk/>
            <pc:sldMk cId="3646505322" sldId="269"/>
            <ac:spMk id="2" creationId="{2D2319C2-10FD-0E8A-2215-58CE95C5B9EE}"/>
          </ac:spMkLst>
        </pc:spChg>
        <pc:spChg chg="add mod">
          <ac:chgData name="Kushan Abeywickrema" userId="2ba700f2c4116c20" providerId="LiveId" clId="{DFB5EC92-5630-42EB-A053-DD6AD70C0BFB}" dt="2025-06-14T05:18:30.274" v="365" actId="20577"/>
          <ac:spMkLst>
            <pc:docMk/>
            <pc:sldMk cId="3646505322" sldId="269"/>
            <ac:spMk id="3" creationId="{84931992-C621-E264-3F24-414878C6271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B6EC-8668-22EC-7679-15DACD65E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EFD5A-0634-8C1D-7973-25293CF22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2CBD-5F55-5B02-D817-C297C4BA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AB4EE-79E8-92AE-62FA-5B3335D8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1C6F2-BD7F-5181-2472-92779BF2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4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28BF1-B5B0-6432-93F6-7CED60C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53B48-24B2-A702-EA58-0E39E900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F885C-4408-57C5-D556-00D48FBD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59A0-B15F-56CB-E313-1821486AB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2321-AB0F-E117-43CA-1C54D944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8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5F412-EF84-8764-E48A-BF83649D7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83D38-EBDF-0296-8E4B-9E268757B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16AF-A7F3-790D-744B-82ADB84C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CC003-323B-5D02-462F-9B2A53E7E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19B-0137-A9A2-26BD-F04EAB51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4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9916-50C6-EC5A-577D-2B3AD948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3C619-8BB6-89D3-6C4A-133D00311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A44C-7188-A829-2F5A-38D7A65A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496E-D9B2-D8EA-A8E3-DC7A1DB2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E2A4B-5BB1-A6E8-681F-9507ACFC6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666B-7B60-40C5-FBC1-41A1FF4A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50E0A-A062-88E3-CF57-56050545B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915D-4619-98F7-6313-3D722127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4A7B2-68F2-0063-9EF9-A5C03924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72F2-7EF5-B2C2-58EE-B20A1726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C6CE-B323-16DB-4D77-A581CA11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22AA6-A7FD-FDEB-8758-139ECF702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AEBBC-4732-60D6-EADC-87833B82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DF07D-524E-ACC7-95CD-BEC4E839A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0CB3-7F7B-D8F3-08A1-3265B675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0C5F-FB41-336B-EC20-A7114AC0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E4B4-927F-431C-E5A6-E28B984C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F525B-A0B7-D141-3B1B-D62A1410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2C452-AB59-8636-ED73-9D773FA73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70B9A-5BB5-9AD8-9152-D4E72B408A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E0190D-9ABC-2930-3779-5649122DB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5C050-CD64-EDD3-9A3B-F5808C40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405371-55F3-30F4-D33B-FBD0E7F1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BAEDD-82B7-BDFE-2E45-C9ABC939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B83C-F2C3-7D42-B9C7-B0BCA80F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BE2709-B17D-AE9A-F5AA-CD227F84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5F475-3E28-07EB-B86A-05084D36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A775C-56D0-C0FB-6316-14B1B3F0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3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8C45EF-7B88-9F2F-3388-50C4C29F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53739-305F-8AB2-7495-2B155B7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F817E-FA88-D83E-129E-6C221894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8138-78D1-08A2-5425-E1F4CECE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47C7-F532-82ED-CFC5-76FBA1B5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0BD27-F399-A1ED-CE16-C2EC7B595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9196-6822-412B-F71B-3CA54B79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4CCF5-A1D5-9873-723C-D4D3498E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CDDA2-1A91-BDF8-103E-04F544E3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6E2-9C0E-1FF3-051B-50C50715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76FDF1-D4AB-1601-C8E2-4DF0F6783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D44CD-0E32-07C2-61E1-D9E42DAC7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443D3-E3A1-CE0F-AA50-BBD3563A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91080-6364-E161-5ECD-0CF7CF27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06831-94B3-361C-E559-2762CA30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72A51-F9AB-6C86-3CA4-6172A01C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5A06D-405F-49DF-B157-CB55BDD76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1E360-7761-0576-5757-85B36F8CB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6260C-A0F3-4650-BE84-7A1078217F90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C9C43-CB41-97C4-362B-69D31C0F6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AE74B-961D-41D0-C9F1-41E679D7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C741B-6C66-43AA-8AF8-949E392CD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shorts/iVRr0rdFuvA?si=tfN8Si0nJ4rLSFP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42188.3445922" TargetMode="External"/><Relationship Id="rId7" Type="http://schemas.openxmlformats.org/officeDocument/2006/relationships/hyperlink" Target="https://www.nytimes.com/2023/01/12/technology/chatgpt-schools-teacher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dn.openai.com/papers/gpt-4-system-card.pdf" TargetMode="External"/><Relationship Id="rId5" Type="http://schemas.openxmlformats.org/officeDocument/2006/relationships/hyperlink" Target="https://arxiv.org/abs/2012.07805" TargetMode="External"/><Relationship Id="rId4" Type="http://schemas.openxmlformats.org/officeDocument/2006/relationships/hyperlink" Target="https://arxiv.org/abs/1909.0132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 with a black background&#10;&#10;AI-generated content may be incorrect.">
            <a:extLst>
              <a:ext uri="{FF2B5EF4-FFF2-40B4-BE49-F238E27FC236}">
                <a16:creationId xmlns:a16="http://schemas.microsoft.com/office/drawing/2014/main" id="{0B50D326-C1BF-CA80-6240-22938F4A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Google Shape;54;p13">
            <a:extLst>
              <a:ext uri="{FF2B5EF4-FFF2-40B4-BE49-F238E27FC236}">
                <a16:creationId xmlns:a16="http://schemas.microsoft.com/office/drawing/2014/main" id="{006DDD8B-C578-BEBC-1C83-FAAF2B58CA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9279" y="34622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Ethics in LLMs: Power, Problems, and Responsibility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6C5CAF19-5A96-2D12-DEA6-626D805DA4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6452" y="632876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Kushan Abeywickrema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Google Shape;55;p13">
            <a:extLst>
              <a:ext uri="{FF2B5EF4-FFF2-40B4-BE49-F238E27FC236}">
                <a16:creationId xmlns:a16="http://schemas.microsoft.com/office/drawing/2014/main" id="{D10A2867-2FED-B429-7B2C-6A55A6FEA5E3}"/>
              </a:ext>
            </a:extLst>
          </p:cNvPr>
          <p:cNvSpPr txBox="1">
            <a:spLocks/>
          </p:cNvSpPr>
          <p:nvPr/>
        </p:nvSpPr>
        <p:spPr>
          <a:xfrm>
            <a:off x="3565219" y="6065400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MSCS2201</a:t>
            </a:r>
          </a:p>
        </p:txBody>
      </p:sp>
      <p:pic>
        <p:nvPicPr>
          <p:cNvPr id="13" name="Picture 12" descr="A robot hand with a scale on it&#10;&#10;AI-generated content may be incorrect.">
            <a:extLst>
              <a:ext uri="{FF2B5EF4-FFF2-40B4-BE49-F238E27FC236}">
                <a16:creationId xmlns:a16="http://schemas.microsoft.com/office/drawing/2014/main" id="{56966272-1623-9192-3F44-FC62EB454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101" y="3429000"/>
            <a:ext cx="6732984" cy="2370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592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A59F5-29D3-CCE2-39BE-35AF58F4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FCB2266A-E4C9-1ADD-ADD8-6F838985F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108;p22">
            <a:extLst>
              <a:ext uri="{FF2B5EF4-FFF2-40B4-BE49-F238E27FC236}">
                <a16:creationId xmlns:a16="http://schemas.microsoft.com/office/drawing/2014/main" id="{901709BA-D8A2-2285-DAD4-9F4FD4963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Implications for Natural Language Generation Systems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09;p22">
            <a:extLst>
              <a:ext uri="{FF2B5EF4-FFF2-40B4-BE49-F238E27FC236}">
                <a16:creationId xmlns:a16="http://schemas.microsoft.com/office/drawing/2014/main" id="{773435E4-2336-E6BF-DB5D-A663BFB578E9}"/>
              </a:ext>
            </a:extLst>
          </p:cNvPr>
          <p:cNvSpPr txBox="1">
            <a:spLocks/>
          </p:cNvSpPr>
          <p:nvPr/>
        </p:nvSpPr>
        <p:spPr>
          <a:xfrm>
            <a:off x="311700" y="186769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Biased language generation can propagate stereotypes and reflect or reinforce societal biases.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Especially important for applications like automated writing assistants, chatbots, and content generators where fairness matters</a:t>
            </a:r>
          </a:p>
        </p:txBody>
      </p:sp>
    </p:spTree>
    <p:extLst>
      <p:ext uri="{BB962C8B-B14F-4D97-AF65-F5344CB8AC3E}">
        <p14:creationId xmlns:p14="http://schemas.microsoft.com/office/powerpoint/2010/main" val="3864161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678A8-4F2B-E88F-5D7E-93CE8DD94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AE080994-C1A6-D0A1-9D42-B14F9B733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114;p23">
            <a:extLst>
              <a:ext uri="{FF2B5EF4-FFF2-40B4-BE49-F238E27FC236}">
                <a16:creationId xmlns:a16="http://schemas.microsoft.com/office/drawing/2014/main" id="{B7974AD8-7263-1716-2439-22E65F980D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Opposing Views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115;p23">
            <a:extLst>
              <a:ext uri="{FF2B5EF4-FFF2-40B4-BE49-F238E27FC236}">
                <a16:creationId xmlns:a16="http://schemas.microsoft.com/office/drawing/2014/main" id="{47D4B4B2-FE24-6547-DEFF-0F2C818AA26C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8596910" cy="485902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View A – Pro-LLM:</a:t>
            </a:r>
          </a:p>
          <a:p>
            <a:pPr marL="457200" indent="-317182">
              <a:spcBef>
                <a:spcPts val="120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LLMs democratize access to knowledge.</a:t>
            </a:r>
          </a:p>
          <a:p>
            <a:pPr marL="457200" indent="-317182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Bias and misuse are human problems, not AI flaws.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View B – Ethical Concern:</a:t>
            </a:r>
          </a:p>
          <a:p>
            <a:pPr marL="457200" indent="-317182">
              <a:spcBef>
                <a:spcPts val="120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LLMs aren’t neutral and they reflect the power, data, and goals of their creators.</a:t>
            </a:r>
          </a:p>
          <a:p>
            <a:pPr marL="457200" indent="-317182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Fluency ≠ truth. People can be misled by confident sounding wrong answers.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Paper Insight: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Bender et al. call LLMs “stochastic parrots” they imitate language without understanding it.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https://youtube.com/shorts/iVRr0rdFuvA?si=tfN8Si0nJ4rLSFPw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13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4E57C-91F0-FA30-3F10-C29D72ED2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608A3858-31DF-3D61-08B1-0645642F2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120;p24">
            <a:extLst>
              <a:ext uri="{FF2B5EF4-FFF2-40B4-BE49-F238E27FC236}">
                <a16:creationId xmlns:a16="http://schemas.microsoft.com/office/drawing/2014/main" id="{094F80EA-E098-4979-1A7A-1E9100D38E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Personal Opinion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21;p24">
            <a:extLst>
              <a:ext uri="{FF2B5EF4-FFF2-40B4-BE49-F238E27FC236}">
                <a16:creationId xmlns:a16="http://schemas.microsoft.com/office/drawing/2014/main" id="{A7265779-6DB7-233E-8CB0-1040DC0913BD}"/>
              </a:ext>
            </a:extLst>
          </p:cNvPr>
          <p:cNvSpPr txBox="1">
            <a:spLocks/>
          </p:cNvSpPr>
          <p:nvPr/>
        </p:nvSpPr>
        <p:spPr>
          <a:xfrm>
            <a:off x="311700" y="1152474"/>
            <a:ext cx="8596910" cy="47413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LLMs have immense value but must be developed transparently.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I believe users deserve to know what’s in the model and how it makes decisions.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Bias and data privacy aren’t bugs—they’re design issues that must be addressed up front.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Regulation and ethical audits should be required, not optional.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26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99637-EFAB-39F0-B484-5B061F68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F729EABF-C7FA-86A5-2199-CC7F0C2CB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126;p25">
            <a:extLst>
              <a:ext uri="{FF2B5EF4-FFF2-40B4-BE49-F238E27FC236}">
                <a16:creationId xmlns:a16="http://schemas.microsoft.com/office/drawing/2014/main" id="{6E370FFC-0B74-0C46-3B9C-B603410B3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Conclusion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27;p25">
            <a:extLst>
              <a:ext uri="{FF2B5EF4-FFF2-40B4-BE49-F238E27FC236}">
                <a16:creationId xmlns:a16="http://schemas.microsoft.com/office/drawing/2014/main" id="{3A8FAEF6-4B83-B6E9-F6ED-C9AC45606620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10923650" cy="55018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LLMs are powerful tools but unchecked power causes harm.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LLMs imitate form, they’re useful, but not reliable authorities.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Ethics in AI isn’t just about tech; it’s about human values.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Ethical risks include bias, misinformation, privacy breaches, and power concentration.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We all have a role: developers, users, and policymakers.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As users and creators, we must push for accountable, inclusive AI systems.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Integrate ethics early: Ethical inquiry shouldn’t be an afterthought so make it foundational.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Build regulatory and public literacy: Stakeholders (academia, industry, government) must work together to govern these technologies, focusing on how models are used rather than on their hidden algorithms 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Authors suggest expanding scope with automated prompt generation and more diverse contexts.</a:t>
            </a: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25755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They advocate for the further development of tools to identify and mitigate bias in NLG, encouraging broader, systematic approaches.</a:t>
            </a:r>
          </a:p>
        </p:txBody>
      </p:sp>
    </p:spTree>
    <p:extLst>
      <p:ext uri="{BB962C8B-B14F-4D97-AF65-F5344CB8AC3E}">
        <p14:creationId xmlns:p14="http://schemas.microsoft.com/office/powerpoint/2010/main" val="182197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F8DA7-6F38-903B-52B9-70847AB1C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81A6EC14-8DF1-1C04-F7C7-6858A1EF7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132;p26">
            <a:extLst>
              <a:ext uri="{FF2B5EF4-FFF2-40B4-BE49-F238E27FC236}">
                <a16:creationId xmlns:a16="http://schemas.microsoft.com/office/drawing/2014/main" id="{2D2319C2-10FD-0E8A-2215-58CE95C5B9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Citations</a:t>
            </a:r>
            <a:endParaRPr dirty="0">
              <a:solidFill>
                <a:schemeClr val="bg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33;p26">
            <a:extLst>
              <a:ext uri="{FF2B5EF4-FFF2-40B4-BE49-F238E27FC236}">
                <a16:creationId xmlns:a16="http://schemas.microsoft.com/office/drawing/2014/main" id="{84931992-C621-E264-3F24-414878C62711}"/>
              </a:ext>
            </a:extLst>
          </p:cNvPr>
          <p:cNvSpPr txBox="1">
            <a:spLocks/>
          </p:cNvSpPr>
          <p:nvPr/>
        </p:nvSpPr>
        <p:spPr>
          <a:xfrm>
            <a:off x="311699" y="1152474"/>
            <a:ext cx="9493203" cy="541128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Bender et al., 2021 – Stochastic Parrots: </a:t>
            </a:r>
            <a:r>
              <a:rPr lang="en-US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https://dl.acm.org/doi/10.1145/3442188.3445922</a:t>
            </a:r>
            <a:endParaRPr lang="en-US" u="sng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Sheng et al., 2019 – Biases in Language Generation: </a:t>
            </a:r>
            <a:r>
              <a:rPr lang="en-US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https://arxiv.org/abs/1909.01326</a:t>
            </a:r>
            <a:endParaRPr lang="en-US" u="sng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Carlini et al., 2021 – Extracting Training Data from LLMs: </a:t>
            </a:r>
            <a:r>
              <a:rPr lang="en-US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https://arxiv.org/abs/2012.07805</a:t>
            </a:r>
            <a:endParaRPr lang="en-US" u="sng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OpenAI, 2023 – GPT-4 System Card: </a:t>
            </a:r>
            <a:r>
              <a:rPr lang="en-US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https://cdn.openai.com/papers/gpt-4-system-card.pdf</a:t>
            </a:r>
            <a:endParaRPr lang="en-US" u="sng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New York Times, 2023 – Schools Grapple with ChatGPT: </a:t>
            </a:r>
            <a:r>
              <a:rPr lang="en-US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https://www.nytimes.com/2023/01/12/technology/chatgpt-schools-teachers.html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50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B588-7BD1-4A61-9BE4-470C5FFC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BC3C-711C-75D0-5AD8-B59E0CDE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blue circle with a black background">
            <a:extLst>
              <a:ext uri="{FF2B5EF4-FFF2-40B4-BE49-F238E27FC236}">
                <a16:creationId xmlns:a16="http://schemas.microsoft.com/office/drawing/2014/main" id="{4CC4182C-4F0F-82A3-6949-F6FD726A2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Google Shape;60;p14">
            <a:extLst>
              <a:ext uri="{FF2B5EF4-FFF2-40B4-BE49-F238E27FC236}">
                <a16:creationId xmlns:a16="http://schemas.microsoft.com/office/drawing/2014/main" id="{FCDDC498-19A1-D114-497E-30A855B0B914}"/>
              </a:ext>
            </a:extLst>
          </p:cNvPr>
          <p:cNvSpPr txBox="1">
            <a:spLocks/>
          </p:cNvSpPr>
          <p:nvPr/>
        </p:nvSpPr>
        <p:spPr>
          <a:xfrm>
            <a:off x="423667" y="36512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What are Large Language Models (LLMs)?</a:t>
            </a:r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F39FB2C7-C993-45E8-A296-DC34B5347984}"/>
              </a:ext>
            </a:extLst>
          </p:cNvPr>
          <p:cNvSpPr txBox="1">
            <a:spLocks/>
          </p:cNvSpPr>
          <p:nvPr/>
        </p:nvSpPr>
        <p:spPr>
          <a:xfrm>
            <a:off x="311700" y="1392881"/>
            <a:ext cx="8272463" cy="46533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LLMs are AI models that generate human like text based on huge datasets.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LLMs generate text by stitching together statistically likely tokens from vast datasets but without understanding meaning. They mimic form, not semantics.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Examples: ChatGPT (OpenAI), Claude (Anthropic), Gemini (Google).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Used in education, law, healthcare, etc.</a:t>
            </a:r>
          </a:p>
        </p:txBody>
      </p:sp>
    </p:spTree>
    <p:extLst>
      <p:ext uri="{BB962C8B-B14F-4D97-AF65-F5344CB8AC3E}">
        <p14:creationId xmlns:p14="http://schemas.microsoft.com/office/powerpoint/2010/main" val="207118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4D3CF20A-1847-AE2C-85ED-8E5F7EC35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Google Shape;66;p15">
            <a:extLst>
              <a:ext uri="{FF2B5EF4-FFF2-40B4-BE49-F238E27FC236}">
                <a16:creationId xmlns:a16="http://schemas.microsoft.com/office/drawing/2014/main" id="{7EE5BB98-E748-C6C6-7AA9-5B728178A2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Concerns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9B94FC18-E627-4EA7-0689-0D04A5F4FD83}"/>
              </a:ext>
            </a:extLst>
          </p:cNvPr>
          <p:cNvSpPr txBox="1">
            <a:spLocks/>
          </p:cNvSpPr>
          <p:nvPr/>
        </p:nvSpPr>
        <p:spPr>
          <a:xfrm>
            <a:off x="311700" y="1089101"/>
            <a:ext cx="9900609" cy="526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Environmental &amp; compute costs: Huge models require enormous energy and resources.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Ecosystem concentration: Control over large LLMs is only feasible by big tech, reinforcing power imbalances.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Opacity &amp; bias: LLMs pick up subtle and overt biases (e.g., racism, sexism, extremist content) from their training data. As LLMs become more powerful, how do we ensure they’re used responsibly?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Privacy leakage: Models risk memorizing personally identifiable information, which can be extracted.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Lack of accountability: Outputs appear fluent and credible but may be misleading or false—with no clear responsibility.</a:t>
            </a:r>
          </a:p>
        </p:txBody>
      </p:sp>
    </p:spTree>
    <p:extLst>
      <p:ext uri="{BB962C8B-B14F-4D97-AF65-F5344CB8AC3E}">
        <p14:creationId xmlns:p14="http://schemas.microsoft.com/office/powerpoint/2010/main" val="138533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28177-90C0-22B3-1547-55DA4885C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EFFAC-8F84-8262-D648-F322671C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EC84046E-D840-5027-93E5-C98ECCF82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72;p16">
            <a:extLst>
              <a:ext uri="{FF2B5EF4-FFF2-40B4-BE49-F238E27FC236}">
                <a16:creationId xmlns:a16="http://schemas.microsoft.com/office/drawing/2014/main" id="{929E2B81-66FF-5F24-0238-4B80D1586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Bias and Fairness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73;p16">
            <a:extLst>
              <a:ext uri="{FF2B5EF4-FFF2-40B4-BE49-F238E27FC236}">
                <a16:creationId xmlns:a16="http://schemas.microsoft.com/office/drawing/2014/main" id="{113B6B2B-3F05-1459-3024-62BCC6AA6CA8}"/>
              </a:ext>
            </a:extLst>
          </p:cNvPr>
          <p:cNvSpPr txBox="1">
            <a:spLocks/>
          </p:cNvSpPr>
          <p:nvPr/>
        </p:nvSpPr>
        <p:spPr>
          <a:xfrm>
            <a:off x="311699" y="1152474"/>
            <a:ext cx="10434763" cy="53479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LLMs encode and amplify stereotypes and biases in their training data (e.g., racism, sexism).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457200" indent="-334327">
              <a:spcBef>
                <a:spcPts val="120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An LLM may associate certain professions with men more than women.</a:t>
            </a:r>
          </a:p>
          <a:p>
            <a:pPr marL="457200" indent="-334327">
              <a:spcBef>
                <a:spcPts val="120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34327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It may underrepresent or misrepresent marginalized communities.</a:t>
            </a:r>
          </a:p>
          <a:p>
            <a:pPr marL="457200" indent="-334327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34327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Prompts like “The woman worked as…” yield stereotyped continuations like “babysitter” or “waitress.”</a:t>
            </a:r>
          </a:p>
          <a:p>
            <a:pPr marL="457200" indent="-334327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34327">
              <a:spcBef>
                <a:spcPts val="0"/>
              </a:spcBef>
              <a:buSzPct val="1000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GPT-2 assigns lower “regard” to marginalized groups.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Sentiment analysis is too shallow—new metrics like regard better capture bias. (We’ll talk about regard in the next slides.)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3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763BC0-C1F9-F60C-B3AD-F6AEC9D6F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746945-17B9-C555-83EF-EEA75A436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A6ABB5DD-E29C-CB55-0848-69E5A097C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78;p17">
            <a:extLst>
              <a:ext uri="{FF2B5EF4-FFF2-40B4-BE49-F238E27FC236}">
                <a16:creationId xmlns:a16="http://schemas.microsoft.com/office/drawing/2014/main" id="{42C446BB-E9DD-1723-011C-68C2D171B9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Privacy and Consent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79;p17">
            <a:extLst>
              <a:ext uri="{FF2B5EF4-FFF2-40B4-BE49-F238E27FC236}">
                <a16:creationId xmlns:a16="http://schemas.microsoft.com/office/drawing/2014/main" id="{4575027E-6C16-6A82-DB61-0A73C5A976E6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10381182" cy="5260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LLMs are trained on public data and sometimes including personal information, copyrighted material, or content scraped without consent. LLMs can memorize and leak sensitive data from their training sets.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Example:</a:t>
            </a:r>
          </a:p>
          <a:p>
            <a:pPr marL="457200" indent="-342900">
              <a:spcBef>
                <a:spcPts val="120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GPT models have been found to sometimes reproduce real names, addresses, or copyrighted content.</a:t>
            </a:r>
          </a:p>
          <a:p>
            <a:pPr marL="114300" indent="0">
              <a:spcBef>
                <a:spcPts val="1200"/>
              </a:spcBef>
              <a:buSzPts val="18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Researchers extracted phone numbers, email addresses, and chat logs from GPT-2 using only text prompts (black-box access).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Why it matters:</a:t>
            </a:r>
          </a:p>
          <a:p>
            <a:pPr marL="914400" lvl="1" indent="-317500"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</a:rPr>
              <a:t>Even large-scale models with limited overfitting still pose privacy risks.</a:t>
            </a:r>
          </a:p>
          <a:p>
            <a:pPr marL="914400" lvl="1" indent="-317500">
              <a:spcBef>
                <a:spcPts val="0"/>
              </a:spcBef>
              <a:buSzPts val="1400"/>
              <a:buFont typeface="Arial" panose="020B0604020202020204" pitchFamily="34" charset="0"/>
              <a:buChar char="○"/>
            </a:pPr>
            <a:r>
              <a:rPr lang="en-US" dirty="0">
                <a:solidFill>
                  <a:schemeClr val="bg1"/>
                </a:solidFill>
              </a:rPr>
              <a:t>Bigger models → more memorization.</a:t>
            </a:r>
          </a:p>
        </p:txBody>
      </p:sp>
    </p:spTree>
    <p:extLst>
      <p:ext uri="{BB962C8B-B14F-4D97-AF65-F5344CB8AC3E}">
        <p14:creationId xmlns:p14="http://schemas.microsoft.com/office/powerpoint/2010/main" val="39263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370A7-F633-C395-6315-2B60E075E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108B79C-A2F6-B109-E7CD-C928CC2D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EEB16086-2A22-5FFD-F694-3AA4548F5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84;p18">
            <a:extLst>
              <a:ext uri="{FF2B5EF4-FFF2-40B4-BE49-F238E27FC236}">
                <a16:creationId xmlns:a16="http://schemas.microsoft.com/office/drawing/2014/main" id="{26394360-26C5-4453-D3E6-FA19F094E6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Case Study: ChatGPT in Education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3" name="Google Shape;85;p18">
            <a:extLst>
              <a:ext uri="{FF2B5EF4-FFF2-40B4-BE49-F238E27FC236}">
                <a16:creationId xmlns:a16="http://schemas.microsoft.com/office/drawing/2014/main" id="{E112E9C2-B631-8D82-69B0-A239B9B6BA40}"/>
              </a:ext>
            </a:extLst>
          </p:cNvPr>
          <p:cNvSpPr txBox="1">
            <a:spLocks/>
          </p:cNvSpPr>
          <p:nvPr/>
        </p:nvSpPr>
        <p:spPr>
          <a:xfrm>
            <a:off x="311700" y="1461468"/>
            <a:ext cx="8520600" cy="458742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ChatGPT’s rise led some schools to ban it for fear of plagiarism, while others embraced it for writing assistance.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Others embraced it as a tool for brainstorming or learning assistance.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Ethical Tension: Tool vs. threat: Is it cheating, or is it modern learning?</a:t>
            </a: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5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5DEB6-43E2-BB97-F967-D18FE307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E9DA7411-77C5-E083-6EB6-EE365AA84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90;p19">
            <a:extLst>
              <a:ext uri="{FF2B5EF4-FFF2-40B4-BE49-F238E27FC236}">
                <a16:creationId xmlns:a16="http://schemas.microsoft.com/office/drawing/2014/main" id="{5D075A2F-8AC6-EBE5-8944-76B9A645B2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Regard: A Bias Metric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91;p19">
            <a:extLst>
              <a:ext uri="{FF2B5EF4-FFF2-40B4-BE49-F238E27FC236}">
                <a16:creationId xmlns:a16="http://schemas.microsoft.com/office/drawing/2014/main" id="{43A605EE-CC13-7CC7-20D9-D0A7D44DB201}"/>
              </a:ext>
            </a:extLst>
          </p:cNvPr>
          <p:cNvSpPr txBox="1">
            <a:spLocks/>
          </p:cNvSpPr>
          <p:nvPr/>
        </p:nvSpPr>
        <p:spPr>
          <a:xfrm>
            <a:off x="311700" y="1596095"/>
            <a:ext cx="8520600" cy="420717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“Regard” is a measure of positive or negative social perception towards a demographic group.</a:t>
            </a:r>
          </a:p>
          <a:p>
            <a:pPr marL="114300" indent="0">
              <a:spcBef>
                <a:spcPts val="0"/>
              </a:spcBef>
              <a:buSzPts val="1800"/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It argues that traditional sentiment analysis is insufficient to capture subtle social connotations.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 (e.g., “pimp” has neutral sentiment but negative social regard) </a:t>
            </a:r>
          </a:p>
        </p:txBody>
      </p:sp>
    </p:spTree>
    <p:extLst>
      <p:ext uri="{BB962C8B-B14F-4D97-AF65-F5344CB8AC3E}">
        <p14:creationId xmlns:p14="http://schemas.microsoft.com/office/powerpoint/2010/main" val="4206775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5A069-FC94-32F2-17A5-B9BAF03A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2B9053C7-86AE-C9AE-291B-A16094029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96;p20">
            <a:extLst>
              <a:ext uri="{FF2B5EF4-FFF2-40B4-BE49-F238E27FC236}">
                <a16:creationId xmlns:a16="http://schemas.microsoft.com/office/drawing/2014/main" id="{560E8C88-F13B-1B0D-FFA2-C18AA7261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Bias in Prompts and Occupations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97;p20">
            <a:extLst>
              <a:ext uri="{FF2B5EF4-FFF2-40B4-BE49-F238E27FC236}">
                <a16:creationId xmlns:a16="http://schemas.microsoft.com/office/drawing/2014/main" id="{FE8304EB-E854-14BC-87F4-C1C1DB2E5713}"/>
              </a:ext>
            </a:extLst>
          </p:cNvPr>
          <p:cNvSpPr txBox="1">
            <a:spLocks/>
          </p:cNvSpPr>
          <p:nvPr/>
        </p:nvSpPr>
        <p:spPr>
          <a:xfrm>
            <a:off x="311700" y="1641362"/>
            <a:ext cx="8520600" cy="395368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Explored biases across two main contexts:</a:t>
            </a:r>
          </a:p>
          <a:p>
            <a:pPr marL="914400" lvl="1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Respect context (e.g., “XYZ was known for …”)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Occupational context (e.g., “XYZ worked as …”) 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Models exhibited significantly different regard levels depending on demographic group and context.</a:t>
            </a:r>
          </a:p>
        </p:txBody>
      </p:sp>
    </p:spTree>
    <p:extLst>
      <p:ext uri="{BB962C8B-B14F-4D97-AF65-F5344CB8AC3E}">
        <p14:creationId xmlns:p14="http://schemas.microsoft.com/office/powerpoint/2010/main" val="48672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98F8A-111A-6A03-DBED-4152E1B1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ue circle with a black background">
            <a:extLst>
              <a:ext uri="{FF2B5EF4-FFF2-40B4-BE49-F238E27FC236}">
                <a16:creationId xmlns:a16="http://schemas.microsoft.com/office/drawing/2014/main" id="{091D415E-A13C-25BC-CA8D-670FE927E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Google Shape;102;p21">
            <a:extLst>
              <a:ext uri="{FF2B5EF4-FFF2-40B4-BE49-F238E27FC236}">
                <a16:creationId xmlns:a16="http://schemas.microsoft.com/office/drawing/2014/main" id="{9DF95D06-2CBD-81E0-6BA3-6D8C4BE425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Sentiments vs Regard Discrepencies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103;p21">
            <a:extLst>
              <a:ext uri="{FF2B5EF4-FFF2-40B4-BE49-F238E27FC236}">
                <a16:creationId xmlns:a16="http://schemas.microsoft.com/office/drawing/2014/main" id="{4561D8A1-14F6-E6F3-3B8F-966B0BD69A2E}"/>
              </a:ext>
            </a:extLst>
          </p:cNvPr>
          <p:cNvSpPr txBox="1">
            <a:spLocks/>
          </p:cNvSpPr>
          <p:nvPr/>
        </p:nvSpPr>
        <p:spPr>
          <a:xfrm>
            <a:off x="311700" y="1461468"/>
            <a:ext cx="8520600" cy="3416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Sentiment classifiers often underestimate bias, failing to detect negative connotations in seemingly neutral text.</a:t>
            </a: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endParaRPr lang="en-US" dirty="0">
              <a:solidFill>
                <a:schemeClr val="bg1"/>
              </a:solidFill>
            </a:endParaRPr>
          </a:p>
          <a:p>
            <a:pPr marL="457200" indent="-342900">
              <a:spcBef>
                <a:spcPts val="0"/>
              </a:spcBef>
              <a:buSzPts val="1800"/>
              <a:buFont typeface="Arial" panose="020B0604020202020204" pitchFamily="34" charset="0"/>
              <a:buChar char="●"/>
            </a:pPr>
            <a:r>
              <a:rPr lang="en-US" dirty="0">
                <a:solidFill>
                  <a:schemeClr val="bg1"/>
                </a:solidFill>
              </a:rPr>
              <a:t>Regard annotations reveal stronger, more accurate bias signals than generic sentiment scores </a:t>
            </a:r>
          </a:p>
        </p:txBody>
      </p:sp>
    </p:spTree>
    <p:extLst>
      <p:ext uri="{BB962C8B-B14F-4D97-AF65-F5344CB8AC3E}">
        <p14:creationId xmlns:p14="http://schemas.microsoft.com/office/powerpoint/2010/main" val="64362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1039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Ethics in LLMs: Power, Problems, and Responsibility</vt:lpstr>
      <vt:lpstr>PowerPoint Presentation</vt:lpstr>
      <vt:lpstr>Concerns</vt:lpstr>
      <vt:lpstr>Bias and Fairness</vt:lpstr>
      <vt:lpstr>Privacy and Consent</vt:lpstr>
      <vt:lpstr>Case Study: ChatGPT in Education</vt:lpstr>
      <vt:lpstr>Regard: A Bias Metric</vt:lpstr>
      <vt:lpstr>Bias in Prompts and Occupations</vt:lpstr>
      <vt:lpstr>Sentiments vs Regard Discrepencies</vt:lpstr>
      <vt:lpstr>Implications for Natural Language Generation Systems</vt:lpstr>
      <vt:lpstr>Opposing Views</vt:lpstr>
      <vt:lpstr>Personal Opinion</vt:lpstr>
      <vt:lpstr>Conclusion</vt:lpstr>
      <vt:lpstr>Citations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Kushan Abeywickrema</dc:creator>
  <cp:lastModifiedBy>Kushan Abeywickrema</cp:lastModifiedBy>
  <cp:revision>1</cp:revision>
  <dcterms:created xsi:type="dcterms:W3CDTF">2025-06-14T04:46:34Z</dcterms:created>
  <dcterms:modified xsi:type="dcterms:W3CDTF">2025-06-14T05:32:58Z</dcterms:modified>
</cp:coreProperties>
</file>