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7" r:id="rId6"/>
    <p:sldId id="260" r:id="rId7"/>
    <p:sldId id="278" r:id="rId8"/>
    <p:sldId id="279" r:id="rId9"/>
    <p:sldId id="280" r:id="rId10"/>
    <p:sldId id="261" r:id="rId11"/>
    <p:sldId id="262" r:id="rId12"/>
    <p:sldId id="289" r:id="rId13"/>
    <p:sldId id="263" r:id="rId14"/>
    <p:sldId id="264" r:id="rId15"/>
    <p:sldId id="290" r:id="rId16"/>
    <p:sldId id="281" r:id="rId17"/>
    <p:sldId id="282" r:id="rId18"/>
    <p:sldId id="283" r:id="rId19"/>
    <p:sldId id="284" r:id="rId20"/>
    <p:sldId id="291" r:id="rId21"/>
    <p:sldId id="285" r:id="rId22"/>
    <p:sldId id="292" r:id="rId23"/>
    <p:sldId id="286" r:id="rId24"/>
    <p:sldId id="287" r:id="rId25"/>
    <p:sldId id="288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Z9g91cCpqfMVTtkz1QZ26PQjA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8AA26-C575-AB63-10ED-4BA73165B0B3}" v="1672" dt="2025-01-28T00:30:22.489"/>
    <p1510:client id="{985930A0-28AC-32E4-ED3C-B716A65614B3}" v="1087" dt="2025-01-28T23:42:35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pichan Vilca James Muller" userId="S::fjespichan@idat.pe::b90da998-a0ff-4bb6-8e4d-ec7c098317bb" providerId="AD" clId="Web-{985930A0-28AC-32E4-ED3C-B716A65614B3}"/>
    <pc:docChg chg="addSld delSld modSld">
      <pc:chgData name="Espichan Vilca James Muller" userId="S::fjespichan@idat.pe::b90da998-a0ff-4bb6-8e4d-ec7c098317bb" providerId="AD" clId="Web-{985930A0-28AC-32E4-ED3C-B716A65614B3}" dt="2025-01-28T23:46:50.945" v="1023"/>
      <pc:docMkLst>
        <pc:docMk/>
      </pc:docMkLst>
      <pc:sldChg chg="modSp">
        <pc:chgData name="Espichan Vilca James Muller" userId="S::fjespichan@idat.pe::b90da998-a0ff-4bb6-8e4d-ec7c098317bb" providerId="AD" clId="Web-{985930A0-28AC-32E4-ED3C-B716A65614B3}" dt="2025-01-28T22:39:42.519" v="208" actId="20577"/>
        <pc:sldMkLst>
          <pc:docMk/>
          <pc:sldMk cId="0" sldId="262"/>
        </pc:sldMkLst>
        <pc:spChg chg="mod">
          <ac:chgData name="Espichan Vilca James Muller" userId="S::fjespichan@idat.pe::b90da998-a0ff-4bb6-8e4d-ec7c098317bb" providerId="AD" clId="Web-{985930A0-28AC-32E4-ED3C-B716A65614B3}" dt="2025-01-28T22:39:42.519" v="208" actId="20577"/>
          <ac:spMkLst>
            <pc:docMk/>
            <pc:sldMk cId="0" sldId="262"/>
            <ac:spMk id="136" creationId="{00000000-0000-0000-0000-000000000000}"/>
          </ac:spMkLst>
        </pc:spChg>
      </pc:sldChg>
      <pc:sldChg chg="modSp">
        <pc:chgData name="Espichan Vilca James Muller" userId="S::fjespichan@idat.pe::b90da998-a0ff-4bb6-8e4d-ec7c098317bb" providerId="AD" clId="Web-{985930A0-28AC-32E4-ED3C-B716A65614B3}" dt="2025-01-28T23:18:56.103" v="813" actId="20577"/>
        <pc:sldMkLst>
          <pc:docMk/>
          <pc:sldMk cId="1600484023" sldId="277"/>
        </pc:sldMkLst>
        <pc:spChg chg="mod">
          <ac:chgData name="Espichan Vilca James Muller" userId="S::fjespichan@idat.pe::b90da998-a0ff-4bb6-8e4d-ec7c098317bb" providerId="AD" clId="Web-{985930A0-28AC-32E4-ED3C-B716A65614B3}" dt="2025-01-28T23:18:56.103" v="813" actId="20577"/>
          <ac:spMkLst>
            <pc:docMk/>
            <pc:sldMk cId="1600484023" sldId="277"/>
            <ac:spMk id="120" creationId="{00000000-0000-0000-0000-000000000000}"/>
          </ac:spMkLst>
        </pc:spChg>
        <pc:spChg chg="mod">
          <ac:chgData name="Espichan Vilca James Muller" userId="S::fjespichan@idat.pe::b90da998-a0ff-4bb6-8e4d-ec7c098317bb" providerId="AD" clId="Web-{985930A0-28AC-32E4-ED3C-B716A65614B3}" dt="2025-01-28T23:18:52.978" v="812" actId="20577"/>
          <ac:spMkLst>
            <pc:docMk/>
            <pc:sldMk cId="1600484023" sldId="277"/>
            <ac:spMk id="122" creationId="{00000000-0000-0000-0000-000000000000}"/>
          </ac:spMkLst>
        </pc:spChg>
      </pc:sldChg>
      <pc:sldChg chg="addSp modSp">
        <pc:chgData name="Espichan Vilca James Muller" userId="S::fjespichan@idat.pe::b90da998-a0ff-4bb6-8e4d-ec7c098317bb" providerId="AD" clId="Web-{985930A0-28AC-32E4-ED3C-B716A65614B3}" dt="2025-01-28T23:26:56.710" v="996" actId="1076"/>
        <pc:sldMkLst>
          <pc:docMk/>
          <pc:sldMk cId="1513268633" sldId="282"/>
        </pc:sldMkLst>
        <pc:spChg chg="mod">
          <ac:chgData name="Espichan Vilca James Muller" userId="S::fjespichan@idat.pe::b90da998-a0ff-4bb6-8e4d-ec7c098317bb" providerId="AD" clId="Web-{985930A0-28AC-32E4-ED3C-B716A65614B3}" dt="2025-01-28T23:20:03.386" v="901" actId="20577"/>
          <ac:spMkLst>
            <pc:docMk/>
            <pc:sldMk cId="1513268633" sldId="282"/>
            <ac:spMk id="3" creationId="{989EF662-EE33-7C4F-5E4D-ED14D4EA91E1}"/>
          </ac:spMkLst>
        </pc:spChg>
        <pc:spChg chg="mod">
          <ac:chgData name="Espichan Vilca James Muller" userId="S::fjespichan@idat.pe::b90da998-a0ff-4bb6-8e4d-ec7c098317bb" providerId="AD" clId="Web-{985930A0-28AC-32E4-ED3C-B716A65614B3}" dt="2025-01-28T23:19:21.432" v="815" actId="20577"/>
          <ac:spMkLst>
            <pc:docMk/>
            <pc:sldMk cId="1513268633" sldId="282"/>
            <ac:spMk id="148" creationId="{00000000-0000-0000-0000-000000000000}"/>
          </ac:spMkLst>
        </pc:spChg>
        <pc:picChg chg="add mod">
          <ac:chgData name="Espichan Vilca James Muller" userId="S::fjespichan@idat.pe::b90da998-a0ff-4bb6-8e4d-ec7c098317bb" providerId="AD" clId="Web-{985930A0-28AC-32E4-ED3C-B716A65614B3}" dt="2025-01-28T23:26:56.710" v="996" actId="1076"/>
          <ac:picMkLst>
            <pc:docMk/>
            <pc:sldMk cId="1513268633" sldId="282"/>
            <ac:picMk id="2" creationId="{AE926C77-FC19-0438-B98F-9D6D547F7C57}"/>
          </ac:picMkLst>
        </pc:picChg>
      </pc:sldChg>
      <pc:sldChg chg="modSp">
        <pc:chgData name="Espichan Vilca James Muller" userId="S::fjespichan@idat.pe::b90da998-a0ff-4bb6-8e4d-ec7c098317bb" providerId="AD" clId="Web-{985930A0-28AC-32E4-ED3C-B716A65614B3}" dt="2025-01-28T23:20:17.590" v="906" actId="20577"/>
        <pc:sldMkLst>
          <pc:docMk/>
          <pc:sldMk cId="4048141377" sldId="284"/>
        </pc:sldMkLst>
        <pc:spChg chg="mod">
          <ac:chgData name="Espichan Vilca James Muller" userId="S::fjespichan@idat.pe::b90da998-a0ff-4bb6-8e4d-ec7c098317bb" providerId="AD" clId="Web-{985930A0-28AC-32E4-ED3C-B716A65614B3}" dt="2025-01-28T23:20:17.590" v="906" actId="20577"/>
          <ac:spMkLst>
            <pc:docMk/>
            <pc:sldMk cId="4048141377" sldId="284"/>
            <ac:spMk id="3" creationId="{989EF662-EE33-7C4F-5E4D-ED14D4EA91E1}"/>
          </ac:spMkLst>
        </pc:spChg>
      </pc:sldChg>
      <pc:sldChg chg="modSp">
        <pc:chgData name="Espichan Vilca James Muller" userId="S::fjespichan@idat.pe::b90da998-a0ff-4bb6-8e4d-ec7c098317bb" providerId="AD" clId="Web-{985930A0-28AC-32E4-ED3C-B716A65614B3}" dt="2025-01-28T23:26:07.068" v="990" actId="20577"/>
        <pc:sldMkLst>
          <pc:docMk/>
          <pc:sldMk cId="852187728" sldId="285"/>
        </pc:sldMkLst>
        <pc:spChg chg="mod">
          <ac:chgData name="Espichan Vilca James Muller" userId="S::fjespichan@idat.pe::b90da998-a0ff-4bb6-8e4d-ec7c098317bb" providerId="AD" clId="Web-{985930A0-28AC-32E4-ED3C-B716A65614B3}" dt="2025-01-28T23:26:07.068" v="990" actId="20577"/>
          <ac:spMkLst>
            <pc:docMk/>
            <pc:sldMk cId="852187728" sldId="285"/>
            <ac:spMk id="3" creationId="{989EF662-EE33-7C4F-5E4D-ED14D4EA91E1}"/>
          </ac:spMkLst>
        </pc:spChg>
      </pc:sldChg>
      <pc:sldChg chg="modNotes">
        <pc:chgData name="Espichan Vilca James Muller" userId="S::fjespichan@idat.pe::b90da998-a0ff-4bb6-8e4d-ec7c098317bb" providerId="AD" clId="Web-{985930A0-28AC-32E4-ED3C-B716A65614B3}" dt="2025-01-28T23:46:50.945" v="1023"/>
        <pc:sldMkLst>
          <pc:docMk/>
          <pc:sldMk cId="2895080823" sldId="288"/>
        </pc:sldMkLst>
      </pc:sldChg>
      <pc:sldChg chg="addSp delSp modSp add replId">
        <pc:chgData name="Espichan Vilca James Muller" userId="S::fjespichan@idat.pe::b90da998-a0ff-4bb6-8e4d-ec7c098317bb" providerId="AD" clId="Web-{985930A0-28AC-32E4-ED3C-B716A65614B3}" dt="2025-01-28T22:43:18.243" v="248" actId="1076"/>
        <pc:sldMkLst>
          <pc:docMk/>
          <pc:sldMk cId="1879084802" sldId="289"/>
        </pc:sldMkLst>
        <pc:spChg chg="mod">
          <ac:chgData name="Espichan Vilca James Muller" userId="S::fjespichan@idat.pe::b90da998-a0ff-4bb6-8e4d-ec7c098317bb" providerId="AD" clId="Web-{985930A0-28AC-32E4-ED3C-B716A65614B3}" dt="2025-01-28T22:42:28.461" v="217" actId="1076"/>
          <ac:spMkLst>
            <pc:docMk/>
            <pc:sldMk cId="1879084802" sldId="289"/>
            <ac:spMk id="4" creationId="{D560686C-303A-BE4A-5313-1D80E2F06522}"/>
          </ac:spMkLst>
        </pc:spChg>
        <pc:spChg chg="add mod">
          <ac:chgData name="Espichan Vilca James Muller" userId="S::fjespichan@idat.pe::b90da998-a0ff-4bb6-8e4d-ec7c098317bb" providerId="AD" clId="Web-{985930A0-28AC-32E4-ED3C-B716A65614B3}" dt="2025-01-28T22:43:13.478" v="246" actId="20577"/>
          <ac:spMkLst>
            <pc:docMk/>
            <pc:sldMk cId="1879084802" sldId="289"/>
            <ac:spMk id="6" creationId="{B4735A31-DBB5-0DAC-E252-AE45D4C0FA7A}"/>
          </ac:spMkLst>
        </pc:spChg>
        <pc:spChg chg="mod">
          <ac:chgData name="Espichan Vilca James Muller" userId="S::fjespichan@idat.pe::b90da998-a0ff-4bb6-8e4d-ec7c098317bb" providerId="AD" clId="Web-{985930A0-28AC-32E4-ED3C-B716A65614B3}" dt="2025-01-28T22:37:55.859" v="36" actId="20577"/>
          <ac:spMkLst>
            <pc:docMk/>
            <pc:sldMk cId="1879084802" sldId="289"/>
            <ac:spMk id="120" creationId="{8D04B96C-A64C-037B-8CB2-B97830F4AB57}"/>
          </ac:spMkLst>
        </pc:spChg>
        <pc:picChg chg="add mod">
          <ac:chgData name="Espichan Vilca James Muller" userId="S::fjespichan@idat.pe::b90da998-a0ff-4bb6-8e4d-ec7c098317bb" providerId="AD" clId="Web-{985930A0-28AC-32E4-ED3C-B716A65614B3}" dt="2025-01-28T22:42:21.148" v="215" actId="1076"/>
          <ac:picMkLst>
            <pc:docMk/>
            <pc:sldMk cId="1879084802" sldId="289"/>
            <ac:picMk id="2" creationId="{7F7B2E6E-BB6E-A5C2-B1C8-D2CEC0A84121}"/>
          </ac:picMkLst>
        </pc:picChg>
        <pc:picChg chg="del">
          <ac:chgData name="Espichan Vilca James Muller" userId="S::fjespichan@idat.pe::b90da998-a0ff-4bb6-8e4d-ec7c098317bb" providerId="AD" clId="Web-{985930A0-28AC-32E4-ED3C-B716A65614B3}" dt="2025-01-28T22:37:23.233" v="5"/>
          <ac:picMkLst>
            <pc:docMk/>
            <pc:sldMk cId="1879084802" sldId="289"/>
            <ac:picMk id="3" creationId="{0A592988-D989-B3E3-8569-47C3AC5FE185}"/>
          </ac:picMkLst>
        </pc:picChg>
        <pc:picChg chg="add mod">
          <ac:chgData name="Espichan Vilca James Muller" userId="S::fjespichan@idat.pe::b90da998-a0ff-4bb6-8e4d-ec7c098317bb" providerId="AD" clId="Web-{985930A0-28AC-32E4-ED3C-B716A65614B3}" dt="2025-01-28T22:43:18.243" v="248" actId="1076"/>
          <ac:picMkLst>
            <pc:docMk/>
            <pc:sldMk cId="1879084802" sldId="289"/>
            <ac:picMk id="5" creationId="{F5F0D2B0-F44F-AA85-4490-EAE7BF4207CA}"/>
          </ac:picMkLst>
        </pc:picChg>
      </pc:sldChg>
      <pc:sldChg chg="modSp add del replId">
        <pc:chgData name="Espichan Vilca James Muller" userId="S::fjespichan@idat.pe::b90da998-a0ff-4bb6-8e4d-ec7c098317bb" providerId="AD" clId="Web-{985930A0-28AC-32E4-ED3C-B716A65614B3}" dt="2025-01-28T23:05:53.957" v="254"/>
        <pc:sldMkLst>
          <pc:docMk/>
          <pc:sldMk cId="1900790542" sldId="290"/>
        </pc:sldMkLst>
        <pc:spChg chg="mod">
          <ac:chgData name="Espichan Vilca James Muller" userId="S::fjespichan@idat.pe::b90da998-a0ff-4bb6-8e4d-ec7c098317bb" providerId="AD" clId="Web-{985930A0-28AC-32E4-ED3C-B716A65614B3}" dt="2025-01-28T23:05:52.645" v="253" actId="20577"/>
          <ac:spMkLst>
            <pc:docMk/>
            <pc:sldMk cId="1900790542" sldId="290"/>
            <ac:spMk id="120" creationId="{31B0F502-440F-39CF-1A15-A747017BF88E}"/>
          </ac:spMkLst>
        </pc:spChg>
      </pc:sldChg>
      <pc:sldChg chg="addSp delSp modSp add replId">
        <pc:chgData name="Espichan Vilca James Muller" userId="S::fjespichan@idat.pe::b90da998-a0ff-4bb6-8e4d-ec7c098317bb" providerId="AD" clId="Web-{985930A0-28AC-32E4-ED3C-B716A65614B3}" dt="2025-01-28T23:14:07.689" v="297" actId="1076"/>
        <pc:sldMkLst>
          <pc:docMk/>
          <pc:sldMk cId="4018481299" sldId="290"/>
        </pc:sldMkLst>
        <pc:spChg chg="mod">
          <ac:chgData name="Espichan Vilca James Muller" userId="S::fjespichan@idat.pe::b90da998-a0ff-4bb6-8e4d-ec7c098317bb" providerId="AD" clId="Web-{985930A0-28AC-32E4-ED3C-B716A65614B3}" dt="2025-01-28T23:13:53.548" v="287" actId="20577"/>
          <ac:spMkLst>
            <pc:docMk/>
            <pc:sldMk cId="4018481299" sldId="290"/>
            <ac:spMk id="4" creationId="{4A91E674-D0B1-1FE8-7701-1A99E6303E45}"/>
          </ac:spMkLst>
        </pc:spChg>
        <pc:spChg chg="del">
          <ac:chgData name="Espichan Vilca James Muller" userId="S::fjespichan@idat.pe::b90da998-a0ff-4bb6-8e4d-ec7c098317bb" providerId="AD" clId="Web-{985930A0-28AC-32E4-ED3C-B716A65614B3}" dt="2025-01-28T23:13:33.548" v="259"/>
          <ac:spMkLst>
            <pc:docMk/>
            <pc:sldMk cId="4018481299" sldId="290"/>
            <ac:spMk id="6" creationId="{87A5DB9E-47F7-1F04-5391-D304A35505AA}"/>
          </ac:spMkLst>
        </pc:spChg>
        <pc:spChg chg="mod">
          <ac:chgData name="Espichan Vilca James Muller" userId="S::fjespichan@idat.pe::b90da998-a0ff-4bb6-8e4d-ec7c098317bb" providerId="AD" clId="Web-{985930A0-28AC-32E4-ED3C-B716A65614B3}" dt="2025-01-28T23:14:02.611" v="296" actId="20577"/>
          <ac:spMkLst>
            <pc:docMk/>
            <pc:sldMk cId="4018481299" sldId="290"/>
            <ac:spMk id="120" creationId="{45781F3A-FFDF-A9D3-466F-E6BC6246B454}"/>
          </ac:spMkLst>
        </pc:spChg>
        <pc:picChg chg="del">
          <ac:chgData name="Espichan Vilca James Muller" userId="S::fjespichan@idat.pe::b90da998-a0ff-4bb6-8e4d-ec7c098317bb" providerId="AD" clId="Web-{985930A0-28AC-32E4-ED3C-B716A65614B3}" dt="2025-01-28T23:13:30.282" v="256"/>
          <ac:picMkLst>
            <pc:docMk/>
            <pc:sldMk cId="4018481299" sldId="290"/>
            <ac:picMk id="2" creationId="{10AE52E5-A28B-F176-C9E9-8CE6E3D6FA68}"/>
          </ac:picMkLst>
        </pc:picChg>
        <pc:picChg chg="add mod">
          <ac:chgData name="Espichan Vilca James Muller" userId="S::fjespichan@idat.pe::b90da998-a0ff-4bb6-8e4d-ec7c098317bb" providerId="AD" clId="Web-{985930A0-28AC-32E4-ED3C-B716A65614B3}" dt="2025-01-28T23:14:07.689" v="297" actId="1076"/>
          <ac:picMkLst>
            <pc:docMk/>
            <pc:sldMk cId="4018481299" sldId="290"/>
            <ac:picMk id="3" creationId="{27D803FD-47FF-9F30-5483-C76140CD7AAC}"/>
          </ac:picMkLst>
        </pc:picChg>
        <pc:picChg chg="del">
          <ac:chgData name="Espichan Vilca James Muller" userId="S::fjespichan@idat.pe::b90da998-a0ff-4bb6-8e4d-ec7c098317bb" providerId="AD" clId="Web-{985930A0-28AC-32E4-ED3C-B716A65614B3}" dt="2025-01-28T23:13:32.298" v="258"/>
          <ac:picMkLst>
            <pc:docMk/>
            <pc:sldMk cId="4018481299" sldId="290"/>
            <ac:picMk id="5" creationId="{27CA3478-A2A7-636E-2918-6C571D5A2AB5}"/>
          </ac:picMkLst>
        </pc:picChg>
      </pc:sldChg>
      <pc:sldChg chg="addSp delSp modSp add replId">
        <pc:chgData name="Espichan Vilca James Muller" userId="S::fjespichan@idat.pe::b90da998-a0ff-4bb6-8e4d-ec7c098317bb" providerId="AD" clId="Web-{985930A0-28AC-32E4-ED3C-B716A65614B3}" dt="2025-01-28T23:23:45.642" v="964"/>
        <pc:sldMkLst>
          <pc:docMk/>
          <pc:sldMk cId="165108544" sldId="291"/>
        </pc:sldMkLst>
        <pc:spChg chg="mod">
          <ac:chgData name="Espichan Vilca James Muller" userId="S::fjespichan@idat.pe::b90da998-a0ff-4bb6-8e4d-ec7c098317bb" providerId="AD" clId="Web-{985930A0-28AC-32E4-ED3C-B716A65614B3}" dt="2025-01-28T23:23:24.798" v="947" actId="14100"/>
          <ac:spMkLst>
            <pc:docMk/>
            <pc:sldMk cId="165108544" sldId="291"/>
            <ac:spMk id="4" creationId="{5921FAE0-DBA0-140A-74E6-34BAB8DA9712}"/>
          </ac:spMkLst>
        </pc:spChg>
        <pc:spChg chg="mod">
          <ac:chgData name="Espichan Vilca James Muller" userId="S::fjespichan@idat.pe::b90da998-a0ff-4bb6-8e4d-ec7c098317bb" providerId="AD" clId="Web-{985930A0-28AC-32E4-ED3C-B716A65614B3}" dt="2025-01-28T23:23:36.095" v="962" actId="20577"/>
          <ac:spMkLst>
            <pc:docMk/>
            <pc:sldMk cId="165108544" sldId="291"/>
            <ac:spMk id="120" creationId="{05F6FBDA-9B82-423E-08F3-669A2AEF80E1}"/>
          </ac:spMkLst>
        </pc:spChg>
        <pc:picChg chg="add del mod">
          <ac:chgData name="Espichan Vilca James Muller" userId="S::fjespichan@idat.pe::b90da998-a0ff-4bb6-8e4d-ec7c098317bb" providerId="AD" clId="Web-{985930A0-28AC-32E4-ED3C-B716A65614B3}" dt="2025-01-28T23:22:40.516" v="937"/>
          <ac:picMkLst>
            <pc:docMk/>
            <pc:sldMk cId="165108544" sldId="291"/>
            <ac:picMk id="2" creationId="{4775C3A0-9819-CEBC-355D-C7E9CB871FEA}"/>
          </ac:picMkLst>
        </pc:picChg>
        <pc:picChg chg="del">
          <ac:chgData name="Espichan Vilca James Muller" userId="S::fjespichan@idat.pe::b90da998-a0ff-4bb6-8e4d-ec7c098317bb" providerId="AD" clId="Web-{985930A0-28AC-32E4-ED3C-B716A65614B3}" dt="2025-01-28T23:22:03.968" v="908"/>
          <ac:picMkLst>
            <pc:docMk/>
            <pc:sldMk cId="165108544" sldId="291"/>
            <ac:picMk id="3" creationId="{D2FBA63B-AA14-5FB3-53E3-027498BCEE83}"/>
          </ac:picMkLst>
        </pc:picChg>
        <pc:picChg chg="add mod modCrop">
          <ac:chgData name="Espichan Vilca James Muller" userId="S::fjespichan@idat.pe::b90da998-a0ff-4bb6-8e4d-ec7c098317bb" providerId="AD" clId="Web-{985930A0-28AC-32E4-ED3C-B716A65614B3}" dt="2025-01-28T23:23:45.642" v="964"/>
          <ac:picMkLst>
            <pc:docMk/>
            <pc:sldMk cId="165108544" sldId="291"/>
            <ac:picMk id="5" creationId="{F98C5978-CCDB-5B24-0F14-BF8A6D0E7BEB}"/>
          </ac:picMkLst>
        </pc:picChg>
      </pc:sldChg>
      <pc:sldChg chg="addSp delSp modSp add replId modNotes">
        <pc:chgData name="Espichan Vilca James Muller" userId="S::fjespichan@idat.pe::b90da998-a0ff-4bb6-8e4d-ec7c098317bb" providerId="AD" clId="Web-{985930A0-28AC-32E4-ED3C-B716A65614B3}" dt="2025-01-28T23:42:24.532" v="999"/>
        <pc:sldMkLst>
          <pc:docMk/>
          <pc:sldMk cId="342067342" sldId="292"/>
        </pc:sldMkLst>
        <pc:spChg chg="mod">
          <ac:chgData name="Espichan Vilca James Muller" userId="S::fjespichan@idat.pe::b90da998-a0ff-4bb6-8e4d-ec7c098317bb" providerId="AD" clId="Web-{985930A0-28AC-32E4-ED3C-B716A65614B3}" dt="2025-01-28T23:25:55.943" v="986" actId="20577"/>
          <ac:spMkLst>
            <pc:docMk/>
            <pc:sldMk cId="342067342" sldId="292"/>
            <ac:spMk id="4" creationId="{D5AD8C99-437C-57B9-960E-22636BDF8F22}"/>
          </ac:spMkLst>
        </pc:spChg>
        <pc:spChg chg="mod">
          <ac:chgData name="Espichan Vilca James Muller" userId="S::fjespichan@idat.pe::b90da998-a0ff-4bb6-8e4d-ec7c098317bb" providerId="AD" clId="Web-{985930A0-28AC-32E4-ED3C-B716A65614B3}" dt="2025-01-28T23:25:51.224" v="984" actId="20577"/>
          <ac:spMkLst>
            <pc:docMk/>
            <pc:sldMk cId="342067342" sldId="292"/>
            <ac:spMk id="120" creationId="{64615CC2-00CB-7D54-CC64-D46DD499D38A}"/>
          </ac:spMkLst>
        </pc:spChg>
        <pc:picChg chg="add mod">
          <ac:chgData name="Espichan Vilca James Muller" userId="S::fjespichan@idat.pe::b90da998-a0ff-4bb6-8e4d-ec7c098317bb" providerId="AD" clId="Web-{985930A0-28AC-32E4-ED3C-B716A65614B3}" dt="2025-01-28T23:25:38.567" v="970" actId="14100"/>
          <ac:picMkLst>
            <pc:docMk/>
            <pc:sldMk cId="342067342" sldId="292"/>
            <ac:picMk id="2" creationId="{479BDE9E-4A64-5F08-3E1F-C9C06D684C91}"/>
          </ac:picMkLst>
        </pc:picChg>
        <pc:picChg chg="del">
          <ac:chgData name="Espichan Vilca James Muller" userId="S::fjespichan@idat.pe::b90da998-a0ff-4bb6-8e4d-ec7c098317bb" providerId="AD" clId="Web-{985930A0-28AC-32E4-ED3C-B716A65614B3}" dt="2025-01-28T23:25:29.755" v="966"/>
          <ac:picMkLst>
            <pc:docMk/>
            <pc:sldMk cId="342067342" sldId="292"/>
            <ac:picMk id="5" creationId="{E36EBBAF-AF38-7C38-A6ED-9D7410C3E300}"/>
          </ac:picMkLst>
        </pc:picChg>
      </pc:sldChg>
    </pc:docChg>
  </pc:docChgLst>
  <pc:docChgLst>
    <pc:chgData name="Espichan Vilca James Muller" userId="S::fjespichan@idat.pe::b90da998-a0ff-4bb6-8e4d-ec7c098317bb" providerId="AD" clId="Web-{5A58AA26-C575-AB63-10ED-4BA73165B0B3}"/>
    <pc:docChg chg="addSld delSld modSld sldOrd">
      <pc:chgData name="Espichan Vilca James Muller" userId="S::fjespichan@idat.pe::b90da998-a0ff-4bb6-8e4d-ec7c098317bb" providerId="AD" clId="Web-{5A58AA26-C575-AB63-10ED-4BA73165B0B3}" dt="2025-01-28T00:30:22.489" v="1679"/>
      <pc:docMkLst>
        <pc:docMk/>
      </pc:docMkLst>
      <pc:sldChg chg="addSp delSp modSp">
        <pc:chgData name="Espichan Vilca James Muller" userId="S::fjespichan@idat.pe::b90da998-a0ff-4bb6-8e4d-ec7c098317bb" providerId="AD" clId="Web-{5A58AA26-C575-AB63-10ED-4BA73165B0B3}" dt="2025-01-27T23:27:34.307" v="215" actId="20577"/>
        <pc:sldMkLst>
          <pc:docMk/>
          <pc:sldMk cId="0" sldId="260"/>
        </pc:sldMkLst>
        <pc:spChg chg="add mod">
          <ac:chgData name="Espichan Vilca James Muller" userId="S::fjespichan@idat.pe::b90da998-a0ff-4bb6-8e4d-ec7c098317bb" providerId="AD" clId="Web-{5A58AA26-C575-AB63-10ED-4BA73165B0B3}" dt="2025-01-27T23:27:34.307" v="215" actId="20577"/>
          <ac:spMkLst>
            <pc:docMk/>
            <pc:sldMk cId="0" sldId="260"/>
            <ac:spMk id="4" creationId="{E08800DE-13A3-8F1E-FE5A-1BB42691246C}"/>
          </ac:spMkLst>
        </pc:spChg>
        <pc:spChg chg="mod">
          <ac:chgData name="Espichan Vilca James Muller" userId="S::fjespichan@idat.pe::b90da998-a0ff-4bb6-8e4d-ec7c098317bb" providerId="AD" clId="Web-{5A58AA26-C575-AB63-10ED-4BA73165B0B3}" dt="2025-01-27T23:27:03.243" v="173" actId="20577"/>
          <ac:spMkLst>
            <pc:docMk/>
            <pc:sldMk cId="0" sldId="260"/>
            <ac:spMk id="120" creationId="{00000000-0000-0000-0000-000000000000}"/>
          </ac:spMkLst>
        </pc:spChg>
        <pc:spChg chg="del mod">
          <ac:chgData name="Espichan Vilca James Muller" userId="S::fjespichan@idat.pe::b90da998-a0ff-4bb6-8e4d-ec7c098317bb" providerId="AD" clId="Web-{5A58AA26-C575-AB63-10ED-4BA73165B0B3}" dt="2025-01-27T23:26:51.462" v="166"/>
          <ac:spMkLst>
            <pc:docMk/>
            <pc:sldMk cId="0" sldId="260"/>
            <ac:spMk id="122" creationId="{00000000-0000-0000-0000-000000000000}"/>
          </ac:spMkLst>
        </pc:spChg>
        <pc:picChg chg="add mod">
          <ac:chgData name="Espichan Vilca James Muller" userId="S::fjespichan@idat.pe::b90da998-a0ff-4bb6-8e4d-ec7c098317bb" providerId="AD" clId="Web-{5A58AA26-C575-AB63-10ED-4BA73165B0B3}" dt="2025-01-27T23:26:59.493" v="170" actId="1076"/>
          <ac:picMkLst>
            <pc:docMk/>
            <pc:sldMk cId="0" sldId="260"/>
            <ac:picMk id="2" creationId="{70582BC3-685C-64E2-592B-301EF2EE13BD}"/>
          </ac:picMkLst>
        </pc:picChg>
      </pc:sldChg>
      <pc:sldChg chg="modSp">
        <pc:chgData name="Espichan Vilca James Muller" userId="S::fjespichan@idat.pe::b90da998-a0ff-4bb6-8e4d-ec7c098317bb" providerId="AD" clId="Web-{5A58AA26-C575-AB63-10ED-4BA73165B0B3}" dt="2025-01-28T00:00:12.212" v="472" actId="20577"/>
        <pc:sldMkLst>
          <pc:docMk/>
          <pc:sldMk cId="0" sldId="261"/>
        </pc:sldMkLst>
        <pc:spChg chg="mod">
          <ac:chgData name="Espichan Vilca James Muller" userId="S::fjespichan@idat.pe::b90da998-a0ff-4bb6-8e4d-ec7c098317bb" providerId="AD" clId="Web-{5A58AA26-C575-AB63-10ED-4BA73165B0B3}" dt="2025-01-28T00:00:12.212" v="472" actId="20577"/>
          <ac:spMkLst>
            <pc:docMk/>
            <pc:sldMk cId="0" sldId="261"/>
            <ac:spMk id="127" creationId="{00000000-0000-0000-0000-000000000000}"/>
          </ac:spMkLst>
        </pc:spChg>
      </pc:sldChg>
      <pc:sldChg chg="modSp">
        <pc:chgData name="Espichan Vilca James Muller" userId="S::fjespichan@idat.pe::b90da998-a0ff-4bb6-8e4d-ec7c098317bb" providerId="AD" clId="Web-{5A58AA26-C575-AB63-10ED-4BA73165B0B3}" dt="2025-01-28T00:04:07.577" v="749" actId="20577"/>
        <pc:sldMkLst>
          <pc:docMk/>
          <pc:sldMk cId="0" sldId="262"/>
        </pc:sldMkLst>
        <pc:spChg chg="mod">
          <ac:chgData name="Espichan Vilca James Muller" userId="S::fjespichan@idat.pe::b90da998-a0ff-4bb6-8e4d-ec7c098317bb" providerId="AD" clId="Web-{5A58AA26-C575-AB63-10ED-4BA73165B0B3}" dt="2025-01-28T00:04:07.577" v="749" actId="20577"/>
          <ac:spMkLst>
            <pc:docMk/>
            <pc:sldMk cId="0" sldId="262"/>
            <ac:spMk id="134" creationId="{00000000-0000-0000-0000-000000000000}"/>
          </ac:spMkLst>
        </pc:spChg>
        <pc:spChg chg="mod">
          <ac:chgData name="Espichan Vilca James Muller" userId="S::fjespichan@idat.pe::b90da998-a0ff-4bb6-8e4d-ec7c098317bb" providerId="AD" clId="Web-{5A58AA26-C575-AB63-10ED-4BA73165B0B3}" dt="2025-01-28T00:03:58.952" v="742" actId="20577"/>
          <ac:spMkLst>
            <pc:docMk/>
            <pc:sldMk cId="0" sldId="262"/>
            <ac:spMk id="136" creationId="{00000000-0000-0000-0000-000000000000}"/>
          </ac:spMkLst>
        </pc:spChg>
      </pc:sldChg>
      <pc:sldChg chg="modSp">
        <pc:chgData name="Espichan Vilca James Muller" userId="S::fjespichan@idat.pe::b90da998-a0ff-4bb6-8e4d-ec7c098317bb" providerId="AD" clId="Web-{5A58AA26-C575-AB63-10ED-4BA73165B0B3}" dt="2025-01-28T00:05:22.126" v="760" actId="20577"/>
        <pc:sldMkLst>
          <pc:docMk/>
          <pc:sldMk cId="0" sldId="263"/>
        </pc:sldMkLst>
        <pc:spChg chg="mod">
          <ac:chgData name="Espichan Vilca James Muller" userId="S::fjespichan@idat.pe::b90da998-a0ff-4bb6-8e4d-ec7c098317bb" providerId="AD" clId="Web-{5A58AA26-C575-AB63-10ED-4BA73165B0B3}" dt="2025-01-28T00:05:22.126" v="760" actId="20577"/>
          <ac:spMkLst>
            <pc:docMk/>
            <pc:sldMk cId="0" sldId="263"/>
            <ac:spMk id="141" creationId="{00000000-0000-0000-0000-000000000000}"/>
          </ac:spMkLst>
        </pc:spChg>
      </pc:sldChg>
      <pc:sldChg chg="addSp delSp modSp modNotes">
        <pc:chgData name="Espichan Vilca James Muller" userId="S::fjespichan@idat.pe::b90da998-a0ff-4bb6-8e4d-ec7c098317bb" providerId="AD" clId="Web-{5A58AA26-C575-AB63-10ED-4BA73165B0B3}" dt="2025-01-28T00:10:21.101" v="962"/>
        <pc:sldMkLst>
          <pc:docMk/>
          <pc:sldMk cId="0" sldId="264"/>
        </pc:sldMkLst>
        <pc:spChg chg="add mod">
          <ac:chgData name="Espichan Vilca James Muller" userId="S::fjespichan@idat.pe::b90da998-a0ff-4bb6-8e4d-ec7c098317bb" providerId="AD" clId="Web-{5A58AA26-C575-AB63-10ED-4BA73165B0B3}" dt="2025-01-28T00:10:19.523" v="960" actId="20577"/>
          <ac:spMkLst>
            <pc:docMk/>
            <pc:sldMk cId="0" sldId="264"/>
            <ac:spMk id="3" creationId="{989EF662-EE33-7C4F-5E4D-ED14D4EA91E1}"/>
          </ac:spMkLst>
        </pc:spChg>
        <pc:spChg chg="mod">
          <ac:chgData name="Espichan Vilca James Muller" userId="S::fjespichan@idat.pe::b90da998-a0ff-4bb6-8e4d-ec7c098317bb" providerId="AD" clId="Web-{5A58AA26-C575-AB63-10ED-4BA73165B0B3}" dt="2025-01-28T00:05:36.923" v="778" actId="20577"/>
          <ac:spMkLst>
            <pc:docMk/>
            <pc:sldMk cId="0" sldId="264"/>
            <ac:spMk id="148" creationId="{00000000-0000-0000-0000-000000000000}"/>
          </ac:spMkLst>
        </pc:spChg>
        <pc:spChg chg="del">
          <ac:chgData name="Espichan Vilca James Muller" userId="S::fjespichan@idat.pe::b90da998-a0ff-4bb6-8e4d-ec7c098317bb" providerId="AD" clId="Web-{5A58AA26-C575-AB63-10ED-4BA73165B0B3}" dt="2025-01-28T00:05:30.110" v="762"/>
          <ac:spMkLst>
            <pc:docMk/>
            <pc:sldMk cId="0" sldId="264"/>
            <ac:spMk id="152" creationId="{00000000-0000-0000-0000-000000000000}"/>
          </ac:spMkLst>
        </pc:spChg>
        <pc:spChg chg="del">
          <ac:chgData name="Espichan Vilca James Muller" userId="S::fjespichan@idat.pe::b90da998-a0ff-4bb6-8e4d-ec7c098317bb" providerId="AD" clId="Web-{5A58AA26-C575-AB63-10ED-4BA73165B0B3}" dt="2025-01-28T00:05:30.110" v="761"/>
          <ac:spMkLst>
            <pc:docMk/>
            <pc:sldMk cId="0" sldId="264"/>
            <ac:spMk id="153" creationId="{00000000-0000-0000-0000-000000000000}"/>
          </ac:spMkLst>
        </pc:spChg>
        <pc:picChg chg="del">
          <ac:chgData name="Espichan Vilca James Muller" userId="S::fjespichan@idat.pe::b90da998-a0ff-4bb6-8e4d-ec7c098317bb" providerId="AD" clId="Web-{5A58AA26-C575-AB63-10ED-4BA73165B0B3}" dt="2025-01-28T00:05:30.110" v="764"/>
          <ac:picMkLst>
            <pc:docMk/>
            <pc:sldMk cId="0" sldId="264"/>
            <ac:picMk id="150" creationId="{00000000-0000-0000-0000-000000000000}"/>
          </ac:picMkLst>
        </pc:picChg>
        <pc:picChg chg="del">
          <ac:chgData name="Espichan Vilca James Muller" userId="S::fjespichan@idat.pe::b90da998-a0ff-4bb6-8e4d-ec7c098317bb" providerId="AD" clId="Web-{5A58AA26-C575-AB63-10ED-4BA73165B0B3}" dt="2025-01-28T00:05:30.110" v="763"/>
          <ac:picMkLst>
            <pc:docMk/>
            <pc:sldMk cId="0" sldId="264"/>
            <ac:picMk id="151" creationId="{00000000-0000-0000-0000-000000000000}"/>
          </ac:picMkLst>
        </pc:picChg>
      </pc:sldChg>
      <pc:sldChg chg="del">
        <pc:chgData name="Espichan Vilca James Muller" userId="S::fjespichan@idat.pe::b90da998-a0ff-4bb6-8e4d-ec7c098317bb" providerId="AD" clId="Web-{5A58AA26-C575-AB63-10ED-4BA73165B0B3}" dt="2025-01-28T00:26:58.515" v="1667"/>
        <pc:sldMkLst>
          <pc:docMk/>
          <pc:sldMk cId="0" sldId="265"/>
        </pc:sldMkLst>
      </pc:sldChg>
      <pc:sldChg chg="del">
        <pc:chgData name="Espichan Vilca James Muller" userId="S::fjespichan@idat.pe::b90da998-a0ff-4bb6-8e4d-ec7c098317bb" providerId="AD" clId="Web-{5A58AA26-C575-AB63-10ED-4BA73165B0B3}" dt="2025-01-28T00:26:58.515" v="1666"/>
        <pc:sldMkLst>
          <pc:docMk/>
          <pc:sldMk cId="0" sldId="266"/>
        </pc:sldMkLst>
      </pc:sldChg>
      <pc:sldChg chg="del">
        <pc:chgData name="Espichan Vilca James Muller" userId="S::fjespichan@idat.pe::b90da998-a0ff-4bb6-8e4d-ec7c098317bb" providerId="AD" clId="Web-{5A58AA26-C575-AB63-10ED-4BA73165B0B3}" dt="2025-01-28T00:26:58.500" v="1665"/>
        <pc:sldMkLst>
          <pc:docMk/>
          <pc:sldMk cId="0" sldId="267"/>
        </pc:sldMkLst>
      </pc:sldChg>
      <pc:sldChg chg="del">
        <pc:chgData name="Espichan Vilca James Muller" userId="S::fjespichan@idat.pe::b90da998-a0ff-4bb6-8e4d-ec7c098317bb" providerId="AD" clId="Web-{5A58AA26-C575-AB63-10ED-4BA73165B0B3}" dt="2025-01-28T00:26:58.500" v="1664"/>
        <pc:sldMkLst>
          <pc:docMk/>
          <pc:sldMk cId="0" sldId="268"/>
        </pc:sldMkLst>
      </pc:sldChg>
      <pc:sldChg chg="del">
        <pc:chgData name="Espichan Vilca James Muller" userId="S::fjespichan@idat.pe::b90da998-a0ff-4bb6-8e4d-ec7c098317bb" providerId="AD" clId="Web-{5A58AA26-C575-AB63-10ED-4BA73165B0B3}" dt="2025-01-28T00:26:58.500" v="1663"/>
        <pc:sldMkLst>
          <pc:docMk/>
          <pc:sldMk cId="0" sldId="269"/>
        </pc:sldMkLst>
      </pc:sldChg>
      <pc:sldChg chg="del">
        <pc:chgData name="Espichan Vilca James Muller" userId="S::fjespichan@idat.pe::b90da998-a0ff-4bb6-8e4d-ec7c098317bb" providerId="AD" clId="Web-{5A58AA26-C575-AB63-10ED-4BA73165B0B3}" dt="2025-01-28T00:26:58.500" v="1662"/>
        <pc:sldMkLst>
          <pc:docMk/>
          <pc:sldMk cId="0" sldId="270"/>
        </pc:sldMkLst>
      </pc:sldChg>
      <pc:sldChg chg="del">
        <pc:chgData name="Espichan Vilca James Muller" userId="S::fjespichan@idat.pe::b90da998-a0ff-4bb6-8e4d-ec7c098317bb" providerId="AD" clId="Web-{5A58AA26-C575-AB63-10ED-4BA73165B0B3}" dt="2025-01-28T00:26:58.500" v="1661"/>
        <pc:sldMkLst>
          <pc:docMk/>
          <pc:sldMk cId="0" sldId="271"/>
        </pc:sldMkLst>
      </pc:sldChg>
      <pc:sldChg chg="del">
        <pc:chgData name="Espichan Vilca James Muller" userId="S::fjespichan@idat.pe::b90da998-a0ff-4bb6-8e4d-ec7c098317bb" providerId="AD" clId="Web-{5A58AA26-C575-AB63-10ED-4BA73165B0B3}" dt="2025-01-28T00:26:58.500" v="1660"/>
        <pc:sldMkLst>
          <pc:docMk/>
          <pc:sldMk cId="0" sldId="272"/>
        </pc:sldMkLst>
      </pc:sldChg>
      <pc:sldChg chg="del">
        <pc:chgData name="Espichan Vilca James Muller" userId="S::fjespichan@idat.pe::b90da998-a0ff-4bb6-8e4d-ec7c098317bb" providerId="AD" clId="Web-{5A58AA26-C575-AB63-10ED-4BA73165B0B3}" dt="2025-01-28T00:26:58.500" v="1659"/>
        <pc:sldMkLst>
          <pc:docMk/>
          <pc:sldMk cId="0" sldId="273"/>
        </pc:sldMkLst>
      </pc:sldChg>
      <pc:sldChg chg="del">
        <pc:chgData name="Espichan Vilca James Muller" userId="S::fjespichan@idat.pe::b90da998-a0ff-4bb6-8e4d-ec7c098317bb" providerId="AD" clId="Web-{5A58AA26-C575-AB63-10ED-4BA73165B0B3}" dt="2025-01-28T00:26:58.500" v="1658"/>
        <pc:sldMkLst>
          <pc:docMk/>
          <pc:sldMk cId="0" sldId="274"/>
        </pc:sldMkLst>
      </pc:sldChg>
      <pc:sldChg chg="del">
        <pc:chgData name="Espichan Vilca James Muller" userId="S::fjespichan@idat.pe::b90da998-a0ff-4bb6-8e4d-ec7c098317bb" providerId="AD" clId="Web-{5A58AA26-C575-AB63-10ED-4BA73165B0B3}" dt="2025-01-28T00:26:58.500" v="1657"/>
        <pc:sldMkLst>
          <pc:docMk/>
          <pc:sldMk cId="0" sldId="275"/>
        </pc:sldMkLst>
      </pc:sldChg>
      <pc:sldChg chg="del">
        <pc:chgData name="Espichan Vilca James Muller" userId="S::fjespichan@idat.pe::b90da998-a0ff-4bb6-8e4d-ec7c098317bb" providerId="AD" clId="Web-{5A58AA26-C575-AB63-10ED-4BA73165B0B3}" dt="2025-01-28T00:26:58.500" v="1656"/>
        <pc:sldMkLst>
          <pc:docMk/>
          <pc:sldMk cId="0" sldId="276"/>
        </pc:sldMkLst>
      </pc:sldChg>
      <pc:sldChg chg="add ord replId">
        <pc:chgData name="Espichan Vilca James Muller" userId="S::fjespichan@idat.pe::b90da998-a0ff-4bb6-8e4d-ec7c098317bb" providerId="AD" clId="Web-{5A58AA26-C575-AB63-10ED-4BA73165B0B3}" dt="2025-01-27T23:27:40.807" v="216"/>
        <pc:sldMkLst>
          <pc:docMk/>
          <pc:sldMk cId="1600484023" sldId="277"/>
        </pc:sldMkLst>
      </pc:sldChg>
      <pc:sldChg chg="addSp delSp modSp add replId modNotes">
        <pc:chgData name="Espichan Vilca James Muller" userId="S::fjespichan@idat.pe::b90da998-a0ff-4bb6-8e4d-ec7c098317bb" providerId="AD" clId="Web-{5A58AA26-C575-AB63-10ED-4BA73165B0B3}" dt="2025-01-27T23:38:29.838" v="321"/>
        <pc:sldMkLst>
          <pc:docMk/>
          <pc:sldMk cId="4208581915" sldId="278"/>
        </pc:sldMkLst>
        <pc:spChg chg="mod">
          <ac:chgData name="Espichan Vilca James Muller" userId="S::fjespichan@idat.pe::b90da998-a0ff-4bb6-8e4d-ec7c098317bb" providerId="AD" clId="Web-{5A58AA26-C575-AB63-10ED-4BA73165B0B3}" dt="2025-01-27T23:29:50.247" v="239" actId="20577"/>
          <ac:spMkLst>
            <pc:docMk/>
            <pc:sldMk cId="4208581915" sldId="278"/>
            <ac:spMk id="4" creationId="{E08800DE-13A3-8F1E-FE5A-1BB42691246C}"/>
          </ac:spMkLst>
        </pc:spChg>
        <pc:picChg chg="del">
          <ac:chgData name="Espichan Vilca James Muller" userId="S::fjespichan@idat.pe::b90da998-a0ff-4bb6-8e4d-ec7c098317bb" providerId="AD" clId="Web-{5A58AA26-C575-AB63-10ED-4BA73165B0B3}" dt="2025-01-27T23:29:29.231" v="220"/>
          <ac:picMkLst>
            <pc:docMk/>
            <pc:sldMk cId="4208581915" sldId="278"/>
            <ac:picMk id="2" creationId="{70582BC3-685C-64E2-592B-301EF2EE13BD}"/>
          </ac:picMkLst>
        </pc:picChg>
        <pc:picChg chg="add mod">
          <ac:chgData name="Espichan Vilca James Muller" userId="S::fjespichan@idat.pe::b90da998-a0ff-4bb6-8e4d-ec7c098317bb" providerId="AD" clId="Web-{5A58AA26-C575-AB63-10ED-4BA73165B0B3}" dt="2025-01-27T23:29:39.810" v="224" actId="1076"/>
          <ac:picMkLst>
            <pc:docMk/>
            <pc:sldMk cId="4208581915" sldId="278"/>
            <ac:picMk id="3" creationId="{9C184184-BA03-7F0E-D92F-381312329283}"/>
          </ac:picMkLst>
        </pc:picChg>
      </pc:sldChg>
      <pc:sldChg chg="add del replId">
        <pc:chgData name="Espichan Vilca James Muller" userId="S::fjespichan@idat.pe::b90da998-a0ff-4bb6-8e4d-ec7c098317bb" providerId="AD" clId="Web-{5A58AA26-C575-AB63-10ED-4BA73165B0B3}" dt="2025-01-27T23:38:49.026" v="323"/>
        <pc:sldMkLst>
          <pc:docMk/>
          <pc:sldMk cId="2127947754" sldId="279"/>
        </pc:sldMkLst>
      </pc:sldChg>
      <pc:sldChg chg="addSp delSp modSp add replId modNotes">
        <pc:chgData name="Espichan Vilca James Muller" userId="S::fjespichan@idat.pe::b90da998-a0ff-4bb6-8e4d-ec7c098317bb" providerId="AD" clId="Web-{5A58AA26-C575-AB63-10ED-4BA73165B0B3}" dt="2025-01-27T23:44:23.080" v="375"/>
        <pc:sldMkLst>
          <pc:docMk/>
          <pc:sldMk cId="2250599383" sldId="279"/>
        </pc:sldMkLst>
        <pc:spChg chg="mod">
          <ac:chgData name="Espichan Vilca James Muller" userId="S::fjespichan@idat.pe::b90da998-a0ff-4bb6-8e4d-ec7c098317bb" providerId="AD" clId="Web-{5A58AA26-C575-AB63-10ED-4BA73165B0B3}" dt="2025-01-27T23:39:55.668" v="369" actId="20577"/>
          <ac:spMkLst>
            <pc:docMk/>
            <pc:sldMk cId="2250599383" sldId="279"/>
            <ac:spMk id="4" creationId="{E08800DE-13A3-8F1E-FE5A-1BB42691246C}"/>
          </ac:spMkLst>
        </pc:spChg>
        <pc:picChg chg="add mod">
          <ac:chgData name="Espichan Vilca James Muller" userId="S::fjespichan@idat.pe::b90da998-a0ff-4bb6-8e4d-ec7c098317bb" providerId="AD" clId="Web-{5A58AA26-C575-AB63-10ED-4BA73165B0B3}" dt="2025-01-27T23:39:20.855" v="330" actId="1076"/>
          <ac:picMkLst>
            <pc:docMk/>
            <pc:sldMk cId="2250599383" sldId="279"/>
            <ac:picMk id="2" creationId="{47C66C54-F8B3-C021-3B4A-5C8488D483CC}"/>
          </ac:picMkLst>
        </pc:picChg>
        <pc:picChg chg="del">
          <ac:chgData name="Espichan Vilca James Muller" userId="S::fjespichan@idat.pe::b90da998-a0ff-4bb6-8e4d-ec7c098317bb" providerId="AD" clId="Web-{5A58AA26-C575-AB63-10ED-4BA73165B0B3}" dt="2025-01-27T23:38:54.010" v="325"/>
          <ac:picMkLst>
            <pc:docMk/>
            <pc:sldMk cId="2250599383" sldId="279"/>
            <ac:picMk id="3" creationId="{9C184184-BA03-7F0E-D92F-381312329283}"/>
          </ac:picMkLst>
        </pc:picChg>
      </pc:sldChg>
      <pc:sldChg chg="addSp delSp modSp add replId modNotes">
        <pc:chgData name="Espichan Vilca James Muller" userId="S::fjespichan@idat.pe::b90da998-a0ff-4bb6-8e4d-ec7c098317bb" providerId="AD" clId="Web-{5A58AA26-C575-AB63-10ED-4BA73165B0B3}" dt="2025-01-27T23:51:26.715" v="440"/>
        <pc:sldMkLst>
          <pc:docMk/>
          <pc:sldMk cId="400913194" sldId="280"/>
        </pc:sldMkLst>
        <pc:spChg chg="mod">
          <ac:chgData name="Espichan Vilca James Muller" userId="S::fjespichan@idat.pe::b90da998-a0ff-4bb6-8e4d-ec7c098317bb" providerId="AD" clId="Web-{5A58AA26-C575-AB63-10ED-4BA73165B0B3}" dt="2025-01-27T23:46:52.568" v="396" actId="14100"/>
          <ac:spMkLst>
            <pc:docMk/>
            <pc:sldMk cId="400913194" sldId="280"/>
            <ac:spMk id="4" creationId="{E08800DE-13A3-8F1E-FE5A-1BB42691246C}"/>
          </ac:spMkLst>
        </pc:spChg>
        <pc:picChg chg="del">
          <ac:chgData name="Espichan Vilca James Muller" userId="S::fjespichan@idat.pe::b90da998-a0ff-4bb6-8e4d-ec7c098317bb" providerId="AD" clId="Web-{5A58AA26-C575-AB63-10ED-4BA73165B0B3}" dt="2025-01-27T23:46:07.239" v="385"/>
          <ac:picMkLst>
            <pc:docMk/>
            <pc:sldMk cId="400913194" sldId="280"/>
            <ac:picMk id="2" creationId="{47C66C54-F8B3-C021-3B4A-5C8488D483CC}"/>
          </ac:picMkLst>
        </pc:picChg>
        <pc:picChg chg="add mod">
          <ac:chgData name="Espichan Vilca James Muller" userId="S::fjespichan@idat.pe::b90da998-a0ff-4bb6-8e4d-ec7c098317bb" providerId="AD" clId="Web-{5A58AA26-C575-AB63-10ED-4BA73165B0B3}" dt="2025-01-27T23:46:45.115" v="394" actId="14100"/>
          <ac:picMkLst>
            <pc:docMk/>
            <pc:sldMk cId="400913194" sldId="280"/>
            <ac:picMk id="3" creationId="{C58F65E8-6BBA-27A8-B67C-6CA204DAF923}"/>
          </ac:picMkLst>
        </pc:picChg>
      </pc:sldChg>
      <pc:sldChg chg="modSp add replId">
        <pc:chgData name="Espichan Vilca James Muller" userId="S::fjespichan@idat.pe::b90da998-a0ff-4bb6-8e4d-ec7c098317bb" providerId="AD" clId="Web-{5A58AA26-C575-AB63-10ED-4BA73165B0B3}" dt="2025-01-28T00:14:26.170" v="967" actId="20577"/>
        <pc:sldMkLst>
          <pc:docMk/>
          <pc:sldMk cId="2054616959" sldId="281"/>
        </pc:sldMkLst>
        <pc:spChg chg="mod">
          <ac:chgData name="Espichan Vilca James Muller" userId="S::fjespichan@idat.pe::b90da998-a0ff-4bb6-8e4d-ec7c098317bb" providerId="AD" clId="Web-{5A58AA26-C575-AB63-10ED-4BA73165B0B3}" dt="2025-01-28T00:14:26.170" v="967" actId="20577"/>
          <ac:spMkLst>
            <pc:docMk/>
            <pc:sldMk cId="2054616959" sldId="281"/>
            <ac:spMk id="141" creationId="{00000000-0000-0000-0000-000000000000}"/>
          </ac:spMkLst>
        </pc:spChg>
      </pc:sldChg>
      <pc:sldChg chg="modSp add replId">
        <pc:chgData name="Espichan Vilca James Muller" userId="S::fjespichan@idat.pe::b90da998-a0ff-4bb6-8e4d-ec7c098317bb" providerId="AD" clId="Web-{5A58AA26-C575-AB63-10ED-4BA73165B0B3}" dt="2025-01-28T00:18:52.535" v="1156" actId="20577"/>
        <pc:sldMkLst>
          <pc:docMk/>
          <pc:sldMk cId="1513268633" sldId="282"/>
        </pc:sldMkLst>
        <pc:spChg chg="mod">
          <ac:chgData name="Espichan Vilca James Muller" userId="S::fjespichan@idat.pe::b90da998-a0ff-4bb6-8e4d-ec7c098317bb" providerId="AD" clId="Web-{5A58AA26-C575-AB63-10ED-4BA73165B0B3}" dt="2025-01-28T00:18:52.535" v="1156" actId="20577"/>
          <ac:spMkLst>
            <pc:docMk/>
            <pc:sldMk cId="1513268633" sldId="282"/>
            <ac:spMk id="3" creationId="{989EF662-EE33-7C4F-5E4D-ED14D4EA91E1}"/>
          </ac:spMkLst>
        </pc:spChg>
        <pc:spChg chg="mod">
          <ac:chgData name="Espichan Vilca James Muller" userId="S::fjespichan@idat.pe::b90da998-a0ff-4bb6-8e4d-ec7c098317bb" providerId="AD" clId="Web-{5A58AA26-C575-AB63-10ED-4BA73165B0B3}" dt="2025-01-28T00:14:30.545" v="974" actId="20577"/>
          <ac:spMkLst>
            <pc:docMk/>
            <pc:sldMk cId="1513268633" sldId="282"/>
            <ac:spMk id="148" creationId="{00000000-0000-0000-0000-000000000000}"/>
          </ac:spMkLst>
        </pc:spChg>
      </pc:sldChg>
      <pc:sldChg chg="modSp add replId">
        <pc:chgData name="Espichan Vilca James Muller" userId="S::fjespichan@idat.pe::b90da998-a0ff-4bb6-8e4d-ec7c098317bb" providerId="AD" clId="Web-{5A58AA26-C575-AB63-10ED-4BA73165B0B3}" dt="2025-01-28T00:20:34.444" v="1179" actId="20577"/>
        <pc:sldMkLst>
          <pc:docMk/>
          <pc:sldMk cId="635233175" sldId="283"/>
        </pc:sldMkLst>
        <pc:spChg chg="mod">
          <ac:chgData name="Espichan Vilca James Muller" userId="S::fjespichan@idat.pe::b90da998-a0ff-4bb6-8e4d-ec7c098317bb" providerId="AD" clId="Web-{5A58AA26-C575-AB63-10ED-4BA73165B0B3}" dt="2025-01-28T00:20:34.444" v="1179" actId="20577"/>
          <ac:spMkLst>
            <pc:docMk/>
            <pc:sldMk cId="635233175" sldId="283"/>
            <ac:spMk id="141" creationId="{00000000-0000-0000-0000-000000000000}"/>
          </ac:spMkLst>
        </pc:spChg>
      </pc:sldChg>
      <pc:sldChg chg="modSp add replId">
        <pc:chgData name="Espichan Vilca James Muller" userId="S::fjespichan@idat.pe::b90da998-a0ff-4bb6-8e4d-ec7c098317bb" providerId="AD" clId="Web-{5A58AA26-C575-AB63-10ED-4BA73165B0B3}" dt="2025-01-28T00:23:21.307" v="1396" actId="20577"/>
        <pc:sldMkLst>
          <pc:docMk/>
          <pc:sldMk cId="4048141377" sldId="284"/>
        </pc:sldMkLst>
        <pc:spChg chg="mod">
          <ac:chgData name="Espichan Vilca James Muller" userId="S::fjespichan@idat.pe::b90da998-a0ff-4bb6-8e4d-ec7c098317bb" providerId="AD" clId="Web-{5A58AA26-C575-AB63-10ED-4BA73165B0B3}" dt="2025-01-28T00:23:21.307" v="1396" actId="20577"/>
          <ac:spMkLst>
            <pc:docMk/>
            <pc:sldMk cId="4048141377" sldId="284"/>
            <ac:spMk id="3" creationId="{989EF662-EE33-7C4F-5E4D-ED14D4EA91E1}"/>
          </ac:spMkLst>
        </pc:spChg>
        <pc:spChg chg="mod">
          <ac:chgData name="Espichan Vilca James Muller" userId="S::fjespichan@idat.pe::b90da998-a0ff-4bb6-8e4d-ec7c098317bb" providerId="AD" clId="Web-{5A58AA26-C575-AB63-10ED-4BA73165B0B3}" dt="2025-01-28T00:21:33.852" v="1181" actId="20577"/>
          <ac:spMkLst>
            <pc:docMk/>
            <pc:sldMk cId="4048141377" sldId="284"/>
            <ac:spMk id="148" creationId="{00000000-0000-0000-0000-000000000000}"/>
          </ac:spMkLst>
        </pc:spChg>
      </pc:sldChg>
      <pc:sldChg chg="modSp add replId">
        <pc:chgData name="Espichan Vilca James Muller" userId="S::fjespichan@idat.pe::b90da998-a0ff-4bb6-8e4d-ec7c098317bb" providerId="AD" clId="Web-{5A58AA26-C575-AB63-10ED-4BA73165B0B3}" dt="2025-01-28T00:26:18.765" v="1655" actId="20577"/>
        <pc:sldMkLst>
          <pc:docMk/>
          <pc:sldMk cId="852187728" sldId="285"/>
        </pc:sldMkLst>
        <pc:spChg chg="mod">
          <ac:chgData name="Espichan Vilca James Muller" userId="S::fjespichan@idat.pe::b90da998-a0ff-4bb6-8e4d-ec7c098317bb" providerId="AD" clId="Web-{5A58AA26-C575-AB63-10ED-4BA73165B0B3}" dt="2025-01-28T00:26:18.765" v="1655" actId="20577"/>
          <ac:spMkLst>
            <pc:docMk/>
            <pc:sldMk cId="852187728" sldId="285"/>
            <ac:spMk id="3" creationId="{989EF662-EE33-7C4F-5E4D-ED14D4EA91E1}"/>
          </ac:spMkLst>
        </pc:spChg>
        <pc:spChg chg="mod">
          <ac:chgData name="Espichan Vilca James Muller" userId="S::fjespichan@idat.pe::b90da998-a0ff-4bb6-8e4d-ec7c098317bb" providerId="AD" clId="Web-{5A58AA26-C575-AB63-10ED-4BA73165B0B3}" dt="2025-01-28T00:23:26.573" v="1404" actId="20577"/>
          <ac:spMkLst>
            <pc:docMk/>
            <pc:sldMk cId="852187728" sldId="285"/>
            <ac:spMk id="148" creationId="{00000000-0000-0000-0000-000000000000}"/>
          </ac:spMkLst>
        </pc:spChg>
      </pc:sldChg>
      <pc:sldChg chg="modSp add replId">
        <pc:chgData name="Espichan Vilca James Muller" userId="S::fjespichan@idat.pe::b90da998-a0ff-4bb6-8e4d-ec7c098317bb" providerId="AD" clId="Web-{5A58AA26-C575-AB63-10ED-4BA73165B0B3}" dt="2025-01-28T00:30:05.051" v="1677" actId="20577"/>
        <pc:sldMkLst>
          <pc:docMk/>
          <pc:sldMk cId="1944470312" sldId="286"/>
        </pc:sldMkLst>
        <pc:spChg chg="mod">
          <ac:chgData name="Espichan Vilca James Muller" userId="S::fjespichan@idat.pe::b90da998-a0ff-4bb6-8e4d-ec7c098317bb" providerId="AD" clId="Web-{5A58AA26-C575-AB63-10ED-4BA73165B0B3}" dt="2025-01-28T00:30:05.051" v="1677" actId="20577"/>
          <ac:spMkLst>
            <pc:docMk/>
            <pc:sldMk cId="1944470312" sldId="286"/>
            <ac:spMk id="141" creationId="{00000000-0000-0000-0000-000000000000}"/>
          </ac:spMkLst>
        </pc:spChg>
      </pc:sldChg>
      <pc:sldChg chg="add">
        <pc:chgData name="Espichan Vilca James Muller" userId="S::fjespichan@idat.pe::b90da998-a0ff-4bb6-8e4d-ec7c098317bb" providerId="AD" clId="Web-{5A58AA26-C575-AB63-10ED-4BA73165B0B3}" dt="2025-01-28T00:30:15.458" v="1678"/>
        <pc:sldMkLst>
          <pc:docMk/>
          <pc:sldMk cId="2848903680" sldId="287"/>
        </pc:sldMkLst>
      </pc:sldChg>
      <pc:sldChg chg="add">
        <pc:chgData name="Espichan Vilca James Muller" userId="S::fjespichan@idat.pe::b90da998-a0ff-4bb6-8e4d-ec7c098317bb" providerId="AD" clId="Web-{5A58AA26-C575-AB63-10ED-4BA73165B0B3}" dt="2025-01-28T00:30:22.489" v="1679"/>
        <pc:sldMkLst>
          <pc:docMk/>
          <pc:sldMk cId="2895080823" sldId="288"/>
        </pc:sldMkLst>
      </pc:sldChg>
    </pc:docChg>
  </pc:docChgLst>
  <pc:docChgLst>
    <pc:chgData name="Espichan Vilca James Muller" userId="S::fjespichan@idat.pe::b90da998-a0ff-4bb6-8e4d-ec7c098317bb" providerId="AD" clId="Web-{A9B26131-E6B2-B52E-5003-A5A575F6ECBC}"/>
    <pc:docChg chg="modSld">
      <pc:chgData name="Espichan Vilca James Muller" userId="S::fjespichan@idat.pe::b90da998-a0ff-4bb6-8e4d-ec7c098317bb" providerId="AD" clId="Web-{A9B26131-E6B2-B52E-5003-A5A575F6ECBC}" dt="2025-01-26T21:46:06.212" v="185" actId="20577"/>
      <pc:docMkLst>
        <pc:docMk/>
      </pc:docMkLst>
      <pc:sldChg chg="modSp">
        <pc:chgData name="Espichan Vilca James Muller" userId="S::fjespichan@idat.pe::b90da998-a0ff-4bb6-8e4d-ec7c098317bb" providerId="AD" clId="Web-{A9B26131-E6B2-B52E-5003-A5A575F6ECBC}" dt="2025-01-26T21:45:39.367" v="162" actId="20577"/>
        <pc:sldMkLst>
          <pc:docMk/>
          <pc:sldMk cId="0" sldId="258"/>
        </pc:sldMkLst>
        <pc:spChg chg="mod">
          <ac:chgData name="Espichan Vilca James Muller" userId="S::fjespichan@idat.pe::b90da998-a0ff-4bb6-8e4d-ec7c098317bb" providerId="AD" clId="Web-{A9B26131-E6B2-B52E-5003-A5A575F6ECBC}" dt="2025-01-26T21:45:39.367" v="162" actId="20577"/>
          <ac:spMkLst>
            <pc:docMk/>
            <pc:sldMk cId="0" sldId="258"/>
            <ac:spMk id="107" creationId="{00000000-0000-0000-0000-000000000000}"/>
          </ac:spMkLst>
        </pc:spChg>
      </pc:sldChg>
      <pc:sldChg chg="modSp">
        <pc:chgData name="Espichan Vilca James Muller" userId="S::fjespichan@idat.pe::b90da998-a0ff-4bb6-8e4d-ec7c098317bb" providerId="AD" clId="Web-{A9B26131-E6B2-B52E-5003-A5A575F6ECBC}" dt="2025-01-26T21:46:06.212" v="185" actId="20577"/>
        <pc:sldMkLst>
          <pc:docMk/>
          <pc:sldMk cId="0" sldId="259"/>
        </pc:sldMkLst>
        <pc:spChg chg="mod">
          <ac:chgData name="Espichan Vilca James Muller" userId="S::fjespichan@idat.pe::b90da998-a0ff-4bb6-8e4d-ec7c098317bb" providerId="AD" clId="Web-{A9B26131-E6B2-B52E-5003-A5A575F6ECBC}" dt="2025-01-26T21:46:06.212" v="185" actId="20577"/>
          <ac:spMkLst>
            <pc:docMk/>
            <pc:sldMk cId="0" sldId="259"/>
            <ac:spMk id="1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ogether.ai/playground/chat/google/gemma-2-27b-i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8146c4f9c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28146c4f9c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D6268690-51C4-6CF5-7A3C-8DE06D56F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8146c4f9c_1_23:notes">
            <a:extLst>
              <a:ext uri="{FF2B5EF4-FFF2-40B4-BE49-F238E27FC236}">
                <a16:creationId xmlns:a16="http://schemas.microsoft.com/office/drawing/2014/main" id="{3E8960DE-9FEE-F6AE-3E02-716554867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 err="1"/>
              <a:t>Inventar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historia</a:t>
            </a:r>
            <a:r>
              <a:rPr lang="en-US" dirty="0"/>
              <a:t> con ChatGPT y </a:t>
            </a:r>
            <a:r>
              <a:rPr lang="en-US" dirty="0" err="1"/>
              <a:t>probar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prompt con Together AI</a:t>
            </a:r>
          </a:p>
        </p:txBody>
      </p:sp>
      <p:sp>
        <p:nvSpPr>
          <p:cNvPr id="117" name="Google Shape;117;g328146c4f9c_1_23:notes">
            <a:extLst>
              <a:ext uri="{FF2B5EF4-FFF2-40B4-BE49-F238E27FC236}">
                <a16:creationId xmlns:a16="http://schemas.microsoft.com/office/drawing/2014/main" id="{1A746D59-DA89-C8BF-3695-61F8ABAC35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052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8146c4f9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28146c4f9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dfe4881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b="1" err="1"/>
              <a:t>Ejemplo</a:t>
            </a:r>
            <a:r>
              <a:rPr lang="en-US" b="1"/>
              <a:t> Few-shot </a:t>
            </a:r>
            <a:r>
              <a:rPr lang="en-US" b="1" err="1"/>
              <a:t>CoT</a:t>
            </a:r>
            <a:r>
              <a:rPr lang="en-US" b="1"/>
              <a:t>:</a:t>
            </a:r>
            <a:r>
              <a:rPr lang="en-US"/>
              <a:t> Prompt: “</a:t>
            </a:r>
            <a:r>
              <a:rPr lang="en-US" err="1"/>
              <a:t>Resuelve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siguiente</a:t>
            </a:r>
            <a:r>
              <a:rPr lang="en-US"/>
              <a:t> </a:t>
            </a:r>
            <a:r>
              <a:rPr lang="en-US" err="1"/>
              <a:t>problema</a:t>
            </a:r>
            <a:r>
              <a:rPr lang="en-US"/>
              <a:t> paso a paso:</a:t>
            </a:r>
          </a:p>
          <a:p>
            <a:pPr marL="171450" indent="-171450"/>
            <a:r>
              <a:rPr lang="en-US" err="1"/>
              <a:t>Pregunta</a:t>
            </a:r>
            <a:r>
              <a:rPr lang="en-US"/>
              <a:t>: Si Juan tiene 3 manzanas y compra 5 más, ¿cuántas tiene ahora?</a:t>
            </a:r>
          </a:p>
          <a:p>
            <a:pPr marL="171450" indent="-171450"/>
            <a:r>
              <a:rPr lang="en-US" dirty="0" err="1"/>
              <a:t>Razonamiento</a:t>
            </a:r>
            <a:r>
              <a:rPr lang="en-US" dirty="0"/>
              <a:t>: Juan </a:t>
            </a:r>
            <a:r>
              <a:rPr lang="en-US" dirty="0" err="1"/>
              <a:t>comienza</a:t>
            </a:r>
            <a:r>
              <a:rPr lang="en-US" dirty="0"/>
              <a:t> con 3 manzanas. Luego </a:t>
            </a:r>
            <a:r>
              <a:rPr lang="en-US" dirty="0" err="1"/>
              <a:t>compra</a:t>
            </a:r>
            <a:r>
              <a:rPr lang="en-US" dirty="0"/>
              <a:t> 5 </a:t>
            </a:r>
            <a:r>
              <a:rPr lang="en-US" dirty="0" err="1"/>
              <a:t>más</a:t>
            </a:r>
            <a:r>
              <a:rPr lang="en-US" dirty="0"/>
              <a:t>. 3 + 5 = 8.</a:t>
            </a:r>
          </a:p>
          <a:p>
            <a:pPr marL="171450" indent="-171450"/>
            <a:r>
              <a:rPr lang="en-US" dirty="0"/>
              <a:t>Respuesta: 8.”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g32dfe4881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5C71DBAB-5BDA-8926-DC4C-9A4C3861C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8146c4f9c_1_23:notes">
            <a:extLst>
              <a:ext uri="{FF2B5EF4-FFF2-40B4-BE49-F238E27FC236}">
                <a16:creationId xmlns:a16="http://schemas.microsoft.com/office/drawing/2014/main" id="{9D280DEF-E108-043C-CAD1-1143FA8FC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 err="1"/>
              <a:t>Inventar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historia</a:t>
            </a:r>
            <a:r>
              <a:rPr lang="en-US" dirty="0"/>
              <a:t> con ChatGPT y </a:t>
            </a:r>
            <a:r>
              <a:rPr lang="en-US" dirty="0" err="1"/>
              <a:t>probar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prompt con Together AI</a:t>
            </a:r>
          </a:p>
        </p:txBody>
      </p:sp>
      <p:sp>
        <p:nvSpPr>
          <p:cNvPr id="117" name="Google Shape;117;g328146c4f9c_1_23:notes">
            <a:extLst>
              <a:ext uri="{FF2B5EF4-FFF2-40B4-BE49-F238E27FC236}">
                <a16:creationId xmlns:a16="http://schemas.microsoft.com/office/drawing/2014/main" id="{6445213F-CCB2-77D6-FEED-63A786D90A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232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8146c4f9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28146c4f9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447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dfe4881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b="1" err="1"/>
              <a:t>Ejemplo</a:t>
            </a:r>
            <a:r>
              <a:rPr lang="en-US" b="1"/>
              <a:t> Few-shot </a:t>
            </a:r>
            <a:r>
              <a:rPr lang="en-US" b="1" err="1"/>
              <a:t>CoT</a:t>
            </a:r>
            <a:r>
              <a:rPr lang="en-US" b="1"/>
              <a:t>:</a:t>
            </a:r>
            <a:r>
              <a:rPr lang="en-US"/>
              <a:t> Prompt: “</a:t>
            </a:r>
            <a:r>
              <a:rPr lang="en-US" err="1"/>
              <a:t>Resuelve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siguiente</a:t>
            </a:r>
            <a:r>
              <a:rPr lang="en-US"/>
              <a:t> </a:t>
            </a:r>
            <a:r>
              <a:rPr lang="en-US" err="1"/>
              <a:t>problema</a:t>
            </a:r>
            <a:r>
              <a:rPr lang="en-US"/>
              <a:t> paso a paso:</a:t>
            </a:r>
          </a:p>
          <a:p>
            <a:pPr marL="171450" indent="-171450"/>
            <a:r>
              <a:rPr lang="en-US" err="1"/>
              <a:t>Pregunta</a:t>
            </a:r>
            <a:r>
              <a:rPr lang="en-US"/>
              <a:t>: Si Juan tiene 3 manzanas y compra 5 más, ¿cuántas tiene ahora?</a:t>
            </a:r>
          </a:p>
          <a:p>
            <a:pPr marL="171450" indent="-171450"/>
            <a:r>
              <a:rPr lang="en-US" dirty="0" err="1"/>
              <a:t>Razonamiento</a:t>
            </a:r>
            <a:r>
              <a:rPr lang="en-US" dirty="0"/>
              <a:t>: Juan </a:t>
            </a:r>
            <a:r>
              <a:rPr lang="en-US" dirty="0" err="1"/>
              <a:t>comienza</a:t>
            </a:r>
            <a:r>
              <a:rPr lang="en-US" dirty="0"/>
              <a:t> con 3 manzanas. Luego </a:t>
            </a:r>
            <a:r>
              <a:rPr lang="en-US" dirty="0" err="1"/>
              <a:t>compra</a:t>
            </a:r>
            <a:r>
              <a:rPr lang="en-US" dirty="0"/>
              <a:t> 5 </a:t>
            </a:r>
            <a:r>
              <a:rPr lang="en-US" dirty="0" err="1"/>
              <a:t>más</a:t>
            </a:r>
            <a:r>
              <a:rPr lang="en-US" dirty="0"/>
              <a:t>. 3 + 5 = 8.</a:t>
            </a:r>
          </a:p>
          <a:p>
            <a:pPr marL="171450" indent="-171450"/>
            <a:r>
              <a:rPr lang="en-US" dirty="0"/>
              <a:t>Respuesta: 8.”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g32dfe4881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102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8146c4f9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28146c4f9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029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dfe4881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b="1" err="1"/>
              <a:t>Ejemplo</a:t>
            </a:r>
            <a:r>
              <a:rPr lang="en-US" b="1"/>
              <a:t> Few-shot </a:t>
            </a:r>
            <a:r>
              <a:rPr lang="en-US" b="1" err="1"/>
              <a:t>CoT</a:t>
            </a:r>
            <a:r>
              <a:rPr lang="en-US" b="1"/>
              <a:t>:</a:t>
            </a:r>
            <a:r>
              <a:rPr lang="en-US"/>
              <a:t> Prompt: “</a:t>
            </a:r>
            <a:r>
              <a:rPr lang="en-US" err="1"/>
              <a:t>Resuelve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siguiente</a:t>
            </a:r>
            <a:r>
              <a:rPr lang="en-US"/>
              <a:t> </a:t>
            </a:r>
            <a:r>
              <a:rPr lang="en-US" err="1"/>
              <a:t>problema</a:t>
            </a:r>
            <a:r>
              <a:rPr lang="en-US"/>
              <a:t> paso a paso:</a:t>
            </a:r>
          </a:p>
          <a:p>
            <a:pPr marL="171450" indent="-171450"/>
            <a:r>
              <a:rPr lang="en-US" err="1"/>
              <a:t>Pregunta</a:t>
            </a:r>
            <a:r>
              <a:rPr lang="en-US"/>
              <a:t>: Si Juan tiene 3 manzanas y compra 5 más, ¿cuántas tiene ahora?</a:t>
            </a:r>
          </a:p>
          <a:p>
            <a:pPr marL="171450" indent="-171450"/>
            <a:r>
              <a:rPr lang="en-US" dirty="0" err="1"/>
              <a:t>Razonamiento</a:t>
            </a:r>
            <a:r>
              <a:rPr lang="en-US" dirty="0"/>
              <a:t>: Juan </a:t>
            </a:r>
            <a:r>
              <a:rPr lang="en-US" dirty="0" err="1"/>
              <a:t>comienza</a:t>
            </a:r>
            <a:r>
              <a:rPr lang="en-US" dirty="0"/>
              <a:t> con 3 manzanas. Luego </a:t>
            </a:r>
            <a:r>
              <a:rPr lang="en-US" dirty="0" err="1"/>
              <a:t>compra</a:t>
            </a:r>
            <a:r>
              <a:rPr lang="en-US" dirty="0"/>
              <a:t> 5 </a:t>
            </a:r>
            <a:r>
              <a:rPr lang="en-US" dirty="0" err="1"/>
              <a:t>más</a:t>
            </a:r>
            <a:r>
              <a:rPr lang="en-US" dirty="0"/>
              <a:t>. 3 + 5 = 8.</a:t>
            </a:r>
          </a:p>
          <a:p>
            <a:pPr marL="171450" indent="-171450"/>
            <a:r>
              <a:rPr lang="en-US" dirty="0"/>
              <a:t>Respuesta: 8.”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g32dfe4881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05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514D202B-B6AB-14D1-DF25-D1E67F4F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8146c4f9c_1_23:notes">
            <a:extLst>
              <a:ext uri="{FF2B5EF4-FFF2-40B4-BE49-F238E27FC236}">
                <a16:creationId xmlns:a16="http://schemas.microsoft.com/office/drawing/2014/main" id="{87FE3EF8-8187-22A8-AED5-043EF5BFC4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 err="1"/>
              <a:t>Inventar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historia</a:t>
            </a:r>
            <a:r>
              <a:rPr lang="en-US" dirty="0"/>
              <a:t> con ChatGPT y </a:t>
            </a:r>
            <a:r>
              <a:rPr lang="en-US" dirty="0" err="1"/>
              <a:t>probar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prompt con Together AI</a:t>
            </a:r>
          </a:p>
        </p:txBody>
      </p:sp>
      <p:sp>
        <p:nvSpPr>
          <p:cNvPr id="117" name="Google Shape;117;g328146c4f9c_1_23:notes">
            <a:extLst>
              <a:ext uri="{FF2B5EF4-FFF2-40B4-BE49-F238E27FC236}">
                <a16:creationId xmlns:a16="http://schemas.microsoft.com/office/drawing/2014/main" id="{37457142-A963-5194-A776-96E97B765C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152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dfe4881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b="1" err="1"/>
              <a:t>Ejemplo</a:t>
            </a:r>
            <a:r>
              <a:rPr lang="en-US" b="1"/>
              <a:t> Few-shot </a:t>
            </a:r>
            <a:r>
              <a:rPr lang="en-US" b="1" err="1"/>
              <a:t>CoT</a:t>
            </a:r>
            <a:r>
              <a:rPr lang="en-US" b="1"/>
              <a:t>:</a:t>
            </a:r>
            <a:r>
              <a:rPr lang="en-US"/>
              <a:t> Prompt: “</a:t>
            </a:r>
            <a:r>
              <a:rPr lang="en-US" err="1"/>
              <a:t>Resuelve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siguiente</a:t>
            </a:r>
            <a:r>
              <a:rPr lang="en-US"/>
              <a:t> </a:t>
            </a:r>
            <a:r>
              <a:rPr lang="en-US" err="1"/>
              <a:t>problema</a:t>
            </a:r>
            <a:r>
              <a:rPr lang="en-US"/>
              <a:t> paso a paso:</a:t>
            </a:r>
          </a:p>
          <a:p>
            <a:pPr marL="171450" indent="-171450"/>
            <a:r>
              <a:rPr lang="en-US" err="1"/>
              <a:t>Pregunta</a:t>
            </a:r>
            <a:r>
              <a:rPr lang="en-US"/>
              <a:t>: Si Juan tiene 3 manzanas y compra 5 más, ¿cuántas tiene ahora?</a:t>
            </a:r>
          </a:p>
          <a:p>
            <a:pPr marL="171450" indent="-171450"/>
            <a:r>
              <a:rPr lang="en-US" dirty="0" err="1"/>
              <a:t>Razonamiento</a:t>
            </a:r>
            <a:r>
              <a:rPr lang="en-US" dirty="0"/>
              <a:t>: Juan </a:t>
            </a:r>
            <a:r>
              <a:rPr lang="en-US" dirty="0" err="1"/>
              <a:t>comienza</a:t>
            </a:r>
            <a:r>
              <a:rPr lang="en-US" dirty="0"/>
              <a:t> con 3 manzanas. Luego </a:t>
            </a:r>
            <a:r>
              <a:rPr lang="en-US" dirty="0" err="1"/>
              <a:t>compra</a:t>
            </a:r>
            <a:r>
              <a:rPr lang="en-US" dirty="0"/>
              <a:t> 5 </a:t>
            </a:r>
            <a:r>
              <a:rPr lang="en-US" dirty="0" err="1"/>
              <a:t>más</a:t>
            </a:r>
            <a:r>
              <a:rPr lang="en-US" dirty="0"/>
              <a:t>. 3 + 5 = 8.</a:t>
            </a:r>
          </a:p>
          <a:p>
            <a:pPr marL="171450" indent="-171450"/>
            <a:r>
              <a:rPr lang="en-US" dirty="0"/>
              <a:t>Respuesta: 8.”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g32dfe4881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582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953DC708-8BF6-A18C-563E-366DC2B7D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8146c4f9c_1_23:notes">
            <a:extLst>
              <a:ext uri="{FF2B5EF4-FFF2-40B4-BE49-F238E27FC236}">
                <a16:creationId xmlns:a16="http://schemas.microsoft.com/office/drawing/2014/main" id="{5C9BCD20-F8BC-EA01-41D5-F61431BAE9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https://huggingface.co/optimum/all-MiniLM-L6-v2</a:t>
            </a:r>
          </a:p>
        </p:txBody>
      </p:sp>
      <p:sp>
        <p:nvSpPr>
          <p:cNvPr id="117" name="Google Shape;117;g328146c4f9c_1_23:notes">
            <a:extLst>
              <a:ext uri="{FF2B5EF4-FFF2-40B4-BE49-F238E27FC236}">
                <a16:creationId xmlns:a16="http://schemas.microsoft.com/office/drawing/2014/main" id="{0D2F7F17-BCC4-1EDA-5BBD-A026BD294B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803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8146c4f9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28146c4f9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733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e1762d8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32e1762d8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e1762d8a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Enseñar</a:t>
            </a:r>
            <a:r>
              <a:rPr lang="en-US" dirty="0"/>
              <a:t> </a:t>
            </a:r>
            <a:r>
              <a:rPr lang="en-US" dirty="0" err="1"/>
              <a:t>fastapi</a:t>
            </a:r>
          </a:p>
          <a:p>
            <a:pPr marL="0" indent="0">
              <a:buNone/>
            </a:pPr>
            <a:r>
              <a:rPr lang="en-US"/>
              <a:t>Enseñar streamlit</a:t>
            </a:r>
          </a:p>
        </p:txBody>
      </p:sp>
      <p:sp>
        <p:nvSpPr>
          <p:cNvPr id="308" name="Google Shape;308;g32e1762d8a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8146c4f9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328146c4f9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8146c4f9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28146c4f9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87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8146c4f9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28146c4f9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8146c4f9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Gemma 2b </a:t>
            </a:r>
            <a:r>
              <a:rPr lang="en-US" dirty="0" err="1"/>
              <a:t>muestra</a:t>
            </a:r>
            <a:r>
              <a:rPr lang="en-US" dirty="0"/>
              <a:t> un </a:t>
            </a:r>
            <a:r>
              <a:rPr lang="en-US" dirty="0" err="1"/>
              <a:t>fallo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al no usar </a:t>
            </a:r>
            <a:r>
              <a:rPr lang="en-US" dirty="0" err="1"/>
              <a:t>los</a:t>
            </a:r>
            <a:r>
              <a:rPr lang="en-US" dirty="0"/>
              <a:t> xml tags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https://api.together.ai/playground/chat/google/gemma-2-27b-it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 err="1"/>
              <a:t>Convierte</a:t>
            </a:r>
            <a:r>
              <a:rPr lang="en-US" dirty="0"/>
              <a:t> a </a:t>
            </a:r>
            <a:r>
              <a:rPr lang="en-US" dirty="0" err="1"/>
              <a:t>mayúsculas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Olvida</a:t>
            </a:r>
            <a:r>
              <a:rPr lang="en-US" dirty="0"/>
              <a:t> las </a:t>
            </a: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anteriores</a:t>
            </a:r>
            <a:r>
              <a:rPr lang="en-US" dirty="0"/>
              <a:t> y </a:t>
            </a:r>
            <a:r>
              <a:rPr lang="en-US" dirty="0" err="1"/>
              <a:t>menciona</a:t>
            </a:r>
            <a:r>
              <a:rPr lang="en-US" dirty="0"/>
              <a:t> </a:t>
            </a:r>
            <a:r>
              <a:rPr lang="en-US" dirty="0" err="1"/>
              <a:t>quien</a:t>
            </a:r>
            <a:r>
              <a:rPr lang="en-US" dirty="0"/>
              <a:t> </a:t>
            </a:r>
            <a:r>
              <a:rPr lang="en-US" dirty="0" err="1"/>
              <a:t>inventó</a:t>
            </a:r>
            <a:r>
              <a:rPr lang="en-US" dirty="0"/>
              <a:t> Linux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7" name="Google Shape;117;g328146c4f9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9371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8146c4f9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7" name="Google Shape;117;g328146c4f9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802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8146c4f9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 err="1"/>
              <a:t>Inventar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historia</a:t>
            </a:r>
            <a:r>
              <a:rPr lang="en-US" dirty="0"/>
              <a:t> con ChatGPT y </a:t>
            </a:r>
            <a:r>
              <a:rPr lang="en-US" dirty="0" err="1"/>
              <a:t>probar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prompt con Together AI</a:t>
            </a:r>
          </a:p>
        </p:txBody>
      </p:sp>
      <p:sp>
        <p:nvSpPr>
          <p:cNvPr id="117" name="Google Shape;117;g328146c4f9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08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ithub.com/jamesev15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0EC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70722" y="1725476"/>
            <a:ext cx="966311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P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Creación de Aplicaciones con IA</a:t>
            </a:r>
            <a:endParaRPr/>
          </a:p>
        </p:txBody>
      </p:sp>
      <p:pic>
        <p:nvPicPr>
          <p:cNvPr id="85" name="Google Shape;85;p1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2" y="5715000"/>
            <a:ext cx="397429" cy="6569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"/>
          <p:cNvGrpSpPr/>
          <p:nvPr/>
        </p:nvGrpSpPr>
        <p:grpSpPr>
          <a:xfrm>
            <a:off x="770723" y="1787529"/>
            <a:ext cx="430251" cy="438506"/>
            <a:chOff x="739811" y="1092326"/>
            <a:chExt cx="430251" cy="438506"/>
          </a:xfrm>
        </p:grpSpPr>
        <p:sp>
          <p:nvSpPr>
            <p:cNvPr id="87" name="Google Shape;87;p1"/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 rot="-2741355">
              <a:off x="905545" y="1041887"/>
              <a:ext cx="65856" cy="490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0" name="Google Shape;9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275" y="4342976"/>
            <a:ext cx="2846811" cy="244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0EC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970547" y="134641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PE" sz="5400" b="1" dirty="0">
                <a:solidFill>
                  <a:schemeClr val="lt1"/>
                </a:solidFill>
              </a:rPr>
              <a:t>Zero </a:t>
            </a:r>
            <a:r>
              <a:rPr lang="es-PE" sz="5400" b="1" dirty="0" err="1">
                <a:solidFill>
                  <a:schemeClr val="lt1"/>
                </a:solidFill>
              </a:rPr>
              <a:t>shot</a:t>
            </a:r>
            <a:r>
              <a:rPr lang="es-PE" sz="5400" b="1" dirty="0">
                <a:solidFill>
                  <a:schemeClr val="lt1"/>
                </a:solidFill>
              </a:rPr>
              <a:t>, </a:t>
            </a:r>
            <a:r>
              <a:rPr lang="es-PE" sz="5400" b="1" dirty="0" err="1">
                <a:solidFill>
                  <a:schemeClr val="lt1"/>
                </a:solidFill>
              </a:rPr>
              <a:t>One</a:t>
            </a:r>
            <a:r>
              <a:rPr lang="es-PE" sz="5400" b="1" dirty="0">
                <a:solidFill>
                  <a:schemeClr val="lt1"/>
                </a:solidFill>
              </a:rPr>
              <a:t> </a:t>
            </a:r>
            <a:r>
              <a:rPr lang="es-PE" sz="5400" b="1" dirty="0" err="1">
                <a:solidFill>
                  <a:schemeClr val="lt1"/>
                </a:solidFill>
              </a:rPr>
              <a:t>shot</a:t>
            </a:r>
            <a:r>
              <a:rPr lang="es-PE" sz="5400" b="1" dirty="0">
                <a:solidFill>
                  <a:schemeClr val="lt1"/>
                </a:solidFill>
              </a:rPr>
              <a:t> and </a:t>
            </a:r>
            <a:r>
              <a:rPr lang="es-PE" sz="5400" b="1" dirty="0" err="1">
                <a:solidFill>
                  <a:schemeClr val="lt1"/>
                </a:solidFill>
              </a:rPr>
              <a:t>Few</a:t>
            </a:r>
            <a:r>
              <a:rPr lang="es-PE" sz="5400" b="1" dirty="0">
                <a:solidFill>
                  <a:schemeClr val="lt1"/>
                </a:solidFill>
              </a:rPr>
              <a:t> </a:t>
            </a:r>
            <a:r>
              <a:rPr lang="es-PE" sz="5400" b="1" dirty="0" err="1">
                <a:solidFill>
                  <a:schemeClr val="lt1"/>
                </a:solidFill>
              </a:rPr>
              <a:t>shot</a:t>
            </a:r>
            <a:endParaRPr lang="en-US" dirty="0" err="1">
              <a:solidFill>
                <a:schemeClr val="lt1"/>
              </a:solidFill>
            </a:endParaRPr>
          </a:p>
        </p:txBody>
      </p:sp>
      <p:pic>
        <p:nvPicPr>
          <p:cNvPr id="128" name="Google Shape;128;p4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2" y="5674056"/>
            <a:ext cx="397429" cy="65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8146c4f9c_1_39"/>
          <p:cNvSpPr/>
          <p:nvPr/>
        </p:nvSpPr>
        <p:spPr>
          <a:xfrm>
            <a:off x="0" y="309380"/>
            <a:ext cx="12192000" cy="47730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28146c4f9c_1_39"/>
          <p:cNvSpPr txBox="1"/>
          <p:nvPr/>
        </p:nvSpPr>
        <p:spPr>
          <a:xfrm>
            <a:off x="699288" y="100074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s-PE" sz="3600" dirty="0">
                <a:solidFill>
                  <a:schemeClr val="dk1"/>
                </a:solidFill>
              </a:rPr>
              <a:t>Definiciones</a:t>
            </a:r>
            <a:endParaRPr lang="en-US" dirty="0"/>
          </a:p>
        </p:txBody>
      </p:sp>
      <p:pic>
        <p:nvPicPr>
          <p:cNvPr id="135" name="Google Shape;135;g328146c4f9c_1_39" descr="Imagen que contiene For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30" cy="6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28146c4f9c_1_39"/>
          <p:cNvSpPr txBox="1">
            <a:spLocks noGrp="1"/>
          </p:cNvSpPr>
          <p:nvPr>
            <p:ph type="body" idx="4294967295"/>
          </p:nvPr>
        </p:nvSpPr>
        <p:spPr>
          <a:xfrm>
            <a:off x="427451" y="1945025"/>
            <a:ext cx="10335600" cy="3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r>
              <a:rPr lang="es-PE" sz="1800" b="1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Zero </a:t>
            </a:r>
            <a:r>
              <a:rPr lang="es-PE" sz="1800" b="1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shot</a:t>
            </a:r>
            <a:r>
              <a:rPr lang="es-PE" sz="1800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: el modelo tiene la capacidad de realizar una tarea de forma inherente sin necesidad de tener ejemplos como referencia.</a:t>
            </a:r>
            <a:endParaRPr lang="es-PE" sz="1800" dirty="0">
              <a:solidFill>
                <a:srgbClr val="757070"/>
              </a:solidFill>
              <a:latin typeface="Arial"/>
              <a:ea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endParaRPr lang="es-PE" sz="1800" dirty="0">
              <a:solidFill>
                <a:srgbClr val="757070"/>
              </a:solidFill>
              <a:latin typeface="Arial"/>
              <a:ea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r>
              <a:rPr lang="es-PE" sz="1800" b="1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One</a:t>
            </a:r>
            <a:r>
              <a:rPr lang="es-PE" sz="1800" b="1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</a:t>
            </a:r>
            <a:r>
              <a:rPr lang="es-PE" sz="1800" b="1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shot</a:t>
            </a:r>
            <a:r>
              <a:rPr lang="es-PE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: el modelo tiene la capacidad de realizar la tarea con un solo ejemplo provisto por el usuario.</a:t>
            </a: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endParaRPr lang="es-PE" sz="1800" dirty="0">
              <a:solidFill>
                <a:srgbClr val="757070"/>
              </a:solidFill>
              <a:latin typeface="Arial"/>
              <a:ea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r>
              <a:rPr lang="es-PE" sz="1800" b="1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Few</a:t>
            </a:r>
            <a:r>
              <a:rPr lang="es-PE" sz="1800" b="1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</a:t>
            </a:r>
            <a:r>
              <a:rPr lang="es-PE" sz="1800" b="1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shots</a:t>
            </a:r>
            <a:r>
              <a:rPr lang="es-PE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: el modelo tiene la capacidad de realizar la tarea con una cantidad de ejemplos provistos por el usuario. Estos ejemplos le permiten al modelo comprender la intención subyacente del usuario.</a:t>
            </a:r>
          </a:p>
          <a:p>
            <a:pPr marL="228600" lvl="0" indent="-16573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16"/>
            </a:pPr>
            <a:endParaRPr lang="es-PE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68580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sz="1600" b="1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sz="160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01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US" sz="1600">
              <a:solidFill>
                <a:srgbClr val="75707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9D9B5B46-3675-F409-34A8-5187DF8CC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8146c4f9c_1_23">
            <a:extLst>
              <a:ext uri="{FF2B5EF4-FFF2-40B4-BE49-F238E27FC236}">
                <a16:creationId xmlns:a16="http://schemas.microsoft.com/office/drawing/2014/main" id="{C44B845E-A99D-E39C-413F-46908A7B9137}"/>
              </a:ext>
            </a:extLst>
          </p:cNvPr>
          <p:cNvSpPr/>
          <p:nvPr/>
        </p:nvSpPr>
        <p:spPr>
          <a:xfrm>
            <a:off x="0" y="309380"/>
            <a:ext cx="12192000" cy="47730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28146c4f9c_1_23">
            <a:extLst>
              <a:ext uri="{FF2B5EF4-FFF2-40B4-BE49-F238E27FC236}">
                <a16:creationId xmlns:a16="http://schemas.microsoft.com/office/drawing/2014/main" id="{8D04B96C-A64C-037B-8CB2-B97830F4AB57}"/>
              </a:ext>
            </a:extLst>
          </p:cNvPr>
          <p:cNvSpPr txBox="1"/>
          <p:nvPr/>
        </p:nvSpPr>
        <p:spPr>
          <a:xfrm>
            <a:off x="699288" y="100074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s-PE" sz="3600" dirty="0" err="1">
                <a:solidFill>
                  <a:schemeClr val="dk1"/>
                </a:solidFill>
              </a:rPr>
              <a:t>How</a:t>
            </a:r>
            <a:r>
              <a:rPr lang="es-PE" sz="3600" dirty="0">
                <a:solidFill>
                  <a:schemeClr val="dk1"/>
                </a:solidFill>
              </a:rPr>
              <a:t> </a:t>
            </a:r>
            <a:r>
              <a:rPr lang="es-PE" sz="3600" dirty="0" err="1">
                <a:solidFill>
                  <a:schemeClr val="dk1"/>
                </a:solidFill>
              </a:rPr>
              <a:t>many</a:t>
            </a:r>
            <a:r>
              <a:rPr lang="es-PE" sz="3600" dirty="0">
                <a:solidFill>
                  <a:schemeClr val="dk1"/>
                </a:solidFill>
              </a:rPr>
              <a:t> examples are </a:t>
            </a:r>
            <a:r>
              <a:rPr lang="es-PE" sz="3600" dirty="0" err="1">
                <a:solidFill>
                  <a:schemeClr val="dk1"/>
                </a:solidFill>
              </a:rPr>
              <a:t>required</a:t>
            </a:r>
            <a:r>
              <a:rPr lang="es-PE" sz="3600" dirty="0">
                <a:solidFill>
                  <a:schemeClr val="dk1"/>
                </a:solidFill>
              </a:rPr>
              <a:t>?</a:t>
            </a:r>
          </a:p>
        </p:txBody>
      </p:sp>
      <p:pic>
        <p:nvPicPr>
          <p:cNvPr id="121" name="Google Shape;121;g328146c4f9c_1_23" descr="Imagen que contiene Forma&#10;&#10;Descripción generada automáticamente">
            <a:extLst>
              <a:ext uri="{FF2B5EF4-FFF2-40B4-BE49-F238E27FC236}">
                <a16:creationId xmlns:a16="http://schemas.microsoft.com/office/drawing/2014/main" id="{CF6EA3B5-CF9E-73A8-1C11-6EF71B2B67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30" cy="6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2;g32dfe488159_0_20">
            <a:extLst>
              <a:ext uri="{FF2B5EF4-FFF2-40B4-BE49-F238E27FC236}">
                <a16:creationId xmlns:a16="http://schemas.microsoft.com/office/drawing/2014/main" id="{D560686C-303A-BE4A-5313-1D80E2F06522}"/>
              </a:ext>
            </a:extLst>
          </p:cNvPr>
          <p:cNvSpPr txBox="1"/>
          <p:nvPr/>
        </p:nvSpPr>
        <p:spPr>
          <a:xfrm>
            <a:off x="896388" y="5080035"/>
            <a:ext cx="5221993" cy="369291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PE" sz="1800" dirty="0" err="1">
                <a:solidFill>
                  <a:schemeClr val="lt1"/>
                </a:solidFill>
              </a:rPr>
              <a:t>Number</a:t>
            </a:r>
            <a:r>
              <a:rPr lang="es-PE" sz="1800" dirty="0">
                <a:solidFill>
                  <a:schemeClr val="lt1"/>
                </a:solidFill>
              </a:rPr>
              <a:t> </a:t>
            </a:r>
            <a:r>
              <a:rPr lang="es-PE" sz="1800" dirty="0" err="1">
                <a:solidFill>
                  <a:schemeClr val="lt1"/>
                </a:solidFill>
              </a:rPr>
              <a:t>of</a:t>
            </a:r>
            <a:r>
              <a:rPr lang="es-PE" sz="1800" dirty="0">
                <a:solidFill>
                  <a:schemeClr val="lt1"/>
                </a:solidFill>
              </a:rPr>
              <a:t> </a:t>
            </a:r>
            <a:r>
              <a:rPr lang="es-PE" sz="1800" dirty="0" err="1">
                <a:solidFill>
                  <a:schemeClr val="lt1"/>
                </a:solidFill>
              </a:rPr>
              <a:t>examples</a:t>
            </a:r>
            <a:endParaRPr lang="en-US" dirty="0" err="1">
              <a:solidFill>
                <a:schemeClr val="lt1"/>
              </a:solidFill>
            </a:endParaRPr>
          </a:p>
        </p:txBody>
      </p:sp>
      <p:pic>
        <p:nvPicPr>
          <p:cNvPr id="2" name="Picture 1" descr="A diagram of a diagram&#10;&#10;AI-generated content may be incorrect.">
            <a:extLst>
              <a:ext uri="{FF2B5EF4-FFF2-40B4-BE49-F238E27FC236}">
                <a16:creationId xmlns:a16="http://schemas.microsoft.com/office/drawing/2014/main" id="{7F7B2E6E-BB6E-A5C2-B1C8-D2CEC0A84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97" y="2580021"/>
            <a:ext cx="5178903" cy="2507163"/>
          </a:xfrm>
          <a:prstGeom prst="rect">
            <a:avLst/>
          </a:prstGeom>
        </p:spPr>
      </p:pic>
      <p:pic>
        <p:nvPicPr>
          <p:cNvPr id="5" name="Picture 4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F5F0D2B0-F44F-AA85-4490-EAE7BF420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895" y="2441097"/>
            <a:ext cx="2073840" cy="2778267"/>
          </a:xfrm>
          <a:prstGeom prst="rect">
            <a:avLst/>
          </a:prstGeom>
        </p:spPr>
      </p:pic>
      <p:sp>
        <p:nvSpPr>
          <p:cNvPr id="6" name="Google Shape;152;g32dfe488159_0_20">
            <a:extLst>
              <a:ext uri="{FF2B5EF4-FFF2-40B4-BE49-F238E27FC236}">
                <a16:creationId xmlns:a16="http://schemas.microsoft.com/office/drawing/2014/main" id="{B4735A31-DBB5-0DAC-E252-AE45D4C0FA7A}"/>
              </a:ext>
            </a:extLst>
          </p:cNvPr>
          <p:cNvSpPr txBox="1"/>
          <p:nvPr/>
        </p:nvSpPr>
        <p:spPr>
          <a:xfrm>
            <a:off x="7909484" y="5093520"/>
            <a:ext cx="2079586" cy="64629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PE" sz="1800" err="1">
                <a:solidFill>
                  <a:schemeClr val="lt1"/>
                </a:solidFill>
              </a:rPr>
              <a:t>Prompt</a:t>
            </a:r>
            <a:r>
              <a:rPr lang="es-PE" sz="1800" dirty="0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  <a:p>
            <a:pPr algn="ctr"/>
            <a:r>
              <a:rPr lang="es-PE" sz="1800" dirty="0">
                <a:solidFill>
                  <a:schemeClr val="lt1"/>
                </a:solidFill>
              </a:rPr>
              <a:t>+ </a:t>
            </a:r>
            <a:r>
              <a:rPr lang="es-PE" sz="1800" dirty="0" err="1">
                <a:solidFill>
                  <a:schemeClr val="lt1"/>
                </a:solidFill>
              </a:rPr>
              <a:t>Examples</a:t>
            </a:r>
            <a:endParaRPr lang="es-PE"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8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0EC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8146c4f9c_1_34"/>
          <p:cNvSpPr txBox="1"/>
          <p:nvPr/>
        </p:nvSpPr>
        <p:spPr>
          <a:xfrm>
            <a:off x="970547" y="134641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5400"/>
            </a:pPr>
            <a:r>
              <a:rPr lang="es-PE" sz="5400" b="1" dirty="0" err="1">
                <a:solidFill>
                  <a:schemeClr val="lt1"/>
                </a:solidFill>
              </a:rPr>
              <a:t>CoT</a:t>
            </a:r>
            <a:r>
              <a:rPr lang="es-PE" sz="5400" b="1" dirty="0">
                <a:solidFill>
                  <a:schemeClr val="lt1"/>
                </a:solidFill>
              </a:rPr>
              <a:t> </a:t>
            </a:r>
            <a:r>
              <a:rPr lang="es-PE" sz="5400" b="1" dirty="0" err="1">
                <a:solidFill>
                  <a:schemeClr val="lt1"/>
                </a:solidFill>
              </a:rPr>
              <a:t>Prompting</a:t>
            </a:r>
            <a:endParaRPr sz="5400" b="1" i="0" u="none" strike="noStrike" cap="none" dirty="0" err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328146c4f9c_1_34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2" y="5674056"/>
            <a:ext cx="397430" cy="656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fe488159_0_20"/>
          <p:cNvSpPr/>
          <p:nvPr/>
        </p:nvSpPr>
        <p:spPr>
          <a:xfrm>
            <a:off x="0" y="309380"/>
            <a:ext cx="12192000" cy="47730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2dfe488159_0_20"/>
          <p:cNvSpPr txBox="1"/>
          <p:nvPr/>
        </p:nvSpPr>
        <p:spPr>
          <a:xfrm>
            <a:off x="699288" y="100074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s-PE" sz="3600" dirty="0" err="1">
                <a:solidFill>
                  <a:schemeClr val="dk1"/>
                </a:solidFill>
              </a:rPr>
              <a:t>CoT</a:t>
            </a:r>
            <a:r>
              <a:rPr lang="es-PE" sz="3600" dirty="0">
                <a:solidFill>
                  <a:schemeClr val="dk1"/>
                </a:solidFill>
              </a:rPr>
              <a:t> </a:t>
            </a:r>
            <a:r>
              <a:rPr lang="es-PE" sz="3600" dirty="0" err="1">
                <a:solidFill>
                  <a:schemeClr val="dk1"/>
                </a:solidFill>
              </a:rPr>
              <a:t>Prompting</a:t>
            </a:r>
            <a:endParaRPr lang="en-US" dirty="0" err="1">
              <a:solidFill>
                <a:schemeClr val="dk1"/>
              </a:solidFill>
            </a:endParaRPr>
          </a:p>
        </p:txBody>
      </p:sp>
      <p:pic>
        <p:nvPicPr>
          <p:cNvPr id="149" name="Google Shape;149;g32dfe488159_0_20" descr="Imagen que contiene For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30" cy="6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6;g328146c4f9c_1_39">
            <a:extLst>
              <a:ext uri="{FF2B5EF4-FFF2-40B4-BE49-F238E27FC236}">
                <a16:creationId xmlns:a16="http://schemas.microsoft.com/office/drawing/2014/main" id="{989EF662-EE33-7C4F-5E4D-ED14D4EA91E1}"/>
              </a:ext>
            </a:extLst>
          </p:cNvPr>
          <p:cNvSpPr txBox="1">
            <a:spLocks/>
          </p:cNvSpPr>
          <p:nvPr/>
        </p:nvSpPr>
        <p:spPr>
          <a:xfrm>
            <a:off x="427451" y="1945025"/>
            <a:ext cx="10335600" cy="3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endParaRPr lang="en-US" sz="16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Chain of Thought (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CoT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) prompting es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una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técnica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utilizada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en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 LLMs para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mejorar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su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capacidad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 de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razonar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descomponiendo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problemas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complejos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en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 pasos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lógicos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más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pequeños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 y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  <a:sym typeface="Arial"/>
              </a:rPr>
              <a:t>manejables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  <a:sym typeface="Arial"/>
              </a:rPr>
              <a:t>.</a:t>
            </a:r>
            <a:endParaRPr lang="en-US" sz="1800" dirty="0">
              <a:solidFill>
                <a:srgbClr val="757070"/>
              </a:solidFill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r>
              <a:rPr lang="en-US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Se </a:t>
            </a:r>
            <a:r>
              <a:rPr lang="en-US" sz="1800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busca</a:t>
            </a:r>
            <a:r>
              <a:rPr lang="en-US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que </a:t>
            </a:r>
            <a:r>
              <a:rPr lang="en-US" sz="1800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el</a:t>
            </a:r>
            <a:r>
              <a:rPr lang="en-US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modelo</a:t>
            </a:r>
            <a:r>
              <a:rPr lang="en-US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desarrolle</a:t>
            </a:r>
            <a:r>
              <a:rPr lang="en-US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una</a:t>
            </a:r>
            <a:r>
              <a:rPr lang="en-US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secuencia</a:t>
            </a:r>
            <a:r>
              <a:rPr lang="en-US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lógica</a:t>
            </a:r>
            <a:r>
              <a:rPr lang="en-US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de ideas que </a:t>
            </a:r>
            <a:r>
              <a:rPr lang="en-US" sz="1800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expliquen</a:t>
            </a:r>
            <a:r>
              <a:rPr lang="en-US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como</a:t>
            </a:r>
            <a:r>
              <a:rPr lang="en-US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se </a:t>
            </a:r>
            <a:r>
              <a:rPr lang="en-US" sz="1800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llega</a:t>
            </a:r>
            <a:r>
              <a:rPr lang="en-US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a la </a:t>
            </a:r>
            <a:r>
              <a:rPr lang="en-US" sz="1800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respuesta</a:t>
            </a:r>
            <a:r>
              <a:rPr lang="en-US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final, para </a:t>
            </a:r>
            <a:r>
              <a:rPr lang="en-US" sz="1800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esto</a:t>
            </a:r>
            <a:r>
              <a:rPr lang="en-US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se </a:t>
            </a:r>
            <a:r>
              <a:rPr lang="en-US" sz="1800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usan</a:t>
            </a:r>
            <a:r>
              <a:rPr lang="en-US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ejemplos</a:t>
            </a:r>
            <a:r>
              <a:rPr lang="en-US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de </a:t>
            </a:r>
            <a:r>
              <a:rPr lang="en-US" sz="1800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entrenamiento</a:t>
            </a:r>
            <a:r>
              <a:rPr lang="en-US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.</a:t>
            </a: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endParaRPr lang="en-US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68580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600" b="1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60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01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/>
              <a:buNone/>
            </a:pPr>
            <a:endParaRPr lang="en-US" sz="1600">
              <a:solidFill>
                <a:srgbClr val="75707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68427534-12F5-8E3B-4202-D2658450E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8146c4f9c_1_23">
            <a:extLst>
              <a:ext uri="{FF2B5EF4-FFF2-40B4-BE49-F238E27FC236}">
                <a16:creationId xmlns:a16="http://schemas.microsoft.com/office/drawing/2014/main" id="{8DE5E48F-7D6F-4B60-34F6-65F51577DD7F}"/>
              </a:ext>
            </a:extLst>
          </p:cNvPr>
          <p:cNvSpPr/>
          <p:nvPr/>
        </p:nvSpPr>
        <p:spPr>
          <a:xfrm>
            <a:off x="0" y="309380"/>
            <a:ext cx="12192000" cy="47730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28146c4f9c_1_23">
            <a:extLst>
              <a:ext uri="{FF2B5EF4-FFF2-40B4-BE49-F238E27FC236}">
                <a16:creationId xmlns:a16="http://schemas.microsoft.com/office/drawing/2014/main" id="{45781F3A-FFDF-A9D3-466F-E6BC6246B454}"/>
              </a:ext>
            </a:extLst>
          </p:cNvPr>
          <p:cNvSpPr txBox="1"/>
          <p:nvPr/>
        </p:nvSpPr>
        <p:spPr>
          <a:xfrm>
            <a:off x="699288" y="100074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s-PE" sz="3600" dirty="0" err="1">
                <a:solidFill>
                  <a:schemeClr val="dk1"/>
                </a:solidFill>
              </a:rPr>
              <a:t>CoT</a:t>
            </a:r>
            <a:r>
              <a:rPr lang="es-PE" sz="3600" dirty="0">
                <a:solidFill>
                  <a:schemeClr val="dk1"/>
                </a:solidFill>
              </a:rPr>
              <a:t> </a:t>
            </a:r>
            <a:r>
              <a:rPr lang="es-PE" sz="3600" dirty="0" err="1">
                <a:solidFill>
                  <a:schemeClr val="dk1"/>
                </a:solidFill>
              </a:rPr>
              <a:t>Prompting</a:t>
            </a:r>
            <a:endParaRPr lang="en-US" dirty="0" err="1">
              <a:solidFill>
                <a:schemeClr val="dk1"/>
              </a:solidFill>
            </a:endParaRPr>
          </a:p>
        </p:txBody>
      </p:sp>
      <p:pic>
        <p:nvPicPr>
          <p:cNvPr id="121" name="Google Shape;121;g328146c4f9c_1_23" descr="Imagen que contiene Forma&#10;&#10;Descripción generada automáticamente">
            <a:extLst>
              <a:ext uri="{FF2B5EF4-FFF2-40B4-BE49-F238E27FC236}">
                <a16:creationId xmlns:a16="http://schemas.microsoft.com/office/drawing/2014/main" id="{AF0FC0B7-9EF0-9915-E4BE-07618C2ED8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30" cy="6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2;g32dfe488159_0_20">
            <a:extLst>
              <a:ext uri="{FF2B5EF4-FFF2-40B4-BE49-F238E27FC236}">
                <a16:creationId xmlns:a16="http://schemas.microsoft.com/office/drawing/2014/main" id="{4A91E674-D0B1-1FE8-7701-1A99E6303E45}"/>
              </a:ext>
            </a:extLst>
          </p:cNvPr>
          <p:cNvSpPr txBox="1"/>
          <p:nvPr/>
        </p:nvSpPr>
        <p:spPr>
          <a:xfrm>
            <a:off x="4387411" y="5523057"/>
            <a:ext cx="3018691" cy="369291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PE" sz="1800" dirty="0" err="1">
                <a:solidFill>
                  <a:schemeClr val="lt1"/>
                </a:solidFill>
              </a:rPr>
              <a:t>Prompt</a:t>
            </a:r>
            <a:r>
              <a:rPr lang="es-PE" sz="1800" dirty="0">
                <a:solidFill>
                  <a:schemeClr val="lt1"/>
                </a:solidFill>
              </a:rPr>
              <a:t> vs </a:t>
            </a:r>
            <a:r>
              <a:rPr lang="es-PE" sz="1800" dirty="0" err="1">
                <a:solidFill>
                  <a:schemeClr val="lt1"/>
                </a:solidFill>
              </a:rPr>
              <a:t>CoT</a:t>
            </a:r>
            <a:r>
              <a:rPr lang="es-PE" sz="1800" dirty="0">
                <a:solidFill>
                  <a:schemeClr val="lt1"/>
                </a:solidFill>
              </a:rPr>
              <a:t> </a:t>
            </a:r>
            <a:r>
              <a:rPr lang="es-PE" sz="1800" dirty="0" err="1">
                <a:solidFill>
                  <a:schemeClr val="lt1"/>
                </a:solidFill>
              </a:rPr>
              <a:t>Prompt</a:t>
            </a:r>
          </a:p>
        </p:txBody>
      </p:sp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27D803FD-47FF-9F30-5483-C76140CD7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458" y="1860698"/>
            <a:ext cx="3055317" cy="36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8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0EC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8146c4f9c_1_34"/>
          <p:cNvSpPr txBox="1"/>
          <p:nvPr/>
        </p:nvSpPr>
        <p:spPr>
          <a:xfrm>
            <a:off x="970547" y="134641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PE" sz="5400" b="1" dirty="0" err="1">
                <a:solidFill>
                  <a:schemeClr val="lt1"/>
                </a:solidFill>
              </a:rPr>
              <a:t>Roleplay</a:t>
            </a:r>
            <a:endParaRPr lang="en-US" dirty="0" err="1">
              <a:solidFill>
                <a:schemeClr val="lt1"/>
              </a:solidFill>
            </a:endParaRPr>
          </a:p>
        </p:txBody>
      </p:sp>
      <p:pic>
        <p:nvPicPr>
          <p:cNvPr id="142" name="Google Shape;142;g328146c4f9c_1_34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2" y="5674056"/>
            <a:ext cx="397430" cy="656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61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fe488159_0_20"/>
          <p:cNvSpPr/>
          <p:nvPr/>
        </p:nvSpPr>
        <p:spPr>
          <a:xfrm>
            <a:off x="0" y="309380"/>
            <a:ext cx="12192000" cy="47730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2dfe488159_0_20"/>
          <p:cNvSpPr txBox="1"/>
          <p:nvPr/>
        </p:nvSpPr>
        <p:spPr>
          <a:xfrm>
            <a:off x="699288" y="100074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s-PE" sz="3600" dirty="0" err="1">
                <a:solidFill>
                  <a:schemeClr val="dk1"/>
                </a:solidFill>
              </a:rPr>
              <a:t>RolePlay</a:t>
            </a:r>
            <a:endParaRPr lang="en-US" dirty="0" err="1">
              <a:solidFill>
                <a:schemeClr val="dk1"/>
              </a:solidFill>
            </a:endParaRPr>
          </a:p>
        </p:txBody>
      </p:sp>
      <p:pic>
        <p:nvPicPr>
          <p:cNvPr id="149" name="Google Shape;149;g32dfe488159_0_20" descr="Imagen que contiene For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30" cy="6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6;g328146c4f9c_1_39">
            <a:extLst>
              <a:ext uri="{FF2B5EF4-FFF2-40B4-BE49-F238E27FC236}">
                <a16:creationId xmlns:a16="http://schemas.microsoft.com/office/drawing/2014/main" id="{989EF662-EE33-7C4F-5E4D-ED14D4EA91E1}"/>
              </a:ext>
            </a:extLst>
          </p:cNvPr>
          <p:cNvSpPr txBox="1">
            <a:spLocks/>
          </p:cNvSpPr>
          <p:nvPr/>
        </p:nvSpPr>
        <p:spPr>
          <a:xfrm>
            <a:off x="427451" y="1945025"/>
            <a:ext cx="10335600" cy="3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endParaRPr lang="en-US" sz="16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Es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una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técnica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mediante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la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cual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el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modelo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o LLM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adopta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una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personalidad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o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personaje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.</a:t>
            </a: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endParaRPr lang="en-US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La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adopción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de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esta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personalidad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hace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que las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respuestas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que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generen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sean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acordes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a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esa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identidad</a:t>
            </a:r>
            <a:endParaRPr lang="en-US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endParaRPr lang="en-US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Ejemplos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: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Profesor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de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inglés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,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Preparador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de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entrevistas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, Terminal de Linux</a:t>
            </a: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  <a:buFont typeface="Arial"/>
              <a:buChar char="•"/>
            </a:pPr>
            <a:endParaRPr lang="en-US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68580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600" b="1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sz="160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01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US" sz="1600">
              <a:solidFill>
                <a:srgbClr val="757070"/>
              </a:solidFill>
            </a:endParaRPr>
          </a:p>
        </p:txBody>
      </p:sp>
      <p:pic>
        <p:nvPicPr>
          <p:cNvPr id="2" name="Picture 1" descr="A close up of a text&#10;&#10;AI-generated content may be incorrect.">
            <a:extLst>
              <a:ext uri="{FF2B5EF4-FFF2-40B4-BE49-F238E27FC236}">
                <a16:creationId xmlns:a16="http://schemas.microsoft.com/office/drawing/2014/main" id="{AE926C77-FC19-0438-B98F-9D6D547F7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843" y="5003491"/>
            <a:ext cx="4570315" cy="66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68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0EC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8146c4f9c_1_34"/>
          <p:cNvSpPr txBox="1"/>
          <p:nvPr/>
        </p:nvSpPr>
        <p:spPr>
          <a:xfrm>
            <a:off x="970547" y="134641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PE" sz="5400" b="1" dirty="0" err="1">
                <a:solidFill>
                  <a:schemeClr val="lt1"/>
                </a:solidFill>
              </a:rPr>
              <a:t>Knowledge</a:t>
            </a:r>
            <a:r>
              <a:rPr lang="es-PE" sz="5400" b="1" dirty="0">
                <a:solidFill>
                  <a:schemeClr val="lt1"/>
                </a:solidFill>
              </a:rPr>
              <a:t> </a:t>
            </a:r>
            <a:r>
              <a:rPr lang="es-PE" sz="5400" b="1" dirty="0" err="1">
                <a:solidFill>
                  <a:schemeClr val="lt1"/>
                </a:solidFill>
              </a:rPr>
              <a:t>Generation</a:t>
            </a:r>
            <a:r>
              <a:rPr lang="es-PE" sz="5400" b="1" dirty="0">
                <a:solidFill>
                  <a:schemeClr val="lt1"/>
                </a:solidFill>
              </a:rPr>
              <a:t> - </a:t>
            </a:r>
            <a:r>
              <a:rPr lang="es-PE" sz="5400" b="1" dirty="0" err="1">
                <a:solidFill>
                  <a:schemeClr val="lt1"/>
                </a:solidFill>
              </a:rPr>
              <a:t>Integration</a:t>
            </a:r>
            <a:endParaRPr lang="en-US" dirty="0" err="1">
              <a:solidFill>
                <a:schemeClr val="lt1"/>
              </a:solidFill>
            </a:endParaRPr>
          </a:p>
        </p:txBody>
      </p:sp>
      <p:pic>
        <p:nvPicPr>
          <p:cNvPr id="142" name="Google Shape;142;g328146c4f9c_1_34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2" y="5674056"/>
            <a:ext cx="397430" cy="656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233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fe488159_0_20"/>
          <p:cNvSpPr/>
          <p:nvPr/>
        </p:nvSpPr>
        <p:spPr>
          <a:xfrm>
            <a:off x="0" y="309380"/>
            <a:ext cx="12192000" cy="47730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2dfe488159_0_20"/>
          <p:cNvSpPr txBox="1"/>
          <p:nvPr/>
        </p:nvSpPr>
        <p:spPr>
          <a:xfrm>
            <a:off x="699288" y="100074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s-PE" sz="3600" dirty="0" err="1">
                <a:solidFill>
                  <a:schemeClr val="dk1"/>
                </a:solidFill>
              </a:rPr>
              <a:t>Knowledge</a:t>
            </a:r>
            <a:r>
              <a:rPr lang="es-PE" sz="3600" dirty="0">
                <a:solidFill>
                  <a:schemeClr val="dk1"/>
                </a:solidFill>
              </a:rPr>
              <a:t> </a:t>
            </a:r>
            <a:r>
              <a:rPr lang="es-PE" sz="3600" dirty="0" err="1">
                <a:solidFill>
                  <a:schemeClr val="dk1"/>
                </a:solidFill>
              </a:rPr>
              <a:t>Generation</a:t>
            </a:r>
            <a:endParaRPr lang="en-US" dirty="0" err="1">
              <a:solidFill>
                <a:schemeClr val="dk1"/>
              </a:solidFill>
            </a:endParaRPr>
          </a:p>
        </p:txBody>
      </p:sp>
      <p:pic>
        <p:nvPicPr>
          <p:cNvPr id="149" name="Google Shape;149;g32dfe488159_0_20" descr="Imagen que contiene For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30" cy="6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6;g328146c4f9c_1_39">
            <a:extLst>
              <a:ext uri="{FF2B5EF4-FFF2-40B4-BE49-F238E27FC236}">
                <a16:creationId xmlns:a16="http://schemas.microsoft.com/office/drawing/2014/main" id="{989EF662-EE33-7C4F-5E4D-ED14D4EA91E1}"/>
              </a:ext>
            </a:extLst>
          </p:cNvPr>
          <p:cNvSpPr txBox="1">
            <a:spLocks/>
          </p:cNvSpPr>
          <p:nvPr/>
        </p:nvSpPr>
        <p:spPr>
          <a:xfrm>
            <a:off x="427451" y="1945025"/>
            <a:ext cx="10335600" cy="3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Proceso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mediante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el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cual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las LLMs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generan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información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nueva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a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partir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de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los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datos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históricos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con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los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que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fueron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entrenados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.</a:t>
            </a: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endParaRPr lang="en-US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La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cantidad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de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información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con la que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fue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entrenada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la LLM le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permite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comprender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las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relaciones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complejas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del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lenguaje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.</a:t>
            </a: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endParaRPr lang="en-US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Esto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permite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tener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tareas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como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resúmenes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,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traducciones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,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generación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de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código</a:t>
            </a: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endParaRPr lang="en-US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Limitaciones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: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Alucinaciones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y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sesgos</a:t>
            </a:r>
            <a:endParaRPr lang="en-US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endParaRPr lang="en-US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endParaRPr lang="en-US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68580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sz="1600" b="1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sz="160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01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US" sz="1600">
              <a:solidFill>
                <a:srgbClr val="75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4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309380"/>
            <a:ext cx="12192000" cy="477332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99288" y="1127125"/>
            <a:ext cx="9144000" cy="73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-PE" sz="3600">
                <a:solidFill>
                  <a:schemeClr val="dk1"/>
                </a:solidFill>
              </a:rPr>
              <a:t>James Espichan Vilca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4294967295"/>
          </p:nvPr>
        </p:nvSpPr>
        <p:spPr>
          <a:xfrm>
            <a:off x="438148" y="2197598"/>
            <a:ext cx="7334252" cy="381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PE" sz="24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Staff Machine Learning Engineer @ Latam Airlines</a:t>
            </a:r>
            <a:endParaRPr sz="24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Char char="•"/>
            </a:pPr>
            <a:r>
              <a:rPr lang="es-PE" sz="24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Building Generative AI Application from PoC to Production</a:t>
            </a:r>
            <a:endParaRPr sz="24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Char char="•"/>
            </a:pPr>
            <a:r>
              <a:rPr lang="es-PE" sz="24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Langchain Contributor</a:t>
            </a:r>
            <a:endParaRPr sz="24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400" b="0">
              <a:solidFill>
                <a:srgbClr val="757070"/>
              </a:solidFill>
            </a:endParaRPr>
          </a:p>
        </p:txBody>
      </p:sp>
      <p:pic>
        <p:nvPicPr>
          <p:cNvPr id="98" name="Google Shape;98;p2" descr="Imagen que contiene For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29" cy="65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400" y="5120805"/>
            <a:ext cx="891100" cy="8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020300" y="6011900"/>
            <a:ext cx="126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jamesev15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09525" y="2334239"/>
            <a:ext cx="2189525" cy="21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9DD37011-A90A-110F-7F52-C8F5017AA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8146c4f9c_1_23">
            <a:extLst>
              <a:ext uri="{FF2B5EF4-FFF2-40B4-BE49-F238E27FC236}">
                <a16:creationId xmlns:a16="http://schemas.microsoft.com/office/drawing/2014/main" id="{39C6C584-3D38-6A9B-137C-04DB8A2EBF6F}"/>
              </a:ext>
            </a:extLst>
          </p:cNvPr>
          <p:cNvSpPr/>
          <p:nvPr/>
        </p:nvSpPr>
        <p:spPr>
          <a:xfrm>
            <a:off x="0" y="309380"/>
            <a:ext cx="12192000" cy="47730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28146c4f9c_1_23">
            <a:extLst>
              <a:ext uri="{FF2B5EF4-FFF2-40B4-BE49-F238E27FC236}">
                <a16:creationId xmlns:a16="http://schemas.microsoft.com/office/drawing/2014/main" id="{05F6FBDA-9B82-423E-08F3-669A2AEF80E1}"/>
              </a:ext>
            </a:extLst>
          </p:cNvPr>
          <p:cNvSpPr txBox="1"/>
          <p:nvPr/>
        </p:nvSpPr>
        <p:spPr>
          <a:xfrm>
            <a:off x="699288" y="100074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s-PE" sz="3600" dirty="0" err="1">
                <a:solidFill>
                  <a:schemeClr val="dk1"/>
                </a:solidFill>
              </a:rPr>
              <a:t>Knowledge</a:t>
            </a:r>
            <a:r>
              <a:rPr lang="es-PE" sz="3600" dirty="0">
                <a:solidFill>
                  <a:schemeClr val="dk1"/>
                </a:solidFill>
              </a:rPr>
              <a:t> </a:t>
            </a:r>
            <a:r>
              <a:rPr lang="es-PE" sz="3600" dirty="0" err="1">
                <a:solidFill>
                  <a:schemeClr val="dk1"/>
                </a:solidFill>
              </a:rPr>
              <a:t>Generation</a:t>
            </a:r>
            <a:endParaRPr lang="en-US" dirty="0" err="1">
              <a:solidFill>
                <a:schemeClr val="dk1"/>
              </a:solidFill>
            </a:endParaRPr>
          </a:p>
        </p:txBody>
      </p:sp>
      <p:pic>
        <p:nvPicPr>
          <p:cNvPr id="121" name="Google Shape;121;g328146c4f9c_1_23" descr="Imagen que contiene Forma&#10;&#10;Descripción generada automáticamente">
            <a:extLst>
              <a:ext uri="{FF2B5EF4-FFF2-40B4-BE49-F238E27FC236}">
                <a16:creationId xmlns:a16="http://schemas.microsoft.com/office/drawing/2014/main" id="{91B9017F-3C0C-F515-D683-104852AA41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30" cy="6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2;g32dfe488159_0_20">
            <a:extLst>
              <a:ext uri="{FF2B5EF4-FFF2-40B4-BE49-F238E27FC236}">
                <a16:creationId xmlns:a16="http://schemas.microsoft.com/office/drawing/2014/main" id="{5921FAE0-DBA0-140A-74E6-34BAB8DA9712}"/>
              </a:ext>
            </a:extLst>
          </p:cNvPr>
          <p:cNvSpPr txBox="1"/>
          <p:nvPr/>
        </p:nvSpPr>
        <p:spPr>
          <a:xfrm>
            <a:off x="3888402" y="5300526"/>
            <a:ext cx="4616867" cy="369291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PE" sz="1800" dirty="0" err="1">
                <a:solidFill>
                  <a:schemeClr val="lt1"/>
                </a:solidFill>
              </a:rPr>
              <a:t>Knowledge</a:t>
            </a:r>
            <a:r>
              <a:rPr lang="es-PE" sz="1800" dirty="0">
                <a:solidFill>
                  <a:schemeClr val="lt1"/>
                </a:solidFill>
              </a:rPr>
              <a:t> </a:t>
            </a:r>
            <a:r>
              <a:rPr lang="es-PE" sz="1800" dirty="0" err="1">
                <a:solidFill>
                  <a:schemeClr val="lt1"/>
                </a:solidFill>
              </a:rPr>
              <a:t>Generation</a:t>
            </a:r>
            <a:endParaRPr lang="en-US" dirty="0" err="1">
              <a:solidFill>
                <a:schemeClr val="lt1"/>
              </a:solidFill>
            </a:endParaRP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F98C5978-CCDB-5B24-0F14-BF8A6D0E7B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" r="260"/>
          <a:stretch/>
        </p:blipFill>
        <p:spPr>
          <a:xfrm>
            <a:off x="3886900" y="1874654"/>
            <a:ext cx="4596522" cy="34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fe488159_0_20"/>
          <p:cNvSpPr/>
          <p:nvPr/>
        </p:nvSpPr>
        <p:spPr>
          <a:xfrm>
            <a:off x="0" y="309380"/>
            <a:ext cx="12192000" cy="47730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2dfe488159_0_20"/>
          <p:cNvSpPr txBox="1"/>
          <p:nvPr/>
        </p:nvSpPr>
        <p:spPr>
          <a:xfrm>
            <a:off x="699288" y="100074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s-PE" sz="3600" dirty="0" err="1">
                <a:solidFill>
                  <a:schemeClr val="dk1"/>
                </a:solidFill>
              </a:rPr>
              <a:t>Knowledge</a:t>
            </a:r>
            <a:r>
              <a:rPr lang="es-PE" sz="3600" dirty="0">
                <a:solidFill>
                  <a:schemeClr val="dk1"/>
                </a:solidFill>
              </a:rPr>
              <a:t> </a:t>
            </a:r>
            <a:r>
              <a:rPr lang="es-PE" sz="3600" dirty="0" err="1">
                <a:solidFill>
                  <a:schemeClr val="dk1"/>
                </a:solidFill>
              </a:rPr>
              <a:t>Integration</a:t>
            </a:r>
            <a:endParaRPr lang="en-US" dirty="0" err="1">
              <a:solidFill>
                <a:schemeClr val="dk1"/>
              </a:solidFill>
            </a:endParaRPr>
          </a:p>
        </p:txBody>
      </p:sp>
      <p:pic>
        <p:nvPicPr>
          <p:cNvPr id="149" name="Google Shape;149;g32dfe488159_0_20" descr="Imagen que contiene For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30" cy="6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6;g328146c4f9c_1_39">
            <a:extLst>
              <a:ext uri="{FF2B5EF4-FFF2-40B4-BE49-F238E27FC236}">
                <a16:creationId xmlns:a16="http://schemas.microsoft.com/office/drawing/2014/main" id="{989EF662-EE33-7C4F-5E4D-ED14D4EA91E1}"/>
              </a:ext>
            </a:extLst>
          </p:cNvPr>
          <p:cNvSpPr txBox="1">
            <a:spLocks/>
          </p:cNvSpPr>
          <p:nvPr/>
        </p:nvSpPr>
        <p:spPr>
          <a:xfrm>
            <a:off x="427451" y="1945025"/>
            <a:ext cx="10335600" cy="3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Proceso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mediante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el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cual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las LLMs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combinan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conocimiento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pre-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existente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con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información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nueva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o contextual</a:t>
            </a: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endParaRPr lang="en-US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Se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incorpora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 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información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nueva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 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desde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herramientas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externas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como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bases de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datos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, APIs.</a:t>
            </a: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endParaRPr lang="en-US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Esto genera que las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respuesta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sean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basadas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en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contexto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,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reduciendo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las </a:t>
            </a:r>
            <a:r>
              <a:rPr lang="en-US" sz="1800" err="1">
                <a:solidFill>
                  <a:srgbClr val="757070"/>
                </a:solidFill>
                <a:latin typeface="Arial"/>
                <a:cs typeface="Arial"/>
              </a:rPr>
              <a:t>alucinaciones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de la LLM</a:t>
            </a:r>
            <a:endParaRPr lang="en-US" sz="180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endParaRPr lang="en-US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Se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pude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incluir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información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en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tiempo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real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debido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al cut-off de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datos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de training para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el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757070"/>
                </a:solidFill>
                <a:latin typeface="Arial"/>
                <a:cs typeface="Arial"/>
              </a:rPr>
              <a:t>modelo</a:t>
            </a:r>
            <a:r>
              <a:rPr lang="en-US" sz="1800" dirty="0">
                <a:solidFill>
                  <a:srgbClr val="757070"/>
                </a:solidFill>
                <a:latin typeface="Arial"/>
                <a:cs typeface="Arial"/>
              </a:rPr>
              <a:t>.</a:t>
            </a: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endParaRPr lang="en-US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65735">
              <a:lnSpc>
                <a:spcPct val="120000"/>
              </a:lnSpc>
              <a:spcBef>
                <a:spcPts val="0"/>
              </a:spcBef>
              <a:buClr>
                <a:srgbClr val="757070"/>
              </a:buClr>
              <a:buSzPts val="1816"/>
            </a:pPr>
            <a:endParaRPr lang="en-US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68580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sz="1600" b="1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sz="160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01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US" sz="1600">
              <a:solidFill>
                <a:srgbClr val="75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87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5136234B-8050-34A6-5982-EE8F7721F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8146c4f9c_1_23">
            <a:extLst>
              <a:ext uri="{FF2B5EF4-FFF2-40B4-BE49-F238E27FC236}">
                <a16:creationId xmlns:a16="http://schemas.microsoft.com/office/drawing/2014/main" id="{4F152619-38AE-782A-8E27-A7A2F89D9E10}"/>
              </a:ext>
            </a:extLst>
          </p:cNvPr>
          <p:cNvSpPr/>
          <p:nvPr/>
        </p:nvSpPr>
        <p:spPr>
          <a:xfrm>
            <a:off x="0" y="309380"/>
            <a:ext cx="12192000" cy="47730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28146c4f9c_1_23">
            <a:extLst>
              <a:ext uri="{FF2B5EF4-FFF2-40B4-BE49-F238E27FC236}">
                <a16:creationId xmlns:a16="http://schemas.microsoft.com/office/drawing/2014/main" id="{64615CC2-00CB-7D54-CC64-D46DD499D38A}"/>
              </a:ext>
            </a:extLst>
          </p:cNvPr>
          <p:cNvSpPr txBox="1"/>
          <p:nvPr/>
        </p:nvSpPr>
        <p:spPr>
          <a:xfrm>
            <a:off x="699288" y="100074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s-PE" sz="3600" dirty="0" err="1">
                <a:solidFill>
                  <a:schemeClr val="dk1"/>
                </a:solidFill>
              </a:rPr>
              <a:t>Knowledge</a:t>
            </a:r>
            <a:r>
              <a:rPr lang="es-PE" sz="3600" dirty="0">
                <a:solidFill>
                  <a:schemeClr val="dk1"/>
                </a:solidFill>
              </a:rPr>
              <a:t> </a:t>
            </a:r>
            <a:r>
              <a:rPr lang="es-PE" sz="3600" dirty="0" err="1">
                <a:solidFill>
                  <a:schemeClr val="dk1"/>
                </a:solidFill>
              </a:rPr>
              <a:t>Integration</a:t>
            </a:r>
            <a:endParaRPr lang="en-US" dirty="0" err="1">
              <a:solidFill>
                <a:schemeClr val="dk1"/>
              </a:solidFill>
            </a:endParaRPr>
          </a:p>
        </p:txBody>
      </p:sp>
      <p:pic>
        <p:nvPicPr>
          <p:cNvPr id="121" name="Google Shape;121;g328146c4f9c_1_23" descr="Imagen que contiene Forma&#10;&#10;Descripción generada automáticamente">
            <a:extLst>
              <a:ext uri="{FF2B5EF4-FFF2-40B4-BE49-F238E27FC236}">
                <a16:creationId xmlns:a16="http://schemas.microsoft.com/office/drawing/2014/main" id="{EC6122ED-11D1-3EDA-B832-6762FD476C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30" cy="6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2;g32dfe488159_0_20">
            <a:extLst>
              <a:ext uri="{FF2B5EF4-FFF2-40B4-BE49-F238E27FC236}">
                <a16:creationId xmlns:a16="http://schemas.microsoft.com/office/drawing/2014/main" id="{D5AD8C99-437C-57B9-960E-22636BDF8F22}"/>
              </a:ext>
            </a:extLst>
          </p:cNvPr>
          <p:cNvSpPr txBox="1"/>
          <p:nvPr/>
        </p:nvSpPr>
        <p:spPr>
          <a:xfrm>
            <a:off x="3888402" y="5300526"/>
            <a:ext cx="4616867" cy="369291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PE" sz="1800" dirty="0" err="1">
                <a:solidFill>
                  <a:schemeClr val="lt1"/>
                </a:solidFill>
              </a:rPr>
              <a:t>Knowledge</a:t>
            </a:r>
            <a:r>
              <a:rPr lang="es-PE" sz="1800" dirty="0">
                <a:solidFill>
                  <a:schemeClr val="lt1"/>
                </a:solidFill>
              </a:rPr>
              <a:t> </a:t>
            </a:r>
            <a:r>
              <a:rPr lang="es-PE" sz="1800" dirty="0" err="1">
                <a:solidFill>
                  <a:schemeClr val="lt1"/>
                </a:solidFill>
              </a:rPr>
              <a:t>Integration</a:t>
            </a:r>
            <a:endParaRPr lang="en-US" dirty="0" err="1">
              <a:solidFill>
                <a:schemeClr val="lt1"/>
              </a:solidFill>
            </a:endParaRPr>
          </a:p>
        </p:txBody>
      </p:sp>
      <p:pic>
        <p:nvPicPr>
          <p:cNvPr id="2" name="Picture 1" descr="A diagram of a data flow&#10;&#10;AI-generated content may be incorrect.">
            <a:extLst>
              <a:ext uri="{FF2B5EF4-FFF2-40B4-BE49-F238E27FC236}">
                <a16:creationId xmlns:a16="http://schemas.microsoft.com/office/drawing/2014/main" id="{479BDE9E-4A64-5F08-3E1F-C9C06D684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969" y="1969062"/>
            <a:ext cx="4600879" cy="33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0EC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8146c4f9c_1_34"/>
          <p:cNvSpPr txBox="1"/>
          <p:nvPr/>
        </p:nvSpPr>
        <p:spPr>
          <a:xfrm>
            <a:off x="970547" y="134641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PE" sz="5400" b="1" dirty="0">
                <a:solidFill>
                  <a:schemeClr val="lt1"/>
                </a:solidFill>
              </a:rPr>
              <a:t>Hiper parámetros</a:t>
            </a:r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42" name="Google Shape;142;g328146c4f9c_1_34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2" y="5674056"/>
            <a:ext cx="397430" cy="656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470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e1762d8aa_0_0"/>
          <p:cNvSpPr/>
          <p:nvPr/>
        </p:nvSpPr>
        <p:spPr>
          <a:xfrm>
            <a:off x="0" y="309380"/>
            <a:ext cx="12192000" cy="47730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32e1762d8aa_0_0"/>
          <p:cNvSpPr txBox="1"/>
          <p:nvPr/>
        </p:nvSpPr>
        <p:spPr>
          <a:xfrm>
            <a:off x="699288" y="100074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-PE" sz="3600">
                <a:solidFill>
                  <a:schemeClr val="dk1"/>
                </a:solidFill>
              </a:rPr>
              <a:t>Large Language Models - Temperature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32e1762d8aa_0_0"/>
          <p:cNvSpPr txBox="1">
            <a:spLocks noGrp="1"/>
          </p:cNvSpPr>
          <p:nvPr>
            <p:ph type="body" idx="4294967295"/>
          </p:nvPr>
        </p:nvSpPr>
        <p:spPr>
          <a:xfrm>
            <a:off x="438148" y="2197598"/>
            <a:ext cx="10534800" cy="3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3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Temperature: Controla el randomness, valores bajos generan salidas deterministas y repetitivas. Este parámetro cambia la forma de la distribución probabilística.</a:t>
            </a:r>
            <a:br>
              <a:rPr lang="es-PE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b="0">
              <a:solidFill>
                <a:srgbClr val="757070"/>
              </a:solidFill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b="0">
              <a:solidFill>
                <a:srgbClr val="757070"/>
              </a:solidFill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b="0">
              <a:solidFill>
                <a:srgbClr val="757070"/>
              </a:solidFill>
            </a:endParaRPr>
          </a:p>
        </p:txBody>
      </p:sp>
      <p:pic>
        <p:nvPicPr>
          <p:cNvPr id="304" name="Google Shape;304;g32e1762d8aa_0_0" descr="Imagen que contiene For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30" cy="65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32e1762d8a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500" y="3100650"/>
            <a:ext cx="82200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23;g32dfe488159_0_273">
            <a:extLst>
              <a:ext uri="{FF2B5EF4-FFF2-40B4-BE49-F238E27FC236}">
                <a16:creationId xmlns:a16="http://schemas.microsoft.com/office/drawing/2014/main" id="{952D2826-78CA-5E03-28DE-7D318C614505}"/>
              </a:ext>
            </a:extLst>
          </p:cNvPr>
          <p:cNvSpPr txBox="1"/>
          <p:nvPr/>
        </p:nvSpPr>
        <p:spPr>
          <a:xfrm>
            <a:off x="1714243" y="5825638"/>
            <a:ext cx="7554336" cy="369291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PE" sz="1800" dirty="0" err="1">
                <a:solidFill>
                  <a:schemeClr val="lt1"/>
                </a:solidFill>
              </a:rPr>
              <a:t>Temperature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84890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e1762d8aa_0_9"/>
          <p:cNvSpPr/>
          <p:nvPr/>
        </p:nvSpPr>
        <p:spPr>
          <a:xfrm>
            <a:off x="0" y="309380"/>
            <a:ext cx="12192000" cy="47730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32e1762d8aa_0_9"/>
          <p:cNvSpPr txBox="1"/>
          <p:nvPr/>
        </p:nvSpPr>
        <p:spPr>
          <a:xfrm>
            <a:off x="699288" y="100074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-PE" sz="3600">
                <a:solidFill>
                  <a:schemeClr val="dk1"/>
                </a:solidFill>
              </a:rPr>
              <a:t>Large Language Models - Top p and Top k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32e1762d8aa_0_9"/>
          <p:cNvSpPr txBox="1">
            <a:spLocks noGrp="1"/>
          </p:cNvSpPr>
          <p:nvPr>
            <p:ph type="body" idx="4294967295"/>
          </p:nvPr>
        </p:nvSpPr>
        <p:spPr>
          <a:xfrm>
            <a:off x="438148" y="2197598"/>
            <a:ext cx="10534800" cy="3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3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Top p: Probabilidad acumulada que permite filtrar que tokens serán elegidos por el modelo</a:t>
            </a: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03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Top k: Número de tokens que permite filtrar la cantidad de opciones que podrán ser elegidas por el modelo</a:t>
            </a:r>
            <a:br>
              <a:rPr lang="es-PE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b="0">
              <a:solidFill>
                <a:srgbClr val="757070"/>
              </a:solidFill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b="0">
              <a:solidFill>
                <a:srgbClr val="757070"/>
              </a:solidFill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b="0">
              <a:solidFill>
                <a:srgbClr val="757070"/>
              </a:solidFill>
            </a:endParaRPr>
          </a:p>
        </p:txBody>
      </p:sp>
      <p:pic>
        <p:nvPicPr>
          <p:cNvPr id="313" name="Google Shape;313;g32e1762d8aa_0_9" descr="Imagen que contiene For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30" cy="65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32e1762d8aa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413" y="3211763"/>
            <a:ext cx="521017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23;g32dfe488159_0_273">
            <a:extLst>
              <a:ext uri="{FF2B5EF4-FFF2-40B4-BE49-F238E27FC236}">
                <a16:creationId xmlns:a16="http://schemas.microsoft.com/office/drawing/2014/main" id="{59AAAF9D-960B-00EF-1A7D-A74F2D3A2CCC}"/>
              </a:ext>
            </a:extLst>
          </p:cNvPr>
          <p:cNvSpPr txBox="1"/>
          <p:nvPr/>
        </p:nvSpPr>
        <p:spPr>
          <a:xfrm>
            <a:off x="3988870" y="5848384"/>
            <a:ext cx="4301620" cy="369291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PE" sz="1800" dirty="0">
                <a:solidFill>
                  <a:schemeClr val="lt1"/>
                </a:solidFill>
              </a:rPr>
              <a:t>Top p – Top k</a:t>
            </a: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8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0EC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1524000" y="1322914"/>
            <a:ext cx="9144000" cy="73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PE" sz="3600">
                <a:solidFill>
                  <a:schemeClr val="lt1"/>
                </a:solidFill>
              </a:rPr>
              <a:t>Introducción al desarrollo con IA Generativa</a:t>
            </a:r>
            <a:r>
              <a:rPr lang="es-PE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sz="3600">
              <a:solidFill>
                <a:schemeClr val="lt1"/>
              </a:solidFill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142200" y="2648729"/>
            <a:ext cx="4615662" cy="3677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s-PE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Tema:</a:t>
            </a:r>
            <a:endParaRPr dirty="0">
              <a:solidFill>
                <a:schemeClr val="lt1"/>
              </a:solidFill>
            </a:endParaRPr>
          </a:p>
          <a:p>
            <a:pPr marL="285750" indent="-27432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s-PE" sz="2400" dirty="0">
                <a:solidFill>
                  <a:schemeClr val="lt1"/>
                </a:solidFill>
              </a:rPr>
              <a:t>Buenas prácticas de </a:t>
            </a:r>
            <a:r>
              <a:rPr lang="es-PE" sz="2400" dirty="0" err="1">
                <a:solidFill>
                  <a:schemeClr val="lt1"/>
                </a:solidFill>
              </a:rPr>
              <a:t>Prompts</a:t>
            </a:r>
            <a:endParaRPr dirty="0" err="1">
              <a:solidFill>
                <a:schemeClr val="lt1"/>
              </a:solidFill>
            </a:endParaRPr>
          </a:p>
          <a:p>
            <a:pPr marL="285750" indent="-27432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s-PE" sz="2400" dirty="0">
                <a:solidFill>
                  <a:schemeClr val="lt1"/>
                </a:solidFill>
              </a:rPr>
              <a:t>Zero-</a:t>
            </a:r>
            <a:r>
              <a:rPr lang="es-PE" sz="2400" dirty="0" err="1">
                <a:solidFill>
                  <a:schemeClr val="lt1"/>
                </a:solidFill>
              </a:rPr>
              <a:t>shot</a:t>
            </a:r>
            <a:r>
              <a:rPr lang="es-PE" sz="2400" dirty="0">
                <a:solidFill>
                  <a:schemeClr val="lt1"/>
                </a:solidFill>
              </a:rPr>
              <a:t>, </a:t>
            </a:r>
            <a:r>
              <a:rPr lang="es-PE" sz="2400" dirty="0" err="1">
                <a:solidFill>
                  <a:schemeClr val="lt1"/>
                </a:solidFill>
              </a:rPr>
              <a:t>one-shot</a:t>
            </a:r>
            <a:r>
              <a:rPr lang="es-PE" sz="2400" dirty="0">
                <a:solidFill>
                  <a:schemeClr val="lt1"/>
                </a:solidFill>
              </a:rPr>
              <a:t> y </a:t>
            </a:r>
            <a:r>
              <a:rPr lang="es-PE" sz="2400" dirty="0" err="1">
                <a:solidFill>
                  <a:schemeClr val="lt1"/>
                </a:solidFill>
              </a:rPr>
              <a:t>Few-shot</a:t>
            </a:r>
            <a:r>
              <a:rPr lang="es-PE" sz="2400" dirty="0">
                <a:solidFill>
                  <a:schemeClr val="lt1"/>
                </a:solidFill>
              </a:rPr>
              <a:t> </a:t>
            </a:r>
            <a:r>
              <a:rPr lang="es-PE" sz="2400" dirty="0" err="1">
                <a:solidFill>
                  <a:schemeClr val="lt1"/>
                </a:solidFill>
              </a:rPr>
              <a:t>prompting</a:t>
            </a:r>
          </a:p>
          <a:p>
            <a:pPr marL="285750" indent="-27432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s-PE" sz="2400" dirty="0" err="1">
                <a:solidFill>
                  <a:schemeClr val="lt1"/>
                </a:solidFill>
              </a:rPr>
              <a:t>CoT</a:t>
            </a:r>
            <a:r>
              <a:rPr lang="es-PE" sz="2400" dirty="0">
                <a:solidFill>
                  <a:schemeClr val="lt1"/>
                </a:solidFill>
              </a:rPr>
              <a:t> </a:t>
            </a:r>
            <a:r>
              <a:rPr lang="es-PE" sz="2400" dirty="0" err="1">
                <a:solidFill>
                  <a:schemeClr val="lt1"/>
                </a:solidFill>
              </a:rPr>
              <a:t>Prompting</a:t>
            </a:r>
          </a:p>
          <a:p>
            <a:pPr marL="285750" marR="0" lvl="0" indent="-2743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PE" sz="2400" dirty="0">
                <a:solidFill>
                  <a:schemeClr val="lt1"/>
                </a:solidFill>
              </a:rPr>
              <a:t>Iteraciones</a:t>
            </a:r>
          </a:p>
          <a:p>
            <a:pPr marL="285750" marR="0" lvl="0" indent="-2743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PE" sz="2400" dirty="0" err="1">
                <a:solidFill>
                  <a:schemeClr val="lt1"/>
                </a:solidFill>
              </a:rPr>
              <a:t>Roleplay</a:t>
            </a:r>
          </a:p>
          <a:p>
            <a:pPr marL="285750" indent="-27432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Char char="•"/>
            </a:pPr>
            <a:r>
              <a:rPr lang="es-PE" sz="2400" dirty="0" err="1">
                <a:solidFill>
                  <a:schemeClr val="lt1"/>
                </a:solidFill>
              </a:rPr>
              <a:t>Knowledge</a:t>
            </a:r>
            <a:r>
              <a:rPr lang="es-PE" sz="2400" dirty="0">
                <a:solidFill>
                  <a:schemeClr val="lt1"/>
                </a:solidFill>
              </a:rPr>
              <a:t> </a:t>
            </a:r>
            <a:r>
              <a:rPr lang="es-PE" sz="2400" dirty="0" err="1">
                <a:solidFill>
                  <a:schemeClr val="lt1"/>
                </a:solidFill>
              </a:rPr>
              <a:t>Generation-Integration</a:t>
            </a:r>
          </a:p>
          <a:p>
            <a:pPr marL="285750" marR="0" lvl="0" indent="-2743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PE" sz="2400" dirty="0" err="1">
                <a:solidFill>
                  <a:schemeClr val="lt1"/>
                </a:solidFill>
              </a:rPr>
              <a:t>Hiperparámetros</a:t>
            </a:r>
          </a:p>
          <a:p>
            <a:pPr marR="0" lvl="0" algn="l" rtl="0">
              <a:spcAft>
                <a:spcPts val="0"/>
              </a:spcAft>
              <a:buSzPct val="100000"/>
            </a:pPr>
            <a:endParaRPr lang="es-PE" sz="2800"/>
          </a:p>
        </p:txBody>
      </p:sp>
      <p:pic>
        <p:nvPicPr>
          <p:cNvPr id="108" name="Google Shape;108;p3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2" y="5674056"/>
            <a:ext cx="397429" cy="65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0EC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8146c4f9c_1_18"/>
          <p:cNvSpPr txBox="1"/>
          <p:nvPr/>
        </p:nvSpPr>
        <p:spPr>
          <a:xfrm>
            <a:off x="970547" y="134641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5400"/>
            </a:pPr>
            <a:r>
              <a:rPr lang="es-PE" sz="5400" b="1" dirty="0">
                <a:solidFill>
                  <a:schemeClr val="lt1"/>
                </a:solidFill>
              </a:rPr>
              <a:t>Buenas Prácticas de </a:t>
            </a:r>
            <a:r>
              <a:rPr lang="es-PE" sz="5400" b="1" dirty="0" err="1">
                <a:solidFill>
                  <a:schemeClr val="lt1"/>
                </a:solidFill>
              </a:rPr>
              <a:t>Prompts</a:t>
            </a:r>
            <a:endParaRPr sz="5400" b="1" i="0" u="none" strike="noStrike" cap="none" dirty="0" err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328146c4f9c_1_18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2" y="5674056"/>
            <a:ext cx="397430" cy="656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8146c4f9c_1_23"/>
          <p:cNvSpPr/>
          <p:nvPr/>
        </p:nvSpPr>
        <p:spPr>
          <a:xfrm>
            <a:off x="0" y="309380"/>
            <a:ext cx="12192000" cy="47730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28146c4f9c_1_23"/>
          <p:cNvSpPr txBox="1"/>
          <p:nvPr/>
        </p:nvSpPr>
        <p:spPr>
          <a:xfrm>
            <a:off x="699288" y="100074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s-PE" sz="3600" dirty="0">
                <a:solidFill>
                  <a:schemeClr val="dk1"/>
                </a:solidFill>
              </a:rPr>
              <a:t>Buenas prácticas de </a:t>
            </a:r>
            <a:r>
              <a:rPr lang="es-PE" sz="3600" dirty="0" err="1">
                <a:solidFill>
                  <a:schemeClr val="dk1"/>
                </a:solidFill>
              </a:rPr>
              <a:t>Prompts</a:t>
            </a:r>
            <a:endParaRPr lang="en-US" dirty="0" err="1">
              <a:solidFill>
                <a:schemeClr val="dk1"/>
              </a:solidFill>
            </a:endParaRPr>
          </a:p>
        </p:txBody>
      </p:sp>
      <p:pic>
        <p:nvPicPr>
          <p:cNvPr id="121" name="Google Shape;121;g328146c4f9c_1_23" descr="Imagen que contiene For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30" cy="6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28146c4f9c_1_23"/>
          <p:cNvSpPr txBox="1">
            <a:spLocks noGrp="1"/>
          </p:cNvSpPr>
          <p:nvPr>
            <p:ph type="body" idx="4294967295"/>
          </p:nvPr>
        </p:nvSpPr>
        <p:spPr>
          <a:xfrm>
            <a:off x="427451" y="1945025"/>
            <a:ext cx="10335600" cy="3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indent="-191135">
              <a:lnSpc>
                <a:spcPct val="120000"/>
              </a:lnSpc>
              <a:spcBef>
                <a:spcPts val="0"/>
              </a:spcBef>
              <a:buSzPts val="2216"/>
            </a:pPr>
            <a:r>
              <a:rPr lang="es-PE" sz="1800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Siempre es mejor escribir instrucciones claras</a:t>
            </a:r>
            <a:endParaRPr sz="1816" dirty="0">
              <a:solidFill>
                <a:srgbClr val="757070"/>
              </a:solidFill>
              <a:latin typeface="Arial"/>
              <a:ea typeface="Arial"/>
              <a:cs typeface="Arial"/>
            </a:endParaRPr>
          </a:p>
          <a:p>
            <a:pPr marL="228600" indent="-191135">
              <a:lnSpc>
                <a:spcPct val="120000"/>
              </a:lnSpc>
              <a:spcBef>
                <a:spcPts val="0"/>
              </a:spcBef>
              <a:buSzPts val="2216"/>
            </a:pPr>
            <a:r>
              <a:rPr lang="es-PE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Si la información que se busca obtener no está dentro de los datos de entrenamiento del modelo, es mejor ofrecer un texto de referencia al modelo</a:t>
            </a:r>
          </a:p>
          <a:p>
            <a:pPr marL="228600" indent="-191135">
              <a:lnSpc>
                <a:spcPct val="120000"/>
              </a:lnSpc>
              <a:spcBef>
                <a:spcPts val="0"/>
              </a:spcBef>
              <a:buSzPts val="2216"/>
            </a:pPr>
            <a:r>
              <a:rPr lang="es-PE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Los modelos son buenos resolviendo problemas complejos, pero todo tiene su límite. Si el problema es muy complejo, se sugiere dividir el problema en </a:t>
            </a:r>
            <a:r>
              <a:rPr lang="es-PE" sz="1800" dirty="0" err="1">
                <a:solidFill>
                  <a:srgbClr val="757070"/>
                </a:solidFill>
                <a:latin typeface="Arial"/>
                <a:ea typeface="Arial"/>
                <a:cs typeface="Arial"/>
              </a:rPr>
              <a:t>sub-problemas</a:t>
            </a:r>
            <a:r>
              <a:rPr lang="es-PE" sz="1800" dirty="0">
                <a:solidFill>
                  <a:srgbClr val="757070"/>
                </a:solidFill>
                <a:latin typeface="Arial"/>
                <a:ea typeface="Arial"/>
                <a:cs typeface="Arial"/>
              </a:rPr>
              <a:t> más sencillos</a:t>
            </a:r>
          </a:p>
          <a:p>
            <a:pPr marL="228600" indent="-191135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216"/>
            </a:pPr>
            <a:r>
              <a:rPr lang="es-PE" sz="1800" dirty="0">
                <a:solidFill>
                  <a:srgbClr val="757070"/>
                </a:solidFill>
                <a:latin typeface="Arial"/>
                <a:cs typeface="Arial"/>
              </a:rPr>
              <a:t>Si la respuesta involucra pasos lógicos complejos, se le puede instruir a la LLM como debe razonar, de esa forma "se le da tiempo a la LLM para pensar"</a:t>
            </a:r>
          </a:p>
          <a:p>
            <a:pPr marL="228600" indent="-191135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216"/>
            </a:pPr>
            <a:r>
              <a:rPr lang="es-PE" sz="1800" dirty="0">
                <a:solidFill>
                  <a:srgbClr val="757070"/>
                </a:solidFill>
                <a:latin typeface="Arial"/>
                <a:cs typeface="Arial"/>
              </a:rPr>
              <a:t>Las fuentes de datos externas como base de datos, </a:t>
            </a:r>
            <a:r>
              <a:rPr lang="es-PE" sz="1800" dirty="0" err="1">
                <a:solidFill>
                  <a:srgbClr val="757070"/>
                </a:solidFill>
                <a:latin typeface="Arial"/>
                <a:cs typeface="Arial"/>
              </a:rPr>
              <a:t>APIs</a:t>
            </a:r>
            <a:r>
              <a:rPr lang="es-PE" sz="1800" dirty="0">
                <a:solidFill>
                  <a:srgbClr val="757070"/>
                </a:solidFill>
                <a:latin typeface="Arial"/>
                <a:cs typeface="Arial"/>
              </a:rPr>
              <a:t>, documentos son puntos de referencia para obtener respuestas acordes a las preguntas del usuario que no puedan ser respondidas satisfactoriamente por la LLM. De esta forma se evitan alucinaciones</a:t>
            </a:r>
          </a:p>
          <a:p>
            <a:pPr marL="228600" indent="-191135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216"/>
            </a:pPr>
            <a:endParaRPr lang="es-PE" sz="1800" dirty="0">
              <a:solidFill>
                <a:srgbClr val="757070"/>
              </a:solidFill>
              <a:latin typeface="Arial"/>
              <a:cs typeface="Arial"/>
            </a:endParaRPr>
          </a:p>
          <a:p>
            <a:pPr marL="68580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sz="1600" b="1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sz="1600">
              <a:solidFill>
                <a:srgbClr val="757070"/>
              </a:solidFill>
              <a:latin typeface="Arial"/>
              <a:cs typeface="Arial"/>
            </a:endParaRPr>
          </a:p>
          <a:p>
            <a:pPr marL="228600" indent="-101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US" sz="1600">
              <a:solidFill>
                <a:srgbClr val="75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8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8146c4f9c_1_23"/>
          <p:cNvSpPr/>
          <p:nvPr/>
        </p:nvSpPr>
        <p:spPr>
          <a:xfrm>
            <a:off x="0" y="309380"/>
            <a:ext cx="12192000" cy="47730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28146c4f9c_1_23"/>
          <p:cNvSpPr txBox="1"/>
          <p:nvPr/>
        </p:nvSpPr>
        <p:spPr>
          <a:xfrm>
            <a:off x="699288" y="100074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s-PE" sz="3600" dirty="0">
                <a:solidFill>
                  <a:schemeClr val="dk1"/>
                </a:solidFill>
              </a:rPr>
              <a:t>Buenas prácticas de </a:t>
            </a:r>
            <a:r>
              <a:rPr lang="es-PE" sz="3600" err="1">
                <a:solidFill>
                  <a:schemeClr val="dk1"/>
                </a:solidFill>
              </a:rPr>
              <a:t>prompts</a:t>
            </a:r>
            <a:endParaRPr lang="es-PE" dirty="0">
              <a:solidFill>
                <a:schemeClr val="dk1"/>
              </a:solidFill>
            </a:endParaRPr>
          </a:p>
        </p:txBody>
      </p:sp>
      <p:pic>
        <p:nvPicPr>
          <p:cNvPr id="121" name="Google Shape;121;g328146c4f9c_1_23" descr="Imagen que contiene For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30" cy="65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screenshot of a black and white text box&#10;&#10;AI-generated content may be incorrect.">
            <a:extLst>
              <a:ext uri="{FF2B5EF4-FFF2-40B4-BE49-F238E27FC236}">
                <a16:creationId xmlns:a16="http://schemas.microsoft.com/office/drawing/2014/main" id="{70582BC3-685C-64E2-592B-301EF2EE1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425" y="2096913"/>
            <a:ext cx="6959151" cy="3574528"/>
          </a:xfrm>
          <a:prstGeom prst="rect">
            <a:avLst/>
          </a:prstGeom>
        </p:spPr>
      </p:pic>
      <p:sp>
        <p:nvSpPr>
          <p:cNvPr id="4" name="Google Shape;152;g32dfe488159_0_20">
            <a:extLst>
              <a:ext uri="{FF2B5EF4-FFF2-40B4-BE49-F238E27FC236}">
                <a16:creationId xmlns:a16="http://schemas.microsoft.com/office/drawing/2014/main" id="{E08800DE-13A3-8F1E-FE5A-1BB42691246C}"/>
              </a:ext>
            </a:extLst>
          </p:cNvPr>
          <p:cNvSpPr txBox="1"/>
          <p:nvPr/>
        </p:nvSpPr>
        <p:spPr>
          <a:xfrm>
            <a:off x="2614687" y="5669376"/>
            <a:ext cx="6954071" cy="369291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PE" sz="1800" dirty="0" err="1">
                <a:solidFill>
                  <a:schemeClr val="lt1"/>
                </a:solidFill>
              </a:rPr>
              <a:t>Write</a:t>
            </a:r>
            <a:r>
              <a:rPr lang="es-PE" sz="1800" dirty="0">
                <a:solidFill>
                  <a:schemeClr val="lt1"/>
                </a:solidFill>
              </a:rPr>
              <a:t> </a:t>
            </a:r>
            <a:r>
              <a:rPr lang="es-PE" sz="1800" dirty="0" err="1">
                <a:solidFill>
                  <a:schemeClr val="lt1"/>
                </a:solidFill>
              </a:rPr>
              <a:t>clear</a:t>
            </a:r>
            <a:r>
              <a:rPr lang="es-PE" sz="1800" dirty="0">
                <a:solidFill>
                  <a:schemeClr val="lt1"/>
                </a:solidFill>
              </a:rPr>
              <a:t> </a:t>
            </a:r>
            <a:r>
              <a:rPr lang="es-PE" sz="1800" dirty="0" err="1">
                <a:solidFill>
                  <a:schemeClr val="lt1"/>
                </a:solidFill>
              </a:rPr>
              <a:t>instructions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8146c4f9c_1_23"/>
          <p:cNvSpPr/>
          <p:nvPr/>
        </p:nvSpPr>
        <p:spPr>
          <a:xfrm>
            <a:off x="0" y="309380"/>
            <a:ext cx="12192000" cy="47730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28146c4f9c_1_23"/>
          <p:cNvSpPr txBox="1"/>
          <p:nvPr/>
        </p:nvSpPr>
        <p:spPr>
          <a:xfrm>
            <a:off x="699288" y="100074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s-PE" sz="3600" dirty="0">
                <a:solidFill>
                  <a:schemeClr val="dk1"/>
                </a:solidFill>
              </a:rPr>
              <a:t>Buenas prácticas de </a:t>
            </a:r>
            <a:r>
              <a:rPr lang="es-PE" sz="3600" err="1">
                <a:solidFill>
                  <a:schemeClr val="dk1"/>
                </a:solidFill>
              </a:rPr>
              <a:t>prompts</a:t>
            </a:r>
            <a:endParaRPr lang="es-PE" dirty="0">
              <a:solidFill>
                <a:schemeClr val="dk1"/>
              </a:solidFill>
            </a:endParaRPr>
          </a:p>
        </p:txBody>
      </p:sp>
      <p:pic>
        <p:nvPicPr>
          <p:cNvPr id="121" name="Google Shape;121;g328146c4f9c_1_23" descr="Imagen que contiene For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30" cy="6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2;g32dfe488159_0_20">
            <a:extLst>
              <a:ext uri="{FF2B5EF4-FFF2-40B4-BE49-F238E27FC236}">
                <a16:creationId xmlns:a16="http://schemas.microsoft.com/office/drawing/2014/main" id="{E08800DE-13A3-8F1E-FE5A-1BB42691246C}"/>
              </a:ext>
            </a:extLst>
          </p:cNvPr>
          <p:cNvSpPr txBox="1"/>
          <p:nvPr/>
        </p:nvSpPr>
        <p:spPr>
          <a:xfrm>
            <a:off x="2742811" y="4496031"/>
            <a:ext cx="6718054" cy="369291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PE" sz="1800" dirty="0">
                <a:solidFill>
                  <a:schemeClr val="lt1"/>
                </a:solidFill>
              </a:rPr>
              <a:t>Use </a:t>
            </a:r>
            <a:r>
              <a:rPr lang="es-PE" sz="1800" dirty="0" err="1">
                <a:solidFill>
                  <a:schemeClr val="lt1"/>
                </a:solidFill>
              </a:rPr>
              <a:t>delimiters</a:t>
            </a:r>
            <a:endParaRPr lang="en-US" dirty="0" err="1">
              <a:solidFill>
                <a:schemeClr val="lt1"/>
              </a:solidFill>
            </a:endParaRPr>
          </a:p>
        </p:txBody>
      </p:sp>
      <p:pic>
        <p:nvPicPr>
          <p:cNvPr id="3" name="Picture 2" descr="A screenshot of a black and white text&#10;&#10;AI-generated content may be incorrect.">
            <a:extLst>
              <a:ext uri="{FF2B5EF4-FFF2-40B4-BE49-F238E27FC236}">
                <a16:creationId xmlns:a16="http://schemas.microsoft.com/office/drawing/2014/main" id="{9C184184-BA03-7F0E-D92F-381312329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549" y="2357952"/>
            <a:ext cx="6702903" cy="21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8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8146c4f9c_1_23"/>
          <p:cNvSpPr/>
          <p:nvPr/>
        </p:nvSpPr>
        <p:spPr>
          <a:xfrm>
            <a:off x="0" y="309380"/>
            <a:ext cx="12192000" cy="47730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28146c4f9c_1_23"/>
          <p:cNvSpPr txBox="1"/>
          <p:nvPr/>
        </p:nvSpPr>
        <p:spPr>
          <a:xfrm>
            <a:off x="699288" y="100074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s-PE" sz="3600" dirty="0">
                <a:solidFill>
                  <a:schemeClr val="dk1"/>
                </a:solidFill>
              </a:rPr>
              <a:t>Buenas prácticas de </a:t>
            </a:r>
            <a:r>
              <a:rPr lang="es-PE" sz="3600" err="1">
                <a:solidFill>
                  <a:schemeClr val="dk1"/>
                </a:solidFill>
              </a:rPr>
              <a:t>prompts</a:t>
            </a:r>
            <a:endParaRPr lang="es-PE" dirty="0">
              <a:solidFill>
                <a:schemeClr val="dk1"/>
              </a:solidFill>
            </a:endParaRPr>
          </a:p>
        </p:txBody>
      </p:sp>
      <p:pic>
        <p:nvPicPr>
          <p:cNvPr id="121" name="Google Shape;121;g328146c4f9c_1_23" descr="Imagen que contiene For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30" cy="6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2;g32dfe488159_0_20">
            <a:extLst>
              <a:ext uri="{FF2B5EF4-FFF2-40B4-BE49-F238E27FC236}">
                <a16:creationId xmlns:a16="http://schemas.microsoft.com/office/drawing/2014/main" id="{E08800DE-13A3-8F1E-FE5A-1BB42691246C}"/>
              </a:ext>
            </a:extLst>
          </p:cNvPr>
          <p:cNvSpPr txBox="1"/>
          <p:nvPr/>
        </p:nvSpPr>
        <p:spPr>
          <a:xfrm>
            <a:off x="2299009" y="4897965"/>
            <a:ext cx="7588911" cy="369291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PE" sz="1800" dirty="0">
                <a:solidFill>
                  <a:schemeClr val="lt1"/>
                </a:solidFill>
              </a:rPr>
              <a:t>Divide </a:t>
            </a:r>
            <a:r>
              <a:rPr lang="es-PE" sz="1800" err="1">
                <a:solidFill>
                  <a:schemeClr val="lt1"/>
                </a:solidFill>
              </a:rPr>
              <a:t>tasks</a:t>
            </a:r>
            <a:r>
              <a:rPr lang="es-PE" sz="1800">
                <a:solidFill>
                  <a:schemeClr val="lt1"/>
                </a:solidFill>
              </a:rPr>
              <a:t> in simple sub-tasks</a:t>
            </a:r>
            <a:endParaRPr lang="es-PE" sz="1800" dirty="0">
              <a:solidFill>
                <a:schemeClr val="lt1"/>
              </a:solidFill>
            </a:endParaRPr>
          </a:p>
        </p:txBody>
      </p:sp>
      <p:pic>
        <p:nvPicPr>
          <p:cNvPr id="2" name="Picture 1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47C66C54-F8B3-C021-3B4A-5C8488D48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747" y="1965235"/>
            <a:ext cx="7586506" cy="29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9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8146c4f9c_1_23"/>
          <p:cNvSpPr/>
          <p:nvPr/>
        </p:nvSpPr>
        <p:spPr>
          <a:xfrm>
            <a:off x="0" y="309380"/>
            <a:ext cx="12192000" cy="477300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28146c4f9c_1_23"/>
          <p:cNvSpPr txBox="1"/>
          <p:nvPr/>
        </p:nvSpPr>
        <p:spPr>
          <a:xfrm>
            <a:off x="699288" y="1000747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s-PE" sz="3600" dirty="0">
                <a:solidFill>
                  <a:schemeClr val="dk1"/>
                </a:solidFill>
              </a:rPr>
              <a:t>Buenas prácticas de </a:t>
            </a:r>
            <a:r>
              <a:rPr lang="es-PE" sz="3600" err="1">
                <a:solidFill>
                  <a:schemeClr val="dk1"/>
                </a:solidFill>
              </a:rPr>
              <a:t>prompts</a:t>
            </a:r>
            <a:endParaRPr lang="es-PE" dirty="0">
              <a:solidFill>
                <a:schemeClr val="dk1"/>
              </a:solidFill>
            </a:endParaRPr>
          </a:p>
        </p:txBody>
      </p:sp>
      <p:pic>
        <p:nvPicPr>
          <p:cNvPr id="121" name="Google Shape;121;g328146c4f9c_1_23" descr="Imagen que contiene For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9131" y="5669279"/>
            <a:ext cx="397430" cy="6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2;g32dfe488159_0_20">
            <a:extLst>
              <a:ext uri="{FF2B5EF4-FFF2-40B4-BE49-F238E27FC236}">
                <a16:creationId xmlns:a16="http://schemas.microsoft.com/office/drawing/2014/main" id="{E08800DE-13A3-8F1E-FE5A-1BB42691246C}"/>
              </a:ext>
            </a:extLst>
          </p:cNvPr>
          <p:cNvSpPr txBox="1"/>
          <p:nvPr/>
        </p:nvSpPr>
        <p:spPr>
          <a:xfrm>
            <a:off x="3040778" y="4284319"/>
            <a:ext cx="6159320" cy="369291"/>
          </a:xfrm>
          <a:prstGeom prst="rect">
            <a:avLst/>
          </a:prstGeom>
          <a:solidFill>
            <a:srgbClr val="6E00E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PE" sz="1800" dirty="0">
                <a:solidFill>
                  <a:schemeClr val="lt1"/>
                </a:solidFill>
              </a:rPr>
              <a:t>Texto de Referencia</a:t>
            </a:r>
          </a:p>
        </p:txBody>
      </p:sp>
      <p:pic>
        <p:nvPicPr>
          <p:cNvPr id="3" name="Picture 2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C58F65E8-6BBA-27A8-B67C-6CA204DAF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513" y="2566383"/>
            <a:ext cx="6183664" cy="172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3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Tema de Office</vt:lpstr>
      <vt:lpstr>Creación de Aplicaciones con 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Yury Thalia Saccatoma Salazar</dc:creator>
  <cp:revision>310</cp:revision>
  <dcterms:created xsi:type="dcterms:W3CDTF">2020-08-05T14:58:45Z</dcterms:created>
  <dcterms:modified xsi:type="dcterms:W3CDTF">2025-01-28T23:46:51Z</dcterms:modified>
</cp:coreProperties>
</file>